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309" r:id="rId2"/>
    <p:sldId id="320" r:id="rId3"/>
    <p:sldId id="328" r:id="rId4"/>
    <p:sldId id="329" r:id="rId5"/>
    <p:sldId id="319" r:id="rId6"/>
    <p:sldId id="327" r:id="rId7"/>
    <p:sldId id="321" r:id="rId8"/>
    <p:sldId id="322" r:id="rId9"/>
    <p:sldId id="311" r:id="rId10"/>
    <p:sldId id="3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408" autoAdjust="0"/>
  </p:normalViewPr>
  <p:slideViewPr>
    <p:cSldViewPr snapToGrid="0" snapToObjects="1">
      <p:cViewPr varScale="1">
        <p:scale>
          <a:sx n="114" d="100"/>
          <a:sy n="114" d="100"/>
        </p:scale>
        <p:origin x="474" y="11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2060"/>
                </a:solidFill>
              </a:rPr>
              <a:t>EXPECTED PIXEL</a:t>
            </a:r>
            <a:r>
              <a:rPr lang="en-US" baseline="0">
                <a:solidFill>
                  <a:srgbClr val="002060"/>
                </a:solidFill>
              </a:rPr>
              <a:t> ADC VALUES WITH VARIOUS INTEGRATION TIMES</a:t>
            </a:r>
            <a:endParaRPr lang="en-US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7987424179695858"/>
          <c:y val="1.4080127009397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Sheet4!$E$4</c:f>
              <c:strCache>
                <c:ptCount val="1"/>
                <c:pt idx="0">
                  <c:v>2 (s)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Sheet4!$C$5:$C$804</c:f>
              <c:numCache>
                <c:formatCode>General</c:formatCode>
                <c:ptCount val="800"/>
                <c:pt idx="0">
                  <c:v>-2.2400000000000002</c:v>
                </c:pt>
                <c:pt idx="1">
                  <c:v>-2.2344000000000004</c:v>
                </c:pt>
                <c:pt idx="2">
                  <c:v>-2.2288000000000006</c:v>
                </c:pt>
                <c:pt idx="3">
                  <c:v>-2.2232000000000007</c:v>
                </c:pt>
                <c:pt idx="4">
                  <c:v>-2.2176000000000009</c:v>
                </c:pt>
                <c:pt idx="5">
                  <c:v>-2.2120000000000011</c:v>
                </c:pt>
                <c:pt idx="6">
                  <c:v>-2.2064000000000012</c:v>
                </c:pt>
                <c:pt idx="7">
                  <c:v>-2.2008000000000014</c:v>
                </c:pt>
                <c:pt idx="8">
                  <c:v>-2.1952000000000016</c:v>
                </c:pt>
                <c:pt idx="9">
                  <c:v>-2.1896000000000018</c:v>
                </c:pt>
                <c:pt idx="10">
                  <c:v>-2.1840000000000019</c:v>
                </c:pt>
                <c:pt idx="11">
                  <c:v>-2.1784000000000021</c:v>
                </c:pt>
                <c:pt idx="12">
                  <c:v>-2.1728000000000023</c:v>
                </c:pt>
                <c:pt idx="13">
                  <c:v>-2.1672000000000025</c:v>
                </c:pt>
                <c:pt idx="14">
                  <c:v>-2.1616000000000026</c:v>
                </c:pt>
                <c:pt idx="15">
                  <c:v>-2.1560000000000028</c:v>
                </c:pt>
                <c:pt idx="16">
                  <c:v>-2.150400000000003</c:v>
                </c:pt>
                <c:pt idx="17">
                  <c:v>-2.1448000000000031</c:v>
                </c:pt>
                <c:pt idx="18">
                  <c:v>-2.1392000000000033</c:v>
                </c:pt>
                <c:pt idx="19">
                  <c:v>-2.1336000000000035</c:v>
                </c:pt>
                <c:pt idx="20">
                  <c:v>-2.1280000000000037</c:v>
                </c:pt>
                <c:pt idx="21">
                  <c:v>-2.1224000000000038</c:v>
                </c:pt>
                <c:pt idx="22">
                  <c:v>-2.116800000000004</c:v>
                </c:pt>
                <c:pt idx="23">
                  <c:v>-2.1112000000000042</c:v>
                </c:pt>
                <c:pt idx="24">
                  <c:v>-2.1056000000000044</c:v>
                </c:pt>
                <c:pt idx="25">
                  <c:v>-2.1000000000000045</c:v>
                </c:pt>
                <c:pt idx="26">
                  <c:v>-2.0944000000000047</c:v>
                </c:pt>
                <c:pt idx="27">
                  <c:v>-2.0888000000000049</c:v>
                </c:pt>
                <c:pt idx="28">
                  <c:v>-2.083200000000005</c:v>
                </c:pt>
                <c:pt idx="29">
                  <c:v>-2.0776000000000052</c:v>
                </c:pt>
                <c:pt idx="30">
                  <c:v>-2.0720000000000054</c:v>
                </c:pt>
                <c:pt idx="31">
                  <c:v>-2.0664000000000056</c:v>
                </c:pt>
                <c:pt idx="32">
                  <c:v>-2.0608000000000057</c:v>
                </c:pt>
                <c:pt idx="33">
                  <c:v>-2.0552000000000059</c:v>
                </c:pt>
                <c:pt idx="34">
                  <c:v>-2.0496000000000061</c:v>
                </c:pt>
                <c:pt idx="35">
                  <c:v>-2.0440000000000063</c:v>
                </c:pt>
                <c:pt idx="36">
                  <c:v>-2.0384000000000064</c:v>
                </c:pt>
                <c:pt idx="37">
                  <c:v>-2.0328000000000066</c:v>
                </c:pt>
                <c:pt idx="38">
                  <c:v>-2.0272000000000068</c:v>
                </c:pt>
                <c:pt idx="39">
                  <c:v>-2.0216000000000069</c:v>
                </c:pt>
                <c:pt idx="40">
                  <c:v>-2.0160000000000071</c:v>
                </c:pt>
                <c:pt idx="41">
                  <c:v>-2.0104000000000073</c:v>
                </c:pt>
                <c:pt idx="42">
                  <c:v>-2.0048000000000075</c:v>
                </c:pt>
                <c:pt idx="43">
                  <c:v>-1.9992000000000074</c:v>
                </c:pt>
                <c:pt idx="44">
                  <c:v>-1.9936000000000074</c:v>
                </c:pt>
                <c:pt idx="45">
                  <c:v>-1.9880000000000073</c:v>
                </c:pt>
                <c:pt idx="46">
                  <c:v>-1.9824000000000073</c:v>
                </c:pt>
                <c:pt idx="47">
                  <c:v>-1.9768000000000072</c:v>
                </c:pt>
                <c:pt idx="48">
                  <c:v>-1.9712000000000072</c:v>
                </c:pt>
                <c:pt idx="49">
                  <c:v>-1.9656000000000071</c:v>
                </c:pt>
                <c:pt idx="50">
                  <c:v>-1.9600000000000071</c:v>
                </c:pt>
                <c:pt idx="51">
                  <c:v>-1.954400000000007</c:v>
                </c:pt>
                <c:pt idx="52">
                  <c:v>-1.948800000000007</c:v>
                </c:pt>
                <c:pt idx="53">
                  <c:v>-1.9432000000000069</c:v>
                </c:pt>
                <c:pt idx="54">
                  <c:v>-1.9376000000000069</c:v>
                </c:pt>
                <c:pt idx="55">
                  <c:v>-1.9320000000000068</c:v>
                </c:pt>
                <c:pt idx="56">
                  <c:v>-1.9264000000000068</c:v>
                </c:pt>
                <c:pt idx="57">
                  <c:v>-1.9208000000000067</c:v>
                </c:pt>
                <c:pt idx="58">
                  <c:v>-1.9152000000000067</c:v>
                </c:pt>
                <c:pt idx="59">
                  <c:v>-1.9096000000000066</c:v>
                </c:pt>
                <c:pt idx="60">
                  <c:v>-1.9040000000000066</c:v>
                </c:pt>
                <c:pt idx="61">
                  <c:v>-1.8984000000000065</c:v>
                </c:pt>
                <c:pt idx="62">
                  <c:v>-1.8928000000000065</c:v>
                </c:pt>
                <c:pt idx="63">
                  <c:v>-1.8872000000000064</c:v>
                </c:pt>
                <c:pt idx="64">
                  <c:v>-1.8816000000000064</c:v>
                </c:pt>
                <c:pt idx="65">
                  <c:v>-1.8760000000000063</c:v>
                </c:pt>
                <c:pt idx="66">
                  <c:v>-1.8704000000000063</c:v>
                </c:pt>
                <c:pt idx="67">
                  <c:v>-1.8648000000000062</c:v>
                </c:pt>
                <c:pt idx="68">
                  <c:v>-1.8592000000000062</c:v>
                </c:pt>
                <c:pt idx="69">
                  <c:v>-1.8536000000000061</c:v>
                </c:pt>
                <c:pt idx="70">
                  <c:v>-1.8480000000000061</c:v>
                </c:pt>
                <c:pt idx="71">
                  <c:v>-1.842400000000006</c:v>
                </c:pt>
                <c:pt idx="72">
                  <c:v>-1.836800000000006</c:v>
                </c:pt>
                <c:pt idx="73">
                  <c:v>-1.8312000000000059</c:v>
                </c:pt>
                <c:pt idx="74">
                  <c:v>-1.8256000000000059</c:v>
                </c:pt>
                <c:pt idx="75">
                  <c:v>-1.8200000000000058</c:v>
                </c:pt>
                <c:pt idx="76">
                  <c:v>-1.8144000000000058</c:v>
                </c:pt>
                <c:pt idx="77">
                  <c:v>-1.8088000000000057</c:v>
                </c:pt>
                <c:pt idx="78">
                  <c:v>-1.8032000000000057</c:v>
                </c:pt>
                <c:pt idx="79">
                  <c:v>-1.7976000000000056</c:v>
                </c:pt>
                <c:pt idx="80">
                  <c:v>-1.7920000000000056</c:v>
                </c:pt>
                <c:pt idx="81">
                  <c:v>-1.7864000000000055</c:v>
                </c:pt>
                <c:pt idx="82">
                  <c:v>-1.7808000000000055</c:v>
                </c:pt>
                <c:pt idx="83">
                  <c:v>-1.7752000000000054</c:v>
                </c:pt>
                <c:pt idx="84">
                  <c:v>-1.7696000000000054</c:v>
                </c:pt>
                <c:pt idx="85">
                  <c:v>-1.7640000000000053</c:v>
                </c:pt>
                <c:pt idx="86">
                  <c:v>-1.7584000000000053</c:v>
                </c:pt>
                <c:pt idx="87">
                  <c:v>-1.7528000000000052</c:v>
                </c:pt>
                <c:pt idx="88">
                  <c:v>-1.7472000000000052</c:v>
                </c:pt>
                <c:pt idx="89">
                  <c:v>-1.7416000000000051</c:v>
                </c:pt>
                <c:pt idx="90">
                  <c:v>-1.7360000000000051</c:v>
                </c:pt>
                <c:pt idx="91">
                  <c:v>-1.730400000000005</c:v>
                </c:pt>
                <c:pt idx="92">
                  <c:v>-1.724800000000005</c:v>
                </c:pt>
                <c:pt idx="93">
                  <c:v>-1.7192000000000049</c:v>
                </c:pt>
                <c:pt idx="94">
                  <c:v>-1.7136000000000049</c:v>
                </c:pt>
                <c:pt idx="95">
                  <c:v>-1.7080000000000048</c:v>
                </c:pt>
                <c:pt idx="96">
                  <c:v>-1.7024000000000048</c:v>
                </c:pt>
                <c:pt idx="97">
                  <c:v>-1.6968000000000047</c:v>
                </c:pt>
                <c:pt idx="98">
                  <c:v>-1.6912000000000047</c:v>
                </c:pt>
                <c:pt idx="99">
                  <c:v>-1.6856000000000047</c:v>
                </c:pt>
                <c:pt idx="100">
                  <c:v>-1.6800000000000046</c:v>
                </c:pt>
                <c:pt idx="101">
                  <c:v>-1.6744000000000046</c:v>
                </c:pt>
                <c:pt idx="102">
                  <c:v>-1.6688000000000045</c:v>
                </c:pt>
                <c:pt idx="103">
                  <c:v>-1.6632000000000045</c:v>
                </c:pt>
                <c:pt idx="104">
                  <c:v>-1.6576000000000044</c:v>
                </c:pt>
                <c:pt idx="105">
                  <c:v>-1.6520000000000044</c:v>
                </c:pt>
                <c:pt idx="106">
                  <c:v>-1.6464000000000043</c:v>
                </c:pt>
                <c:pt idx="107">
                  <c:v>-1.6408000000000043</c:v>
                </c:pt>
                <c:pt idx="108">
                  <c:v>-1.6352000000000042</c:v>
                </c:pt>
                <c:pt idx="109">
                  <c:v>-1.6296000000000042</c:v>
                </c:pt>
                <c:pt idx="110">
                  <c:v>-1.6240000000000041</c:v>
                </c:pt>
                <c:pt idx="111">
                  <c:v>-1.6184000000000041</c:v>
                </c:pt>
                <c:pt idx="112">
                  <c:v>-1.612800000000004</c:v>
                </c:pt>
                <c:pt idx="113">
                  <c:v>-1.607200000000004</c:v>
                </c:pt>
                <c:pt idx="114">
                  <c:v>-1.6016000000000039</c:v>
                </c:pt>
                <c:pt idx="115">
                  <c:v>-1.5960000000000039</c:v>
                </c:pt>
                <c:pt idx="116">
                  <c:v>-1.5904000000000038</c:v>
                </c:pt>
                <c:pt idx="117">
                  <c:v>-1.5848000000000038</c:v>
                </c:pt>
                <c:pt idx="118">
                  <c:v>-1.5792000000000037</c:v>
                </c:pt>
                <c:pt idx="119">
                  <c:v>-1.5736000000000037</c:v>
                </c:pt>
                <c:pt idx="120">
                  <c:v>-1.5680000000000036</c:v>
                </c:pt>
                <c:pt idx="121">
                  <c:v>-1.5624000000000036</c:v>
                </c:pt>
                <c:pt idx="122">
                  <c:v>-1.5568000000000035</c:v>
                </c:pt>
                <c:pt idx="123">
                  <c:v>-1.5512000000000035</c:v>
                </c:pt>
                <c:pt idx="124">
                  <c:v>-1.5456000000000034</c:v>
                </c:pt>
                <c:pt idx="125">
                  <c:v>-1.5400000000000034</c:v>
                </c:pt>
                <c:pt idx="126">
                  <c:v>-1.5344000000000033</c:v>
                </c:pt>
                <c:pt idx="127">
                  <c:v>-1.5288000000000033</c:v>
                </c:pt>
                <c:pt idx="128">
                  <c:v>-1.5232000000000032</c:v>
                </c:pt>
                <c:pt idx="129">
                  <c:v>-1.5176000000000032</c:v>
                </c:pt>
                <c:pt idx="130">
                  <c:v>-1.5120000000000031</c:v>
                </c:pt>
                <c:pt idx="131">
                  <c:v>-1.5064000000000031</c:v>
                </c:pt>
                <c:pt idx="132">
                  <c:v>-1.500800000000003</c:v>
                </c:pt>
                <c:pt idx="133">
                  <c:v>-1.495200000000003</c:v>
                </c:pt>
                <c:pt idx="134">
                  <c:v>-1.4896000000000029</c:v>
                </c:pt>
                <c:pt idx="135">
                  <c:v>-1.4840000000000029</c:v>
                </c:pt>
                <c:pt idx="136">
                  <c:v>-1.4784000000000028</c:v>
                </c:pt>
                <c:pt idx="137">
                  <c:v>-1.4728000000000028</c:v>
                </c:pt>
                <c:pt idx="138">
                  <c:v>-1.4672000000000027</c:v>
                </c:pt>
                <c:pt idx="139">
                  <c:v>-1.4616000000000027</c:v>
                </c:pt>
                <c:pt idx="140">
                  <c:v>-1.4560000000000026</c:v>
                </c:pt>
                <c:pt idx="141">
                  <c:v>-1.4504000000000026</c:v>
                </c:pt>
                <c:pt idx="142">
                  <c:v>-1.4448000000000025</c:v>
                </c:pt>
                <c:pt idx="143">
                  <c:v>-1.4392000000000025</c:v>
                </c:pt>
                <c:pt idx="144">
                  <c:v>-1.4336000000000024</c:v>
                </c:pt>
                <c:pt idx="145">
                  <c:v>-1.4280000000000024</c:v>
                </c:pt>
                <c:pt idx="146">
                  <c:v>-1.4224000000000023</c:v>
                </c:pt>
                <c:pt idx="147">
                  <c:v>-1.4168000000000023</c:v>
                </c:pt>
                <c:pt idx="148">
                  <c:v>-1.4112000000000022</c:v>
                </c:pt>
                <c:pt idx="149">
                  <c:v>-1.4056000000000022</c:v>
                </c:pt>
                <c:pt idx="150">
                  <c:v>-1.4000000000000021</c:v>
                </c:pt>
                <c:pt idx="151">
                  <c:v>-1.3944000000000021</c:v>
                </c:pt>
                <c:pt idx="152">
                  <c:v>-1.388800000000002</c:v>
                </c:pt>
                <c:pt idx="153">
                  <c:v>-1.383200000000002</c:v>
                </c:pt>
                <c:pt idx="154">
                  <c:v>-1.3776000000000019</c:v>
                </c:pt>
                <c:pt idx="155">
                  <c:v>-1.3720000000000019</c:v>
                </c:pt>
                <c:pt idx="156">
                  <c:v>-1.3664000000000018</c:v>
                </c:pt>
                <c:pt idx="157">
                  <c:v>-1.3608000000000018</c:v>
                </c:pt>
                <c:pt idx="158">
                  <c:v>-1.3552000000000017</c:v>
                </c:pt>
                <c:pt idx="159">
                  <c:v>-1.3496000000000017</c:v>
                </c:pt>
                <c:pt idx="160">
                  <c:v>-1.3440000000000016</c:v>
                </c:pt>
                <c:pt idx="161">
                  <c:v>-1.3384000000000016</c:v>
                </c:pt>
                <c:pt idx="162">
                  <c:v>-1.3328000000000015</c:v>
                </c:pt>
                <c:pt idx="163">
                  <c:v>-1.3272000000000015</c:v>
                </c:pt>
                <c:pt idx="164">
                  <c:v>-1.3216000000000014</c:v>
                </c:pt>
                <c:pt idx="165">
                  <c:v>-1.3160000000000014</c:v>
                </c:pt>
                <c:pt idx="166">
                  <c:v>-1.3104000000000013</c:v>
                </c:pt>
                <c:pt idx="167">
                  <c:v>-1.3048000000000013</c:v>
                </c:pt>
                <c:pt idx="168">
                  <c:v>-1.2992000000000012</c:v>
                </c:pt>
                <c:pt idx="169">
                  <c:v>-1.2936000000000012</c:v>
                </c:pt>
                <c:pt idx="170">
                  <c:v>-1.2880000000000011</c:v>
                </c:pt>
                <c:pt idx="171">
                  <c:v>-1.2824000000000011</c:v>
                </c:pt>
                <c:pt idx="172">
                  <c:v>-1.276800000000001</c:v>
                </c:pt>
                <c:pt idx="173">
                  <c:v>-1.271200000000001</c:v>
                </c:pt>
                <c:pt idx="174">
                  <c:v>-1.2656000000000009</c:v>
                </c:pt>
                <c:pt idx="175">
                  <c:v>-1.2600000000000009</c:v>
                </c:pt>
                <c:pt idx="176">
                  <c:v>-1.2544000000000008</c:v>
                </c:pt>
                <c:pt idx="177">
                  <c:v>-1.2488000000000008</c:v>
                </c:pt>
                <c:pt idx="178">
                  <c:v>-1.2432000000000007</c:v>
                </c:pt>
                <c:pt idx="179">
                  <c:v>-1.2376000000000007</c:v>
                </c:pt>
                <c:pt idx="180">
                  <c:v>-1.2320000000000007</c:v>
                </c:pt>
                <c:pt idx="181">
                  <c:v>-1.2264000000000006</c:v>
                </c:pt>
                <c:pt idx="182">
                  <c:v>-1.2208000000000006</c:v>
                </c:pt>
                <c:pt idx="183">
                  <c:v>-1.2152000000000005</c:v>
                </c:pt>
                <c:pt idx="184">
                  <c:v>-1.2096000000000005</c:v>
                </c:pt>
                <c:pt idx="185">
                  <c:v>-1.2040000000000004</c:v>
                </c:pt>
                <c:pt idx="186">
                  <c:v>-1.1984000000000004</c:v>
                </c:pt>
                <c:pt idx="187">
                  <c:v>-1.1928000000000003</c:v>
                </c:pt>
                <c:pt idx="188">
                  <c:v>-1.1872000000000003</c:v>
                </c:pt>
                <c:pt idx="189">
                  <c:v>-1.1816000000000002</c:v>
                </c:pt>
                <c:pt idx="190">
                  <c:v>-1.1760000000000002</c:v>
                </c:pt>
                <c:pt idx="191">
                  <c:v>-1.1704000000000001</c:v>
                </c:pt>
                <c:pt idx="192">
                  <c:v>-1.1648000000000001</c:v>
                </c:pt>
                <c:pt idx="193">
                  <c:v>-1.1592</c:v>
                </c:pt>
                <c:pt idx="194">
                  <c:v>-1.1536</c:v>
                </c:pt>
                <c:pt idx="195">
                  <c:v>-1.1479999999999999</c:v>
                </c:pt>
                <c:pt idx="196">
                  <c:v>-1.1423999999999999</c:v>
                </c:pt>
                <c:pt idx="197">
                  <c:v>-1.1367999999999998</c:v>
                </c:pt>
                <c:pt idx="198">
                  <c:v>-1.1311999999999998</c:v>
                </c:pt>
                <c:pt idx="199">
                  <c:v>-1.1255999999999997</c:v>
                </c:pt>
                <c:pt idx="200">
                  <c:v>-1.1199999999999997</c:v>
                </c:pt>
                <c:pt idx="201">
                  <c:v>-1.1143999999999996</c:v>
                </c:pt>
                <c:pt idx="202">
                  <c:v>-1.1087999999999996</c:v>
                </c:pt>
                <c:pt idx="203">
                  <c:v>-1.1031999999999995</c:v>
                </c:pt>
                <c:pt idx="204">
                  <c:v>-1.0975999999999995</c:v>
                </c:pt>
                <c:pt idx="205">
                  <c:v>-1.0919999999999994</c:v>
                </c:pt>
                <c:pt idx="206">
                  <c:v>-1.0863999999999994</c:v>
                </c:pt>
                <c:pt idx="207">
                  <c:v>-1.0807999999999993</c:v>
                </c:pt>
                <c:pt idx="208">
                  <c:v>-1.0751999999999993</c:v>
                </c:pt>
                <c:pt idx="209">
                  <c:v>-1.0695999999999992</c:v>
                </c:pt>
                <c:pt idx="210">
                  <c:v>-1.0639999999999992</c:v>
                </c:pt>
                <c:pt idx="211">
                  <c:v>-1.0583999999999991</c:v>
                </c:pt>
                <c:pt idx="212">
                  <c:v>-1.0527999999999991</c:v>
                </c:pt>
                <c:pt idx="213">
                  <c:v>-1.047199999999999</c:v>
                </c:pt>
                <c:pt idx="214">
                  <c:v>-1.041599999999999</c:v>
                </c:pt>
                <c:pt idx="215">
                  <c:v>-1.0359999999999989</c:v>
                </c:pt>
                <c:pt idx="216">
                  <c:v>-1.0303999999999989</c:v>
                </c:pt>
                <c:pt idx="217">
                  <c:v>-1.0247999999999988</c:v>
                </c:pt>
                <c:pt idx="218">
                  <c:v>-1.0191999999999988</c:v>
                </c:pt>
                <c:pt idx="219">
                  <c:v>-1.0135999999999987</c:v>
                </c:pt>
                <c:pt idx="220">
                  <c:v>-1.0079999999999987</c:v>
                </c:pt>
                <c:pt idx="221">
                  <c:v>-1.0023999999999986</c:v>
                </c:pt>
                <c:pt idx="222">
                  <c:v>-0.99679999999999858</c:v>
                </c:pt>
                <c:pt idx="223">
                  <c:v>-0.99119999999999853</c:v>
                </c:pt>
                <c:pt idx="224">
                  <c:v>-0.98559999999999848</c:v>
                </c:pt>
                <c:pt idx="225">
                  <c:v>-0.97999999999999843</c:v>
                </c:pt>
                <c:pt idx="226">
                  <c:v>-0.97439999999999838</c:v>
                </c:pt>
                <c:pt idx="227">
                  <c:v>-0.96879999999999833</c:v>
                </c:pt>
                <c:pt idx="228">
                  <c:v>-0.96319999999999828</c:v>
                </c:pt>
                <c:pt idx="229">
                  <c:v>-0.95759999999999823</c:v>
                </c:pt>
                <c:pt idx="230">
                  <c:v>-0.95199999999999818</c:v>
                </c:pt>
                <c:pt idx="231">
                  <c:v>-0.94639999999999813</c:v>
                </c:pt>
                <c:pt idx="232">
                  <c:v>-0.94079999999999808</c:v>
                </c:pt>
                <c:pt idx="233">
                  <c:v>-0.93519999999999803</c:v>
                </c:pt>
                <c:pt idx="234">
                  <c:v>-0.92959999999999798</c:v>
                </c:pt>
                <c:pt idx="235">
                  <c:v>-0.92399999999999793</c:v>
                </c:pt>
                <c:pt idx="236">
                  <c:v>-0.91839999999999788</c:v>
                </c:pt>
                <c:pt idx="237">
                  <c:v>-0.91279999999999784</c:v>
                </c:pt>
                <c:pt idx="238">
                  <c:v>-0.90719999999999779</c:v>
                </c:pt>
                <c:pt idx="239">
                  <c:v>-0.90159999999999774</c:v>
                </c:pt>
                <c:pt idx="240">
                  <c:v>-0.89599999999999769</c:v>
                </c:pt>
                <c:pt idx="241">
                  <c:v>-0.89039999999999764</c:v>
                </c:pt>
                <c:pt idx="242">
                  <c:v>-0.88479999999999759</c:v>
                </c:pt>
                <c:pt idx="243">
                  <c:v>-0.87919999999999754</c:v>
                </c:pt>
                <c:pt idx="244">
                  <c:v>-0.87359999999999749</c:v>
                </c:pt>
                <c:pt idx="245">
                  <c:v>-0.86799999999999744</c:v>
                </c:pt>
                <c:pt idx="246">
                  <c:v>-0.86239999999999739</c:v>
                </c:pt>
                <c:pt idx="247">
                  <c:v>-0.85679999999999734</c:v>
                </c:pt>
                <c:pt idx="248">
                  <c:v>-0.85119999999999729</c:v>
                </c:pt>
                <c:pt idx="249">
                  <c:v>-0.84559999999999724</c:v>
                </c:pt>
                <c:pt idx="250">
                  <c:v>-0.83999999999999719</c:v>
                </c:pt>
                <c:pt idx="251">
                  <c:v>-0.83439999999999714</c:v>
                </c:pt>
                <c:pt idx="252">
                  <c:v>-0.82879999999999709</c:v>
                </c:pt>
                <c:pt idx="253">
                  <c:v>-0.82319999999999705</c:v>
                </c:pt>
                <c:pt idx="254">
                  <c:v>-0.817599999999997</c:v>
                </c:pt>
                <c:pt idx="255">
                  <c:v>-0.81199999999999695</c:v>
                </c:pt>
                <c:pt idx="256">
                  <c:v>-0.8063999999999969</c:v>
                </c:pt>
                <c:pt idx="257">
                  <c:v>-0.80079999999999685</c:v>
                </c:pt>
                <c:pt idx="258">
                  <c:v>-0.7951999999999968</c:v>
                </c:pt>
                <c:pt idx="259">
                  <c:v>-0.78959999999999675</c:v>
                </c:pt>
                <c:pt idx="260">
                  <c:v>-0.7839999999999967</c:v>
                </c:pt>
                <c:pt idx="261">
                  <c:v>-0.77839999999999665</c:v>
                </c:pt>
                <c:pt idx="262">
                  <c:v>-0.7727999999999966</c:v>
                </c:pt>
                <c:pt idx="263">
                  <c:v>-0.76719999999999655</c:v>
                </c:pt>
                <c:pt idx="264">
                  <c:v>-0.7615999999999965</c:v>
                </c:pt>
                <c:pt idx="265">
                  <c:v>-0.75599999999999645</c:v>
                </c:pt>
                <c:pt idx="266">
                  <c:v>-0.7503999999999964</c:v>
                </c:pt>
                <c:pt idx="267">
                  <c:v>-0.74479999999999635</c:v>
                </c:pt>
                <c:pt idx="268">
                  <c:v>-0.7391999999999963</c:v>
                </c:pt>
                <c:pt idx="269">
                  <c:v>-0.73359999999999626</c:v>
                </c:pt>
                <c:pt idx="270">
                  <c:v>-0.72799999999999621</c:v>
                </c:pt>
                <c:pt idx="271">
                  <c:v>-0.72239999999999616</c:v>
                </c:pt>
                <c:pt idx="272">
                  <c:v>-0.71679999999999611</c:v>
                </c:pt>
                <c:pt idx="273">
                  <c:v>-0.71119999999999606</c:v>
                </c:pt>
                <c:pt idx="274">
                  <c:v>-0.70559999999999601</c:v>
                </c:pt>
                <c:pt idx="275">
                  <c:v>-0.69999999999999596</c:v>
                </c:pt>
                <c:pt idx="276">
                  <c:v>-0.69439999999999591</c:v>
                </c:pt>
                <c:pt idx="277">
                  <c:v>-0.68879999999999586</c:v>
                </c:pt>
                <c:pt idx="278">
                  <c:v>-0.68319999999999581</c:v>
                </c:pt>
                <c:pt idx="279">
                  <c:v>-0.67759999999999576</c:v>
                </c:pt>
                <c:pt idx="280">
                  <c:v>-0.67199999999999571</c:v>
                </c:pt>
                <c:pt idx="281">
                  <c:v>-0.66639999999999566</c:v>
                </c:pt>
                <c:pt idx="282">
                  <c:v>-0.66079999999999561</c:v>
                </c:pt>
                <c:pt idx="283">
                  <c:v>-0.65519999999999556</c:v>
                </c:pt>
                <c:pt idx="284">
                  <c:v>-0.64959999999999551</c:v>
                </c:pt>
                <c:pt idx="285">
                  <c:v>-0.64399999999999546</c:v>
                </c:pt>
                <c:pt idx="286">
                  <c:v>-0.63839999999999542</c:v>
                </c:pt>
                <c:pt idx="287">
                  <c:v>-0.63279999999999537</c:v>
                </c:pt>
                <c:pt idx="288">
                  <c:v>-0.62719999999999532</c:v>
                </c:pt>
                <c:pt idx="289">
                  <c:v>-0.62159999999999527</c:v>
                </c:pt>
                <c:pt idx="290">
                  <c:v>-0.61599999999999522</c:v>
                </c:pt>
                <c:pt idx="291">
                  <c:v>-0.61039999999999517</c:v>
                </c:pt>
                <c:pt idx="292">
                  <c:v>-0.60479999999999512</c:v>
                </c:pt>
                <c:pt idx="293">
                  <c:v>-0.59919999999999507</c:v>
                </c:pt>
                <c:pt idx="294">
                  <c:v>-0.59359999999999502</c:v>
                </c:pt>
                <c:pt idx="295">
                  <c:v>-0.58799999999999497</c:v>
                </c:pt>
                <c:pt idx="296">
                  <c:v>-0.58239999999999492</c:v>
                </c:pt>
                <c:pt idx="297">
                  <c:v>-0.57679999999999487</c:v>
                </c:pt>
                <c:pt idx="298">
                  <c:v>-0.57119999999999482</c:v>
                </c:pt>
                <c:pt idx="299">
                  <c:v>-0.56559999999999477</c:v>
                </c:pt>
                <c:pt idx="300">
                  <c:v>-0.55999999999999472</c:v>
                </c:pt>
                <c:pt idx="301">
                  <c:v>-0.55439999999999467</c:v>
                </c:pt>
                <c:pt idx="302">
                  <c:v>-0.54879999999999463</c:v>
                </c:pt>
                <c:pt idx="303">
                  <c:v>-0.54319999999999458</c:v>
                </c:pt>
                <c:pt idx="304">
                  <c:v>-0.53759999999999453</c:v>
                </c:pt>
                <c:pt idx="305">
                  <c:v>-0.53199999999999448</c:v>
                </c:pt>
                <c:pt idx="306">
                  <c:v>-0.52639999999999443</c:v>
                </c:pt>
                <c:pt idx="307">
                  <c:v>-0.52079999999999438</c:v>
                </c:pt>
                <c:pt idx="308">
                  <c:v>-0.51519999999999433</c:v>
                </c:pt>
                <c:pt idx="309">
                  <c:v>-0.50959999999999428</c:v>
                </c:pt>
                <c:pt idx="310">
                  <c:v>-0.50399999999999423</c:v>
                </c:pt>
                <c:pt idx="311">
                  <c:v>-0.49839999999999424</c:v>
                </c:pt>
                <c:pt idx="312">
                  <c:v>-0.49279999999999424</c:v>
                </c:pt>
                <c:pt idx="313">
                  <c:v>-0.48719999999999425</c:v>
                </c:pt>
                <c:pt idx="314">
                  <c:v>-0.48159999999999425</c:v>
                </c:pt>
                <c:pt idx="315">
                  <c:v>-0.47599999999999426</c:v>
                </c:pt>
                <c:pt idx="316">
                  <c:v>-0.47039999999999427</c:v>
                </c:pt>
                <c:pt idx="317">
                  <c:v>-0.46479999999999427</c:v>
                </c:pt>
                <c:pt idx="318">
                  <c:v>-0.45919999999999428</c:v>
                </c:pt>
                <c:pt idx="319">
                  <c:v>-0.45359999999999429</c:v>
                </c:pt>
                <c:pt idx="320">
                  <c:v>-0.44799999999999429</c:v>
                </c:pt>
                <c:pt idx="321">
                  <c:v>-0.4423999999999943</c:v>
                </c:pt>
                <c:pt idx="322">
                  <c:v>-0.4367999999999943</c:v>
                </c:pt>
                <c:pt idx="323">
                  <c:v>-0.43119999999999431</c:v>
                </c:pt>
                <c:pt idx="324">
                  <c:v>-0.42559999999999432</c:v>
                </c:pt>
                <c:pt idx="325">
                  <c:v>-0.41999999999999432</c:v>
                </c:pt>
                <c:pt idx="326">
                  <c:v>-0.41439999999999433</c:v>
                </c:pt>
                <c:pt idx="327">
                  <c:v>-0.40879999999999433</c:v>
                </c:pt>
                <c:pt idx="328">
                  <c:v>-0.40319999999999434</c:v>
                </c:pt>
                <c:pt idx="329">
                  <c:v>-0.39759999999999435</c:v>
                </c:pt>
                <c:pt idx="330">
                  <c:v>-0.39199999999999435</c:v>
                </c:pt>
                <c:pt idx="331">
                  <c:v>-0.38639999999999436</c:v>
                </c:pt>
                <c:pt idx="332">
                  <c:v>-0.38079999999999437</c:v>
                </c:pt>
                <c:pt idx="333">
                  <c:v>-0.37519999999999437</c:v>
                </c:pt>
                <c:pt idx="334">
                  <c:v>-0.36959999999999438</c:v>
                </c:pt>
                <c:pt idx="335">
                  <c:v>-0.36399999999999438</c:v>
                </c:pt>
                <c:pt idx="336">
                  <c:v>-0.35839999999999439</c:v>
                </c:pt>
                <c:pt idx="337">
                  <c:v>-0.3527999999999944</c:v>
                </c:pt>
                <c:pt idx="338">
                  <c:v>-0.3471999999999944</c:v>
                </c:pt>
                <c:pt idx="339">
                  <c:v>-0.34159999999999441</c:v>
                </c:pt>
                <c:pt idx="340">
                  <c:v>-0.33599999999999441</c:v>
                </c:pt>
                <c:pt idx="341">
                  <c:v>-0.33039999999999442</c:v>
                </c:pt>
                <c:pt idx="342">
                  <c:v>-0.32479999999999443</c:v>
                </c:pt>
                <c:pt idx="343">
                  <c:v>-0.31919999999999443</c:v>
                </c:pt>
                <c:pt idx="344">
                  <c:v>-0.31359999999999444</c:v>
                </c:pt>
                <c:pt idx="345">
                  <c:v>-0.30799999999999444</c:v>
                </c:pt>
                <c:pt idx="346">
                  <c:v>-0.30239999999999445</c:v>
                </c:pt>
                <c:pt idx="347">
                  <c:v>-0.29679999999999446</c:v>
                </c:pt>
                <c:pt idx="348">
                  <c:v>-0.29119999999999446</c:v>
                </c:pt>
                <c:pt idx="349">
                  <c:v>-0.28559999999999447</c:v>
                </c:pt>
                <c:pt idx="350">
                  <c:v>-0.27999999999999448</c:v>
                </c:pt>
                <c:pt idx="351">
                  <c:v>-0.27439999999999448</c:v>
                </c:pt>
                <c:pt idx="352">
                  <c:v>-0.26879999999999449</c:v>
                </c:pt>
                <c:pt idx="353">
                  <c:v>-0.26319999999999449</c:v>
                </c:pt>
                <c:pt idx="354">
                  <c:v>-0.2575999999999945</c:v>
                </c:pt>
                <c:pt idx="355">
                  <c:v>-0.25199999999999451</c:v>
                </c:pt>
                <c:pt idx="356">
                  <c:v>-0.24639999999999451</c:v>
                </c:pt>
                <c:pt idx="357">
                  <c:v>-0.24079999999999452</c:v>
                </c:pt>
                <c:pt idx="358">
                  <c:v>-0.23519999999999452</c:v>
                </c:pt>
                <c:pt idx="359">
                  <c:v>-0.22959999999999453</c:v>
                </c:pt>
                <c:pt idx="360">
                  <c:v>-0.22399999999999454</c:v>
                </c:pt>
                <c:pt idx="361">
                  <c:v>-0.21839999999999454</c:v>
                </c:pt>
                <c:pt idx="362">
                  <c:v>-0.21279999999999455</c:v>
                </c:pt>
                <c:pt idx="363">
                  <c:v>-0.20719999999999456</c:v>
                </c:pt>
                <c:pt idx="364">
                  <c:v>-0.20159999999999456</c:v>
                </c:pt>
                <c:pt idx="365">
                  <c:v>-0.19599999999999457</c:v>
                </c:pt>
                <c:pt idx="366">
                  <c:v>-0.19039999999999457</c:v>
                </c:pt>
                <c:pt idx="367">
                  <c:v>-0.18479999999999458</c:v>
                </c:pt>
                <c:pt idx="368">
                  <c:v>-0.17919999999999459</c:v>
                </c:pt>
                <c:pt idx="369">
                  <c:v>-0.17359999999999459</c:v>
                </c:pt>
                <c:pt idx="370">
                  <c:v>-0.1679999999999946</c:v>
                </c:pt>
                <c:pt idx="371">
                  <c:v>-0.1623999999999946</c:v>
                </c:pt>
                <c:pt idx="372">
                  <c:v>-0.15679999999999461</c:v>
                </c:pt>
                <c:pt idx="373">
                  <c:v>-0.15119999999999462</c:v>
                </c:pt>
                <c:pt idx="374">
                  <c:v>-0.14559999999999462</c:v>
                </c:pt>
                <c:pt idx="375">
                  <c:v>-0.13999999999999463</c:v>
                </c:pt>
                <c:pt idx="376">
                  <c:v>-0.13439999999999463</c:v>
                </c:pt>
                <c:pt idx="377">
                  <c:v>-0.12879999999999464</c:v>
                </c:pt>
                <c:pt idx="378">
                  <c:v>-0.12319999999999465</c:v>
                </c:pt>
                <c:pt idx="379">
                  <c:v>-0.11759999999999465</c:v>
                </c:pt>
                <c:pt idx="380">
                  <c:v>-0.11199999999999466</c:v>
                </c:pt>
                <c:pt idx="381">
                  <c:v>-0.10639999999999467</c:v>
                </c:pt>
                <c:pt idx="382">
                  <c:v>-0.10079999999999467</c:v>
                </c:pt>
                <c:pt idx="383">
                  <c:v>-9.5199999999994678E-2</c:v>
                </c:pt>
                <c:pt idx="384">
                  <c:v>-8.9599999999994684E-2</c:v>
                </c:pt>
                <c:pt idx="385">
                  <c:v>-8.399999999999469E-2</c:v>
                </c:pt>
                <c:pt idx="386">
                  <c:v>-7.8399999999994696E-2</c:v>
                </c:pt>
                <c:pt idx="387">
                  <c:v>-7.2799999999994702E-2</c:v>
                </c:pt>
                <c:pt idx="388">
                  <c:v>-6.7199999999994708E-2</c:v>
                </c:pt>
                <c:pt idx="389">
                  <c:v>-6.1599999999994708E-2</c:v>
                </c:pt>
                <c:pt idx="390">
                  <c:v>-5.5999999999994707E-2</c:v>
                </c:pt>
                <c:pt idx="391">
                  <c:v>-5.0399999999994706E-2</c:v>
                </c:pt>
                <c:pt idx="392">
                  <c:v>-4.4799999999994705E-2</c:v>
                </c:pt>
                <c:pt idx="393">
                  <c:v>-3.9199999999994704E-2</c:v>
                </c:pt>
                <c:pt idx="394">
                  <c:v>-3.3599999999994704E-2</c:v>
                </c:pt>
                <c:pt idx="395">
                  <c:v>-2.7999999999994703E-2</c:v>
                </c:pt>
                <c:pt idx="396">
                  <c:v>-2.2399999999994702E-2</c:v>
                </c:pt>
                <c:pt idx="397">
                  <c:v>-1.6799999999994701E-2</c:v>
                </c:pt>
                <c:pt idx="398">
                  <c:v>-1.11999999999947E-2</c:v>
                </c:pt>
                <c:pt idx="399">
                  <c:v>-5.5999999999946995E-3</c:v>
                </c:pt>
                <c:pt idx="400">
                  <c:v>5.3013149425851225E-15</c:v>
                </c:pt>
                <c:pt idx="401">
                  <c:v>5.6000000000053021E-3</c:v>
                </c:pt>
                <c:pt idx="402">
                  <c:v>1.1200000000005303E-2</c:v>
                </c:pt>
                <c:pt idx="403">
                  <c:v>1.6800000000005304E-2</c:v>
                </c:pt>
                <c:pt idx="404">
                  <c:v>2.2400000000005305E-2</c:v>
                </c:pt>
                <c:pt idx="405">
                  <c:v>2.8000000000005305E-2</c:v>
                </c:pt>
                <c:pt idx="406">
                  <c:v>3.3600000000005306E-2</c:v>
                </c:pt>
                <c:pt idx="407">
                  <c:v>3.9200000000005307E-2</c:v>
                </c:pt>
                <c:pt idx="408">
                  <c:v>4.4800000000005308E-2</c:v>
                </c:pt>
                <c:pt idx="409">
                  <c:v>5.0400000000005309E-2</c:v>
                </c:pt>
                <c:pt idx="410">
                  <c:v>5.6000000000005309E-2</c:v>
                </c:pt>
                <c:pt idx="411">
                  <c:v>6.160000000000531E-2</c:v>
                </c:pt>
                <c:pt idx="412">
                  <c:v>6.7200000000005311E-2</c:v>
                </c:pt>
                <c:pt idx="413">
                  <c:v>7.2800000000005305E-2</c:v>
                </c:pt>
                <c:pt idx="414">
                  <c:v>7.8400000000005299E-2</c:v>
                </c:pt>
                <c:pt idx="415">
                  <c:v>8.4000000000005293E-2</c:v>
                </c:pt>
                <c:pt idx="416">
                  <c:v>8.9600000000005287E-2</c:v>
                </c:pt>
                <c:pt idx="417">
                  <c:v>9.520000000000528E-2</c:v>
                </c:pt>
                <c:pt idx="418">
                  <c:v>0.10080000000000527</c:v>
                </c:pt>
                <c:pt idx="419">
                  <c:v>0.10640000000000527</c:v>
                </c:pt>
                <c:pt idx="420">
                  <c:v>0.11200000000000526</c:v>
                </c:pt>
                <c:pt idx="421">
                  <c:v>0.11760000000000526</c:v>
                </c:pt>
                <c:pt idx="422">
                  <c:v>0.12320000000000525</c:v>
                </c:pt>
                <c:pt idx="423">
                  <c:v>0.12880000000000524</c:v>
                </c:pt>
                <c:pt idx="424">
                  <c:v>0.13440000000000524</c:v>
                </c:pt>
                <c:pt idx="425">
                  <c:v>0.14000000000000523</c:v>
                </c:pt>
                <c:pt idx="426">
                  <c:v>0.14560000000000523</c:v>
                </c:pt>
                <c:pt idx="427">
                  <c:v>0.15120000000000522</c:v>
                </c:pt>
                <c:pt idx="428">
                  <c:v>0.15680000000000521</c:v>
                </c:pt>
                <c:pt idx="429">
                  <c:v>0.16240000000000521</c:v>
                </c:pt>
                <c:pt idx="430">
                  <c:v>0.1680000000000052</c:v>
                </c:pt>
                <c:pt idx="431">
                  <c:v>0.17360000000000519</c:v>
                </c:pt>
                <c:pt idx="432">
                  <c:v>0.17920000000000519</c:v>
                </c:pt>
                <c:pt idx="433">
                  <c:v>0.18480000000000518</c:v>
                </c:pt>
                <c:pt idx="434">
                  <c:v>0.19040000000000518</c:v>
                </c:pt>
                <c:pt idx="435">
                  <c:v>0.19600000000000517</c:v>
                </c:pt>
                <c:pt idx="436">
                  <c:v>0.20160000000000516</c:v>
                </c:pt>
                <c:pt idx="437">
                  <c:v>0.20720000000000516</c:v>
                </c:pt>
                <c:pt idx="438">
                  <c:v>0.21280000000000515</c:v>
                </c:pt>
                <c:pt idx="439">
                  <c:v>0.21840000000000515</c:v>
                </c:pt>
                <c:pt idx="440">
                  <c:v>0.22400000000000514</c:v>
                </c:pt>
                <c:pt idx="441">
                  <c:v>0.22960000000000513</c:v>
                </c:pt>
                <c:pt idx="442">
                  <c:v>0.23520000000000513</c:v>
                </c:pt>
                <c:pt idx="443">
                  <c:v>0.24080000000000512</c:v>
                </c:pt>
                <c:pt idx="444">
                  <c:v>0.24640000000000511</c:v>
                </c:pt>
                <c:pt idx="445">
                  <c:v>0.25200000000000511</c:v>
                </c:pt>
                <c:pt idx="446">
                  <c:v>0.2576000000000051</c:v>
                </c:pt>
                <c:pt idx="447">
                  <c:v>0.2632000000000051</c:v>
                </c:pt>
                <c:pt idx="448">
                  <c:v>0.26880000000000509</c:v>
                </c:pt>
                <c:pt idx="449">
                  <c:v>0.27440000000000508</c:v>
                </c:pt>
                <c:pt idx="450">
                  <c:v>0.28000000000000508</c:v>
                </c:pt>
                <c:pt idx="451">
                  <c:v>0.28560000000000507</c:v>
                </c:pt>
                <c:pt idx="452">
                  <c:v>0.29120000000000507</c:v>
                </c:pt>
                <c:pt idx="453">
                  <c:v>0.29680000000000506</c:v>
                </c:pt>
                <c:pt idx="454">
                  <c:v>0.30240000000000505</c:v>
                </c:pt>
                <c:pt idx="455">
                  <c:v>0.30800000000000505</c:v>
                </c:pt>
                <c:pt idx="456">
                  <c:v>0.31360000000000504</c:v>
                </c:pt>
                <c:pt idx="457">
                  <c:v>0.31920000000000504</c:v>
                </c:pt>
                <c:pt idx="458">
                  <c:v>0.32480000000000503</c:v>
                </c:pt>
                <c:pt idx="459">
                  <c:v>0.33040000000000502</c:v>
                </c:pt>
                <c:pt idx="460">
                  <c:v>0.33600000000000502</c:v>
                </c:pt>
                <c:pt idx="461">
                  <c:v>0.34160000000000501</c:v>
                </c:pt>
                <c:pt idx="462">
                  <c:v>0.347200000000005</c:v>
                </c:pt>
                <c:pt idx="463">
                  <c:v>0.352800000000005</c:v>
                </c:pt>
                <c:pt idx="464">
                  <c:v>0.35840000000000499</c:v>
                </c:pt>
                <c:pt idx="465">
                  <c:v>0.36400000000000499</c:v>
                </c:pt>
                <c:pt idx="466">
                  <c:v>0.36960000000000498</c:v>
                </c:pt>
                <c:pt idx="467">
                  <c:v>0.37520000000000497</c:v>
                </c:pt>
                <c:pt idx="468">
                  <c:v>0.38080000000000497</c:v>
                </c:pt>
                <c:pt idx="469">
                  <c:v>0.38640000000000496</c:v>
                </c:pt>
                <c:pt idx="470">
                  <c:v>0.39200000000000496</c:v>
                </c:pt>
                <c:pt idx="471">
                  <c:v>0.39760000000000495</c:v>
                </c:pt>
                <c:pt idx="472">
                  <c:v>0.40320000000000494</c:v>
                </c:pt>
                <c:pt idx="473">
                  <c:v>0.40880000000000494</c:v>
                </c:pt>
                <c:pt idx="474">
                  <c:v>0.41440000000000493</c:v>
                </c:pt>
                <c:pt idx="475">
                  <c:v>0.42000000000000492</c:v>
                </c:pt>
                <c:pt idx="476">
                  <c:v>0.42560000000000492</c:v>
                </c:pt>
                <c:pt idx="477">
                  <c:v>0.43120000000000491</c:v>
                </c:pt>
                <c:pt idx="478">
                  <c:v>0.43680000000000491</c:v>
                </c:pt>
                <c:pt idx="479">
                  <c:v>0.4424000000000049</c:v>
                </c:pt>
                <c:pt idx="480">
                  <c:v>0.44800000000000489</c:v>
                </c:pt>
                <c:pt idx="481">
                  <c:v>0.45360000000000489</c:v>
                </c:pt>
                <c:pt idx="482">
                  <c:v>0.45920000000000488</c:v>
                </c:pt>
                <c:pt idx="483">
                  <c:v>0.46480000000000488</c:v>
                </c:pt>
                <c:pt idx="484">
                  <c:v>0.47040000000000487</c:v>
                </c:pt>
                <c:pt idx="485">
                  <c:v>0.47600000000000486</c:v>
                </c:pt>
                <c:pt idx="486">
                  <c:v>0.48160000000000486</c:v>
                </c:pt>
                <c:pt idx="487">
                  <c:v>0.48720000000000485</c:v>
                </c:pt>
                <c:pt idx="488">
                  <c:v>0.49280000000000485</c:v>
                </c:pt>
                <c:pt idx="489">
                  <c:v>0.49840000000000484</c:v>
                </c:pt>
                <c:pt idx="490">
                  <c:v>0.50400000000000489</c:v>
                </c:pt>
                <c:pt idx="491">
                  <c:v>0.50960000000000494</c:v>
                </c:pt>
                <c:pt idx="492">
                  <c:v>0.51520000000000499</c:v>
                </c:pt>
                <c:pt idx="493">
                  <c:v>0.52080000000000504</c:v>
                </c:pt>
                <c:pt idx="494">
                  <c:v>0.52640000000000509</c:v>
                </c:pt>
                <c:pt idx="495">
                  <c:v>0.53200000000000514</c:v>
                </c:pt>
                <c:pt idx="496">
                  <c:v>0.53760000000000518</c:v>
                </c:pt>
                <c:pt idx="497">
                  <c:v>0.54320000000000523</c:v>
                </c:pt>
                <c:pt idx="498">
                  <c:v>0.54880000000000528</c:v>
                </c:pt>
                <c:pt idx="499">
                  <c:v>0.55440000000000533</c:v>
                </c:pt>
                <c:pt idx="500">
                  <c:v>0.56000000000000538</c:v>
                </c:pt>
                <c:pt idx="501">
                  <c:v>0.56560000000000543</c:v>
                </c:pt>
                <c:pt idx="502">
                  <c:v>0.57120000000000548</c:v>
                </c:pt>
                <c:pt idx="503">
                  <c:v>0.57680000000000553</c:v>
                </c:pt>
                <c:pt idx="504">
                  <c:v>0.58240000000000558</c:v>
                </c:pt>
                <c:pt idx="505">
                  <c:v>0.58800000000000563</c:v>
                </c:pt>
                <c:pt idx="506">
                  <c:v>0.59360000000000568</c:v>
                </c:pt>
                <c:pt idx="507">
                  <c:v>0.59920000000000573</c:v>
                </c:pt>
                <c:pt idx="508">
                  <c:v>0.60480000000000578</c:v>
                </c:pt>
                <c:pt idx="509">
                  <c:v>0.61040000000000583</c:v>
                </c:pt>
                <c:pt idx="510">
                  <c:v>0.61600000000000588</c:v>
                </c:pt>
                <c:pt idx="511">
                  <c:v>0.62160000000000593</c:v>
                </c:pt>
                <c:pt idx="512">
                  <c:v>0.62720000000000597</c:v>
                </c:pt>
                <c:pt idx="513">
                  <c:v>0.63280000000000602</c:v>
                </c:pt>
                <c:pt idx="514">
                  <c:v>0.63840000000000607</c:v>
                </c:pt>
                <c:pt idx="515">
                  <c:v>0.64400000000000612</c:v>
                </c:pt>
                <c:pt idx="516">
                  <c:v>0.64960000000000617</c:v>
                </c:pt>
                <c:pt idx="517">
                  <c:v>0.65520000000000622</c:v>
                </c:pt>
                <c:pt idx="518">
                  <c:v>0.66080000000000627</c:v>
                </c:pt>
                <c:pt idx="519">
                  <c:v>0.66640000000000632</c:v>
                </c:pt>
                <c:pt idx="520">
                  <c:v>0.67200000000000637</c:v>
                </c:pt>
                <c:pt idx="521">
                  <c:v>0.67760000000000642</c:v>
                </c:pt>
                <c:pt idx="522">
                  <c:v>0.68320000000000647</c:v>
                </c:pt>
                <c:pt idx="523">
                  <c:v>0.68880000000000652</c:v>
                </c:pt>
                <c:pt idx="524">
                  <c:v>0.69440000000000657</c:v>
                </c:pt>
                <c:pt idx="525">
                  <c:v>0.70000000000000662</c:v>
                </c:pt>
                <c:pt idx="526">
                  <c:v>0.70560000000000667</c:v>
                </c:pt>
                <c:pt idx="527">
                  <c:v>0.71120000000000672</c:v>
                </c:pt>
                <c:pt idx="528">
                  <c:v>0.71680000000000677</c:v>
                </c:pt>
                <c:pt idx="529">
                  <c:v>0.72240000000000681</c:v>
                </c:pt>
                <c:pt idx="530">
                  <c:v>0.72800000000000686</c:v>
                </c:pt>
                <c:pt idx="531">
                  <c:v>0.73360000000000691</c:v>
                </c:pt>
                <c:pt idx="532">
                  <c:v>0.73920000000000696</c:v>
                </c:pt>
                <c:pt idx="533">
                  <c:v>0.74480000000000701</c:v>
                </c:pt>
                <c:pt idx="534">
                  <c:v>0.75040000000000706</c:v>
                </c:pt>
                <c:pt idx="535">
                  <c:v>0.75600000000000711</c:v>
                </c:pt>
                <c:pt idx="536">
                  <c:v>0.76160000000000716</c:v>
                </c:pt>
                <c:pt idx="537">
                  <c:v>0.76720000000000721</c:v>
                </c:pt>
                <c:pt idx="538">
                  <c:v>0.77280000000000726</c:v>
                </c:pt>
                <c:pt idx="539">
                  <c:v>0.77840000000000731</c:v>
                </c:pt>
                <c:pt idx="540">
                  <c:v>0.78400000000000736</c:v>
                </c:pt>
                <c:pt idx="541">
                  <c:v>0.78960000000000741</c:v>
                </c:pt>
                <c:pt idx="542">
                  <c:v>0.79520000000000746</c:v>
                </c:pt>
                <c:pt idx="543">
                  <c:v>0.80080000000000751</c:v>
                </c:pt>
                <c:pt idx="544">
                  <c:v>0.80640000000000756</c:v>
                </c:pt>
                <c:pt idx="545">
                  <c:v>0.8120000000000076</c:v>
                </c:pt>
                <c:pt idx="546">
                  <c:v>0.81760000000000765</c:v>
                </c:pt>
                <c:pt idx="547">
                  <c:v>0.8232000000000077</c:v>
                </c:pt>
                <c:pt idx="548">
                  <c:v>0.82880000000000775</c:v>
                </c:pt>
                <c:pt idx="549">
                  <c:v>0.8344000000000078</c:v>
                </c:pt>
                <c:pt idx="550">
                  <c:v>0.84000000000000785</c:v>
                </c:pt>
                <c:pt idx="551">
                  <c:v>0.8456000000000079</c:v>
                </c:pt>
                <c:pt idx="552">
                  <c:v>0.85120000000000795</c:v>
                </c:pt>
                <c:pt idx="553">
                  <c:v>0.856800000000008</c:v>
                </c:pt>
                <c:pt idx="554">
                  <c:v>0.86240000000000805</c:v>
                </c:pt>
                <c:pt idx="555">
                  <c:v>0.8680000000000081</c:v>
                </c:pt>
                <c:pt idx="556">
                  <c:v>0.87360000000000815</c:v>
                </c:pt>
                <c:pt idx="557">
                  <c:v>0.8792000000000082</c:v>
                </c:pt>
                <c:pt idx="558">
                  <c:v>0.88480000000000825</c:v>
                </c:pt>
                <c:pt idx="559">
                  <c:v>0.8904000000000083</c:v>
                </c:pt>
                <c:pt idx="560">
                  <c:v>0.89600000000000835</c:v>
                </c:pt>
                <c:pt idx="561">
                  <c:v>0.90160000000000839</c:v>
                </c:pt>
                <c:pt idx="562">
                  <c:v>0.90720000000000844</c:v>
                </c:pt>
                <c:pt idx="563">
                  <c:v>0.91280000000000849</c:v>
                </c:pt>
                <c:pt idx="564">
                  <c:v>0.91840000000000854</c:v>
                </c:pt>
                <c:pt idx="565">
                  <c:v>0.92400000000000859</c:v>
                </c:pt>
                <c:pt idx="566">
                  <c:v>0.92960000000000864</c:v>
                </c:pt>
                <c:pt idx="567">
                  <c:v>0.93520000000000869</c:v>
                </c:pt>
                <c:pt idx="568">
                  <c:v>0.94080000000000874</c:v>
                </c:pt>
                <c:pt idx="569">
                  <c:v>0.94640000000000879</c:v>
                </c:pt>
                <c:pt idx="570">
                  <c:v>0.95200000000000884</c:v>
                </c:pt>
                <c:pt idx="571">
                  <c:v>0.95760000000000889</c:v>
                </c:pt>
                <c:pt idx="572">
                  <c:v>0.96320000000000894</c:v>
                </c:pt>
                <c:pt idx="573">
                  <c:v>0.96880000000000899</c:v>
                </c:pt>
                <c:pt idx="574">
                  <c:v>0.97440000000000904</c:v>
                </c:pt>
                <c:pt idx="575">
                  <c:v>0.98000000000000909</c:v>
                </c:pt>
                <c:pt idx="576">
                  <c:v>0.98560000000000914</c:v>
                </c:pt>
                <c:pt idx="577">
                  <c:v>0.99120000000000918</c:v>
                </c:pt>
                <c:pt idx="578">
                  <c:v>0.99680000000000923</c:v>
                </c:pt>
                <c:pt idx="579">
                  <c:v>1.0024000000000093</c:v>
                </c:pt>
                <c:pt idx="580">
                  <c:v>1.0080000000000093</c:v>
                </c:pt>
                <c:pt idx="581">
                  <c:v>1.0136000000000094</c:v>
                </c:pt>
                <c:pt idx="582">
                  <c:v>1.0192000000000094</c:v>
                </c:pt>
                <c:pt idx="583">
                  <c:v>1.0248000000000095</c:v>
                </c:pt>
                <c:pt idx="584">
                  <c:v>1.0304000000000095</c:v>
                </c:pt>
                <c:pt idx="585">
                  <c:v>1.0360000000000096</c:v>
                </c:pt>
                <c:pt idx="586">
                  <c:v>1.0416000000000096</c:v>
                </c:pt>
                <c:pt idx="587">
                  <c:v>1.0472000000000097</c:v>
                </c:pt>
                <c:pt idx="588">
                  <c:v>1.0528000000000097</c:v>
                </c:pt>
                <c:pt idx="589">
                  <c:v>1.0584000000000098</c:v>
                </c:pt>
                <c:pt idx="590">
                  <c:v>1.0640000000000098</c:v>
                </c:pt>
                <c:pt idx="591">
                  <c:v>1.0696000000000099</c:v>
                </c:pt>
                <c:pt idx="592">
                  <c:v>1.0752000000000099</c:v>
                </c:pt>
                <c:pt idx="593">
                  <c:v>1.08080000000001</c:v>
                </c:pt>
                <c:pt idx="594">
                  <c:v>1.08640000000001</c:v>
                </c:pt>
                <c:pt idx="595">
                  <c:v>1.0920000000000101</c:v>
                </c:pt>
                <c:pt idx="596">
                  <c:v>1.0976000000000101</c:v>
                </c:pt>
                <c:pt idx="597">
                  <c:v>1.1032000000000102</c:v>
                </c:pt>
                <c:pt idx="598">
                  <c:v>1.1088000000000102</c:v>
                </c:pt>
                <c:pt idx="599">
                  <c:v>1.1144000000000103</c:v>
                </c:pt>
                <c:pt idx="600">
                  <c:v>1.1200000000000103</c:v>
                </c:pt>
                <c:pt idx="601">
                  <c:v>1.1256000000000104</c:v>
                </c:pt>
                <c:pt idx="602">
                  <c:v>1.1312000000000104</c:v>
                </c:pt>
                <c:pt idx="603">
                  <c:v>1.1368000000000105</c:v>
                </c:pt>
                <c:pt idx="604">
                  <c:v>1.1424000000000105</c:v>
                </c:pt>
                <c:pt idx="605">
                  <c:v>1.1480000000000106</c:v>
                </c:pt>
                <c:pt idx="606">
                  <c:v>1.1536000000000106</c:v>
                </c:pt>
                <c:pt idx="607">
                  <c:v>1.1592000000000107</c:v>
                </c:pt>
                <c:pt idx="608">
                  <c:v>1.1648000000000107</c:v>
                </c:pt>
                <c:pt idx="609">
                  <c:v>1.1704000000000108</c:v>
                </c:pt>
                <c:pt idx="610">
                  <c:v>1.1760000000000108</c:v>
                </c:pt>
                <c:pt idx="611">
                  <c:v>1.1816000000000109</c:v>
                </c:pt>
                <c:pt idx="612">
                  <c:v>1.1872000000000109</c:v>
                </c:pt>
                <c:pt idx="613">
                  <c:v>1.192800000000011</c:v>
                </c:pt>
                <c:pt idx="614">
                  <c:v>1.198400000000011</c:v>
                </c:pt>
                <c:pt idx="615">
                  <c:v>1.2040000000000111</c:v>
                </c:pt>
                <c:pt idx="616">
                  <c:v>1.2096000000000111</c:v>
                </c:pt>
                <c:pt idx="617">
                  <c:v>1.2152000000000112</c:v>
                </c:pt>
                <c:pt idx="618">
                  <c:v>1.2208000000000112</c:v>
                </c:pt>
                <c:pt idx="619">
                  <c:v>1.2264000000000113</c:v>
                </c:pt>
                <c:pt idx="620">
                  <c:v>1.2320000000000113</c:v>
                </c:pt>
                <c:pt idx="621">
                  <c:v>1.2376000000000114</c:v>
                </c:pt>
                <c:pt idx="622">
                  <c:v>1.2432000000000114</c:v>
                </c:pt>
                <c:pt idx="623">
                  <c:v>1.2488000000000115</c:v>
                </c:pt>
                <c:pt idx="624">
                  <c:v>1.2544000000000115</c:v>
                </c:pt>
                <c:pt idx="625">
                  <c:v>1.2600000000000116</c:v>
                </c:pt>
                <c:pt idx="626">
                  <c:v>1.2656000000000116</c:v>
                </c:pt>
                <c:pt idx="627">
                  <c:v>1.2712000000000117</c:v>
                </c:pt>
                <c:pt idx="628">
                  <c:v>1.2768000000000117</c:v>
                </c:pt>
                <c:pt idx="629">
                  <c:v>1.2824000000000118</c:v>
                </c:pt>
                <c:pt idx="630">
                  <c:v>1.2880000000000118</c:v>
                </c:pt>
                <c:pt idx="631">
                  <c:v>1.2936000000000119</c:v>
                </c:pt>
                <c:pt idx="632">
                  <c:v>1.2992000000000119</c:v>
                </c:pt>
                <c:pt idx="633">
                  <c:v>1.304800000000012</c:v>
                </c:pt>
                <c:pt idx="634">
                  <c:v>1.310400000000012</c:v>
                </c:pt>
                <c:pt idx="635">
                  <c:v>1.316000000000012</c:v>
                </c:pt>
                <c:pt idx="636">
                  <c:v>1.3216000000000121</c:v>
                </c:pt>
                <c:pt idx="637">
                  <c:v>1.3272000000000121</c:v>
                </c:pt>
                <c:pt idx="638">
                  <c:v>1.3328000000000122</c:v>
                </c:pt>
                <c:pt idx="639">
                  <c:v>1.3384000000000122</c:v>
                </c:pt>
                <c:pt idx="640">
                  <c:v>1.3440000000000123</c:v>
                </c:pt>
                <c:pt idx="641">
                  <c:v>1.3496000000000123</c:v>
                </c:pt>
                <c:pt idx="642">
                  <c:v>1.3552000000000124</c:v>
                </c:pt>
                <c:pt idx="643">
                  <c:v>1.3608000000000124</c:v>
                </c:pt>
                <c:pt idx="644">
                  <c:v>1.3664000000000125</c:v>
                </c:pt>
                <c:pt idx="645">
                  <c:v>1.3720000000000125</c:v>
                </c:pt>
                <c:pt idx="646">
                  <c:v>1.3776000000000126</c:v>
                </c:pt>
                <c:pt idx="647">
                  <c:v>1.3832000000000126</c:v>
                </c:pt>
                <c:pt idx="648">
                  <c:v>1.3888000000000127</c:v>
                </c:pt>
                <c:pt idx="649">
                  <c:v>1.3944000000000127</c:v>
                </c:pt>
                <c:pt idx="650">
                  <c:v>1.4000000000000128</c:v>
                </c:pt>
                <c:pt idx="651">
                  <c:v>1.4056000000000128</c:v>
                </c:pt>
                <c:pt idx="652">
                  <c:v>1.4112000000000129</c:v>
                </c:pt>
                <c:pt idx="653">
                  <c:v>1.4168000000000129</c:v>
                </c:pt>
                <c:pt idx="654">
                  <c:v>1.422400000000013</c:v>
                </c:pt>
                <c:pt idx="655">
                  <c:v>1.428000000000013</c:v>
                </c:pt>
                <c:pt idx="656">
                  <c:v>1.4336000000000131</c:v>
                </c:pt>
                <c:pt idx="657">
                  <c:v>1.4392000000000131</c:v>
                </c:pt>
                <c:pt idx="658">
                  <c:v>1.4448000000000132</c:v>
                </c:pt>
                <c:pt idx="659">
                  <c:v>1.4504000000000132</c:v>
                </c:pt>
                <c:pt idx="660">
                  <c:v>1.4560000000000133</c:v>
                </c:pt>
                <c:pt idx="661">
                  <c:v>1.4616000000000133</c:v>
                </c:pt>
                <c:pt idx="662">
                  <c:v>1.4672000000000134</c:v>
                </c:pt>
                <c:pt idx="663">
                  <c:v>1.4728000000000134</c:v>
                </c:pt>
                <c:pt idx="664">
                  <c:v>1.4784000000000135</c:v>
                </c:pt>
                <c:pt idx="665">
                  <c:v>1.4840000000000135</c:v>
                </c:pt>
                <c:pt idx="666">
                  <c:v>1.4896000000000136</c:v>
                </c:pt>
                <c:pt idx="667">
                  <c:v>1.4952000000000136</c:v>
                </c:pt>
                <c:pt idx="668">
                  <c:v>1.5008000000000137</c:v>
                </c:pt>
                <c:pt idx="669">
                  <c:v>1.5064000000000137</c:v>
                </c:pt>
                <c:pt idx="670">
                  <c:v>1.5120000000000138</c:v>
                </c:pt>
                <c:pt idx="671">
                  <c:v>1.5176000000000138</c:v>
                </c:pt>
                <c:pt idx="672">
                  <c:v>1.5232000000000139</c:v>
                </c:pt>
                <c:pt idx="673">
                  <c:v>1.5288000000000139</c:v>
                </c:pt>
                <c:pt idx="674">
                  <c:v>1.534400000000014</c:v>
                </c:pt>
                <c:pt idx="675">
                  <c:v>1.540000000000014</c:v>
                </c:pt>
                <c:pt idx="676">
                  <c:v>1.5456000000000141</c:v>
                </c:pt>
                <c:pt idx="677">
                  <c:v>1.5512000000000141</c:v>
                </c:pt>
                <c:pt idx="678">
                  <c:v>1.5568000000000142</c:v>
                </c:pt>
                <c:pt idx="679">
                  <c:v>1.5624000000000142</c:v>
                </c:pt>
                <c:pt idx="680">
                  <c:v>1.5680000000000143</c:v>
                </c:pt>
                <c:pt idx="681">
                  <c:v>1.5736000000000143</c:v>
                </c:pt>
                <c:pt idx="682">
                  <c:v>1.5792000000000144</c:v>
                </c:pt>
                <c:pt idx="683">
                  <c:v>1.5848000000000144</c:v>
                </c:pt>
                <c:pt idx="684">
                  <c:v>1.5904000000000145</c:v>
                </c:pt>
                <c:pt idx="685">
                  <c:v>1.5960000000000145</c:v>
                </c:pt>
                <c:pt idx="686">
                  <c:v>1.6016000000000146</c:v>
                </c:pt>
                <c:pt idx="687">
                  <c:v>1.6072000000000146</c:v>
                </c:pt>
                <c:pt idx="688">
                  <c:v>1.6128000000000147</c:v>
                </c:pt>
                <c:pt idx="689">
                  <c:v>1.6184000000000147</c:v>
                </c:pt>
                <c:pt idx="690">
                  <c:v>1.6240000000000148</c:v>
                </c:pt>
                <c:pt idx="691">
                  <c:v>1.6296000000000148</c:v>
                </c:pt>
                <c:pt idx="692">
                  <c:v>1.6352000000000149</c:v>
                </c:pt>
                <c:pt idx="693">
                  <c:v>1.6408000000000149</c:v>
                </c:pt>
                <c:pt idx="694">
                  <c:v>1.646400000000015</c:v>
                </c:pt>
                <c:pt idx="695">
                  <c:v>1.652000000000015</c:v>
                </c:pt>
                <c:pt idx="696">
                  <c:v>1.6576000000000151</c:v>
                </c:pt>
                <c:pt idx="697">
                  <c:v>1.6632000000000151</c:v>
                </c:pt>
                <c:pt idx="698">
                  <c:v>1.6688000000000152</c:v>
                </c:pt>
                <c:pt idx="699">
                  <c:v>1.6744000000000152</c:v>
                </c:pt>
                <c:pt idx="700">
                  <c:v>1.6800000000000153</c:v>
                </c:pt>
                <c:pt idx="701">
                  <c:v>1.6856000000000153</c:v>
                </c:pt>
                <c:pt idx="702">
                  <c:v>1.6912000000000154</c:v>
                </c:pt>
                <c:pt idx="703">
                  <c:v>1.6968000000000154</c:v>
                </c:pt>
                <c:pt idx="704">
                  <c:v>1.7024000000000155</c:v>
                </c:pt>
                <c:pt idx="705">
                  <c:v>1.7080000000000155</c:v>
                </c:pt>
                <c:pt idx="706">
                  <c:v>1.7136000000000156</c:v>
                </c:pt>
                <c:pt idx="707">
                  <c:v>1.7192000000000156</c:v>
                </c:pt>
                <c:pt idx="708">
                  <c:v>1.7248000000000157</c:v>
                </c:pt>
                <c:pt idx="709">
                  <c:v>1.7304000000000157</c:v>
                </c:pt>
                <c:pt idx="710">
                  <c:v>1.7360000000000158</c:v>
                </c:pt>
                <c:pt idx="711">
                  <c:v>1.7416000000000158</c:v>
                </c:pt>
                <c:pt idx="712">
                  <c:v>1.7472000000000159</c:v>
                </c:pt>
                <c:pt idx="713">
                  <c:v>1.7528000000000159</c:v>
                </c:pt>
                <c:pt idx="714">
                  <c:v>1.758400000000016</c:v>
                </c:pt>
                <c:pt idx="715">
                  <c:v>1.764000000000016</c:v>
                </c:pt>
                <c:pt idx="716">
                  <c:v>1.769600000000016</c:v>
                </c:pt>
                <c:pt idx="717">
                  <c:v>1.7752000000000161</c:v>
                </c:pt>
                <c:pt idx="718">
                  <c:v>1.7808000000000161</c:v>
                </c:pt>
                <c:pt idx="719">
                  <c:v>1.7864000000000162</c:v>
                </c:pt>
                <c:pt idx="720">
                  <c:v>1.7920000000000162</c:v>
                </c:pt>
                <c:pt idx="721">
                  <c:v>1.7976000000000163</c:v>
                </c:pt>
                <c:pt idx="722">
                  <c:v>1.8032000000000163</c:v>
                </c:pt>
                <c:pt idx="723">
                  <c:v>1.8088000000000164</c:v>
                </c:pt>
                <c:pt idx="724">
                  <c:v>1.8144000000000164</c:v>
                </c:pt>
                <c:pt idx="725">
                  <c:v>1.8200000000000165</c:v>
                </c:pt>
                <c:pt idx="726">
                  <c:v>1.8256000000000165</c:v>
                </c:pt>
                <c:pt idx="727">
                  <c:v>1.8312000000000166</c:v>
                </c:pt>
                <c:pt idx="728">
                  <c:v>1.8368000000000166</c:v>
                </c:pt>
                <c:pt idx="729">
                  <c:v>1.8424000000000167</c:v>
                </c:pt>
                <c:pt idx="730">
                  <c:v>1.8480000000000167</c:v>
                </c:pt>
                <c:pt idx="731">
                  <c:v>1.8536000000000168</c:v>
                </c:pt>
                <c:pt idx="732">
                  <c:v>1.8592000000000168</c:v>
                </c:pt>
                <c:pt idx="733">
                  <c:v>1.8648000000000169</c:v>
                </c:pt>
                <c:pt idx="734">
                  <c:v>1.8704000000000169</c:v>
                </c:pt>
                <c:pt idx="735">
                  <c:v>1.876000000000017</c:v>
                </c:pt>
                <c:pt idx="736">
                  <c:v>1.881600000000017</c:v>
                </c:pt>
                <c:pt idx="737">
                  <c:v>1.8872000000000171</c:v>
                </c:pt>
                <c:pt idx="738">
                  <c:v>1.8928000000000171</c:v>
                </c:pt>
                <c:pt idx="739">
                  <c:v>1.8984000000000172</c:v>
                </c:pt>
                <c:pt idx="740">
                  <c:v>1.9040000000000172</c:v>
                </c:pt>
                <c:pt idx="741">
                  <c:v>1.9096000000000173</c:v>
                </c:pt>
                <c:pt idx="742">
                  <c:v>1.9152000000000173</c:v>
                </c:pt>
                <c:pt idx="743">
                  <c:v>1.9208000000000174</c:v>
                </c:pt>
                <c:pt idx="744">
                  <c:v>1.9264000000000174</c:v>
                </c:pt>
                <c:pt idx="745">
                  <c:v>1.9320000000000175</c:v>
                </c:pt>
                <c:pt idx="746">
                  <c:v>1.9376000000000175</c:v>
                </c:pt>
                <c:pt idx="747">
                  <c:v>1.9432000000000176</c:v>
                </c:pt>
                <c:pt idx="748">
                  <c:v>1.9488000000000176</c:v>
                </c:pt>
                <c:pt idx="749">
                  <c:v>1.9544000000000177</c:v>
                </c:pt>
                <c:pt idx="750">
                  <c:v>1.9600000000000177</c:v>
                </c:pt>
                <c:pt idx="751">
                  <c:v>1.9656000000000178</c:v>
                </c:pt>
                <c:pt idx="752">
                  <c:v>1.9712000000000178</c:v>
                </c:pt>
                <c:pt idx="753">
                  <c:v>1.9768000000000179</c:v>
                </c:pt>
                <c:pt idx="754">
                  <c:v>1.9824000000000179</c:v>
                </c:pt>
                <c:pt idx="755">
                  <c:v>1.988000000000018</c:v>
                </c:pt>
                <c:pt idx="756">
                  <c:v>1.993600000000018</c:v>
                </c:pt>
                <c:pt idx="757">
                  <c:v>1.9992000000000181</c:v>
                </c:pt>
                <c:pt idx="758">
                  <c:v>2.0048000000000181</c:v>
                </c:pt>
                <c:pt idx="759">
                  <c:v>2.010400000000018</c:v>
                </c:pt>
                <c:pt idx="760">
                  <c:v>2.0160000000000178</c:v>
                </c:pt>
                <c:pt idx="761">
                  <c:v>2.0216000000000176</c:v>
                </c:pt>
                <c:pt idx="762">
                  <c:v>2.0272000000000174</c:v>
                </c:pt>
                <c:pt idx="763">
                  <c:v>2.0328000000000173</c:v>
                </c:pt>
                <c:pt idx="764">
                  <c:v>2.0384000000000171</c:v>
                </c:pt>
                <c:pt idx="765">
                  <c:v>2.0440000000000169</c:v>
                </c:pt>
                <c:pt idx="766">
                  <c:v>2.0496000000000167</c:v>
                </c:pt>
                <c:pt idx="767">
                  <c:v>2.0552000000000166</c:v>
                </c:pt>
                <c:pt idx="768">
                  <c:v>2.0608000000000164</c:v>
                </c:pt>
                <c:pt idx="769">
                  <c:v>2.0664000000000162</c:v>
                </c:pt>
                <c:pt idx="770">
                  <c:v>2.0720000000000161</c:v>
                </c:pt>
                <c:pt idx="771">
                  <c:v>2.0776000000000159</c:v>
                </c:pt>
                <c:pt idx="772">
                  <c:v>2.0832000000000157</c:v>
                </c:pt>
                <c:pt idx="773">
                  <c:v>2.0888000000000155</c:v>
                </c:pt>
                <c:pt idx="774">
                  <c:v>2.0944000000000154</c:v>
                </c:pt>
                <c:pt idx="775">
                  <c:v>2.1000000000000152</c:v>
                </c:pt>
                <c:pt idx="776">
                  <c:v>2.105600000000015</c:v>
                </c:pt>
                <c:pt idx="777">
                  <c:v>2.1112000000000148</c:v>
                </c:pt>
                <c:pt idx="778">
                  <c:v>2.1168000000000147</c:v>
                </c:pt>
                <c:pt idx="779">
                  <c:v>2.1224000000000145</c:v>
                </c:pt>
                <c:pt idx="780">
                  <c:v>2.1280000000000143</c:v>
                </c:pt>
                <c:pt idx="781">
                  <c:v>2.1336000000000142</c:v>
                </c:pt>
                <c:pt idx="782">
                  <c:v>2.139200000000014</c:v>
                </c:pt>
                <c:pt idx="783">
                  <c:v>2.1448000000000138</c:v>
                </c:pt>
                <c:pt idx="784">
                  <c:v>2.1504000000000136</c:v>
                </c:pt>
                <c:pt idx="785">
                  <c:v>2.1560000000000135</c:v>
                </c:pt>
                <c:pt idx="786">
                  <c:v>2.1616000000000133</c:v>
                </c:pt>
                <c:pt idx="787">
                  <c:v>2.1672000000000131</c:v>
                </c:pt>
                <c:pt idx="788">
                  <c:v>2.1728000000000129</c:v>
                </c:pt>
                <c:pt idx="789">
                  <c:v>2.1784000000000128</c:v>
                </c:pt>
                <c:pt idx="790">
                  <c:v>2.1840000000000126</c:v>
                </c:pt>
                <c:pt idx="791">
                  <c:v>2.1896000000000124</c:v>
                </c:pt>
                <c:pt idx="792">
                  <c:v>2.1952000000000123</c:v>
                </c:pt>
                <c:pt idx="793">
                  <c:v>2.2008000000000121</c:v>
                </c:pt>
                <c:pt idx="794">
                  <c:v>2.2064000000000119</c:v>
                </c:pt>
                <c:pt idx="795">
                  <c:v>2.2120000000000117</c:v>
                </c:pt>
                <c:pt idx="796">
                  <c:v>2.2176000000000116</c:v>
                </c:pt>
                <c:pt idx="797">
                  <c:v>2.2232000000000114</c:v>
                </c:pt>
                <c:pt idx="798">
                  <c:v>2.2288000000000112</c:v>
                </c:pt>
                <c:pt idx="799">
                  <c:v>2.234400000000011</c:v>
                </c:pt>
              </c:numCache>
            </c:numRef>
          </c:cat>
          <c:val>
            <c:numRef>
              <c:f>Sheet4!$E$5:$E$804</c:f>
              <c:numCache>
                <c:formatCode>General</c:formatCode>
                <c:ptCount val="8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2</c:v>
                </c:pt>
                <c:pt idx="158">
                  <c:v>2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4</c:v>
                </c:pt>
                <c:pt idx="188">
                  <c:v>4</c:v>
                </c:pt>
                <c:pt idx="189">
                  <c:v>2</c:v>
                </c:pt>
                <c:pt idx="190">
                  <c:v>2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2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6</c:v>
                </c:pt>
                <c:pt idx="250">
                  <c:v>4</c:v>
                </c:pt>
                <c:pt idx="251">
                  <c:v>4</c:v>
                </c:pt>
                <c:pt idx="252">
                  <c:v>4</c:v>
                </c:pt>
                <c:pt idx="253">
                  <c:v>2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2</c:v>
                </c:pt>
                <c:pt idx="258">
                  <c:v>6</c:v>
                </c:pt>
                <c:pt idx="259">
                  <c:v>8</c:v>
                </c:pt>
                <c:pt idx="260">
                  <c:v>12</c:v>
                </c:pt>
                <c:pt idx="261">
                  <c:v>16</c:v>
                </c:pt>
                <c:pt idx="262">
                  <c:v>20</c:v>
                </c:pt>
                <c:pt idx="263">
                  <c:v>22</c:v>
                </c:pt>
                <c:pt idx="264">
                  <c:v>22</c:v>
                </c:pt>
                <c:pt idx="265">
                  <c:v>20</c:v>
                </c:pt>
                <c:pt idx="266">
                  <c:v>18</c:v>
                </c:pt>
                <c:pt idx="267">
                  <c:v>14</c:v>
                </c:pt>
                <c:pt idx="268">
                  <c:v>10</c:v>
                </c:pt>
                <c:pt idx="269">
                  <c:v>6</c:v>
                </c:pt>
                <c:pt idx="270">
                  <c:v>4</c:v>
                </c:pt>
                <c:pt idx="271">
                  <c:v>4</c:v>
                </c:pt>
                <c:pt idx="272">
                  <c:v>8</c:v>
                </c:pt>
                <c:pt idx="273">
                  <c:v>14</c:v>
                </c:pt>
                <c:pt idx="274">
                  <c:v>24</c:v>
                </c:pt>
                <c:pt idx="275">
                  <c:v>32</c:v>
                </c:pt>
                <c:pt idx="276">
                  <c:v>42</c:v>
                </c:pt>
                <c:pt idx="277">
                  <c:v>50</c:v>
                </c:pt>
                <c:pt idx="278">
                  <c:v>56</c:v>
                </c:pt>
                <c:pt idx="279">
                  <c:v>56</c:v>
                </c:pt>
                <c:pt idx="280">
                  <c:v>52</c:v>
                </c:pt>
                <c:pt idx="281">
                  <c:v>44</c:v>
                </c:pt>
                <c:pt idx="282">
                  <c:v>34</c:v>
                </c:pt>
                <c:pt idx="283">
                  <c:v>24</c:v>
                </c:pt>
                <c:pt idx="284">
                  <c:v>14</c:v>
                </c:pt>
                <c:pt idx="285">
                  <c:v>10</c:v>
                </c:pt>
                <c:pt idx="286">
                  <c:v>10</c:v>
                </c:pt>
                <c:pt idx="287">
                  <c:v>16</c:v>
                </c:pt>
                <c:pt idx="288">
                  <c:v>28</c:v>
                </c:pt>
                <c:pt idx="289">
                  <c:v>46</c:v>
                </c:pt>
                <c:pt idx="290">
                  <c:v>66</c:v>
                </c:pt>
                <c:pt idx="291">
                  <c:v>84</c:v>
                </c:pt>
                <c:pt idx="292">
                  <c:v>100</c:v>
                </c:pt>
                <c:pt idx="293">
                  <c:v>108</c:v>
                </c:pt>
                <c:pt idx="294">
                  <c:v>110</c:v>
                </c:pt>
                <c:pt idx="295">
                  <c:v>102</c:v>
                </c:pt>
                <c:pt idx="296">
                  <c:v>88</c:v>
                </c:pt>
                <c:pt idx="297">
                  <c:v>68</c:v>
                </c:pt>
                <c:pt idx="298">
                  <c:v>48</c:v>
                </c:pt>
                <c:pt idx="299">
                  <c:v>30</c:v>
                </c:pt>
                <c:pt idx="300">
                  <c:v>20</c:v>
                </c:pt>
                <c:pt idx="301">
                  <c:v>18</c:v>
                </c:pt>
                <c:pt idx="302">
                  <c:v>28</c:v>
                </c:pt>
                <c:pt idx="303">
                  <c:v>48</c:v>
                </c:pt>
                <c:pt idx="304">
                  <c:v>76</c:v>
                </c:pt>
                <c:pt idx="305">
                  <c:v>108</c:v>
                </c:pt>
                <c:pt idx="306">
                  <c:v>140</c:v>
                </c:pt>
                <c:pt idx="307">
                  <c:v>168</c:v>
                </c:pt>
                <c:pt idx="308">
                  <c:v>184</c:v>
                </c:pt>
                <c:pt idx="309">
                  <c:v>186</c:v>
                </c:pt>
                <c:pt idx="310">
                  <c:v>174</c:v>
                </c:pt>
                <c:pt idx="311">
                  <c:v>150</c:v>
                </c:pt>
                <c:pt idx="312">
                  <c:v>118</c:v>
                </c:pt>
                <c:pt idx="313">
                  <c:v>84</c:v>
                </c:pt>
                <c:pt idx="314">
                  <c:v>54</c:v>
                </c:pt>
                <c:pt idx="315">
                  <c:v>34</c:v>
                </c:pt>
                <c:pt idx="316">
                  <c:v>28</c:v>
                </c:pt>
                <c:pt idx="317">
                  <c:v>40</c:v>
                </c:pt>
                <c:pt idx="318">
                  <c:v>68</c:v>
                </c:pt>
                <c:pt idx="319">
                  <c:v>110</c:v>
                </c:pt>
                <c:pt idx="320">
                  <c:v>160</c:v>
                </c:pt>
                <c:pt idx="321">
                  <c:v>208</c:v>
                </c:pt>
                <c:pt idx="322">
                  <c:v>248</c:v>
                </c:pt>
                <c:pt idx="323">
                  <c:v>274</c:v>
                </c:pt>
                <c:pt idx="324">
                  <c:v>280</c:v>
                </c:pt>
                <c:pt idx="325">
                  <c:v>264</c:v>
                </c:pt>
                <c:pt idx="326">
                  <c:v>228</c:v>
                </c:pt>
                <c:pt idx="327">
                  <c:v>182</c:v>
                </c:pt>
                <c:pt idx="328">
                  <c:v>130</c:v>
                </c:pt>
                <c:pt idx="329">
                  <c:v>84</c:v>
                </c:pt>
                <c:pt idx="330">
                  <c:v>52</c:v>
                </c:pt>
                <c:pt idx="331">
                  <c:v>40</c:v>
                </c:pt>
                <c:pt idx="332">
                  <c:v>52</c:v>
                </c:pt>
                <c:pt idx="333">
                  <c:v>90</c:v>
                </c:pt>
                <c:pt idx="334">
                  <c:v>146</c:v>
                </c:pt>
                <c:pt idx="335">
                  <c:v>214</c:v>
                </c:pt>
                <c:pt idx="336">
                  <c:v>280</c:v>
                </c:pt>
                <c:pt idx="337">
                  <c:v>338</c:v>
                </c:pt>
                <c:pt idx="338">
                  <c:v>372</c:v>
                </c:pt>
                <c:pt idx="339">
                  <c:v>382</c:v>
                </c:pt>
                <c:pt idx="340">
                  <c:v>362</c:v>
                </c:pt>
                <c:pt idx="341">
                  <c:v>318</c:v>
                </c:pt>
                <c:pt idx="342">
                  <c:v>254</c:v>
                </c:pt>
                <c:pt idx="343">
                  <c:v>184</c:v>
                </c:pt>
                <c:pt idx="344">
                  <c:v>120</c:v>
                </c:pt>
                <c:pt idx="345">
                  <c:v>72</c:v>
                </c:pt>
                <c:pt idx="346">
                  <c:v>52</c:v>
                </c:pt>
                <c:pt idx="347">
                  <c:v>66</c:v>
                </c:pt>
                <c:pt idx="348">
                  <c:v>108</c:v>
                </c:pt>
                <c:pt idx="349">
                  <c:v>178</c:v>
                </c:pt>
                <c:pt idx="350">
                  <c:v>262</c:v>
                </c:pt>
                <c:pt idx="351">
                  <c:v>348</c:v>
                </c:pt>
                <c:pt idx="352">
                  <c:v>420</c:v>
                </c:pt>
                <c:pt idx="353">
                  <c:v>468</c:v>
                </c:pt>
                <c:pt idx="354">
                  <c:v>484</c:v>
                </c:pt>
                <c:pt idx="355">
                  <c:v>462</c:v>
                </c:pt>
                <c:pt idx="356">
                  <c:v>408</c:v>
                </c:pt>
                <c:pt idx="357">
                  <c:v>328</c:v>
                </c:pt>
                <c:pt idx="358">
                  <c:v>240</c:v>
                </c:pt>
                <c:pt idx="359">
                  <c:v>158</c:v>
                </c:pt>
                <c:pt idx="360">
                  <c:v>96</c:v>
                </c:pt>
                <c:pt idx="361">
                  <c:v>66</c:v>
                </c:pt>
                <c:pt idx="362">
                  <c:v>74</c:v>
                </c:pt>
                <c:pt idx="363">
                  <c:v>122</c:v>
                </c:pt>
                <c:pt idx="364">
                  <c:v>200</c:v>
                </c:pt>
                <c:pt idx="365">
                  <c:v>298</c:v>
                </c:pt>
                <c:pt idx="366">
                  <c:v>400</c:v>
                </c:pt>
                <c:pt idx="367">
                  <c:v>488</c:v>
                </c:pt>
                <c:pt idx="368">
                  <c:v>548</c:v>
                </c:pt>
                <c:pt idx="369">
                  <c:v>568</c:v>
                </c:pt>
                <c:pt idx="370">
                  <c:v>546</c:v>
                </c:pt>
                <c:pt idx="371">
                  <c:v>486</c:v>
                </c:pt>
                <c:pt idx="372">
                  <c:v>396</c:v>
                </c:pt>
                <c:pt idx="373">
                  <c:v>294</c:v>
                </c:pt>
                <c:pt idx="374">
                  <c:v>194</c:v>
                </c:pt>
                <c:pt idx="375">
                  <c:v>118</c:v>
                </c:pt>
                <c:pt idx="376">
                  <c:v>78</c:v>
                </c:pt>
                <c:pt idx="377">
                  <c:v>80</c:v>
                </c:pt>
                <c:pt idx="378">
                  <c:v>128</c:v>
                </c:pt>
                <c:pt idx="379">
                  <c:v>212</c:v>
                </c:pt>
                <c:pt idx="380">
                  <c:v>318</c:v>
                </c:pt>
                <c:pt idx="381">
                  <c:v>430</c:v>
                </c:pt>
                <c:pt idx="382">
                  <c:v>530</c:v>
                </c:pt>
                <c:pt idx="383">
                  <c:v>598</c:v>
                </c:pt>
                <c:pt idx="384">
                  <c:v>626</c:v>
                </c:pt>
                <c:pt idx="385">
                  <c:v>606</c:v>
                </c:pt>
                <c:pt idx="386">
                  <c:v>542</c:v>
                </c:pt>
                <c:pt idx="387">
                  <c:v>446</c:v>
                </c:pt>
                <c:pt idx="388">
                  <c:v>334</c:v>
                </c:pt>
                <c:pt idx="389">
                  <c:v>224</c:v>
                </c:pt>
                <c:pt idx="390">
                  <c:v>136</c:v>
                </c:pt>
                <c:pt idx="391">
                  <c:v>86</c:v>
                </c:pt>
                <c:pt idx="392">
                  <c:v>82</c:v>
                </c:pt>
                <c:pt idx="393">
                  <c:v>126</c:v>
                </c:pt>
                <c:pt idx="394">
                  <c:v>208</c:v>
                </c:pt>
                <c:pt idx="395">
                  <c:v>318</c:v>
                </c:pt>
                <c:pt idx="396">
                  <c:v>434</c:v>
                </c:pt>
                <c:pt idx="397">
                  <c:v>538</c:v>
                </c:pt>
                <c:pt idx="398">
                  <c:v>614</c:v>
                </c:pt>
                <c:pt idx="399">
                  <c:v>646</c:v>
                </c:pt>
                <c:pt idx="400">
                  <c:v>628</c:v>
                </c:pt>
                <c:pt idx="401">
                  <c:v>568</c:v>
                </c:pt>
                <c:pt idx="402">
                  <c:v>470</c:v>
                </c:pt>
                <c:pt idx="403">
                  <c:v>356</c:v>
                </c:pt>
                <c:pt idx="404">
                  <c:v>242</c:v>
                </c:pt>
                <c:pt idx="405">
                  <c:v>148</c:v>
                </c:pt>
                <c:pt idx="406">
                  <c:v>92</c:v>
                </c:pt>
                <c:pt idx="407">
                  <c:v>80</c:v>
                </c:pt>
                <c:pt idx="408">
                  <c:v>116</c:v>
                </c:pt>
                <c:pt idx="409">
                  <c:v>192</c:v>
                </c:pt>
                <c:pt idx="410">
                  <c:v>296</c:v>
                </c:pt>
                <c:pt idx="411">
                  <c:v>410</c:v>
                </c:pt>
                <c:pt idx="412">
                  <c:v>514</c:v>
                </c:pt>
                <c:pt idx="413">
                  <c:v>590</c:v>
                </c:pt>
                <c:pt idx="414">
                  <c:v>624</c:v>
                </c:pt>
                <c:pt idx="415">
                  <c:v>614</c:v>
                </c:pt>
                <c:pt idx="416">
                  <c:v>558</c:v>
                </c:pt>
                <c:pt idx="417">
                  <c:v>466</c:v>
                </c:pt>
                <c:pt idx="418">
                  <c:v>356</c:v>
                </c:pt>
                <c:pt idx="419">
                  <c:v>244</c:v>
                </c:pt>
                <c:pt idx="420">
                  <c:v>152</c:v>
                </c:pt>
                <c:pt idx="421">
                  <c:v>92</c:v>
                </c:pt>
                <c:pt idx="422">
                  <c:v>74</c:v>
                </c:pt>
                <c:pt idx="423">
                  <c:v>100</c:v>
                </c:pt>
                <c:pt idx="424">
                  <c:v>168</c:v>
                </c:pt>
                <c:pt idx="425">
                  <c:v>260</c:v>
                </c:pt>
                <c:pt idx="426">
                  <c:v>364</c:v>
                </c:pt>
                <c:pt idx="427">
                  <c:v>460</c:v>
                </c:pt>
                <c:pt idx="428">
                  <c:v>532</c:v>
                </c:pt>
                <c:pt idx="429">
                  <c:v>568</c:v>
                </c:pt>
                <c:pt idx="430">
                  <c:v>560</c:v>
                </c:pt>
                <c:pt idx="431">
                  <c:v>514</c:v>
                </c:pt>
                <c:pt idx="432">
                  <c:v>432</c:v>
                </c:pt>
                <c:pt idx="433">
                  <c:v>334</c:v>
                </c:pt>
                <c:pt idx="434">
                  <c:v>232</c:v>
                </c:pt>
                <c:pt idx="435">
                  <c:v>144</c:v>
                </c:pt>
                <c:pt idx="436">
                  <c:v>86</c:v>
                </c:pt>
                <c:pt idx="437">
                  <c:v>64</c:v>
                </c:pt>
                <c:pt idx="438">
                  <c:v>82</c:v>
                </c:pt>
                <c:pt idx="439">
                  <c:v>136</c:v>
                </c:pt>
                <c:pt idx="440">
                  <c:v>214</c:v>
                </c:pt>
                <c:pt idx="441">
                  <c:v>302</c:v>
                </c:pt>
                <c:pt idx="442">
                  <c:v>386</c:v>
                </c:pt>
                <c:pt idx="443">
                  <c:v>450</c:v>
                </c:pt>
                <c:pt idx="444">
                  <c:v>482</c:v>
                </c:pt>
                <c:pt idx="445">
                  <c:v>480</c:v>
                </c:pt>
                <c:pt idx="446">
                  <c:v>442</c:v>
                </c:pt>
                <c:pt idx="447">
                  <c:v>376</c:v>
                </c:pt>
                <c:pt idx="448">
                  <c:v>292</c:v>
                </c:pt>
                <c:pt idx="449">
                  <c:v>206</c:v>
                </c:pt>
                <c:pt idx="450">
                  <c:v>130</c:v>
                </c:pt>
                <c:pt idx="451">
                  <c:v>76</c:v>
                </c:pt>
                <c:pt idx="452">
                  <c:v>54</c:v>
                </c:pt>
                <c:pt idx="453">
                  <c:v>64</c:v>
                </c:pt>
                <c:pt idx="454">
                  <c:v>102</c:v>
                </c:pt>
                <c:pt idx="455">
                  <c:v>164</c:v>
                </c:pt>
                <c:pt idx="456">
                  <c:v>234</c:v>
                </c:pt>
                <c:pt idx="457">
                  <c:v>300</c:v>
                </c:pt>
                <c:pt idx="458">
                  <c:v>354</c:v>
                </c:pt>
                <c:pt idx="459">
                  <c:v>382</c:v>
                </c:pt>
                <c:pt idx="460">
                  <c:v>382</c:v>
                </c:pt>
                <c:pt idx="461">
                  <c:v>354</c:v>
                </c:pt>
                <c:pt idx="462">
                  <c:v>304</c:v>
                </c:pt>
                <c:pt idx="463">
                  <c:v>238</c:v>
                </c:pt>
                <c:pt idx="464">
                  <c:v>168</c:v>
                </c:pt>
                <c:pt idx="465">
                  <c:v>108</c:v>
                </c:pt>
                <c:pt idx="466">
                  <c:v>64</c:v>
                </c:pt>
                <c:pt idx="467">
                  <c:v>42</c:v>
                </c:pt>
                <c:pt idx="468">
                  <c:v>46</c:v>
                </c:pt>
                <c:pt idx="469">
                  <c:v>72</c:v>
                </c:pt>
                <c:pt idx="470">
                  <c:v>116</c:v>
                </c:pt>
                <c:pt idx="471">
                  <c:v>166</c:v>
                </c:pt>
                <c:pt idx="472">
                  <c:v>216</c:v>
                </c:pt>
                <c:pt idx="473">
                  <c:v>256</c:v>
                </c:pt>
                <c:pt idx="474">
                  <c:v>278</c:v>
                </c:pt>
                <c:pt idx="475">
                  <c:v>280</c:v>
                </c:pt>
                <c:pt idx="476">
                  <c:v>262</c:v>
                </c:pt>
                <c:pt idx="477">
                  <c:v>226</c:v>
                </c:pt>
                <c:pt idx="478">
                  <c:v>178</c:v>
                </c:pt>
                <c:pt idx="479">
                  <c:v>128</c:v>
                </c:pt>
                <c:pt idx="480">
                  <c:v>82</c:v>
                </c:pt>
                <c:pt idx="481">
                  <c:v>48</c:v>
                </c:pt>
                <c:pt idx="482">
                  <c:v>30</c:v>
                </c:pt>
                <c:pt idx="483">
                  <c:v>30</c:v>
                </c:pt>
                <c:pt idx="484">
                  <c:v>46</c:v>
                </c:pt>
                <c:pt idx="485">
                  <c:v>74</c:v>
                </c:pt>
                <c:pt idx="486">
                  <c:v>108</c:v>
                </c:pt>
                <c:pt idx="487">
                  <c:v>142</c:v>
                </c:pt>
                <c:pt idx="488">
                  <c:v>170</c:v>
                </c:pt>
                <c:pt idx="489">
                  <c:v>186</c:v>
                </c:pt>
                <c:pt idx="490">
                  <c:v>188</c:v>
                </c:pt>
                <c:pt idx="491">
                  <c:v>176</c:v>
                </c:pt>
                <c:pt idx="492">
                  <c:v>152</c:v>
                </c:pt>
                <c:pt idx="493">
                  <c:v>122</c:v>
                </c:pt>
                <c:pt idx="494">
                  <c:v>88</c:v>
                </c:pt>
                <c:pt idx="495">
                  <c:v>56</c:v>
                </c:pt>
                <c:pt idx="496">
                  <c:v>34</c:v>
                </c:pt>
                <c:pt idx="497">
                  <c:v>20</c:v>
                </c:pt>
                <c:pt idx="498">
                  <c:v>18</c:v>
                </c:pt>
                <c:pt idx="499">
                  <c:v>26</c:v>
                </c:pt>
                <c:pt idx="500">
                  <c:v>42</c:v>
                </c:pt>
                <c:pt idx="501">
                  <c:v>64</c:v>
                </c:pt>
                <c:pt idx="502">
                  <c:v>84</c:v>
                </c:pt>
                <c:pt idx="503">
                  <c:v>100</c:v>
                </c:pt>
                <c:pt idx="504">
                  <c:v>110</c:v>
                </c:pt>
                <c:pt idx="505">
                  <c:v>112</c:v>
                </c:pt>
                <c:pt idx="506">
                  <c:v>106</c:v>
                </c:pt>
                <c:pt idx="507">
                  <c:v>92</c:v>
                </c:pt>
                <c:pt idx="508">
                  <c:v>72</c:v>
                </c:pt>
                <c:pt idx="509">
                  <c:v>52</c:v>
                </c:pt>
                <c:pt idx="510">
                  <c:v>34</c:v>
                </c:pt>
                <c:pt idx="511">
                  <c:v>20</c:v>
                </c:pt>
                <c:pt idx="512">
                  <c:v>12</c:v>
                </c:pt>
                <c:pt idx="513">
                  <c:v>10</c:v>
                </c:pt>
                <c:pt idx="514">
                  <c:v>12</c:v>
                </c:pt>
                <c:pt idx="515">
                  <c:v>20</c:v>
                </c:pt>
                <c:pt idx="516">
                  <c:v>32</c:v>
                </c:pt>
                <c:pt idx="517">
                  <c:v>42</c:v>
                </c:pt>
                <c:pt idx="518">
                  <c:v>50</c:v>
                </c:pt>
                <c:pt idx="519">
                  <c:v>56</c:v>
                </c:pt>
                <c:pt idx="520">
                  <c:v>56</c:v>
                </c:pt>
                <c:pt idx="521">
                  <c:v>54</c:v>
                </c:pt>
                <c:pt idx="522">
                  <c:v>46</c:v>
                </c:pt>
                <c:pt idx="523">
                  <c:v>38</c:v>
                </c:pt>
                <c:pt idx="524">
                  <c:v>26</c:v>
                </c:pt>
                <c:pt idx="525">
                  <c:v>18</c:v>
                </c:pt>
                <c:pt idx="526">
                  <c:v>10</c:v>
                </c:pt>
                <c:pt idx="527">
                  <c:v>6</c:v>
                </c:pt>
                <c:pt idx="528">
                  <c:v>4</c:v>
                </c:pt>
                <c:pt idx="529">
                  <c:v>4</c:v>
                </c:pt>
                <c:pt idx="530">
                  <c:v>8</c:v>
                </c:pt>
                <c:pt idx="531">
                  <c:v>12</c:v>
                </c:pt>
                <c:pt idx="532">
                  <c:v>16</c:v>
                </c:pt>
                <c:pt idx="533">
                  <c:v>20</c:v>
                </c:pt>
                <c:pt idx="534">
                  <c:v>22</c:v>
                </c:pt>
                <c:pt idx="535">
                  <c:v>22</c:v>
                </c:pt>
                <c:pt idx="536">
                  <c:v>22</c:v>
                </c:pt>
                <c:pt idx="537">
                  <c:v>18</c:v>
                </c:pt>
                <c:pt idx="538">
                  <c:v>14</c:v>
                </c:pt>
                <c:pt idx="539">
                  <c:v>10</c:v>
                </c:pt>
                <c:pt idx="540">
                  <c:v>6</c:v>
                </c:pt>
                <c:pt idx="541">
                  <c:v>4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2</c:v>
                </c:pt>
                <c:pt idx="546">
                  <c:v>2</c:v>
                </c:pt>
                <c:pt idx="547">
                  <c:v>4</c:v>
                </c:pt>
                <c:pt idx="548">
                  <c:v>4</c:v>
                </c:pt>
                <c:pt idx="549">
                  <c:v>6</c:v>
                </c:pt>
                <c:pt idx="550">
                  <c:v>6</c:v>
                </c:pt>
                <c:pt idx="551">
                  <c:v>4</c:v>
                </c:pt>
                <c:pt idx="552">
                  <c:v>4</c:v>
                </c:pt>
                <c:pt idx="553">
                  <c:v>2</c:v>
                </c:pt>
                <c:pt idx="554">
                  <c:v>2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4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4F-4732-82A8-3B7158C80130}"/>
            </c:ext>
          </c:extLst>
        </c:ser>
        <c:ser>
          <c:idx val="4"/>
          <c:order val="4"/>
          <c:tx>
            <c:strRef>
              <c:f>Sheet4!$H$4</c:f>
              <c:strCache>
                <c:ptCount val="1"/>
                <c:pt idx="0">
                  <c:v>6 (s)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Sheet4!$C$5:$C$804</c:f>
              <c:numCache>
                <c:formatCode>General</c:formatCode>
                <c:ptCount val="800"/>
                <c:pt idx="0">
                  <c:v>-2.2400000000000002</c:v>
                </c:pt>
                <c:pt idx="1">
                  <c:v>-2.2344000000000004</c:v>
                </c:pt>
                <c:pt idx="2">
                  <c:v>-2.2288000000000006</c:v>
                </c:pt>
                <c:pt idx="3">
                  <c:v>-2.2232000000000007</c:v>
                </c:pt>
                <c:pt idx="4">
                  <c:v>-2.2176000000000009</c:v>
                </c:pt>
                <c:pt idx="5">
                  <c:v>-2.2120000000000011</c:v>
                </c:pt>
                <c:pt idx="6">
                  <c:v>-2.2064000000000012</c:v>
                </c:pt>
                <c:pt idx="7">
                  <c:v>-2.2008000000000014</c:v>
                </c:pt>
                <c:pt idx="8">
                  <c:v>-2.1952000000000016</c:v>
                </c:pt>
                <c:pt idx="9">
                  <c:v>-2.1896000000000018</c:v>
                </c:pt>
                <c:pt idx="10">
                  <c:v>-2.1840000000000019</c:v>
                </c:pt>
                <c:pt idx="11">
                  <c:v>-2.1784000000000021</c:v>
                </c:pt>
                <c:pt idx="12">
                  <c:v>-2.1728000000000023</c:v>
                </c:pt>
                <c:pt idx="13">
                  <c:v>-2.1672000000000025</c:v>
                </c:pt>
                <c:pt idx="14">
                  <c:v>-2.1616000000000026</c:v>
                </c:pt>
                <c:pt idx="15">
                  <c:v>-2.1560000000000028</c:v>
                </c:pt>
                <c:pt idx="16">
                  <c:v>-2.150400000000003</c:v>
                </c:pt>
                <c:pt idx="17">
                  <c:v>-2.1448000000000031</c:v>
                </c:pt>
                <c:pt idx="18">
                  <c:v>-2.1392000000000033</c:v>
                </c:pt>
                <c:pt idx="19">
                  <c:v>-2.1336000000000035</c:v>
                </c:pt>
                <c:pt idx="20">
                  <c:v>-2.1280000000000037</c:v>
                </c:pt>
                <c:pt idx="21">
                  <c:v>-2.1224000000000038</c:v>
                </c:pt>
                <c:pt idx="22">
                  <c:v>-2.116800000000004</c:v>
                </c:pt>
                <c:pt idx="23">
                  <c:v>-2.1112000000000042</c:v>
                </c:pt>
                <c:pt idx="24">
                  <c:v>-2.1056000000000044</c:v>
                </c:pt>
                <c:pt idx="25">
                  <c:v>-2.1000000000000045</c:v>
                </c:pt>
                <c:pt idx="26">
                  <c:v>-2.0944000000000047</c:v>
                </c:pt>
                <c:pt idx="27">
                  <c:v>-2.0888000000000049</c:v>
                </c:pt>
                <c:pt idx="28">
                  <c:v>-2.083200000000005</c:v>
                </c:pt>
                <c:pt idx="29">
                  <c:v>-2.0776000000000052</c:v>
                </c:pt>
                <c:pt idx="30">
                  <c:v>-2.0720000000000054</c:v>
                </c:pt>
                <c:pt idx="31">
                  <c:v>-2.0664000000000056</c:v>
                </c:pt>
                <c:pt idx="32">
                  <c:v>-2.0608000000000057</c:v>
                </c:pt>
                <c:pt idx="33">
                  <c:v>-2.0552000000000059</c:v>
                </c:pt>
                <c:pt idx="34">
                  <c:v>-2.0496000000000061</c:v>
                </c:pt>
                <c:pt idx="35">
                  <c:v>-2.0440000000000063</c:v>
                </c:pt>
                <c:pt idx="36">
                  <c:v>-2.0384000000000064</c:v>
                </c:pt>
                <c:pt idx="37">
                  <c:v>-2.0328000000000066</c:v>
                </c:pt>
                <c:pt idx="38">
                  <c:v>-2.0272000000000068</c:v>
                </c:pt>
                <c:pt idx="39">
                  <c:v>-2.0216000000000069</c:v>
                </c:pt>
                <c:pt idx="40">
                  <c:v>-2.0160000000000071</c:v>
                </c:pt>
                <c:pt idx="41">
                  <c:v>-2.0104000000000073</c:v>
                </c:pt>
                <c:pt idx="42">
                  <c:v>-2.0048000000000075</c:v>
                </c:pt>
                <c:pt idx="43">
                  <c:v>-1.9992000000000074</c:v>
                </c:pt>
                <c:pt idx="44">
                  <c:v>-1.9936000000000074</c:v>
                </c:pt>
                <c:pt idx="45">
                  <c:v>-1.9880000000000073</c:v>
                </c:pt>
                <c:pt idx="46">
                  <c:v>-1.9824000000000073</c:v>
                </c:pt>
                <c:pt idx="47">
                  <c:v>-1.9768000000000072</c:v>
                </c:pt>
                <c:pt idx="48">
                  <c:v>-1.9712000000000072</c:v>
                </c:pt>
                <c:pt idx="49">
                  <c:v>-1.9656000000000071</c:v>
                </c:pt>
                <c:pt idx="50">
                  <c:v>-1.9600000000000071</c:v>
                </c:pt>
                <c:pt idx="51">
                  <c:v>-1.954400000000007</c:v>
                </c:pt>
                <c:pt idx="52">
                  <c:v>-1.948800000000007</c:v>
                </c:pt>
                <c:pt idx="53">
                  <c:v>-1.9432000000000069</c:v>
                </c:pt>
                <c:pt idx="54">
                  <c:v>-1.9376000000000069</c:v>
                </c:pt>
                <c:pt idx="55">
                  <c:v>-1.9320000000000068</c:v>
                </c:pt>
                <c:pt idx="56">
                  <c:v>-1.9264000000000068</c:v>
                </c:pt>
                <c:pt idx="57">
                  <c:v>-1.9208000000000067</c:v>
                </c:pt>
                <c:pt idx="58">
                  <c:v>-1.9152000000000067</c:v>
                </c:pt>
                <c:pt idx="59">
                  <c:v>-1.9096000000000066</c:v>
                </c:pt>
                <c:pt idx="60">
                  <c:v>-1.9040000000000066</c:v>
                </c:pt>
                <c:pt idx="61">
                  <c:v>-1.8984000000000065</c:v>
                </c:pt>
                <c:pt idx="62">
                  <c:v>-1.8928000000000065</c:v>
                </c:pt>
                <c:pt idx="63">
                  <c:v>-1.8872000000000064</c:v>
                </c:pt>
                <c:pt idx="64">
                  <c:v>-1.8816000000000064</c:v>
                </c:pt>
                <c:pt idx="65">
                  <c:v>-1.8760000000000063</c:v>
                </c:pt>
                <c:pt idx="66">
                  <c:v>-1.8704000000000063</c:v>
                </c:pt>
                <c:pt idx="67">
                  <c:v>-1.8648000000000062</c:v>
                </c:pt>
                <c:pt idx="68">
                  <c:v>-1.8592000000000062</c:v>
                </c:pt>
                <c:pt idx="69">
                  <c:v>-1.8536000000000061</c:v>
                </c:pt>
                <c:pt idx="70">
                  <c:v>-1.8480000000000061</c:v>
                </c:pt>
                <c:pt idx="71">
                  <c:v>-1.842400000000006</c:v>
                </c:pt>
                <c:pt idx="72">
                  <c:v>-1.836800000000006</c:v>
                </c:pt>
                <c:pt idx="73">
                  <c:v>-1.8312000000000059</c:v>
                </c:pt>
                <c:pt idx="74">
                  <c:v>-1.8256000000000059</c:v>
                </c:pt>
                <c:pt idx="75">
                  <c:v>-1.8200000000000058</c:v>
                </c:pt>
                <c:pt idx="76">
                  <c:v>-1.8144000000000058</c:v>
                </c:pt>
                <c:pt idx="77">
                  <c:v>-1.8088000000000057</c:v>
                </c:pt>
                <c:pt idx="78">
                  <c:v>-1.8032000000000057</c:v>
                </c:pt>
                <c:pt idx="79">
                  <c:v>-1.7976000000000056</c:v>
                </c:pt>
                <c:pt idx="80">
                  <c:v>-1.7920000000000056</c:v>
                </c:pt>
                <c:pt idx="81">
                  <c:v>-1.7864000000000055</c:v>
                </c:pt>
                <c:pt idx="82">
                  <c:v>-1.7808000000000055</c:v>
                </c:pt>
                <c:pt idx="83">
                  <c:v>-1.7752000000000054</c:v>
                </c:pt>
                <c:pt idx="84">
                  <c:v>-1.7696000000000054</c:v>
                </c:pt>
                <c:pt idx="85">
                  <c:v>-1.7640000000000053</c:v>
                </c:pt>
                <c:pt idx="86">
                  <c:v>-1.7584000000000053</c:v>
                </c:pt>
                <c:pt idx="87">
                  <c:v>-1.7528000000000052</c:v>
                </c:pt>
                <c:pt idx="88">
                  <c:v>-1.7472000000000052</c:v>
                </c:pt>
                <c:pt idx="89">
                  <c:v>-1.7416000000000051</c:v>
                </c:pt>
                <c:pt idx="90">
                  <c:v>-1.7360000000000051</c:v>
                </c:pt>
                <c:pt idx="91">
                  <c:v>-1.730400000000005</c:v>
                </c:pt>
                <c:pt idx="92">
                  <c:v>-1.724800000000005</c:v>
                </c:pt>
                <c:pt idx="93">
                  <c:v>-1.7192000000000049</c:v>
                </c:pt>
                <c:pt idx="94">
                  <c:v>-1.7136000000000049</c:v>
                </c:pt>
                <c:pt idx="95">
                  <c:v>-1.7080000000000048</c:v>
                </c:pt>
                <c:pt idx="96">
                  <c:v>-1.7024000000000048</c:v>
                </c:pt>
                <c:pt idx="97">
                  <c:v>-1.6968000000000047</c:v>
                </c:pt>
                <c:pt idx="98">
                  <c:v>-1.6912000000000047</c:v>
                </c:pt>
                <c:pt idx="99">
                  <c:v>-1.6856000000000047</c:v>
                </c:pt>
                <c:pt idx="100">
                  <c:v>-1.6800000000000046</c:v>
                </c:pt>
                <c:pt idx="101">
                  <c:v>-1.6744000000000046</c:v>
                </c:pt>
                <c:pt idx="102">
                  <c:v>-1.6688000000000045</c:v>
                </c:pt>
                <c:pt idx="103">
                  <c:v>-1.6632000000000045</c:v>
                </c:pt>
                <c:pt idx="104">
                  <c:v>-1.6576000000000044</c:v>
                </c:pt>
                <c:pt idx="105">
                  <c:v>-1.6520000000000044</c:v>
                </c:pt>
                <c:pt idx="106">
                  <c:v>-1.6464000000000043</c:v>
                </c:pt>
                <c:pt idx="107">
                  <c:v>-1.6408000000000043</c:v>
                </c:pt>
                <c:pt idx="108">
                  <c:v>-1.6352000000000042</c:v>
                </c:pt>
                <c:pt idx="109">
                  <c:v>-1.6296000000000042</c:v>
                </c:pt>
                <c:pt idx="110">
                  <c:v>-1.6240000000000041</c:v>
                </c:pt>
                <c:pt idx="111">
                  <c:v>-1.6184000000000041</c:v>
                </c:pt>
                <c:pt idx="112">
                  <c:v>-1.612800000000004</c:v>
                </c:pt>
                <c:pt idx="113">
                  <c:v>-1.607200000000004</c:v>
                </c:pt>
                <c:pt idx="114">
                  <c:v>-1.6016000000000039</c:v>
                </c:pt>
                <c:pt idx="115">
                  <c:v>-1.5960000000000039</c:v>
                </c:pt>
                <c:pt idx="116">
                  <c:v>-1.5904000000000038</c:v>
                </c:pt>
                <c:pt idx="117">
                  <c:v>-1.5848000000000038</c:v>
                </c:pt>
                <c:pt idx="118">
                  <c:v>-1.5792000000000037</c:v>
                </c:pt>
                <c:pt idx="119">
                  <c:v>-1.5736000000000037</c:v>
                </c:pt>
                <c:pt idx="120">
                  <c:v>-1.5680000000000036</c:v>
                </c:pt>
                <c:pt idx="121">
                  <c:v>-1.5624000000000036</c:v>
                </c:pt>
                <c:pt idx="122">
                  <c:v>-1.5568000000000035</c:v>
                </c:pt>
                <c:pt idx="123">
                  <c:v>-1.5512000000000035</c:v>
                </c:pt>
                <c:pt idx="124">
                  <c:v>-1.5456000000000034</c:v>
                </c:pt>
                <c:pt idx="125">
                  <c:v>-1.5400000000000034</c:v>
                </c:pt>
                <c:pt idx="126">
                  <c:v>-1.5344000000000033</c:v>
                </c:pt>
                <c:pt idx="127">
                  <c:v>-1.5288000000000033</c:v>
                </c:pt>
                <c:pt idx="128">
                  <c:v>-1.5232000000000032</c:v>
                </c:pt>
                <c:pt idx="129">
                  <c:v>-1.5176000000000032</c:v>
                </c:pt>
                <c:pt idx="130">
                  <c:v>-1.5120000000000031</c:v>
                </c:pt>
                <c:pt idx="131">
                  <c:v>-1.5064000000000031</c:v>
                </c:pt>
                <c:pt idx="132">
                  <c:v>-1.500800000000003</c:v>
                </c:pt>
                <c:pt idx="133">
                  <c:v>-1.495200000000003</c:v>
                </c:pt>
                <c:pt idx="134">
                  <c:v>-1.4896000000000029</c:v>
                </c:pt>
                <c:pt idx="135">
                  <c:v>-1.4840000000000029</c:v>
                </c:pt>
                <c:pt idx="136">
                  <c:v>-1.4784000000000028</c:v>
                </c:pt>
                <c:pt idx="137">
                  <c:v>-1.4728000000000028</c:v>
                </c:pt>
                <c:pt idx="138">
                  <c:v>-1.4672000000000027</c:v>
                </c:pt>
                <c:pt idx="139">
                  <c:v>-1.4616000000000027</c:v>
                </c:pt>
                <c:pt idx="140">
                  <c:v>-1.4560000000000026</c:v>
                </c:pt>
                <c:pt idx="141">
                  <c:v>-1.4504000000000026</c:v>
                </c:pt>
                <c:pt idx="142">
                  <c:v>-1.4448000000000025</c:v>
                </c:pt>
                <c:pt idx="143">
                  <c:v>-1.4392000000000025</c:v>
                </c:pt>
                <c:pt idx="144">
                  <c:v>-1.4336000000000024</c:v>
                </c:pt>
                <c:pt idx="145">
                  <c:v>-1.4280000000000024</c:v>
                </c:pt>
                <c:pt idx="146">
                  <c:v>-1.4224000000000023</c:v>
                </c:pt>
                <c:pt idx="147">
                  <c:v>-1.4168000000000023</c:v>
                </c:pt>
                <c:pt idx="148">
                  <c:v>-1.4112000000000022</c:v>
                </c:pt>
                <c:pt idx="149">
                  <c:v>-1.4056000000000022</c:v>
                </c:pt>
                <c:pt idx="150">
                  <c:v>-1.4000000000000021</c:v>
                </c:pt>
                <c:pt idx="151">
                  <c:v>-1.3944000000000021</c:v>
                </c:pt>
                <c:pt idx="152">
                  <c:v>-1.388800000000002</c:v>
                </c:pt>
                <c:pt idx="153">
                  <c:v>-1.383200000000002</c:v>
                </c:pt>
                <c:pt idx="154">
                  <c:v>-1.3776000000000019</c:v>
                </c:pt>
                <c:pt idx="155">
                  <c:v>-1.3720000000000019</c:v>
                </c:pt>
                <c:pt idx="156">
                  <c:v>-1.3664000000000018</c:v>
                </c:pt>
                <c:pt idx="157">
                  <c:v>-1.3608000000000018</c:v>
                </c:pt>
                <c:pt idx="158">
                  <c:v>-1.3552000000000017</c:v>
                </c:pt>
                <c:pt idx="159">
                  <c:v>-1.3496000000000017</c:v>
                </c:pt>
                <c:pt idx="160">
                  <c:v>-1.3440000000000016</c:v>
                </c:pt>
                <c:pt idx="161">
                  <c:v>-1.3384000000000016</c:v>
                </c:pt>
                <c:pt idx="162">
                  <c:v>-1.3328000000000015</c:v>
                </c:pt>
                <c:pt idx="163">
                  <c:v>-1.3272000000000015</c:v>
                </c:pt>
                <c:pt idx="164">
                  <c:v>-1.3216000000000014</c:v>
                </c:pt>
                <c:pt idx="165">
                  <c:v>-1.3160000000000014</c:v>
                </c:pt>
                <c:pt idx="166">
                  <c:v>-1.3104000000000013</c:v>
                </c:pt>
                <c:pt idx="167">
                  <c:v>-1.3048000000000013</c:v>
                </c:pt>
                <c:pt idx="168">
                  <c:v>-1.2992000000000012</c:v>
                </c:pt>
                <c:pt idx="169">
                  <c:v>-1.2936000000000012</c:v>
                </c:pt>
                <c:pt idx="170">
                  <c:v>-1.2880000000000011</c:v>
                </c:pt>
                <c:pt idx="171">
                  <c:v>-1.2824000000000011</c:v>
                </c:pt>
                <c:pt idx="172">
                  <c:v>-1.276800000000001</c:v>
                </c:pt>
                <c:pt idx="173">
                  <c:v>-1.271200000000001</c:v>
                </c:pt>
                <c:pt idx="174">
                  <c:v>-1.2656000000000009</c:v>
                </c:pt>
                <c:pt idx="175">
                  <c:v>-1.2600000000000009</c:v>
                </c:pt>
                <c:pt idx="176">
                  <c:v>-1.2544000000000008</c:v>
                </c:pt>
                <c:pt idx="177">
                  <c:v>-1.2488000000000008</c:v>
                </c:pt>
                <c:pt idx="178">
                  <c:v>-1.2432000000000007</c:v>
                </c:pt>
                <c:pt idx="179">
                  <c:v>-1.2376000000000007</c:v>
                </c:pt>
                <c:pt idx="180">
                  <c:v>-1.2320000000000007</c:v>
                </c:pt>
                <c:pt idx="181">
                  <c:v>-1.2264000000000006</c:v>
                </c:pt>
                <c:pt idx="182">
                  <c:v>-1.2208000000000006</c:v>
                </c:pt>
                <c:pt idx="183">
                  <c:v>-1.2152000000000005</c:v>
                </c:pt>
                <c:pt idx="184">
                  <c:v>-1.2096000000000005</c:v>
                </c:pt>
                <c:pt idx="185">
                  <c:v>-1.2040000000000004</c:v>
                </c:pt>
                <c:pt idx="186">
                  <c:v>-1.1984000000000004</c:v>
                </c:pt>
                <c:pt idx="187">
                  <c:v>-1.1928000000000003</c:v>
                </c:pt>
                <c:pt idx="188">
                  <c:v>-1.1872000000000003</c:v>
                </c:pt>
                <c:pt idx="189">
                  <c:v>-1.1816000000000002</c:v>
                </c:pt>
                <c:pt idx="190">
                  <c:v>-1.1760000000000002</c:v>
                </c:pt>
                <c:pt idx="191">
                  <c:v>-1.1704000000000001</c:v>
                </c:pt>
                <c:pt idx="192">
                  <c:v>-1.1648000000000001</c:v>
                </c:pt>
                <c:pt idx="193">
                  <c:v>-1.1592</c:v>
                </c:pt>
                <c:pt idx="194">
                  <c:v>-1.1536</c:v>
                </c:pt>
                <c:pt idx="195">
                  <c:v>-1.1479999999999999</c:v>
                </c:pt>
                <c:pt idx="196">
                  <c:v>-1.1423999999999999</c:v>
                </c:pt>
                <c:pt idx="197">
                  <c:v>-1.1367999999999998</c:v>
                </c:pt>
                <c:pt idx="198">
                  <c:v>-1.1311999999999998</c:v>
                </c:pt>
                <c:pt idx="199">
                  <c:v>-1.1255999999999997</c:v>
                </c:pt>
                <c:pt idx="200">
                  <c:v>-1.1199999999999997</c:v>
                </c:pt>
                <c:pt idx="201">
                  <c:v>-1.1143999999999996</c:v>
                </c:pt>
                <c:pt idx="202">
                  <c:v>-1.1087999999999996</c:v>
                </c:pt>
                <c:pt idx="203">
                  <c:v>-1.1031999999999995</c:v>
                </c:pt>
                <c:pt idx="204">
                  <c:v>-1.0975999999999995</c:v>
                </c:pt>
                <c:pt idx="205">
                  <c:v>-1.0919999999999994</c:v>
                </c:pt>
                <c:pt idx="206">
                  <c:v>-1.0863999999999994</c:v>
                </c:pt>
                <c:pt idx="207">
                  <c:v>-1.0807999999999993</c:v>
                </c:pt>
                <c:pt idx="208">
                  <c:v>-1.0751999999999993</c:v>
                </c:pt>
                <c:pt idx="209">
                  <c:v>-1.0695999999999992</c:v>
                </c:pt>
                <c:pt idx="210">
                  <c:v>-1.0639999999999992</c:v>
                </c:pt>
                <c:pt idx="211">
                  <c:v>-1.0583999999999991</c:v>
                </c:pt>
                <c:pt idx="212">
                  <c:v>-1.0527999999999991</c:v>
                </c:pt>
                <c:pt idx="213">
                  <c:v>-1.047199999999999</c:v>
                </c:pt>
                <c:pt idx="214">
                  <c:v>-1.041599999999999</c:v>
                </c:pt>
                <c:pt idx="215">
                  <c:v>-1.0359999999999989</c:v>
                </c:pt>
                <c:pt idx="216">
                  <c:v>-1.0303999999999989</c:v>
                </c:pt>
                <c:pt idx="217">
                  <c:v>-1.0247999999999988</c:v>
                </c:pt>
                <c:pt idx="218">
                  <c:v>-1.0191999999999988</c:v>
                </c:pt>
                <c:pt idx="219">
                  <c:v>-1.0135999999999987</c:v>
                </c:pt>
                <c:pt idx="220">
                  <c:v>-1.0079999999999987</c:v>
                </c:pt>
                <c:pt idx="221">
                  <c:v>-1.0023999999999986</c:v>
                </c:pt>
                <c:pt idx="222">
                  <c:v>-0.99679999999999858</c:v>
                </c:pt>
                <c:pt idx="223">
                  <c:v>-0.99119999999999853</c:v>
                </c:pt>
                <c:pt idx="224">
                  <c:v>-0.98559999999999848</c:v>
                </c:pt>
                <c:pt idx="225">
                  <c:v>-0.97999999999999843</c:v>
                </c:pt>
                <c:pt idx="226">
                  <c:v>-0.97439999999999838</c:v>
                </c:pt>
                <c:pt idx="227">
                  <c:v>-0.96879999999999833</c:v>
                </c:pt>
                <c:pt idx="228">
                  <c:v>-0.96319999999999828</c:v>
                </c:pt>
                <c:pt idx="229">
                  <c:v>-0.95759999999999823</c:v>
                </c:pt>
                <c:pt idx="230">
                  <c:v>-0.95199999999999818</c:v>
                </c:pt>
                <c:pt idx="231">
                  <c:v>-0.94639999999999813</c:v>
                </c:pt>
                <c:pt idx="232">
                  <c:v>-0.94079999999999808</c:v>
                </c:pt>
                <c:pt idx="233">
                  <c:v>-0.93519999999999803</c:v>
                </c:pt>
                <c:pt idx="234">
                  <c:v>-0.92959999999999798</c:v>
                </c:pt>
                <c:pt idx="235">
                  <c:v>-0.92399999999999793</c:v>
                </c:pt>
                <c:pt idx="236">
                  <c:v>-0.91839999999999788</c:v>
                </c:pt>
                <c:pt idx="237">
                  <c:v>-0.91279999999999784</c:v>
                </c:pt>
                <c:pt idx="238">
                  <c:v>-0.90719999999999779</c:v>
                </c:pt>
                <c:pt idx="239">
                  <c:v>-0.90159999999999774</c:v>
                </c:pt>
                <c:pt idx="240">
                  <c:v>-0.89599999999999769</c:v>
                </c:pt>
                <c:pt idx="241">
                  <c:v>-0.89039999999999764</c:v>
                </c:pt>
                <c:pt idx="242">
                  <c:v>-0.88479999999999759</c:v>
                </c:pt>
                <c:pt idx="243">
                  <c:v>-0.87919999999999754</c:v>
                </c:pt>
                <c:pt idx="244">
                  <c:v>-0.87359999999999749</c:v>
                </c:pt>
                <c:pt idx="245">
                  <c:v>-0.86799999999999744</c:v>
                </c:pt>
                <c:pt idx="246">
                  <c:v>-0.86239999999999739</c:v>
                </c:pt>
                <c:pt idx="247">
                  <c:v>-0.85679999999999734</c:v>
                </c:pt>
                <c:pt idx="248">
                  <c:v>-0.85119999999999729</c:v>
                </c:pt>
                <c:pt idx="249">
                  <c:v>-0.84559999999999724</c:v>
                </c:pt>
                <c:pt idx="250">
                  <c:v>-0.83999999999999719</c:v>
                </c:pt>
                <c:pt idx="251">
                  <c:v>-0.83439999999999714</c:v>
                </c:pt>
                <c:pt idx="252">
                  <c:v>-0.82879999999999709</c:v>
                </c:pt>
                <c:pt idx="253">
                  <c:v>-0.82319999999999705</c:v>
                </c:pt>
                <c:pt idx="254">
                  <c:v>-0.817599999999997</c:v>
                </c:pt>
                <c:pt idx="255">
                  <c:v>-0.81199999999999695</c:v>
                </c:pt>
                <c:pt idx="256">
                  <c:v>-0.8063999999999969</c:v>
                </c:pt>
                <c:pt idx="257">
                  <c:v>-0.80079999999999685</c:v>
                </c:pt>
                <c:pt idx="258">
                  <c:v>-0.7951999999999968</c:v>
                </c:pt>
                <c:pt idx="259">
                  <c:v>-0.78959999999999675</c:v>
                </c:pt>
                <c:pt idx="260">
                  <c:v>-0.7839999999999967</c:v>
                </c:pt>
                <c:pt idx="261">
                  <c:v>-0.77839999999999665</c:v>
                </c:pt>
                <c:pt idx="262">
                  <c:v>-0.7727999999999966</c:v>
                </c:pt>
                <c:pt idx="263">
                  <c:v>-0.76719999999999655</c:v>
                </c:pt>
                <c:pt idx="264">
                  <c:v>-0.7615999999999965</c:v>
                </c:pt>
                <c:pt idx="265">
                  <c:v>-0.75599999999999645</c:v>
                </c:pt>
                <c:pt idx="266">
                  <c:v>-0.7503999999999964</c:v>
                </c:pt>
                <c:pt idx="267">
                  <c:v>-0.74479999999999635</c:v>
                </c:pt>
                <c:pt idx="268">
                  <c:v>-0.7391999999999963</c:v>
                </c:pt>
                <c:pt idx="269">
                  <c:v>-0.73359999999999626</c:v>
                </c:pt>
                <c:pt idx="270">
                  <c:v>-0.72799999999999621</c:v>
                </c:pt>
                <c:pt idx="271">
                  <c:v>-0.72239999999999616</c:v>
                </c:pt>
                <c:pt idx="272">
                  <c:v>-0.71679999999999611</c:v>
                </c:pt>
                <c:pt idx="273">
                  <c:v>-0.71119999999999606</c:v>
                </c:pt>
                <c:pt idx="274">
                  <c:v>-0.70559999999999601</c:v>
                </c:pt>
                <c:pt idx="275">
                  <c:v>-0.69999999999999596</c:v>
                </c:pt>
                <c:pt idx="276">
                  <c:v>-0.69439999999999591</c:v>
                </c:pt>
                <c:pt idx="277">
                  <c:v>-0.68879999999999586</c:v>
                </c:pt>
                <c:pt idx="278">
                  <c:v>-0.68319999999999581</c:v>
                </c:pt>
                <c:pt idx="279">
                  <c:v>-0.67759999999999576</c:v>
                </c:pt>
                <c:pt idx="280">
                  <c:v>-0.67199999999999571</c:v>
                </c:pt>
                <c:pt idx="281">
                  <c:v>-0.66639999999999566</c:v>
                </c:pt>
                <c:pt idx="282">
                  <c:v>-0.66079999999999561</c:v>
                </c:pt>
                <c:pt idx="283">
                  <c:v>-0.65519999999999556</c:v>
                </c:pt>
                <c:pt idx="284">
                  <c:v>-0.64959999999999551</c:v>
                </c:pt>
                <c:pt idx="285">
                  <c:v>-0.64399999999999546</c:v>
                </c:pt>
                <c:pt idx="286">
                  <c:v>-0.63839999999999542</c:v>
                </c:pt>
                <c:pt idx="287">
                  <c:v>-0.63279999999999537</c:v>
                </c:pt>
                <c:pt idx="288">
                  <c:v>-0.62719999999999532</c:v>
                </c:pt>
                <c:pt idx="289">
                  <c:v>-0.62159999999999527</c:v>
                </c:pt>
                <c:pt idx="290">
                  <c:v>-0.61599999999999522</c:v>
                </c:pt>
                <c:pt idx="291">
                  <c:v>-0.61039999999999517</c:v>
                </c:pt>
                <c:pt idx="292">
                  <c:v>-0.60479999999999512</c:v>
                </c:pt>
                <c:pt idx="293">
                  <c:v>-0.59919999999999507</c:v>
                </c:pt>
                <c:pt idx="294">
                  <c:v>-0.59359999999999502</c:v>
                </c:pt>
                <c:pt idx="295">
                  <c:v>-0.58799999999999497</c:v>
                </c:pt>
                <c:pt idx="296">
                  <c:v>-0.58239999999999492</c:v>
                </c:pt>
                <c:pt idx="297">
                  <c:v>-0.57679999999999487</c:v>
                </c:pt>
                <c:pt idx="298">
                  <c:v>-0.57119999999999482</c:v>
                </c:pt>
                <c:pt idx="299">
                  <c:v>-0.56559999999999477</c:v>
                </c:pt>
                <c:pt idx="300">
                  <c:v>-0.55999999999999472</c:v>
                </c:pt>
                <c:pt idx="301">
                  <c:v>-0.55439999999999467</c:v>
                </c:pt>
                <c:pt idx="302">
                  <c:v>-0.54879999999999463</c:v>
                </c:pt>
                <c:pt idx="303">
                  <c:v>-0.54319999999999458</c:v>
                </c:pt>
                <c:pt idx="304">
                  <c:v>-0.53759999999999453</c:v>
                </c:pt>
                <c:pt idx="305">
                  <c:v>-0.53199999999999448</c:v>
                </c:pt>
                <c:pt idx="306">
                  <c:v>-0.52639999999999443</c:v>
                </c:pt>
                <c:pt idx="307">
                  <c:v>-0.52079999999999438</c:v>
                </c:pt>
                <c:pt idx="308">
                  <c:v>-0.51519999999999433</c:v>
                </c:pt>
                <c:pt idx="309">
                  <c:v>-0.50959999999999428</c:v>
                </c:pt>
                <c:pt idx="310">
                  <c:v>-0.50399999999999423</c:v>
                </c:pt>
                <c:pt idx="311">
                  <c:v>-0.49839999999999424</c:v>
                </c:pt>
                <c:pt idx="312">
                  <c:v>-0.49279999999999424</c:v>
                </c:pt>
                <c:pt idx="313">
                  <c:v>-0.48719999999999425</c:v>
                </c:pt>
                <c:pt idx="314">
                  <c:v>-0.48159999999999425</c:v>
                </c:pt>
                <c:pt idx="315">
                  <c:v>-0.47599999999999426</c:v>
                </c:pt>
                <c:pt idx="316">
                  <c:v>-0.47039999999999427</c:v>
                </c:pt>
                <c:pt idx="317">
                  <c:v>-0.46479999999999427</c:v>
                </c:pt>
                <c:pt idx="318">
                  <c:v>-0.45919999999999428</c:v>
                </c:pt>
                <c:pt idx="319">
                  <c:v>-0.45359999999999429</c:v>
                </c:pt>
                <c:pt idx="320">
                  <c:v>-0.44799999999999429</c:v>
                </c:pt>
                <c:pt idx="321">
                  <c:v>-0.4423999999999943</c:v>
                </c:pt>
                <c:pt idx="322">
                  <c:v>-0.4367999999999943</c:v>
                </c:pt>
                <c:pt idx="323">
                  <c:v>-0.43119999999999431</c:v>
                </c:pt>
                <c:pt idx="324">
                  <c:v>-0.42559999999999432</c:v>
                </c:pt>
                <c:pt idx="325">
                  <c:v>-0.41999999999999432</c:v>
                </c:pt>
                <c:pt idx="326">
                  <c:v>-0.41439999999999433</c:v>
                </c:pt>
                <c:pt idx="327">
                  <c:v>-0.40879999999999433</c:v>
                </c:pt>
                <c:pt idx="328">
                  <c:v>-0.40319999999999434</c:v>
                </c:pt>
                <c:pt idx="329">
                  <c:v>-0.39759999999999435</c:v>
                </c:pt>
                <c:pt idx="330">
                  <c:v>-0.39199999999999435</c:v>
                </c:pt>
                <c:pt idx="331">
                  <c:v>-0.38639999999999436</c:v>
                </c:pt>
                <c:pt idx="332">
                  <c:v>-0.38079999999999437</c:v>
                </c:pt>
                <c:pt idx="333">
                  <c:v>-0.37519999999999437</c:v>
                </c:pt>
                <c:pt idx="334">
                  <c:v>-0.36959999999999438</c:v>
                </c:pt>
                <c:pt idx="335">
                  <c:v>-0.36399999999999438</c:v>
                </c:pt>
                <c:pt idx="336">
                  <c:v>-0.35839999999999439</c:v>
                </c:pt>
                <c:pt idx="337">
                  <c:v>-0.3527999999999944</c:v>
                </c:pt>
                <c:pt idx="338">
                  <c:v>-0.3471999999999944</c:v>
                </c:pt>
                <c:pt idx="339">
                  <c:v>-0.34159999999999441</c:v>
                </c:pt>
                <c:pt idx="340">
                  <c:v>-0.33599999999999441</c:v>
                </c:pt>
                <c:pt idx="341">
                  <c:v>-0.33039999999999442</c:v>
                </c:pt>
                <c:pt idx="342">
                  <c:v>-0.32479999999999443</c:v>
                </c:pt>
                <c:pt idx="343">
                  <c:v>-0.31919999999999443</c:v>
                </c:pt>
                <c:pt idx="344">
                  <c:v>-0.31359999999999444</c:v>
                </c:pt>
                <c:pt idx="345">
                  <c:v>-0.30799999999999444</c:v>
                </c:pt>
                <c:pt idx="346">
                  <c:v>-0.30239999999999445</c:v>
                </c:pt>
                <c:pt idx="347">
                  <c:v>-0.29679999999999446</c:v>
                </c:pt>
                <c:pt idx="348">
                  <c:v>-0.29119999999999446</c:v>
                </c:pt>
                <c:pt idx="349">
                  <c:v>-0.28559999999999447</c:v>
                </c:pt>
                <c:pt idx="350">
                  <c:v>-0.27999999999999448</c:v>
                </c:pt>
                <c:pt idx="351">
                  <c:v>-0.27439999999999448</c:v>
                </c:pt>
                <c:pt idx="352">
                  <c:v>-0.26879999999999449</c:v>
                </c:pt>
                <c:pt idx="353">
                  <c:v>-0.26319999999999449</c:v>
                </c:pt>
                <c:pt idx="354">
                  <c:v>-0.2575999999999945</c:v>
                </c:pt>
                <c:pt idx="355">
                  <c:v>-0.25199999999999451</c:v>
                </c:pt>
                <c:pt idx="356">
                  <c:v>-0.24639999999999451</c:v>
                </c:pt>
                <c:pt idx="357">
                  <c:v>-0.24079999999999452</c:v>
                </c:pt>
                <c:pt idx="358">
                  <c:v>-0.23519999999999452</c:v>
                </c:pt>
                <c:pt idx="359">
                  <c:v>-0.22959999999999453</c:v>
                </c:pt>
                <c:pt idx="360">
                  <c:v>-0.22399999999999454</c:v>
                </c:pt>
                <c:pt idx="361">
                  <c:v>-0.21839999999999454</c:v>
                </c:pt>
                <c:pt idx="362">
                  <c:v>-0.21279999999999455</c:v>
                </c:pt>
                <c:pt idx="363">
                  <c:v>-0.20719999999999456</c:v>
                </c:pt>
                <c:pt idx="364">
                  <c:v>-0.20159999999999456</c:v>
                </c:pt>
                <c:pt idx="365">
                  <c:v>-0.19599999999999457</c:v>
                </c:pt>
                <c:pt idx="366">
                  <c:v>-0.19039999999999457</c:v>
                </c:pt>
                <c:pt idx="367">
                  <c:v>-0.18479999999999458</c:v>
                </c:pt>
                <c:pt idx="368">
                  <c:v>-0.17919999999999459</c:v>
                </c:pt>
                <c:pt idx="369">
                  <c:v>-0.17359999999999459</c:v>
                </c:pt>
                <c:pt idx="370">
                  <c:v>-0.1679999999999946</c:v>
                </c:pt>
                <c:pt idx="371">
                  <c:v>-0.1623999999999946</c:v>
                </c:pt>
                <c:pt idx="372">
                  <c:v>-0.15679999999999461</c:v>
                </c:pt>
                <c:pt idx="373">
                  <c:v>-0.15119999999999462</c:v>
                </c:pt>
                <c:pt idx="374">
                  <c:v>-0.14559999999999462</c:v>
                </c:pt>
                <c:pt idx="375">
                  <c:v>-0.13999999999999463</c:v>
                </c:pt>
                <c:pt idx="376">
                  <c:v>-0.13439999999999463</c:v>
                </c:pt>
                <c:pt idx="377">
                  <c:v>-0.12879999999999464</c:v>
                </c:pt>
                <c:pt idx="378">
                  <c:v>-0.12319999999999465</c:v>
                </c:pt>
                <c:pt idx="379">
                  <c:v>-0.11759999999999465</c:v>
                </c:pt>
                <c:pt idx="380">
                  <c:v>-0.11199999999999466</c:v>
                </c:pt>
                <c:pt idx="381">
                  <c:v>-0.10639999999999467</c:v>
                </c:pt>
                <c:pt idx="382">
                  <c:v>-0.10079999999999467</c:v>
                </c:pt>
                <c:pt idx="383">
                  <c:v>-9.5199999999994678E-2</c:v>
                </c:pt>
                <c:pt idx="384">
                  <c:v>-8.9599999999994684E-2</c:v>
                </c:pt>
                <c:pt idx="385">
                  <c:v>-8.399999999999469E-2</c:v>
                </c:pt>
                <c:pt idx="386">
                  <c:v>-7.8399999999994696E-2</c:v>
                </c:pt>
                <c:pt idx="387">
                  <c:v>-7.2799999999994702E-2</c:v>
                </c:pt>
                <c:pt idx="388">
                  <c:v>-6.7199999999994708E-2</c:v>
                </c:pt>
                <c:pt idx="389">
                  <c:v>-6.1599999999994708E-2</c:v>
                </c:pt>
                <c:pt idx="390">
                  <c:v>-5.5999999999994707E-2</c:v>
                </c:pt>
                <c:pt idx="391">
                  <c:v>-5.0399999999994706E-2</c:v>
                </c:pt>
                <c:pt idx="392">
                  <c:v>-4.4799999999994705E-2</c:v>
                </c:pt>
                <c:pt idx="393">
                  <c:v>-3.9199999999994704E-2</c:v>
                </c:pt>
                <c:pt idx="394">
                  <c:v>-3.3599999999994704E-2</c:v>
                </c:pt>
                <c:pt idx="395">
                  <c:v>-2.7999999999994703E-2</c:v>
                </c:pt>
                <c:pt idx="396">
                  <c:v>-2.2399999999994702E-2</c:v>
                </c:pt>
                <c:pt idx="397">
                  <c:v>-1.6799999999994701E-2</c:v>
                </c:pt>
                <c:pt idx="398">
                  <c:v>-1.11999999999947E-2</c:v>
                </c:pt>
                <c:pt idx="399">
                  <c:v>-5.5999999999946995E-3</c:v>
                </c:pt>
                <c:pt idx="400">
                  <c:v>5.3013149425851225E-15</c:v>
                </c:pt>
                <c:pt idx="401">
                  <c:v>5.6000000000053021E-3</c:v>
                </c:pt>
                <c:pt idx="402">
                  <c:v>1.1200000000005303E-2</c:v>
                </c:pt>
                <c:pt idx="403">
                  <c:v>1.6800000000005304E-2</c:v>
                </c:pt>
                <c:pt idx="404">
                  <c:v>2.2400000000005305E-2</c:v>
                </c:pt>
                <c:pt idx="405">
                  <c:v>2.8000000000005305E-2</c:v>
                </c:pt>
                <c:pt idx="406">
                  <c:v>3.3600000000005306E-2</c:v>
                </c:pt>
                <c:pt idx="407">
                  <c:v>3.9200000000005307E-2</c:v>
                </c:pt>
                <c:pt idx="408">
                  <c:v>4.4800000000005308E-2</c:v>
                </c:pt>
                <c:pt idx="409">
                  <c:v>5.0400000000005309E-2</c:v>
                </c:pt>
                <c:pt idx="410">
                  <c:v>5.6000000000005309E-2</c:v>
                </c:pt>
                <c:pt idx="411">
                  <c:v>6.160000000000531E-2</c:v>
                </c:pt>
                <c:pt idx="412">
                  <c:v>6.7200000000005311E-2</c:v>
                </c:pt>
                <c:pt idx="413">
                  <c:v>7.2800000000005305E-2</c:v>
                </c:pt>
                <c:pt idx="414">
                  <c:v>7.8400000000005299E-2</c:v>
                </c:pt>
                <c:pt idx="415">
                  <c:v>8.4000000000005293E-2</c:v>
                </c:pt>
                <c:pt idx="416">
                  <c:v>8.9600000000005287E-2</c:v>
                </c:pt>
                <c:pt idx="417">
                  <c:v>9.520000000000528E-2</c:v>
                </c:pt>
                <c:pt idx="418">
                  <c:v>0.10080000000000527</c:v>
                </c:pt>
                <c:pt idx="419">
                  <c:v>0.10640000000000527</c:v>
                </c:pt>
                <c:pt idx="420">
                  <c:v>0.11200000000000526</c:v>
                </c:pt>
                <c:pt idx="421">
                  <c:v>0.11760000000000526</c:v>
                </c:pt>
                <c:pt idx="422">
                  <c:v>0.12320000000000525</c:v>
                </c:pt>
                <c:pt idx="423">
                  <c:v>0.12880000000000524</c:v>
                </c:pt>
                <c:pt idx="424">
                  <c:v>0.13440000000000524</c:v>
                </c:pt>
                <c:pt idx="425">
                  <c:v>0.14000000000000523</c:v>
                </c:pt>
                <c:pt idx="426">
                  <c:v>0.14560000000000523</c:v>
                </c:pt>
                <c:pt idx="427">
                  <c:v>0.15120000000000522</c:v>
                </c:pt>
                <c:pt idx="428">
                  <c:v>0.15680000000000521</c:v>
                </c:pt>
                <c:pt idx="429">
                  <c:v>0.16240000000000521</c:v>
                </c:pt>
                <c:pt idx="430">
                  <c:v>0.1680000000000052</c:v>
                </c:pt>
                <c:pt idx="431">
                  <c:v>0.17360000000000519</c:v>
                </c:pt>
                <c:pt idx="432">
                  <c:v>0.17920000000000519</c:v>
                </c:pt>
                <c:pt idx="433">
                  <c:v>0.18480000000000518</c:v>
                </c:pt>
                <c:pt idx="434">
                  <c:v>0.19040000000000518</c:v>
                </c:pt>
                <c:pt idx="435">
                  <c:v>0.19600000000000517</c:v>
                </c:pt>
                <c:pt idx="436">
                  <c:v>0.20160000000000516</c:v>
                </c:pt>
                <c:pt idx="437">
                  <c:v>0.20720000000000516</c:v>
                </c:pt>
                <c:pt idx="438">
                  <c:v>0.21280000000000515</c:v>
                </c:pt>
                <c:pt idx="439">
                  <c:v>0.21840000000000515</c:v>
                </c:pt>
                <c:pt idx="440">
                  <c:v>0.22400000000000514</c:v>
                </c:pt>
                <c:pt idx="441">
                  <c:v>0.22960000000000513</c:v>
                </c:pt>
                <c:pt idx="442">
                  <c:v>0.23520000000000513</c:v>
                </c:pt>
                <c:pt idx="443">
                  <c:v>0.24080000000000512</c:v>
                </c:pt>
                <c:pt idx="444">
                  <c:v>0.24640000000000511</c:v>
                </c:pt>
                <c:pt idx="445">
                  <c:v>0.25200000000000511</c:v>
                </c:pt>
                <c:pt idx="446">
                  <c:v>0.2576000000000051</c:v>
                </c:pt>
                <c:pt idx="447">
                  <c:v>0.2632000000000051</c:v>
                </c:pt>
                <c:pt idx="448">
                  <c:v>0.26880000000000509</c:v>
                </c:pt>
                <c:pt idx="449">
                  <c:v>0.27440000000000508</c:v>
                </c:pt>
                <c:pt idx="450">
                  <c:v>0.28000000000000508</c:v>
                </c:pt>
                <c:pt idx="451">
                  <c:v>0.28560000000000507</c:v>
                </c:pt>
                <c:pt idx="452">
                  <c:v>0.29120000000000507</c:v>
                </c:pt>
                <c:pt idx="453">
                  <c:v>0.29680000000000506</c:v>
                </c:pt>
                <c:pt idx="454">
                  <c:v>0.30240000000000505</c:v>
                </c:pt>
                <c:pt idx="455">
                  <c:v>0.30800000000000505</c:v>
                </c:pt>
                <c:pt idx="456">
                  <c:v>0.31360000000000504</c:v>
                </c:pt>
                <c:pt idx="457">
                  <c:v>0.31920000000000504</c:v>
                </c:pt>
                <c:pt idx="458">
                  <c:v>0.32480000000000503</c:v>
                </c:pt>
                <c:pt idx="459">
                  <c:v>0.33040000000000502</c:v>
                </c:pt>
                <c:pt idx="460">
                  <c:v>0.33600000000000502</c:v>
                </c:pt>
                <c:pt idx="461">
                  <c:v>0.34160000000000501</c:v>
                </c:pt>
                <c:pt idx="462">
                  <c:v>0.347200000000005</c:v>
                </c:pt>
                <c:pt idx="463">
                  <c:v>0.352800000000005</c:v>
                </c:pt>
                <c:pt idx="464">
                  <c:v>0.35840000000000499</c:v>
                </c:pt>
                <c:pt idx="465">
                  <c:v>0.36400000000000499</c:v>
                </c:pt>
                <c:pt idx="466">
                  <c:v>0.36960000000000498</c:v>
                </c:pt>
                <c:pt idx="467">
                  <c:v>0.37520000000000497</c:v>
                </c:pt>
                <c:pt idx="468">
                  <c:v>0.38080000000000497</c:v>
                </c:pt>
                <c:pt idx="469">
                  <c:v>0.38640000000000496</c:v>
                </c:pt>
                <c:pt idx="470">
                  <c:v>0.39200000000000496</c:v>
                </c:pt>
                <c:pt idx="471">
                  <c:v>0.39760000000000495</c:v>
                </c:pt>
                <c:pt idx="472">
                  <c:v>0.40320000000000494</c:v>
                </c:pt>
                <c:pt idx="473">
                  <c:v>0.40880000000000494</c:v>
                </c:pt>
                <c:pt idx="474">
                  <c:v>0.41440000000000493</c:v>
                </c:pt>
                <c:pt idx="475">
                  <c:v>0.42000000000000492</c:v>
                </c:pt>
                <c:pt idx="476">
                  <c:v>0.42560000000000492</c:v>
                </c:pt>
                <c:pt idx="477">
                  <c:v>0.43120000000000491</c:v>
                </c:pt>
                <c:pt idx="478">
                  <c:v>0.43680000000000491</c:v>
                </c:pt>
                <c:pt idx="479">
                  <c:v>0.4424000000000049</c:v>
                </c:pt>
                <c:pt idx="480">
                  <c:v>0.44800000000000489</c:v>
                </c:pt>
                <c:pt idx="481">
                  <c:v>0.45360000000000489</c:v>
                </c:pt>
                <c:pt idx="482">
                  <c:v>0.45920000000000488</c:v>
                </c:pt>
                <c:pt idx="483">
                  <c:v>0.46480000000000488</c:v>
                </c:pt>
                <c:pt idx="484">
                  <c:v>0.47040000000000487</c:v>
                </c:pt>
                <c:pt idx="485">
                  <c:v>0.47600000000000486</c:v>
                </c:pt>
                <c:pt idx="486">
                  <c:v>0.48160000000000486</c:v>
                </c:pt>
                <c:pt idx="487">
                  <c:v>0.48720000000000485</c:v>
                </c:pt>
                <c:pt idx="488">
                  <c:v>0.49280000000000485</c:v>
                </c:pt>
                <c:pt idx="489">
                  <c:v>0.49840000000000484</c:v>
                </c:pt>
                <c:pt idx="490">
                  <c:v>0.50400000000000489</c:v>
                </c:pt>
                <c:pt idx="491">
                  <c:v>0.50960000000000494</c:v>
                </c:pt>
                <c:pt idx="492">
                  <c:v>0.51520000000000499</c:v>
                </c:pt>
                <c:pt idx="493">
                  <c:v>0.52080000000000504</c:v>
                </c:pt>
                <c:pt idx="494">
                  <c:v>0.52640000000000509</c:v>
                </c:pt>
                <c:pt idx="495">
                  <c:v>0.53200000000000514</c:v>
                </c:pt>
                <c:pt idx="496">
                  <c:v>0.53760000000000518</c:v>
                </c:pt>
                <c:pt idx="497">
                  <c:v>0.54320000000000523</c:v>
                </c:pt>
                <c:pt idx="498">
                  <c:v>0.54880000000000528</c:v>
                </c:pt>
                <c:pt idx="499">
                  <c:v>0.55440000000000533</c:v>
                </c:pt>
                <c:pt idx="500">
                  <c:v>0.56000000000000538</c:v>
                </c:pt>
                <c:pt idx="501">
                  <c:v>0.56560000000000543</c:v>
                </c:pt>
                <c:pt idx="502">
                  <c:v>0.57120000000000548</c:v>
                </c:pt>
                <c:pt idx="503">
                  <c:v>0.57680000000000553</c:v>
                </c:pt>
                <c:pt idx="504">
                  <c:v>0.58240000000000558</c:v>
                </c:pt>
                <c:pt idx="505">
                  <c:v>0.58800000000000563</c:v>
                </c:pt>
                <c:pt idx="506">
                  <c:v>0.59360000000000568</c:v>
                </c:pt>
                <c:pt idx="507">
                  <c:v>0.59920000000000573</c:v>
                </c:pt>
                <c:pt idx="508">
                  <c:v>0.60480000000000578</c:v>
                </c:pt>
                <c:pt idx="509">
                  <c:v>0.61040000000000583</c:v>
                </c:pt>
                <c:pt idx="510">
                  <c:v>0.61600000000000588</c:v>
                </c:pt>
                <c:pt idx="511">
                  <c:v>0.62160000000000593</c:v>
                </c:pt>
                <c:pt idx="512">
                  <c:v>0.62720000000000597</c:v>
                </c:pt>
                <c:pt idx="513">
                  <c:v>0.63280000000000602</c:v>
                </c:pt>
                <c:pt idx="514">
                  <c:v>0.63840000000000607</c:v>
                </c:pt>
                <c:pt idx="515">
                  <c:v>0.64400000000000612</c:v>
                </c:pt>
                <c:pt idx="516">
                  <c:v>0.64960000000000617</c:v>
                </c:pt>
                <c:pt idx="517">
                  <c:v>0.65520000000000622</c:v>
                </c:pt>
                <c:pt idx="518">
                  <c:v>0.66080000000000627</c:v>
                </c:pt>
                <c:pt idx="519">
                  <c:v>0.66640000000000632</c:v>
                </c:pt>
                <c:pt idx="520">
                  <c:v>0.67200000000000637</c:v>
                </c:pt>
                <c:pt idx="521">
                  <c:v>0.67760000000000642</c:v>
                </c:pt>
                <c:pt idx="522">
                  <c:v>0.68320000000000647</c:v>
                </c:pt>
                <c:pt idx="523">
                  <c:v>0.68880000000000652</c:v>
                </c:pt>
                <c:pt idx="524">
                  <c:v>0.69440000000000657</c:v>
                </c:pt>
                <c:pt idx="525">
                  <c:v>0.70000000000000662</c:v>
                </c:pt>
                <c:pt idx="526">
                  <c:v>0.70560000000000667</c:v>
                </c:pt>
                <c:pt idx="527">
                  <c:v>0.71120000000000672</c:v>
                </c:pt>
                <c:pt idx="528">
                  <c:v>0.71680000000000677</c:v>
                </c:pt>
                <c:pt idx="529">
                  <c:v>0.72240000000000681</c:v>
                </c:pt>
                <c:pt idx="530">
                  <c:v>0.72800000000000686</c:v>
                </c:pt>
                <c:pt idx="531">
                  <c:v>0.73360000000000691</c:v>
                </c:pt>
                <c:pt idx="532">
                  <c:v>0.73920000000000696</c:v>
                </c:pt>
                <c:pt idx="533">
                  <c:v>0.74480000000000701</c:v>
                </c:pt>
                <c:pt idx="534">
                  <c:v>0.75040000000000706</c:v>
                </c:pt>
                <c:pt idx="535">
                  <c:v>0.75600000000000711</c:v>
                </c:pt>
                <c:pt idx="536">
                  <c:v>0.76160000000000716</c:v>
                </c:pt>
                <c:pt idx="537">
                  <c:v>0.76720000000000721</c:v>
                </c:pt>
                <c:pt idx="538">
                  <c:v>0.77280000000000726</c:v>
                </c:pt>
                <c:pt idx="539">
                  <c:v>0.77840000000000731</c:v>
                </c:pt>
                <c:pt idx="540">
                  <c:v>0.78400000000000736</c:v>
                </c:pt>
                <c:pt idx="541">
                  <c:v>0.78960000000000741</c:v>
                </c:pt>
                <c:pt idx="542">
                  <c:v>0.79520000000000746</c:v>
                </c:pt>
                <c:pt idx="543">
                  <c:v>0.80080000000000751</c:v>
                </c:pt>
                <c:pt idx="544">
                  <c:v>0.80640000000000756</c:v>
                </c:pt>
                <c:pt idx="545">
                  <c:v>0.8120000000000076</c:v>
                </c:pt>
                <c:pt idx="546">
                  <c:v>0.81760000000000765</c:v>
                </c:pt>
                <c:pt idx="547">
                  <c:v>0.8232000000000077</c:v>
                </c:pt>
                <c:pt idx="548">
                  <c:v>0.82880000000000775</c:v>
                </c:pt>
                <c:pt idx="549">
                  <c:v>0.8344000000000078</c:v>
                </c:pt>
                <c:pt idx="550">
                  <c:v>0.84000000000000785</c:v>
                </c:pt>
                <c:pt idx="551">
                  <c:v>0.8456000000000079</c:v>
                </c:pt>
                <c:pt idx="552">
                  <c:v>0.85120000000000795</c:v>
                </c:pt>
                <c:pt idx="553">
                  <c:v>0.856800000000008</c:v>
                </c:pt>
                <c:pt idx="554">
                  <c:v>0.86240000000000805</c:v>
                </c:pt>
                <c:pt idx="555">
                  <c:v>0.8680000000000081</c:v>
                </c:pt>
                <c:pt idx="556">
                  <c:v>0.87360000000000815</c:v>
                </c:pt>
                <c:pt idx="557">
                  <c:v>0.8792000000000082</c:v>
                </c:pt>
                <c:pt idx="558">
                  <c:v>0.88480000000000825</c:v>
                </c:pt>
                <c:pt idx="559">
                  <c:v>0.8904000000000083</c:v>
                </c:pt>
                <c:pt idx="560">
                  <c:v>0.89600000000000835</c:v>
                </c:pt>
                <c:pt idx="561">
                  <c:v>0.90160000000000839</c:v>
                </c:pt>
                <c:pt idx="562">
                  <c:v>0.90720000000000844</c:v>
                </c:pt>
                <c:pt idx="563">
                  <c:v>0.91280000000000849</c:v>
                </c:pt>
                <c:pt idx="564">
                  <c:v>0.91840000000000854</c:v>
                </c:pt>
                <c:pt idx="565">
                  <c:v>0.92400000000000859</c:v>
                </c:pt>
                <c:pt idx="566">
                  <c:v>0.92960000000000864</c:v>
                </c:pt>
                <c:pt idx="567">
                  <c:v>0.93520000000000869</c:v>
                </c:pt>
                <c:pt idx="568">
                  <c:v>0.94080000000000874</c:v>
                </c:pt>
                <c:pt idx="569">
                  <c:v>0.94640000000000879</c:v>
                </c:pt>
                <c:pt idx="570">
                  <c:v>0.95200000000000884</c:v>
                </c:pt>
                <c:pt idx="571">
                  <c:v>0.95760000000000889</c:v>
                </c:pt>
                <c:pt idx="572">
                  <c:v>0.96320000000000894</c:v>
                </c:pt>
                <c:pt idx="573">
                  <c:v>0.96880000000000899</c:v>
                </c:pt>
                <c:pt idx="574">
                  <c:v>0.97440000000000904</c:v>
                </c:pt>
                <c:pt idx="575">
                  <c:v>0.98000000000000909</c:v>
                </c:pt>
                <c:pt idx="576">
                  <c:v>0.98560000000000914</c:v>
                </c:pt>
                <c:pt idx="577">
                  <c:v>0.99120000000000918</c:v>
                </c:pt>
                <c:pt idx="578">
                  <c:v>0.99680000000000923</c:v>
                </c:pt>
                <c:pt idx="579">
                  <c:v>1.0024000000000093</c:v>
                </c:pt>
                <c:pt idx="580">
                  <c:v>1.0080000000000093</c:v>
                </c:pt>
                <c:pt idx="581">
                  <c:v>1.0136000000000094</c:v>
                </c:pt>
                <c:pt idx="582">
                  <c:v>1.0192000000000094</c:v>
                </c:pt>
                <c:pt idx="583">
                  <c:v>1.0248000000000095</c:v>
                </c:pt>
                <c:pt idx="584">
                  <c:v>1.0304000000000095</c:v>
                </c:pt>
                <c:pt idx="585">
                  <c:v>1.0360000000000096</c:v>
                </c:pt>
                <c:pt idx="586">
                  <c:v>1.0416000000000096</c:v>
                </c:pt>
                <c:pt idx="587">
                  <c:v>1.0472000000000097</c:v>
                </c:pt>
                <c:pt idx="588">
                  <c:v>1.0528000000000097</c:v>
                </c:pt>
                <c:pt idx="589">
                  <c:v>1.0584000000000098</c:v>
                </c:pt>
                <c:pt idx="590">
                  <c:v>1.0640000000000098</c:v>
                </c:pt>
                <c:pt idx="591">
                  <c:v>1.0696000000000099</c:v>
                </c:pt>
                <c:pt idx="592">
                  <c:v>1.0752000000000099</c:v>
                </c:pt>
                <c:pt idx="593">
                  <c:v>1.08080000000001</c:v>
                </c:pt>
                <c:pt idx="594">
                  <c:v>1.08640000000001</c:v>
                </c:pt>
                <c:pt idx="595">
                  <c:v>1.0920000000000101</c:v>
                </c:pt>
                <c:pt idx="596">
                  <c:v>1.0976000000000101</c:v>
                </c:pt>
                <c:pt idx="597">
                  <c:v>1.1032000000000102</c:v>
                </c:pt>
                <c:pt idx="598">
                  <c:v>1.1088000000000102</c:v>
                </c:pt>
                <c:pt idx="599">
                  <c:v>1.1144000000000103</c:v>
                </c:pt>
                <c:pt idx="600">
                  <c:v>1.1200000000000103</c:v>
                </c:pt>
                <c:pt idx="601">
                  <c:v>1.1256000000000104</c:v>
                </c:pt>
                <c:pt idx="602">
                  <c:v>1.1312000000000104</c:v>
                </c:pt>
                <c:pt idx="603">
                  <c:v>1.1368000000000105</c:v>
                </c:pt>
                <c:pt idx="604">
                  <c:v>1.1424000000000105</c:v>
                </c:pt>
                <c:pt idx="605">
                  <c:v>1.1480000000000106</c:v>
                </c:pt>
                <c:pt idx="606">
                  <c:v>1.1536000000000106</c:v>
                </c:pt>
                <c:pt idx="607">
                  <c:v>1.1592000000000107</c:v>
                </c:pt>
                <c:pt idx="608">
                  <c:v>1.1648000000000107</c:v>
                </c:pt>
                <c:pt idx="609">
                  <c:v>1.1704000000000108</c:v>
                </c:pt>
                <c:pt idx="610">
                  <c:v>1.1760000000000108</c:v>
                </c:pt>
                <c:pt idx="611">
                  <c:v>1.1816000000000109</c:v>
                </c:pt>
                <c:pt idx="612">
                  <c:v>1.1872000000000109</c:v>
                </c:pt>
                <c:pt idx="613">
                  <c:v>1.192800000000011</c:v>
                </c:pt>
                <c:pt idx="614">
                  <c:v>1.198400000000011</c:v>
                </c:pt>
                <c:pt idx="615">
                  <c:v>1.2040000000000111</c:v>
                </c:pt>
                <c:pt idx="616">
                  <c:v>1.2096000000000111</c:v>
                </c:pt>
                <c:pt idx="617">
                  <c:v>1.2152000000000112</c:v>
                </c:pt>
                <c:pt idx="618">
                  <c:v>1.2208000000000112</c:v>
                </c:pt>
                <c:pt idx="619">
                  <c:v>1.2264000000000113</c:v>
                </c:pt>
                <c:pt idx="620">
                  <c:v>1.2320000000000113</c:v>
                </c:pt>
                <c:pt idx="621">
                  <c:v>1.2376000000000114</c:v>
                </c:pt>
                <c:pt idx="622">
                  <c:v>1.2432000000000114</c:v>
                </c:pt>
                <c:pt idx="623">
                  <c:v>1.2488000000000115</c:v>
                </c:pt>
                <c:pt idx="624">
                  <c:v>1.2544000000000115</c:v>
                </c:pt>
                <c:pt idx="625">
                  <c:v>1.2600000000000116</c:v>
                </c:pt>
                <c:pt idx="626">
                  <c:v>1.2656000000000116</c:v>
                </c:pt>
                <c:pt idx="627">
                  <c:v>1.2712000000000117</c:v>
                </c:pt>
                <c:pt idx="628">
                  <c:v>1.2768000000000117</c:v>
                </c:pt>
                <c:pt idx="629">
                  <c:v>1.2824000000000118</c:v>
                </c:pt>
                <c:pt idx="630">
                  <c:v>1.2880000000000118</c:v>
                </c:pt>
                <c:pt idx="631">
                  <c:v>1.2936000000000119</c:v>
                </c:pt>
                <c:pt idx="632">
                  <c:v>1.2992000000000119</c:v>
                </c:pt>
                <c:pt idx="633">
                  <c:v>1.304800000000012</c:v>
                </c:pt>
                <c:pt idx="634">
                  <c:v>1.310400000000012</c:v>
                </c:pt>
                <c:pt idx="635">
                  <c:v>1.316000000000012</c:v>
                </c:pt>
                <c:pt idx="636">
                  <c:v>1.3216000000000121</c:v>
                </c:pt>
                <c:pt idx="637">
                  <c:v>1.3272000000000121</c:v>
                </c:pt>
                <c:pt idx="638">
                  <c:v>1.3328000000000122</c:v>
                </c:pt>
                <c:pt idx="639">
                  <c:v>1.3384000000000122</c:v>
                </c:pt>
                <c:pt idx="640">
                  <c:v>1.3440000000000123</c:v>
                </c:pt>
                <c:pt idx="641">
                  <c:v>1.3496000000000123</c:v>
                </c:pt>
                <c:pt idx="642">
                  <c:v>1.3552000000000124</c:v>
                </c:pt>
                <c:pt idx="643">
                  <c:v>1.3608000000000124</c:v>
                </c:pt>
                <c:pt idx="644">
                  <c:v>1.3664000000000125</c:v>
                </c:pt>
                <c:pt idx="645">
                  <c:v>1.3720000000000125</c:v>
                </c:pt>
                <c:pt idx="646">
                  <c:v>1.3776000000000126</c:v>
                </c:pt>
                <c:pt idx="647">
                  <c:v>1.3832000000000126</c:v>
                </c:pt>
                <c:pt idx="648">
                  <c:v>1.3888000000000127</c:v>
                </c:pt>
                <c:pt idx="649">
                  <c:v>1.3944000000000127</c:v>
                </c:pt>
                <c:pt idx="650">
                  <c:v>1.4000000000000128</c:v>
                </c:pt>
                <c:pt idx="651">
                  <c:v>1.4056000000000128</c:v>
                </c:pt>
                <c:pt idx="652">
                  <c:v>1.4112000000000129</c:v>
                </c:pt>
                <c:pt idx="653">
                  <c:v>1.4168000000000129</c:v>
                </c:pt>
                <c:pt idx="654">
                  <c:v>1.422400000000013</c:v>
                </c:pt>
                <c:pt idx="655">
                  <c:v>1.428000000000013</c:v>
                </c:pt>
                <c:pt idx="656">
                  <c:v>1.4336000000000131</c:v>
                </c:pt>
                <c:pt idx="657">
                  <c:v>1.4392000000000131</c:v>
                </c:pt>
                <c:pt idx="658">
                  <c:v>1.4448000000000132</c:v>
                </c:pt>
                <c:pt idx="659">
                  <c:v>1.4504000000000132</c:v>
                </c:pt>
                <c:pt idx="660">
                  <c:v>1.4560000000000133</c:v>
                </c:pt>
                <c:pt idx="661">
                  <c:v>1.4616000000000133</c:v>
                </c:pt>
                <c:pt idx="662">
                  <c:v>1.4672000000000134</c:v>
                </c:pt>
                <c:pt idx="663">
                  <c:v>1.4728000000000134</c:v>
                </c:pt>
                <c:pt idx="664">
                  <c:v>1.4784000000000135</c:v>
                </c:pt>
                <c:pt idx="665">
                  <c:v>1.4840000000000135</c:v>
                </c:pt>
                <c:pt idx="666">
                  <c:v>1.4896000000000136</c:v>
                </c:pt>
                <c:pt idx="667">
                  <c:v>1.4952000000000136</c:v>
                </c:pt>
                <c:pt idx="668">
                  <c:v>1.5008000000000137</c:v>
                </c:pt>
                <c:pt idx="669">
                  <c:v>1.5064000000000137</c:v>
                </c:pt>
                <c:pt idx="670">
                  <c:v>1.5120000000000138</c:v>
                </c:pt>
                <c:pt idx="671">
                  <c:v>1.5176000000000138</c:v>
                </c:pt>
                <c:pt idx="672">
                  <c:v>1.5232000000000139</c:v>
                </c:pt>
                <c:pt idx="673">
                  <c:v>1.5288000000000139</c:v>
                </c:pt>
                <c:pt idx="674">
                  <c:v>1.534400000000014</c:v>
                </c:pt>
                <c:pt idx="675">
                  <c:v>1.540000000000014</c:v>
                </c:pt>
                <c:pt idx="676">
                  <c:v>1.5456000000000141</c:v>
                </c:pt>
                <c:pt idx="677">
                  <c:v>1.5512000000000141</c:v>
                </c:pt>
                <c:pt idx="678">
                  <c:v>1.5568000000000142</c:v>
                </c:pt>
                <c:pt idx="679">
                  <c:v>1.5624000000000142</c:v>
                </c:pt>
                <c:pt idx="680">
                  <c:v>1.5680000000000143</c:v>
                </c:pt>
                <c:pt idx="681">
                  <c:v>1.5736000000000143</c:v>
                </c:pt>
                <c:pt idx="682">
                  <c:v>1.5792000000000144</c:v>
                </c:pt>
                <c:pt idx="683">
                  <c:v>1.5848000000000144</c:v>
                </c:pt>
                <c:pt idx="684">
                  <c:v>1.5904000000000145</c:v>
                </c:pt>
                <c:pt idx="685">
                  <c:v>1.5960000000000145</c:v>
                </c:pt>
                <c:pt idx="686">
                  <c:v>1.6016000000000146</c:v>
                </c:pt>
                <c:pt idx="687">
                  <c:v>1.6072000000000146</c:v>
                </c:pt>
                <c:pt idx="688">
                  <c:v>1.6128000000000147</c:v>
                </c:pt>
                <c:pt idx="689">
                  <c:v>1.6184000000000147</c:v>
                </c:pt>
                <c:pt idx="690">
                  <c:v>1.6240000000000148</c:v>
                </c:pt>
                <c:pt idx="691">
                  <c:v>1.6296000000000148</c:v>
                </c:pt>
                <c:pt idx="692">
                  <c:v>1.6352000000000149</c:v>
                </c:pt>
                <c:pt idx="693">
                  <c:v>1.6408000000000149</c:v>
                </c:pt>
                <c:pt idx="694">
                  <c:v>1.646400000000015</c:v>
                </c:pt>
                <c:pt idx="695">
                  <c:v>1.652000000000015</c:v>
                </c:pt>
                <c:pt idx="696">
                  <c:v>1.6576000000000151</c:v>
                </c:pt>
                <c:pt idx="697">
                  <c:v>1.6632000000000151</c:v>
                </c:pt>
                <c:pt idx="698">
                  <c:v>1.6688000000000152</c:v>
                </c:pt>
                <c:pt idx="699">
                  <c:v>1.6744000000000152</c:v>
                </c:pt>
                <c:pt idx="700">
                  <c:v>1.6800000000000153</c:v>
                </c:pt>
                <c:pt idx="701">
                  <c:v>1.6856000000000153</c:v>
                </c:pt>
                <c:pt idx="702">
                  <c:v>1.6912000000000154</c:v>
                </c:pt>
                <c:pt idx="703">
                  <c:v>1.6968000000000154</c:v>
                </c:pt>
                <c:pt idx="704">
                  <c:v>1.7024000000000155</c:v>
                </c:pt>
                <c:pt idx="705">
                  <c:v>1.7080000000000155</c:v>
                </c:pt>
                <c:pt idx="706">
                  <c:v>1.7136000000000156</c:v>
                </c:pt>
                <c:pt idx="707">
                  <c:v>1.7192000000000156</c:v>
                </c:pt>
                <c:pt idx="708">
                  <c:v>1.7248000000000157</c:v>
                </c:pt>
                <c:pt idx="709">
                  <c:v>1.7304000000000157</c:v>
                </c:pt>
                <c:pt idx="710">
                  <c:v>1.7360000000000158</c:v>
                </c:pt>
                <c:pt idx="711">
                  <c:v>1.7416000000000158</c:v>
                </c:pt>
                <c:pt idx="712">
                  <c:v>1.7472000000000159</c:v>
                </c:pt>
                <c:pt idx="713">
                  <c:v>1.7528000000000159</c:v>
                </c:pt>
                <c:pt idx="714">
                  <c:v>1.758400000000016</c:v>
                </c:pt>
                <c:pt idx="715">
                  <c:v>1.764000000000016</c:v>
                </c:pt>
                <c:pt idx="716">
                  <c:v>1.769600000000016</c:v>
                </c:pt>
                <c:pt idx="717">
                  <c:v>1.7752000000000161</c:v>
                </c:pt>
                <c:pt idx="718">
                  <c:v>1.7808000000000161</c:v>
                </c:pt>
                <c:pt idx="719">
                  <c:v>1.7864000000000162</c:v>
                </c:pt>
                <c:pt idx="720">
                  <c:v>1.7920000000000162</c:v>
                </c:pt>
                <c:pt idx="721">
                  <c:v>1.7976000000000163</c:v>
                </c:pt>
                <c:pt idx="722">
                  <c:v>1.8032000000000163</c:v>
                </c:pt>
                <c:pt idx="723">
                  <c:v>1.8088000000000164</c:v>
                </c:pt>
                <c:pt idx="724">
                  <c:v>1.8144000000000164</c:v>
                </c:pt>
                <c:pt idx="725">
                  <c:v>1.8200000000000165</c:v>
                </c:pt>
                <c:pt idx="726">
                  <c:v>1.8256000000000165</c:v>
                </c:pt>
                <c:pt idx="727">
                  <c:v>1.8312000000000166</c:v>
                </c:pt>
                <c:pt idx="728">
                  <c:v>1.8368000000000166</c:v>
                </c:pt>
                <c:pt idx="729">
                  <c:v>1.8424000000000167</c:v>
                </c:pt>
                <c:pt idx="730">
                  <c:v>1.8480000000000167</c:v>
                </c:pt>
                <c:pt idx="731">
                  <c:v>1.8536000000000168</c:v>
                </c:pt>
                <c:pt idx="732">
                  <c:v>1.8592000000000168</c:v>
                </c:pt>
                <c:pt idx="733">
                  <c:v>1.8648000000000169</c:v>
                </c:pt>
                <c:pt idx="734">
                  <c:v>1.8704000000000169</c:v>
                </c:pt>
                <c:pt idx="735">
                  <c:v>1.876000000000017</c:v>
                </c:pt>
                <c:pt idx="736">
                  <c:v>1.881600000000017</c:v>
                </c:pt>
                <c:pt idx="737">
                  <c:v>1.8872000000000171</c:v>
                </c:pt>
                <c:pt idx="738">
                  <c:v>1.8928000000000171</c:v>
                </c:pt>
                <c:pt idx="739">
                  <c:v>1.8984000000000172</c:v>
                </c:pt>
                <c:pt idx="740">
                  <c:v>1.9040000000000172</c:v>
                </c:pt>
                <c:pt idx="741">
                  <c:v>1.9096000000000173</c:v>
                </c:pt>
                <c:pt idx="742">
                  <c:v>1.9152000000000173</c:v>
                </c:pt>
                <c:pt idx="743">
                  <c:v>1.9208000000000174</c:v>
                </c:pt>
                <c:pt idx="744">
                  <c:v>1.9264000000000174</c:v>
                </c:pt>
                <c:pt idx="745">
                  <c:v>1.9320000000000175</c:v>
                </c:pt>
                <c:pt idx="746">
                  <c:v>1.9376000000000175</c:v>
                </c:pt>
                <c:pt idx="747">
                  <c:v>1.9432000000000176</c:v>
                </c:pt>
                <c:pt idx="748">
                  <c:v>1.9488000000000176</c:v>
                </c:pt>
                <c:pt idx="749">
                  <c:v>1.9544000000000177</c:v>
                </c:pt>
                <c:pt idx="750">
                  <c:v>1.9600000000000177</c:v>
                </c:pt>
                <c:pt idx="751">
                  <c:v>1.9656000000000178</c:v>
                </c:pt>
                <c:pt idx="752">
                  <c:v>1.9712000000000178</c:v>
                </c:pt>
                <c:pt idx="753">
                  <c:v>1.9768000000000179</c:v>
                </c:pt>
                <c:pt idx="754">
                  <c:v>1.9824000000000179</c:v>
                </c:pt>
                <c:pt idx="755">
                  <c:v>1.988000000000018</c:v>
                </c:pt>
                <c:pt idx="756">
                  <c:v>1.993600000000018</c:v>
                </c:pt>
                <c:pt idx="757">
                  <c:v>1.9992000000000181</c:v>
                </c:pt>
                <c:pt idx="758">
                  <c:v>2.0048000000000181</c:v>
                </c:pt>
                <c:pt idx="759">
                  <c:v>2.010400000000018</c:v>
                </c:pt>
                <c:pt idx="760">
                  <c:v>2.0160000000000178</c:v>
                </c:pt>
                <c:pt idx="761">
                  <c:v>2.0216000000000176</c:v>
                </c:pt>
                <c:pt idx="762">
                  <c:v>2.0272000000000174</c:v>
                </c:pt>
                <c:pt idx="763">
                  <c:v>2.0328000000000173</c:v>
                </c:pt>
                <c:pt idx="764">
                  <c:v>2.0384000000000171</c:v>
                </c:pt>
                <c:pt idx="765">
                  <c:v>2.0440000000000169</c:v>
                </c:pt>
                <c:pt idx="766">
                  <c:v>2.0496000000000167</c:v>
                </c:pt>
                <c:pt idx="767">
                  <c:v>2.0552000000000166</c:v>
                </c:pt>
                <c:pt idx="768">
                  <c:v>2.0608000000000164</c:v>
                </c:pt>
                <c:pt idx="769">
                  <c:v>2.0664000000000162</c:v>
                </c:pt>
                <c:pt idx="770">
                  <c:v>2.0720000000000161</c:v>
                </c:pt>
                <c:pt idx="771">
                  <c:v>2.0776000000000159</c:v>
                </c:pt>
                <c:pt idx="772">
                  <c:v>2.0832000000000157</c:v>
                </c:pt>
                <c:pt idx="773">
                  <c:v>2.0888000000000155</c:v>
                </c:pt>
                <c:pt idx="774">
                  <c:v>2.0944000000000154</c:v>
                </c:pt>
                <c:pt idx="775">
                  <c:v>2.1000000000000152</c:v>
                </c:pt>
                <c:pt idx="776">
                  <c:v>2.105600000000015</c:v>
                </c:pt>
                <c:pt idx="777">
                  <c:v>2.1112000000000148</c:v>
                </c:pt>
                <c:pt idx="778">
                  <c:v>2.1168000000000147</c:v>
                </c:pt>
                <c:pt idx="779">
                  <c:v>2.1224000000000145</c:v>
                </c:pt>
                <c:pt idx="780">
                  <c:v>2.1280000000000143</c:v>
                </c:pt>
                <c:pt idx="781">
                  <c:v>2.1336000000000142</c:v>
                </c:pt>
                <c:pt idx="782">
                  <c:v>2.139200000000014</c:v>
                </c:pt>
                <c:pt idx="783">
                  <c:v>2.1448000000000138</c:v>
                </c:pt>
                <c:pt idx="784">
                  <c:v>2.1504000000000136</c:v>
                </c:pt>
                <c:pt idx="785">
                  <c:v>2.1560000000000135</c:v>
                </c:pt>
                <c:pt idx="786">
                  <c:v>2.1616000000000133</c:v>
                </c:pt>
                <c:pt idx="787">
                  <c:v>2.1672000000000131</c:v>
                </c:pt>
                <c:pt idx="788">
                  <c:v>2.1728000000000129</c:v>
                </c:pt>
                <c:pt idx="789">
                  <c:v>2.1784000000000128</c:v>
                </c:pt>
                <c:pt idx="790">
                  <c:v>2.1840000000000126</c:v>
                </c:pt>
                <c:pt idx="791">
                  <c:v>2.1896000000000124</c:v>
                </c:pt>
                <c:pt idx="792">
                  <c:v>2.1952000000000123</c:v>
                </c:pt>
                <c:pt idx="793">
                  <c:v>2.2008000000000121</c:v>
                </c:pt>
                <c:pt idx="794">
                  <c:v>2.2064000000000119</c:v>
                </c:pt>
                <c:pt idx="795">
                  <c:v>2.2120000000000117</c:v>
                </c:pt>
                <c:pt idx="796">
                  <c:v>2.2176000000000116</c:v>
                </c:pt>
                <c:pt idx="797">
                  <c:v>2.2232000000000114</c:v>
                </c:pt>
                <c:pt idx="798">
                  <c:v>2.2288000000000112</c:v>
                </c:pt>
                <c:pt idx="799">
                  <c:v>2.234400000000011</c:v>
                </c:pt>
              </c:numCache>
            </c:numRef>
          </c:cat>
          <c:val>
            <c:numRef>
              <c:f>Sheet4!$H$5:$H$804</c:f>
              <c:numCache>
                <c:formatCode>General</c:formatCode>
                <c:ptCount val="8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12</c:v>
                </c:pt>
                <c:pt idx="188">
                  <c:v>12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6</c:v>
                </c:pt>
                <c:pt idx="245">
                  <c:v>6</c:v>
                </c:pt>
                <c:pt idx="246">
                  <c:v>12</c:v>
                </c:pt>
                <c:pt idx="247">
                  <c:v>12</c:v>
                </c:pt>
                <c:pt idx="248">
                  <c:v>12</c:v>
                </c:pt>
                <c:pt idx="249">
                  <c:v>18</c:v>
                </c:pt>
                <c:pt idx="250">
                  <c:v>12</c:v>
                </c:pt>
                <c:pt idx="251">
                  <c:v>12</c:v>
                </c:pt>
                <c:pt idx="252">
                  <c:v>12</c:v>
                </c:pt>
                <c:pt idx="253">
                  <c:v>6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6</c:v>
                </c:pt>
                <c:pt idx="258">
                  <c:v>18</c:v>
                </c:pt>
                <c:pt idx="259">
                  <c:v>24</c:v>
                </c:pt>
                <c:pt idx="260">
                  <c:v>36</c:v>
                </c:pt>
                <c:pt idx="261">
                  <c:v>48</c:v>
                </c:pt>
                <c:pt idx="262">
                  <c:v>60</c:v>
                </c:pt>
                <c:pt idx="263">
                  <c:v>66</c:v>
                </c:pt>
                <c:pt idx="264">
                  <c:v>66</c:v>
                </c:pt>
                <c:pt idx="265">
                  <c:v>60</c:v>
                </c:pt>
                <c:pt idx="266">
                  <c:v>54</c:v>
                </c:pt>
                <c:pt idx="267">
                  <c:v>42</c:v>
                </c:pt>
                <c:pt idx="268">
                  <c:v>30</c:v>
                </c:pt>
                <c:pt idx="269">
                  <c:v>18</c:v>
                </c:pt>
                <c:pt idx="270">
                  <c:v>12</c:v>
                </c:pt>
                <c:pt idx="271">
                  <c:v>12</c:v>
                </c:pt>
                <c:pt idx="272">
                  <c:v>24</c:v>
                </c:pt>
                <c:pt idx="273">
                  <c:v>42</c:v>
                </c:pt>
                <c:pt idx="274">
                  <c:v>72</c:v>
                </c:pt>
                <c:pt idx="275">
                  <c:v>96</c:v>
                </c:pt>
                <c:pt idx="276">
                  <c:v>126</c:v>
                </c:pt>
                <c:pt idx="277">
                  <c:v>150</c:v>
                </c:pt>
                <c:pt idx="278">
                  <c:v>168</c:v>
                </c:pt>
                <c:pt idx="279">
                  <c:v>168</c:v>
                </c:pt>
                <c:pt idx="280">
                  <c:v>156</c:v>
                </c:pt>
                <c:pt idx="281">
                  <c:v>132</c:v>
                </c:pt>
                <c:pt idx="282">
                  <c:v>102</c:v>
                </c:pt>
                <c:pt idx="283">
                  <c:v>72</c:v>
                </c:pt>
                <c:pt idx="284">
                  <c:v>42</c:v>
                </c:pt>
                <c:pt idx="285">
                  <c:v>30</c:v>
                </c:pt>
                <c:pt idx="286">
                  <c:v>30</c:v>
                </c:pt>
                <c:pt idx="287">
                  <c:v>48</c:v>
                </c:pt>
                <c:pt idx="288">
                  <c:v>84</c:v>
                </c:pt>
                <c:pt idx="289">
                  <c:v>138</c:v>
                </c:pt>
                <c:pt idx="290">
                  <c:v>198</c:v>
                </c:pt>
                <c:pt idx="291">
                  <c:v>252</c:v>
                </c:pt>
                <c:pt idx="292">
                  <c:v>300</c:v>
                </c:pt>
                <c:pt idx="293">
                  <c:v>324</c:v>
                </c:pt>
                <c:pt idx="294">
                  <c:v>330</c:v>
                </c:pt>
                <c:pt idx="295">
                  <c:v>306</c:v>
                </c:pt>
                <c:pt idx="296">
                  <c:v>264</c:v>
                </c:pt>
                <c:pt idx="297">
                  <c:v>204</c:v>
                </c:pt>
                <c:pt idx="298">
                  <c:v>144</c:v>
                </c:pt>
                <c:pt idx="299">
                  <c:v>90</c:v>
                </c:pt>
                <c:pt idx="300">
                  <c:v>60</c:v>
                </c:pt>
                <c:pt idx="301">
                  <c:v>54</c:v>
                </c:pt>
                <c:pt idx="302">
                  <c:v>84</c:v>
                </c:pt>
                <c:pt idx="303">
                  <c:v>144</c:v>
                </c:pt>
                <c:pt idx="304">
                  <c:v>228</c:v>
                </c:pt>
                <c:pt idx="305">
                  <c:v>324</c:v>
                </c:pt>
                <c:pt idx="306">
                  <c:v>420</c:v>
                </c:pt>
                <c:pt idx="307">
                  <c:v>504</c:v>
                </c:pt>
                <c:pt idx="308">
                  <c:v>552</c:v>
                </c:pt>
                <c:pt idx="309">
                  <c:v>558</c:v>
                </c:pt>
                <c:pt idx="310">
                  <c:v>522</c:v>
                </c:pt>
                <c:pt idx="311">
                  <c:v>450</c:v>
                </c:pt>
                <c:pt idx="312">
                  <c:v>354</c:v>
                </c:pt>
                <c:pt idx="313">
                  <c:v>252</c:v>
                </c:pt>
                <c:pt idx="314">
                  <c:v>162</c:v>
                </c:pt>
                <c:pt idx="315">
                  <c:v>102</c:v>
                </c:pt>
                <c:pt idx="316">
                  <c:v>84</c:v>
                </c:pt>
                <c:pt idx="317">
                  <c:v>120</c:v>
                </c:pt>
                <c:pt idx="318">
                  <c:v>204</c:v>
                </c:pt>
                <c:pt idx="319">
                  <c:v>330</c:v>
                </c:pt>
                <c:pt idx="320">
                  <c:v>480</c:v>
                </c:pt>
                <c:pt idx="321">
                  <c:v>624</c:v>
                </c:pt>
                <c:pt idx="322">
                  <c:v>744</c:v>
                </c:pt>
                <c:pt idx="323">
                  <c:v>822</c:v>
                </c:pt>
                <c:pt idx="324">
                  <c:v>840</c:v>
                </c:pt>
                <c:pt idx="325">
                  <c:v>792</c:v>
                </c:pt>
                <c:pt idx="326">
                  <c:v>684</c:v>
                </c:pt>
                <c:pt idx="327">
                  <c:v>546</c:v>
                </c:pt>
                <c:pt idx="328">
                  <c:v>390</c:v>
                </c:pt>
                <c:pt idx="329">
                  <c:v>252</c:v>
                </c:pt>
                <c:pt idx="330">
                  <c:v>156</c:v>
                </c:pt>
                <c:pt idx="331">
                  <c:v>120</c:v>
                </c:pt>
                <c:pt idx="332">
                  <c:v>156</c:v>
                </c:pt>
                <c:pt idx="333">
                  <c:v>270</c:v>
                </c:pt>
                <c:pt idx="334">
                  <c:v>438</c:v>
                </c:pt>
                <c:pt idx="335">
                  <c:v>642</c:v>
                </c:pt>
                <c:pt idx="336">
                  <c:v>840</c:v>
                </c:pt>
                <c:pt idx="337">
                  <c:v>1014</c:v>
                </c:pt>
                <c:pt idx="338">
                  <c:v>1116</c:v>
                </c:pt>
                <c:pt idx="339">
                  <c:v>1146</c:v>
                </c:pt>
                <c:pt idx="340">
                  <c:v>1086</c:v>
                </c:pt>
                <c:pt idx="341">
                  <c:v>954</c:v>
                </c:pt>
                <c:pt idx="342">
                  <c:v>762</c:v>
                </c:pt>
                <c:pt idx="343">
                  <c:v>552</c:v>
                </c:pt>
                <c:pt idx="344">
                  <c:v>360</c:v>
                </c:pt>
                <c:pt idx="345">
                  <c:v>216</c:v>
                </c:pt>
                <c:pt idx="346">
                  <c:v>156</c:v>
                </c:pt>
                <c:pt idx="347">
                  <c:v>198</c:v>
                </c:pt>
                <c:pt idx="348">
                  <c:v>324</c:v>
                </c:pt>
                <c:pt idx="349">
                  <c:v>534</c:v>
                </c:pt>
                <c:pt idx="350">
                  <c:v>786</c:v>
                </c:pt>
                <c:pt idx="351">
                  <c:v>1044</c:v>
                </c:pt>
                <c:pt idx="352">
                  <c:v>1260</c:v>
                </c:pt>
                <c:pt idx="353">
                  <c:v>1404</c:v>
                </c:pt>
                <c:pt idx="354">
                  <c:v>1452</c:v>
                </c:pt>
                <c:pt idx="355">
                  <c:v>1386</c:v>
                </c:pt>
                <c:pt idx="356">
                  <c:v>1224</c:v>
                </c:pt>
                <c:pt idx="357">
                  <c:v>984</c:v>
                </c:pt>
                <c:pt idx="358">
                  <c:v>720</c:v>
                </c:pt>
                <c:pt idx="359">
                  <c:v>474</c:v>
                </c:pt>
                <c:pt idx="360">
                  <c:v>288</c:v>
                </c:pt>
                <c:pt idx="361">
                  <c:v>198</c:v>
                </c:pt>
                <c:pt idx="362">
                  <c:v>222</c:v>
                </c:pt>
                <c:pt idx="363">
                  <c:v>366</c:v>
                </c:pt>
                <c:pt idx="364">
                  <c:v>600</c:v>
                </c:pt>
                <c:pt idx="365">
                  <c:v>894</c:v>
                </c:pt>
                <c:pt idx="366">
                  <c:v>1200</c:v>
                </c:pt>
                <c:pt idx="367">
                  <c:v>1464</c:v>
                </c:pt>
                <c:pt idx="368">
                  <c:v>1644</c:v>
                </c:pt>
                <c:pt idx="369">
                  <c:v>1704</c:v>
                </c:pt>
                <c:pt idx="370">
                  <c:v>1638</c:v>
                </c:pt>
                <c:pt idx="371">
                  <c:v>1458</c:v>
                </c:pt>
                <c:pt idx="372">
                  <c:v>1188</c:v>
                </c:pt>
                <c:pt idx="373">
                  <c:v>882</c:v>
                </c:pt>
                <c:pt idx="374">
                  <c:v>582</c:v>
                </c:pt>
                <c:pt idx="375">
                  <c:v>354</c:v>
                </c:pt>
                <c:pt idx="376">
                  <c:v>234</c:v>
                </c:pt>
                <c:pt idx="377">
                  <c:v>240</c:v>
                </c:pt>
                <c:pt idx="378">
                  <c:v>384</c:v>
                </c:pt>
                <c:pt idx="379">
                  <c:v>636</c:v>
                </c:pt>
                <c:pt idx="380">
                  <c:v>954</c:v>
                </c:pt>
                <c:pt idx="381">
                  <c:v>1290</c:v>
                </c:pt>
                <c:pt idx="382">
                  <c:v>1590</c:v>
                </c:pt>
                <c:pt idx="383">
                  <c:v>1794</c:v>
                </c:pt>
                <c:pt idx="384">
                  <c:v>1878</c:v>
                </c:pt>
                <c:pt idx="385">
                  <c:v>1818</c:v>
                </c:pt>
                <c:pt idx="386">
                  <c:v>1626</c:v>
                </c:pt>
                <c:pt idx="387">
                  <c:v>1338</c:v>
                </c:pt>
                <c:pt idx="388">
                  <c:v>1002</c:v>
                </c:pt>
                <c:pt idx="389">
                  <c:v>672</c:v>
                </c:pt>
                <c:pt idx="390">
                  <c:v>408</c:v>
                </c:pt>
                <c:pt idx="391">
                  <c:v>258</c:v>
                </c:pt>
                <c:pt idx="392">
                  <c:v>246</c:v>
                </c:pt>
                <c:pt idx="393">
                  <c:v>378</c:v>
                </c:pt>
                <c:pt idx="394">
                  <c:v>624</c:v>
                </c:pt>
                <c:pt idx="395">
                  <c:v>954</c:v>
                </c:pt>
                <c:pt idx="396">
                  <c:v>1302</c:v>
                </c:pt>
                <c:pt idx="397">
                  <c:v>1614</c:v>
                </c:pt>
                <c:pt idx="398">
                  <c:v>1842</c:v>
                </c:pt>
                <c:pt idx="399">
                  <c:v>1938</c:v>
                </c:pt>
                <c:pt idx="400">
                  <c:v>1884</c:v>
                </c:pt>
                <c:pt idx="401">
                  <c:v>1704</c:v>
                </c:pt>
                <c:pt idx="402">
                  <c:v>1410</c:v>
                </c:pt>
                <c:pt idx="403">
                  <c:v>1068</c:v>
                </c:pt>
                <c:pt idx="404">
                  <c:v>726</c:v>
                </c:pt>
                <c:pt idx="405">
                  <c:v>444</c:v>
                </c:pt>
                <c:pt idx="406">
                  <c:v>276</c:v>
                </c:pt>
                <c:pt idx="407">
                  <c:v>240</c:v>
                </c:pt>
                <c:pt idx="408">
                  <c:v>348</c:v>
                </c:pt>
                <c:pt idx="409">
                  <c:v>576</c:v>
                </c:pt>
                <c:pt idx="410">
                  <c:v>888</c:v>
                </c:pt>
                <c:pt idx="411">
                  <c:v>1230</c:v>
                </c:pt>
                <c:pt idx="412">
                  <c:v>1542</c:v>
                </c:pt>
                <c:pt idx="413">
                  <c:v>1770</c:v>
                </c:pt>
                <c:pt idx="414">
                  <c:v>1872</c:v>
                </c:pt>
                <c:pt idx="415">
                  <c:v>1842</c:v>
                </c:pt>
                <c:pt idx="416">
                  <c:v>1674</c:v>
                </c:pt>
                <c:pt idx="417">
                  <c:v>1398</c:v>
                </c:pt>
                <c:pt idx="418">
                  <c:v>1068</c:v>
                </c:pt>
                <c:pt idx="419">
                  <c:v>732</c:v>
                </c:pt>
                <c:pt idx="420">
                  <c:v>456</c:v>
                </c:pt>
                <c:pt idx="421">
                  <c:v>276</c:v>
                </c:pt>
                <c:pt idx="422">
                  <c:v>222</c:v>
                </c:pt>
                <c:pt idx="423">
                  <c:v>300</c:v>
                </c:pt>
                <c:pt idx="424">
                  <c:v>504</c:v>
                </c:pt>
                <c:pt idx="425">
                  <c:v>780</c:v>
                </c:pt>
                <c:pt idx="426">
                  <c:v>1092</c:v>
                </c:pt>
                <c:pt idx="427">
                  <c:v>1380</c:v>
                </c:pt>
                <c:pt idx="428">
                  <c:v>1596</c:v>
                </c:pt>
                <c:pt idx="429">
                  <c:v>1704</c:v>
                </c:pt>
                <c:pt idx="430">
                  <c:v>1680</c:v>
                </c:pt>
                <c:pt idx="431">
                  <c:v>1542</c:v>
                </c:pt>
                <c:pt idx="432">
                  <c:v>1296</c:v>
                </c:pt>
                <c:pt idx="433">
                  <c:v>1002</c:v>
                </c:pt>
                <c:pt idx="434">
                  <c:v>696</c:v>
                </c:pt>
                <c:pt idx="435">
                  <c:v>432</c:v>
                </c:pt>
                <c:pt idx="436">
                  <c:v>258</c:v>
                </c:pt>
                <c:pt idx="437">
                  <c:v>192</c:v>
                </c:pt>
                <c:pt idx="438">
                  <c:v>246</c:v>
                </c:pt>
                <c:pt idx="439">
                  <c:v>408</c:v>
                </c:pt>
                <c:pt idx="440">
                  <c:v>642</c:v>
                </c:pt>
                <c:pt idx="441">
                  <c:v>906</c:v>
                </c:pt>
                <c:pt idx="442">
                  <c:v>1158</c:v>
                </c:pt>
                <c:pt idx="443">
                  <c:v>1350</c:v>
                </c:pt>
                <c:pt idx="444">
                  <c:v>1446</c:v>
                </c:pt>
                <c:pt idx="445">
                  <c:v>1440</c:v>
                </c:pt>
                <c:pt idx="446">
                  <c:v>1326</c:v>
                </c:pt>
                <c:pt idx="447">
                  <c:v>1128</c:v>
                </c:pt>
                <c:pt idx="448">
                  <c:v>876</c:v>
                </c:pt>
                <c:pt idx="449">
                  <c:v>618</c:v>
                </c:pt>
                <c:pt idx="450">
                  <c:v>390</c:v>
                </c:pt>
                <c:pt idx="451">
                  <c:v>228</c:v>
                </c:pt>
                <c:pt idx="452">
                  <c:v>162</c:v>
                </c:pt>
                <c:pt idx="453">
                  <c:v>192</c:v>
                </c:pt>
                <c:pt idx="454">
                  <c:v>306</c:v>
                </c:pt>
                <c:pt idx="455">
                  <c:v>492</c:v>
                </c:pt>
                <c:pt idx="456">
                  <c:v>702</c:v>
                </c:pt>
                <c:pt idx="457">
                  <c:v>900</c:v>
                </c:pt>
                <c:pt idx="458">
                  <c:v>1062</c:v>
                </c:pt>
                <c:pt idx="459">
                  <c:v>1146</c:v>
                </c:pt>
                <c:pt idx="460">
                  <c:v>1146</c:v>
                </c:pt>
                <c:pt idx="461">
                  <c:v>1062</c:v>
                </c:pt>
                <c:pt idx="462">
                  <c:v>912</c:v>
                </c:pt>
                <c:pt idx="463">
                  <c:v>714</c:v>
                </c:pt>
                <c:pt idx="464">
                  <c:v>504</c:v>
                </c:pt>
                <c:pt idx="465">
                  <c:v>324</c:v>
                </c:pt>
                <c:pt idx="466">
                  <c:v>192</c:v>
                </c:pt>
                <c:pt idx="467">
                  <c:v>126</c:v>
                </c:pt>
                <c:pt idx="468">
                  <c:v>138</c:v>
                </c:pt>
                <c:pt idx="469">
                  <c:v>216</c:v>
                </c:pt>
                <c:pt idx="470">
                  <c:v>348</c:v>
                </c:pt>
                <c:pt idx="471">
                  <c:v>498</c:v>
                </c:pt>
                <c:pt idx="472">
                  <c:v>648</c:v>
                </c:pt>
                <c:pt idx="473">
                  <c:v>768</c:v>
                </c:pt>
                <c:pt idx="474">
                  <c:v>834</c:v>
                </c:pt>
                <c:pt idx="475">
                  <c:v>840</c:v>
                </c:pt>
                <c:pt idx="476">
                  <c:v>786</c:v>
                </c:pt>
                <c:pt idx="477">
                  <c:v>678</c:v>
                </c:pt>
                <c:pt idx="478">
                  <c:v>534</c:v>
                </c:pt>
                <c:pt idx="479">
                  <c:v>384</c:v>
                </c:pt>
                <c:pt idx="480">
                  <c:v>246</c:v>
                </c:pt>
                <c:pt idx="481">
                  <c:v>144</c:v>
                </c:pt>
                <c:pt idx="482">
                  <c:v>90</c:v>
                </c:pt>
                <c:pt idx="483">
                  <c:v>90</c:v>
                </c:pt>
                <c:pt idx="484">
                  <c:v>138</c:v>
                </c:pt>
                <c:pt idx="485">
                  <c:v>222</c:v>
                </c:pt>
                <c:pt idx="486">
                  <c:v>324</c:v>
                </c:pt>
                <c:pt idx="487">
                  <c:v>426</c:v>
                </c:pt>
                <c:pt idx="488">
                  <c:v>510</c:v>
                </c:pt>
                <c:pt idx="489">
                  <c:v>558</c:v>
                </c:pt>
                <c:pt idx="490">
                  <c:v>564</c:v>
                </c:pt>
                <c:pt idx="491">
                  <c:v>528</c:v>
                </c:pt>
                <c:pt idx="492">
                  <c:v>456</c:v>
                </c:pt>
                <c:pt idx="493">
                  <c:v>366</c:v>
                </c:pt>
                <c:pt idx="494">
                  <c:v>264</c:v>
                </c:pt>
                <c:pt idx="495">
                  <c:v>168</c:v>
                </c:pt>
                <c:pt idx="496">
                  <c:v>102</c:v>
                </c:pt>
                <c:pt idx="497">
                  <c:v>60</c:v>
                </c:pt>
                <c:pt idx="498">
                  <c:v>54</c:v>
                </c:pt>
                <c:pt idx="499">
                  <c:v>78</c:v>
                </c:pt>
                <c:pt idx="500">
                  <c:v>126</c:v>
                </c:pt>
                <c:pt idx="501">
                  <c:v>192</c:v>
                </c:pt>
                <c:pt idx="502">
                  <c:v>252</c:v>
                </c:pt>
                <c:pt idx="503">
                  <c:v>300</c:v>
                </c:pt>
                <c:pt idx="504">
                  <c:v>330</c:v>
                </c:pt>
                <c:pt idx="505">
                  <c:v>336</c:v>
                </c:pt>
                <c:pt idx="506">
                  <c:v>318</c:v>
                </c:pt>
                <c:pt idx="507">
                  <c:v>276</c:v>
                </c:pt>
                <c:pt idx="508">
                  <c:v>216</c:v>
                </c:pt>
                <c:pt idx="509">
                  <c:v>156</c:v>
                </c:pt>
                <c:pt idx="510">
                  <c:v>102</c:v>
                </c:pt>
                <c:pt idx="511">
                  <c:v>60</c:v>
                </c:pt>
                <c:pt idx="512">
                  <c:v>36</c:v>
                </c:pt>
                <c:pt idx="513">
                  <c:v>30</c:v>
                </c:pt>
                <c:pt idx="514">
                  <c:v>36</c:v>
                </c:pt>
                <c:pt idx="515">
                  <c:v>60</c:v>
                </c:pt>
                <c:pt idx="516">
                  <c:v>96</c:v>
                </c:pt>
                <c:pt idx="517">
                  <c:v>126</c:v>
                </c:pt>
                <c:pt idx="518">
                  <c:v>150</c:v>
                </c:pt>
                <c:pt idx="519">
                  <c:v>168</c:v>
                </c:pt>
                <c:pt idx="520">
                  <c:v>168</c:v>
                </c:pt>
                <c:pt idx="521">
                  <c:v>162</c:v>
                </c:pt>
                <c:pt idx="522">
                  <c:v>138</c:v>
                </c:pt>
                <c:pt idx="523">
                  <c:v>114</c:v>
                </c:pt>
                <c:pt idx="524">
                  <c:v>78</c:v>
                </c:pt>
                <c:pt idx="525">
                  <c:v>54</c:v>
                </c:pt>
                <c:pt idx="526">
                  <c:v>30</c:v>
                </c:pt>
                <c:pt idx="527">
                  <c:v>18</c:v>
                </c:pt>
                <c:pt idx="528">
                  <c:v>12</c:v>
                </c:pt>
                <c:pt idx="529">
                  <c:v>12</c:v>
                </c:pt>
                <c:pt idx="530">
                  <c:v>24</c:v>
                </c:pt>
                <c:pt idx="531">
                  <c:v>36</c:v>
                </c:pt>
                <c:pt idx="532">
                  <c:v>48</c:v>
                </c:pt>
                <c:pt idx="533">
                  <c:v>60</c:v>
                </c:pt>
                <c:pt idx="534">
                  <c:v>66</c:v>
                </c:pt>
                <c:pt idx="535">
                  <c:v>66</c:v>
                </c:pt>
                <c:pt idx="536">
                  <c:v>66</c:v>
                </c:pt>
                <c:pt idx="537">
                  <c:v>54</c:v>
                </c:pt>
                <c:pt idx="538">
                  <c:v>42</c:v>
                </c:pt>
                <c:pt idx="539">
                  <c:v>30</c:v>
                </c:pt>
                <c:pt idx="540">
                  <c:v>18</c:v>
                </c:pt>
                <c:pt idx="541">
                  <c:v>12</c:v>
                </c:pt>
                <c:pt idx="542">
                  <c:v>6</c:v>
                </c:pt>
                <c:pt idx="543">
                  <c:v>0</c:v>
                </c:pt>
                <c:pt idx="544">
                  <c:v>0</c:v>
                </c:pt>
                <c:pt idx="545">
                  <c:v>6</c:v>
                </c:pt>
                <c:pt idx="546">
                  <c:v>6</c:v>
                </c:pt>
                <c:pt idx="547">
                  <c:v>12</c:v>
                </c:pt>
                <c:pt idx="548">
                  <c:v>12</c:v>
                </c:pt>
                <c:pt idx="549">
                  <c:v>18</c:v>
                </c:pt>
                <c:pt idx="550">
                  <c:v>18</c:v>
                </c:pt>
                <c:pt idx="551">
                  <c:v>12</c:v>
                </c:pt>
                <c:pt idx="552">
                  <c:v>12</c:v>
                </c:pt>
                <c:pt idx="553">
                  <c:v>6</c:v>
                </c:pt>
                <c:pt idx="554">
                  <c:v>6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6</c:v>
                </c:pt>
                <c:pt idx="595">
                  <c:v>6</c:v>
                </c:pt>
                <c:pt idx="596">
                  <c:v>6</c:v>
                </c:pt>
                <c:pt idx="597">
                  <c:v>6</c:v>
                </c:pt>
                <c:pt idx="598">
                  <c:v>6</c:v>
                </c:pt>
                <c:pt idx="599">
                  <c:v>6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6</c:v>
                </c:pt>
                <c:pt idx="608">
                  <c:v>6</c:v>
                </c:pt>
                <c:pt idx="609">
                  <c:v>6</c:v>
                </c:pt>
                <c:pt idx="610">
                  <c:v>6</c:v>
                </c:pt>
                <c:pt idx="611">
                  <c:v>12</c:v>
                </c:pt>
                <c:pt idx="612">
                  <c:v>6</c:v>
                </c:pt>
                <c:pt idx="613">
                  <c:v>6</c:v>
                </c:pt>
                <c:pt idx="614">
                  <c:v>6</c:v>
                </c:pt>
                <c:pt idx="615">
                  <c:v>6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6</c:v>
                </c:pt>
                <c:pt idx="623">
                  <c:v>6</c:v>
                </c:pt>
                <c:pt idx="624">
                  <c:v>6</c:v>
                </c:pt>
                <c:pt idx="625">
                  <c:v>6</c:v>
                </c:pt>
                <c:pt idx="626">
                  <c:v>6</c:v>
                </c:pt>
                <c:pt idx="627">
                  <c:v>6</c:v>
                </c:pt>
                <c:pt idx="628">
                  <c:v>6</c:v>
                </c:pt>
                <c:pt idx="629">
                  <c:v>6</c:v>
                </c:pt>
                <c:pt idx="630">
                  <c:v>6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6</c:v>
                </c:pt>
                <c:pt idx="640">
                  <c:v>6</c:v>
                </c:pt>
                <c:pt idx="641">
                  <c:v>6</c:v>
                </c:pt>
                <c:pt idx="642">
                  <c:v>6</c:v>
                </c:pt>
                <c:pt idx="643">
                  <c:v>6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6</c:v>
                </c:pt>
                <c:pt idx="731">
                  <c:v>6</c:v>
                </c:pt>
                <c:pt idx="732">
                  <c:v>6</c:v>
                </c:pt>
                <c:pt idx="733">
                  <c:v>6</c:v>
                </c:pt>
                <c:pt idx="734">
                  <c:v>6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6</c:v>
                </c:pt>
                <c:pt idx="746">
                  <c:v>6</c:v>
                </c:pt>
                <c:pt idx="747">
                  <c:v>6</c:v>
                </c:pt>
                <c:pt idx="748">
                  <c:v>6</c:v>
                </c:pt>
                <c:pt idx="749">
                  <c:v>6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6</c:v>
                </c:pt>
                <c:pt idx="762">
                  <c:v>6</c:v>
                </c:pt>
                <c:pt idx="763">
                  <c:v>6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4F-4732-82A8-3B7158C80130}"/>
            </c:ext>
          </c:extLst>
        </c:ser>
        <c:ser>
          <c:idx val="6"/>
          <c:order val="6"/>
          <c:tx>
            <c:strRef>
              <c:f>Sheet4!$J$4</c:f>
              <c:strCache>
                <c:ptCount val="1"/>
                <c:pt idx="0">
                  <c:v>12.5 (s)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Sheet4!$C$5:$C$804</c:f>
              <c:numCache>
                <c:formatCode>General</c:formatCode>
                <c:ptCount val="800"/>
                <c:pt idx="0">
                  <c:v>-2.2400000000000002</c:v>
                </c:pt>
                <c:pt idx="1">
                  <c:v>-2.2344000000000004</c:v>
                </c:pt>
                <c:pt idx="2">
                  <c:v>-2.2288000000000006</c:v>
                </c:pt>
                <c:pt idx="3">
                  <c:v>-2.2232000000000007</c:v>
                </c:pt>
                <c:pt idx="4">
                  <c:v>-2.2176000000000009</c:v>
                </c:pt>
                <c:pt idx="5">
                  <c:v>-2.2120000000000011</c:v>
                </c:pt>
                <c:pt idx="6">
                  <c:v>-2.2064000000000012</c:v>
                </c:pt>
                <c:pt idx="7">
                  <c:v>-2.2008000000000014</c:v>
                </c:pt>
                <c:pt idx="8">
                  <c:v>-2.1952000000000016</c:v>
                </c:pt>
                <c:pt idx="9">
                  <c:v>-2.1896000000000018</c:v>
                </c:pt>
                <c:pt idx="10">
                  <c:v>-2.1840000000000019</c:v>
                </c:pt>
                <c:pt idx="11">
                  <c:v>-2.1784000000000021</c:v>
                </c:pt>
                <c:pt idx="12">
                  <c:v>-2.1728000000000023</c:v>
                </c:pt>
                <c:pt idx="13">
                  <c:v>-2.1672000000000025</c:v>
                </c:pt>
                <c:pt idx="14">
                  <c:v>-2.1616000000000026</c:v>
                </c:pt>
                <c:pt idx="15">
                  <c:v>-2.1560000000000028</c:v>
                </c:pt>
                <c:pt idx="16">
                  <c:v>-2.150400000000003</c:v>
                </c:pt>
                <c:pt idx="17">
                  <c:v>-2.1448000000000031</c:v>
                </c:pt>
                <c:pt idx="18">
                  <c:v>-2.1392000000000033</c:v>
                </c:pt>
                <c:pt idx="19">
                  <c:v>-2.1336000000000035</c:v>
                </c:pt>
                <c:pt idx="20">
                  <c:v>-2.1280000000000037</c:v>
                </c:pt>
                <c:pt idx="21">
                  <c:v>-2.1224000000000038</c:v>
                </c:pt>
                <c:pt idx="22">
                  <c:v>-2.116800000000004</c:v>
                </c:pt>
                <c:pt idx="23">
                  <c:v>-2.1112000000000042</c:v>
                </c:pt>
                <c:pt idx="24">
                  <c:v>-2.1056000000000044</c:v>
                </c:pt>
                <c:pt idx="25">
                  <c:v>-2.1000000000000045</c:v>
                </c:pt>
                <c:pt idx="26">
                  <c:v>-2.0944000000000047</c:v>
                </c:pt>
                <c:pt idx="27">
                  <c:v>-2.0888000000000049</c:v>
                </c:pt>
                <c:pt idx="28">
                  <c:v>-2.083200000000005</c:v>
                </c:pt>
                <c:pt idx="29">
                  <c:v>-2.0776000000000052</c:v>
                </c:pt>
                <c:pt idx="30">
                  <c:v>-2.0720000000000054</c:v>
                </c:pt>
                <c:pt idx="31">
                  <c:v>-2.0664000000000056</c:v>
                </c:pt>
                <c:pt idx="32">
                  <c:v>-2.0608000000000057</c:v>
                </c:pt>
                <c:pt idx="33">
                  <c:v>-2.0552000000000059</c:v>
                </c:pt>
                <c:pt idx="34">
                  <c:v>-2.0496000000000061</c:v>
                </c:pt>
                <c:pt idx="35">
                  <c:v>-2.0440000000000063</c:v>
                </c:pt>
                <c:pt idx="36">
                  <c:v>-2.0384000000000064</c:v>
                </c:pt>
                <c:pt idx="37">
                  <c:v>-2.0328000000000066</c:v>
                </c:pt>
                <c:pt idx="38">
                  <c:v>-2.0272000000000068</c:v>
                </c:pt>
                <c:pt idx="39">
                  <c:v>-2.0216000000000069</c:v>
                </c:pt>
                <c:pt idx="40">
                  <c:v>-2.0160000000000071</c:v>
                </c:pt>
                <c:pt idx="41">
                  <c:v>-2.0104000000000073</c:v>
                </c:pt>
                <c:pt idx="42">
                  <c:v>-2.0048000000000075</c:v>
                </c:pt>
                <c:pt idx="43">
                  <c:v>-1.9992000000000074</c:v>
                </c:pt>
                <c:pt idx="44">
                  <c:v>-1.9936000000000074</c:v>
                </c:pt>
                <c:pt idx="45">
                  <c:v>-1.9880000000000073</c:v>
                </c:pt>
                <c:pt idx="46">
                  <c:v>-1.9824000000000073</c:v>
                </c:pt>
                <c:pt idx="47">
                  <c:v>-1.9768000000000072</c:v>
                </c:pt>
                <c:pt idx="48">
                  <c:v>-1.9712000000000072</c:v>
                </c:pt>
                <c:pt idx="49">
                  <c:v>-1.9656000000000071</c:v>
                </c:pt>
                <c:pt idx="50">
                  <c:v>-1.9600000000000071</c:v>
                </c:pt>
                <c:pt idx="51">
                  <c:v>-1.954400000000007</c:v>
                </c:pt>
                <c:pt idx="52">
                  <c:v>-1.948800000000007</c:v>
                </c:pt>
                <c:pt idx="53">
                  <c:v>-1.9432000000000069</c:v>
                </c:pt>
                <c:pt idx="54">
                  <c:v>-1.9376000000000069</c:v>
                </c:pt>
                <c:pt idx="55">
                  <c:v>-1.9320000000000068</c:v>
                </c:pt>
                <c:pt idx="56">
                  <c:v>-1.9264000000000068</c:v>
                </c:pt>
                <c:pt idx="57">
                  <c:v>-1.9208000000000067</c:v>
                </c:pt>
                <c:pt idx="58">
                  <c:v>-1.9152000000000067</c:v>
                </c:pt>
                <c:pt idx="59">
                  <c:v>-1.9096000000000066</c:v>
                </c:pt>
                <c:pt idx="60">
                  <c:v>-1.9040000000000066</c:v>
                </c:pt>
                <c:pt idx="61">
                  <c:v>-1.8984000000000065</c:v>
                </c:pt>
                <c:pt idx="62">
                  <c:v>-1.8928000000000065</c:v>
                </c:pt>
                <c:pt idx="63">
                  <c:v>-1.8872000000000064</c:v>
                </c:pt>
                <c:pt idx="64">
                  <c:v>-1.8816000000000064</c:v>
                </c:pt>
                <c:pt idx="65">
                  <c:v>-1.8760000000000063</c:v>
                </c:pt>
                <c:pt idx="66">
                  <c:v>-1.8704000000000063</c:v>
                </c:pt>
                <c:pt idx="67">
                  <c:v>-1.8648000000000062</c:v>
                </c:pt>
                <c:pt idx="68">
                  <c:v>-1.8592000000000062</c:v>
                </c:pt>
                <c:pt idx="69">
                  <c:v>-1.8536000000000061</c:v>
                </c:pt>
                <c:pt idx="70">
                  <c:v>-1.8480000000000061</c:v>
                </c:pt>
                <c:pt idx="71">
                  <c:v>-1.842400000000006</c:v>
                </c:pt>
                <c:pt idx="72">
                  <c:v>-1.836800000000006</c:v>
                </c:pt>
                <c:pt idx="73">
                  <c:v>-1.8312000000000059</c:v>
                </c:pt>
                <c:pt idx="74">
                  <c:v>-1.8256000000000059</c:v>
                </c:pt>
                <c:pt idx="75">
                  <c:v>-1.8200000000000058</c:v>
                </c:pt>
                <c:pt idx="76">
                  <c:v>-1.8144000000000058</c:v>
                </c:pt>
                <c:pt idx="77">
                  <c:v>-1.8088000000000057</c:v>
                </c:pt>
                <c:pt idx="78">
                  <c:v>-1.8032000000000057</c:v>
                </c:pt>
                <c:pt idx="79">
                  <c:v>-1.7976000000000056</c:v>
                </c:pt>
                <c:pt idx="80">
                  <c:v>-1.7920000000000056</c:v>
                </c:pt>
                <c:pt idx="81">
                  <c:v>-1.7864000000000055</c:v>
                </c:pt>
                <c:pt idx="82">
                  <c:v>-1.7808000000000055</c:v>
                </c:pt>
                <c:pt idx="83">
                  <c:v>-1.7752000000000054</c:v>
                </c:pt>
                <c:pt idx="84">
                  <c:v>-1.7696000000000054</c:v>
                </c:pt>
                <c:pt idx="85">
                  <c:v>-1.7640000000000053</c:v>
                </c:pt>
                <c:pt idx="86">
                  <c:v>-1.7584000000000053</c:v>
                </c:pt>
                <c:pt idx="87">
                  <c:v>-1.7528000000000052</c:v>
                </c:pt>
                <c:pt idx="88">
                  <c:v>-1.7472000000000052</c:v>
                </c:pt>
                <c:pt idx="89">
                  <c:v>-1.7416000000000051</c:v>
                </c:pt>
                <c:pt idx="90">
                  <c:v>-1.7360000000000051</c:v>
                </c:pt>
                <c:pt idx="91">
                  <c:v>-1.730400000000005</c:v>
                </c:pt>
                <c:pt idx="92">
                  <c:v>-1.724800000000005</c:v>
                </c:pt>
                <c:pt idx="93">
                  <c:v>-1.7192000000000049</c:v>
                </c:pt>
                <c:pt idx="94">
                  <c:v>-1.7136000000000049</c:v>
                </c:pt>
                <c:pt idx="95">
                  <c:v>-1.7080000000000048</c:v>
                </c:pt>
                <c:pt idx="96">
                  <c:v>-1.7024000000000048</c:v>
                </c:pt>
                <c:pt idx="97">
                  <c:v>-1.6968000000000047</c:v>
                </c:pt>
                <c:pt idx="98">
                  <c:v>-1.6912000000000047</c:v>
                </c:pt>
                <c:pt idx="99">
                  <c:v>-1.6856000000000047</c:v>
                </c:pt>
                <c:pt idx="100">
                  <c:v>-1.6800000000000046</c:v>
                </c:pt>
                <c:pt idx="101">
                  <c:v>-1.6744000000000046</c:v>
                </c:pt>
                <c:pt idx="102">
                  <c:v>-1.6688000000000045</c:v>
                </c:pt>
                <c:pt idx="103">
                  <c:v>-1.6632000000000045</c:v>
                </c:pt>
                <c:pt idx="104">
                  <c:v>-1.6576000000000044</c:v>
                </c:pt>
                <c:pt idx="105">
                  <c:v>-1.6520000000000044</c:v>
                </c:pt>
                <c:pt idx="106">
                  <c:v>-1.6464000000000043</c:v>
                </c:pt>
                <c:pt idx="107">
                  <c:v>-1.6408000000000043</c:v>
                </c:pt>
                <c:pt idx="108">
                  <c:v>-1.6352000000000042</c:v>
                </c:pt>
                <c:pt idx="109">
                  <c:v>-1.6296000000000042</c:v>
                </c:pt>
                <c:pt idx="110">
                  <c:v>-1.6240000000000041</c:v>
                </c:pt>
                <c:pt idx="111">
                  <c:v>-1.6184000000000041</c:v>
                </c:pt>
                <c:pt idx="112">
                  <c:v>-1.612800000000004</c:v>
                </c:pt>
                <c:pt idx="113">
                  <c:v>-1.607200000000004</c:v>
                </c:pt>
                <c:pt idx="114">
                  <c:v>-1.6016000000000039</c:v>
                </c:pt>
                <c:pt idx="115">
                  <c:v>-1.5960000000000039</c:v>
                </c:pt>
                <c:pt idx="116">
                  <c:v>-1.5904000000000038</c:v>
                </c:pt>
                <c:pt idx="117">
                  <c:v>-1.5848000000000038</c:v>
                </c:pt>
                <c:pt idx="118">
                  <c:v>-1.5792000000000037</c:v>
                </c:pt>
                <c:pt idx="119">
                  <c:v>-1.5736000000000037</c:v>
                </c:pt>
                <c:pt idx="120">
                  <c:v>-1.5680000000000036</c:v>
                </c:pt>
                <c:pt idx="121">
                  <c:v>-1.5624000000000036</c:v>
                </c:pt>
                <c:pt idx="122">
                  <c:v>-1.5568000000000035</c:v>
                </c:pt>
                <c:pt idx="123">
                  <c:v>-1.5512000000000035</c:v>
                </c:pt>
                <c:pt idx="124">
                  <c:v>-1.5456000000000034</c:v>
                </c:pt>
                <c:pt idx="125">
                  <c:v>-1.5400000000000034</c:v>
                </c:pt>
                <c:pt idx="126">
                  <c:v>-1.5344000000000033</c:v>
                </c:pt>
                <c:pt idx="127">
                  <c:v>-1.5288000000000033</c:v>
                </c:pt>
                <c:pt idx="128">
                  <c:v>-1.5232000000000032</c:v>
                </c:pt>
                <c:pt idx="129">
                  <c:v>-1.5176000000000032</c:v>
                </c:pt>
                <c:pt idx="130">
                  <c:v>-1.5120000000000031</c:v>
                </c:pt>
                <c:pt idx="131">
                  <c:v>-1.5064000000000031</c:v>
                </c:pt>
                <c:pt idx="132">
                  <c:v>-1.500800000000003</c:v>
                </c:pt>
                <c:pt idx="133">
                  <c:v>-1.495200000000003</c:v>
                </c:pt>
                <c:pt idx="134">
                  <c:v>-1.4896000000000029</c:v>
                </c:pt>
                <c:pt idx="135">
                  <c:v>-1.4840000000000029</c:v>
                </c:pt>
                <c:pt idx="136">
                  <c:v>-1.4784000000000028</c:v>
                </c:pt>
                <c:pt idx="137">
                  <c:v>-1.4728000000000028</c:v>
                </c:pt>
                <c:pt idx="138">
                  <c:v>-1.4672000000000027</c:v>
                </c:pt>
                <c:pt idx="139">
                  <c:v>-1.4616000000000027</c:v>
                </c:pt>
                <c:pt idx="140">
                  <c:v>-1.4560000000000026</c:v>
                </c:pt>
                <c:pt idx="141">
                  <c:v>-1.4504000000000026</c:v>
                </c:pt>
                <c:pt idx="142">
                  <c:v>-1.4448000000000025</c:v>
                </c:pt>
                <c:pt idx="143">
                  <c:v>-1.4392000000000025</c:v>
                </c:pt>
                <c:pt idx="144">
                  <c:v>-1.4336000000000024</c:v>
                </c:pt>
                <c:pt idx="145">
                  <c:v>-1.4280000000000024</c:v>
                </c:pt>
                <c:pt idx="146">
                  <c:v>-1.4224000000000023</c:v>
                </c:pt>
                <c:pt idx="147">
                  <c:v>-1.4168000000000023</c:v>
                </c:pt>
                <c:pt idx="148">
                  <c:v>-1.4112000000000022</c:v>
                </c:pt>
                <c:pt idx="149">
                  <c:v>-1.4056000000000022</c:v>
                </c:pt>
                <c:pt idx="150">
                  <c:v>-1.4000000000000021</c:v>
                </c:pt>
                <c:pt idx="151">
                  <c:v>-1.3944000000000021</c:v>
                </c:pt>
                <c:pt idx="152">
                  <c:v>-1.388800000000002</c:v>
                </c:pt>
                <c:pt idx="153">
                  <c:v>-1.383200000000002</c:v>
                </c:pt>
                <c:pt idx="154">
                  <c:v>-1.3776000000000019</c:v>
                </c:pt>
                <c:pt idx="155">
                  <c:v>-1.3720000000000019</c:v>
                </c:pt>
                <c:pt idx="156">
                  <c:v>-1.3664000000000018</c:v>
                </c:pt>
                <c:pt idx="157">
                  <c:v>-1.3608000000000018</c:v>
                </c:pt>
                <c:pt idx="158">
                  <c:v>-1.3552000000000017</c:v>
                </c:pt>
                <c:pt idx="159">
                  <c:v>-1.3496000000000017</c:v>
                </c:pt>
                <c:pt idx="160">
                  <c:v>-1.3440000000000016</c:v>
                </c:pt>
                <c:pt idx="161">
                  <c:v>-1.3384000000000016</c:v>
                </c:pt>
                <c:pt idx="162">
                  <c:v>-1.3328000000000015</c:v>
                </c:pt>
                <c:pt idx="163">
                  <c:v>-1.3272000000000015</c:v>
                </c:pt>
                <c:pt idx="164">
                  <c:v>-1.3216000000000014</c:v>
                </c:pt>
                <c:pt idx="165">
                  <c:v>-1.3160000000000014</c:v>
                </c:pt>
                <c:pt idx="166">
                  <c:v>-1.3104000000000013</c:v>
                </c:pt>
                <c:pt idx="167">
                  <c:v>-1.3048000000000013</c:v>
                </c:pt>
                <c:pt idx="168">
                  <c:v>-1.2992000000000012</c:v>
                </c:pt>
                <c:pt idx="169">
                  <c:v>-1.2936000000000012</c:v>
                </c:pt>
                <c:pt idx="170">
                  <c:v>-1.2880000000000011</c:v>
                </c:pt>
                <c:pt idx="171">
                  <c:v>-1.2824000000000011</c:v>
                </c:pt>
                <c:pt idx="172">
                  <c:v>-1.276800000000001</c:v>
                </c:pt>
                <c:pt idx="173">
                  <c:v>-1.271200000000001</c:v>
                </c:pt>
                <c:pt idx="174">
                  <c:v>-1.2656000000000009</c:v>
                </c:pt>
                <c:pt idx="175">
                  <c:v>-1.2600000000000009</c:v>
                </c:pt>
                <c:pt idx="176">
                  <c:v>-1.2544000000000008</c:v>
                </c:pt>
                <c:pt idx="177">
                  <c:v>-1.2488000000000008</c:v>
                </c:pt>
                <c:pt idx="178">
                  <c:v>-1.2432000000000007</c:v>
                </c:pt>
                <c:pt idx="179">
                  <c:v>-1.2376000000000007</c:v>
                </c:pt>
                <c:pt idx="180">
                  <c:v>-1.2320000000000007</c:v>
                </c:pt>
                <c:pt idx="181">
                  <c:v>-1.2264000000000006</c:v>
                </c:pt>
                <c:pt idx="182">
                  <c:v>-1.2208000000000006</c:v>
                </c:pt>
                <c:pt idx="183">
                  <c:v>-1.2152000000000005</c:v>
                </c:pt>
                <c:pt idx="184">
                  <c:v>-1.2096000000000005</c:v>
                </c:pt>
                <c:pt idx="185">
                  <c:v>-1.2040000000000004</c:v>
                </c:pt>
                <c:pt idx="186">
                  <c:v>-1.1984000000000004</c:v>
                </c:pt>
                <c:pt idx="187">
                  <c:v>-1.1928000000000003</c:v>
                </c:pt>
                <c:pt idx="188">
                  <c:v>-1.1872000000000003</c:v>
                </c:pt>
                <c:pt idx="189">
                  <c:v>-1.1816000000000002</c:v>
                </c:pt>
                <c:pt idx="190">
                  <c:v>-1.1760000000000002</c:v>
                </c:pt>
                <c:pt idx="191">
                  <c:v>-1.1704000000000001</c:v>
                </c:pt>
                <c:pt idx="192">
                  <c:v>-1.1648000000000001</c:v>
                </c:pt>
                <c:pt idx="193">
                  <c:v>-1.1592</c:v>
                </c:pt>
                <c:pt idx="194">
                  <c:v>-1.1536</c:v>
                </c:pt>
                <c:pt idx="195">
                  <c:v>-1.1479999999999999</c:v>
                </c:pt>
                <c:pt idx="196">
                  <c:v>-1.1423999999999999</c:v>
                </c:pt>
                <c:pt idx="197">
                  <c:v>-1.1367999999999998</c:v>
                </c:pt>
                <c:pt idx="198">
                  <c:v>-1.1311999999999998</c:v>
                </c:pt>
                <c:pt idx="199">
                  <c:v>-1.1255999999999997</c:v>
                </c:pt>
                <c:pt idx="200">
                  <c:v>-1.1199999999999997</c:v>
                </c:pt>
                <c:pt idx="201">
                  <c:v>-1.1143999999999996</c:v>
                </c:pt>
                <c:pt idx="202">
                  <c:v>-1.1087999999999996</c:v>
                </c:pt>
                <c:pt idx="203">
                  <c:v>-1.1031999999999995</c:v>
                </c:pt>
                <c:pt idx="204">
                  <c:v>-1.0975999999999995</c:v>
                </c:pt>
                <c:pt idx="205">
                  <c:v>-1.0919999999999994</c:v>
                </c:pt>
                <c:pt idx="206">
                  <c:v>-1.0863999999999994</c:v>
                </c:pt>
                <c:pt idx="207">
                  <c:v>-1.0807999999999993</c:v>
                </c:pt>
                <c:pt idx="208">
                  <c:v>-1.0751999999999993</c:v>
                </c:pt>
                <c:pt idx="209">
                  <c:v>-1.0695999999999992</c:v>
                </c:pt>
                <c:pt idx="210">
                  <c:v>-1.0639999999999992</c:v>
                </c:pt>
                <c:pt idx="211">
                  <c:v>-1.0583999999999991</c:v>
                </c:pt>
                <c:pt idx="212">
                  <c:v>-1.0527999999999991</c:v>
                </c:pt>
                <c:pt idx="213">
                  <c:v>-1.047199999999999</c:v>
                </c:pt>
                <c:pt idx="214">
                  <c:v>-1.041599999999999</c:v>
                </c:pt>
                <c:pt idx="215">
                  <c:v>-1.0359999999999989</c:v>
                </c:pt>
                <c:pt idx="216">
                  <c:v>-1.0303999999999989</c:v>
                </c:pt>
                <c:pt idx="217">
                  <c:v>-1.0247999999999988</c:v>
                </c:pt>
                <c:pt idx="218">
                  <c:v>-1.0191999999999988</c:v>
                </c:pt>
                <c:pt idx="219">
                  <c:v>-1.0135999999999987</c:v>
                </c:pt>
                <c:pt idx="220">
                  <c:v>-1.0079999999999987</c:v>
                </c:pt>
                <c:pt idx="221">
                  <c:v>-1.0023999999999986</c:v>
                </c:pt>
                <c:pt idx="222">
                  <c:v>-0.99679999999999858</c:v>
                </c:pt>
                <c:pt idx="223">
                  <c:v>-0.99119999999999853</c:v>
                </c:pt>
                <c:pt idx="224">
                  <c:v>-0.98559999999999848</c:v>
                </c:pt>
                <c:pt idx="225">
                  <c:v>-0.97999999999999843</c:v>
                </c:pt>
                <c:pt idx="226">
                  <c:v>-0.97439999999999838</c:v>
                </c:pt>
                <c:pt idx="227">
                  <c:v>-0.96879999999999833</c:v>
                </c:pt>
                <c:pt idx="228">
                  <c:v>-0.96319999999999828</c:v>
                </c:pt>
                <c:pt idx="229">
                  <c:v>-0.95759999999999823</c:v>
                </c:pt>
                <c:pt idx="230">
                  <c:v>-0.95199999999999818</c:v>
                </c:pt>
                <c:pt idx="231">
                  <c:v>-0.94639999999999813</c:v>
                </c:pt>
                <c:pt idx="232">
                  <c:v>-0.94079999999999808</c:v>
                </c:pt>
                <c:pt idx="233">
                  <c:v>-0.93519999999999803</c:v>
                </c:pt>
                <c:pt idx="234">
                  <c:v>-0.92959999999999798</c:v>
                </c:pt>
                <c:pt idx="235">
                  <c:v>-0.92399999999999793</c:v>
                </c:pt>
                <c:pt idx="236">
                  <c:v>-0.91839999999999788</c:v>
                </c:pt>
                <c:pt idx="237">
                  <c:v>-0.91279999999999784</c:v>
                </c:pt>
                <c:pt idx="238">
                  <c:v>-0.90719999999999779</c:v>
                </c:pt>
                <c:pt idx="239">
                  <c:v>-0.90159999999999774</c:v>
                </c:pt>
                <c:pt idx="240">
                  <c:v>-0.89599999999999769</c:v>
                </c:pt>
                <c:pt idx="241">
                  <c:v>-0.89039999999999764</c:v>
                </c:pt>
                <c:pt idx="242">
                  <c:v>-0.88479999999999759</c:v>
                </c:pt>
                <c:pt idx="243">
                  <c:v>-0.87919999999999754</c:v>
                </c:pt>
                <c:pt idx="244">
                  <c:v>-0.87359999999999749</c:v>
                </c:pt>
                <c:pt idx="245">
                  <c:v>-0.86799999999999744</c:v>
                </c:pt>
                <c:pt idx="246">
                  <c:v>-0.86239999999999739</c:v>
                </c:pt>
                <c:pt idx="247">
                  <c:v>-0.85679999999999734</c:v>
                </c:pt>
                <c:pt idx="248">
                  <c:v>-0.85119999999999729</c:v>
                </c:pt>
                <c:pt idx="249">
                  <c:v>-0.84559999999999724</c:v>
                </c:pt>
                <c:pt idx="250">
                  <c:v>-0.83999999999999719</c:v>
                </c:pt>
                <c:pt idx="251">
                  <c:v>-0.83439999999999714</c:v>
                </c:pt>
                <c:pt idx="252">
                  <c:v>-0.82879999999999709</c:v>
                </c:pt>
                <c:pt idx="253">
                  <c:v>-0.82319999999999705</c:v>
                </c:pt>
                <c:pt idx="254">
                  <c:v>-0.817599999999997</c:v>
                </c:pt>
                <c:pt idx="255">
                  <c:v>-0.81199999999999695</c:v>
                </c:pt>
                <c:pt idx="256">
                  <c:v>-0.8063999999999969</c:v>
                </c:pt>
                <c:pt idx="257">
                  <c:v>-0.80079999999999685</c:v>
                </c:pt>
                <c:pt idx="258">
                  <c:v>-0.7951999999999968</c:v>
                </c:pt>
                <c:pt idx="259">
                  <c:v>-0.78959999999999675</c:v>
                </c:pt>
                <c:pt idx="260">
                  <c:v>-0.7839999999999967</c:v>
                </c:pt>
                <c:pt idx="261">
                  <c:v>-0.77839999999999665</c:v>
                </c:pt>
                <c:pt idx="262">
                  <c:v>-0.7727999999999966</c:v>
                </c:pt>
                <c:pt idx="263">
                  <c:v>-0.76719999999999655</c:v>
                </c:pt>
                <c:pt idx="264">
                  <c:v>-0.7615999999999965</c:v>
                </c:pt>
                <c:pt idx="265">
                  <c:v>-0.75599999999999645</c:v>
                </c:pt>
                <c:pt idx="266">
                  <c:v>-0.7503999999999964</c:v>
                </c:pt>
                <c:pt idx="267">
                  <c:v>-0.74479999999999635</c:v>
                </c:pt>
                <c:pt idx="268">
                  <c:v>-0.7391999999999963</c:v>
                </c:pt>
                <c:pt idx="269">
                  <c:v>-0.73359999999999626</c:v>
                </c:pt>
                <c:pt idx="270">
                  <c:v>-0.72799999999999621</c:v>
                </c:pt>
                <c:pt idx="271">
                  <c:v>-0.72239999999999616</c:v>
                </c:pt>
                <c:pt idx="272">
                  <c:v>-0.71679999999999611</c:v>
                </c:pt>
                <c:pt idx="273">
                  <c:v>-0.71119999999999606</c:v>
                </c:pt>
                <c:pt idx="274">
                  <c:v>-0.70559999999999601</c:v>
                </c:pt>
                <c:pt idx="275">
                  <c:v>-0.69999999999999596</c:v>
                </c:pt>
                <c:pt idx="276">
                  <c:v>-0.69439999999999591</c:v>
                </c:pt>
                <c:pt idx="277">
                  <c:v>-0.68879999999999586</c:v>
                </c:pt>
                <c:pt idx="278">
                  <c:v>-0.68319999999999581</c:v>
                </c:pt>
                <c:pt idx="279">
                  <c:v>-0.67759999999999576</c:v>
                </c:pt>
                <c:pt idx="280">
                  <c:v>-0.67199999999999571</c:v>
                </c:pt>
                <c:pt idx="281">
                  <c:v>-0.66639999999999566</c:v>
                </c:pt>
                <c:pt idx="282">
                  <c:v>-0.66079999999999561</c:v>
                </c:pt>
                <c:pt idx="283">
                  <c:v>-0.65519999999999556</c:v>
                </c:pt>
                <c:pt idx="284">
                  <c:v>-0.64959999999999551</c:v>
                </c:pt>
                <c:pt idx="285">
                  <c:v>-0.64399999999999546</c:v>
                </c:pt>
                <c:pt idx="286">
                  <c:v>-0.63839999999999542</c:v>
                </c:pt>
                <c:pt idx="287">
                  <c:v>-0.63279999999999537</c:v>
                </c:pt>
                <c:pt idx="288">
                  <c:v>-0.62719999999999532</c:v>
                </c:pt>
                <c:pt idx="289">
                  <c:v>-0.62159999999999527</c:v>
                </c:pt>
                <c:pt idx="290">
                  <c:v>-0.61599999999999522</c:v>
                </c:pt>
                <c:pt idx="291">
                  <c:v>-0.61039999999999517</c:v>
                </c:pt>
                <c:pt idx="292">
                  <c:v>-0.60479999999999512</c:v>
                </c:pt>
                <c:pt idx="293">
                  <c:v>-0.59919999999999507</c:v>
                </c:pt>
                <c:pt idx="294">
                  <c:v>-0.59359999999999502</c:v>
                </c:pt>
                <c:pt idx="295">
                  <c:v>-0.58799999999999497</c:v>
                </c:pt>
                <c:pt idx="296">
                  <c:v>-0.58239999999999492</c:v>
                </c:pt>
                <c:pt idx="297">
                  <c:v>-0.57679999999999487</c:v>
                </c:pt>
                <c:pt idx="298">
                  <c:v>-0.57119999999999482</c:v>
                </c:pt>
                <c:pt idx="299">
                  <c:v>-0.56559999999999477</c:v>
                </c:pt>
                <c:pt idx="300">
                  <c:v>-0.55999999999999472</c:v>
                </c:pt>
                <c:pt idx="301">
                  <c:v>-0.55439999999999467</c:v>
                </c:pt>
                <c:pt idx="302">
                  <c:v>-0.54879999999999463</c:v>
                </c:pt>
                <c:pt idx="303">
                  <c:v>-0.54319999999999458</c:v>
                </c:pt>
                <c:pt idx="304">
                  <c:v>-0.53759999999999453</c:v>
                </c:pt>
                <c:pt idx="305">
                  <c:v>-0.53199999999999448</c:v>
                </c:pt>
                <c:pt idx="306">
                  <c:v>-0.52639999999999443</c:v>
                </c:pt>
                <c:pt idx="307">
                  <c:v>-0.52079999999999438</c:v>
                </c:pt>
                <c:pt idx="308">
                  <c:v>-0.51519999999999433</c:v>
                </c:pt>
                <c:pt idx="309">
                  <c:v>-0.50959999999999428</c:v>
                </c:pt>
                <c:pt idx="310">
                  <c:v>-0.50399999999999423</c:v>
                </c:pt>
                <c:pt idx="311">
                  <c:v>-0.49839999999999424</c:v>
                </c:pt>
                <c:pt idx="312">
                  <c:v>-0.49279999999999424</c:v>
                </c:pt>
                <c:pt idx="313">
                  <c:v>-0.48719999999999425</c:v>
                </c:pt>
                <c:pt idx="314">
                  <c:v>-0.48159999999999425</c:v>
                </c:pt>
                <c:pt idx="315">
                  <c:v>-0.47599999999999426</c:v>
                </c:pt>
                <c:pt idx="316">
                  <c:v>-0.47039999999999427</c:v>
                </c:pt>
                <c:pt idx="317">
                  <c:v>-0.46479999999999427</c:v>
                </c:pt>
                <c:pt idx="318">
                  <c:v>-0.45919999999999428</c:v>
                </c:pt>
                <c:pt idx="319">
                  <c:v>-0.45359999999999429</c:v>
                </c:pt>
                <c:pt idx="320">
                  <c:v>-0.44799999999999429</c:v>
                </c:pt>
                <c:pt idx="321">
                  <c:v>-0.4423999999999943</c:v>
                </c:pt>
                <c:pt idx="322">
                  <c:v>-0.4367999999999943</c:v>
                </c:pt>
                <c:pt idx="323">
                  <c:v>-0.43119999999999431</c:v>
                </c:pt>
                <c:pt idx="324">
                  <c:v>-0.42559999999999432</c:v>
                </c:pt>
                <c:pt idx="325">
                  <c:v>-0.41999999999999432</c:v>
                </c:pt>
                <c:pt idx="326">
                  <c:v>-0.41439999999999433</c:v>
                </c:pt>
                <c:pt idx="327">
                  <c:v>-0.40879999999999433</c:v>
                </c:pt>
                <c:pt idx="328">
                  <c:v>-0.40319999999999434</c:v>
                </c:pt>
                <c:pt idx="329">
                  <c:v>-0.39759999999999435</c:v>
                </c:pt>
                <c:pt idx="330">
                  <c:v>-0.39199999999999435</c:v>
                </c:pt>
                <c:pt idx="331">
                  <c:v>-0.38639999999999436</c:v>
                </c:pt>
                <c:pt idx="332">
                  <c:v>-0.38079999999999437</c:v>
                </c:pt>
                <c:pt idx="333">
                  <c:v>-0.37519999999999437</c:v>
                </c:pt>
                <c:pt idx="334">
                  <c:v>-0.36959999999999438</c:v>
                </c:pt>
                <c:pt idx="335">
                  <c:v>-0.36399999999999438</c:v>
                </c:pt>
                <c:pt idx="336">
                  <c:v>-0.35839999999999439</c:v>
                </c:pt>
                <c:pt idx="337">
                  <c:v>-0.3527999999999944</c:v>
                </c:pt>
                <c:pt idx="338">
                  <c:v>-0.3471999999999944</c:v>
                </c:pt>
                <c:pt idx="339">
                  <c:v>-0.34159999999999441</c:v>
                </c:pt>
                <c:pt idx="340">
                  <c:v>-0.33599999999999441</c:v>
                </c:pt>
                <c:pt idx="341">
                  <c:v>-0.33039999999999442</c:v>
                </c:pt>
                <c:pt idx="342">
                  <c:v>-0.32479999999999443</c:v>
                </c:pt>
                <c:pt idx="343">
                  <c:v>-0.31919999999999443</c:v>
                </c:pt>
                <c:pt idx="344">
                  <c:v>-0.31359999999999444</c:v>
                </c:pt>
                <c:pt idx="345">
                  <c:v>-0.30799999999999444</c:v>
                </c:pt>
                <c:pt idx="346">
                  <c:v>-0.30239999999999445</c:v>
                </c:pt>
                <c:pt idx="347">
                  <c:v>-0.29679999999999446</c:v>
                </c:pt>
                <c:pt idx="348">
                  <c:v>-0.29119999999999446</c:v>
                </c:pt>
                <c:pt idx="349">
                  <c:v>-0.28559999999999447</c:v>
                </c:pt>
                <c:pt idx="350">
                  <c:v>-0.27999999999999448</c:v>
                </c:pt>
                <c:pt idx="351">
                  <c:v>-0.27439999999999448</c:v>
                </c:pt>
                <c:pt idx="352">
                  <c:v>-0.26879999999999449</c:v>
                </c:pt>
                <c:pt idx="353">
                  <c:v>-0.26319999999999449</c:v>
                </c:pt>
                <c:pt idx="354">
                  <c:v>-0.2575999999999945</c:v>
                </c:pt>
                <c:pt idx="355">
                  <c:v>-0.25199999999999451</c:v>
                </c:pt>
                <c:pt idx="356">
                  <c:v>-0.24639999999999451</c:v>
                </c:pt>
                <c:pt idx="357">
                  <c:v>-0.24079999999999452</c:v>
                </c:pt>
                <c:pt idx="358">
                  <c:v>-0.23519999999999452</c:v>
                </c:pt>
                <c:pt idx="359">
                  <c:v>-0.22959999999999453</c:v>
                </c:pt>
                <c:pt idx="360">
                  <c:v>-0.22399999999999454</c:v>
                </c:pt>
                <c:pt idx="361">
                  <c:v>-0.21839999999999454</c:v>
                </c:pt>
                <c:pt idx="362">
                  <c:v>-0.21279999999999455</c:v>
                </c:pt>
                <c:pt idx="363">
                  <c:v>-0.20719999999999456</c:v>
                </c:pt>
                <c:pt idx="364">
                  <c:v>-0.20159999999999456</c:v>
                </c:pt>
                <c:pt idx="365">
                  <c:v>-0.19599999999999457</c:v>
                </c:pt>
                <c:pt idx="366">
                  <c:v>-0.19039999999999457</c:v>
                </c:pt>
                <c:pt idx="367">
                  <c:v>-0.18479999999999458</c:v>
                </c:pt>
                <c:pt idx="368">
                  <c:v>-0.17919999999999459</c:v>
                </c:pt>
                <c:pt idx="369">
                  <c:v>-0.17359999999999459</c:v>
                </c:pt>
                <c:pt idx="370">
                  <c:v>-0.1679999999999946</c:v>
                </c:pt>
                <c:pt idx="371">
                  <c:v>-0.1623999999999946</c:v>
                </c:pt>
                <c:pt idx="372">
                  <c:v>-0.15679999999999461</c:v>
                </c:pt>
                <c:pt idx="373">
                  <c:v>-0.15119999999999462</c:v>
                </c:pt>
                <c:pt idx="374">
                  <c:v>-0.14559999999999462</c:v>
                </c:pt>
                <c:pt idx="375">
                  <c:v>-0.13999999999999463</c:v>
                </c:pt>
                <c:pt idx="376">
                  <c:v>-0.13439999999999463</c:v>
                </c:pt>
                <c:pt idx="377">
                  <c:v>-0.12879999999999464</c:v>
                </c:pt>
                <c:pt idx="378">
                  <c:v>-0.12319999999999465</c:v>
                </c:pt>
                <c:pt idx="379">
                  <c:v>-0.11759999999999465</c:v>
                </c:pt>
                <c:pt idx="380">
                  <c:v>-0.11199999999999466</c:v>
                </c:pt>
                <c:pt idx="381">
                  <c:v>-0.10639999999999467</c:v>
                </c:pt>
                <c:pt idx="382">
                  <c:v>-0.10079999999999467</c:v>
                </c:pt>
                <c:pt idx="383">
                  <c:v>-9.5199999999994678E-2</c:v>
                </c:pt>
                <c:pt idx="384">
                  <c:v>-8.9599999999994684E-2</c:v>
                </c:pt>
                <c:pt idx="385">
                  <c:v>-8.399999999999469E-2</c:v>
                </c:pt>
                <c:pt idx="386">
                  <c:v>-7.8399999999994696E-2</c:v>
                </c:pt>
                <c:pt idx="387">
                  <c:v>-7.2799999999994702E-2</c:v>
                </c:pt>
                <c:pt idx="388">
                  <c:v>-6.7199999999994708E-2</c:v>
                </c:pt>
                <c:pt idx="389">
                  <c:v>-6.1599999999994708E-2</c:v>
                </c:pt>
                <c:pt idx="390">
                  <c:v>-5.5999999999994707E-2</c:v>
                </c:pt>
                <c:pt idx="391">
                  <c:v>-5.0399999999994706E-2</c:v>
                </c:pt>
                <c:pt idx="392">
                  <c:v>-4.4799999999994705E-2</c:v>
                </c:pt>
                <c:pt idx="393">
                  <c:v>-3.9199999999994704E-2</c:v>
                </c:pt>
                <c:pt idx="394">
                  <c:v>-3.3599999999994704E-2</c:v>
                </c:pt>
                <c:pt idx="395">
                  <c:v>-2.7999999999994703E-2</c:v>
                </c:pt>
                <c:pt idx="396">
                  <c:v>-2.2399999999994702E-2</c:v>
                </c:pt>
                <c:pt idx="397">
                  <c:v>-1.6799999999994701E-2</c:v>
                </c:pt>
                <c:pt idx="398">
                  <c:v>-1.11999999999947E-2</c:v>
                </c:pt>
                <c:pt idx="399">
                  <c:v>-5.5999999999946995E-3</c:v>
                </c:pt>
                <c:pt idx="400">
                  <c:v>5.3013149425851225E-15</c:v>
                </c:pt>
                <c:pt idx="401">
                  <c:v>5.6000000000053021E-3</c:v>
                </c:pt>
                <c:pt idx="402">
                  <c:v>1.1200000000005303E-2</c:v>
                </c:pt>
                <c:pt idx="403">
                  <c:v>1.6800000000005304E-2</c:v>
                </c:pt>
                <c:pt idx="404">
                  <c:v>2.2400000000005305E-2</c:v>
                </c:pt>
                <c:pt idx="405">
                  <c:v>2.8000000000005305E-2</c:v>
                </c:pt>
                <c:pt idx="406">
                  <c:v>3.3600000000005306E-2</c:v>
                </c:pt>
                <c:pt idx="407">
                  <c:v>3.9200000000005307E-2</c:v>
                </c:pt>
                <c:pt idx="408">
                  <c:v>4.4800000000005308E-2</c:v>
                </c:pt>
                <c:pt idx="409">
                  <c:v>5.0400000000005309E-2</c:v>
                </c:pt>
                <c:pt idx="410">
                  <c:v>5.6000000000005309E-2</c:v>
                </c:pt>
                <c:pt idx="411">
                  <c:v>6.160000000000531E-2</c:v>
                </c:pt>
                <c:pt idx="412">
                  <c:v>6.7200000000005311E-2</c:v>
                </c:pt>
                <c:pt idx="413">
                  <c:v>7.2800000000005305E-2</c:v>
                </c:pt>
                <c:pt idx="414">
                  <c:v>7.8400000000005299E-2</c:v>
                </c:pt>
                <c:pt idx="415">
                  <c:v>8.4000000000005293E-2</c:v>
                </c:pt>
                <c:pt idx="416">
                  <c:v>8.9600000000005287E-2</c:v>
                </c:pt>
                <c:pt idx="417">
                  <c:v>9.520000000000528E-2</c:v>
                </c:pt>
                <c:pt idx="418">
                  <c:v>0.10080000000000527</c:v>
                </c:pt>
                <c:pt idx="419">
                  <c:v>0.10640000000000527</c:v>
                </c:pt>
                <c:pt idx="420">
                  <c:v>0.11200000000000526</c:v>
                </c:pt>
                <c:pt idx="421">
                  <c:v>0.11760000000000526</c:v>
                </c:pt>
                <c:pt idx="422">
                  <c:v>0.12320000000000525</c:v>
                </c:pt>
                <c:pt idx="423">
                  <c:v>0.12880000000000524</c:v>
                </c:pt>
                <c:pt idx="424">
                  <c:v>0.13440000000000524</c:v>
                </c:pt>
                <c:pt idx="425">
                  <c:v>0.14000000000000523</c:v>
                </c:pt>
                <c:pt idx="426">
                  <c:v>0.14560000000000523</c:v>
                </c:pt>
                <c:pt idx="427">
                  <c:v>0.15120000000000522</c:v>
                </c:pt>
                <c:pt idx="428">
                  <c:v>0.15680000000000521</c:v>
                </c:pt>
                <c:pt idx="429">
                  <c:v>0.16240000000000521</c:v>
                </c:pt>
                <c:pt idx="430">
                  <c:v>0.1680000000000052</c:v>
                </c:pt>
                <c:pt idx="431">
                  <c:v>0.17360000000000519</c:v>
                </c:pt>
                <c:pt idx="432">
                  <c:v>0.17920000000000519</c:v>
                </c:pt>
                <c:pt idx="433">
                  <c:v>0.18480000000000518</c:v>
                </c:pt>
                <c:pt idx="434">
                  <c:v>0.19040000000000518</c:v>
                </c:pt>
                <c:pt idx="435">
                  <c:v>0.19600000000000517</c:v>
                </c:pt>
                <c:pt idx="436">
                  <c:v>0.20160000000000516</c:v>
                </c:pt>
                <c:pt idx="437">
                  <c:v>0.20720000000000516</c:v>
                </c:pt>
                <c:pt idx="438">
                  <c:v>0.21280000000000515</c:v>
                </c:pt>
                <c:pt idx="439">
                  <c:v>0.21840000000000515</c:v>
                </c:pt>
                <c:pt idx="440">
                  <c:v>0.22400000000000514</c:v>
                </c:pt>
                <c:pt idx="441">
                  <c:v>0.22960000000000513</c:v>
                </c:pt>
                <c:pt idx="442">
                  <c:v>0.23520000000000513</c:v>
                </c:pt>
                <c:pt idx="443">
                  <c:v>0.24080000000000512</c:v>
                </c:pt>
                <c:pt idx="444">
                  <c:v>0.24640000000000511</c:v>
                </c:pt>
                <c:pt idx="445">
                  <c:v>0.25200000000000511</c:v>
                </c:pt>
                <c:pt idx="446">
                  <c:v>0.2576000000000051</c:v>
                </c:pt>
                <c:pt idx="447">
                  <c:v>0.2632000000000051</c:v>
                </c:pt>
                <c:pt idx="448">
                  <c:v>0.26880000000000509</c:v>
                </c:pt>
                <c:pt idx="449">
                  <c:v>0.27440000000000508</c:v>
                </c:pt>
                <c:pt idx="450">
                  <c:v>0.28000000000000508</c:v>
                </c:pt>
                <c:pt idx="451">
                  <c:v>0.28560000000000507</c:v>
                </c:pt>
                <c:pt idx="452">
                  <c:v>0.29120000000000507</c:v>
                </c:pt>
                <c:pt idx="453">
                  <c:v>0.29680000000000506</c:v>
                </c:pt>
                <c:pt idx="454">
                  <c:v>0.30240000000000505</c:v>
                </c:pt>
                <c:pt idx="455">
                  <c:v>0.30800000000000505</c:v>
                </c:pt>
                <c:pt idx="456">
                  <c:v>0.31360000000000504</c:v>
                </c:pt>
                <c:pt idx="457">
                  <c:v>0.31920000000000504</c:v>
                </c:pt>
                <c:pt idx="458">
                  <c:v>0.32480000000000503</c:v>
                </c:pt>
                <c:pt idx="459">
                  <c:v>0.33040000000000502</c:v>
                </c:pt>
                <c:pt idx="460">
                  <c:v>0.33600000000000502</c:v>
                </c:pt>
                <c:pt idx="461">
                  <c:v>0.34160000000000501</c:v>
                </c:pt>
                <c:pt idx="462">
                  <c:v>0.347200000000005</c:v>
                </c:pt>
                <c:pt idx="463">
                  <c:v>0.352800000000005</c:v>
                </c:pt>
                <c:pt idx="464">
                  <c:v>0.35840000000000499</c:v>
                </c:pt>
                <c:pt idx="465">
                  <c:v>0.36400000000000499</c:v>
                </c:pt>
                <c:pt idx="466">
                  <c:v>0.36960000000000498</c:v>
                </c:pt>
                <c:pt idx="467">
                  <c:v>0.37520000000000497</c:v>
                </c:pt>
                <c:pt idx="468">
                  <c:v>0.38080000000000497</c:v>
                </c:pt>
                <c:pt idx="469">
                  <c:v>0.38640000000000496</c:v>
                </c:pt>
                <c:pt idx="470">
                  <c:v>0.39200000000000496</c:v>
                </c:pt>
                <c:pt idx="471">
                  <c:v>0.39760000000000495</c:v>
                </c:pt>
                <c:pt idx="472">
                  <c:v>0.40320000000000494</c:v>
                </c:pt>
                <c:pt idx="473">
                  <c:v>0.40880000000000494</c:v>
                </c:pt>
                <c:pt idx="474">
                  <c:v>0.41440000000000493</c:v>
                </c:pt>
                <c:pt idx="475">
                  <c:v>0.42000000000000492</c:v>
                </c:pt>
                <c:pt idx="476">
                  <c:v>0.42560000000000492</c:v>
                </c:pt>
                <c:pt idx="477">
                  <c:v>0.43120000000000491</c:v>
                </c:pt>
                <c:pt idx="478">
                  <c:v>0.43680000000000491</c:v>
                </c:pt>
                <c:pt idx="479">
                  <c:v>0.4424000000000049</c:v>
                </c:pt>
                <c:pt idx="480">
                  <c:v>0.44800000000000489</c:v>
                </c:pt>
                <c:pt idx="481">
                  <c:v>0.45360000000000489</c:v>
                </c:pt>
                <c:pt idx="482">
                  <c:v>0.45920000000000488</c:v>
                </c:pt>
                <c:pt idx="483">
                  <c:v>0.46480000000000488</c:v>
                </c:pt>
                <c:pt idx="484">
                  <c:v>0.47040000000000487</c:v>
                </c:pt>
                <c:pt idx="485">
                  <c:v>0.47600000000000486</c:v>
                </c:pt>
                <c:pt idx="486">
                  <c:v>0.48160000000000486</c:v>
                </c:pt>
                <c:pt idx="487">
                  <c:v>0.48720000000000485</c:v>
                </c:pt>
                <c:pt idx="488">
                  <c:v>0.49280000000000485</c:v>
                </c:pt>
                <c:pt idx="489">
                  <c:v>0.49840000000000484</c:v>
                </c:pt>
                <c:pt idx="490">
                  <c:v>0.50400000000000489</c:v>
                </c:pt>
                <c:pt idx="491">
                  <c:v>0.50960000000000494</c:v>
                </c:pt>
                <c:pt idx="492">
                  <c:v>0.51520000000000499</c:v>
                </c:pt>
                <c:pt idx="493">
                  <c:v>0.52080000000000504</c:v>
                </c:pt>
                <c:pt idx="494">
                  <c:v>0.52640000000000509</c:v>
                </c:pt>
                <c:pt idx="495">
                  <c:v>0.53200000000000514</c:v>
                </c:pt>
                <c:pt idx="496">
                  <c:v>0.53760000000000518</c:v>
                </c:pt>
                <c:pt idx="497">
                  <c:v>0.54320000000000523</c:v>
                </c:pt>
                <c:pt idx="498">
                  <c:v>0.54880000000000528</c:v>
                </c:pt>
                <c:pt idx="499">
                  <c:v>0.55440000000000533</c:v>
                </c:pt>
                <c:pt idx="500">
                  <c:v>0.56000000000000538</c:v>
                </c:pt>
                <c:pt idx="501">
                  <c:v>0.56560000000000543</c:v>
                </c:pt>
                <c:pt idx="502">
                  <c:v>0.57120000000000548</c:v>
                </c:pt>
                <c:pt idx="503">
                  <c:v>0.57680000000000553</c:v>
                </c:pt>
                <c:pt idx="504">
                  <c:v>0.58240000000000558</c:v>
                </c:pt>
                <c:pt idx="505">
                  <c:v>0.58800000000000563</c:v>
                </c:pt>
                <c:pt idx="506">
                  <c:v>0.59360000000000568</c:v>
                </c:pt>
                <c:pt idx="507">
                  <c:v>0.59920000000000573</c:v>
                </c:pt>
                <c:pt idx="508">
                  <c:v>0.60480000000000578</c:v>
                </c:pt>
                <c:pt idx="509">
                  <c:v>0.61040000000000583</c:v>
                </c:pt>
                <c:pt idx="510">
                  <c:v>0.61600000000000588</c:v>
                </c:pt>
                <c:pt idx="511">
                  <c:v>0.62160000000000593</c:v>
                </c:pt>
                <c:pt idx="512">
                  <c:v>0.62720000000000597</c:v>
                </c:pt>
                <c:pt idx="513">
                  <c:v>0.63280000000000602</c:v>
                </c:pt>
                <c:pt idx="514">
                  <c:v>0.63840000000000607</c:v>
                </c:pt>
                <c:pt idx="515">
                  <c:v>0.64400000000000612</c:v>
                </c:pt>
                <c:pt idx="516">
                  <c:v>0.64960000000000617</c:v>
                </c:pt>
                <c:pt idx="517">
                  <c:v>0.65520000000000622</c:v>
                </c:pt>
                <c:pt idx="518">
                  <c:v>0.66080000000000627</c:v>
                </c:pt>
                <c:pt idx="519">
                  <c:v>0.66640000000000632</c:v>
                </c:pt>
                <c:pt idx="520">
                  <c:v>0.67200000000000637</c:v>
                </c:pt>
                <c:pt idx="521">
                  <c:v>0.67760000000000642</c:v>
                </c:pt>
                <c:pt idx="522">
                  <c:v>0.68320000000000647</c:v>
                </c:pt>
                <c:pt idx="523">
                  <c:v>0.68880000000000652</c:v>
                </c:pt>
                <c:pt idx="524">
                  <c:v>0.69440000000000657</c:v>
                </c:pt>
                <c:pt idx="525">
                  <c:v>0.70000000000000662</c:v>
                </c:pt>
                <c:pt idx="526">
                  <c:v>0.70560000000000667</c:v>
                </c:pt>
                <c:pt idx="527">
                  <c:v>0.71120000000000672</c:v>
                </c:pt>
                <c:pt idx="528">
                  <c:v>0.71680000000000677</c:v>
                </c:pt>
                <c:pt idx="529">
                  <c:v>0.72240000000000681</c:v>
                </c:pt>
                <c:pt idx="530">
                  <c:v>0.72800000000000686</c:v>
                </c:pt>
                <c:pt idx="531">
                  <c:v>0.73360000000000691</c:v>
                </c:pt>
                <c:pt idx="532">
                  <c:v>0.73920000000000696</c:v>
                </c:pt>
                <c:pt idx="533">
                  <c:v>0.74480000000000701</c:v>
                </c:pt>
                <c:pt idx="534">
                  <c:v>0.75040000000000706</c:v>
                </c:pt>
                <c:pt idx="535">
                  <c:v>0.75600000000000711</c:v>
                </c:pt>
                <c:pt idx="536">
                  <c:v>0.76160000000000716</c:v>
                </c:pt>
                <c:pt idx="537">
                  <c:v>0.76720000000000721</c:v>
                </c:pt>
                <c:pt idx="538">
                  <c:v>0.77280000000000726</c:v>
                </c:pt>
                <c:pt idx="539">
                  <c:v>0.77840000000000731</c:v>
                </c:pt>
                <c:pt idx="540">
                  <c:v>0.78400000000000736</c:v>
                </c:pt>
                <c:pt idx="541">
                  <c:v>0.78960000000000741</c:v>
                </c:pt>
                <c:pt idx="542">
                  <c:v>0.79520000000000746</c:v>
                </c:pt>
                <c:pt idx="543">
                  <c:v>0.80080000000000751</c:v>
                </c:pt>
                <c:pt idx="544">
                  <c:v>0.80640000000000756</c:v>
                </c:pt>
                <c:pt idx="545">
                  <c:v>0.8120000000000076</c:v>
                </c:pt>
                <c:pt idx="546">
                  <c:v>0.81760000000000765</c:v>
                </c:pt>
                <c:pt idx="547">
                  <c:v>0.8232000000000077</c:v>
                </c:pt>
                <c:pt idx="548">
                  <c:v>0.82880000000000775</c:v>
                </c:pt>
                <c:pt idx="549">
                  <c:v>0.8344000000000078</c:v>
                </c:pt>
                <c:pt idx="550">
                  <c:v>0.84000000000000785</c:v>
                </c:pt>
                <c:pt idx="551">
                  <c:v>0.8456000000000079</c:v>
                </c:pt>
                <c:pt idx="552">
                  <c:v>0.85120000000000795</c:v>
                </c:pt>
                <c:pt idx="553">
                  <c:v>0.856800000000008</c:v>
                </c:pt>
                <c:pt idx="554">
                  <c:v>0.86240000000000805</c:v>
                </c:pt>
                <c:pt idx="555">
                  <c:v>0.8680000000000081</c:v>
                </c:pt>
                <c:pt idx="556">
                  <c:v>0.87360000000000815</c:v>
                </c:pt>
                <c:pt idx="557">
                  <c:v>0.8792000000000082</c:v>
                </c:pt>
                <c:pt idx="558">
                  <c:v>0.88480000000000825</c:v>
                </c:pt>
                <c:pt idx="559">
                  <c:v>0.8904000000000083</c:v>
                </c:pt>
                <c:pt idx="560">
                  <c:v>0.89600000000000835</c:v>
                </c:pt>
                <c:pt idx="561">
                  <c:v>0.90160000000000839</c:v>
                </c:pt>
                <c:pt idx="562">
                  <c:v>0.90720000000000844</c:v>
                </c:pt>
                <c:pt idx="563">
                  <c:v>0.91280000000000849</c:v>
                </c:pt>
                <c:pt idx="564">
                  <c:v>0.91840000000000854</c:v>
                </c:pt>
                <c:pt idx="565">
                  <c:v>0.92400000000000859</c:v>
                </c:pt>
                <c:pt idx="566">
                  <c:v>0.92960000000000864</c:v>
                </c:pt>
                <c:pt idx="567">
                  <c:v>0.93520000000000869</c:v>
                </c:pt>
                <c:pt idx="568">
                  <c:v>0.94080000000000874</c:v>
                </c:pt>
                <c:pt idx="569">
                  <c:v>0.94640000000000879</c:v>
                </c:pt>
                <c:pt idx="570">
                  <c:v>0.95200000000000884</c:v>
                </c:pt>
                <c:pt idx="571">
                  <c:v>0.95760000000000889</c:v>
                </c:pt>
                <c:pt idx="572">
                  <c:v>0.96320000000000894</c:v>
                </c:pt>
                <c:pt idx="573">
                  <c:v>0.96880000000000899</c:v>
                </c:pt>
                <c:pt idx="574">
                  <c:v>0.97440000000000904</c:v>
                </c:pt>
                <c:pt idx="575">
                  <c:v>0.98000000000000909</c:v>
                </c:pt>
                <c:pt idx="576">
                  <c:v>0.98560000000000914</c:v>
                </c:pt>
                <c:pt idx="577">
                  <c:v>0.99120000000000918</c:v>
                </c:pt>
                <c:pt idx="578">
                  <c:v>0.99680000000000923</c:v>
                </c:pt>
                <c:pt idx="579">
                  <c:v>1.0024000000000093</c:v>
                </c:pt>
                <c:pt idx="580">
                  <c:v>1.0080000000000093</c:v>
                </c:pt>
                <c:pt idx="581">
                  <c:v>1.0136000000000094</c:v>
                </c:pt>
                <c:pt idx="582">
                  <c:v>1.0192000000000094</c:v>
                </c:pt>
                <c:pt idx="583">
                  <c:v>1.0248000000000095</c:v>
                </c:pt>
                <c:pt idx="584">
                  <c:v>1.0304000000000095</c:v>
                </c:pt>
                <c:pt idx="585">
                  <c:v>1.0360000000000096</c:v>
                </c:pt>
                <c:pt idx="586">
                  <c:v>1.0416000000000096</c:v>
                </c:pt>
                <c:pt idx="587">
                  <c:v>1.0472000000000097</c:v>
                </c:pt>
                <c:pt idx="588">
                  <c:v>1.0528000000000097</c:v>
                </c:pt>
                <c:pt idx="589">
                  <c:v>1.0584000000000098</c:v>
                </c:pt>
                <c:pt idx="590">
                  <c:v>1.0640000000000098</c:v>
                </c:pt>
                <c:pt idx="591">
                  <c:v>1.0696000000000099</c:v>
                </c:pt>
                <c:pt idx="592">
                  <c:v>1.0752000000000099</c:v>
                </c:pt>
                <c:pt idx="593">
                  <c:v>1.08080000000001</c:v>
                </c:pt>
                <c:pt idx="594">
                  <c:v>1.08640000000001</c:v>
                </c:pt>
                <c:pt idx="595">
                  <c:v>1.0920000000000101</c:v>
                </c:pt>
                <c:pt idx="596">
                  <c:v>1.0976000000000101</c:v>
                </c:pt>
                <c:pt idx="597">
                  <c:v>1.1032000000000102</c:v>
                </c:pt>
                <c:pt idx="598">
                  <c:v>1.1088000000000102</c:v>
                </c:pt>
                <c:pt idx="599">
                  <c:v>1.1144000000000103</c:v>
                </c:pt>
                <c:pt idx="600">
                  <c:v>1.1200000000000103</c:v>
                </c:pt>
                <c:pt idx="601">
                  <c:v>1.1256000000000104</c:v>
                </c:pt>
                <c:pt idx="602">
                  <c:v>1.1312000000000104</c:v>
                </c:pt>
                <c:pt idx="603">
                  <c:v>1.1368000000000105</c:v>
                </c:pt>
                <c:pt idx="604">
                  <c:v>1.1424000000000105</c:v>
                </c:pt>
                <c:pt idx="605">
                  <c:v>1.1480000000000106</c:v>
                </c:pt>
                <c:pt idx="606">
                  <c:v>1.1536000000000106</c:v>
                </c:pt>
                <c:pt idx="607">
                  <c:v>1.1592000000000107</c:v>
                </c:pt>
                <c:pt idx="608">
                  <c:v>1.1648000000000107</c:v>
                </c:pt>
                <c:pt idx="609">
                  <c:v>1.1704000000000108</c:v>
                </c:pt>
                <c:pt idx="610">
                  <c:v>1.1760000000000108</c:v>
                </c:pt>
                <c:pt idx="611">
                  <c:v>1.1816000000000109</c:v>
                </c:pt>
                <c:pt idx="612">
                  <c:v>1.1872000000000109</c:v>
                </c:pt>
                <c:pt idx="613">
                  <c:v>1.192800000000011</c:v>
                </c:pt>
                <c:pt idx="614">
                  <c:v>1.198400000000011</c:v>
                </c:pt>
                <c:pt idx="615">
                  <c:v>1.2040000000000111</c:v>
                </c:pt>
                <c:pt idx="616">
                  <c:v>1.2096000000000111</c:v>
                </c:pt>
                <c:pt idx="617">
                  <c:v>1.2152000000000112</c:v>
                </c:pt>
                <c:pt idx="618">
                  <c:v>1.2208000000000112</c:v>
                </c:pt>
                <c:pt idx="619">
                  <c:v>1.2264000000000113</c:v>
                </c:pt>
                <c:pt idx="620">
                  <c:v>1.2320000000000113</c:v>
                </c:pt>
                <c:pt idx="621">
                  <c:v>1.2376000000000114</c:v>
                </c:pt>
                <c:pt idx="622">
                  <c:v>1.2432000000000114</c:v>
                </c:pt>
                <c:pt idx="623">
                  <c:v>1.2488000000000115</c:v>
                </c:pt>
                <c:pt idx="624">
                  <c:v>1.2544000000000115</c:v>
                </c:pt>
                <c:pt idx="625">
                  <c:v>1.2600000000000116</c:v>
                </c:pt>
                <c:pt idx="626">
                  <c:v>1.2656000000000116</c:v>
                </c:pt>
                <c:pt idx="627">
                  <c:v>1.2712000000000117</c:v>
                </c:pt>
                <c:pt idx="628">
                  <c:v>1.2768000000000117</c:v>
                </c:pt>
                <c:pt idx="629">
                  <c:v>1.2824000000000118</c:v>
                </c:pt>
                <c:pt idx="630">
                  <c:v>1.2880000000000118</c:v>
                </c:pt>
                <c:pt idx="631">
                  <c:v>1.2936000000000119</c:v>
                </c:pt>
                <c:pt idx="632">
                  <c:v>1.2992000000000119</c:v>
                </c:pt>
                <c:pt idx="633">
                  <c:v>1.304800000000012</c:v>
                </c:pt>
                <c:pt idx="634">
                  <c:v>1.310400000000012</c:v>
                </c:pt>
                <c:pt idx="635">
                  <c:v>1.316000000000012</c:v>
                </c:pt>
                <c:pt idx="636">
                  <c:v>1.3216000000000121</c:v>
                </c:pt>
                <c:pt idx="637">
                  <c:v>1.3272000000000121</c:v>
                </c:pt>
                <c:pt idx="638">
                  <c:v>1.3328000000000122</c:v>
                </c:pt>
                <c:pt idx="639">
                  <c:v>1.3384000000000122</c:v>
                </c:pt>
                <c:pt idx="640">
                  <c:v>1.3440000000000123</c:v>
                </c:pt>
                <c:pt idx="641">
                  <c:v>1.3496000000000123</c:v>
                </c:pt>
                <c:pt idx="642">
                  <c:v>1.3552000000000124</c:v>
                </c:pt>
                <c:pt idx="643">
                  <c:v>1.3608000000000124</c:v>
                </c:pt>
                <c:pt idx="644">
                  <c:v>1.3664000000000125</c:v>
                </c:pt>
                <c:pt idx="645">
                  <c:v>1.3720000000000125</c:v>
                </c:pt>
                <c:pt idx="646">
                  <c:v>1.3776000000000126</c:v>
                </c:pt>
                <c:pt idx="647">
                  <c:v>1.3832000000000126</c:v>
                </c:pt>
                <c:pt idx="648">
                  <c:v>1.3888000000000127</c:v>
                </c:pt>
                <c:pt idx="649">
                  <c:v>1.3944000000000127</c:v>
                </c:pt>
                <c:pt idx="650">
                  <c:v>1.4000000000000128</c:v>
                </c:pt>
                <c:pt idx="651">
                  <c:v>1.4056000000000128</c:v>
                </c:pt>
                <c:pt idx="652">
                  <c:v>1.4112000000000129</c:v>
                </c:pt>
                <c:pt idx="653">
                  <c:v>1.4168000000000129</c:v>
                </c:pt>
                <c:pt idx="654">
                  <c:v>1.422400000000013</c:v>
                </c:pt>
                <c:pt idx="655">
                  <c:v>1.428000000000013</c:v>
                </c:pt>
                <c:pt idx="656">
                  <c:v>1.4336000000000131</c:v>
                </c:pt>
                <c:pt idx="657">
                  <c:v>1.4392000000000131</c:v>
                </c:pt>
                <c:pt idx="658">
                  <c:v>1.4448000000000132</c:v>
                </c:pt>
                <c:pt idx="659">
                  <c:v>1.4504000000000132</c:v>
                </c:pt>
                <c:pt idx="660">
                  <c:v>1.4560000000000133</c:v>
                </c:pt>
                <c:pt idx="661">
                  <c:v>1.4616000000000133</c:v>
                </c:pt>
                <c:pt idx="662">
                  <c:v>1.4672000000000134</c:v>
                </c:pt>
                <c:pt idx="663">
                  <c:v>1.4728000000000134</c:v>
                </c:pt>
                <c:pt idx="664">
                  <c:v>1.4784000000000135</c:v>
                </c:pt>
                <c:pt idx="665">
                  <c:v>1.4840000000000135</c:v>
                </c:pt>
                <c:pt idx="666">
                  <c:v>1.4896000000000136</c:v>
                </c:pt>
                <c:pt idx="667">
                  <c:v>1.4952000000000136</c:v>
                </c:pt>
                <c:pt idx="668">
                  <c:v>1.5008000000000137</c:v>
                </c:pt>
                <c:pt idx="669">
                  <c:v>1.5064000000000137</c:v>
                </c:pt>
                <c:pt idx="670">
                  <c:v>1.5120000000000138</c:v>
                </c:pt>
                <c:pt idx="671">
                  <c:v>1.5176000000000138</c:v>
                </c:pt>
                <c:pt idx="672">
                  <c:v>1.5232000000000139</c:v>
                </c:pt>
                <c:pt idx="673">
                  <c:v>1.5288000000000139</c:v>
                </c:pt>
                <c:pt idx="674">
                  <c:v>1.534400000000014</c:v>
                </c:pt>
                <c:pt idx="675">
                  <c:v>1.540000000000014</c:v>
                </c:pt>
                <c:pt idx="676">
                  <c:v>1.5456000000000141</c:v>
                </c:pt>
                <c:pt idx="677">
                  <c:v>1.5512000000000141</c:v>
                </c:pt>
                <c:pt idx="678">
                  <c:v>1.5568000000000142</c:v>
                </c:pt>
                <c:pt idx="679">
                  <c:v>1.5624000000000142</c:v>
                </c:pt>
                <c:pt idx="680">
                  <c:v>1.5680000000000143</c:v>
                </c:pt>
                <c:pt idx="681">
                  <c:v>1.5736000000000143</c:v>
                </c:pt>
                <c:pt idx="682">
                  <c:v>1.5792000000000144</c:v>
                </c:pt>
                <c:pt idx="683">
                  <c:v>1.5848000000000144</c:v>
                </c:pt>
                <c:pt idx="684">
                  <c:v>1.5904000000000145</c:v>
                </c:pt>
                <c:pt idx="685">
                  <c:v>1.5960000000000145</c:v>
                </c:pt>
                <c:pt idx="686">
                  <c:v>1.6016000000000146</c:v>
                </c:pt>
                <c:pt idx="687">
                  <c:v>1.6072000000000146</c:v>
                </c:pt>
                <c:pt idx="688">
                  <c:v>1.6128000000000147</c:v>
                </c:pt>
                <c:pt idx="689">
                  <c:v>1.6184000000000147</c:v>
                </c:pt>
                <c:pt idx="690">
                  <c:v>1.6240000000000148</c:v>
                </c:pt>
                <c:pt idx="691">
                  <c:v>1.6296000000000148</c:v>
                </c:pt>
                <c:pt idx="692">
                  <c:v>1.6352000000000149</c:v>
                </c:pt>
                <c:pt idx="693">
                  <c:v>1.6408000000000149</c:v>
                </c:pt>
                <c:pt idx="694">
                  <c:v>1.646400000000015</c:v>
                </c:pt>
                <c:pt idx="695">
                  <c:v>1.652000000000015</c:v>
                </c:pt>
                <c:pt idx="696">
                  <c:v>1.6576000000000151</c:v>
                </c:pt>
                <c:pt idx="697">
                  <c:v>1.6632000000000151</c:v>
                </c:pt>
                <c:pt idx="698">
                  <c:v>1.6688000000000152</c:v>
                </c:pt>
                <c:pt idx="699">
                  <c:v>1.6744000000000152</c:v>
                </c:pt>
                <c:pt idx="700">
                  <c:v>1.6800000000000153</c:v>
                </c:pt>
                <c:pt idx="701">
                  <c:v>1.6856000000000153</c:v>
                </c:pt>
                <c:pt idx="702">
                  <c:v>1.6912000000000154</c:v>
                </c:pt>
                <c:pt idx="703">
                  <c:v>1.6968000000000154</c:v>
                </c:pt>
                <c:pt idx="704">
                  <c:v>1.7024000000000155</c:v>
                </c:pt>
                <c:pt idx="705">
                  <c:v>1.7080000000000155</c:v>
                </c:pt>
                <c:pt idx="706">
                  <c:v>1.7136000000000156</c:v>
                </c:pt>
                <c:pt idx="707">
                  <c:v>1.7192000000000156</c:v>
                </c:pt>
                <c:pt idx="708">
                  <c:v>1.7248000000000157</c:v>
                </c:pt>
                <c:pt idx="709">
                  <c:v>1.7304000000000157</c:v>
                </c:pt>
                <c:pt idx="710">
                  <c:v>1.7360000000000158</c:v>
                </c:pt>
                <c:pt idx="711">
                  <c:v>1.7416000000000158</c:v>
                </c:pt>
                <c:pt idx="712">
                  <c:v>1.7472000000000159</c:v>
                </c:pt>
                <c:pt idx="713">
                  <c:v>1.7528000000000159</c:v>
                </c:pt>
                <c:pt idx="714">
                  <c:v>1.758400000000016</c:v>
                </c:pt>
                <c:pt idx="715">
                  <c:v>1.764000000000016</c:v>
                </c:pt>
                <c:pt idx="716">
                  <c:v>1.769600000000016</c:v>
                </c:pt>
                <c:pt idx="717">
                  <c:v>1.7752000000000161</c:v>
                </c:pt>
                <c:pt idx="718">
                  <c:v>1.7808000000000161</c:v>
                </c:pt>
                <c:pt idx="719">
                  <c:v>1.7864000000000162</c:v>
                </c:pt>
                <c:pt idx="720">
                  <c:v>1.7920000000000162</c:v>
                </c:pt>
                <c:pt idx="721">
                  <c:v>1.7976000000000163</c:v>
                </c:pt>
                <c:pt idx="722">
                  <c:v>1.8032000000000163</c:v>
                </c:pt>
                <c:pt idx="723">
                  <c:v>1.8088000000000164</c:v>
                </c:pt>
                <c:pt idx="724">
                  <c:v>1.8144000000000164</c:v>
                </c:pt>
                <c:pt idx="725">
                  <c:v>1.8200000000000165</c:v>
                </c:pt>
                <c:pt idx="726">
                  <c:v>1.8256000000000165</c:v>
                </c:pt>
                <c:pt idx="727">
                  <c:v>1.8312000000000166</c:v>
                </c:pt>
                <c:pt idx="728">
                  <c:v>1.8368000000000166</c:v>
                </c:pt>
                <c:pt idx="729">
                  <c:v>1.8424000000000167</c:v>
                </c:pt>
                <c:pt idx="730">
                  <c:v>1.8480000000000167</c:v>
                </c:pt>
                <c:pt idx="731">
                  <c:v>1.8536000000000168</c:v>
                </c:pt>
                <c:pt idx="732">
                  <c:v>1.8592000000000168</c:v>
                </c:pt>
                <c:pt idx="733">
                  <c:v>1.8648000000000169</c:v>
                </c:pt>
                <c:pt idx="734">
                  <c:v>1.8704000000000169</c:v>
                </c:pt>
                <c:pt idx="735">
                  <c:v>1.876000000000017</c:v>
                </c:pt>
                <c:pt idx="736">
                  <c:v>1.881600000000017</c:v>
                </c:pt>
                <c:pt idx="737">
                  <c:v>1.8872000000000171</c:v>
                </c:pt>
                <c:pt idx="738">
                  <c:v>1.8928000000000171</c:v>
                </c:pt>
                <c:pt idx="739">
                  <c:v>1.8984000000000172</c:v>
                </c:pt>
                <c:pt idx="740">
                  <c:v>1.9040000000000172</c:v>
                </c:pt>
                <c:pt idx="741">
                  <c:v>1.9096000000000173</c:v>
                </c:pt>
                <c:pt idx="742">
                  <c:v>1.9152000000000173</c:v>
                </c:pt>
                <c:pt idx="743">
                  <c:v>1.9208000000000174</c:v>
                </c:pt>
                <c:pt idx="744">
                  <c:v>1.9264000000000174</c:v>
                </c:pt>
                <c:pt idx="745">
                  <c:v>1.9320000000000175</c:v>
                </c:pt>
                <c:pt idx="746">
                  <c:v>1.9376000000000175</c:v>
                </c:pt>
                <c:pt idx="747">
                  <c:v>1.9432000000000176</c:v>
                </c:pt>
                <c:pt idx="748">
                  <c:v>1.9488000000000176</c:v>
                </c:pt>
                <c:pt idx="749">
                  <c:v>1.9544000000000177</c:v>
                </c:pt>
                <c:pt idx="750">
                  <c:v>1.9600000000000177</c:v>
                </c:pt>
                <c:pt idx="751">
                  <c:v>1.9656000000000178</c:v>
                </c:pt>
                <c:pt idx="752">
                  <c:v>1.9712000000000178</c:v>
                </c:pt>
                <c:pt idx="753">
                  <c:v>1.9768000000000179</c:v>
                </c:pt>
                <c:pt idx="754">
                  <c:v>1.9824000000000179</c:v>
                </c:pt>
                <c:pt idx="755">
                  <c:v>1.988000000000018</c:v>
                </c:pt>
                <c:pt idx="756">
                  <c:v>1.993600000000018</c:v>
                </c:pt>
                <c:pt idx="757">
                  <c:v>1.9992000000000181</c:v>
                </c:pt>
                <c:pt idx="758">
                  <c:v>2.0048000000000181</c:v>
                </c:pt>
                <c:pt idx="759">
                  <c:v>2.010400000000018</c:v>
                </c:pt>
                <c:pt idx="760">
                  <c:v>2.0160000000000178</c:v>
                </c:pt>
                <c:pt idx="761">
                  <c:v>2.0216000000000176</c:v>
                </c:pt>
                <c:pt idx="762">
                  <c:v>2.0272000000000174</c:v>
                </c:pt>
                <c:pt idx="763">
                  <c:v>2.0328000000000173</c:v>
                </c:pt>
                <c:pt idx="764">
                  <c:v>2.0384000000000171</c:v>
                </c:pt>
                <c:pt idx="765">
                  <c:v>2.0440000000000169</c:v>
                </c:pt>
                <c:pt idx="766">
                  <c:v>2.0496000000000167</c:v>
                </c:pt>
                <c:pt idx="767">
                  <c:v>2.0552000000000166</c:v>
                </c:pt>
                <c:pt idx="768">
                  <c:v>2.0608000000000164</c:v>
                </c:pt>
                <c:pt idx="769">
                  <c:v>2.0664000000000162</c:v>
                </c:pt>
                <c:pt idx="770">
                  <c:v>2.0720000000000161</c:v>
                </c:pt>
                <c:pt idx="771">
                  <c:v>2.0776000000000159</c:v>
                </c:pt>
                <c:pt idx="772">
                  <c:v>2.0832000000000157</c:v>
                </c:pt>
                <c:pt idx="773">
                  <c:v>2.0888000000000155</c:v>
                </c:pt>
                <c:pt idx="774">
                  <c:v>2.0944000000000154</c:v>
                </c:pt>
                <c:pt idx="775">
                  <c:v>2.1000000000000152</c:v>
                </c:pt>
                <c:pt idx="776">
                  <c:v>2.105600000000015</c:v>
                </c:pt>
                <c:pt idx="777">
                  <c:v>2.1112000000000148</c:v>
                </c:pt>
                <c:pt idx="778">
                  <c:v>2.1168000000000147</c:v>
                </c:pt>
                <c:pt idx="779">
                  <c:v>2.1224000000000145</c:v>
                </c:pt>
                <c:pt idx="780">
                  <c:v>2.1280000000000143</c:v>
                </c:pt>
                <c:pt idx="781">
                  <c:v>2.1336000000000142</c:v>
                </c:pt>
                <c:pt idx="782">
                  <c:v>2.139200000000014</c:v>
                </c:pt>
                <c:pt idx="783">
                  <c:v>2.1448000000000138</c:v>
                </c:pt>
                <c:pt idx="784">
                  <c:v>2.1504000000000136</c:v>
                </c:pt>
                <c:pt idx="785">
                  <c:v>2.1560000000000135</c:v>
                </c:pt>
                <c:pt idx="786">
                  <c:v>2.1616000000000133</c:v>
                </c:pt>
                <c:pt idx="787">
                  <c:v>2.1672000000000131</c:v>
                </c:pt>
                <c:pt idx="788">
                  <c:v>2.1728000000000129</c:v>
                </c:pt>
                <c:pt idx="789">
                  <c:v>2.1784000000000128</c:v>
                </c:pt>
                <c:pt idx="790">
                  <c:v>2.1840000000000126</c:v>
                </c:pt>
                <c:pt idx="791">
                  <c:v>2.1896000000000124</c:v>
                </c:pt>
                <c:pt idx="792">
                  <c:v>2.1952000000000123</c:v>
                </c:pt>
                <c:pt idx="793">
                  <c:v>2.2008000000000121</c:v>
                </c:pt>
                <c:pt idx="794">
                  <c:v>2.2064000000000119</c:v>
                </c:pt>
                <c:pt idx="795">
                  <c:v>2.2120000000000117</c:v>
                </c:pt>
                <c:pt idx="796">
                  <c:v>2.2176000000000116</c:v>
                </c:pt>
                <c:pt idx="797">
                  <c:v>2.2232000000000114</c:v>
                </c:pt>
                <c:pt idx="798">
                  <c:v>2.2288000000000112</c:v>
                </c:pt>
                <c:pt idx="799">
                  <c:v>2.234400000000011</c:v>
                </c:pt>
              </c:numCache>
            </c:numRef>
          </c:cat>
          <c:val>
            <c:numRef>
              <c:f>Sheet4!$J$5:$J$804</c:f>
              <c:numCache>
                <c:formatCode>General</c:formatCode>
                <c:ptCount val="8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12</c:v>
                </c:pt>
                <c:pt idx="156">
                  <c:v>12</c:v>
                </c:pt>
                <c:pt idx="157">
                  <c:v>12</c:v>
                </c:pt>
                <c:pt idx="158">
                  <c:v>12</c:v>
                </c:pt>
                <c:pt idx="159">
                  <c:v>12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12</c:v>
                </c:pt>
                <c:pt idx="170">
                  <c:v>12</c:v>
                </c:pt>
                <c:pt idx="171">
                  <c:v>12</c:v>
                </c:pt>
                <c:pt idx="172">
                  <c:v>12</c:v>
                </c:pt>
                <c:pt idx="173">
                  <c:v>12</c:v>
                </c:pt>
                <c:pt idx="174">
                  <c:v>12</c:v>
                </c:pt>
                <c:pt idx="175">
                  <c:v>12</c:v>
                </c:pt>
                <c:pt idx="176">
                  <c:v>12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12</c:v>
                </c:pt>
                <c:pt idx="185">
                  <c:v>12</c:v>
                </c:pt>
                <c:pt idx="186">
                  <c:v>12</c:v>
                </c:pt>
                <c:pt idx="187">
                  <c:v>25</c:v>
                </c:pt>
                <c:pt idx="188">
                  <c:v>25</c:v>
                </c:pt>
                <c:pt idx="189">
                  <c:v>12</c:v>
                </c:pt>
                <c:pt idx="190">
                  <c:v>12</c:v>
                </c:pt>
                <c:pt idx="191">
                  <c:v>12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12</c:v>
                </c:pt>
                <c:pt idx="201">
                  <c:v>12</c:v>
                </c:pt>
                <c:pt idx="202">
                  <c:v>12</c:v>
                </c:pt>
                <c:pt idx="203">
                  <c:v>12</c:v>
                </c:pt>
                <c:pt idx="204">
                  <c:v>12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12</c:v>
                </c:pt>
                <c:pt idx="245">
                  <c:v>12</c:v>
                </c:pt>
                <c:pt idx="246">
                  <c:v>25</c:v>
                </c:pt>
                <c:pt idx="247">
                  <c:v>25</c:v>
                </c:pt>
                <c:pt idx="248">
                  <c:v>25</c:v>
                </c:pt>
                <c:pt idx="249">
                  <c:v>37</c:v>
                </c:pt>
                <c:pt idx="250">
                  <c:v>25</c:v>
                </c:pt>
                <c:pt idx="251">
                  <c:v>25</c:v>
                </c:pt>
                <c:pt idx="252">
                  <c:v>25</c:v>
                </c:pt>
                <c:pt idx="253">
                  <c:v>12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12</c:v>
                </c:pt>
                <c:pt idx="258">
                  <c:v>37</c:v>
                </c:pt>
                <c:pt idx="259">
                  <c:v>50</c:v>
                </c:pt>
                <c:pt idx="260">
                  <c:v>75</c:v>
                </c:pt>
                <c:pt idx="261">
                  <c:v>100</c:v>
                </c:pt>
                <c:pt idx="262">
                  <c:v>125</c:v>
                </c:pt>
                <c:pt idx="263">
                  <c:v>137</c:v>
                </c:pt>
                <c:pt idx="264">
                  <c:v>137</c:v>
                </c:pt>
                <c:pt idx="265">
                  <c:v>125</c:v>
                </c:pt>
                <c:pt idx="266">
                  <c:v>112</c:v>
                </c:pt>
                <c:pt idx="267">
                  <c:v>87</c:v>
                </c:pt>
                <c:pt idx="268">
                  <c:v>62</c:v>
                </c:pt>
                <c:pt idx="269">
                  <c:v>37</c:v>
                </c:pt>
                <c:pt idx="270">
                  <c:v>25</c:v>
                </c:pt>
                <c:pt idx="271">
                  <c:v>25</c:v>
                </c:pt>
                <c:pt idx="272">
                  <c:v>50</c:v>
                </c:pt>
                <c:pt idx="273">
                  <c:v>87</c:v>
                </c:pt>
                <c:pt idx="274">
                  <c:v>150</c:v>
                </c:pt>
                <c:pt idx="275">
                  <c:v>200</c:v>
                </c:pt>
                <c:pt idx="276">
                  <c:v>262</c:v>
                </c:pt>
                <c:pt idx="277">
                  <c:v>312</c:v>
                </c:pt>
                <c:pt idx="278">
                  <c:v>350</c:v>
                </c:pt>
                <c:pt idx="279">
                  <c:v>350</c:v>
                </c:pt>
                <c:pt idx="280">
                  <c:v>325</c:v>
                </c:pt>
                <c:pt idx="281">
                  <c:v>275</c:v>
                </c:pt>
                <c:pt idx="282">
                  <c:v>212</c:v>
                </c:pt>
                <c:pt idx="283">
                  <c:v>150</c:v>
                </c:pt>
                <c:pt idx="284">
                  <c:v>87</c:v>
                </c:pt>
                <c:pt idx="285">
                  <c:v>62</c:v>
                </c:pt>
                <c:pt idx="286">
                  <c:v>62</c:v>
                </c:pt>
                <c:pt idx="287">
                  <c:v>100</c:v>
                </c:pt>
                <c:pt idx="288">
                  <c:v>175</c:v>
                </c:pt>
                <c:pt idx="289">
                  <c:v>287</c:v>
                </c:pt>
                <c:pt idx="290">
                  <c:v>412</c:v>
                </c:pt>
                <c:pt idx="291">
                  <c:v>525</c:v>
                </c:pt>
                <c:pt idx="292">
                  <c:v>625</c:v>
                </c:pt>
                <c:pt idx="293">
                  <c:v>675</c:v>
                </c:pt>
                <c:pt idx="294">
                  <c:v>687</c:v>
                </c:pt>
                <c:pt idx="295">
                  <c:v>637</c:v>
                </c:pt>
                <c:pt idx="296">
                  <c:v>550</c:v>
                </c:pt>
                <c:pt idx="297">
                  <c:v>425</c:v>
                </c:pt>
                <c:pt idx="298">
                  <c:v>300</c:v>
                </c:pt>
                <c:pt idx="299">
                  <c:v>187</c:v>
                </c:pt>
                <c:pt idx="300">
                  <c:v>125</c:v>
                </c:pt>
                <c:pt idx="301">
                  <c:v>112</c:v>
                </c:pt>
                <c:pt idx="302">
                  <c:v>175</c:v>
                </c:pt>
                <c:pt idx="303">
                  <c:v>300</c:v>
                </c:pt>
                <c:pt idx="304">
                  <c:v>475</c:v>
                </c:pt>
                <c:pt idx="305">
                  <c:v>675</c:v>
                </c:pt>
                <c:pt idx="306">
                  <c:v>875</c:v>
                </c:pt>
                <c:pt idx="307">
                  <c:v>1050</c:v>
                </c:pt>
                <c:pt idx="308">
                  <c:v>1150</c:v>
                </c:pt>
                <c:pt idx="309">
                  <c:v>1162</c:v>
                </c:pt>
                <c:pt idx="310">
                  <c:v>1087</c:v>
                </c:pt>
                <c:pt idx="311">
                  <c:v>937</c:v>
                </c:pt>
                <c:pt idx="312">
                  <c:v>737</c:v>
                </c:pt>
                <c:pt idx="313">
                  <c:v>525</c:v>
                </c:pt>
                <c:pt idx="314">
                  <c:v>337</c:v>
                </c:pt>
                <c:pt idx="315">
                  <c:v>212</c:v>
                </c:pt>
                <c:pt idx="316">
                  <c:v>175</c:v>
                </c:pt>
                <c:pt idx="317">
                  <c:v>250</c:v>
                </c:pt>
                <c:pt idx="318">
                  <c:v>425</c:v>
                </c:pt>
                <c:pt idx="319">
                  <c:v>687</c:v>
                </c:pt>
                <c:pt idx="320">
                  <c:v>1000</c:v>
                </c:pt>
                <c:pt idx="321">
                  <c:v>1300</c:v>
                </c:pt>
                <c:pt idx="322">
                  <c:v>1550</c:v>
                </c:pt>
                <c:pt idx="323">
                  <c:v>1712</c:v>
                </c:pt>
                <c:pt idx="324">
                  <c:v>1750</c:v>
                </c:pt>
                <c:pt idx="325">
                  <c:v>1650</c:v>
                </c:pt>
                <c:pt idx="326">
                  <c:v>1425</c:v>
                </c:pt>
                <c:pt idx="327">
                  <c:v>1137</c:v>
                </c:pt>
                <c:pt idx="328">
                  <c:v>812</c:v>
                </c:pt>
                <c:pt idx="329">
                  <c:v>525</c:v>
                </c:pt>
                <c:pt idx="330">
                  <c:v>325</c:v>
                </c:pt>
                <c:pt idx="331">
                  <c:v>250</c:v>
                </c:pt>
                <c:pt idx="332">
                  <c:v>325</c:v>
                </c:pt>
                <c:pt idx="333">
                  <c:v>562</c:v>
                </c:pt>
                <c:pt idx="334">
                  <c:v>912</c:v>
                </c:pt>
                <c:pt idx="335">
                  <c:v>1337</c:v>
                </c:pt>
                <c:pt idx="336">
                  <c:v>1750</c:v>
                </c:pt>
                <c:pt idx="337">
                  <c:v>2112</c:v>
                </c:pt>
                <c:pt idx="338">
                  <c:v>2325</c:v>
                </c:pt>
                <c:pt idx="339">
                  <c:v>2387</c:v>
                </c:pt>
                <c:pt idx="340">
                  <c:v>2262</c:v>
                </c:pt>
                <c:pt idx="341">
                  <c:v>1987</c:v>
                </c:pt>
                <c:pt idx="342">
                  <c:v>1587</c:v>
                </c:pt>
                <c:pt idx="343">
                  <c:v>1150</c:v>
                </c:pt>
                <c:pt idx="344">
                  <c:v>750</c:v>
                </c:pt>
                <c:pt idx="345">
                  <c:v>450</c:v>
                </c:pt>
                <c:pt idx="346">
                  <c:v>325</c:v>
                </c:pt>
                <c:pt idx="347">
                  <c:v>412</c:v>
                </c:pt>
                <c:pt idx="348">
                  <c:v>675</c:v>
                </c:pt>
                <c:pt idx="349">
                  <c:v>1112</c:v>
                </c:pt>
                <c:pt idx="350">
                  <c:v>1637</c:v>
                </c:pt>
                <c:pt idx="351">
                  <c:v>2175</c:v>
                </c:pt>
                <c:pt idx="352">
                  <c:v>2625</c:v>
                </c:pt>
                <c:pt idx="353">
                  <c:v>2925</c:v>
                </c:pt>
                <c:pt idx="354">
                  <c:v>3025</c:v>
                </c:pt>
                <c:pt idx="355">
                  <c:v>2887</c:v>
                </c:pt>
                <c:pt idx="356">
                  <c:v>2550</c:v>
                </c:pt>
                <c:pt idx="357">
                  <c:v>2050</c:v>
                </c:pt>
                <c:pt idx="358">
                  <c:v>1500</c:v>
                </c:pt>
                <c:pt idx="359">
                  <c:v>987</c:v>
                </c:pt>
                <c:pt idx="360">
                  <c:v>600</c:v>
                </c:pt>
                <c:pt idx="361">
                  <c:v>412</c:v>
                </c:pt>
                <c:pt idx="362">
                  <c:v>462</c:v>
                </c:pt>
                <c:pt idx="363">
                  <c:v>762</c:v>
                </c:pt>
                <c:pt idx="364">
                  <c:v>1250</c:v>
                </c:pt>
                <c:pt idx="365">
                  <c:v>1862</c:v>
                </c:pt>
                <c:pt idx="366">
                  <c:v>2500</c:v>
                </c:pt>
                <c:pt idx="367">
                  <c:v>3050</c:v>
                </c:pt>
                <c:pt idx="368">
                  <c:v>3425</c:v>
                </c:pt>
                <c:pt idx="369">
                  <c:v>3550</c:v>
                </c:pt>
                <c:pt idx="370">
                  <c:v>3412</c:v>
                </c:pt>
                <c:pt idx="371">
                  <c:v>3037</c:v>
                </c:pt>
                <c:pt idx="372">
                  <c:v>2475</c:v>
                </c:pt>
                <c:pt idx="373">
                  <c:v>1837</c:v>
                </c:pt>
                <c:pt idx="374">
                  <c:v>1212</c:v>
                </c:pt>
                <c:pt idx="375">
                  <c:v>737</c:v>
                </c:pt>
                <c:pt idx="376">
                  <c:v>487</c:v>
                </c:pt>
                <c:pt idx="377">
                  <c:v>500</c:v>
                </c:pt>
                <c:pt idx="378">
                  <c:v>800</c:v>
                </c:pt>
                <c:pt idx="379">
                  <c:v>1325</c:v>
                </c:pt>
                <c:pt idx="380">
                  <c:v>1987</c:v>
                </c:pt>
                <c:pt idx="381">
                  <c:v>2687</c:v>
                </c:pt>
                <c:pt idx="382">
                  <c:v>3312</c:v>
                </c:pt>
                <c:pt idx="383">
                  <c:v>3737</c:v>
                </c:pt>
                <c:pt idx="384">
                  <c:v>3912</c:v>
                </c:pt>
                <c:pt idx="385">
                  <c:v>3787</c:v>
                </c:pt>
                <c:pt idx="386">
                  <c:v>3387</c:v>
                </c:pt>
                <c:pt idx="387">
                  <c:v>2787</c:v>
                </c:pt>
                <c:pt idx="388">
                  <c:v>2087</c:v>
                </c:pt>
                <c:pt idx="389">
                  <c:v>1400</c:v>
                </c:pt>
                <c:pt idx="390">
                  <c:v>850</c:v>
                </c:pt>
                <c:pt idx="391">
                  <c:v>537</c:v>
                </c:pt>
                <c:pt idx="392">
                  <c:v>512</c:v>
                </c:pt>
                <c:pt idx="393">
                  <c:v>787</c:v>
                </c:pt>
                <c:pt idx="394">
                  <c:v>1300</c:v>
                </c:pt>
                <c:pt idx="395">
                  <c:v>1987</c:v>
                </c:pt>
                <c:pt idx="396">
                  <c:v>2712</c:v>
                </c:pt>
                <c:pt idx="397">
                  <c:v>3362</c:v>
                </c:pt>
                <c:pt idx="398">
                  <c:v>3837</c:v>
                </c:pt>
                <c:pt idx="399">
                  <c:v>4037</c:v>
                </c:pt>
                <c:pt idx="400">
                  <c:v>3925</c:v>
                </c:pt>
                <c:pt idx="401">
                  <c:v>3550</c:v>
                </c:pt>
                <c:pt idx="402">
                  <c:v>2937</c:v>
                </c:pt>
                <c:pt idx="403">
                  <c:v>2225</c:v>
                </c:pt>
                <c:pt idx="404">
                  <c:v>1512</c:v>
                </c:pt>
                <c:pt idx="405">
                  <c:v>925</c:v>
                </c:pt>
                <c:pt idx="406">
                  <c:v>575</c:v>
                </c:pt>
                <c:pt idx="407">
                  <c:v>500</c:v>
                </c:pt>
                <c:pt idx="408">
                  <c:v>725</c:v>
                </c:pt>
                <c:pt idx="409">
                  <c:v>1200</c:v>
                </c:pt>
                <c:pt idx="410">
                  <c:v>1850</c:v>
                </c:pt>
                <c:pt idx="411">
                  <c:v>2562</c:v>
                </c:pt>
                <c:pt idx="412">
                  <c:v>3212</c:v>
                </c:pt>
                <c:pt idx="413">
                  <c:v>3687</c:v>
                </c:pt>
                <c:pt idx="414">
                  <c:v>3900</c:v>
                </c:pt>
                <c:pt idx="415">
                  <c:v>3837</c:v>
                </c:pt>
                <c:pt idx="416">
                  <c:v>3487</c:v>
                </c:pt>
                <c:pt idx="417">
                  <c:v>2912</c:v>
                </c:pt>
                <c:pt idx="418">
                  <c:v>2225</c:v>
                </c:pt>
                <c:pt idx="419">
                  <c:v>1525</c:v>
                </c:pt>
                <c:pt idx="420">
                  <c:v>950</c:v>
                </c:pt>
                <c:pt idx="421">
                  <c:v>575</c:v>
                </c:pt>
                <c:pt idx="422">
                  <c:v>462</c:v>
                </c:pt>
                <c:pt idx="423">
                  <c:v>625</c:v>
                </c:pt>
                <c:pt idx="424">
                  <c:v>1050</c:v>
                </c:pt>
                <c:pt idx="425">
                  <c:v>1625</c:v>
                </c:pt>
                <c:pt idx="426">
                  <c:v>2275</c:v>
                </c:pt>
                <c:pt idx="427">
                  <c:v>2875</c:v>
                </c:pt>
                <c:pt idx="428">
                  <c:v>3325</c:v>
                </c:pt>
                <c:pt idx="429">
                  <c:v>3550</c:v>
                </c:pt>
                <c:pt idx="430">
                  <c:v>3500</c:v>
                </c:pt>
                <c:pt idx="431">
                  <c:v>3212</c:v>
                </c:pt>
                <c:pt idx="432">
                  <c:v>2700</c:v>
                </c:pt>
                <c:pt idx="433">
                  <c:v>2087</c:v>
                </c:pt>
                <c:pt idx="434">
                  <c:v>1450</c:v>
                </c:pt>
                <c:pt idx="435">
                  <c:v>900</c:v>
                </c:pt>
                <c:pt idx="436">
                  <c:v>537</c:v>
                </c:pt>
                <c:pt idx="437">
                  <c:v>400</c:v>
                </c:pt>
                <c:pt idx="438">
                  <c:v>512</c:v>
                </c:pt>
                <c:pt idx="439">
                  <c:v>850</c:v>
                </c:pt>
                <c:pt idx="440">
                  <c:v>1337</c:v>
                </c:pt>
                <c:pt idx="441">
                  <c:v>1887</c:v>
                </c:pt>
                <c:pt idx="442">
                  <c:v>2412</c:v>
                </c:pt>
                <c:pt idx="443">
                  <c:v>2812</c:v>
                </c:pt>
                <c:pt idx="444">
                  <c:v>3012</c:v>
                </c:pt>
                <c:pt idx="445">
                  <c:v>3000</c:v>
                </c:pt>
                <c:pt idx="446">
                  <c:v>2762</c:v>
                </c:pt>
                <c:pt idx="447">
                  <c:v>2350</c:v>
                </c:pt>
                <c:pt idx="448">
                  <c:v>1825</c:v>
                </c:pt>
                <c:pt idx="449">
                  <c:v>1287</c:v>
                </c:pt>
                <c:pt idx="450">
                  <c:v>812</c:v>
                </c:pt>
                <c:pt idx="451">
                  <c:v>475</c:v>
                </c:pt>
                <c:pt idx="452">
                  <c:v>337</c:v>
                </c:pt>
                <c:pt idx="453">
                  <c:v>400</c:v>
                </c:pt>
                <c:pt idx="454">
                  <c:v>637</c:v>
                </c:pt>
                <c:pt idx="455">
                  <c:v>1025</c:v>
                </c:pt>
                <c:pt idx="456">
                  <c:v>1462</c:v>
                </c:pt>
                <c:pt idx="457">
                  <c:v>1875</c:v>
                </c:pt>
                <c:pt idx="458">
                  <c:v>2212</c:v>
                </c:pt>
                <c:pt idx="459">
                  <c:v>2387</c:v>
                </c:pt>
                <c:pt idx="460">
                  <c:v>2387</c:v>
                </c:pt>
                <c:pt idx="461">
                  <c:v>2212</c:v>
                </c:pt>
                <c:pt idx="462">
                  <c:v>1900</c:v>
                </c:pt>
                <c:pt idx="463">
                  <c:v>1487</c:v>
                </c:pt>
                <c:pt idx="464">
                  <c:v>1050</c:v>
                </c:pt>
                <c:pt idx="465">
                  <c:v>675</c:v>
                </c:pt>
                <c:pt idx="466">
                  <c:v>400</c:v>
                </c:pt>
                <c:pt idx="467">
                  <c:v>262</c:v>
                </c:pt>
                <c:pt idx="468">
                  <c:v>287</c:v>
                </c:pt>
                <c:pt idx="469">
                  <c:v>450</c:v>
                </c:pt>
                <c:pt idx="470">
                  <c:v>725</c:v>
                </c:pt>
                <c:pt idx="471">
                  <c:v>1037</c:v>
                </c:pt>
                <c:pt idx="472">
                  <c:v>1350</c:v>
                </c:pt>
                <c:pt idx="473">
                  <c:v>1600</c:v>
                </c:pt>
                <c:pt idx="474">
                  <c:v>1737</c:v>
                </c:pt>
                <c:pt idx="475">
                  <c:v>1750</c:v>
                </c:pt>
                <c:pt idx="476">
                  <c:v>1637</c:v>
                </c:pt>
                <c:pt idx="477">
                  <c:v>1412</c:v>
                </c:pt>
                <c:pt idx="478">
                  <c:v>1112</c:v>
                </c:pt>
                <c:pt idx="479">
                  <c:v>800</c:v>
                </c:pt>
                <c:pt idx="480">
                  <c:v>512</c:v>
                </c:pt>
                <c:pt idx="481">
                  <c:v>300</c:v>
                </c:pt>
                <c:pt idx="482">
                  <c:v>187</c:v>
                </c:pt>
                <c:pt idx="483">
                  <c:v>187</c:v>
                </c:pt>
                <c:pt idx="484">
                  <c:v>287</c:v>
                </c:pt>
                <c:pt idx="485">
                  <c:v>462</c:v>
                </c:pt>
                <c:pt idx="486">
                  <c:v>675</c:v>
                </c:pt>
                <c:pt idx="487">
                  <c:v>887</c:v>
                </c:pt>
                <c:pt idx="488">
                  <c:v>1062</c:v>
                </c:pt>
                <c:pt idx="489">
                  <c:v>1162</c:v>
                </c:pt>
                <c:pt idx="490">
                  <c:v>1175</c:v>
                </c:pt>
                <c:pt idx="491">
                  <c:v>1100</c:v>
                </c:pt>
                <c:pt idx="492">
                  <c:v>950</c:v>
                </c:pt>
                <c:pt idx="493">
                  <c:v>762</c:v>
                </c:pt>
                <c:pt idx="494">
                  <c:v>550</c:v>
                </c:pt>
                <c:pt idx="495">
                  <c:v>350</c:v>
                </c:pt>
                <c:pt idx="496">
                  <c:v>212</c:v>
                </c:pt>
                <c:pt idx="497">
                  <c:v>125</c:v>
                </c:pt>
                <c:pt idx="498">
                  <c:v>112</c:v>
                </c:pt>
                <c:pt idx="499">
                  <c:v>162</c:v>
                </c:pt>
                <c:pt idx="500">
                  <c:v>262</c:v>
                </c:pt>
                <c:pt idx="501">
                  <c:v>400</c:v>
                </c:pt>
                <c:pt idx="502">
                  <c:v>525</c:v>
                </c:pt>
                <c:pt idx="503">
                  <c:v>625</c:v>
                </c:pt>
                <c:pt idx="504">
                  <c:v>687</c:v>
                </c:pt>
                <c:pt idx="505">
                  <c:v>700</c:v>
                </c:pt>
                <c:pt idx="506">
                  <c:v>662</c:v>
                </c:pt>
                <c:pt idx="507">
                  <c:v>575</c:v>
                </c:pt>
                <c:pt idx="508">
                  <c:v>450</c:v>
                </c:pt>
                <c:pt idx="509">
                  <c:v>325</c:v>
                </c:pt>
                <c:pt idx="510">
                  <c:v>212</c:v>
                </c:pt>
                <c:pt idx="511">
                  <c:v>125</c:v>
                </c:pt>
                <c:pt idx="512">
                  <c:v>75</c:v>
                </c:pt>
                <c:pt idx="513">
                  <c:v>62</c:v>
                </c:pt>
                <c:pt idx="514">
                  <c:v>75</c:v>
                </c:pt>
                <c:pt idx="515">
                  <c:v>125</c:v>
                </c:pt>
                <c:pt idx="516">
                  <c:v>200</c:v>
                </c:pt>
                <c:pt idx="517">
                  <c:v>262</c:v>
                </c:pt>
                <c:pt idx="518">
                  <c:v>312</c:v>
                </c:pt>
                <c:pt idx="519">
                  <c:v>350</c:v>
                </c:pt>
                <c:pt idx="520">
                  <c:v>350</c:v>
                </c:pt>
                <c:pt idx="521">
                  <c:v>337</c:v>
                </c:pt>
                <c:pt idx="522">
                  <c:v>287</c:v>
                </c:pt>
                <c:pt idx="523">
                  <c:v>237</c:v>
                </c:pt>
                <c:pt idx="524">
                  <c:v>162</c:v>
                </c:pt>
                <c:pt idx="525">
                  <c:v>112</c:v>
                </c:pt>
                <c:pt idx="526">
                  <c:v>62</c:v>
                </c:pt>
                <c:pt idx="527">
                  <c:v>37</c:v>
                </c:pt>
                <c:pt idx="528">
                  <c:v>25</c:v>
                </c:pt>
                <c:pt idx="529">
                  <c:v>25</c:v>
                </c:pt>
                <c:pt idx="530">
                  <c:v>50</c:v>
                </c:pt>
                <c:pt idx="531">
                  <c:v>75</c:v>
                </c:pt>
                <c:pt idx="532">
                  <c:v>100</c:v>
                </c:pt>
                <c:pt idx="533">
                  <c:v>125</c:v>
                </c:pt>
                <c:pt idx="534">
                  <c:v>137</c:v>
                </c:pt>
                <c:pt idx="535">
                  <c:v>137</c:v>
                </c:pt>
                <c:pt idx="536">
                  <c:v>137</c:v>
                </c:pt>
                <c:pt idx="537">
                  <c:v>112</c:v>
                </c:pt>
                <c:pt idx="538">
                  <c:v>87</c:v>
                </c:pt>
                <c:pt idx="539">
                  <c:v>62</c:v>
                </c:pt>
                <c:pt idx="540">
                  <c:v>37</c:v>
                </c:pt>
                <c:pt idx="541">
                  <c:v>25</c:v>
                </c:pt>
                <c:pt idx="542">
                  <c:v>12</c:v>
                </c:pt>
                <c:pt idx="543">
                  <c:v>0</c:v>
                </c:pt>
                <c:pt idx="544">
                  <c:v>0</c:v>
                </c:pt>
                <c:pt idx="545">
                  <c:v>12</c:v>
                </c:pt>
                <c:pt idx="546">
                  <c:v>12</c:v>
                </c:pt>
                <c:pt idx="547">
                  <c:v>25</c:v>
                </c:pt>
                <c:pt idx="548">
                  <c:v>25</c:v>
                </c:pt>
                <c:pt idx="549">
                  <c:v>37</c:v>
                </c:pt>
                <c:pt idx="550">
                  <c:v>37</c:v>
                </c:pt>
                <c:pt idx="551">
                  <c:v>25</c:v>
                </c:pt>
                <c:pt idx="552">
                  <c:v>25</c:v>
                </c:pt>
                <c:pt idx="553">
                  <c:v>12</c:v>
                </c:pt>
                <c:pt idx="554">
                  <c:v>12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12</c:v>
                </c:pt>
                <c:pt idx="595">
                  <c:v>12</c:v>
                </c:pt>
                <c:pt idx="596">
                  <c:v>12</c:v>
                </c:pt>
                <c:pt idx="597">
                  <c:v>12</c:v>
                </c:pt>
                <c:pt idx="598">
                  <c:v>12</c:v>
                </c:pt>
                <c:pt idx="599">
                  <c:v>12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12</c:v>
                </c:pt>
                <c:pt idx="608">
                  <c:v>12</c:v>
                </c:pt>
                <c:pt idx="609">
                  <c:v>12</c:v>
                </c:pt>
                <c:pt idx="610">
                  <c:v>12</c:v>
                </c:pt>
                <c:pt idx="611">
                  <c:v>25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12</c:v>
                </c:pt>
                <c:pt idx="623">
                  <c:v>12</c:v>
                </c:pt>
                <c:pt idx="624">
                  <c:v>12</c:v>
                </c:pt>
                <c:pt idx="625">
                  <c:v>12</c:v>
                </c:pt>
                <c:pt idx="626">
                  <c:v>12</c:v>
                </c:pt>
                <c:pt idx="627">
                  <c:v>12</c:v>
                </c:pt>
                <c:pt idx="628">
                  <c:v>12</c:v>
                </c:pt>
                <c:pt idx="629">
                  <c:v>12</c:v>
                </c:pt>
                <c:pt idx="630">
                  <c:v>12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12</c:v>
                </c:pt>
                <c:pt idx="640">
                  <c:v>12</c:v>
                </c:pt>
                <c:pt idx="641">
                  <c:v>12</c:v>
                </c:pt>
                <c:pt idx="642">
                  <c:v>12</c:v>
                </c:pt>
                <c:pt idx="643">
                  <c:v>12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12</c:v>
                </c:pt>
                <c:pt idx="731">
                  <c:v>12</c:v>
                </c:pt>
                <c:pt idx="732">
                  <c:v>12</c:v>
                </c:pt>
                <c:pt idx="733">
                  <c:v>12</c:v>
                </c:pt>
                <c:pt idx="734">
                  <c:v>12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12</c:v>
                </c:pt>
                <c:pt idx="746">
                  <c:v>12</c:v>
                </c:pt>
                <c:pt idx="747">
                  <c:v>12</c:v>
                </c:pt>
                <c:pt idx="748">
                  <c:v>12</c:v>
                </c:pt>
                <c:pt idx="749">
                  <c:v>12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12</c:v>
                </c:pt>
                <c:pt idx="762">
                  <c:v>12</c:v>
                </c:pt>
                <c:pt idx="763">
                  <c:v>12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4F-4732-82A8-3B7158C80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1961855"/>
        <c:axId val="65836350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Sheet4!$D$4</c15:sqref>
                        </c15:formulaRef>
                      </c:ext>
                    </c:extLst>
                    <c:strCache>
                      <c:ptCount val="1"/>
                      <c:pt idx="0">
                        <c:v>1 (s)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Sheet4!$C$5:$C$804</c15:sqref>
                        </c15:formulaRef>
                      </c:ext>
                    </c:extLst>
                    <c:numCache>
                      <c:formatCode>General</c:formatCode>
                      <c:ptCount val="800"/>
                      <c:pt idx="0">
                        <c:v>-2.2400000000000002</c:v>
                      </c:pt>
                      <c:pt idx="1">
                        <c:v>-2.2344000000000004</c:v>
                      </c:pt>
                      <c:pt idx="2">
                        <c:v>-2.2288000000000006</c:v>
                      </c:pt>
                      <c:pt idx="3">
                        <c:v>-2.2232000000000007</c:v>
                      </c:pt>
                      <c:pt idx="4">
                        <c:v>-2.2176000000000009</c:v>
                      </c:pt>
                      <c:pt idx="5">
                        <c:v>-2.2120000000000011</c:v>
                      </c:pt>
                      <c:pt idx="6">
                        <c:v>-2.2064000000000012</c:v>
                      </c:pt>
                      <c:pt idx="7">
                        <c:v>-2.2008000000000014</c:v>
                      </c:pt>
                      <c:pt idx="8">
                        <c:v>-2.1952000000000016</c:v>
                      </c:pt>
                      <c:pt idx="9">
                        <c:v>-2.1896000000000018</c:v>
                      </c:pt>
                      <c:pt idx="10">
                        <c:v>-2.1840000000000019</c:v>
                      </c:pt>
                      <c:pt idx="11">
                        <c:v>-2.1784000000000021</c:v>
                      </c:pt>
                      <c:pt idx="12">
                        <c:v>-2.1728000000000023</c:v>
                      </c:pt>
                      <c:pt idx="13">
                        <c:v>-2.1672000000000025</c:v>
                      </c:pt>
                      <c:pt idx="14">
                        <c:v>-2.1616000000000026</c:v>
                      </c:pt>
                      <c:pt idx="15">
                        <c:v>-2.1560000000000028</c:v>
                      </c:pt>
                      <c:pt idx="16">
                        <c:v>-2.150400000000003</c:v>
                      </c:pt>
                      <c:pt idx="17">
                        <c:v>-2.1448000000000031</c:v>
                      </c:pt>
                      <c:pt idx="18">
                        <c:v>-2.1392000000000033</c:v>
                      </c:pt>
                      <c:pt idx="19">
                        <c:v>-2.1336000000000035</c:v>
                      </c:pt>
                      <c:pt idx="20">
                        <c:v>-2.1280000000000037</c:v>
                      </c:pt>
                      <c:pt idx="21">
                        <c:v>-2.1224000000000038</c:v>
                      </c:pt>
                      <c:pt idx="22">
                        <c:v>-2.116800000000004</c:v>
                      </c:pt>
                      <c:pt idx="23">
                        <c:v>-2.1112000000000042</c:v>
                      </c:pt>
                      <c:pt idx="24">
                        <c:v>-2.1056000000000044</c:v>
                      </c:pt>
                      <c:pt idx="25">
                        <c:v>-2.1000000000000045</c:v>
                      </c:pt>
                      <c:pt idx="26">
                        <c:v>-2.0944000000000047</c:v>
                      </c:pt>
                      <c:pt idx="27">
                        <c:v>-2.0888000000000049</c:v>
                      </c:pt>
                      <c:pt idx="28">
                        <c:v>-2.083200000000005</c:v>
                      </c:pt>
                      <c:pt idx="29">
                        <c:v>-2.0776000000000052</c:v>
                      </c:pt>
                      <c:pt idx="30">
                        <c:v>-2.0720000000000054</c:v>
                      </c:pt>
                      <c:pt idx="31">
                        <c:v>-2.0664000000000056</c:v>
                      </c:pt>
                      <c:pt idx="32">
                        <c:v>-2.0608000000000057</c:v>
                      </c:pt>
                      <c:pt idx="33">
                        <c:v>-2.0552000000000059</c:v>
                      </c:pt>
                      <c:pt idx="34">
                        <c:v>-2.0496000000000061</c:v>
                      </c:pt>
                      <c:pt idx="35">
                        <c:v>-2.0440000000000063</c:v>
                      </c:pt>
                      <c:pt idx="36">
                        <c:v>-2.0384000000000064</c:v>
                      </c:pt>
                      <c:pt idx="37">
                        <c:v>-2.0328000000000066</c:v>
                      </c:pt>
                      <c:pt idx="38">
                        <c:v>-2.0272000000000068</c:v>
                      </c:pt>
                      <c:pt idx="39">
                        <c:v>-2.0216000000000069</c:v>
                      </c:pt>
                      <c:pt idx="40">
                        <c:v>-2.0160000000000071</c:v>
                      </c:pt>
                      <c:pt idx="41">
                        <c:v>-2.0104000000000073</c:v>
                      </c:pt>
                      <c:pt idx="42">
                        <c:v>-2.0048000000000075</c:v>
                      </c:pt>
                      <c:pt idx="43">
                        <c:v>-1.9992000000000074</c:v>
                      </c:pt>
                      <c:pt idx="44">
                        <c:v>-1.9936000000000074</c:v>
                      </c:pt>
                      <c:pt idx="45">
                        <c:v>-1.9880000000000073</c:v>
                      </c:pt>
                      <c:pt idx="46">
                        <c:v>-1.9824000000000073</c:v>
                      </c:pt>
                      <c:pt idx="47">
                        <c:v>-1.9768000000000072</c:v>
                      </c:pt>
                      <c:pt idx="48">
                        <c:v>-1.9712000000000072</c:v>
                      </c:pt>
                      <c:pt idx="49">
                        <c:v>-1.9656000000000071</c:v>
                      </c:pt>
                      <c:pt idx="50">
                        <c:v>-1.9600000000000071</c:v>
                      </c:pt>
                      <c:pt idx="51">
                        <c:v>-1.954400000000007</c:v>
                      </c:pt>
                      <c:pt idx="52">
                        <c:v>-1.948800000000007</c:v>
                      </c:pt>
                      <c:pt idx="53">
                        <c:v>-1.9432000000000069</c:v>
                      </c:pt>
                      <c:pt idx="54">
                        <c:v>-1.9376000000000069</c:v>
                      </c:pt>
                      <c:pt idx="55">
                        <c:v>-1.9320000000000068</c:v>
                      </c:pt>
                      <c:pt idx="56">
                        <c:v>-1.9264000000000068</c:v>
                      </c:pt>
                      <c:pt idx="57">
                        <c:v>-1.9208000000000067</c:v>
                      </c:pt>
                      <c:pt idx="58">
                        <c:v>-1.9152000000000067</c:v>
                      </c:pt>
                      <c:pt idx="59">
                        <c:v>-1.9096000000000066</c:v>
                      </c:pt>
                      <c:pt idx="60">
                        <c:v>-1.9040000000000066</c:v>
                      </c:pt>
                      <c:pt idx="61">
                        <c:v>-1.8984000000000065</c:v>
                      </c:pt>
                      <c:pt idx="62">
                        <c:v>-1.8928000000000065</c:v>
                      </c:pt>
                      <c:pt idx="63">
                        <c:v>-1.8872000000000064</c:v>
                      </c:pt>
                      <c:pt idx="64">
                        <c:v>-1.8816000000000064</c:v>
                      </c:pt>
                      <c:pt idx="65">
                        <c:v>-1.8760000000000063</c:v>
                      </c:pt>
                      <c:pt idx="66">
                        <c:v>-1.8704000000000063</c:v>
                      </c:pt>
                      <c:pt idx="67">
                        <c:v>-1.8648000000000062</c:v>
                      </c:pt>
                      <c:pt idx="68">
                        <c:v>-1.8592000000000062</c:v>
                      </c:pt>
                      <c:pt idx="69">
                        <c:v>-1.8536000000000061</c:v>
                      </c:pt>
                      <c:pt idx="70">
                        <c:v>-1.8480000000000061</c:v>
                      </c:pt>
                      <c:pt idx="71">
                        <c:v>-1.842400000000006</c:v>
                      </c:pt>
                      <c:pt idx="72">
                        <c:v>-1.836800000000006</c:v>
                      </c:pt>
                      <c:pt idx="73">
                        <c:v>-1.8312000000000059</c:v>
                      </c:pt>
                      <c:pt idx="74">
                        <c:v>-1.8256000000000059</c:v>
                      </c:pt>
                      <c:pt idx="75">
                        <c:v>-1.8200000000000058</c:v>
                      </c:pt>
                      <c:pt idx="76">
                        <c:v>-1.8144000000000058</c:v>
                      </c:pt>
                      <c:pt idx="77">
                        <c:v>-1.8088000000000057</c:v>
                      </c:pt>
                      <c:pt idx="78">
                        <c:v>-1.8032000000000057</c:v>
                      </c:pt>
                      <c:pt idx="79">
                        <c:v>-1.7976000000000056</c:v>
                      </c:pt>
                      <c:pt idx="80">
                        <c:v>-1.7920000000000056</c:v>
                      </c:pt>
                      <c:pt idx="81">
                        <c:v>-1.7864000000000055</c:v>
                      </c:pt>
                      <c:pt idx="82">
                        <c:v>-1.7808000000000055</c:v>
                      </c:pt>
                      <c:pt idx="83">
                        <c:v>-1.7752000000000054</c:v>
                      </c:pt>
                      <c:pt idx="84">
                        <c:v>-1.7696000000000054</c:v>
                      </c:pt>
                      <c:pt idx="85">
                        <c:v>-1.7640000000000053</c:v>
                      </c:pt>
                      <c:pt idx="86">
                        <c:v>-1.7584000000000053</c:v>
                      </c:pt>
                      <c:pt idx="87">
                        <c:v>-1.7528000000000052</c:v>
                      </c:pt>
                      <c:pt idx="88">
                        <c:v>-1.7472000000000052</c:v>
                      </c:pt>
                      <c:pt idx="89">
                        <c:v>-1.7416000000000051</c:v>
                      </c:pt>
                      <c:pt idx="90">
                        <c:v>-1.7360000000000051</c:v>
                      </c:pt>
                      <c:pt idx="91">
                        <c:v>-1.730400000000005</c:v>
                      </c:pt>
                      <c:pt idx="92">
                        <c:v>-1.724800000000005</c:v>
                      </c:pt>
                      <c:pt idx="93">
                        <c:v>-1.7192000000000049</c:v>
                      </c:pt>
                      <c:pt idx="94">
                        <c:v>-1.7136000000000049</c:v>
                      </c:pt>
                      <c:pt idx="95">
                        <c:v>-1.7080000000000048</c:v>
                      </c:pt>
                      <c:pt idx="96">
                        <c:v>-1.7024000000000048</c:v>
                      </c:pt>
                      <c:pt idx="97">
                        <c:v>-1.6968000000000047</c:v>
                      </c:pt>
                      <c:pt idx="98">
                        <c:v>-1.6912000000000047</c:v>
                      </c:pt>
                      <c:pt idx="99">
                        <c:v>-1.6856000000000047</c:v>
                      </c:pt>
                      <c:pt idx="100">
                        <c:v>-1.6800000000000046</c:v>
                      </c:pt>
                      <c:pt idx="101">
                        <c:v>-1.6744000000000046</c:v>
                      </c:pt>
                      <c:pt idx="102">
                        <c:v>-1.6688000000000045</c:v>
                      </c:pt>
                      <c:pt idx="103">
                        <c:v>-1.6632000000000045</c:v>
                      </c:pt>
                      <c:pt idx="104">
                        <c:v>-1.6576000000000044</c:v>
                      </c:pt>
                      <c:pt idx="105">
                        <c:v>-1.6520000000000044</c:v>
                      </c:pt>
                      <c:pt idx="106">
                        <c:v>-1.6464000000000043</c:v>
                      </c:pt>
                      <c:pt idx="107">
                        <c:v>-1.6408000000000043</c:v>
                      </c:pt>
                      <c:pt idx="108">
                        <c:v>-1.6352000000000042</c:v>
                      </c:pt>
                      <c:pt idx="109">
                        <c:v>-1.6296000000000042</c:v>
                      </c:pt>
                      <c:pt idx="110">
                        <c:v>-1.6240000000000041</c:v>
                      </c:pt>
                      <c:pt idx="111">
                        <c:v>-1.6184000000000041</c:v>
                      </c:pt>
                      <c:pt idx="112">
                        <c:v>-1.612800000000004</c:v>
                      </c:pt>
                      <c:pt idx="113">
                        <c:v>-1.607200000000004</c:v>
                      </c:pt>
                      <c:pt idx="114">
                        <c:v>-1.6016000000000039</c:v>
                      </c:pt>
                      <c:pt idx="115">
                        <c:v>-1.5960000000000039</c:v>
                      </c:pt>
                      <c:pt idx="116">
                        <c:v>-1.5904000000000038</c:v>
                      </c:pt>
                      <c:pt idx="117">
                        <c:v>-1.5848000000000038</c:v>
                      </c:pt>
                      <c:pt idx="118">
                        <c:v>-1.5792000000000037</c:v>
                      </c:pt>
                      <c:pt idx="119">
                        <c:v>-1.5736000000000037</c:v>
                      </c:pt>
                      <c:pt idx="120">
                        <c:v>-1.5680000000000036</c:v>
                      </c:pt>
                      <c:pt idx="121">
                        <c:v>-1.5624000000000036</c:v>
                      </c:pt>
                      <c:pt idx="122">
                        <c:v>-1.5568000000000035</c:v>
                      </c:pt>
                      <c:pt idx="123">
                        <c:v>-1.5512000000000035</c:v>
                      </c:pt>
                      <c:pt idx="124">
                        <c:v>-1.5456000000000034</c:v>
                      </c:pt>
                      <c:pt idx="125">
                        <c:v>-1.5400000000000034</c:v>
                      </c:pt>
                      <c:pt idx="126">
                        <c:v>-1.5344000000000033</c:v>
                      </c:pt>
                      <c:pt idx="127">
                        <c:v>-1.5288000000000033</c:v>
                      </c:pt>
                      <c:pt idx="128">
                        <c:v>-1.5232000000000032</c:v>
                      </c:pt>
                      <c:pt idx="129">
                        <c:v>-1.5176000000000032</c:v>
                      </c:pt>
                      <c:pt idx="130">
                        <c:v>-1.5120000000000031</c:v>
                      </c:pt>
                      <c:pt idx="131">
                        <c:v>-1.5064000000000031</c:v>
                      </c:pt>
                      <c:pt idx="132">
                        <c:v>-1.500800000000003</c:v>
                      </c:pt>
                      <c:pt idx="133">
                        <c:v>-1.495200000000003</c:v>
                      </c:pt>
                      <c:pt idx="134">
                        <c:v>-1.4896000000000029</c:v>
                      </c:pt>
                      <c:pt idx="135">
                        <c:v>-1.4840000000000029</c:v>
                      </c:pt>
                      <c:pt idx="136">
                        <c:v>-1.4784000000000028</c:v>
                      </c:pt>
                      <c:pt idx="137">
                        <c:v>-1.4728000000000028</c:v>
                      </c:pt>
                      <c:pt idx="138">
                        <c:v>-1.4672000000000027</c:v>
                      </c:pt>
                      <c:pt idx="139">
                        <c:v>-1.4616000000000027</c:v>
                      </c:pt>
                      <c:pt idx="140">
                        <c:v>-1.4560000000000026</c:v>
                      </c:pt>
                      <c:pt idx="141">
                        <c:v>-1.4504000000000026</c:v>
                      </c:pt>
                      <c:pt idx="142">
                        <c:v>-1.4448000000000025</c:v>
                      </c:pt>
                      <c:pt idx="143">
                        <c:v>-1.4392000000000025</c:v>
                      </c:pt>
                      <c:pt idx="144">
                        <c:v>-1.4336000000000024</c:v>
                      </c:pt>
                      <c:pt idx="145">
                        <c:v>-1.4280000000000024</c:v>
                      </c:pt>
                      <c:pt idx="146">
                        <c:v>-1.4224000000000023</c:v>
                      </c:pt>
                      <c:pt idx="147">
                        <c:v>-1.4168000000000023</c:v>
                      </c:pt>
                      <c:pt idx="148">
                        <c:v>-1.4112000000000022</c:v>
                      </c:pt>
                      <c:pt idx="149">
                        <c:v>-1.4056000000000022</c:v>
                      </c:pt>
                      <c:pt idx="150">
                        <c:v>-1.4000000000000021</c:v>
                      </c:pt>
                      <c:pt idx="151">
                        <c:v>-1.3944000000000021</c:v>
                      </c:pt>
                      <c:pt idx="152">
                        <c:v>-1.388800000000002</c:v>
                      </c:pt>
                      <c:pt idx="153">
                        <c:v>-1.383200000000002</c:v>
                      </c:pt>
                      <c:pt idx="154">
                        <c:v>-1.3776000000000019</c:v>
                      </c:pt>
                      <c:pt idx="155">
                        <c:v>-1.3720000000000019</c:v>
                      </c:pt>
                      <c:pt idx="156">
                        <c:v>-1.3664000000000018</c:v>
                      </c:pt>
                      <c:pt idx="157">
                        <c:v>-1.3608000000000018</c:v>
                      </c:pt>
                      <c:pt idx="158">
                        <c:v>-1.3552000000000017</c:v>
                      </c:pt>
                      <c:pt idx="159">
                        <c:v>-1.3496000000000017</c:v>
                      </c:pt>
                      <c:pt idx="160">
                        <c:v>-1.3440000000000016</c:v>
                      </c:pt>
                      <c:pt idx="161">
                        <c:v>-1.3384000000000016</c:v>
                      </c:pt>
                      <c:pt idx="162">
                        <c:v>-1.3328000000000015</c:v>
                      </c:pt>
                      <c:pt idx="163">
                        <c:v>-1.3272000000000015</c:v>
                      </c:pt>
                      <c:pt idx="164">
                        <c:v>-1.3216000000000014</c:v>
                      </c:pt>
                      <c:pt idx="165">
                        <c:v>-1.3160000000000014</c:v>
                      </c:pt>
                      <c:pt idx="166">
                        <c:v>-1.3104000000000013</c:v>
                      </c:pt>
                      <c:pt idx="167">
                        <c:v>-1.3048000000000013</c:v>
                      </c:pt>
                      <c:pt idx="168">
                        <c:v>-1.2992000000000012</c:v>
                      </c:pt>
                      <c:pt idx="169">
                        <c:v>-1.2936000000000012</c:v>
                      </c:pt>
                      <c:pt idx="170">
                        <c:v>-1.2880000000000011</c:v>
                      </c:pt>
                      <c:pt idx="171">
                        <c:v>-1.2824000000000011</c:v>
                      </c:pt>
                      <c:pt idx="172">
                        <c:v>-1.276800000000001</c:v>
                      </c:pt>
                      <c:pt idx="173">
                        <c:v>-1.271200000000001</c:v>
                      </c:pt>
                      <c:pt idx="174">
                        <c:v>-1.2656000000000009</c:v>
                      </c:pt>
                      <c:pt idx="175">
                        <c:v>-1.2600000000000009</c:v>
                      </c:pt>
                      <c:pt idx="176">
                        <c:v>-1.2544000000000008</c:v>
                      </c:pt>
                      <c:pt idx="177">
                        <c:v>-1.2488000000000008</c:v>
                      </c:pt>
                      <c:pt idx="178">
                        <c:v>-1.2432000000000007</c:v>
                      </c:pt>
                      <c:pt idx="179">
                        <c:v>-1.2376000000000007</c:v>
                      </c:pt>
                      <c:pt idx="180">
                        <c:v>-1.2320000000000007</c:v>
                      </c:pt>
                      <c:pt idx="181">
                        <c:v>-1.2264000000000006</c:v>
                      </c:pt>
                      <c:pt idx="182">
                        <c:v>-1.2208000000000006</c:v>
                      </c:pt>
                      <c:pt idx="183">
                        <c:v>-1.2152000000000005</c:v>
                      </c:pt>
                      <c:pt idx="184">
                        <c:v>-1.2096000000000005</c:v>
                      </c:pt>
                      <c:pt idx="185">
                        <c:v>-1.2040000000000004</c:v>
                      </c:pt>
                      <c:pt idx="186">
                        <c:v>-1.1984000000000004</c:v>
                      </c:pt>
                      <c:pt idx="187">
                        <c:v>-1.1928000000000003</c:v>
                      </c:pt>
                      <c:pt idx="188">
                        <c:v>-1.1872000000000003</c:v>
                      </c:pt>
                      <c:pt idx="189">
                        <c:v>-1.1816000000000002</c:v>
                      </c:pt>
                      <c:pt idx="190">
                        <c:v>-1.1760000000000002</c:v>
                      </c:pt>
                      <c:pt idx="191">
                        <c:v>-1.1704000000000001</c:v>
                      </c:pt>
                      <c:pt idx="192">
                        <c:v>-1.1648000000000001</c:v>
                      </c:pt>
                      <c:pt idx="193">
                        <c:v>-1.1592</c:v>
                      </c:pt>
                      <c:pt idx="194">
                        <c:v>-1.1536</c:v>
                      </c:pt>
                      <c:pt idx="195">
                        <c:v>-1.1479999999999999</c:v>
                      </c:pt>
                      <c:pt idx="196">
                        <c:v>-1.1423999999999999</c:v>
                      </c:pt>
                      <c:pt idx="197">
                        <c:v>-1.1367999999999998</c:v>
                      </c:pt>
                      <c:pt idx="198">
                        <c:v>-1.1311999999999998</c:v>
                      </c:pt>
                      <c:pt idx="199">
                        <c:v>-1.1255999999999997</c:v>
                      </c:pt>
                      <c:pt idx="200">
                        <c:v>-1.1199999999999997</c:v>
                      </c:pt>
                      <c:pt idx="201">
                        <c:v>-1.1143999999999996</c:v>
                      </c:pt>
                      <c:pt idx="202">
                        <c:v>-1.1087999999999996</c:v>
                      </c:pt>
                      <c:pt idx="203">
                        <c:v>-1.1031999999999995</c:v>
                      </c:pt>
                      <c:pt idx="204">
                        <c:v>-1.0975999999999995</c:v>
                      </c:pt>
                      <c:pt idx="205">
                        <c:v>-1.0919999999999994</c:v>
                      </c:pt>
                      <c:pt idx="206">
                        <c:v>-1.0863999999999994</c:v>
                      </c:pt>
                      <c:pt idx="207">
                        <c:v>-1.0807999999999993</c:v>
                      </c:pt>
                      <c:pt idx="208">
                        <c:v>-1.0751999999999993</c:v>
                      </c:pt>
                      <c:pt idx="209">
                        <c:v>-1.0695999999999992</c:v>
                      </c:pt>
                      <c:pt idx="210">
                        <c:v>-1.0639999999999992</c:v>
                      </c:pt>
                      <c:pt idx="211">
                        <c:v>-1.0583999999999991</c:v>
                      </c:pt>
                      <c:pt idx="212">
                        <c:v>-1.0527999999999991</c:v>
                      </c:pt>
                      <c:pt idx="213">
                        <c:v>-1.047199999999999</c:v>
                      </c:pt>
                      <c:pt idx="214">
                        <c:v>-1.041599999999999</c:v>
                      </c:pt>
                      <c:pt idx="215">
                        <c:v>-1.0359999999999989</c:v>
                      </c:pt>
                      <c:pt idx="216">
                        <c:v>-1.0303999999999989</c:v>
                      </c:pt>
                      <c:pt idx="217">
                        <c:v>-1.0247999999999988</c:v>
                      </c:pt>
                      <c:pt idx="218">
                        <c:v>-1.0191999999999988</c:v>
                      </c:pt>
                      <c:pt idx="219">
                        <c:v>-1.0135999999999987</c:v>
                      </c:pt>
                      <c:pt idx="220">
                        <c:v>-1.0079999999999987</c:v>
                      </c:pt>
                      <c:pt idx="221">
                        <c:v>-1.0023999999999986</c:v>
                      </c:pt>
                      <c:pt idx="222">
                        <c:v>-0.99679999999999858</c:v>
                      </c:pt>
                      <c:pt idx="223">
                        <c:v>-0.99119999999999853</c:v>
                      </c:pt>
                      <c:pt idx="224">
                        <c:v>-0.98559999999999848</c:v>
                      </c:pt>
                      <c:pt idx="225">
                        <c:v>-0.97999999999999843</c:v>
                      </c:pt>
                      <c:pt idx="226">
                        <c:v>-0.97439999999999838</c:v>
                      </c:pt>
                      <c:pt idx="227">
                        <c:v>-0.96879999999999833</c:v>
                      </c:pt>
                      <c:pt idx="228">
                        <c:v>-0.96319999999999828</c:v>
                      </c:pt>
                      <c:pt idx="229">
                        <c:v>-0.95759999999999823</c:v>
                      </c:pt>
                      <c:pt idx="230">
                        <c:v>-0.95199999999999818</c:v>
                      </c:pt>
                      <c:pt idx="231">
                        <c:v>-0.94639999999999813</c:v>
                      </c:pt>
                      <c:pt idx="232">
                        <c:v>-0.94079999999999808</c:v>
                      </c:pt>
                      <c:pt idx="233">
                        <c:v>-0.93519999999999803</c:v>
                      </c:pt>
                      <c:pt idx="234">
                        <c:v>-0.92959999999999798</c:v>
                      </c:pt>
                      <c:pt idx="235">
                        <c:v>-0.92399999999999793</c:v>
                      </c:pt>
                      <c:pt idx="236">
                        <c:v>-0.91839999999999788</c:v>
                      </c:pt>
                      <c:pt idx="237">
                        <c:v>-0.91279999999999784</c:v>
                      </c:pt>
                      <c:pt idx="238">
                        <c:v>-0.90719999999999779</c:v>
                      </c:pt>
                      <c:pt idx="239">
                        <c:v>-0.90159999999999774</c:v>
                      </c:pt>
                      <c:pt idx="240">
                        <c:v>-0.89599999999999769</c:v>
                      </c:pt>
                      <c:pt idx="241">
                        <c:v>-0.89039999999999764</c:v>
                      </c:pt>
                      <c:pt idx="242">
                        <c:v>-0.88479999999999759</c:v>
                      </c:pt>
                      <c:pt idx="243">
                        <c:v>-0.87919999999999754</c:v>
                      </c:pt>
                      <c:pt idx="244">
                        <c:v>-0.87359999999999749</c:v>
                      </c:pt>
                      <c:pt idx="245">
                        <c:v>-0.86799999999999744</c:v>
                      </c:pt>
                      <c:pt idx="246">
                        <c:v>-0.86239999999999739</c:v>
                      </c:pt>
                      <c:pt idx="247">
                        <c:v>-0.85679999999999734</c:v>
                      </c:pt>
                      <c:pt idx="248">
                        <c:v>-0.85119999999999729</c:v>
                      </c:pt>
                      <c:pt idx="249">
                        <c:v>-0.84559999999999724</c:v>
                      </c:pt>
                      <c:pt idx="250">
                        <c:v>-0.83999999999999719</c:v>
                      </c:pt>
                      <c:pt idx="251">
                        <c:v>-0.83439999999999714</c:v>
                      </c:pt>
                      <c:pt idx="252">
                        <c:v>-0.82879999999999709</c:v>
                      </c:pt>
                      <c:pt idx="253">
                        <c:v>-0.82319999999999705</c:v>
                      </c:pt>
                      <c:pt idx="254">
                        <c:v>-0.817599999999997</c:v>
                      </c:pt>
                      <c:pt idx="255">
                        <c:v>-0.81199999999999695</c:v>
                      </c:pt>
                      <c:pt idx="256">
                        <c:v>-0.8063999999999969</c:v>
                      </c:pt>
                      <c:pt idx="257">
                        <c:v>-0.80079999999999685</c:v>
                      </c:pt>
                      <c:pt idx="258">
                        <c:v>-0.7951999999999968</c:v>
                      </c:pt>
                      <c:pt idx="259">
                        <c:v>-0.78959999999999675</c:v>
                      </c:pt>
                      <c:pt idx="260">
                        <c:v>-0.7839999999999967</c:v>
                      </c:pt>
                      <c:pt idx="261">
                        <c:v>-0.77839999999999665</c:v>
                      </c:pt>
                      <c:pt idx="262">
                        <c:v>-0.7727999999999966</c:v>
                      </c:pt>
                      <c:pt idx="263">
                        <c:v>-0.76719999999999655</c:v>
                      </c:pt>
                      <c:pt idx="264">
                        <c:v>-0.7615999999999965</c:v>
                      </c:pt>
                      <c:pt idx="265">
                        <c:v>-0.75599999999999645</c:v>
                      </c:pt>
                      <c:pt idx="266">
                        <c:v>-0.7503999999999964</c:v>
                      </c:pt>
                      <c:pt idx="267">
                        <c:v>-0.74479999999999635</c:v>
                      </c:pt>
                      <c:pt idx="268">
                        <c:v>-0.7391999999999963</c:v>
                      </c:pt>
                      <c:pt idx="269">
                        <c:v>-0.73359999999999626</c:v>
                      </c:pt>
                      <c:pt idx="270">
                        <c:v>-0.72799999999999621</c:v>
                      </c:pt>
                      <c:pt idx="271">
                        <c:v>-0.72239999999999616</c:v>
                      </c:pt>
                      <c:pt idx="272">
                        <c:v>-0.71679999999999611</c:v>
                      </c:pt>
                      <c:pt idx="273">
                        <c:v>-0.71119999999999606</c:v>
                      </c:pt>
                      <c:pt idx="274">
                        <c:v>-0.70559999999999601</c:v>
                      </c:pt>
                      <c:pt idx="275">
                        <c:v>-0.69999999999999596</c:v>
                      </c:pt>
                      <c:pt idx="276">
                        <c:v>-0.69439999999999591</c:v>
                      </c:pt>
                      <c:pt idx="277">
                        <c:v>-0.68879999999999586</c:v>
                      </c:pt>
                      <c:pt idx="278">
                        <c:v>-0.68319999999999581</c:v>
                      </c:pt>
                      <c:pt idx="279">
                        <c:v>-0.67759999999999576</c:v>
                      </c:pt>
                      <c:pt idx="280">
                        <c:v>-0.67199999999999571</c:v>
                      </c:pt>
                      <c:pt idx="281">
                        <c:v>-0.66639999999999566</c:v>
                      </c:pt>
                      <c:pt idx="282">
                        <c:v>-0.66079999999999561</c:v>
                      </c:pt>
                      <c:pt idx="283">
                        <c:v>-0.65519999999999556</c:v>
                      </c:pt>
                      <c:pt idx="284">
                        <c:v>-0.64959999999999551</c:v>
                      </c:pt>
                      <c:pt idx="285">
                        <c:v>-0.64399999999999546</c:v>
                      </c:pt>
                      <c:pt idx="286">
                        <c:v>-0.63839999999999542</c:v>
                      </c:pt>
                      <c:pt idx="287">
                        <c:v>-0.63279999999999537</c:v>
                      </c:pt>
                      <c:pt idx="288">
                        <c:v>-0.62719999999999532</c:v>
                      </c:pt>
                      <c:pt idx="289">
                        <c:v>-0.62159999999999527</c:v>
                      </c:pt>
                      <c:pt idx="290">
                        <c:v>-0.61599999999999522</c:v>
                      </c:pt>
                      <c:pt idx="291">
                        <c:v>-0.61039999999999517</c:v>
                      </c:pt>
                      <c:pt idx="292">
                        <c:v>-0.60479999999999512</c:v>
                      </c:pt>
                      <c:pt idx="293">
                        <c:v>-0.59919999999999507</c:v>
                      </c:pt>
                      <c:pt idx="294">
                        <c:v>-0.59359999999999502</c:v>
                      </c:pt>
                      <c:pt idx="295">
                        <c:v>-0.58799999999999497</c:v>
                      </c:pt>
                      <c:pt idx="296">
                        <c:v>-0.58239999999999492</c:v>
                      </c:pt>
                      <c:pt idx="297">
                        <c:v>-0.57679999999999487</c:v>
                      </c:pt>
                      <c:pt idx="298">
                        <c:v>-0.57119999999999482</c:v>
                      </c:pt>
                      <c:pt idx="299">
                        <c:v>-0.56559999999999477</c:v>
                      </c:pt>
                      <c:pt idx="300">
                        <c:v>-0.55999999999999472</c:v>
                      </c:pt>
                      <c:pt idx="301">
                        <c:v>-0.55439999999999467</c:v>
                      </c:pt>
                      <c:pt idx="302">
                        <c:v>-0.54879999999999463</c:v>
                      </c:pt>
                      <c:pt idx="303">
                        <c:v>-0.54319999999999458</c:v>
                      </c:pt>
                      <c:pt idx="304">
                        <c:v>-0.53759999999999453</c:v>
                      </c:pt>
                      <c:pt idx="305">
                        <c:v>-0.53199999999999448</c:v>
                      </c:pt>
                      <c:pt idx="306">
                        <c:v>-0.52639999999999443</c:v>
                      </c:pt>
                      <c:pt idx="307">
                        <c:v>-0.52079999999999438</c:v>
                      </c:pt>
                      <c:pt idx="308">
                        <c:v>-0.51519999999999433</c:v>
                      </c:pt>
                      <c:pt idx="309">
                        <c:v>-0.50959999999999428</c:v>
                      </c:pt>
                      <c:pt idx="310">
                        <c:v>-0.50399999999999423</c:v>
                      </c:pt>
                      <c:pt idx="311">
                        <c:v>-0.49839999999999424</c:v>
                      </c:pt>
                      <c:pt idx="312">
                        <c:v>-0.49279999999999424</c:v>
                      </c:pt>
                      <c:pt idx="313">
                        <c:v>-0.48719999999999425</c:v>
                      </c:pt>
                      <c:pt idx="314">
                        <c:v>-0.48159999999999425</c:v>
                      </c:pt>
                      <c:pt idx="315">
                        <c:v>-0.47599999999999426</c:v>
                      </c:pt>
                      <c:pt idx="316">
                        <c:v>-0.47039999999999427</c:v>
                      </c:pt>
                      <c:pt idx="317">
                        <c:v>-0.46479999999999427</c:v>
                      </c:pt>
                      <c:pt idx="318">
                        <c:v>-0.45919999999999428</c:v>
                      </c:pt>
                      <c:pt idx="319">
                        <c:v>-0.45359999999999429</c:v>
                      </c:pt>
                      <c:pt idx="320">
                        <c:v>-0.44799999999999429</c:v>
                      </c:pt>
                      <c:pt idx="321">
                        <c:v>-0.4423999999999943</c:v>
                      </c:pt>
                      <c:pt idx="322">
                        <c:v>-0.4367999999999943</c:v>
                      </c:pt>
                      <c:pt idx="323">
                        <c:v>-0.43119999999999431</c:v>
                      </c:pt>
                      <c:pt idx="324">
                        <c:v>-0.42559999999999432</c:v>
                      </c:pt>
                      <c:pt idx="325">
                        <c:v>-0.41999999999999432</c:v>
                      </c:pt>
                      <c:pt idx="326">
                        <c:v>-0.41439999999999433</c:v>
                      </c:pt>
                      <c:pt idx="327">
                        <c:v>-0.40879999999999433</c:v>
                      </c:pt>
                      <c:pt idx="328">
                        <c:v>-0.40319999999999434</c:v>
                      </c:pt>
                      <c:pt idx="329">
                        <c:v>-0.39759999999999435</c:v>
                      </c:pt>
                      <c:pt idx="330">
                        <c:v>-0.39199999999999435</c:v>
                      </c:pt>
                      <c:pt idx="331">
                        <c:v>-0.38639999999999436</c:v>
                      </c:pt>
                      <c:pt idx="332">
                        <c:v>-0.38079999999999437</c:v>
                      </c:pt>
                      <c:pt idx="333">
                        <c:v>-0.37519999999999437</c:v>
                      </c:pt>
                      <c:pt idx="334">
                        <c:v>-0.36959999999999438</c:v>
                      </c:pt>
                      <c:pt idx="335">
                        <c:v>-0.36399999999999438</c:v>
                      </c:pt>
                      <c:pt idx="336">
                        <c:v>-0.35839999999999439</c:v>
                      </c:pt>
                      <c:pt idx="337">
                        <c:v>-0.3527999999999944</c:v>
                      </c:pt>
                      <c:pt idx="338">
                        <c:v>-0.3471999999999944</c:v>
                      </c:pt>
                      <c:pt idx="339">
                        <c:v>-0.34159999999999441</c:v>
                      </c:pt>
                      <c:pt idx="340">
                        <c:v>-0.33599999999999441</c:v>
                      </c:pt>
                      <c:pt idx="341">
                        <c:v>-0.33039999999999442</c:v>
                      </c:pt>
                      <c:pt idx="342">
                        <c:v>-0.32479999999999443</c:v>
                      </c:pt>
                      <c:pt idx="343">
                        <c:v>-0.31919999999999443</c:v>
                      </c:pt>
                      <c:pt idx="344">
                        <c:v>-0.31359999999999444</c:v>
                      </c:pt>
                      <c:pt idx="345">
                        <c:v>-0.30799999999999444</c:v>
                      </c:pt>
                      <c:pt idx="346">
                        <c:v>-0.30239999999999445</c:v>
                      </c:pt>
                      <c:pt idx="347">
                        <c:v>-0.29679999999999446</c:v>
                      </c:pt>
                      <c:pt idx="348">
                        <c:v>-0.29119999999999446</c:v>
                      </c:pt>
                      <c:pt idx="349">
                        <c:v>-0.28559999999999447</c:v>
                      </c:pt>
                      <c:pt idx="350">
                        <c:v>-0.27999999999999448</c:v>
                      </c:pt>
                      <c:pt idx="351">
                        <c:v>-0.27439999999999448</c:v>
                      </c:pt>
                      <c:pt idx="352">
                        <c:v>-0.26879999999999449</c:v>
                      </c:pt>
                      <c:pt idx="353">
                        <c:v>-0.26319999999999449</c:v>
                      </c:pt>
                      <c:pt idx="354">
                        <c:v>-0.2575999999999945</c:v>
                      </c:pt>
                      <c:pt idx="355">
                        <c:v>-0.25199999999999451</c:v>
                      </c:pt>
                      <c:pt idx="356">
                        <c:v>-0.24639999999999451</c:v>
                      </c:pt>
                      <c:pt idx="357">
                        <c:v>-0.24079999999999452</c:v>
                      </c:pt>
                      <c:pt idx="358">
                        <c:v>-0.23519999999999452</c:v>
                      </c:pt>
                      <c:pt idx="359">
                        <c:v>-0.22959999999999453</c:v>
                      </c:pt>
                      <c:pt idx="360">
                        <c:v>-0.22399999999999454</c:v>
                      </c:pt>
                      <c:pt idx="361">
                        <c:v>-0.21839999999999454</c:v>
                      </c:pt>
                      <c:pt idx="362">
                        <c:v>-0.21279999999999455</c:v>
                      </c:pt>
                      <c:pt idx="363">
                        <c:v>-0.20719999999999456</c:v>
                      </c:pt>
                      <c:pt idx="364">
                        <c:v>-0.20159999999999456</c:v>
                      </c:pt>
                      <c:pt idx="365">
                        <c:v>-0.19599999999999457</c:v>
                      </c:pt>
                      <c:pt idx="366">
                        <c:v>-0.19039999999999457</c:v>
                      </c:pt>
                      <c:pt idx="367">
                        <c:v>-0.18479999999999458</c:v>
                      </c:pt>
                      <c:pt idx="368">
                        <c:v>-0.17919999999999459</c:v>
                      </c:pt>
                      <c:pt idx="369">
                        <c:v>-0.17359999999999459</c:v>
                      </c:pt>
                      <c:pt idx="370">
                        <c:v>-0.1679999999999946</c:v>
                      </c:pt>
                      <c:pt idx="371">
                        <c:v>-0.1623999999999946</c:v>
                      </c:pt>
                      <c:pt idx="372">
                        <c:v>-0.15679999999999461</c:v>
                      </c:pt>
                      <c:pt idx="373">
                        <c:v>-0.15119999999999462</c:v>
                      </c:pt>
                      <c:pt idx="374">
                        <c:v>-0.14559999999999462</c:v>
                      </c:pt>
                      <c:pt idx="375">
                        <c:v>-0.13999999999999463</c:v>
                      </c:pt>
                      <c:pt idx="376">
                        <c:v>-0.13439999999999463</c:v>
                      </c:pt>
                      <c:pt idx="377">
                        <c:v>-0.12879999999999464</c:v>
                      </c:pt>
                      <c:pt idx="378">
                        <c:v>-0.12319999999999465</c:v>
                      </c:pt>
                      <c:pt idx="379">
                        <c:v>-0.11759999999999465</c:v>
                      </c:pt>
                      <c:pt idx="380">
                        <c:v>-0.11199999999999466</c:v>
                      </c:pt>
                      <c:pt idx="381">
                        <c:v>-0.10639999999999467</c:v>
                      </c:pt>
                      <c:pt idx="382">
                        <c:v>-0.10079999999999467</c:v>
                      </c:pt>
                      <c:pt idx="383">
                        <c:v>-9.5199999999994678E-2</c:v>
                      </c:pt>
                      <c:pt idx="384">
                        <c:v>-8.9599999999994684E-2</c:v>
                      </c:pt>
                      <c:pt idx="385">
                        <c:v>-8.399999999999469E-2</c:v>
                      </c:pt>
                      <c:pt idx="386">
                        <c:v>-7.8399999999994696E-2</c:v>
                      </c:pt>
                      <c:pt idx="387">
                        <c:v>-7.2799999999994702E-2</c:v>
                      </c:pt>
                      <c:pt idx="388">
                        <c:v>-6.7199999999994708E-2</c:v>
                      </c:pt>
                      <c:pt idx="389">
                        <c:v>-6.1599999999994708E-2</c:v>
                      </c:pt>
                      <c:pt idx="390">
                        <c:v>-5.5999999999994707E-2</c:v>
                      </c:pt>
                      <c:pt idx="391">
                        <c:v>-5.0399999999994706E-2</c:v>
                      </c:pt>
                      <c:pt idx="392">
                        <c:v>-4.4799999999994705E-2</c:v>
                      </c:pt>
                      <c:pt idx="393">
                        <c:v>-3.9199999999994704E-2</c:v>
                      </c:pt>
                      <c:pt idx="394">
                        <c:v>-3.3599999999994704E-2</c:v>
                      </c:pt>
                      <c:pt idx="395">
                        <c:v>-2.7999999999994703E-2</c:v>
                      </c:pt>
                      <c:pt idx="396">
                        <c:v>-2.2399999999994702E-2</c:v>
                      </c:pt>
                      <c:pt idx="397">
                        <c:v>-1.6799999999994701E-2</c:v>
                      </c:pt>
                      <c:pt idx="398">
                        <c:v>-1.11999999999947E-2</c:v>
                      </c:pt>
                      <c:pt idx="399">
                        <c:v>-5.5999999999946995E-3</c:v>
                      </c:pt>
                      <c:pt idx="400">
                        <c:v>5.3013149425851225E-15</c:v>
                      </c:pt>
                      <c:pt idx="401">
                        <c:v>5.6000000000053021E-3</c:v>
                      </c:pt>
                      <c:pt idx="402">
                        <c:v>1.1200000000005303E-2</c:v>
                      </c:pt>
                      <c:pt idx="403">
                        <c:v>1.6800000000005304E-2</c:v>
                      </c:pt>
                      <c:pt idx="404">
                        <c:v>2.2400000000005305E-2</c:v>
                      </c:pt>
                      <c:pt idx="405">
                        <c:v>2.8000000000005305E-2</c:v>
                      </c:pt>
                      <c:pt idx="406">
                        <c:v>3.3600000000005306E-2</c:v>
                      </c:pt>
                      <c:pt idx="407">
                        <c:v>3.9200000000005307E-2</c:v>
                      </c:pt>
                      <c:pt idx="408">
                        <c:v>4.4800000000005308E-2</c:v>
                      </c:pt>
                      <c:pt idx="409">
                        <c:v>5.0400000000005309E-2</c:v>
                      </c:pt>
                      <c:pt idx="410">
                        <c:v>5.6000000000005309E-2</c:v>
                      </c:pt>
                      <c:pt idx="411">
                        <c:v>6.160000000000531E-2</c:v>
                      </c:pt>
                      <c:pt idx="412">
                        <c:v>6.7200000000005311E-2</c:v>
                      </c:pt>
                      <c:pt idx="413">
                        <c:v>7.2800000000005305E-2</c:v>
                      </c:pt>
                      <c:pt idx="414">
                        <c:v>7.8400000000005299E-2</c:v>
                      </c:pt>
                      <c:pt idx="415">
                        <c:v>8.4000000000005293E-2</c:v>
                      </c:pt>
                      <c:pt idx="416">
                        <c:v>8.9600000000005287E-2</c:v>
                      </c:pt>
                      <c:pt idx="417">
                        <c:v>9.520000000000528E-2</c:v>
                      </c:pt>
                      <c:pt idx="418">
                        <c:v>0.10080000000000527</c:v>
                      </c:pt>
                      <c:pt idx="419">
                        <c:v>0.10640000000000527</c:v>
                      </c:pt>
                      <c:pt idx="420">
                        <c:v>0.11200000000000526</c:v>
                      </c:pt>
                      <c:pt idx="421">
                        <c:v>0.11760000000000526</c:v>
                      </c:pt>
                      <c:pt idx="422">
                        <c:v>0.12320000000000525</c:v>
                      </c:pt>
                      <c:pt idx="423">
                        <c:v>0.12880000000000524</c:v>
                      </c:pt>
                      <c:pt idx="424">
                        <c:v>0.13440000000000524</c:v>
                      </c:pt>
                      <c:pt idx="425">
                        <c:v>0.14000000000000523</c:v>
                      </c:pt>
                      <c:pt idx="426">
                        <c:v>0.14560000000000523</c:v>
                      </c:pt>
                      <c:pt idx="427">
                        <c:v>0.15120000000000522</c:v>
                      </c:pt>
                      <c:pt idx="428">
                        <c:v>0.15680000000000521</c:v>
                      </c:pt>
                      <c:pt idx="429">
                        <c:v>0.16240000000000521</c:v>
                      </c:pt>
                      <c:pt idx="430">
                        <c:v>0.1680000000000052</c:v>
                      </c:pt>
                      <c:pt idx="431">
                        <c:v>0.17360000000000519</c:v>
                      </c:pt>
                      <c:pt idx="432">
                        <c:v>0.17920000000000519</c:v>
                      </c:pt>
                      <c:pt idx="433">
                        <c:v>0.18480000000000518</c:v>
                      </c:pt>
                      <c:pt idx="434">
                        <c:v>0.19040000000000518</c:v>
                      </c:pt>
                      <c:pt idx="435">
                        <c:v>0.19600000000000517</c:v>
                      </c:pt>
                      <c:pt idx="436">
                        <c:v>0.20160000000000516</c:v>
                      </c:pt>
                      <c:pt idx="437">
                        <c:v>0.20720000000000516</c:v>
                      </c:pt>
                      <c:pt idx="438">
                        <c:v>0.21280000000000515</c:v>
                      </c:pt>
                      <c:pt idx="439">
                        <c:v>0.21840000000000515</c:v>
                      </c:pt>
                      <c:pt idx="440">
                        <c:v>0.22400000000000514</c:v>
                      </c:pt>
                      <c:pt idx="441">
                        <c:v>0.22960000000000513</c:v>
                      </c:pt>
                      <c:pt idx="442">
                        <c:v>0.23520000000000513</c:v>
                      </c:pt>
                      <c:pt idx="443">
                        <c:v>0.24080000000000512</c:v>
                      </c:pt>
                      <c:pt idx="444">
                        <c:v>0.24640000000000511</c:v>
                      </c:pt>
                      <c:pt idx="445">
                        <c:v>0.25200000000000511</c:v>
                      </c:pt>
                      <c:pt idx="446">
                        <c:v>0.2576000000000051</c:v>
                      </c:pt>
                      <c:pt idx="447">
                        <c:v>0.2632000000000051</c:v>
                      </c:pt>
                      <c:pt idx="448">
                        <c:v>0.26880000000000509</c:v>
                      </c:pt>
                      <c:pt idx="449">
                        <c:v>0.27440000000000508</c:v>
                      </c:pt>
                      <c:pt idx="450">
                        <c:v>0.28000000000000508</c:v>
                      </c:pt>
                      <c:pt idx="451">
                        <c:v>0.28560000000000507</c:v>
                      </c:pt>
                      <c:pt idx="452">
                        <c:v>0.29120000000000507</c:v>
                      </c:pt>
                      <c:pt idx="453">
                        <c:v>0.29680000000000506</c:v>
                      </c:pt>
                      <c:pt idx="454">
                        <c:v>0.30240000000000505</c:v>
                      </c:pt>
                      <c:pt idx="455">
                        <c:v>0.30800000000000505</c:v>
                      </c:pt>
                      <c:pt idx="456">
                        <c:v>0.31360000000000504</c:v>
                      </c:pt>
                      <c:pt idx="457">
                        <c:v>0.31920000000000504</c:v>
                      </c:pt>
                      <c:pt idx="458">
                        <c:v>0.32480000000000503</c:v>
                      </c:pt>
                      <c:pt idx="459">
                        <c:v>0.33040000000000502</c:v>
                      </c:pt>
                      <c:pt idx="460">
                        <c:v>0.33600000000000502</c:v>
                      </c:pt>
                      <c:pt idx="461">
                        <c:v>0.34160000000000501</c:v>
                      </c:pt>
                      <c:pt idx="462">
                        <c:v>0.347200000000005</c:v>
                      </c:pt>
                      <c:pt idx="463">
                        <c:v>0.352800000000005</c:v>
                      </c:pt>
                      <c:pt idx="464">
                        <c:v>0.35840000000000499</c:v>
                      </c:pt>
                      <c:pt idx="465">
                        <c:v>0.36400000000000499</c:v>
                      </c:pt>
                      <c:pt idx="466">
                        <c:v>0.36960000000000498</c:v>
                      </c:pt>
                      <c:pt idx="467">
                        <c:v>0.37520000000000497</c:v>
                      </c:pt>
                      <c:pt idx="468">
                        <c:v>0.38080000000000497</c:v>
                      </c:pt>
                      <c:pt idx="469">
                        <c:v>0.38640000000000496</c:v>
                      </c:pt>
                      <c:pt idx="470">
                        <c:v>0.39200000000000496</c:v>
                      </c:pt>
                      <c:pt idx="471">
                        <c:v>0.39760000000000495</c:v>
                      </c:pt>
                      <c:pt idx="472">
                        <c:v>0.40320000000000494</c:v>
                      </c:pt>
                      <c:pt idx="473">
                        <c:v>0.40880000000000494</c:v>
                      </c:pt>
                      <c:pt idx="474">
                        <c:v>0.41440000000000493</c:v>
                      </c:pt>
                      <c:pt idx="475">
                        <c:v>0.42000000000000492</c:v>
                      </c:pt>
                      <c:pt idx="476">
                        <c:v>0.42560000000000492</c:v>
                      </c:pt>
                      <c:pt idx="477">
                        <c:v>0.43120000000000491</c:v>
                      </c:pt>
                      <c:pt idx="478">
                        <c:v>0.43680000000000491</c:v>
                      </c:pt>
                      <c:pt idx="479">
                        <c:v>0.4424000000000049</c:v>
                      </c:pt>
                      <c:pt idx="480">
                        <c:v>0.44800000000000489</c:v>
                      </c:pt>
                      <c:pt idx="481">
                        <c:v>0.45360000000000489</c:v>
                      </c:pt>
                      <c:pt idx="482">
                        <c:v>0.45920000000000488</c:v>
                      </c:pt>
                      <c:pt idx="483">
                        <c:v>0.46480000000000488</c:v>
                      </c:pt>
                      <c:pt idx="484">
                        <c:v>0.47040000000000487</c:v>
                      </c:pt>
                      <c:pt idx="485">
                        <c:v>0.47600000000000486</c:v>
                      </c:pt>
                      <c:pt idx="486">
                        <c:v>0.48160000000000486</c:v>
                      </c:pt>
                      <c:pt idx="487">
                        <c:v>0.48720000000000485</c:v>
                      </c:pt>
                      <c:pt idx="488">
                        <c:v>0.49280000000000485</c:v>
                      </c:pt>
                      <c:pt idx="489">
                        <c:v>0.49840000000000484</c:v>
                      </c:pt>
                      <c:pt idx="490">
                        <c:v>0.50400000000000489</c:v>
                      </c:pt>
                      <c:pt idx="491">
                        <c:v>0.50960000000000494</c:v>
                      </c:pt>
                      <c:pt idx="492">
                        <c:v>0.51520000000000499</c:v>
                      </c:pt>
                      <c:pt idx="493">
                        <c:v>0.52080000000000504</c:v>
                      </c:pt>
                      <c:pt idx="494">
                        <c:v>0.52640000000000509</c:v>
                      </c:pt>
                      <c:pt idx="495">
                        <c:v>0.53200000000000514</c:v>
                      </c:pt>
                      <c:pt idx="496">
                        <c:v>0.53760000000000518</c:v>
                      </c:pt>
                      <c:pt idx="497">
                        <c:v>0.54320000000000523</c:v>
                      </c:pt>
                      <c:pt idx="498">
                        <c:v>0.54880000000000528</c:v>
                      </c:pt>
                      <c:pt idx="499">
                        <c:v>0.55440000000000533</c:v>
                      </c:pt>
                      <c:pt idx="500">
                        <c:v>0.56000000000000538</c:v>
                      </c:pt>
                      <c:pt idx="501">
                        <c:v>0.56560000000000543</c:v>
                      </c:pt>
                      <c:pt idx="502">
                        <c:v>0.57120000000000548</c:v>
                      </c:pt>
                      <c:pt idx="503">
                        <c:v>0.57680000000000553</c:v>
                      </c:pt>
                      <c:pt idx="504">
                        <c:v>0.58240000000000558</c:v>
                      </c:pt>
                      <c:pt idx="505">
                        <c:v>0.58800000000000563</c:v>
                      </c:pt>
                      <c:pt idx="506">
                        <c:v>0.59360000000000568</c:v>
                      </c:pt>
                      <c:pt idx="507">
                        <c:v>0.59920000000000573</c:v>
                      </c:pt>
                      <c:pt idx="508">
                        <c:v>0.60480000000000578</c:v>
                      </c:pt>
                      <c:pt idx="509">
                        <c:v>0.61040000000000583</c:v>
                      </c:pt>
                      <c:pt idx="510">
                        <c:v>0.61600000000000588</c:v>
                      </c:pt>
                      <c:pt idx="511">
                        <c:v>0.62160000000000593</c:v>
                      </c:pt>
                      <c:pt idx="512">
                        <c:v>0.62720000000000597</c:v>
                      </c:pt>
                      <c:pt idx="513">
                        <c:v>0.63280000000000602</c:v>
                      </c:pt>
                      <c:pt idx="514">
                        <c:v>0.63840000000000607</c:v>
                      </c:pt>
                      <c:pt idx="515">
                        <c:v>0.64400000000000612</c:v>
                      </c:pt>
                      <c:pt idx="516">
                        <c:v>0.64960000000000617</c:v>
                      </c:pt>
                      <c:pt idx="517">
                        <c:v>0.65520000000000622</c:v>
                      </c:pt>
                      <c:pt idx="518">
                        <c:v>0.66080000000000627</c:v>
                      </c:pt>
                      <c:pt idx="519">
                        <c:v>0.66640000000000632</c:v>
                      </c:pt>
                      <c:pt idx="520">
                        <c:v>0.67200000000000637</c:v>
                      </c:pt>
                      <c:pt idx="521">
                        <c:v>0.67760000000000642</c:v>
                      </c:pt>
                      <c:pt idx="522">
                        <c:v>0.68320000000000647</c:v>
                      </c:pt>
                      <c:pt idx="523">
                        <c:v>0.68880000000000652</c:v>
                      </c:pt>
                      <c:pt idx="524">
                        <c:v>0.69440000000000657</c:v>
                      </c:pt>
                      <c:pt idx="525">
                        <c:v>0.70000000000000662</c:v>
                      </c:pt>
                      <c:pt idx="526">
                        <c:v>0.70560000000000667</c:v>
                      </c:pt>
                      <c:pt idx="527">
                        <c:v>0.71120000000000672</c:v>
                      </c:pt>
                      <c:pt idx="528">
                        <c:v>0.71680000000000677</c:v>
                      </c:pt>
                      <c:pt idx="529">
                        <c:v>0.72240000000000681</c:v>
                      </c:pt>
                      <c:pt idx="530">
                        <c:v>0.72800000000000686</c:v>
                      </c:pt>
                      <c:pt idx="531">
                        <c:v>0.73360000000000691</c:v>
                      </c:pt>
                      <c:pt idx="532">
                        <c:v>0.73920000000000696</c:v>
                      </c:pt>
                      <c:pt idx="533">
                        <c:v>0.74480000000000701</c:v>
                      </c:pt>
                      <c:pt idx="534">
                        <c:v>0.75040000000000706</c:v>
                      </c:pt>
                      <c:pt idx="535">
                        <c:v>0.75600000000000711</c:v>
                      </c:pt>
                      <c:pt idx="536">
                        <c:v>0.76160000000000716</c:v>
                      </c:pt>
                      <c:pt idx="537">
                        <c:v>0.76720000000000721</c:v>
                      </c:pt>
                      <c:pt idx="538">
                        <c:v>0.77280000000000726</c:v>
                      </c:pt>
                      <c:pt idx="539">
                        <c:v>0.77840000000000731</c:v>
                      </c:pt>
                      <c:pt idx="540">
                        <c:v>0.78400000000000736</c:v>
                      </c:pt>
                      <c:pt idx="541">
                        <c:v>0.78960000000000741</c:v>
                      </c:pt>
                      <c:pt idx="542">
                        <c:v>0.79520000000000746</c:v>
                      </c:pt>
                      <c:pt idx="543">
                        <c:v>0.80080000000000751</c:v>
                      </c:pt>
                      <c:pt idx="544">
                        <c:v>0.80640000000000756</c:v>
                      </c:pt>
                      <c:pt idx="545">
                        <c:v>0.8120000000000076</c:v>
                      </c:pt>
                      <c:pt idx="546">
                        <c:v>0.81760000000000765</c:v>
                      </c:pt>
                      <c:pt idx="547">
                        <c:v>0.8232000000000077</c:v>
                      </c:pt>
                      <c:pt idx="548">
                        <c:v>0.82880000000000775</c:v>
                      </c:pt>
                      <c:pt idx="549">
                        <c:v>0.8344000000000078</c:v>
                      </c:pt>
                      <c:pt idx="550">
                        <c:v>0.84000000000000785</c:v>
                      </c:pt>
                      <c:pt idx="551">
                        <c:v>0.8456000000000079</c:v>
                      </c:pt>
                      <c:pt idx="552">
                        <c:v>0.85120000000000795</c:v>
                      </c:pt>
                      <c:pt idx="553">
                        <c:v>0.856800000000008</c:v>
                      </c:pt>
                      <c:pt idx="554">
                        <c:v>0.86240000000000805</c:v>
                      </c:pt>
                      <c:pt idx="555">
                        <c:v>0.8680000000000081</c:v>
                      </c:pt>
                      <c:pt idx="556">
                        <c:v>0.87360000000000815</c:v>
                      </c:pt>
                      <c:pt idx="557">
                        <c:v>0.8792000000000082</c:v>
                      </c:pt>
                      <c:pt idx="558">
                        <c:v>0.88480000000000825</c:v>
                      </c:pt>
                      <c:pt idx="559">
                        <c:v>0.8904000000000083</c:v>
                      </c:pt>
                      <c:pt idx="560">
                        <c:v>0.89600000000000835</c:v>
                      </c:pt>
                      <c:pt idx="561">
                        <c:v>0.90160000000000839</c:v>
                      </c:pt>
                      <c:pt idx="562">
                        <c:v>0.90720000000000844</c:v>
                      </c:pt>
                      <c:pt idx="563">
                        <c:v>0.91280000000000849</c:v>
                      </c:pt>
                      <c:pt idx="564">
                        <c:v>0.91840000000000854</c:v>
                      </c:pt>
                      <c:pt idx="565">
                        <c:v>0.92400000000000859</c:v>
                      </c:pt>
                      <c:pt idx="566">
                        <c:v>0.92960000000000864</c:v>
                      </c:pt>
                      <c:pt idx="567">
                        <c:v>0.93520000000000869</c:v>
                      </c:pt>
                      <c:pt idx="568">
                        <c:v>0.94080000000000874</c:v>
                      </c:pt>
                      <c:pt idx="569">
                        <c:v>0.94640000000000879</c:v>
                      </c:pt>
                      <c:pt idx="570">
                        <c:v>0.95200000000000884</c:v>
                      </c:pt>
                      <c:pt idx="571">
                        <c:v>0.95760000000000889</c:v>
                      </c:pt>
                      <c:pt idx="572">
                        <c:v>0.96320000000000894</c:v>
                      </c:pt>
                      <c:pt idx="573">
                        <c:v>0.96880000000000899</c:v>
                      </c:pt>
                      <c:pt idx="574">
                        <c:v>0.97440000000000904</c:v>
                      </c:pt>
                      <c:pt idx="575">
                        <c:v>0.98000000000000909</c:v>
                      </c:pt>
                      <c:pt idx="576">
                        <c:v>0.98560000000000914</c:v>
                      </c:pt>
                      <c:pt idx="577">
                        <c:v>0.99120000000000918</c:v>
                      </c:pt>
                      <c:pt idx="578">
                        <c:v>0.99680000000000923</c:v>
                      </c:pt>
                      <c:pt idx="579">
                        <c:v>1.0024000000000093</c:v>
                      </c:pt>
                      <c:pt idx="580">
                        <c:v>1.0080000000000093</c:v>
                      </c:pt>
                      <c:pt idx="581">
                        <c:v>1.0136000000000094</c:v>
                      </c:pt>
                      <c:pt idx="582">
                        <c:v>1.0192000000000094</c:v>
                      </c:pt>
                      <c:pt idx="583">
                        <c:v>1.0248000000000095</c:v>
                      </c:pt>
                      <c:pt idx="584">
                        <c:v>1.0304000000000095</c:v>
                      </c:pt>
                      <c:pt idx="585">
                        <c:v>1.0360000000000096</c:v>
                      </c:pt>
                      <c:pt idx="586">
                        <c:v>1.0416000000000096</c:v>
                      </c:pt>
                      <c:pt idx="587">
                        <c:v>1.0472000000000097</c:v>
                      </c:pt>
                      <c:pt idx="588">
                        <c:v>1.0528000000000097</c:v>
                      </c:pt>
                      <c:pt idx="589">
                        <c:v>1.0584000000000098</c:v>
                      </c:pt>
                      <c:pt idx="590">
                        <c:v>1.0640000000000098</c:v>
                      </c:pt>
                      <c:pt idx="591">
                        <c:v>1.0696000000000099</c:v>
                      </c:pt>
                      <c:pt idx="592">
                        <c:v>1.0752000000000099</c:v>
                      </c:pt>
                      <c:pt idx="593">
                        <c:v>1.08080000000001</c:v>
                      </c:pt>
                      <c:pt idx="594">
                        <c:v>1.08640000000001</c:v>
                      </c:pt>
                      <c:pt idx="595">
                        <c:v>1.0920000000000101</c:v>
                      </c:pt>
                      <c:pt idx="596">
                        <c:v>1.0976000000000101</c:v>
                      </c:pt>
                      <c:pt idx="597">
                        <c:v>1.1032000000000102</c:v>
                      </c:pt>
                      <c:pt idx="598">
                        <c:v>1.1088000000000102</c:v>
                      </c:pt>
                      <c:pt idx="599">
                        <c:v>1.1144000000000103</c:v>
                      </c:pt>
                      <c:pt idx="600">
                        <c:v>1.1200000000000103</c:v>
                      </c:pt>
                      <c:pt idx="601">
                        <c:v>1.1256000000000104</c:v>
                      </c:pt>
                      <c:pt idx="602">
                        <c:v>1.1312000000000104</c:v>
                      </c:pt>
                      <c:pt idx="603">
                        <c:v>1.1368000000000105</c:v>
                      </c:pt>
                      <c:pt idx="604">
                        <c:v>1.1424000000000105</c:v>
                      </c:pt>
                      <c:pt idx="605">
                        <c:v>1.1480000000000106</c:v>
                      </c:pt>
                      <c:pt idx="606">
                        <c:v>1.1536000000000106</c:v>
                      </c:pt>
                      <c:pt idx="607">
                        <c:v>1.1592000000000107</c:v>
                      </c:pt>
                      <c:pt idx="608">
                        <c:v>1.1648000000000107</c:v>
                      </c:pt>
                      <c:pt idx="609">
                        <c:v>1.1704000000000108</c:v>
                      </c:pt>
                      <c:pt idx="610">
                        <c:v>1.1760000000000108</c:v>
                      </c:pt>
                      <c:pt idx="611">
                        <c:v>1.1816000000000109</c:v>
                      </c:pt>
                      <c:pt idx="612">
                        <c:v>1.1872000000000109</c:v>
                      </c:pt>
                      <c:pt idx="613">
                        <c:v>1.192800000000011</c:v>
                      </c:pt>
                      <c:pt idx="614">
                        <c:v>1.198400000000011</c:v>
                      </c:pt>
                      <c:pt idx="615">
                        <c:v>1.2040000000000111</c:v>
                      </c:pt>
                      <c:pt idx="616">
                        <c:v>1.2096000000000111</c:v>
                      </c:pt>
                      <c:pt idx="617">
                        <c:v>1.2152000000000112</c:v>
                      </c:pt>
                      <c:pt idx="618">
                        <c:v>1.2208000000000112</c:v>
                      </c:pt>
                      <c:pt idx="619">
                        <c:v>1.2264000000000113</c:v>
                      </c:pt>
                      <c:pt idx="620">
                        <c:v>1.2320000000000113</c:v>
                      </c:pt>
                      <c:pt idx="621">
                        <c:v>1.2376000000000114</c:v>
                      </c:pt>
                      <c:pt idx="622">
                        <c:v>1.2432000000000114</c:v>
                      </c:pt>
                      <c:pt idx="623">
                        <c:v>1.2488000000000115</c:v>
                      </c:pt>
                      <c:pt idx="624">
                        <c:v>1.2544000000000115</c:v>
                      </c:pt>
                      <c:pt idx="625">
                        <c:v>1.2600000000000116</c:v>
                      </c:pt>
                      <c:pt idx="626">
                        <c:v>1.2656000000000116</c:v>
                      </c:pt>
                      <c:pt idx="627">
                        <c:v>1.2712000000000117</c:v>
                      </c:pt>
                      <c:pt idx="628">
                        <c:v>1.2768000000000117</c:v>
                      </c:pt>
                      <c:pt idx="629">
                        <c:v>1.2824000000000118</c:v>
                      </c:pt>
                      <c:pt idx="630">
                        <c:v>1.2880000000000118</c:v>
                      </c:pt>
                      <c:pt idx="631">
                        <c:v>1.2936000000000119</c:v>
                      </c:pt>
                      <c:pt idx="632">
                        <c:v>1.2992000000000119</c:v>
                      </c:pt>
                      <c:pt idx="633">
                        <c:v>1.304800000000012</c:v>
                      </c:pt>
                      <c:pt idx="634">
                        <c:v>1.310400000000012</c:v>
                      </c:pt>
                      <c:pt idx="635">
                        <c:v>1.316000000000012</c:v>
                      </c:pt>
                      <c:pt idx="636">
                        <c:v>1.3216000000000121</c:v>
                      </c:pt>
                      <c:pt idx="637">
                        <c:v>1.3272000000000121</c:v>
                      </c:pt>
                      <c:pt idx="638">
                        <c:v>1.3328000000000122</c:v>
                      </c:pt>
                      <c:pt idx="639">
                        <c:v>1.3384000000000122</c:v>
                      </c:pt>
                      <c:pt idx="640">
                        <c:v>1.3440000000000123</c:v>
                      </c:pt>
                      <c:pt idx="641">
                        <c:v>1.3496000000000123</c:v>
                      </c:pt>
                      <c:pt idx="642">
                        <c:v>1.3552000000000124</c:v>
                      </c:pt>
                      <c:pt idx="643">
                        <c:v>1.3608000000000124</c:v>
                      </c:pt>
                      <c:pt idx="644">
                        <c:v>1.3664000000000125</c:v>
                      </c:pt>
                      <c:pt idx="645">
                        <c:v>1.3720000000000125</c:v>
                      </c:pt>
                      <c:pt idx="646">
                        <c:v>1.3776000000000126</c:v>
                      </c:pt>
                      <c:pt idx="647">
                        <c:v>1.3832000000000126</c:v>
                      </c:pt>
                      <c:pt idx="648">
                        <c:v>1.3888000000000127</c:v>
                      </c:pt>
                      <c:pt idx="649">
                        <c:v>1.3944000000000127</c:v>
                      </c:pt>
                      <c:pt idx="650">
                        <c:v>1.4000000000000128</c:v>
                      </c:pt>
                      <c:pt idx="651">
                        <c:v>1.4056000000000128</c:v>
                      </c:pt>
                      <c:pt idx="652">
                        <c:v>1.4112000000000129</c:v>
                      </c:pt>
                      <c:pt idx="653">
                        <c:v>1.4168000000000129</c:v>
                      </c:pt>
                      <c:pt idx="654">
                        <c:v>1.422400000000013</c:v>
                      </c:pt>
                      <c:pt idx="655">
                        <c:v>1.428000000000013</c:v>
                      </c:pt>
                      <c:pt idx="656">
                        <c:v>1.4336000000000131</c:v>
                      </c:pt>
                      <c:pt idx="657">
                        <c:v>1.4392000000000131</c:v>
                      </c:pt>
                      <c:pt idx="658">
                        <c:v>1.4448000000000132</c:v>
                      </c:pt>
                      <c:pt idx="659">
                        <c:v>1.4504000000000132</c:v>
                      </c:pt>
                      <c:pt idx="660">
                        <c:v>1.4560000000000133</c:v>
                      </c:pt>
                      <c:pt idx="661">
                        <c:v>1.4616000000000133</c:v>
                      </c:pt>
                      <c:pt idx="662">
                        <c:v>1.4672000000000134</c:v>
                      </c:pt>
                      <c:pt idx="663">
                        <c:v>1.4728000000000134</c:v>
                      </c:pt>
                      <c:pt idx="664">
                        <c:v>1.4784000000000135</c:v>
                      </c:pt>
                      <c:pt idx="665">
                        <c:v>1.4840000000000135</c:v>
                      </c:pt>
                      <c:pt idx="666">
                        <c:v>1.4896000000000136</c:v>
                      </c:pt>
                      <c:pt idx="667">
                        <c:v>1.4952000000000136</c:v>
                      </c:pt>
                      <c:pt idx="668">
                        <c:v>1.5008000000000137</c:v>
                      </c:pt>
                      <c:pt idx="669">
                        <c:v>1.5064000000000137</c:v>
                      </c:pt>
                      <c:pt idx="670">
                        <c:v>1.5120000000000138</c:v>
                      </c:pt>
                      <c:pt idx="671">
                        <c:v>1.5176000000000138</c:v>
                      </c:pt>
                      <c:pt idx="672">
                        <c:v>1.5232000000000139</c:v>
                      </c:pt>
                      <c:pt idx="673">
                        <c:v>1.5288000000000139</c:v>
                      </c:pt>
                      <c:pt idx="674">
                        <c:v>1.534400000000014</c:v>
                      </c:pt>
                      <c:pt idx="675">
                        <c:v>1.540000000000014</c:v>
                      </c:pt>
                      <c:pt idx="676">
                        <c:v>1.5456000000000141</c:v>
                      </c:pt>
                      <c:pt idx="677">
                        <c:v>1.5512000000000141</c:v>
                      </c:pt>
                      <c:pt idx="678">
                        <c:v>1.5568000000000142</c:v>
                      </c:pt>
                      <c:pt idx="679">
                        <c:v>1.5624000000000142</c:v>
                      </c:pt>
                      <c:pt idx="680">
                        <c:v>1.5680000000000143</c:v>
                      </c:pt>
                      <c:pt idx="681">
                        <c:v>1.5736000000000143</c:v>
                      </c:pt>
                      <c:pt idx="682">
                        <c:v>1.5792000000000144</c:v>
                      </c:pt>
                      <c:pt idx="683">
                        <c:v>1.5848000000000144</c:v>
                      </c:pt>
                      <c:pt idx="684">
                        <c:v>1.5904000000000145</c:v>
                      </c:pt>
                      <c:pt idx="685">
                        <c:v>1.5960000000000145</c:v>
                      </c:pt>
                      <c:pt idx="686">
                        <c:v>1.6016000000000146</c:v>
                      </c:pt>
                      <c:pt idx="687">
                        <c:v>1.6072000000000146</c:v>
                      </c:pt>
                      <c:pt idx="688">
                        <c:v>1.6128000000000147</c:v>
                      </c:pt>
                      <c:pt idx="689">
                        <c:v>1.6184000000000147</c:v>
                      </c:pt>
                      <c:pt idx="690">
                        <c:v>1.6240000000000148</c:v>
                      </c:pt>
                      <c:pt idx="691">
                        <c:v>1.6296000000000148</c:v>
                      </c:pt>
                      <c:pt idx="692">
                        <c:v>1.6352000000000149</c:v>
                      </c:pt>
                      <c:pt idx="693">
                        <c:v>1.6408000000000149</c:v>
                      </c:pt>
                      <c:pt idx="694">
                        <c:v>1.646400000000015</c:v>
                      </c:pt>
                      <c:pt idx="695">
                        <c:v>1.652000000000015</c:v>
                      </c:pt>
                      <c:pt idx="696">
                        <c:v>1.6576000000000151</c:v>
                      </c:pt>
                      <c:pt idx="697">
                        <c:v>1.6632000000000151</c:v>
                      </c:pt>
                      <c:pt idx="698">
                        <c:v>1.6688000000000152</c:v>
                      </c:pt>
                      <c:pt idx="699">
                        <c:v>1.6744000000000152</c:v>
                      </c:pt>
                      <c:pt idx="700">
                        <c:v>1.6800000000000153</c:v>
                      </c:pt>
                      <c:pt idx="701">
                        <c:v>1.6856000000000153</c:v>
                      </c:pt>
                      <c:pt idx="702">
                        <c:v>1.6912000000000154</c:v>
                      </c:pt>
                      <c:pt idx="703">
                        <c:v>1.6968000000000154</c:v>
                      </c:pt>
                      <c:pt idx="704">
                        <c:v>1.7024000000000155</c:v>
                      </c:pt>
                      <c:pt idx="705">
                        <c:v>1.7080000000000155</c:v>
                      </c:pt>
                      <c:pt idx="706">
                        <c:v>1.7136000000000156</c:v>
                      </c:pt>
                      <c:pt idx="707">
                        <c:v>1.7192000000000156</c:v>
                      </c:pt>
                      <c:pt idx="708">
                        <c:v>1.7248000000000157</c:v>
                      </c:pt>
                      <c:pt idx="709">
                        <c:v>1.7304000000000157</c:v>
                      </c:pt>
                      <c:pt idx="710">
                        <c:v>1.7360000000000158</c:v>
                      </c:pt>
                      <c:pt idx="711">
                        <c:v>1.7416000000000158</c:v>
                      </c:pt>
                      <c:pt idx="712">
                        <c:v>1.7472000000000159</c:v>
                      </c:pt>
                      <c:pt idx="713">
                        <c:v>1.7528000000000159</c:v>
                      </c:pt>
                      <c:pt idx="714">
                        <c:v>1.758400000000016</c:v>
                      </c:pt>
                      <c:pt idx="715">
                        <c:v>1.764000000000016</c:v>
                      </c:pt>
                      <c:pt idx="716">
                        <c:v>1.769600000000016</c:v>
                      </c:pt>
                      <c:pt idx="717">
                        <c:v>1.7752000000000161</c:v>
                      </c:pt>
                      <c:pt idx="718">
                        <c:v>1.7808000000000161</c:v>
                      </c:pt>
                      <c:pt idx="719">
                        <c:v>1.7864000000000162</c:v>
                      </c:pt>
                      <c:pt idx="720">
                        <c:v>1.7920000000000162</c:v>
                      </c:pt>
                      <c:pt idx="721">
                        <c:v>1.7976000000000163</c:v>
                      </c:pt>
                      <c:pt idx="722">
                        <c:v>1.8032000000000163</c:v>
                      </c:pt>
                      <c:pt idx="723">
                        <c:v>1.8088000000000164</c:v>
                      </c:pt>
                      <c:pt idx="724">
                        <c:v>1.8144000000000164</c:v>
                      </c:pt>
                      <c:pt idx="725">
                        <c:v>1.8200000000000165</c:v>
                      </c:pt>
                      <c:pt idx="726">
                        <c:v>1.8256000000000165</c:v>
                      </c:pt>
                      <c:pt idx="727">
                        <c:v>1.8312000000000166</c:v>
                      </c:pt>
                      <c:pt idx="728">
                        <c:v>1.8368000000000166</c:v>
                      </c:pt>
                      <c:pt idx="729">
                        <c:v>1.8424000000000167</c:v>
                      </c:pt>
                      <c:pt idx="730">
                        <c:v>1.8480000000000167</c:v>
                      </c:pt>
                      <c:pt idx="731">
                        <c:v>1.8536000000000168</c:v>
                      </c:pt>
                      <c:pt idx="732">
                        <c:v>1.8592000000000168</c:v>
                      </c:pt>
                      <c:pt idx="733">
                        <c:v>1.8648000000000169</c:v>
                      </c:pt>
                      <c:pt idx="734">
                        <c:v>1.8704000000000169</c:v>
                      </c:pt>
                      <c:pt idx="735">
                        <c:v>1.876000000000017</c:v>
                      </c:pt>
                      <c:pt idx="736">
                        <c:v>1.881600000000017</c:v>
                      </c:pt>
                      <c:pt idx="737">
                        <c:v>1.8872000000000171</c:v>
                      </c:pt>
                      <c:pt idx="738">
                        <c:v>1.8928000000000171</c:v>
                      </c:pt>
                      <c:pt idx="739">
                        <c:v>1.8984000000000172</c:v>
                      </c:pt>
                      <c:pt idx="740">
                        <c:v>1.9040000000000172</c:v>
                      </c:pt>
                      <c:pt idx="741">
                        <c:v>1.9096000000000173</c:v>
                      </c:pt>
                      <c:pt idx="742">
                        <c:v>1.9152000000000173</c:v>
                      </c:pt>
                      <c:pt idx="743">
                        <c:v>1.9208000000000174</c:v>
                      </c:pt>
                      <c:pt idx="744">
                        <c:v>1.9264000000000174</c:v>
                      </c:pt>
                      <c:pt idx="745">
                        <c:v>1.9320000000000175</c:v>
                      </c:pt>
                      <c:pt idx="746">
                        <c:v>1.9376000000000175</c:v>
                      </c:pt>
                      <c:pt idx="747">
                        <c:v>1.9432000000000176</c:v>
                      </c:pt>
                      <c:pt idx="748">
                        <c:v>1.9488000000000176</c:v>
                      </c:pt>
                      <c:pt idx="749">
                        <c:v>1.9544000000000177</c:v>
                      </c:pt>
                      <c:pt idx="750">
                        <c:v>1.9600000000000177</c:v>
                      </c:pt>
                      <c:pt idx="751">
                        <c:v>1.9656000000000178</c:v>
                      </c:pt>
                      <c:pt idx="752">
                        <c:v>1.9712000000000178</c:v>
                      </c:pt>
                      <c:pt idx="753">
                        <c:v>1.9768000000000179</c:v>
                      </c:pt>
                      <c:pt idx="754">
                        <c:v>1.9824000000000179</c:v>
                      </c:pt>
                      <c:pt idx="755">
                        <c:v>1.988000000000018</c:v>
                      </c:pt>
                      <c:pt idx="756">
                        <c:v>1.993600000000018</c:v>
                      </c:pt>
                      <c:pt idx="757">
                        <c:v>1.9992000000000181</c:v>
                      </c:pt>
                      <c:pt idx="758">
                        <c:v>2.0048000000000181</c:v>
                      </c:pt>
                      <c:pt idx="759">
                        <c:v>2.010400000000018</c:v>
                      </c:pt>
                      <c:pt idx="760">
                        <c:v>2.0160000000000178</c:v>
                      </c:pt>
                      <c:pt idx="761">
                        <c:v>2.0216000000000176</c:v>
                      </c:pt>
                      <c:pt idx="762">
                        <c:v>2.0272000000000174</c:v>
                      </c:pt>
                      <c:pt idx="763">
                        <c:v>2.0328000000000173</c:v>
                      </c:pt>
                      <c:pt idx="764">
                        <c:v>2.0384000000000171</c:v>
                      </c:pt>
                      <c:pt idx="765">
                        <c:v>2.0440000000000169</c:v>
                      </c:pt>
                      <c:pt idx="766">
                        <c:v>2.0496000000000167</c:v>
                      </c:pt>
                      <c:pt idx="767">
                        <c:v>2.0552000000000166</c:v>
                      </c:pt>
                      <c:pt idx="768">
                        <c:v>2.0608000000000164</c:v>
                      </c:pt>
                      <c:pt idx="769">
                        <c:v>2.0664000000000162</c:v>
                      </c:pt>
                      <c:pt idx="770">
                        <c:v>2.0720000000000161</c:v>
                      </c:pt>
                      <c:pt idx="771">
                        <c:v>2.0776000000000159</c:v>
                      </c:pt>
                      <c:pt idx="772">
                        <c:v>2.0832000000000157</c:v>
                      </c:pt>
                      <c:pt idx="773">
                        <c:v>2.0888000000000155</c:v>
                      </c:pt>
                      <c:pt idx="774">
                        <c:v>2.0944000000000154</c:v>
                      </c:pt>
                      <c:pt idx="775">
                        <c:v>2.1000000000000152</c:v>
                      </c:pt>
                      <c:pt idx="776">
                        <c:v>2.105600000000015</c:v>
                      </c:pt>
                      <c:pt idx="777">
                        <c:v>2.1112000000000148</c:v>
                      </c:pt>
                      <c:pt idx="778">
                        <c:v>2.1168000000000147</c:v>
                      </c:pt>
                      <c:pt idx="779">
                        <c:v>2.1224000000000145</c:v>
                      </c:pt>
                      <c:pt idx="780">
                        <c:v>2.1280000000000143</c:v>
                      </c:pt>
                      <c:pt idx="781">
                        <c:v>2.1336000000000142</c:v>
                      </c:pt>
                      <c:pt idx="782">
                        <c:v>2.139200000000014</c:v>
                      </c:pt>
                      <c:pt idx="783">
                        <c:v>2.1448000000000138</c:v>
                      </c:pt>
                      <c:pt idx="784">
                        <c:v>2.1504000000000136</c:v>
                      </c:pt>
                      <c:pt idx="785">
                        <c:v>2.1560000000000135</c:v>
                      </c:pt>
                      <c:pt idx="786">
                        <c:v>2.1616000000000133</c:v>
                      </c:pt>
                      <c:pt idx="787">
                        <c:v>2.1672000000000131</c:v>
                      </c:pt>
                      <c:pt idx="788">
                        <c:v>2.1728000000000129</c:v>
                      </c:pt>
                      <c:pt idx="789">
                        <c:v>2.1784000000000128</c:v>
                      </c:pt>
                      <c:pt idx="790">
                        <c:v>2.1840000000000126</c:v>
                      </c:pt>
                      <c:pt idx="791">
                        <c:v>2.1896000000000124</c:v>
                      </c:pt>
                      <c:pt idx="792">
                        <c:v>2.1952000000000123</c:v>
                      </c:pt>
                      <c:pt idx="793">
                        <c:v>2.2008000000000121</c:v>
                      </c:pt>
                      <c:pt idx="794">
                        <c:v>2.2064000000000119</c:v>
                      </c:pt>
                      <c:pt idx="795">
                        <c:v>2.2120000000000117</c:v>
                      </c:pt>
                      <c:pt idx="796">
                        <c:v>2.2176000000000116</c:v>
                      </c:pt>
                      <c:pt idx="797">
                        <c:v>2.2232000000000114</c:v>
                      </c:pt>
                      <c:pt idx="798">
                        <c:v>2.2288000000000112</c:v>
                      </c:pt>
                      <c:pt idx="799">
                        <c:v>2.234400000000011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Sheet4!$D$5:$D$804</c15:sqref>
                        </c15:formulaRef>
                      </c:ext>
                    </c:extLst>
                    <c:numCache>
                      <c:formatCode>General</c:formatCode>
                      <c:ptCount val="8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  <c:pt idx="624">
                        <c:v>0</c:v>
                      </c:pt>
                      <c:pt idx="625">
                        <c:v>0</c:v>
                      </c:pt>
                      <c:pt idx="626">
                        <c:v>0</c:v>
                      </c:pt>
                      <c:pt idx="627">
                        <c:v>0</c:v>
                      </c:pt>
                      <c:pt idx="628">
                        <c:v>0</c:v>
                      </c:pt>
                      <c:pt idx="629">
                        <c:v>0</c:v>
                      </c:pt>
                      <c:pt idx="630">
                        <c:v>0</c:v>
                      </c:pt>
                      <c:pt idx="631">
                        <c:v>0</c:v>
                      </c:pt>
                      <c:pt idx="632">
                        <c:v>0</c:v>
                      </c:pt>
                      <c:pt idx="633">
                        <c:v>0</c:v>
                      </c:pt>
                      <c:pt idx="634">
                        <c:v>0</c:v>
                      </c:pt>
                      <c:pt idx="635">
                        <c:v>0</c:v>
                      </c:pt>
                      <c:pt idx="636">
                        <c:v>0</c:v>
                      </c:pt>
                      <c:pt idx="637">
                        <c:v>0</c:v>
                      </c:pt>
                      <c:pt idx="638">
                        <c:v>0</c:v>
                      </c:pt>
                      <c:pt idx="639">
                        <c:v>0</c:v>
                      </c:pt>
                      <c:pt idx="640">
                        <c:v>0</c:v>
                      </c:pt>
                      <c:pt idx="641">
                        <c:v>0</c:v>
                      </c:pt>
                      <c:pt idx="642">
                        <c:v>0</c:v>
                      </c:pt>
                      <c:pt idx="643">
                        <c:v>0</c:v>
                      </c:pt>
                      <c:pt idx="644">
                        <c:v>0</c:v>
                      </c:pt>
                      <c:pt idx="645">
                        <c:v>0</c:v>
                      </c:pt>
                      <c:pt idx="646">
                        <c:v>0</c:v>
                      </c:pt>
                      <c:pt idx="647">
                        <c:v>0</c:v>
                      </c:pt>
                      <c:pt idx="648">
                        <c:v>0</c:v>
                      </c:pt>
                      <c:pt idx="649">
                        <c:v>0</c:v>
                      </c:pt>
                      <c:pt idx="650">
                        <c:v>0</c:v>
                      </c:pt>
                      <c:pt idx="651">
                        <c:v>0</c:v>
                      </c:pt>
                      <c:pt idx="652">
                        <c:v>0</c:v>
                      </c:pt>
                      <c:pt idx="653">
                        <c:v>0</c:v>
                      </c:pt>
                      <c:pt idx="654">
                        <c:v>0</c:v>
                      </c:pt>
                      <c:pt idx="655">
                        <c:v>0</c:v>
                      </c:pt>
                      <c:pt idx="656">
                        <c:v>0</c:v>
                      </c:pt>
                      <c:pt idx="657">
                        <c:v>0</c:v>
                      </c:pt>
                      <c:pt idx="658">
                        <c:v>0</c:v>
                      </c:pt>
                      <c:pt idx="659">
                        <c:v>0</c:v>
                      </c:pt>
                      <c:pt idx="660">
                        <c:v>0</c:v>
                      </c:pt>
                      <c:pt idx="661">
                        <c:v>0</c:v>
                      </c:pt>
                      <c:pt idx="662">
                        <c:v>0</c:v>
                      </c:pt>
                      <c:pt idx="663">
                        <c:v>0</c:v>
                      </c:pt>
                      <c:pt idx="664">
                        <c:v>0</c:v>
                      </c:pt>
                      <c:pt idx="665">
                        <c:v>0</c:v>
                      </c:pt>
                      <c:pt idx="666">
                        <c:v>0</c:v>
                      </c:pt>
                      <c:pt idx="667">
                        <c:v>0</c:v>
                      </c:pt>
                      <c:pt idx="668">
                        <c:v>0</c:v>
                      </c:pt>
                      <c:pt idx="669">
                        <c:v>0</c:v>
                      </c:pt>
                      <c:pt idx="670">
                        <c:v>0</c:v>
                      </c:pt>
                      <c:pt idx="671">
                        <c:v>0</c:v>
                      </c:pt>
                      <c:pt idx="672">
                        <c:v>0</c:v>
                      </c:pt>
                      <c:pt idx="673">
                        <c:v>0</c:v>
                      </c:pt>
                      <c:pt idx="674">
                        <c:v>0</c:v>
                      </c:pt>
                      <c:pt idx="675">
                        <c:v>0</c:v>
                      </c:pt>
                      <c:pt idx="676">
                        <c:v>0</c:v>
                      </c:pt>
                      <c:pt idx="677">
                        <c:v>0</c:v>
                      </c:pt>
                      <c:pt idx="678">
                        <c:v>0</c:v>
                      </c:pt>
                      <c:pt idx="679">
                        <c:v>0</c:v>
                      </c:pt>
                      <c:pt idx="680">
                        <c:v>0</c:v>
                      </c:pt>
                      <c:pt idx="681">
                        <c:v>0</c:v>
                      </c:pt>
                      <c:pt idx="682">
                        <c:v>0</c:v>
                      </c:pt>
                      <c:pt idx="683">
                        <c:v>0</c:v>
                      </c:pt>
                      <c:pt idx="684">
                        <c:v>0</c:v>
                      </c:pt>
                      <c:pt idx="685">
                        <c:v>0</c:v>
                      </c:pt>
                      <c:pt idx="686">
                        <c:v>0</c:v>
                      </c:pt>
                      <c:pt idx="687">
                        <c:v>0</c:v>
                      </c:pt>
                      <c:pt idx="688">
                        <c:v>0</c:v>
                      </c:pt>
                      <c:pt idx="689">
                        <c:v>0</c:v>
                      </c:pt>
                      <c:pt idx="690">
                        <c:v>0</c:v>
                      </c:pt>
                      <c:pt idx="691">
                        <c:v>0</c:v>
                      </c:pt>
                      <c:pt idx="692">
                        <c:v>0</c:v>
                      </c:pt>
                      <c:pt idx="693">
                        <c:v>0</c:v>
                      </c:pt>
                      <c:pt idx="694">
                        <c:v>0</c:v>
                      </c:pt>
                      <c:pt idx="695">
                        <c:v>0</c:v>
                      </c:pt>
                      <c:pt idx="696">
                        <c:v>0</c:v>
                      </c:pt>
                      <c:pt idx="697">
                        <c:v>0</c:v>
                      </c:pt>
                      <c:pt idx="698">
                        <c:v>0</c:v>
                      </c:pt>
                      <c:pt idx="699">
                        <c:v>0</c:v>
                      </c:pt>
                      <c:pt idx="700">
                        <c:v>0</c:v>
                      </c:pt>
                      <c:pt idx="701">
                        <c:v>0</c:v>
                      </c:pt>
                      <c:pt idx="702">
                        <c:v>0</c:v>
                      </c:pt>
                      <c:pt idx="703">
                        <c:v>0</c:v>
                      </c:pt>
                      <c:pt idx="704">
                        <c:v>0</c:v>
                      </c:pt>
                      <c:pt idx="705">
                        <c:v>0</c:v>
                      </c:pt>
                      <c:pt idx="706">
                        <c:v>0</c:v>
                      </c:pt>
                      <c:pt idx="707">
                        <c:v>0</c:v>
                      </c:pt>
                      <c:pt idx="708">
                        <c:v>0</c:v>
                      </c:pt>
                      <c:pt idx="709">
                        <c:v>0</c:v>
                      </c:pt>
                      <c:pt idx="710">
                        <c:v>0</c:v>
                      </c:pt>
                      <c:pt idx="711">
                        <c:v>0</c:v>
                      </c:pt>
                      <c:pt idx="712">
                        <c:v>0</c:v>
                      </c:pt>
                      <c:pt idx="713">
                        <c:v>0</c:v>
                      </c:pt>
                      <c:pt idx="714">
                        <c:v>0</c:v>
                      </c:pt>
                      <c:pt idx="715">
                        <c:v>0</c:v>
                      </c:pt>
                      <c:pt idx="716">
                        <c:v>0</c:v>
                      </c:pt>
                      <c:pt idx="717">
                        <c:v>0</c:v>
                      </c:pt>
                      <c:pt idx="718">
                        <c:v>0</c:v>
                      </c:pt>
                      <c:pt idx="719">
                        <c:v>0</c:v>
                      </c:pt>
                      <c:pt idx="720">
                        <c:v>0</c:v>
                      </c:pt>
                      <c:pt idx="721">
                        <c:v>0</c:v>
                      </c:pt>
                      <c:pt idx="722">
                        <c:v>0</c:v>
                      </c:pt>
                      <c:pt idx="723">
                        <c:v>0</c:v>
                      </c:pt>
                      <c:pt idx="724">
                        <c:v>0</c:v>
                      </c:pt>
                      <c:pt idx="725">
                        <c:v>0</c:v>
                      </c:pt>
                      <c:pt idx="726">
                        <c:v>0</c:v>
                      </c:pt>
                      <c:pt idx="727">
                        <c:v>0</c:v>
                      </c:pt>
                      <c:pt idx="728">
                        <c:v>0</c:v>
                      </c:pt>
                      <c:pt idx="729">
                        <c:v>0</c:v>
                      </c:pt>
                      <c:pt idx="730">
                        <c:v>0</c:v>
                      </c:pt>
                      <c:pt idx="731">
                        <c:v>0</c:v>
                      </c:pt>
                      <c:pt idx="732">
                        <c:v>0</c:v>
                      </c:pt>
                      <c:pt idx="733">
                        <c:v>0</c:v>
                      </c:pt>
                      <c:pt idx="734">
                        <c:v>0</c:v>
                      </c:pt>
                      <c:pt idx="735">
                        <c:v>0</c:v>
                      </c:pt>
                      <c:pt idx="736">
                        <c:v>0</c:v>
                      </c:pt>
                      <c:pt idx="737">
                        <c:v>0</c:v>
                      </c:pt>
                      <c:pt idx="738">
                        <c:v>0</c:v>
                      </c:pt>
                      <c:pt idx="739">
                        <c:v>0</c:v>
                      </c:pt>
                      <c:pt idx="740">
                        <c:v>0</c:v>
                      </c:pt>
                      <c:pt idx="741">
                        <c:v>0</c:v>
                      </c:pt>
                      <c:pt idx="742">
                        <c:v>0</c:v>
                      </c:pt>
                      <c:pt idx="743">
                        <c:v>0</c:v>
                      </c:pt>
                      <c:pt idx="744">
                        <c:v>0</c:v>
                      </c:pt>
                      <c:pt idx="745">
                        <c:v>0</c:v>
                      </c:pt>
                      <c:pt idx="746">
                        <c:v>0</c:v>
                      </c:pt>
                      <c:pt idx="747">
                        <c:v>0</c:v>
                      </c:pt>
                      <c:pt idx="748">
                        <c:v>0</c:v>
                      </c:pt>
                      <c:pt idx="749">
                        <c:v>0</c:v>
                      </c:pt>
                      <c:pt idx="750">
                        <c:v>0</c:v>
                      </c:pt>
                      <c:pt idx="751">
                        <c:v>0</c:v>
                      </c:pt>
                      <c:pt idx="752">
                        <c:v>0</c:v>
                      </c:pt>
                      <c:pt idx="753">
                        <c:v>0</c:v>
                      </c:pt>
                      <c:pt idx="754">
                        <c:v>0</c:v>
                      </c:pt>
                      <c:pt idx="755">
                        <c:v>0</c:v>
                      </c:pt>
                      <c:pt idx="756">
                        <c:v>0</c:v>
                      </c:pt>
                      <c:pt idx="757">
                        <c:v>0</c:v>
                      </c:pt>
                      <c:pt idx="758">
                        <c:v>0</c:v>
                      </c:pt>
                      <c:pt idx="759">
                        <c:v>0</c:v>
                      </c:pt>
                      <c:pt idx="760">
                        <c:v>0</c:v>
                      </c:pt>
                      <c:pt idx="761">
                        <c:v>0</c:v>
                      </c:pt>
                      <c:pt idx="762">
                        <c:v>0</c:v>
                      </c:pt>
                      <c:pt idx="763">
                        <c:v>0</c:v>
                      </c:pt>
                      <c:pt idx="764">
                        <c:v>0</c:v>
                      </c:pt>
                      <c:pt idx="765">
                        <c:v>0</c:v>
                      </c:pt>
                      <c:pt idx="766">
                        <c:v>0</c:v>
                      </c:pt>
                      <c:pt idx="767">
                        <c:v>0</c:v>
                      </c:pt>
                      <c:pt idx="768">
                        <c:v>0</c:v>
                      </c:pt>
                      <c:pt idx="769">
                        <c:v>0</c:v>
                      </c:pt>
                      <c:pt idx="770">
                        <c:v>0</c:v>
                      </c:pt>
                      <c:pt idx="771">
                        <c:v>0</c:v>
                      </c:pt>
                      <c:pt idx="772">
                        <c:v>0</c:v>
                      </c:pt>
                      <c:pt idx="773">
                        <c:v>0</c:v>
                      </c:pt>
                      <c:pt idx="774">
                        <c:v>0</c:v>
                      </c:pt>
                      <c:pt idx="775">
                        <c:v>0</c:v>
                      </c:pt>
                      <c:pt idx="776">
                        <c:v>0</c:v>
                      </c:pt>
                      <c:pt idx="777">
                        <c:v>0</c:v>
                      </c:pt>
                      <c:pt idx="778">
                        <c:v>0</c:v>
                      </c:pt>
                      <c:pt idx="779">
                        <c:v>0</c:v>
                      </c:pt>
                      <c:pt idx="780">
                        <c:v>0</c:v>
                      </c:pt>
                      <c:pt idx="781">
                        <c:v>0</c:v>
                      </c:pt>
                      <c:pt idx="782">
                        <c:v>0</c:v>
                      </c:pt>
                      <c:pt idx="783">
                        <c:v>0</c:v>
                      </c:pt>
                      <c:pt idx="784">
                        <c:v>0</c:v>
                      </c:pt>
                      <c:pt idx="785">
                        <c:v>0</c:v>
                      </c:pt>
                      <c:pt idx="786">
                        <c:v>0</c:v>
                      </c:pt>
                      <c:pt idx="787">
                        <c:v>0</c:v>
                      </c:pt>
                      <c:pt idx="788">
                        <c:v>0</c:v>
                      </c:pt>
                      <c:pt idx="789">
                        <c:v>0</c:v>
                      </c:pt>
                      <c:pt idx="790">
                        <c:v>0</c:v>
                      </c:pt>
                      <c:pt idx="791">
                        <c:v>0</c:v>
                      </c:pt>
                      <c:pt idx="792">
                        <c:v>0</c:v>
                      </c:pt>
                      <c:pt idx="793">
                        <c:v>0</c:v>
                      </c:pt>
                      <c:pt idx="794">
                        <c:v>0</c:v>
                      </c:pt>
                      <c:pt idx="795">
                        <c:v>0</c:v>
                      </c:pt>
                      <c:pt idx="796">
                        <c:v>0</c:v>
                      </c:pt>
                      <c:pt idx="797">
                        <c:v>0</c:v>
                      </c:pt>
                      <c:pt idx="798">
                        <c:v>0</c:v>
                      </c:pt>
                      <c:pt idx="799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E74F-4732-82A8-3B7158C8013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Sheet4!$F$4</c15:sqref>
                        </c15:formulaRef>
                      </c:ext>
                    </c:extLst>
                    <c:strCache>
                      <c:ptCount val="1"/>
                      <c:pt idx="0">
                        <c:v>3 (s)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Sheet4!$C$5:$C$804</c15:sqref>
                        </c15:formulaRef>
                      </c:ext>
                    </c:extLst>
                    <c:numCache>
                      <c:formatCode>General</c:formatCode>
                      <c:ptCount val="800"/>
                      <c:pt idx="0">
                        <c:v>-2.2400000000000002</c:v>
                      </c:pt>
                      <c:pt idx="1">
                        <c:v>-2.2344000000000004</c:v>
                      </c:pt>
                      <c:pt idx="2">
                        <c:v>-2.2288000000000006</c:v>
                      </c:pt>
                      <c:pt idx="3">
                        <c:v>-2.2232000000000007</c:v>
                      </c:pt>
                      <c:pt idx="4">
                        <c:v>-2.2176000000000009</c:v>
                      </c:pt>
                      <c:pt idx="5">
                        <c:v>-2.2120000000000011</c:v>
                      </c:pt>
                      <c:pt idx="6">
                        <c:v>-2.2064000000000012</c:v>
                      </c:pt>
                      <c:pt idx="7">
                        <c:v>-2.2008000000000014</c:v>
                      </c:pt>
                      <c:pt idx="8">
                        <c:v>-2.1952000000000016</c:v>
                      </c:pt>
                      <c:pt idx="9">
                        <c:v>-2.1896000000000018</c:v>
                      </c:pt>
                      <c:pt idx="10">
                        <c:v>-2.1840000000000019</c:v>
                      </c:pt>
                      <c:pt idx="11">
                        <c:v>-2.1784000000000021</c:v>
                      </c:pt>
                      <c:pt idx="12">
                        <c:v>-2.1728000000000023</c:v>
                      </c:pt>
                      <c:pt idx="13">
                        <c:v>-2.1672000000000025</c:v>
                      </c:pt>
                      <c:pt idx="14">
                        <c:v>-2.1616000000000026</c:v>
                      </c:pt>
                      <c:pt idx="15">
                        <c:v>-2.1560000000000028</c:v>
                      </c:pt>
                      <c:pt idx="16">
                        <c:v>-2.150400000000003</c:v>
                      </c:pt>
                      <c:pt idx="17">
                        <c:v>-2.1448000000000031</c:v>
                      </c:pt>
                      <c:pt idx="18">
                        <c:v>-2.1392000000000033</c:v>
                      </c:pt>
                      <c:pt idx="19">
                        <c:v>-2.1336000000000035</c:v>
                      </c:pt>
                      <c:pt idx="20">
                        <c:v>-2.1280000000000037</c:v>
                      </c:pt>
                      <c:pt idx="21">
                        <c:v>-2.1224000000000038</c:v>
                      </c:pt>
                      <c:pt idx="22">
                        <c:v>-2.116800000000004</c:v>
                      </c:pt>
                      <c:pt idx="23">
                        <c:v>-2.1112000000000042</c:v>
                      </c:pt>
                      <c:pt idx="24">
                        <c:v>-2.1056000000000044</c:v>
                      </c:pt>
                      <c:pt idx="25">
                        <c:v>-2.1000000000000045</c:v>
                      </c:pt>
                      <c:pt idx="26">
                        <c:v>-2.0944000000000047</c:v>
                      </c:pt>
                      <c:pt idx="27">
                        <c:v>-2.0888000000000049</c:v>
                      </c:pt>
                      <c:pt idx="28">
                        <c:v>-2.083200000000005</c:v>
                      </c:pt>
                      <c:pt idx="29">
                        <c:v>-2.0776000000000052</c:v>
                      </c:pt>
                      <c:pt idx="30">
                        <c:v>-2.0720000000000054</c:v>
                      </c:pt>
                      <c:pt idx="31">
                        <c:v>-2.0664000000000056</c:v>
                      </c:pt>
                      <c:pt idx="32">
                        <c:v>-2.0608000000000057</c:v>
                      </c:pt>
                      <c:pt idx="33">
                        <c:v>-2.0552000000000059</c:v>
                      </c:pt>
                      <c:pt idx="34">
                        <c:v>-2.0496000000000061</c:v>
                      </c:pt>
                      <c:pt idx="35">
                        <c:v>-2.0440000000000063</c:v>
                      </c:pt>
                      <c:pt idx="36">
                        <c:v>-2.0384000000000064</c:v>
                      </c:pt>
                      <c:pt idx="37">
                        <c:v>-2.0328000000000066</c:v>
                      </c:pt>
                      <c:pt idx="38">
                        <c:v>-2.0272000000000068</c:v>
                      </c:pt>
                      <c:pt idx="39">
                        <c:v>-2.0216000000000069</c:v>
                      </c:pt>
                      <c:pt idx="40">
                        <c:v>-2.0160000000000071</c:v>
                      </c:pt>
                      <c:pt idx="41">
                        <c:v>-2.0104000000000073</c:v>
                      </c:pt>
                      <c:pt idx="42">
                        <c:v>-2.0048000000000075</c:v>
                      </c:pt>
                      <c:pt idx="43">
                        <c:v>-1.9992000000000074</c:v>
                      </c:pt>
                      <c:pt idx="44">
                        <c:v>-1.9936000000000074</c:v>
                      </c:pt>
                      <c:pt idx="45">
                        <c:v>-1.9880000000000073</c:v>
                      </c:pt>
                      <c:pt idx="46">
                        <c:v>-1.9824000000000073</c:v>
                      </c:pt>
                      <c:pt idx="47">
                        <c:v>-1.9768000000000072</c:v>
                      </c:pt>
                      <c:pt idx="48">
                        <c:v>-1.9712000000000072</c:v>
                      </c:pt>
                      <c:pt idx="49">
                        <c:v>-1.9656000000000071</c:v>
                      </c:pt>
                      <c:pt idx="50">
                        <c:v>-1.9600000000000071</c:v>
                      </c:pt>
                      <c:pt idx="51">
                        <c:v>-1.954400000000007</c:v>
                      </c:pt>
                      <c:pt idx="52">
                        <c:v>-1.948800000000007</c:v>
                      </c:pt>
                      <c:pt idx="53">
                        <c:v>-1.9432000000000069</c:v>
                      </c:pt>
                      <c:pt idx="54">
                        <c:v>-1.9376000000000069</c:v>
                      </c:pt>
                      <c:pt idx="55">
                        <c:v>-1.9320000000000068</c:v>
                      </c:pt>
                      <c:pt idx="56">
                        <c:v>-1.9264000000000068</c:v>
                      </c:pt>
                      <c:pt idx="57">
                        <c:v>-1.9208000000000067</c:v>
                      </c:pt>
                      <c:pt idx="58">
                        <c:v>-1.9152000000000067</c:v>
                      </c:pt>
                      <c:pt idx="59">
                        <c:v>-1.9096000000000066</c:v>
                      </c:pt>
                      <c:pt idx="60">
                        <c:v>-1.9040000000000066</c:v>
                      </c:pt>
                      <c:pt idx="61">
                        <c:v>-1.8984000000000065</c:v>
                      </c:pt>
                      <c:pt idx="62">
                        <c:v>-1.8928000000000065</c:v>
                      </c:pt>
                      <c:pt idx="63">
                        <c:v>-1.8872000000000064</c:v>
                      </c:pt>
                      <c:pt idx="64">
                        <c:v>-1.8816000000000064</c:v>
                      </c:pt>
                      <c:pt idx="65">
                        <c:v>-1.8760000000000063</c:v>
                      </c:pt>
                      <c:pt idx="66">
                        <c:v>-1.8704000000000063</c:v>
                      </c:pt>
                      <c:pt idx="67">
                        <c:v>-1.8648000000000062</c:v>
                      </c:pt>
                      <c:pt idx="68">
                        <c:v>-1.8592000000000062</c:v>
                      </c:pt>
                      <c:pt idx="69">
                        <c:v>-1.8536000000000061</c:v>
                      </c:pt>
                      <c:pt idx="70">
                        <c:v>-1.8480000000000061</c:v>
                      </c:pt>
                      <c:pt idx="71">
                        <c:v>-1.842400000000006</c:v>
                      </c:pt>
                      <c:pt idx="72">
                        <c:v>-1.836800000000006</c:v>
                      </c:pt>
                      <c:pt idx="73">
                        <c:v>-1.8312000000000059</c:v>
                      </c:pt>
                      <c:pt idx="74">
                        <c:v>-1.8256000000000059</c:v>
                      </c:pt>
                      <c:pt idx="75">
                        <c:v>-1.8200000000000058</c:v>
                      </c:pt>
                      <c:pt idx="76">
                        <c:v>-1.8144000000000058</c:v>
                      </c:pt>
                      <c:pt idx="77">
                        <c:v>-1.8088000000000057</c:v>
                      </c:pt>
                      <c:pt idx="78">
                        <c:v>-1.8032000000000057</c:v>
                      </c:pt>
                      <c:pt idx="79">
                        <c:v>-1.7976000000000056</c:v>
                      </c:pt>
                      <c:pt idx="80">
                        <c:v>-1.7920000000000056</c:v>
                      </c:pt>
                      <c:pt idx="81">
                        <c:v>-1.7864000000000055</c:v>
                      </c:pt>
                      <c:pt idx="82">
                        <c:v>-1.7808000000000055</c:v>
                      </c:pt>
                      <c:pt idx="83">
                        <c:v>-1.7752000000000054</c:v>
                      </c:pt>
                      <c:pt idx="84">
                        <c:v>-1.7696000000000054</c:v>
                      </c:pt>
                      <c:pt idx="85">
                        <c:v>-1.7640000000000053</c:v>
                      </c:pt>
                      <c:pt idx="86">
                        <c:v>-1.7584000000000053</c:v>
                      </c:pt>
                      <c:pt idx="87">
                        <c:v>-1.7528000000000052</c:v>
                      </c:pt>
                      <c:pt idx="88">
                        <c:v>-1.7472000000000052</c:v>
                      </c:pt>
                      <c:pt idx="89">
                        <c:v>-1.7416000000000051</c:v>
                      </c:pt>
                      <c:pt idx="90">
                        <c:v>-1.7360000000000051</c:v>
                      </c:pt>
                      <c:pt idx="91">
                        <c:v>-1.730400000000005</c:v>
                      </c:pt>
                      <c:pt idx="92">
                        <c:v>-1.724800000000005</c:v>
                      </c:pt>
                      <c:pt idx="93">
                        <c:v>-1.7192000000000049</c:v>
                      </c:pt>
                      <c:pt idx="94">
                        <c:v>-1.7136000000000049</c:v>
                      </c:pt>
                      <c:pt idx="95">
                        <c:v>-1.7080000000000048</c:v>
                      </c:pt>
                      <c:pt idx="96">
                        <c:v>-1.7024000000000048</c:v>
                      </c:pt>
                      <c:pt idx="97">
                        <c:v>-1.6968000000000047</c:v>
                      </c:pt>
                      <c:pt idx="98">
                        <c:v>-1.6912000000000047</c:v>
                      </c:pt>
                      <c:pt idx="99">
                        <c:v>-1.6856000000000047</c:v>
                      </c:pt>
                      <c:pt idx="100">
                        <c:v>-1.6800000000000046</c:v>
                      </c:pt>
                      <c:pt idx="101">
                        <c:v>-1.6744000000000046</c:v>
                      </c:pt>
                      <c:pt idx="102">
                        <c:v>-1.6688000000000045</c:v>
                      </c:pt>
                      <c:pt idx="103">
                        <c:v>-1.6632000000000045</c:v>
                      </c:pt>
                      <c:pt idx="104">
                        <c:v>-1.6576000000000044</c:v>
                      </c:pt>
                      <c:pt idx="105">
                        <c:v>-1.6520000000000044</c:v>
                      </c:pt>
                      <c:pt idx="106">
                        <c:v>-1.6464000000000043</c:v>
                      </c:pt>
                      <c:pt idx="107">
                        <c:v>-1.6408000000000043</c:v>
                      </c:pt>
                      <c:pt idx="108">
                        <c:v>-1.6352000000000042</c:v>
                      </c:pt>
                      <c:pt idx="109">
                        <c:v>-1.6296000000000042</c:v>
                      </c:pt>
                      <c:pt idx="110">
                        <c:v>-1.6240000000000041</c:v>
                      </c:pt>
                      <c:pt idx="111">
                        <c:v>-1.6184000000000041</c:v>
                      </c:pt>
                      <c:pt idx="112">
                        <c:v>-1.612800000000004</c:v>
                      </c:pt>
                      <c:pt idx="113">
                        <c:v>-1.607200000000004</c:v>
                      </c:pt>
                      <c:pt idx="114">
                        <c:v>-1.6016000000000039</c:v>
                      </c:pt>
                      <c:pt idx="115">
                        <c:v>-1.5960000000000039</c:v>
                      </c:pt>
                      <c:pt idx="116">
                        <c:v>-1.5904000000000038</c:v>
                      </c:pt>
                      <c:pt idx="117">
                        <c:v>-1.5848000000000038</c:v>
                      </c:pt>
                      <c:pt idx="118">
                        <c:v>-1.5792000000000037</c:v>
                      </c:pt>
                      <c:pt idx="119">
                        <c:v>-1.5736000000000037</c:v>
                      </c:pt>
                      <c:pt idx="120">
                        <c:v>-1.5680000000000036</c:v>
                      </c:pt>
                      <c:pt idx="121">
                        <c:v>-1.5624000000000036</c:v>
                      </c:pt>
                      <c:pt idx="122">
                        <c:v>-1.5568000000000035</c:v>
                      </c:pt>
                      <c:pt idx="123">
                        <c:v>-1.5512000000000035</c:v>
                      </c:pt>
                      <c:pt idx="124">
                        <c:v>-1.5456000000000034</c:v>
                      </c:pt>
                      <c:pt idx="125">
                        <c:v>-1.5400000000000034</c:v>
                      </c:pt>
                      <c:pt idx="126">
                        <c:v>-1.5344000000000033</c:v>
                      </c:pt>
                      <c:pt idx="127">
                        <c:v>-1.5288000000000033</c:v>
                      </c:pt>
                      <c:pt idx="128">
                        <c:v>-1.5232000000000032</c:v>
                      </c:pt>
                      <c:pt idx="129">
                        <c:v>-1.5176000000000032</c:v>
                      </c:pt>
                      <c:pt idx="130">
                        <c:v>-1.5120000000000031</c:v>
                      </c:pt>
                      <c:pt idx="131">
                        <c:v>-1.5064000000000031</c:v>
                      </c:pt>
                      <c:pt idx="132">
                        <c:v>-1.500800000000003</c:v>
                      </c:pt>
                      <c:pt idx="133">
                        <c:v>-1.495200000000003</c:v>
                      </c:pt>
                      <c:pt idx="134">
                        <c:v>-1.4896000000000029</c:v>
                      </c:pt>
                      <c:pt idx="135">
                        <c:v>-1.4840000000000029</c:v>
                      </c:pt>
                      <c:pt idx="136">
                        <c:v>-1.4784000000000028</c:v>
                      </c:pt>
                      <c:pt idx="137">
                        <c:v>-1.4728000000000028</c:v>
                      </c:pt>
                      <c:pt idx="138">
                        <c:v>-1.4672000000000027</c:v>
                      </c:pt>
                      <c:pt idx="139">
                        <c:v>-1.4616000000000027</c:v>
                      </c:pt>
                      <c:pt idx="140">
                        <c:v>-1.4560000000000026</c:v>
                      </c:pt>
                      <c:pt idx="141">
                        <c:v>-1.4504000000000026</c:v>
                      </c:pt>
                      <c:pt idx="142">
                        <c:v>-1.4448000000000025</c:v>
                      </c:pt>
                      <c:pt idx="143">
                        <c:v>-1.4392000000000025</c:v>
                      </c:pt>
                      <c:pt idx="144">
                        <c:v>-1.4336000000000024</c:v>
                      </c:pt>
                      <c:pt idx="145">
                        <c:v>-1.4280000000000024</c:v>
                      </c:pt>
                      <c:pt idx="146">
                        <c:v>-1.4224000000000023</c:v>
                      </c:pt>
                      <c:pt idx="147">
                        <c:v>-1.4168000000000023</c:v>
                      </c:pt>
                      <c:pt idx="148">
                        <c:v>-1.4112000000000022</c:v>
                      </c:pt>
                      <c:pt idx="149">
                        <c:v>-1.4056000000000022</c:v>
                      </c:pt>
                      <c:pt idx="150">
                        <c:v>-1.4000000000000021</c:v>
                      </c:pt>
                      <c:pt idx="151">
                        <c:v>-1.3944000000000021</c:v>
                      </c:pt>
                      <c:pt idx="152">
                        <c:v>-1.388800000000002</c:v>
                      </c:pt>
                      <c:pt idx="153">
                        <c:v>-1.383200000000002</c:v>
                      </c:pt>
                      <c:pt idx="154">
                        <c:v>-1.3776000000000019</c:v>
                      </c:pt>
                      <c:pt idx="155">
                        <c:v>-1.3720000000000019</c:v>
                      </c:pt>
                      <c:pt idx="156">
                        <c:v>-1.3664000000000018</c:v>
                      </c:pt>
                      <c:pt idx="157">
                        <c:v>-1.3608000000000018</c:v>
                      </c:pt>
                      <c:pt idx="158">
                        <c:v>-1.3552000000000017</c:v>
                      </c:pt>
                      <c:pt idx="159">
                        <c:v>-1.3496000000000017</c:v>
                      </c:pt>
                      <c:pt idx="160">
                        <c:v>-1.3440000000000016</c:v>
                      </c:pt>
                      <c:pt idx="161">
                        <c:v>-1.3384000000000016</c:v>
                      </c:pt>
                      <c:pt idx="162">
                        <c:v>-1.3328000000000015</c:v>
                      </c:pt>
                      <c:pt idx="163">
                        <c:v>-1.3272000000000015</c:v>
                      </c:pt>
                      <c:pt idx="164">
                        <c:v>-1.3216000000000014</c:v>
                      </c:pt>
                      <c:pt idx="165">
                        <c:v>-1.3160000000000014</c:v>
                      </c:pt>
                      <c:pt idx="166">
                        <c:v>-1.3104000000000013</c:v>
                      </c:pt>
                      <c:pt idx="167">
                        <c:v>-1.3048000000000013</c:v>
                      </c:pt>
                      <c:pt idx="168">
                        <c:v>-1.2992000000000012</c:v>
                      </c:pt>
                      <c:pt idx="169">
                        <c:v>-1.2936000000000012</c:v>
                      </c:pt>
                      <c:pt idx="170">
                        <c:v>-1.2880000000000011</c:v>
                      </c:pt>
                      <c:pt idx="171">
                        <c:v>-1.2824000000000011</c:v>
                      </c:pt>
                      <c:pt idx="172">
                        <c:v>-1.276800000000001</c:v>
                      </c:pt>
                      <c:pt idx="173">
                        <c:v>-1.271200000000001</c:v>
                      </c:pt>
                      <c:pt idx="174">
                        <c:v>-1.2656000000000009</c:v>
                      </c:pt>
                      <c:pt idx="175">
                        <c:v>-1.2600000000000009</c:v>
                      </c:pt>
                      <c:pt idx="176">
                        <c:v>-1.2544000000000008</c:v>
                      </c:pt>
                      <c:pt idx="177">
                        <c:v>-1.2488000000000008</c:v>
                      </c:pt>
                      <c:pt idx="178">
                        <c:v>-1.2432000000000007</c:v>
                      </c:pt>
                      <c:pt idx="179">
                        <c:v>-1.2376000000000007</c:v>
                      </c:pt>
                      <c:pt idx="180">
                        <c:v>-1.2320000000000007</c:v>
                      </c:pt>
                      <c:pt idx="181">
                        <c:v>-1.2264000000000006</c:v>
                      </c:pt>
                      <c:pt idx="182">
                        <c:v>-1.2208000000000006</c:v>
                      </c:pt>
                      <c:pt idx="183">
                        <c:v>-1.2152000000000005</c:v>
                      </c:pt>
                      <c:pt idx="184">
                        <c:v>-1.2096000000000005</c:v>
                      </c:pt>
                      <c:pt idx="185">
                        <c:v>-1.2040000000000004</c:v>
                      </c:pt>
                      <c:pt idx="186">
                        <c:v>-1.1984000000000004</c:v>
                      </c:pt>
                      <c:pt idx="187">
                        <c:v>-1.1928000000000003</c:v>
                      </c:pt>
                      <c:pt idx="188">
                        <c:v>-1.1872000000000003</c:v>
                      </c:pt>
                      <c:pt idx="189">
                        <c:v>-1.1816000000000002</c:v>
                      </c:pt>
                      <c:pt idx="190">
                        <c:v>-1.1760000000000002</c:v>
                      </c:pt>
                      <c:pt idx="191">
                        <c:v>-1.1704000000000001</c:v>
                      </c:pt>
                      <c:pt idx="192">
                        <c:v>-1.1648000000000001</c:v>
                      </c:pt>
                      <c:pt idx="193">
                        <c:v>-1.1592</c:v>
                      </c:pt>
                      <c:pt idx="194">
                        <c:v>-1.1536</c:v>
                      </c:pt>
                      <c:pt idx="195">
                        <c:v>-1.1479999999999999</c:v>
                      </c:pt>
                      <c:pt idx="196">
                        <c:v>-1.1423999999999999</c:v>
                      </c:pt>
                      <c:pt idx="197">
                        <c:v>-1.1367999999999998</c:v>
                      </c:pt>
                      <c:pt idx="198">
                        <c:v>-1.1311999999999998</c:v>
                      </c:pt>
                      <c:pt idx="199">
                        <c:v>-1.1255999999999997</c:v>
                      </c:pt>
                      <c:pt idx="200">
                        <c:v>-1.1199999999999997</c:v>
                      </c:pt>
                      <c:pt idx="201">
                        <c:v>-1.1143999999999996</c:v>
                      </c:pt>
                      <c:pt idx="202">
                        <c:v>-1.1087999999999996</c:v>
                      </c:pt>
                      <c:pt idx="203">
                        <c:v>-1.1031999999999995</c:v>
                      </c:pt>
                      <c:pt idx="204">
                        <c:v>-1.0975999999999995</c:v>
                      </c:pt>
                      <c:pt idx="205">
                        <c:v>-1.0919999999999994</c:v>
                      </c:pt>
                      <c:pt idx="206">
                        <c:v>-1.0863999999999994</c:v>
                      </c:pt>
                      <c:pt idx="207">
                        <c:v>-1.0807999999999993</c:v>
                      </c:pt>
                      <c:pt idx="208">
                        <c:v>-1.0751999999999993</c:v>
                      </c:pt>
                      <c:pt idx="209">
                        <c:v>-1.0695999999999992</c:v>
                      </c:pt>
                      <c:pt idx="210">
                        <c:v>-1.0639999999999992</c:v>
                      </c:pt>
                      <c:pt idx="211">
                        <c:v>-1.0583999999999991</c:v>
                      </c:pt>
                      <c:pt idx="212">
                        <c:v>-1.0527999999999991</c:v>
                      </c:pt>
                      <c:pt idx="213">
                        <c:v>-1.047199999999999</c:v>
                      </c:pt>
                      <c:pt idx="214">
                        <c:v>-1.041599999999999</c:v>
                      </c:pt>
                      <c:pt idx="215">
                        <c:v>-1.0359999999999989</c:v>
                      </c:pt>
                      <c:pt idx="216">
                        <c:v>-1.0303999999999989</c:v>
                      </c:pt>
                      <c:pt idx="217">
                        <c:v>-1.0247999999999988</c:v>
                      </c:pt>
                      <c:pt idx="218">
                        <c:v>-1.0191999999999988</c:v>
                      </c:pt>
                      <c:pt idx="219">
                        <c:v>-1.0135999999999987</c:v>
                      </c:pt>
                      <c:pt idx="220">
                        <c:v>-1.0079999999999987</c:v>
                      </c:pt>
                      <c:pt idx="221">
                        <c:v>-1.0023999999999986</c:v>
                      </c:pt>
                      <c:pt idx="222">
                        <c:v>-0.99679999999999858</c:v>
                      </c:pt>
                      <c:pt idx="223">
                        <c:v>-0.99119999999999853</c:v>
                      </c:pt>
                      <c:pt idx="224">
                        <c:v>-0.98559999999999848</c:v>
                      </c:pt>
                      <c:pt idx="225">
                        <c:v>-0.97999999999999843</c:v>
                      </c:pt>
                      <c:pt idx="226">
                        <c:v>-0.97439999999999838</c:v>
                      </c:pt>
                      <c:pt idx="227">
                        <c:v>-0.96879999999999833</c:v>
                      </c:pt>
                      <c:pt idx="228">
                        <c:v>-0.96319999999999828</c:v>
                      </c:pt>
                      <c:pt idx="229">
                        <c:v>-0.95759999999999823</c:v>
                      </c:pt>
                      <c:pt idx="230">
                        <c:v>-0.95199999999999818</c:v>
                      </c:pt>
                      <c:pt idx="231">
                        <c:v>-0.94639999999999813</c:v>
                      </c:pt>
                      <c:pt idx="232">
                        <c:v>-0.94079999999999808</c:v>
                      </c:pt>
                      <c:pt idx="233">
                        <c:v>-0.93519999999999803</c:v>
                      </c:pt>
                      <c:pt idx="234">
                        <c:v>-0.92959999999999798</c:v>
                      </c:pt>
                      <c:pt idx="235">
                        <c:v>-0.92399999999999793</c:v>
                      </c:pt>
                      <c:pt idx="236">
                        <c:v>-0.91839999999999788</c:v>
                      </c:pt>
                      <c:pt idx="237">
                        <c:v>-0.91279999999999784</c:v>
                      </c:pt>
                      <c:pt idx="238">
                        <c:v>-0.90719999999999779</c:v>
                      </c:pt>
                      <c:pt idx="239">
                        <c:v>-0.90159999999999774</c:v>
                      </c:pt>
                      <c:pt idx="240">
                        <c:v>-0.89599999999999769</c:v>
                      </c:pt>
                      <c:pt idx="241">
                        <c:v>-0.89039999999999764</c:v>
                      </c:pt>
                      <c:pt idx="242">
                        <c:v>-0.88479999999999759</c:v>
                      </c:pt>
                      <c:pt idx="243">
                        <c:v>-0.87919999999999754</c:v>
                      </c:pt>
                      <c:pt idx="244">
                        <c:v>-0.87359999999999749</c:v>
                      </c:pt>
                      <c:pt idx="245">
                        <c:v>-0.86799999999999744</c:v>
                      </c:pt>
                      <c:pt idx="246">
                        <c:v>-0.86239999999999739</c:v>
                      </c:pt>
                      <c:pt idx="247">
                        <c:v>-0.85679999999999734</c:v>
                      </c:pt>
                      <c:pt idx="248">
                        <c:v>-0.85119999999999729</c:v>
                      </c:pt>
                      <c:pt idx="249">
                        <c:v>-0.84559999999999724</c:v>
                      </c:pt>
                      <c:pt idx="250">
                        <c:v>-0.83999999999999719</c:v>
                      </c:pt>
                      <c:pt idx="251">
                        <c:v>-0.83439999999999714</c:v>
                      </c:pt>
                      <c:pt idx="252">
                        <c:v>-0.82879999999999709</c:v>
                      </c:pt>
                      <c:pt idx="253">
                        <c:v>-0.82319999999999705</c:v>
                      </c:pt>
                      <c:pt idx="254">
                        <c:v>-0.817599999999997</c:v>
                      </c:pt>
                      <c:pt idx="255">
                        <c:v>-0.81199999999999695</c:v>
                      </c:pt>
                      <c:pt idx="256">
                        <c:v>-0.8063999999999969</c:v>
                      </c:pt>
                      <c:pt idx="257">
                        <c:v>-0.80079999999999685</c:v>
                      </c:pt>
                      <c:pt idx="258">
                        <c:v>-0.7951999999999968</c:v>
                      </c:pt>
                      <c:pt idx="259">
                        <c:v>-0.78959999999999675</c:v>
                      </c:pt>
                      <c:pt idx="260">
                        <c:v>-0.7839999999999967</c:v>
                      </c:pt>
                      <c:pt idx="261">
                        <c:v>-0.77839999999999665</c:v>
                      </c:pt>
                      <c:pt idx="262">
                        <c:v>-0.7727999999999966</c:v>
                      </c:pt>
                      <c:pt idx="263">
                        <c:v>-0.76719999999999655</c:v>
                      </c:pt>
                      <c:pt idx="264">
                        <c:v>-0.7615999999999965</c:v>
                      </c:pt>
                      <c:pt idx="265">
                        <c:v>-0.75599999999999645</c:v>
                      </c:pt>
                      <c:pt idx="266">
                        <c:v>-0.7503999999999964</c:v>
                      </c:pt>
                      <c:pt idx="267">
                        <c:v>-0.74479999999999635</c:v>
                      </c:pt>
                      <c:pt idx="268">
                        <c:v>-0.7391999999999963</c:v>
                      </c:pt>
                      <c:pt idx="269">
                        <c:v>-0.73359999999999626</c:v>
                      </c:pt>
                      <c:pt idx="270">
                        <c:v>-0.72799999999999621</c:v>
                      </c:pt>
                      <c:pt idx="271">
                        <c:v>-0.72239999999999616</c:v>
                      </c:pt>
                      <c:pt idx="272">
                        <c:v>-0.71679999999999611</c:v>
                      </c:pt>
                      <c:pt idx="273">
                        <c:v>-0.71119999999999606</c:v>
                      </c:pt>
                      <c:pt idx="274">
                        <c:v>-0.70559999999999601</c:v>
                      </c:pt>
                      <c:pt idx="275">
                        <c:v>-0.69999999999999596</c:v>
                      </c:pt>
                      <c:pt idx="276">
                        <c:v>-0.69439999999999591</c:v>
                      </c:pt>
                      <c:pt idx="277">
                        <c:v>-0.68879999999999586</c:v>
                      </c:pt>
                      <c:pt idx="278">
                        <c:v>-0.68319999999999581</c:v>
                      </c:pt>
                      <c:pt idx="279">
                        <c:v>-0.67759999999999576</c:v>
                      </c:pt>
                      <c:pt idx="280">
                        <c:v>-0.67199999999999571</c:v>
                      </c:pt>
                      <c:pt idx="281">
                        <c:v>-0.66639999999999566</c:v>
                      </c:pt>
                      <c:pt idx="282">
                        <c:v>-0.66079999999999561</c:v>
                      </c:pt>
                      <c:pt idx="283">
                        <c:v>-0.65519999999999556</c:v>
                      </c:pt>
                      <c:pt idx="284">
                        <c:v>-0.64959999999999551</c:v>
                      </c:pt>
                      <c:pt idx="285">
                        <c:v>-0.64399999999999546</c:v>
                      </c:pt>
                      <c:pt idx="286">
                        <c:v>-0.63839999999999542</c:v>
                      </c:pt>
                      <c:pt idx="287">
                        <c:v>-0.63279999999999537</c:v>
                      </c:pt>
                      <c:pt idx="288">
                        <c:v>-0.62719999999999532</c:v>
                      </c:pt>
                      <c:pt idx="289">
                        <c:v>-0.62159999999999527</c:v>
                      </c:pt>
                      <c:pt idx="290">
                        <c:v>-0.61599999999999522</c:v>
                      </c:pt>
                      <c:pt idx="291">
                        <c:v>-0.61039999999999517</c:v>
                      </c:pt>
                      <c:pt idx="292">
                        <c:v>-0.60479999999999512</c:v>
                      </c:pt>
                      <c:pt idx="293">
                        <c:v>-0.59919999999999507</c:v>
                      </c:pt>
                      <c:pt idx="294">
                        <c:v>-0.59359999999999502</c:v>
                      </c:pt>
                      <c:pt idx="295">
                        <c:v>-0.58799999999999497</c:v>
                      </c:pt>
                      <c:pt idx="296">
                        <c:v>-0.58239999999999492</c:v>
                      </c:pt>
                      <c:pt idx="297">
                        <c:v>-0.57679999999999487</c:v>
                      </c:pt>
                      <c:pt idx="298">
                        <c:v>-0.57119999999999482</c:v>
                      </c:pt>
                      <c:pt idx="299">
                        <c:v>-0.56559999999999477</c:v>
                      </c:pt>
                      <c:pt idx="300">
                        <c:v>-0.55999999999999472</c:v>
                      </c:pt>
                      <c:pt idx="301">
                        <c:v>-0.55439999999999467</c:v>
                      </c:pt>
                      <c:pt idx="302">
                        <c:v>-0.54879999999999463</c:v>
                      </c:pt>
                      <c:pt idx="303">
                        <c:v>-0.54319999999999458</c:v>
                      </c:pt>
                      <c:pt idx="304">
                        <c:v>-0.53759999999999453</c:v>
                      </c:pt>
                      <c:pt idx="305">
                        <c:v>-0.53199999999999448</c:v>
                      </c:pt>
                      <c:pt idx="306">
                        <c:v>-0.52639999999999443</c:v>
                      </c:pt>
                      <c:pt idx="307">
                        <c:v>-0.52079999999999438</c:v>
                      </c:pt>
                      <c:pt idx="308">
                        <c:v>-0.51519999999999433</c:v>
                      </c:pt>
                      <c:pt idx="309">
                        <c:v>-0.50959999999999428</c:v>
                      </c:pt>
                      <c:pt idx="310">
                        <c:v>-0.50399999999999423</c:v>
                      </c:pt>
                      <c:pt idx="311">
                        <c:v>-0.49839999999999424</c:v>
                      </c:pt>
                      <c:pt idx="312">
                        <c:v>-0.49279999999999424</c:v>
                      </c:pt>
                      <c:pt idx="313">
                        <c:v>-0.48719999999999425</c:v>
                      </c:pt>
                      <c:pt idx="314">
                        <c:v>-0.48159999999999425</c:v>
                      </c:pt>
                      <c:pt idx="315">
                        <c:v>-0.47599999999999426</c:v>
                      </c:pt>
                      <c:pt idx="316">
                        <c:v>-0.47039999999999427</c:v>
                      </c:pt>
                      <c:pt idx="317">
                        <c:v>-0.46479999999999427</c:v>
                      </c:pt>
                      <c:pt idx="318">
                        <c:v>-0.45919999999999428</c:v>
                      </c:pt>
                      <c:pt idx="319">
                        <c:v>-0.45359999999999429</c:v>
                      </c:pt>
                      <c:pt idx="320">
                        <c:v>-0.44799999999999429</c:v>
                      </c:pt>
                      <c:pt idx="321">
                        <c:v>-0.4423999999999943</c:v>
                      </c:pt>
                      <c:pt idx="322">
                        <c:v>-0.4367999999999943</c:v>
                      </c:pt>
                      <c:pt idx="323">
                        <c:v>-0.43119999999999431</c:v>
                      </c:pt>
                      <c:pt idx="324">
                        <c:v>-0.42559999999999432</c:v>
                      </c:pt>
                      <c:pt idx="325">
                        <c:v>-0.41999999999999432</c:v>
                      </c:pt>
                      <c:pt idx="326">
                        <c:v>-0.41439999999999433</c:v>
                      </c:pt>
                      <c:pt idx="327">
                        <c:v>-0.40879999999999433</c:v>
                      </c:pt>
                      <c:pt idx="328">
                        <c:v>-0.40319999999999434</c:v>
                      </c:pt>
                      <c:pt idx="329">
                        <c:v>-0.39759999999999435</c:v>
                      </c:pt>
                      <c:pt idx="330">
                        <c:v>-0.39199999999999435</c:v>
                      </c:pt>
                      <c:pt idx="331">
                        <c:v>-0.38639999999999436</c:v>
                      </c:pt>
                      <c:pt idx="332">
                        <c:v>-0.38079999999999437</c:v>
                      </c:pt>
                      <c:pt idx="333">
                        <c:v>-0.37519999999999437</c:v>
                      </c:pt>
                      <c:pt idx="334">
                        <c:v>-0.36959999999999438</c:v>
                      </c:pt>
                      <c:pt idx="335">
                        <c:v>-0.36399999999999438</c:v>
                      </c:pt>
                      <c:pt idx="336">
                        <c:v>-0.35839999999999439</c:v>
                      </c:pt>
                      <c:pt idx="337">
                        <c:v>-0.3527999999999944</c:v>
                      </c:pt>
                      <c:pt idx="338">
                        <c:v>-0.3471999999999944</c:v>
                      </c:pt>
                      <c:pt idx="339">
                        <c:v>-0.34159999999999441</c:v>
                      </c:pt>
                      <c:pt idx="340">
                        <c:v>-0.33599999999999441</c:v>
                      </c:pt>
                      <c:pt idx="341">
                        <c:v>-0.33039999999999442</c:v>
                      </c:pt>
                      <c:pt idx="342">
                        <c:v>-0.32479999999999443</c:v>
                      </c:pt>
                      <c:pt idx="343">
                        <c:v>-0.31919999999999443</c:v>
                      </c:pt>
                      <c:pt idx="344">
                        <c:v>-0.31359999999999444</c:v>
                      </c:pt>
                      <c:pt idx="345">
                        <c:v>-0.30799999999999444</c:v>
                      </c:pt>
                      <c:pt idx="346">
                        <c:v>-0.30239999999999445</c:v>
                      </c:pt>
                      <c:pt idx="347">
                        <c:v>-0.29679999999999446</c:v>
                      </c:pt>
                      <c:pt idx="348">
                        <c:v>-0.29119999999999446</c:v>
                      </c:pt>
                      <c:pt idx="349">
                        <c:v>-0.28559999999999447</c:v>
                      </c:pt>
                      <c:pt idx="350">
                        <c:v>-0.27999999999999448</c:v>
                      </c:pt>
                      <c:pt idx="351">
                        <c:v>-0.27439999999999448</c:v>
                      </c:pt>
                      <c:pt idx="352">
                        <c:v>-0.26879999999999449</c:v>
                      </c:pt>
                      <c:pt idx="353">
                        <c:v>-0.26319999999999449</c:v>
                      </c:pt>
                      <c:pt idx="354">
                        <c:v>-0.2575999999999945</c:v>
                      </c:pt>
                      <c:pt idx="355">
                        <c:v>-0.25199999999999451</c:v>
                      </c:pt>
                      <c:pt idx="356">
                        <c:v>-0.24639999999999451</c:v>
                      </c:pt>
                      <c:pt idx="357">
                        <c:v>-0.24079999999999452</c:v>
                      </c:pt>
                      <c:pt idx="358">
                        <c:v>-0.23519999999999452</c:v>
                      </c:pt>
                      <c:pt idx="359">
                        <c:v>-0.22959999999999453</c:v>
                      </c:pt>
                      <c:pt idx="360">
                        <c:v>-0.22399999999999454</c:v>
                      </c:pt>
                      <c:pt idx="361">
                        <c:v>-0.21839999999999454</c:v>
                      </c:pt>
                      <c:pt idx="362">
                        <c:v>-0.21279999999999455</c:v>
                      </c:pt>
                      <c:pt idx="363">
                        <c:v>-0.20719999999999456</c:v>
                      </c:pt>
                      <c:pt idx="364">
                        <c:v>-0.20159999999999456</c:v>
                      </c:pt>
                      <c:pt idx="365">
                        <c:v>-0.19599999999999457</c:v>
                      </c:pt>
                      <c:pt idx="366">
                        <c:v>-0.19039999999999457</c:v>
                      </c:pt>
                      <c:pt idx="367">
                        <c:v>-0.18479999999999458</c:v>
                      </c:pt>
                      <c:pt idx="368">
                        <c:v>-0.17919999999999459</c:v>
                      </c:pt>
                      <c:pt idx="369">
                        <c:v>-0.17359999999999459</c:v>
                      </c:pt>
                      <c:pt idx="370">
                        <c:v>-0.1679999999999946</c:v>
                      </c:pt>
                      <c:pt idx="371">
                        <c:v>-0.1623999999999946</c:v>
                      </c:pt>
                      <c:pt idx="372">
                        <c:v>-0.15679999999999461</c:v>
                      </c:pt>
                      <c:pt idx="373">
                        <c:v>-0.15119999999999462</c:v>
                      </c:pt>
                      <c:pt idx="374">
                        <c:v>-0.14559999999999462</c:v>
                      </c:pt>
                      <c:pt idx="375">
                        <c:v>-0.13999999999999463</c:v>
                      </c:pt>
                      <c:pt idx="376">
                        <c:v>-0.13439999999999463</c:v>
                      </c:pt>
                      <c:pt idx="377">
                        <c:v>-0.12879999999999464</c:v>
                      </c:pt>
                      <c:pt idx="378">
                        <c:v>-0.12319999999999465</c:v>
                      </c:pt>
                      <c:pt idx="379">
                        <c:v>-0.11759999999999465</c:v>
                      </c:pt>
                      <c:pt idx="380">
                        <c:v>-0.11199999999999466</c:v>
                      </c:pt>
                      <c:pt idx="381">
                        <c:v>-0.10639999999999467</c:v>
                      </c:pt>
                      <c:pt idx="382">
                        <c:v>-0.10079999999999467</c:v>
                      </c:pt>
                      <c:pt idx="383">
                        <c:v>-9.5199999999994678E-2</c:v>
                      </c:pt>
                      <c:pt idx="384">
                        <c:v>-8.9599999999994684E-2</c:v>
                      </c:pt>
                      <c:pt idx="385">
                        <c:v>-8.399999999999469E-2</c:v>
                      </c:pt>
                      <c:pt idx="386">
                        <c:v>-7.8399999999994696E-2</c:v>
                      </c:pt>
                      <c:pt idx="387">
                        <c:v>-7.2799999999994702E-2</c:v>
                      </c:pt>
                      <c:pt idx="388">
                        <c:v>-6.7199999999994708E-2</c:v>
                      </c:pt>
                      <c:pt idx="389">
                        <c:v>-6.1599999999994708E-2</c:v>
                      </c:pt>
                      <c:pt idx="390">
                        <c:v>-5.5999999999994707E-2</c:v>
                      </c:pt>
                      <c:pt idx="391">
                        <c:v>-5.0399999999994706E-2</c:v>
                      </c:pt>
                      <c:pt idx="392">
                        <c:v>-4.4799999999994705E-2</c:v>
                      </c:pt>
                      <c:pt idx="393">
                        <c:v>-3.9199999999994704E-2</c:v>
                      </c:pt>
                      <c:pt idx="394">
                        <c:v>-3.3599999999994704E-2</c:v>
                      </c:pt>
                      <c:pt idx="395">
                        <c:v>-2.7999999999994703E-2</c:v>
                      </c:pt>
                      <c:pt idx="396">
                        <c:v>-2.2399999999994702E-2</c:v>
                      </c:pt>
                      <c:pt idx="397">
                        <c:v>-1.6799999999994701E-2</c:v>
                      </c:pt>
                      <c:pt idx="398">
                        <c:v>-1.11999999999947E-2</c:v>
                      </c:pt>
                      <c:pt idx="399">
                        <c:v>-5.5999999999946995E-3</c:v>
                      </c:pt>
                      <c:pt idx="400">
                        <c:v>5.3013149425851225E-15</c:v>
                      </c:pt>
                      <c:pt idx="401">
                        <c:v>5.6000000000053021E-3</c:v>
                      </c:pt>
                      <c:pt idx="402">
                        <c:v>1.1200000000005303E-2</c:v>
                      </c:pt>
                      <c:pt idx="403">
                        <c:v>1.6800000000005304E-2</c:v>
                      </c:pt>
                      <c:pt idx="404">
                        <c:v>2.2400000000005305E-2</c:v>
                      </c:pt>
                      <c:pt idx="405">
                        <c:v>2.8000000000005305E-2</c:v>
                      </c:pt>
                      <c:pt idx="406">
                        <c:v>3.3600000000005306E-2</c:v>
                      </c:pt>
                      <c:pt idx="407">
                        <c:v>3.9200000000005307E-2</c:v>
                      </c:pt>
                      <c:pt idx="408">
                        <c:v>4.4800000000005308E-2</c:v>
                      </c:pt>
                      <c:pt idx="409">
                        <c:v>5.0400000000005309E-2</c:v>
                      </c:pt>
                      <c:pt idx="410">
                        <c:v>5.6000000000005309E-2</c:v>
                      </c:pt>
                      <c:pt idx="411">
                        <c:v>6.160000000000531E-2</c:v>
                      </c:pt>
                      <c:pt idx="412">
                        <c:v>6.7200000000005311E-2</c:v>
                      </c:pt>
                      <c:pt idx="413">
                        <c:v>7.2800000000005305E-2</c:v>
                      </c:pt>
                      <c:pt idx="414">
                        <c:v>7.8400000000005299E-2</c:v>
                      </c:pt>
                      <c:pt idx="415">
                        <c:v>8.4000000000005293E-2</c:v>
                      </c:pt>
                      <c:pt idx="416">
                        <c:v>8.9600000000005287E-2</c:v>
                      </c:pt>
                      <c:pt idx="417">
                        <c:v>9.520000000000528E-2</c:v>
                      </c:pt>
                      <c:pt idx="418">
                        <c:v>0.10080000000000527</c:v>
                      </c:pt>
                      <c:pt idx="419">
                        <c:v>0.10640000000000527</c:v>
                      </c:pt>
                      <c:pt idx="420">
                        <c:v>0.11200000000000526</c:v>
                      </c:pt>
                      <c:pt idx="421">
                        <c:v>0.11760000000000526</c:v>
                      </c:pt>
                      <c:pt idx="422">
                        <c:v>0.12320000000000525</c:v>
                      </c:pt>
                      <c:pt idx="423">
                        <c:v>0.12880000000000524</c:v>
                      </c:pt>
                      <c:pt idx="424">
                        <c:v>0.13440000000000524</c:v>
                      </c:pt>
                      <c:pt idx="425">
                        <c:v>0.14000000000000523</c:v>
                      </c:pt>
                      <c:pt idx="426">
                        <c:v>0.14560000000000523</c:v>
                      </c:pt>
                      <c:pt idx="427">
                        <c:v>0.15120000000000522</c:v>
                      </c:pt>
                      <c:pt idx="428">
                        <c:v>0.15680000000000521</c:v>
                      </c:pt>
                      <c:pt idx="429">
                        <c:v>0.16240000000000521</c:v>
                      </c:pt>
                      <c:pt idx="430">
                        <c:v>0.1680000000000052</c:v>
                      </c:pt>
                      <c:pt idx="431">
                        <c:v>0.17360000000000519</c:v>
                      </c:pt>
                      <c:pt idx="432">
                        <c:v>0.17920000000000519</c:v>
                      </c:pt>
                      <c:pt idx="433">
                        <c:v>0.18480000000000518</c:v>
                      </c:pt>
                      <c:pt idx="434">
                        <c:v>0.19040000000000518</c:v>
                      </c:pt>
                      <c:pt idx="435">
                        <c:v>0.19600000000000517</c:v>
                      </c:pt>
                      <c:pt idx="436">
                        <c:v>0.20160000000000516</c:v>
                      </c:pt>
                      <c:pt idx="437">
                        <c:v>0.20720000000000516</c:v>
                      </c:pt>
                      <c:pt idx="438">
                        <c:v>0.21280000000000515</c:v>
                      </c:pt>
                      <c:pt idx="439">
                        <c:v>0.21840000000000515</c:v>
                      </c:pt>
                      <c:pt idx="440">
                        <c:v>0.22400000000000514</c:v>
                      </c:pt>
                      <c:pt idx="441">
                        <c:v>0.22960000000000513</c:v>
                      </c:pt>
                      <c:pt idx="442">
                        <c:v>0.23520000000000513</c:v>
                      </c:pt>
                      <c:pt idx="443">
                        <c:v>0.24080000000000512</c:v>
                      </c:pt>
                      <c:pt idx="444">
                        <c:v>0.24640000000000511</c:v>
                      </c:pt>
                      <c:pt idx="445">
                        <c:v>0.25200000000000511</c:v>
                      </c:pt>
                      <c:pt idx="446">
                        <c:v>0.2576000000000051</c:v>
                      </c:pt>
                      <c:pt idx="447">
                        <c:v>0.2632000000000051</c:v>
                      </c:pt>
                      <c:pt idx="448">
                        <c:v>0.26880000000000509</c:v>
                      </c:pt>
                      <c:pt idx="449">
                        <c:v>0.27440000000000508</c:v>
                      </c:pt>
                      <c:pt idx="450">
                        <c:v>0.28000000000000508</c:v>
                      </c:pt>
                      <c:pt idx="451">
                        <c:v>0.28560000000000507</c:v>
                      </c:pt>
                      <c:pt idx="452">
                        <c:v>0.29120000000000507</c:v>
                      </c:pt>
                      <c:pt idx="453">
                        <c:v>0.29680000000000506</c:v>
                      </c:pt>
                      <c:pt idx="454">
                        <c:v>0.30240000000000505</c:v>
                      </c:pt>
                      <c:pt idx="455">
                        <c:v>0.30800000000000505</c:v>
                      </c:pt>
                      <c:pt idx="456">
                        <c:v>0.31360000000000504</c:v>
                      </c:pt>
                      <c:pt idx="457">
                        <c:v>0.31920000000000504</c:v>
                      </c:pt>
                      <c:pt idx="458">
                        <c:v>0.32480000000000503</c:v>
                      </c:pt>
                      <c:pt idx="459">
                        <c:v>0.33040000000000502</c:v>
                      </c:pt>
                      <c:pt idx="460">
                        <c:v>0.33600000000000502</c:v>
                      </c:pt>
                      <c:pt idx="461">
                        <c:v>0.34160000000000501</c:v>
                      </c:pt>
                      <c:pt idx="462">
                        <c:v>0.347200000000005</c:v>
                      </c:pt>
                      <c:pt idx="463">
                        <c:v>0.352800000000005</c:v>
                      </c:pt>
                      <c:pt idx="464">
                        <c:v>0.35840000000000499</c:v>
                      </c:pt>
                      <c:pt idx="465">
                        <c:v>0.36400000000000499</c:v>
                      </c:pt>
                      <c:pt idx="466">
                        <c:v>0.36960000000000498</c:v>
                      </c:pt>
                      <c:pt idx="467">
                        <c:v>0.37520000000000497</c:v>
                      </c:pt>
                      <c:pt idx="468">
                        <c:v>0.38080000000000497</c:v>
                      </c:pt>
                      <c:pt idx="469">
                        <c:v>0.38640000000000496</c:v>
                      </c:pt>
                      <c:pt idx="470">
                        <c:v>0.39200000000000496</c:v>
                      </c:pt>
                      <c:pt idx="471">
                        <c:v>0.39760000000000495</c:v>
                      </c:pt>
                      <c:pt idx="472">
                        <c:v>0.40320000000000494</c:v>
                      </c:pt>
                      <c:pt idx="473">
                        <c:v>0.40880000000000494</c:v>
                      </c:pt>
                      <c:pt idx="474">
                        <c:v>0.41440000000000493</c:v>
                      </c:pt>
                      <c:pt idx="475">
                        <c:v>0.42000000000000492</c:v>
                      </c:pt>
                      <c:pt idx="476">
                        <c:v>0.42560000000000492</c:v>
                      </c:pt>
                      <c:pt idx="477">
                        <c:v>0.43120000000000491</c:v>
                      </c:pt>
                      <c:pt idx="478">
                        <c:v>0.43680000000000491</c:v>
                      </c:pt>
                      <c:pt idx="479">
                        <c:v>0.4424000000000049</c:v>
                      </c:pt>
                      <c:pt idx="480">
                        <c:v>0.44800000000000489</c:v>
                      </c:pt>
                      <c:pt idx="481">
                        <c:v>0.45360000000000489</c:v>
                      </c:pt>
                      <c:pt idx="482">
                        <c:v>0.45920000000000488</c:v>
                      </c:pt>
                      <c:pt idx="483">
                        <c:v>0.46480000000000488</c:v>
                      </c:pt>
                      <c:pt idx="484">
                        <c:v>0.47040000000000487</c:v>
                      </c:pt>
                      <c:pt idx="485">
                        <c:v>0.47600000000000486</c:v>
                      </c:pt>
                      <c:pt idx="486">
                        <c:v>0.48160000000000486</c:v>
                      </c:pt>
                      <c:pt idx="487">
                        <c:v>0.48720000000000485</c:v>
                      </c:pt>
                      <c:pt idx="488">
                        <c:v>0.49280000000000485</c:v>
                      </c:pt>
                      <c:pt idx="489">
                        <c:v>0.49840000000000484</c:v>
                      </c:pt>
                      <c:pt idx="490">
                        <c:v>0.50400000000000489</c:v>
                      </c:pt>
                      <c:pt idx="491">
                        <c:v>0.50960000000000494</c:v>
                      </c:pt>
                      <c:pt idx="492">
                        <c:v>0.51520000000000499</c:v>
                      </c:pt>
                      <c:pt idx="493">
                        <c:v>0.52080000000000504</c:v>
                      </c:pt>
                      <c:pt idx="494">
                        <c:v>0.52640000000000509</c:v>
                      </c:pt>
                      <c:pt idx="495">
                        <c:v>0.53200000000000514</c:v>
                      </c:pt>
                      <c:pt idx="496">
                        <c:v>0.53760000000000518</c:v>
                      </c:pt>
                      <c:pt idx="497">
                        <c:v>0.54320000000000523</c:v>
                      </c:pt>
                      <c:pt idx="498">
                        <c:v>0.54880000000000528</c:v>
                      </c:pt>
                      <c:pt idx="499">
                        <c:v>0.55440000000000533</c:v>
                      </c:pt>
                      <c:pt idx="500">
                        <c:v>0.56000000000000538</c:v>
                      </c:pt>
                      <c:pt idx="501">
                        <c:v>0.56560000000000543</c:v>
                      </c:pt>
                      <c:pt idx="502">
                        <c:v>0.57120000000000548</c:v>
                      </c:pt>
                      <c:pt idx="503">
                        <c:v>0.57680000000000553</c:v>
                      </c:pt>
                      <c:pt idx="504">
                        <c:v>0.58240000000000558</c:v>
                      </c:pt>
                      <c:pt idx="505">
                        <c:v>0.58800000000000563</c:v>
                      </c:pt>
                      <c:pt idx="506">
                        <c:v>0.59360000000000568</c:v>
                      </c:pt>
                      <c:pt idx="507">
                        <c:v>0.59920000000000573</c:v>
                      </c:pt>
                      <c:pt idx="508">
                        <c:v>0.60480000000000578</c:v>
                      </c:pt>
                      <c:pt idx="509">
                        <c:v>0.61040000000000583</c:v>
                      </c:pt>
                      <c:pt idx="510">
                        <c:v>0.61600000000000588</c:v>
                      </c:pt>
                      <c:pt idx="511">
                        <c:v>0.62160000000000593</c:v>
                      </c:pt>
                      <c:pt idx="512">
                        <c:v>0.62720000000000597</c:v>
                      </c:pt>
                      <c:pt idx="513">
                        <c:v>0.63280000000000602</c:v>
                      </c:pt>
                      <c:pt idx="514">
                        <c:v>0.63840000000000607</c:v>
                      </c:pt>
                      <c:pt idx="515">
                        <c:v>0.64400000000000612</c:v>
                      </c:pt>
                      <c:pt idx="516">
                        <c:v>0.64960000000000617</c:v>
                      </c:pt>
                      <c:pt idx="517">
                        <c:v>0.65520000000000622</c:v>
                      </c:pt>
                      <c:pt idx="518">
                        <c:v>0.66080000000000627</c:v>
                      </c:pt>
                      <c:pt idx="519">
                        <c:v>0.66640000000000632</c:v>
                      </c:pt>
                      <c:pt idx="520">
                        <c:v>0.67200000000000637</c:v>
                      </c:pt>
                      <c:pt idx="521">
                        <c:v>0.67760000000000642</c:v>
                      </c:pt>
                      <c:pt idx="522">
                        <c:v>0.68320000000000647</c:v>
                      </c:pt>
                      <c:pt idx="523">
                        <c:v>0.68880000000000652</c:v>
                      </c:pt>
                      <c:pt idx="524">
                        <c:v>0.69440000000000657</c:v>
                      </c:pt>
                      <c:pt idx="525">
                        <c:v>0.70000000000000662</c:v>
                      </c:pt>
                      <c:pt idx="526">
                        <c:v>0.70560000000000667</c:v>
                      </c:pt>
                      <c:pt idx="527">
                        <c:v>0.71120000000000672</c:v>
                      </c:pt>
                      <c:pt idx="528">
                        <c:v>0.71680000000000677</c:v>
                      </c:pt>
                      <c:pt idx="529">
                        <c:v>0.72240000000000681</c:v>
                      </c:pt>
                      <c:pt idx="530">
                        <c:v>0.72800000000000686</c:v>
                      </c:pt>
                      <c:pt idx="531">
                        <c:v>0.73360000000000691</c:v>
                      </c:pt>
                      <c:pt idx="532">
                        <c:v>0.73920000000000696</c:v>
                      </c:pt>
                      <c:pt idx="533">
                        <c:v>0.74480000000000701</c:v>
                      </c:pt>
                      <c:pt idx="534">
                        <c:v>0.75040000000000706</c:v>
                      </c:pt>
                      <c:pt idx="535">
                        <c:v>0.75600000000000711</c:v>
                      </c:pt>
                      <c:pt idx="536">
                        <c:v>0.76160000000000716</c:v>
                      </c:pt>
                      <c:pt idx="537">
                        <c:v>0.76720000000000721</c:v>
                      </c:pt>
                      <c:pt idx="538">
                        <c:v>0.77280000000000726</c:v>
                      </c:pt>
                      <c:pt idx="539">
                        <c:v>0.77840000000000731</c:v>
                      </c:pt>
                      <c:pt idx="540">
                        <c:v>0.78400000000000736</c:v>
                      </c:pt>
                      <c:pt idx="541">
                        <c:v>0.78960000000000741</c:v>
                      </c:pt>
                      <c:pt idx="542">
                        <c:v>0.79520000000000746</c:v>
                      </c:pt>
                      <c:pt idx="543">
                        <c:v>0.80080000000000751</c:v>
                      </c:pt>
                      <c:pt idx="544">
                        <c:v>0.80640000000000756</c:v>
                      </c:pt>
                      <c:pt idx="545">
                        <c:v>0.8120000000000076</c:v>
                      </c:pt>
                      <c:pt idx="546">
                        <c:v>0.81760000000000765</c:v>
                      </c:pt>
                      <c:pt idx="547">
                        <c:v>0.8232000000000077</c:v>
                      </c:pt>
                      <c:pt idx="548">
                        <c:v>0.82880000000000775</c:v>
                      </c:pt>
                      <c:pt idx="549">
                        <c:v>0.8344000000000078</c:v>
                      </c:pt>
                      <c:pt idx="550">
                        <c:v>0.84000000000000785</c:v>
                      </c:pt>
                      <c:pt idx="551">
                        <c:v>0.8456000000000079</c:v>
                      </c:pt>
                      <c:pt idx="552">
                        <c:v>0.85120000000000795</c:v>
                      </c:pt>
                      <c:pt idx="553">
                        <c:v>0.856800000000008</c:v>
                      </c:pt>
                      <c:pt idx="554">
                        <c:v>0.86240000000000805</c:v>
                      </c:pt>
                      <c:pt idx="555">
                        <c:v>0.8680000000000081</c:v>
                      </c:pt>
                      <c:pt idx="556">
                        <c:v>0.87360000000000815</c:v>
                      </c:pt>
                      <c:pt idx="557">
                        <c:v>0.8792000000000082</c:v>
                      </c:pt>
                      <c:pt idx="558">
                        <c:v>0.88480000000000825</c:v>
                      </c:pt>
                      <c:pt idx="559">
                        <c:v>0.8904000000000083</c:v>
                      </c:pt>
                      <c:pt idx="560">
                        <c:v>0.89600000000000835</c:v>
                      </c:pt>
                      <c:pt idx="561">
                        <c:v>0.90160000000000839</c:v>
                      </c:pt>
                      <c:pt idx="562">
                        <c:v>0.90720000000000844</c:v>
                      </c:pt>
                      <c:pt idx="563">
                        <c:v>0.91280000000000849</c:v>
                      </c:pt>
                      <c:pt idx="564">
                        <c:v>0.91840000000000854</c:v>
                      </c:pt>
                      <c:pt idx="565">
                        <c:v>0.92400000000000859</c:v>
                      </c:pt>
                      <c:pt idx="566">
                        <c:v>0.92960000000000864</c:v>
                      </c:pt>
                      <c:pt idx="567">
                        <c:v>0.93520000000000869</c:v>
                      </c:pt>
                      <c:pt idx="568">
                        <c:v>0.94080000000000874</c:v>
                      </c:pt>
                      <c:pt idx="569">
                        <c:v>0.94640000000000879</c:v>
                      </c:pt>
                      <c:pt idx="570">
                        <c:v>0.95200000000000884</c:v>
                      </c:pt>
                      <c:pt idx="571">
                        <c:v>0.95760000000000889</c:v>
                      </c:pt>
                      <c:pt idx="572">
                        <c:v>0.96320000000000894</c:v>
                      </c:pt>
                      <c:pt idx="573">
                        <c:v>0.96880000000000899</c:v>
                      </c:pt>
                      <c:pt idx="574">
                        <c:v>0.97440000000000904</c:v>
                      </c:pt>
                      <c:pt idx="575">
                        <c:v>0.98000000000000909</c:v>
                      </c:pt>
                      <c:pt idx="576">
                        <c:v>0.98560000000000914</c:v>
                      </c:pt>
                      <c:pt idx="577">
                        <c:v>0.99120000000000918</c:v>
                      </c:pt>
                      <c:pt idx="578">
                        <c:v>0.99680000000000923</c:v>
                      </c:pt>
                      <c:pt idx="579">
                        <c:v>1.0024000000000093</c:v>
                      </c:pt>
                      <c:pt idx="580">
                        <c:v>1.0080000000000093</c:v>
                      </c:pt>
                      <c:pt idx="581">
                        <c:v>1.0136000000000094</c:v>
                      </c:pt>
                      <c:pt idx="582">
                        <c:v>1.0192000000000094</c:v>
                      </c:pt>
                      <c:pt idx="583">
                        <c:v>1.0248000000000095</c:v>
                      </c:pt>
                      <c:pt idx="584">
                        <c:v>1.0304000000000095</c:v>
                      </c:pt>
                      <c:pt idx="585">
                        <c:v>1.0360000000000096</c:v>
                      </c:pt>
                      <c:pt idx="586">
                        <c:v>1.0416000000000096</c:v>
                      </c:pt>
                      <c:pt idx="587">
                        <c:v>1.0472000000000097</c:v>
                      </c:pt>
                      <c:pt idx="588">
                        <c:v>1.0528000000000097</c:v>
                      </c:pt>
                      <c:pt idx="589">
                        <c:v>1.0584000000000098</c:v>
                      </c:pt>
                      <c:pt idx="590">
                        <c:v>1.0640000000000098</c:v>
                      </c:pt>
                      <c:pt idx="591">
                        <c:v>1.0696000000000099</c:v>
                      </c:pt>
                      <c:pt idx="592">
                        <c:v>1.0752000000000099</c:v>
                      </c:pt>
                      <c:pt idx="593">
                        <c:v>1.08080000000001</c:v>
                      </c:pt>
                      <c:pt idx="594">
                        <c:v>1.08640000000001</c:v>
                      </c:pt>
                      <c:pt idx="595">
                        <c:v>1.0920000000000101</c:v>
                      </c:pt>
                      <c:pt idx="596">
                        <c:v>1.0976000000000101</c:v>
                      </c:pt>
                      <c:pt idx="597">
                        <c:v>1.1032000000000102</c:v>
                      </c:pt>
                      <c:pt idx="598">
                        <c:v>1.1088000000000102</c:v>
                      </c:pt>
                      <c:pt idx="599">
                        <c:v>1.1144000000000103</c:v>
                      </c:pt>
                      <c:pt idx="600">
                        <c:v>1.1200000000000103</c:v>
                      </c:pt>
                      <c:pt idx="601">
                        <c:v>1.1256000000000104</c:v>
                      </c:pt>
                      <c:pt idx="602">
                        <c:v>1.1312000000000104</c:v>
                      </c:pt>
                      <c:pt idx="603">
                        <c:v>1.1368000000000105</c:v>
                      </c:pt>
                      <c:pt idx="604">
                        <c:v>1.1424000000000105</c:v>
                      </c:pt>
                      <c:pt idx="605">
                        <c:v>1.1480000000000106</c:v>
                      </c:pt>
                      <c:pt idx="606">
                        <c:v>1.1536000000000106</c:v>
                      </c:pt>
                      <c:pt idx="607">
                        <c:v>1.1592000000000107</c:v>
                      </c:pt>
                      <c:pt idx="608">
                        <c:v>1.1648000000000107</c:v>
                      </c:pt>
                      <c:pt idx="609">
                        <c:v>1.1704000000000108</c:v>
                      </c:pt>
                      <c:pt idx="610">
                        <c:v>1.1760000000000108</c:v>
                      </c:pt>
                      <c:pt idx="611">
                        <c:v>1.1816000000000109</c:v>
                      </c:pt>
                      <c:pt idx="612">
                        <c:v>1.1872000000000109</c:v>
                      </c:pt>
                      <c:pt idx="613">
                        <c:v>1.192800000000011</c:v>
                      </c:pt>
                      <c:pt idx="614">
                        <c:v>1.198400000000011</c:v>
                      </c:pt>
                      <c:pt idx="615">
                        <c:v>1.2040000000000111</c:v>
                      </c:pt>
                      <c:pt idx="616">
                        <c:v>1.2096000000000111</c:v>
                      </c:pt>
                      <c:pt idx="617">
                        <c:v>1.2152000000000112</c:v>
                      </c:pt>
                      <c:pt idx="618">
                        <c:v>1.2208000000000112</c:v>
                      </c:pt>
                      <c:pt idx="619">
                        <c:v>1.2264000000000113</c:v>
                      </c:pt>
                      <c:pt idx="620">
                        <c:v>1.2320000000000113</c:v>
                      </c:pt>
                      <c:pt idx="621">
                        <c:v>1.2376000000000114</c:v>
                      </c:pt>
                      <c:pt idx="622">
                        <c:v>1.2432000000000114</c:v>
                      </c:pt>
                      <c:pt idx="623">
                        <c:v>1.2488000000000115</c:v>
                      </c:pt>
                      <c:pt idx="624">
                        <c:v>1.2544000000000115</c:v>
                      </c:pt>
                      <c:pt idx="625">
                        <c:v>1.2600000000000116</c:v>
                      </c:pt>
                      <c:pt idx="626">
                        <c:v>1.2656000000000116</c:v>
                      </c:pt>
                      <c:pt idx="627">
                        <c:v>1.2712000000000117</c:v>
                      </c:pt>
                      <c:pt idx="628">
                        <c:v>1.2768000000000117</c:v>
                      </c:pt>
                      <c:pt idx="629">
                        <c:v>1.2824000000000118</c:v>
                      </c:pt>
                      <c:pt idx="630">
                        <c:v>1.2880000000000118</c:v>
                      </c:pt>
                      <c:pt idx="631">
                        <c:v>1.2936000000000119</c:v>
                      </c:pt>
                      <c:pt idx="632">
                        <c:v>1.2992000000000119</c:v>
                      </c:pt>
                      <c:pt idx="633">
                        <c:v>1.304800000000012</c:v>
                      </c:pt>
                      <c:pt idx="634">
                        <c:v>1.310400000000012</c:v>
                      </c:pt>
                      <c:pt idx="635">
                        <c:v>1.316000000000012</c:v>
                      </c:pt>
                      <c:pt idx="636">
                        <c:v>1.3216000000000121</c:v>
                      </c:pt>
                      <c:pt idx="637">
                        <c:v>1.3272000000000121</c:v>
                      </c:pt>
                      <c:pt idx="638">
                        <c:v>1.3328000000000122</c:v>
                      </c:pt>
                      <c:pt idx="639">
                        <c:v>1.3384000000000122</c:v>
                      </c:pt>
                      <c:pt idx="640">
                        <c:v>1.3440000000000123</c:v>
                      </c:pt>
                      <c:pt idx="641">
                        <c:v>1.3496000000000123</c:v>
                      </c:pt>
                      <c:pt idx="642">
                        <c:v>1.3552000000000124</c:v>
                      </c:pt>
                      <c:pt idx="643">
                        <c:v>1.3608000000000124</c:v>
                      </c:pt>
                      <c:pt idx="644">
                        <c:v>1.3664000000000125</c:v>
                      </c:pt>
                      <c:pt idx="645">
                        <c:v>1.3720000000000125</c:v>
                      </c:pt>
                      <c:pt idx="646">
                        <c:v>1.3776000000000126</c:v>
                      </c:pt>
                      <c:pt idx="647">
                        <c:v>1.3832000000000126</c:v>
                      </c:pt>
                      <c:pt idx="648">
                        <c:v>1.3888000000000127</c:v>
                      </c:pt>
                      <c:pt idx="649">
                        <c:v>1.3944000000000127</c:v>
                      </c:pt>
                      <c:pt idx="650">
                        <c:v>1.4000000000000128</c:v>
                      </c:pt>
                      <c:pt idx="651">
                        <c:v>1.4056000000000128</c:v>
                      </c:pt>
                      <c:pt idx="652">
                        <c:v>1.4112000000000129</c:v>
                      </c:pt>
                      <c:pt idx="653">
                        <c:v>1.4168000000000129</c:v>
                      </c:pt>
                      <c:pt idx="654">
                        <c:v>1.422400000000013</c:v>
                      </c:pt>
                      <c:pt idx="655">
                        <c:v>1.428000000000013</c:v>
                      </c:pt>
                      <c:pt idx="656">
                        <c:v>1.4336000000000131</c:v>
                      </c:pt>
                      <c:pt idx="657">
                        <c:v>1.4392000000000131</c:v>
                      </c:pt>
                      <c:pt idx="658">
                        <c:v>1.4448000000000132</c:v>
                      </c:pt>
                      <c:pt idx="659">
                        <c:v>1.4504000000000132</c:v>
                      </c:pt>
                      <c:pt idx="660">
                        <c:v>1.4560000000000133</c:v>
                      </c:pt>
                      <c:pt idx="661">
                        <c:v>1.4616000000000133</c:v>
                      </c:pt>
                      <c:pt idx="662">
                        <c:v>1.4672000000000134</c:v>
                      </c:pt>
                      <c:pt idx="663">
                        <c:v>1.4728000000000134</c:v>
                      </c:pt>
                      <c:pt idx="664">
                        <c:v>1.4784000000000135</c:v>
                      </c:pt>
                      <c:pt idx="665">
                        <c:v>1.4840000000000135</c:v>
                      </c:pt>
                      <c:pt idx="666">
                        <c:v>1.4896000000000136</c:v>
                      </c:pt>
                      <c:pt idx="667">
                        <c:v>1.4952000000000136</c:v>
                      </c:pt>
                      <c:pt idx="668">
                        <c:v>1.5008000000000137</c:v>
                      </c:pt>
                      <c:pt idx="669">
                        <c:v>1.5064000000000137</c:v>
                      </c:pt>
                      <c:pt idx="670">
                        <c:v>1.5120000000000138</c:v>
                      </c:pt>
                      <c:pt idx="671">
                        <c:v>1.5176000000000138</c:v>
                      </c:pt>
                      <c:pt idx="672">
                        <c:v>1.5232000000000139</c:v>
                      </c:pt>
                      <c:pt idx="673">
                        <c:v>1.5288000000000139</c:v>
                      </c:pt>
                      <c:pt idx="674">
                        <c:v>1.534400000000014</c:v>
                      </c:pt>
                      <c:pt idx="675">
                        <c:v>1.540000000000014</c:v>
                      </c:pt>
                      <c:pt idx="676">
                        <c:v>1.5456000000000141</c:v>
                      </c:pt>
                      <c:pt idx="677">
                        <c:v>1.5512000000000141</c:v>
                      </c:pt>
                      <c:pt idx="678">
                        <c:v>1.5568000000000142</c:v>
                      </c:pt>
                      <c:pt idx="679">
                        <c:v>1.5624000000000142</c:v>
                      </c:pt>
                      <c:pt idx="680">
                        <c:v>1.5680000000000143</c:v>
                      </c:pt>
                      <c:pt idx="681">
                        <c:v>1.5736000000000143</c:v>
                      </c:pt>
                      <c:pt idx="682">
                        <c:v>1.5792000000000144</c:v>
                      </c:pt>
                      <c:pt idx="683">
                        <c:v>1.5848000000000144</c:v>
                      </c:pt>
                      <c:pt idx="684">
                        <c:v>1.5904000000000145</c:v>
                      </c:pt>
                      <c:pt idx="685">
                        <c:v>1.5960000000000145</c:v>
                      </c:pt>
                      <c:pt idx="686">
                        <c:v>1.6016000000000146</c:v>
                      </c:pt>
                      <c:pt idx="687">
                        <c:v>1.6072000000000146</c:v>
                      </c:pt>
                      <c:pt idx="688">
                        <c:v>1.6128000000000147</c:v>
                      </c:pt>
                      <c:pt idx="689">
                        <c:v>1.6184000000000147</c:v>
                      </c:pt>
                      <c:pt idx="690">
                        <c:v>1.6240000000000148</c:v>
                      </c:pt>
                      <c:pt idx="691">
                        <c:v>1.6296000000000148</c:v>
                      </c:pt>
                      <c:pt idx="692">
                        <c:v>1.6352000000000149</c:v>
                      </c:pt>
                      <c:pt idx="693">
                        <c:v>1.6408000000000149</c:v>
                      </c:pt>
                      <c:pt idx="694">
                        <c:v>1.646400000000015</c:v>
                      </c:pt>
                      <c:pt idx="695">
                        <c:v>1.652000000000015</c:v>
                      </c:pt>
                      <c:pt idx="696">
                        <c:v>1.6576000000000151</c:v>
                      </c:pt>
                      <c:pt idx="697">
                        <c:v>1.6632000000000151</c:v>
                      </c:pt>
                      <c:pt idx="698">
                        <c:v>1.6688000000000152</c:v>
                      </c:pt>
                      <c:pt idx="699">
                        <c:v>1.6744000000000152</c:v>
                      </c:pt>
                      <c:pt idx="700">
                        <c:v>1.6800000000000153</c:v>
                      </c:pt>
                      <c:pt idx="701">
                        <c:v>1.6856000000000153</c:v>
                      </c:pt>
                      <c:pt idx="702">
                        <c:v>1.6912000000000154</c:v>
                      </c:pt>
                      <c:pt idx="703">
                        <c:v>1.6968000000000154</c:v>
                      </c:pt>
                      <c:pt idx="704">
                        <c:v>1.7024000000000155</c:v>
                      </c:pt>
                      <c:pt idx="705">
                        <c:v>1.7080000000000155</c:v>
                      </c:pt>
                      <c:pt idx="706">
                        <c:v>1.7136000000000156</c:v>
                      </c:pt>
                      <c:pt idx="707">
                        <c:v>1.7192000000000156</c:v>
                      </c:pt>
                      <c:pt idx="708">
                        <c:v>1.7248000000000157</c:v>
                      </c:pt>
                      <c:pt idx="709">
                        <c:v>1.7304000000000157</c:v>
                      </c:pt>
                      <c:pt idx="710">
                        <c:v>1.7360000000000158</c:v>
                      </c:pt>
                      <c:pt idx="711">
                        <c:v>1.7416000000000158</c:v>
                      </c:pt>
                      <c:pt idx="712">
                        <c:v>1.7472000000000159</c:v>
                      </c:pt>
                      <c:pt idx="713">
                        <c:v>1.7528000000000159</c:v>
                      </c:pt>
                      <c:pt idx="714">
                        <c:v>1.758400000000016</c:v>
                      </c:pt>
                      <c:pt idx="715">
                        <c:v>1.764000000000016</c:v>
                      </c:pt>
                      <c:pt idx="716">
                        <c:v>1.769600000000016</c:v>
                      </c:pt>
                      <c:pt idx="717">
                        <c:v>1.7752000000000161</c:v>
                      </c:pt>
                      <c:pt idx="718">
                        <c:v>1.7808000000000161</c:v>
                      </c:pt>
                      <c:pt idx="719">
                        <c:v>1.7864000000000162</c:v>
                      </c:pt>
                      <c:pt idx="720">
                        <c:v>1.7920000000000162</c:v>
                      </c:pt>
                      <c:pt idx="721">
                        <c:v>1.7976000000000163</c:v>
                      </c:pt>
                      <c:pt idx="722">
                        <c:v>1.8032000000000163</c:v>
                      </c:pt>
                      <c:pt idx="723">
                        <c:v>1.8088000000000164</c:v>
                      </c:pt>
                      <c:pt idx="724">
                        <c:v>1.8144000000000164</c:v>
                      </c:pt>
                      <c:pt idx="725">
                        <c:v>1.8200000000000165</c:v>
                      </c:pt>
                      <c:pt idx="726">
                        <c:v>1.8256000000000165</c:v>
                      </c:pt>
                      <c:pt idx="727">
                        <c:v>1.8312000000000166</c:v>
                      </c:pt>
                      <c:pt idx="728">
                        <c:v>1.8368000000000166</c:v>
                      </c:pt>
                      <c:pt idx="729">
                        <c:v>1.8424000000000167</c:v>
                      </c:pt>
                      <c:pt idx="730">
                        <c:v>1.8480000000000167</c:v>
                      </c:pt>
                      <c:pt idx="731">
                        <c:v>1.8536000000000168</c:v>
                      </c:pt>
                      <c:pt idx="732">
                        <c:v>1.8592000000000168</c:v>
                      </c:pt>
                      <c:pt idx="733">
                        <c:v>1.8648000000000169</c:v>
                      </c:pt>
                      <c:pt idx="734">
                        <c:v>1.8704000000000169</c:v>
                      </c:pt>
                      <c:pt idx="735">
                        <c:v>1.876000000000017</c:v>
                      </c:pt>
                      <c:pt idx="736">
                        <c:v>1.881600000000017</c:v>
                      </c:pt>
                      <c:pt idx="737">
                        <c:v>1.8872000000000171</c:v>
                      </c:pt>
                      <c:pt idx="738">
                        <c:v>1.8928000000000171</c:v>
                      </c:pt>
                      <c:pt idx="739">
                        <c:v>1.8984000000000172</c:v>
                      </c:pt>
                      <c:pt idx="740">
                        <c:v>1.9040000000000172</c:v>
                      </c:pt>
                      <c:pt idx="741">
                        <c:v>1.9096000000000173</c:v>
                      </c:pt>
                      <c:pt idx="742">
                        <c:v>1.9152000000000173</c:v>
                      </c:pt>
                      <c:pt idx="743">
                        <c:v>1.9208000000000174</c:v>
                      </c:pt>
                      <c:pt idx="744">
                        <c:v>1.9264000000000174</c:v>
                      </c:pt>
                      <c:pt idx="745">
                        <c:v>1.9320000000000175</c:v>
                      </c:pt>
                      <c:pt idx="746">
                        <c:v>1.9376000000000175</c:v>
                      </c:pt>
                      <c:pt idx="747">
                        <c:v>1.9432000000000176</c:v>
                      </c:pt>
                      <c:pt idx="748">
                        <c:v>1.9488000000000176</c:v>
                      </c:pt>
                      <c:pt idx="749">
                        <c:v>1.9544000000000177</c:v>
                      </c:pt>
                      <c:pt idx="750">
                        <c:v>1.9600000000000177</c:v>
                      </c:pt>
                      <c:pt idx="751">
                        <c:v>1.9656000000000178</c:v>
                      </c:pt>
                      <c:pt idx="752">
                        <c:v>1.9712000000000178</c:v>
                      </c:pt>
                      <c:pt idx="753">
                        <c:v>1.9768000000000179</c:v>
                      </c:pt>
                      <c:pt idx="754">
                        <c:v>1.9824000000000179</c:v>
                      </c:pt>
                      <c:pt idx="755">
                        <c:v>1.988000000000018</c:v>
                      </c:pt>
                      <c:pt idx="756">
                        <c:v>1.993600000000018</c:v>
                      </c:pt>
                      <c:pt idx="757">
                        <c:v>1.9992000000000181</c:v>
                      </c:pt>
                      <c:pt idx="758">
                        <c:v>2.0048000000000181</c:v>
                      </c:pt>
                      <c:pt idx="759">
                        <c:v>2.010400000000018</c:v>
                      </c:pt>
                      <c:pt idx="760">
                        <c:v>2.0160000000000178</c:v>
                      </c:pt>
                      <c:pt idx="761">
                        <c:v>2.0216000000000176</c:v>
                      </c:pt>
                      <c:pt idx="762">
                        <c:v>2.0272000000000174</c:v>
                      </c:pt>
                      <c:pt idx="763">
                        <c:v>2.0328000000000173</c:v>
                      </c:pt>
                      <c:pt idx="764">
                        <c:v>2.0384000000000171</c:v>
                      </c:pt>
                      <c:pt idx="765">
                        <c:v>2.0440000000000169</c:v>
                      </c:pt>
                      <c:pt idx="766">
                        <c:v>2.0496000000000167</c:v>
                      </c:pt>
                      <c:pt idx="767">
                        <c:v>2.0552000000000166</c:v>
                      </c:pt>
                      <c:pt idx="768">
                        <c:v>2.0608000000000164</c:v>
                      </c:pt>
                      <c:pt idx="769">
                        <c:v>2.0664000000000162</c:v>
                      </c:pt>
                      <c:pt idx="770">
                        <c:v>2.0720000000000161</c:v>
                      </c:pt>
                      <c:pt idx="771">
                        <c:v>2.0776000000000159</c:v>
                      </c:pt>
                      <c:pt idx="772">
                        <c:v>2.0832000000000157</c:v>
                      </c:pt>
                      <c:pt idx="773">
                        <c:v>2.0888000000000155</c:v>
                      </c:pt>
                      <c:pt idx="774">
                        <c:v>2.0944000000000154</c:v>
                      </c:pt>
                      <c:pt idx="775">
                        <c:v>2.1000000000000152</c:v>
                      </c:pt>
                      <c:pt idx="776">
                        <c:v>2.105600000000015</c:v>
                      </c:pt>
                      <c:pt idx="777">
                        <c:v>2.1112000000000148</c:v>
                      </c:pt>
                      <c:pt idx="778">
                        <c:v>2.1168000000000147</c:v>
                      </c:pt>
                      <c:pt idx="779">
                        <c:v>2.1224000000000145</c:v>
                      </c:pt>
                      <c:pt idx="780">
                        <c:v>2.1280000000000143</c:v>
                      </c:pt>
                      <c:pt idx="781">
                        <c:v>2.1336000000000142</c:v>
                      </c:pt>
                      <c:pt idx="782">
                        <c:v>2.139200000000014</c:v>
                      </c:pt>
                      <c:pt idx="783">
                        <c:v>2.1448000000000138</c:v>
                      </c:pt>
                      <c:pt idx="784">
                        <c:v>2.1504000000000136</c:v>
                      </c:pt>
                      <c:pt idx="785">
                        <c:v>2.1560000000000135</c:v>
                      </c:pt>
                      <c:pt idx="786">
                        <c:v>2.1616000000000133</c:v>
                      </c:pt>
                      <c:pt idx="787">
                        <c:v>2.1672000000000131</c:v>
                      </c:pt>
                      <c:pt idx="788">
                        <c:v>2.1728000000000129</c:v>
                      </c:pt>
                      <c:pt idx="789">
                        <c:v>2.1784000000000128</c:v>
                      </c:pt>
                      <c:pt idx="790">
                        <c:v>2.1840000000000126</c:v>
                      </c:pt>
                      <c:pt idx="791">
                        <c:v>2.1896000000000124</c:v>
                      </c:pt>
                      <c:pt idx="792">
                        <c:v>2.1952000000000123</c:v>
                      </c:pt>
                      <c:pt idx="793">
                        <c:v>2.2008000000000121</c:v>
                      </c:pt>
                      <c:pt idx="794">
                        <c:v>2.2064000000000119</c:v>
                      </c:pt>
                      <c:pt idx="795">
                        <c:v>2.2120000000000117</c:v>
                      </c:pt>
                      <c:pt idx="796">
                        <c:v>2.2176000000000116</c:v>
                      </c:pt>
                      <c:pt idx="797">
                        <c:v>2.2232000000000114</c:v>
                      </c:pt>
                      <c:pt idx="798">
                        <c:v>2.2288000000000112</c:v>
                      </c:pt>
                      <c:pt idx="799">
                        <c:v>2.234400000000011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Sheet4!$F$5:$F$804</c15:sqref>
                        </c15:formulaRef>
                      </c:ext>
                    </c:extLst>
                    <c:numCache>
                      <c:formatCode>General</c:formatCode>
                      <c:ptCount val="8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3</c:v>
                      </c:pt>
                      <c:pt idx="36">
                        <c:v>3</c:v>
                      </c:pt>
                      <c:pt idx="37">
                        <c:v>3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3</c:v>
                      </c:pt>
                      <c:pt idx="50">
                        <c:v>3</c:v>
                      </c:pt>
                      <c:pt idx="51">
                        <c:v>3</c:v>
                      </c:pt>
                      <c:pt idx="52">
                        <c:v>3</c:v>
                      </c:pt>
                      <c:pt idx="53">
                        <c:v>3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3</c:v>
                      </c:pt>
                      <c:pt idx="65">
                        <c:v>3</c:v>
                      </c:pt>
                      <c:pt idx="66">
                        <c:v>3</c:v>
                      </c:pt>
                      <c:pt idx="67">
                        <c:v>3</c:v>
                      </c:pt>
                      <c:pt idx="68">
                        <c:v>3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3</c:v>
                      </c:pt>
                      <c:pt idx="156">
                        <c:v>3</c:v>
                      </c:pt>
                      <c:pt idx="157">
                        <c:v>3</c:v>
                      </c:pt>
                      <c:pt idx="158">
                        <c:v>3</c:v>
                      </c:pt>
                      <c:pt idx="159">
                        <c:v>3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3</c:v>
                      </c:pt>
                      <c:pt idx="170">
                        <c:v>3</c:v>
                      </c:pt>
                      <c:pt idx="171">
                        <c:v>3</c:v>
                      </c:pt>
                      <c:pt idx="172">
                        <c:v>3</c:v>
                      </c:pt>
                      <c:pt idx="173">
                        <c:v>3</c:v>
                      </c:pt>
                      <c:pt idx="174">
                        <c:v>3</c:v>
                      </c:pt>
                      <c:pt idx="175">
                        <c:v>3</c:v>
                      </c:pt>
                      <c:pt idx="176">
                        <c:v>3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3</c:v>
                      </c:pt>
                      <c:pt idx="185">
                        <c:v>3</c:v>
                      </c:pt>
                      <c:pt idx="186">
                        <c:v>3</c:v>
                      </c:pt>
                      <c:pt idx="187">
                        <c:v>6</c:v>
                      </c:pt>
                      <c:pt idx="188">
                        <c:v>6</c:v>
                      </c:pt>
                      <c:pt idx="189">
                        <c:v>3</c:v>
                      </c:pt>
                      <c:pt idx="190">
                        <c:v>3</c:v>
                      </c:pt>
                      <c:pt idx="191">
                        <c:v>3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3</c:v>
                      </c:pt>
                      <c:pt idx="201">
                        <c:v>3</c:v>
                      </c:pt>
                      <c:pt idx="202">
                        <c:v>3</c:v>
                      </c:pt>
                      <c:pt idx="203">
                        <c:v>3</c:v>
                      </c:pt>
                      <c:pt idx="204">
                        <c:v>3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3</c:v>
                      </c:pt>
                      <c:pt idx="245">
                        <c:v>3</c:v>
                      </c:pt>
                      <c:pt idx="246">
                        <c:v>6</c:v>
                      </c:pt>
                      <c:pt idx="247">
                        <c:v>6</c:v>
                      </c:pt>
                      <c:pt idx="248">
                        <c:v>6</c:v>
                      </c:pt>
                      <c:pt idx="249">
                        <c:v>9</c:v>
                      </c:pt>
                      <c:pt idx="250">
                        <c:v>6</c:v>
                      </c:pt>
                      <c:pt idx="251">
                        <c:v>6</c:v>
                      </c:pt>
                      <c:pt idx="252">
                        <c:v>6</c:v>
                      </c:pt>
                      <c:pt idx="253">
                        <c:v>3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3</c:v>
                      </c:pt>
                      <c:pt idx="258">
                        <c:v>9</c:v>
                      </c:pt>
                      <c:pt idx="259">
                        <c:v>12</c:v>
                      </c:pt>
                      <c:pt idx="260">
                        <c:v>18</c:v>
                      </c:pt>
                      <c:pt idx="261">
                        <c:v>24</c:v>
                      </c:pt>
                      <c:pt idx="262">
                        <c:v>30</c:v>
                      </c:pt>
                      <c:pt idx="263">
                        <c:v>33</c:v>
                      </c:pt>
                      <c:pt idx="264">
                        <c:v>33</c:v>
                      </c:pt>
                      <c:pt idx="265">
                        <c:v>30</c:v>
                      </c:pt>
                      <c:pt idx="266">
                        <c:v>27</c:v>
                      </c:pt>
                      <c:pt idx="267">
                        <c:v>21</c:v>
                      </c:pt>
                      <c:pt idx="268">
                        <c:v>15</c:v>
                      </c:pt>
                      <c:pt idx="269">
                        <c:v>9</c:v>
                      </c:pt>
                      <c:pt idx="270">
                        <c:v>6</c:v>
                      </c:pt>
                      <c:pt idx="271">
                        <c:v>6</c:v>
                      </c:pt>
                      <c:pt idx="272">
                        <c:v>12</c:v>
                      </c:pt>
                      <c:pt idx="273">
                        <c:v>21</c:v>
                      </c:pt>
                      <c:pt idx="274">
                        <c:v>36</c:v>
                      </c:pt>
                      <c:pt idx="275">
                        <c:v>48</c:v>
                      </c:pt>
                      <c:pt idx="276">
                        <c:v>63</c:v>
                      </c:pt>
                      <c:pt idx="277">
                        <c:v>75</c:v>
                      </c:pt>
                      <c:pt idx="278">
                        <c:v>84</c:v>
                      </c:pt>
                      <c:pt idx="279">
                        <c:v>84</c:v>
                      </c:pt>
                      <c:pt idx="280">
                        <c:v>78</c:v>
                      </c:pt>
                      <c:pt idx="281">
                        <c:v>66</c:v>
                      </c:pt>
                      <c:pt idx="282">
                        <c:v>51</c:v>
                      </c:pt>
                      <c:pt idx="283">
                        <c:v>36</c:v>
                      </c:pt>
                      <c:pt idx="284">
                        <c:v>21</c:v>
                      </c:pt>
                      <c:pt idx="285">
                        <c:v>15</c:v>
                      </c:pt>
                      <c:pt idx="286">
                        <c:v>15</c:v>
                      </c:pt>
                      <c:pt idx="287">
                        <c:v>24</c:v>
                      </c:pt>
                      <c:pt idx="288">
                        <c:v>42</c:v>
                      </c:pt>
                      <c:pt idx="289">
                        <c:v>69</c:v>
                      </c:pt>
                      <c:pt idx="290">
                        <c:v>99</c:v>
                      </c:pt>
                      <c:pt idx="291">
                        <c:v>126</c:v>
                      </c:pt>
                      <c:pt idx="292">
                        <c:v>150</c:v>
                      </c:pt>
                      <c:pt idx="293">
                        <c:v>162</c:v>
                      </c:pt>
                      <c:pt idx="294">
                        <c:v>165</c:v>
                      </c:pt>
                      <c:pt idx="295">
                        <c:v>153</c:v>
                      </c:pt>
                      <c:pt idx="296">
                        <c:v>132</c:v>
                      </c:pt>
                      <c:pt idx="297">
                        <c:v>102</c:v>
                      </c:pt>
                      <c:pt idx="298">
                        <c:v>72</c:v>
                      </c:pt>
                      <c:pt idx="299">
                        <c:v>45</c:v>
                      </c:pt>
                      <c:pt idx="300">
                        <c:v>30</c:v>
                      </c:pt>
                      <c:pt idx="301">
                        <c:v>27</c:v>
                      </c:pt>
                      <c:pt idx="302">
                        <c:v>42</c:v>
                      </c:pt>
                      <c:pt idx="303">
                        <c:v>72</c:v>
                      </c:pt>
                      <c:pt idx="304">
                        <c:v>114</c:v>
                      </c:pt>
                      <c:pt idx="305">
                        <c:v>162</c:v>
                      </c:pt>
                      <c:pt idx="306">
                        <c:v>210</c:v>
                      </c:pt>
                      <c:pt idx="307">
                        <c:v>252</c:v>
                      </c:pt>
                      <c:pt idx="308">
                        <c:v>276</c:v>
                      </c:pt>
                      <c:pt idx="309">
                        <c:v>279</c:v>
                      </c:pt>
                      <c:pt idx="310">
                        <c:v>261</c:v>
                      </c:pt>
                      <c:pt idx="311">
                        <c:v>225</c:v>
                      </c:pt>
                      <c:pt idx="312">
                        <c:v>177</c:v>
                      </c:pt>
                      <c:pt idx="313">
                        <c:v>126</c:v>
                      </c:pt>
                      <c:pt idx="314">
                        <c:v>81</c:v>
                      </c:pt>
                      <c:pt idx="315">
                        <c:v>51</c:v>
                      </c:pt>
                      <c:pt idx="316">
                        <c:v>42</c:v>
                      </c:pt>
                      <c:pt idx="317">
                        <c:v>60</c:v>
                      </c:pt>
                      <c:pt idx="318">
                        <c:v>102</c:v>
                      </c:pt>
                      <c:pt idx="319">
                        <c:v>165</c:v>
                      </c:pt>
                      <c:pt idx="320">
                        <c:v>240</c:v>
                      </c:pt>
                      <c:pt idx="321">
                        <c:v>312</c:v>
                      </c:pt>
                      <c:pt idx="322">
                        <c:v>372</c:v>
                      </c:pt>
                      <c:pt idx="323">
                        <c:v>411</c:v>
                      </c:pt>
                      <c:pt idx="324">
                        <c:v>420</c:v>
                      </c:pt>
                      <c:pt idx="325">
                        <c:v>396</c:v>
                      </c:pt>
                      <c:pt idx="326">
                        <c:v>342</c:v>
                      </c:pt>
                      <c:pt idx="327">
                        <c:v>273</c:v>
                      </c:pt>
                      <c:pt idx="328">
                        <c:v>195</c:v>
                      </c:pt>
                      <c:pt idx="329">
                        <c:v>126</c:v>
                      </c:pt>
                      <c:pt idx="330">
                        <c:v>78</c:v>
                      </c:pt>
                      <c:pt idx="331">
                        <c:v>60</c:v>
                      </c:pt>
                      <c:pt idx="332">
                        <c:v>78</c:v>
                      </c:pt>
                      <c:pt idx="333">
                        <c:v>135</c:v>
                      </c:pt>
                      <c:pt idx="334">
                        <c:v>219</c:v>
                      </c:pt>
                      <c:pt idx="335">
                        <c:v>321</c:v>
                      </c:pt>
                      <c:pt idx="336">
                        <c:v>420</c:v>
                      </c:pt>
                      <c:pt idx="337">
                        <c:v>507</c:v>
                      </c:pt>
                      <c:pt idx="338">
                        <c:v>558</c:v>
                      </c:pt>
                      <c:pt idx="339">
                        <c:v>573</c:v>
                      </c:pt>
                      <c:pt idx="340">
                        <c:v>543</c:v>
                      </c:pt>
                      <c:pt idx="341">
                        <c:v>477</c:v>
                      </c:pt>
                      <c:pt idx="342">
                        <c:v>381</c:v>
                      </c:pt>
                      <c:pt idx="343">
                        <c:v>276</c:v>
                      </c:pt>
                      <c:pt idx="344">
                        <c:v>180</c:v>
                      </c:pt>
                      <c:pt idx="345">
                        <c:v>108</c:v>
                      </c:pt>
                      <c:pt idx="346">
                        <c:v>78</c:v>
                      </c:pt>
                      <c:pt idx="347">
                        <c:v>99</c:v>
                      </c:pt>
                      <c:pt idx="348">
                        <c:v>162</c:v>
                      </c:pt>
                      <c:pt idx="349">
                        <c:v>267</c:v>
                      </c:pt>
                      <c:pt idx="350">
                        <c:v>393</c:v>
                      </c:pt>
                      <c:pt idx="351">
                        <c:v>522</c:v>
                      </c:pt>
                      <c:pt idx="352">
                        <c:v>630</c:v>
                      </c:pt>
                      <c:pt idx="353">
                        <c:v>702</c:v>
                      </c:pt>
                      <c:pt idx="354">
                        <c:v>726</c:v>
                      </c:pt>
                      <c:pt idx="355">
                        <c:v>693</c:v>
                      </c:pt>
                      <c:pt idx="356">
                        <c:v>612</c:v>
                      </c:pt>
                      <c:pt idx="357">
                        <c:v>492</c:v>
                      </c:pt>
                      <c:pt idx="358">
                        <c:v>360</c:v>
                      </c:pt>
                      <c:pt idx="359">
                        <c:v>237</c:v>
                      </c:pt>
                      <c:pt idx="360">
                        <c:v>144</c:v>
                      </c:pt>
                      <c:pt idx="361">
                        <c:v>99</c:v>
                      </c:pt>
                      <c:pt idx="362">
                        <c:v>111</c:v>
                      </c:pt>
                      <c:pt idx="363">
                        <c:v>183</c:v>
                      </c:pt>
                      <c:pt idx="364">
                        <c:v>300</c:v>
                      </c:pt>
                      <c:pt idx="365">
                        <c:v>447</c:v>
                      </c:pt>
                      <c:pt idx="366">
                        <c:v>600</c:v>
                      </c:pt>
                      <c:pt idx="367">
                        <c:v>732</c:v>
                      </c:pt>
                      <c:pt idx="368">
                        <c:v>822</c:v>
                      </c:pt>
                      <c:pt idx="369">
                        <c:v>852</c:v>
                      </c:pt>
                      <c:pt idx="370">
                        <c:v>819</c:v>
                      </c:pt>
                      <c:pt idx="371">
                        <c:v>729</c:v>
                      </c:pt>
                      <c:pt idx="372">
                        <c:v>594</c:v>
                      </c:pt>
                      <c:pt idx="373">
                        <c:v>441</c:v>
                      </c:pt>
                      <c:pt idx="374">
                        <c:v>291</c:v>
                      </c:pt>
                      <c:pt idx="375">
                        <c:v>177</c:v>
                      </c:pt>
                      <c:pt idx="376">
                        <c:v>117</c:v>
                      </c:pt>
                      <c:pt idx="377">
                        <c:v>120</c:v>
                      </c:pt>
                      <c:pt idx="378">
                        <c:v>192</c:v>
                      </c:pt>
                      <c:pt idx="379">
                        <c:v>318</c:v>
                      </c:pt>
                      <c:pt idx="380">
                        <c:v>477</c:v>
                      </c:pt>
                      <c:pt idx="381">
                        <c:v>645</c:v>
                      </c:pt>
                      <c:pt idx="382">
                        <c:v>795</c:v>
                      </c:pt>
                      <c:pt idx="383">
                        <c:v>897</c:v>
                      </c:pt>
                      <c:pt idx="384">
                        <c:v>939</c:v>
                      </c:pt>
                      <c:pt idx="385">
                        <c:v>909</c:v>
                      </c:pt>
                      <c:pt idx="386">
                        <c:v>813</c:v>
                      </c:pt>
                      <c:pt idx="387">
                        <c:v>669</c:v>
                      </c:pt>
                      <c:pt idx="388">
                        <c:v>501</c:v>
                      </c:pt>
                      <c:pt idx="389">
                        <c:v>336</c:v>
                      </c:pt>
                      <c:pt idx="390">
                        <c:v>204</c:v>
                      </c:pt>
                      <c:pt idx="391">
                        <c:v>129</c:v>
                      </c:pt>
                      <c:pt idx="392">
                        <c:v>123</c:v>
                      </c:pt>
                      <c:pt idx="393">
                        <c:v>189</c:v>
                      </c:pt>
                      <c:pt idx="394">
                        <c:v>312</c:v>
                      </c:pt>
                      <c:pt idx="395">
                        <c:v>477</c:v>
                      </c:pt>
                      <c:pt idx="396">
                        <c:v>651</c:v>
                      </c:pt>
                      <c:pt idx="397">
                        <c:v>807</c:v>
                      </c:pt>
                      <c:pt idx="398">
                        <c:v>921</c:v>
                      </c:pt>
                      <c:pt idx="399">
                        <c:v>969</c:v>
                      </c:pt>
                      <c:pt idx="400">
                        <c:v>942</c:v>
                      </c:pt>
                      <c:pt idx="401">
                        <c:v>852</c:v>
                      </c:pt>
                      <c:pt idx="402">
                        <c:v>705</c:v>
                      </c:pt>
                      <c:pt idx="403">
                        <c:v>534</c:v>
                      </c:pt>
                      <c:pt idx="404">
                        <c:v>363</c:v>
                      </c:pt>
                      <c:pt idx="405">
                        <c:v>222</c:v>
                      </c:pt>
                      <c:pt idx="406">
                        <c:v>138</c:v>
                      </c:pt>
                      <c:pt idx="407">
                        <c:v>120</c:v>
                      </c:pt>
                      <c:pt idx="408">
                        <c:v>174</c:v>
                      </c:pt>
                      <c:pt idx="409">
                        <c:v>288</c:v>
                      </c:pt>
                      <c:pt idx="410">
                        <c:v>444</c:v>
                      </c:pt>
                      <c:pt idx="411">
                        <c:v>615</c:v>
                      </c:pt>
                      <c:pt idx="412">
                        <c:v>771</c:v>
                      </c:pt>
                      <c:pt idx="413">
                        <c:v>885</c:v>
                      </c:pt>
                      <c:pt idx="414">
                        <c:v>936</c:v>
                      </c:pt>
                      <c:pt idx="415">
                        <c:v>921</c:v>
                      </c:pt>
                      <c:pt idx="416">
                        <c:v>837</c:v>
                      </c:pt>
                      <c:pt idx="417">
                        <c:v>699</c:v>
                      </c:pt>
                      <c:pt idx="418">
                        <c:v>534</c:v>
                      </c:pt>
                      <c:pt idx="419">
                        <c:v>366</c:v>
                      </c:pt>
                      <c:pt idx="420">
                        <c:v>228</c:v>
                      </c:pt>
                      <c:pt idx="421">
                        <c:v>138</c:v>
                      </c:pt>
                      <c:pt idx="422">
                        <c:v>111</c:v>
                      </c:pt>
                      <c:pt idx="423">
                        <c:v>150</c:v>
                      </c:pt>
                      <c:pt idx="424">
                        <c:v>252</c:v>
                      </c:pt>
                      <c:pt idx="425">
                        <c:v>390</c:v>
                      </c:pt>
                      <c:pt idx="426">
                        <c:v>546</c:v>
                      </c:pt>
                      <c:pt idx="427">
                        <c:v>690</c:v>
                      </c:pt>
                      <c:pt idx="428">
                        <c:v>798</c:v>
                      </c:pt>
                      <c:pt idx="429">
                        <c:v>852</c:v>
                      </c:pt>
                      <c:pt idx="430">
                        <c:v>840</c:v>
                      </c:pt>
                      <c:pt idx="431">
                        <c:v>771</c:v>
                      </c:pt>
                      <c:pt idx="432">
                        <c:v>648</c:v>
                      </c:pt>
                      <c:pt idx="433">
                        <c:v>501</c:v>
                      </c:pt>
                      <c:pt idx="434">
                        <c:v>348</c:v>
                      </c:pt>
                      <c:pt idx="435">
                        <c:v>216</c:v>
                      </c:pt>
                      <c:pt idx="436">
                        <c:v>129</c:v>
                      </c:pt>
                      <c:pt idx="437">
                        <c:v>96</c:v>
                      </c:pt>
                      <c:pt idx="438">
                        <c:v>123</c:v>
                      </c:pt>
                      <c:pt idx="439">
                        <c:v>204</c:v>
                      </c:pt>
                      <c:pt idx="440">
                        <c:v>321</c:v>
                      </c:pt>
                      <c:pt idx="441">
                        <c:v>453</c:v>
                      </c:pt>
                      <c:pt idx="442">
                        <c:v>579</c:v>
                      </c:pt>
                      <c:pt idx="443">
                        <c:v>675</c:v>
                      </c:pt>
                      <c:pt idx="444">
                        <c:v>723</c:v>
                      </c:pt>
                      <c:pt idx="445">
                        <c:v>720</c:v>
                      </c:pt>
                      <c:pt idx="446">
                        <c:v>663</c:v>
                      </c:pt>
                      <c:pt idx="447">
                        <c:v>564</c:v>
                      </c:pt>
                      <c:pt idx="448">
                        <c:v>438</c:v>
                      </c:pt>
                      <c:pt idx="449">
                        <c:v>309</c:v>
                      </c:pt>
                      <c:pt idx="450">
                        <c:v>195</c:v>
                      </c:pt>
                      <c:pt idx="451">
                        <c:v>114</c:v>
                      </c:pt>
                      <c:pt idx="452">
                        <c:v>81</c:v>
                      </c:pt>
                      <c:pt idx="453">
                        <c:v>96</c:v>
                      </c:pt>
                      <c:pt idx="454">
                        <c:v>153</c:v>
                      </c:pt>
                      <c:pt idx="455">
                        <c:v>246</c:v>
                      </c:pt>
                      <c:pt idx="456">
                        <c:v>351</c:v>
                      </c:pt>
                      <c:pt idx="457">
                        <c:v>450</c:v>
                      </c:pt>
                      <c:pt idx="458">
                        <c:v>531</c:v>
                      </c:pt>
                      <c:pt idx="459">
                        <c:v>573</c:v>
                      </c:pt>
                      <c:pt idx="460">
                        <c:v>573</c:v>
                      </c:pt>
                      <c:pt idx="461">
                        <c:v>531</c:v>
                      </c:pt>
                      <c:pt idx="462">
                        <c:v>456</c:v>
                      </c:pt>
                      <c:pt idx="463">
                        <c:v>357</c:v>
                      </c:pt>
                      <c:pt idx="464">
                        <c:v>252</c:v>
                      </c:pt>
                      <c:pt idx="465">
                        <c:v>162</c:v>
                      </c:pt>
                      <c:pt idx="466">
                        <c:v>96</c:v>
                      </c:pt>
                      <c:pt idx="467">
                        <c:v>63</c:v>
                      </c:pt>
                      <c:pt idx="468">
                        <c:v>69</c:v>
                      </c:pt>
                      <c:pt idx="469">
                        <c:v>108</c:v>
                      </c:pt>
                      <c:pt idx="470">
                        <c:v>174</c:v>
                      </c:pt>
                      <c:pt idx="471">
                        <c:v>249</c:v>
                      </c:pt>
                      <c:pt idx="472">
                        <c:v>324</c:v>
                      </c:pt>
                      <c:pt idx="473">
                        <c:v>384</c:v>
                      </c:pt>
                      <c:pt idx="474">
                        <c:v>417</c:v>
                      </c:pt>
                      <c:pt idx="475">
                        <c:v>420</c:v>
                      </c:pt>
                      <c:pt idx="476">
                        <c:v>393</c:v>
                      </c:pt>
                      <c:pt idx="477">
                        <c:v>339</c:v>
                      </c:pt>
                      <c:pt idx="478">
                        <c:v>267</c:v>
                      </c:pt>
                      <c:pt idx="479">
                        <c:v>192</c:v>
                      </c:pt>
                      <c:pt idx="480">
                        <c:v>123</c:v>
                      </c:pt>
                      <c:pt idx="481">
                        <c:v>72</c:v>
                      </c:pt>
                      <c:pt idx="482">
                        <c:v>45</c:v>
                      </c:pt>
                      <c:pt idx="483">
                        <c:v>45</c:v>
                      </c:pt>
                      <c:pt idx="484">
                        <c:v>69</c:v>
                      </c:pt>
                      <c:pt idx="485">
                        <c:v>111</c:v>
                      </c:pt>
                      <c:pt idx="486">
                        <c:v>162</c:v>
                      </c:pt>
                      <c:pt idx="487">
                        <c:v>213</c:v>
                      </c:pt>
                      <c:pt idx="488">
                        <c:v>255</c:v>
                      </c:pt>
                      <c:pt idx="489">
                        <c:v>279</c:v>
                      </c:pt>
                      <c:pt idx="490">
                        <c:v>282</c:v>
                      </c:pt>
                      <c:pt idx="491">
                        <c:v>264</c:v>
                      </c:pt>
                      <c:pt idx="492">
                        <c:v>228</c:v>
                      </c:pt>
                      <c:pt idx="493">
                        <c:v>183</c:v>
                      </c:pt>
                      <c:pt idx="494">
                        <c:v>132</c:v>
                      </c:pt>
                      <c:pt idx="495">
                        <c:v>84</c:v>
                      </c:pt>
                      <c:pt idx="496">
                        <c:v>51</c:v>
                      </c:pt>
                      <c:pt idx="497">
                        <c:v>30</c:v>
                      </c:pt>
                      <c:pt idx="498">
                        <c:v>27</c:v>
                      </c:pt>
                      <c:pt idx="499">
                        <c:v>39</c:v>
                      </c:pt>
                      <c:pt idx="500">
                        <c:v>63</c:v>
                      </c:pt>
                      <c:pt idx="501">
                        <c:v>96</c:v>
                      </c:pt>
                      <c:pt idx="502">
                        <c:v>126</c:v>
                      </c:pt>
                      <c:pt idx="503">
                        <c:v>150</c:v>
                      </c:pt>
                      <c:pt idx="504">
                        <c:v>165</c:v>
                      </c:pt>
                      <c:pt idx="505">
                        <c:v>168</c:v>
                      </c:pt>
                      <c:pt idx="506">
                        <c:v>159</c:v>
                      </c:pt>
                      <c:pt idx="507">
                        <c:v>138</c:v>
                      </c:pt>
                      <c:pt idx="508">
                        <c:v>108</c:v>
                      </c:pt>
                      <c:pt idx="509">
                        <c:v>78</c:v>
                      </c:pt>
                      <c:pt idx="510">
                        <c:v>51</c:v>
                      </c:pt>
                      <c:pt idx="511">
                        <c:v>30</c:v>
                      </c:pt>
                      <c:pt idx="512">
                        <c:v>18</c:v>
                      </c:pt>
                      <c:pt idx="513">
                        <c:v>15</c:v>
                      </c:pt>
                      <c:pt idx="514">
                        <c:v>18</c:v>
                      </c:pt>
                      <c:pt idx="515">
                        <c:v>30</c:v>
                      </c:pt>
                      <c:pt idx="516">
                        <c:v>48</c:v>
                      </c:pt>
                      <c:pt idx="517">
                        <c:v>63</c:v>
                      </c:pt>
                      <c:pt idx="518">
                        <c:v>75</c:v>
                      </c:pt>
                      <c:pt idx="519">
                        <c:v>84</c:v>
                      </c:pt>
                      <c:pt idx="520">
                        <c:v>84</c:v>
                      </c:pt>
                      <c:pt idx="521">
                        <c:v>81</c:v>
                      </c:pt>
                      <c:pt idx="522">
                        <c:v>69</c:v>
                      </c:pt>
                      <c:pt idx="523">
                        <c:v>57</c:v>
                      </c:pt>
                      <c:pt idx="524">
                        <c:v>39</c:v>
                      </c:pt>
                      <c:pt idx="525">
                        <c:v>27</c:v>
                      </c:pt>
                      <c:pt idx="526">
                        <c:v>15</c:v>
                      </c:pt>
                      <c:pt idx="527">
                        <c:v>9</c:v>
                      </c:pt>
                      <c:pt idx="528">
                        <c:v>6</c:v>
                      </c:pt>
                      <c:pt idx="529">
                        <c:v>6</c:v>
                      </c:pt>
                      <c:pt idx="530">
                        <c:v>12</c:v>
                      </c:pt>
                      <c:pt idx="531">
                        <c:v>18</c:v>
                      </c:pt>
                      <c:pt idx="532">
                        <c:v>24</c:v>
                      </c:pt>
                      <c:pt idx="533">
                        <c:v>30</c:v>
                      </c:pt>
                      <c:pt idx="534">
                        <c:v>33</c:v>
                      </c:pt>
                      <c:pt idx="535">
                        <c:v>33</c:v>
                      </c:pt>
                      <c:pt idx="536">
                        <c:v>33</c:v>
                      </c:pt>
                      <c:pt idx="537">
                        <c:v>27</c:v>
                      </c:pt>
                      <c:pt idx="538">
                        <c:v>21</c:v>
                      </c:pt>
                      <c:pt idx="539">
                        <c:v>15</c:v>
                      </c:pt>
                      <c:pt idx="540">
                        <c:v>9</c:v>
                      </c:pt>
                      <c:pt idx="541">
                        <c:v>6</c:v>
                      </c:pt>
                      <c:pt idx="542">
                        <c:v>3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3</c:v>
                      </c:pt>
                      <c:pt idx="546">
                        <c:v>3</c:v>
                      </c:pt>
                      <c:pt idx="547">
                        <c:v>6</c:v>
                      </c:pt>
                      <c:pt idx="548">
                        <c:v>6</c:v>
                      </c:pt>
                      <c:pt idx="549">
                        <c:v>9</c:v>
                      </c:pt>
                      <c:pt idx="550">
                        <c:v>9</c:v>
                      </c:pt>
                      <c:pt idx="551">
                        <c:v>6</c:v>
                      </c:pt>
                      <c:pt idx="552">
                        <c:v>6</c:v>
                      </c:pt>
                      <c:pt idx="553">
                        <c:v>3</c:v>
                      </c:pt>
                      <c:pt idx="554">
                        <c:v>3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3</c:v>
                      </c:pt>
                      <c:pt idx="595">
                        <c:v>3</c:v>
                      </c:pt>
                      <c:pt idx="596">
                        <c:v>3</c:v>
                      </c:pt>
                      <c:pt idx="597">
                        <c:v>3</c:v>
                      </c:pt>
                      <c:pt idx="598">
                        <c:v>3</c:v>
                      </c:pt>
                      <c:pt idx="599">
                        <c:v>3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3</c:v>
                      </c:pt>
                      <c:pt idx="608">
                        <c:v>3</c:v>
                      </c:pt>
                      <c:pt idx="609">
                        <c:v>3</c:v>
                      </c:pt>
                      <c:pt idx="610">
                        <c:v>3</c:v>
                      </c:pt>
                      <c:pt idx="611">
                        <c:v>6</c:v>
                      </c:pt>
                      <c:pt idx="612">
                        <c:v>3</c:v>
                      </c:pt>
                      <c:pt idx="613">
                        <c:v>3</c:v>
                      </c:pt>
                      <c:pt idx="614">
                        <c:v>3</c:v>
                      </c:pt>
                      <c:pt idx="615">
                        <c:v>3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3</c:v>
                      </c:pt>
                      <c:pt idx="623">
                        <c:v>3</c:v>
                      </c:pt>
                      <c:pt idx="624">
                        <c:v>3</c:v>
                      </c:pt>
                      <c:pt idx="625">
                        <c:v>3</c:v>
                      </c:pt>
                      <c:pt idx="626">
                        <c:v>3</c:v>
                      </c:pt>
                      <c:pt idx="627">
                        <c:v>3</c:v>
                      </c:pt>
                      <c:pt idx="628">
                        <c:v>3</c:v>
                      </c:pt>
                      <c:pt idx="629">
                        <c:v>3</c:v>
                      </c:pt>
                      <c:pt idx="630">
                        <c:v>3</c:v>
                      </c:pt>
                      <c:pt idx="631">
                        <c:v>0</c:v>
                      </c:pt>
                      <c:pt idx="632">
                        <c:v>0</c:v>
                      </c:pt>
                      <c:pt idx="633">
                        <c:v>0</c:v>
                      </c:pt>
                      <c:pt idx="634">
                        <c:v>0</c:v>
                      </c:pt>
                      <c:pt idx="635">
                        <c:v>0</c:v>
                      </c:pt>
                      <c:pt idx="636">
                        <c:v>0</c:v>
                      </c:pt>
                      <c:pt idx="637">
                        <c:v>0</c:v>
                      </c:pt>
                      <c:pt idx="638">
                        <c:v>0</c:v>
                      </c:pt>
                      <c:pt idx="639">
                        <c:v>3</c:v>
                      </c:pt>
                      <c:pt idx="640">
                        <c:v>3</c:v>
                      </c:pt>
                      <c:pt idx="641">
                        <c:v>3</c:v>
                      </c:pt>
                      <c:pt idx="642">
                        <c:v>3</c:v>
                      </c:pt>
                      <c:pt idx="643">
                        <c:v>3</c:v>
                      </c:pt>
                      <c:pt idx="644">
                        <c:v>0</c:v>
                      </c:pt>
                      <c:pt idx="645">
                        <c:v>0</c:v>
                      </c:pt>
                      <c:pt idx="646">
                        <c:v>0</c:v>
                      </c:pt>
                      <c:pt idx="647">
                        <c:v>0</c:v>
                      </c:pt>
                      <c:pt idx="648">
                        <c:v>0</c:v>
                      </c:pt>
                      <c:pt idx="649">
                        <c:v>0</c:v>
                      </c:pt>
                      <c:pt idx="650">
                        <c:v>0</c:v>
                      </c:pt>
                      <c:pt idx="651">
                        <c:v>0</c:v>
                      </c:pt>
                      <c:pt idx="652">
                        <c:v>0</c:v>
                      </c:pt>
                      <c:pt idx="653">
                        <c:v>0</c:v>
                      </c:pt>
                      <c:pt idx="654">
                        <c:v>0</c:v>
                      </c:pt>
                      <c:pt idx="655">
                        <c:v>0</c:v>
                      </c:pt>
                      <c:pt idx="656">
                        <c:v>0</c:v>
                      </c:pt>
                      <c:pt idx="657">
                        <c:v>0</c:v>
                      </c:pt>
                      <c:pt idx="658">
                        <c:v>0</c:v>
                      </c:pt>
                      <c:pt idx="659">
                        <c:v>0</c:v>
                      </c:pt>
                      <c:pt idx="660">
                        <c:v>0</c:v>
                      </c:pt>
                      <c:pt idx="661">
                        <c:v>0</c:v>
                      </c:pt>
                      <c:pt idx="662">
                        <c:v>0</c:v>
                      </c:pt>
                      <c:pt idx="663">
                        <c:v>0</c:v>
                      </c:pt>
                      <c:pt idx="664">
                        <c:v>0</c:v>
                      </c:pt>
                      <c:pt idx="665">
                        <c:v>0</c:v>
                      </c:pt>
                      <c:pt idx="666">
                        <c:v>0</c:v>
                      </c:pt>
                      <c:pt idx="667">
                        <c:v>0</c:v>
                      </c:pt>
                      <c:pt idx="668">
                        <c:v>0</c:v>
                      </c:pt>
                      <c:pt idx="669">
                        <c:v>0</c:v>
                      </c:pt>
                      <c:pt idx="670">
                        <c:v>0</c:v>
                      </c:pt>
                      <c:pt idx="671">
                        <c:v>0</c:v>
                      </c:pt>
                      <c:pt idx="672">
                        <c:v>0</c:v>
                      </c:pt>
                      <c:pt idx="673">
                        <c:v>0</c:v>
                      </c:pt>
                      <c:pt idx="674">
                        <c:v>0</c:v>
                      </c:pt>
                      <c:pt idx="675">
                        <c:v>0</c:v>
                      </c:pt>
                      <c:pt idx="676">
                        <c:v>0</c:v>
                      </c:pt>
                      <c:pt idx="677">
                        <c:v>0</c:v>
                      </c:pt>
                      <c:pt idx="678">
                        <c:v>0</c:v>
                      </c:pt>
                      <c:pt idx="679">
                        <c:v>0</c:v>
                      </c:pt>
                      <c:pt idx="680">
                        <c:v>0</c:v>
                      </c:pt>
                      <c:pt idx="681">
                        <c:v>0</c:v>
                      </c:pt>
                      <c:pt idx="682">
                        <c:v>0</c:v>
                      </c:pt>
                      <c:pt idx="683">
                        <c:v>0</c:v>
                      </c:pt>
                      <c:pt idx="684">
                        <c:v>0</c:v>
                      </c:pt>
                      <c:pt idx="685">
                        <c:v>0</c:v>
                      </c:pt>
                      <c:pt idx="686">
                        <c:v>0</c:v>
                      </c:pt>
                      <c:pt idx="687">
                        <c:v>0</c:v>
                      </c:pt>
                      <c:pt idx="688">
                        <c:v>0</c:v>
                      </c:pt>
                      <c:pt idx="689">
                        <c:v>0</c:v>
                      </c:pt>
                      <c:pt idx="690">
                        <c:v>0</c:v>
                      </c:pt>
                      <c:pt idx="691">
                        <c:v>0</c:v>
                      </c:pt>
                      <c:pt idx="692">
                        <c:v>0</c:v>
                      </c:pt>
                      <c:pt idx="693">
                        <c:v>0</c:v>
                      </c:pt>
                      <c:pt idx="694">
                        <c:v>0</c:v>
                      </c:pt>
                      <c:pt idx="695">
                        <c:v>0</c:v>
                      </c:pt>
                      <c:pt idx="696">
                        <c:v>0</c:v>
                      </c:pt>
                      <c:pt idx="697">
                        <c:v>0</c:v>
                      </c:pt>
                      <c:pt idx="698">
                        <c:v>0</c:v>
                      </c:pt>
                      <c:pt idx="699">
                        <c:v>0</c:v>
                      </c:pt>
                      <c:pt idx="700">
                        <c:v>0</c:v>
                      </c:pt>
                      <c:pt idx="701">
                        <c:v>0</c:v>
                      </c:pt>
                      <c:pt idx="702">
                        <c:v>0</c:v>
                      </c:pt>
                      <c:pt idx="703">
                        <c:v>0</c:v>
                      </c:pt>
                      <c:pt idx="704">
                        <c:v>0</c:v>
                      </c:pt>
                      <c:pt idx="705">
                        <c:v>0</c:v>
                      </c:pt>
                      <c:pt idx="706">
                        <c:v>0</c:v>
                      </c:pt>
                      <c:pt idx="707">
                        <c:v>0</c:v>
                      </c:pt>
                      <c:pt idx="708">
                        <c:v>0</c:v>
                      </c:pt>
                      <c:pt idx="709">
                        <c:v>0</c:v>
                      </c:pt>
                      <c:pt idx="710">
                        <c:v>0</c:v>
                      </c:pt>
                      <c:pt idx="711">
                        <c:v>0</c:v>
                      </c:pt>
                      <c:pt idx="712">
                        <c:v>0</c:v>
                      </c:pt>
                      <c:pt idx="713">
                        <c:v>0</c:v>
                      </c:pt>
                      <c:pt idx="714">
                        <c:v>0</c:v>
                      </c:pt>
                      <c:pt idx="715">
                        <c:v>0</c:v>
                      </c:pt>
                      <c:pt idx="716">
                        <c:v>0</c:v>
                      </c:pt>
                      <c:pt idx="717">
                        <c:v>0</c:v>
                      </c:pt>
                      <c:pt idx="718">
                        <c:v>0</c:v>
                      </c:pt>
                      <c:pt idx="719">
                        <c:v>0</c:v>
                      </c:pt>
                      <c:pt idx="720">
                        <c:v>0</c:v>
                      </c:pt>
                      <c:pt idx="721">
                        <c:v>0</c:v>
                      </c:pt>
                      <c:pt idx="722">
                        <c:v>0</c:v>
                      </c:pt>
                      <c:pt idx="723">
                        <c:v>0</c:v>
                      </c:pt>
                      <c:pt idx="724">
                        <c:v>0</c:v>
                      </c:pt>
                      <c:pt idx="725">
                        <c:v>0</c:v>
                      </c:pt>
                      <c:pt idx="726">
                        <c:v>0</c:v>
                      </c:pt>
                      <c:pt idx="727">
                        <c:v>0</c:v>
                      </c:pt>
                      <c:pt idx="728">
                        <c:v>0</c:v>
                      </c:pt>
                      <c:pt idx="729">
                        <c:v>0</c:v>
                      </c:pt>
                      <c:pt idx="730">
                        <c:v>3</c:v>
                      </c:pt>
                      <c:pt idx="731">
                        <c:v>3</c:v>
                      </c:pt>
                      <c:pt idx="732">
                        <c:v>3</c:v>
                      </c:pt>
                      <c:pt idx="733">
                        <c:v>3</c:v>
                      </c:pt>
                      <c:pt idx="734">
                        <c:v>3</c:v>
                      </c:pt>
                      <c:pt idx="735">
                        <c:v>0</c:v>
                      </c:pt>
                      <c:pt idx="736">
                        <c:v>0</c:v>
                      </c:pt>
                      <c:pt idx="737">
                        <c:v>0</c:v>
                      </c:pt>
                      <c:pt idx="738">
                        <c:v>0</c:v>
                      </c:pt>
                      <c:pt idx="739">
                        <c:v>0</c:v>
                      </c:pt>
                      <c:pt idx="740">
                        <c:v>0</c:v>
                      </c:pt>
                      <c:pt idx="741">
                        <c:v>0</c:v>
                      </c:pt>
                      <c:pt idx="742">
                        <c:v>0</c:v>
                      </c:pt>
                      <c:pt idx="743">
                        <c:v>0</c:v>
                      </c:pt>
                      <c:pt idx="744">
                        <c:v>0</c:v>
                      </c:pt>
                      <c:pt idx="745">
                        <c:v>3</c:v>
                      </c:pt>
                      <c:pt idx="746">
                        <c:v>3</c:v>
                      </c:pt>
                      <c:pt idx="747">
                        <c:v>3</c:v>
                      </c:pt>
                      <c:pt idx="748">
                        <c:v>3</c:v>
                      </c:pt>
                      <c:pt idx="749">
                        <c:v>3</c:v>
                      </c:pt>
                      <c:pt idx="750">
                        <c:v>0</c:v>
                      </c:pt>
                      <c:pt idx="751">
                        <c:v>0</c:v>
                      </c:pt>
                      <c:pt idx="752">
                        <c:v>0</c:v>
                      </c:pt>
                      <c:pt idx="753">
                        <c:v>0</c:v>
                      </c:pt>
                      <c:pt idx="754">
                        <c:v>0</c:v>
                      </c:pt>
                      <c:pt idx="755">
                        <c:v>0</c:v>
                      </c:pt>
                      <c:pt idx="756">
                        <c:v>0</c:v>
                      </c:pt>
                      <c:pt idx="757">
                        <c:v>0</c:v>
                      </c:pt>
                      <c:pt idx="758">
                        <c:v>0</c:v>
                      </c:pt>
                      <c:pt idx="759">
                        <c:v>0</c:v>
                      </c:pt>
                      <c:pt idx="760">
                        <c:v>0</c:v>
                      </c:pt>
                      <c:pt idx="761">
                        <c:v>3</c:v>
                      </c:pt>
                      <c:pt idx="762">
                        <c:v>3</c:v>
                      </c:pt>
                      <c:pt idx="763">
                        <c:v>3</c:v>
                      </c:pt>
                      <c:pt idx="764">
                        <c:v>0</c:v>
                      </c:pt>
                      <c:pt idx="765">
                        <c:v>0</c:v>
                      </c:pt>
                      <c:pt idx="766">
                        <c:v>0</c:v>
                      </c:pt>
                      <c:pt idx="767">
                        <c:v>0</c:v>
                      </c:pt>
                      <c:pt idx="768">
                        <c:v>0</c:v>
                      </c:pt>
                      <c:pt idx="769">
                        <c:v>0</c:v>
                      </c:pt>
                      <c:pt idx="770">
                        <c:v>0</c:v>
                      </c:pt>
                      <c:pt idx="771">
                        <c:v>0</c:v>
                      </c:pt>
                      <c:pt idx="772">
                        <c:v>0</c:v>
                      </c:pt>
                      <c:pt idx="773">
                        <c:v>0</c:v>
                      </c:pt>
                      <c:pt idx="774">
                        <c:v>0</c:v>
                      </c:pt>
                      <c:pt idx="775">
                        <c:v>0</c:v>
                      </c:pt>
                      <c:pt idx="776">
                        <c:v>0</c:v>
                      </c:pt>
                      <c:pt idx="777">
                        <c:v>0</c:v>
                      </c:pt>
                      <c:pt idx="778">
                        <c:v>0</c:v>
                      </c:pt>
                      <c:pt idx="779">
                        <c:v>0</c:v>
                      </c:pt>
                      <c:pt idx="780">
                        <c:v>0</c:v>
                      </c:pt>
                      <c:pt idx="781">
                        <c:v>0</c:v>
                      </c:pt>
                      <c:pt idx="782">
                        <c:v>0</c:v>
                      </c:pt>
                      <c:pt idx="783">
                        <c:v>0</c:v>
                      </c:pt>
                      <c:pt idx="784">
                        <c:v>0</c:v>
                      </c:pt>
                      <c:pt idx="785">
                        <c:v>0</c:v>
                      </c:pt>
                      <c:pt idx="786">
                        <c:v>0</c:v>
                      </c:pt>
                      <c:pt idx="787">
                        <c:v>0</c:v>
                      </c:pt>
                      <c:pt idx="788">
                        <c:v>0</c:v>
                      </c:pt>
                      <c:pt idx="789">
                        <c:v>0</c:v>
                      </c:pt>
                      <c:pt idx="790">
                        <c:v>0</c:v>
                      </c:pt>
                      <c:pt idx="791">
                        <c:v>0</c:v>
                      </c:pt>
                      <c:pt idx="792">
                        <c:v>0</c:v>
                      </c:pt>
                      <c:pt idx="793">
                        <c:v>0</c:v>
                      </c:pt>
                      <c:pt idx="794">
                        <c:v>0</c:v>
                      </c:pt>
                      <c:pt idx="795">
                        <c:v>0</c:v>
                      </c:pt>
                      <c:pt idx="796">
                        <c:v>0</c:v>
                      </c:pt>
                      <c:pt idx="797">
                        <c:v>0</c:v>
                      </c:pt>
                      <c:pt idx="798">
                        <c:v>0</c:v>
                      </c:pt>
                      <c:pt idx="79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74F-4732-82A8-3B7158C8013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Sheet4!$G$4</c15:sqref>
                        </c15:formulaRef>
                      </c:ext>
                    </c:extLst>
                    <c:strCache>
                      <c:ptCount val="1"/>
                      <c:pt idx="0">
                        <c:v>4 (s)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Sheet4!$C$5:$C$804</c15:sqref>
                        </c15:formulaRef>
                      </c:ext>
                    </c:extLst>
                    <c:numCache>
                      <c:formatCode>General</c:formatCode>
                      <c:ptCount val="800"/>
                      <c:pt idx="0">
                        <c:v>-2.2400000000000002</c:v>
                      </c:pt>
                      <c:pt idx="1">
                        <c:v>-2.2344000000000004</c:v>
                      </c:pt>
                      <c:pt idx="2">
                        <c:v>-2.2288000000000006</c:v>
                      </c:pt>
                      <c:pt idx="3">
                        <c:v>-2.2232000000000007</c:v>
                      </c:pt>
                      <c:pt idx="4">
                        <c:v>-2.2176000000000009</c:v>
                      </c:pt>
                      <c:pt idx="5">
                        <c:v>-2.2120000000000011</c:v>
                      </c:pt>
                      <c:pt idx="6">
                        <c:v>-2.2064000000000012</c:v>
                      </c:pt>
                      <c:pt idx="7">
                        <c:v>-2.2008000000000014</c:v>
                      </c:pt>
                      <c:pt idx="8">
                        <c:v>-2.1952000000000016</c:v>
                      </c:pt>
                      <c:pt idx="9">
                        <c:v>-2.1896000000000018</c:v>
                      </c:pt>
                      <c:pt idx="10">
                        <c:v>-2.1840000000000019</c:v>
                      </c:pt>
                      <c:pt idx="11">
                        <c:v>-2.1784000000000021</c:v>
                      </c:pt>
                      <c:pt idx="12">
                        <c:v>-2.1728000000000023</c:v>
                      </c:pt>
                      <c:pt idx="13">
                        <c:v>-2.1672000000000025</c:v>
                      </c:pt>
                      <c:pt idx="14">
                        <c:v>-2.1616000000000026</c:v>
                      </c:pt>
                      <c:pt idx="15">
                        <c:v>-2.1560000000000028</c:v>
                      </c:pt>
                      <c:pt idx="16">
                        <c:v>-2.150400000000003</c:v>
                      </c:pt>
                      <c:pt idx="17">
                        <c:v>-2.1448000000000031</c:v>
                      </c:pt>
                      <c:pt idx="18">
                        <c:v>-2.1392000000000033</c:v>
                      </c:pt>
                      <c:pt idx="19">
                        <c:v>-2.1336000000000035</c:v>
                      </c:pt>
                      <c:pt idx="20">
                        <c:v>-2.1280000000000037</c:v>
                      </c:pt>
                      <c:pt idx="21">
                        <c:v>-2.1224000000000038</c:v>
                      </c:pt>
                      <c:pt idx="22">
                        <c:v>-2.116800000000004</c:v>
                      </c:pt>
                      <c:pt idx="23">
                        <c:v>-2.1112000000000042</c:v>
                      </c:pt>
                      <c:pt idx="24">
                        <c:v>-2.1056000000000044</c:v>
                      </c:pt>
                      <c:pt idx="25">
                        <c:v>-2.1000000000000045</c:v>
                      </c:pt>
                      <c:pt idx="26">
                        <c:v>-2.0944000000000047</c:v>
                      </c:pt>
                      <c:pt idx="27">
                        <c:v>-2.0888000000000049</c:v>
                      </c:pt>
                      <c:pt idx="28">
                        <c:v>-2.083200000000005</c:v>
                      </c:pt>
                      <c:pt idx="29">
                        <c:v>-2.0776000000000052</c:v>
                      </c:pt>
                      <c:pt idx="30">
                        <c:v>-2.0720000000000054</c:v>
                      </c:pt>
                      <c:pt idx="31">
                        <c:v>-2.0664000000000056</c:v>
                      </c:pt>
                      <c:pt idx="32">
                        <c:v>-2.0608000000000057</c:v>
                      </c:pt>
                      <c:pt idx="33">
                        <c:v>-2.0552000000000059</c:v>
                      </c:pt>
                      <c:pt idx="34">
                        <c:v>-2.0496000000000061</c:v>
                      </c:pt>
                      <c:pt idx="35">
                        <c:v>-2.0440000000000063</c:v>
                      </c:pt>
                      <c:pt idx="36">
                        <c:v>-2.0384000000000064</c:v>
                      </c:pt>
                      <c:pt idx="37">
                        <c:v>-2.0328000000000066</c:v>
                      </c:pt>
                      <c:pt idx="38">
                        <c:v>-2.0272000000000068</c:v>
                      </c:pt>
                      <c:pt idx="39">
                        <c:v>-2.0216000000000069</c:v>
                      </c:pt>
                      <c:pt idx="40">
                        <c:v>-2.0160000000000071</c:v>
                      </c:pt>
                      <c:pt idx="41">
                        <c:v>-2.0104000000000073</c:v>
                      </c:pt>
                      <c:pt idx="42">
                        <c:v>-2.0048000000000075</c:v>
                      </c:pt>
                      <c:pt idx="43">
                        <c:v>-1.9992000000000074</c:v>
                      </c:pt>
                      <c:pt idx="44">
                        <c:v>-1.9936000000000074</c:v>
                      </c:pt>
                      <c:pt idx="45">
                        <c:v>-1.9880000000000073</c:v>
                      </c:pt>
                      <c:pt idx="46">
                        <c:v>-1.9824000000000073</c:v>
                      </c:pt>
                      <c:pt idx="47">
                        <c:v>-1.9768000000000072</c:v>
                      </c:pt>
                      <c:pt idx="48">
                        <c:v>-1.9712000000000072</c:v>
                      </c:pt>
                      <c:pt idx="49">
                        <c:v>-1.9656000000000071</c:v>
                      </c:pt>
                      <c:pt idx="50">
                        <c:v>-1.9600000000000071</c:v>
                      </c:pt>
                      <c:pt idx="51">
                        <c:v>-1.954400000000007</c:v>
                      </c:pt>
                      <c:pt idx="52">
                        <c:v>-1.948800000000007</c:v>
                      </c:pt>
                      <c:pt idx="53">
                        <c:v>-1.9432000000000069</c:v>
                      </c:pt>
                      <c:pt idx="54">
                        <c:v>-1.9376000000000069</c:v>
                      </c:pt>
                      <c:pt idx="55">
                        <c:v>-1.9320000000000068</c:v>
                      </c:pt>
                      <c:pt idx="56">
                        <c:v>-1.9264000000000068</c:v>
                      </c:pt>
                      <c:pt idx="57">
                        <c:v>-1.9208000000000067</c:v>
                      </c:pt>
                      <c:pt idx="58">
                        <c:v>-1.9152000000000067</c:v>
                      </c:pt>
                      <c:pt idx="59">
                        <c:v>-1.9096000000000066</c:v>
                      </c:pt>
                      <c:pt idx="60">
                        <c:v>-1.9040000000000066</c:v>
                      </c:pt>
                      <c:pt idx="61">
                        <c:v>-1.8984000000000065</c:v>
                      </c:pt>
                      <c:pt idx="62">
                        <c:v>-1.8928000000000065</c:v>
                      </c:pt>
                      <c:pt idx="63">
                        <c:v>-1.8872000000000064</c:v>
                      </c:pt>
                      <c:pt idx="64">
                        <c:v>-1.8816000000000064</c:v>
                      </c:pt>
                      <c:pt idx="65">
                        <c:v>-1.8760000000000063</c:v>
                      </c:pt>
                      <c:pt idx="66">
                        <c:v>-1.8704000000000063</c:v>
                      </c:pt>
                      <c:pt idx="67">
                        <c:v>-1.8648000000000062</c:v>
                      </c:pt>
                      <c:pt idx="68">
                        <c:v>-1.8592000000000062</c:v>
                      </c:pt>
                      <c:pt idx="69">
                        <c:v>-1.8536000000000061</c:v>
                      </c:pt>
                      <c:pt idx="70">
                        <c:v>-1.8480000000000061</c:v>
                      </c:pt>
                      <c:pt idx="71">
                        <c:v>-1.842400000000006</c:v>
                      </c:pt>
                      <c:pt idx="72">
                        <c:v>-1.836800000000006</c:v>
                      </c:pt>
                      <c:pt idx="73">
                        <c:v>-1.8312000000000059</c:v>
                      </c:pt>
                      <c:pt idx="74">
                        <c:v>-1.8256000000000059</c:v>
                      </c:pt>
                      <c:pt idx="75">
                        <c:v>-1.8200000000000058</c:v>
                      </c:pt>
                      <c:pt idx="76">
                        <c:v>-1.8144000000000058</c:v>
                      </c:pt>
                      <c:pt idx="77">
                        <c:v>-1.8088000000000057</c:v>
                      </c:pt>
                      <c:pt idx="78">
                        <c:v>-1.8032000000000057</c:v>
                      </c:pt>
                      <c:pt idx="79">
                        <c:v>-1.7976000000000056</c:v>
                      </c:pt>
                      <c:pt idx="80">
                        <c:v>-1.7920000000000056</c:v>
                      </c:pt>
                      <c:pt idx="81">
                        <c:v>-1.7864000000000055</c:v>
                      </c:pt>
                      <c:pt idx="82">
                        <c:v>-1.7808000000000055</c:v>
                      </c:pt>
                      <c:pt idx="83">
                        <c:v>-1.7752000000000054</c:v>
                      </c:pt>
                      <c:pt idx="84">
                        <c:v>-1.7696000000000054</c:v>
                      </c:pt>
                      <c:pt idx="85">
                        <c:v>-1.7640000000000053</c:v>
                      </c:pt>
                      <c:pt idx="86">
                        <c:v>-1.7584000000000053</c:v>
                      </c:pt>
                      <c:pt idx="87">
                        <c:v>-1.7528000000000052</c:v>
                      </c:pt>
                      <c:pt idx="88">
                        <c:v>-1.7472000000000052</c:v>
                      </c:pt>
                      <c:pt idx="89">
                        <c:v>-1.7416000000000051</c:v>
                      </c:pt>
                      <c:pt idx="90">
                        <c:v>-1.7360000000000051</c:v>
                      </c:pt>
                      <c:pt idx="91">
                        <c:v>-1.730400000000005</c:v>
                      </c:pt>
                      <c:pt idx="92">
                        <c:v>-1.724800000000005</c:v>
                      </c:pt>
                      <c:pt idx="93">
                        <c:v>-1.7192000000000049</c:v>
                      </c:pt>
                      <c:pt idx="94">
                        <c:v>-1.7136000000000049</c:v>
                      </c:pt>
                      <c:pt idx="95">
                        <c:v>-1.7080000000000048</c:v>
                      </c:pt>
                      <c:pt idx="96">
                        <c:v>-1.7024000000000048</c:v>
                      </c:pt>
                      <c:pt idx="97">
                        <c:v>-1.6968000000000047</c:v>
                      </c:pt>
                      <c:pt idx="98">
                        <c:v>-1.6912000000000047</c:v>
                      </c:pt>
                      <c:pt idx="99">
                        <c:v>-1.6856000000000047</c:v>
                      </c:pt>
                      <c:pt idx="100">
                        <c:v>-1.6800000000000046</c:v>
                      </c:pt>
                      <c:pt idx="101">
                        <c:v>-1.6744000000000046</c:v>
                      </c:pt>
                      <c:pt idx="102">
                        <c:v>-1.6688000000000045</c:v>
                      </c:pt>
                      <c:pt idx="103">
                        <c:v>-1.6632000000000045</c:v>
                      </c:pt>
                      <c:pt idx="104">
                        <c:v>-1.6576000000000044</c:v>
                      </c:pt>
                      <c:pt idx="105">
                        <c:v>-1.6520000000000044</c:v>
                      </c:pt>
                      <c:pt idx="106">
                        <c:v>-1.6464000000000043</c:v>
                      </c:pt>
                      <c:pt idx="107">
                        <c:v>-1.6408000000000043</c:v>
                      </c:pt>
                      <c:pt idx="108">
                        <c:v>-1.6352000000000042</c:v>
                      </c:pt>
                      <c:pt idx="109">
                        <c:v>-1.6296000000000042</c:v>
                      </c:pt>
                      <c:pt idx="110">
                        <c:v>-1.6240000000000041</c:v>
                      </c:pt>
                      <c:pt idx="111">
                        <c:v>-1.6184000000000041</c:v>
                      </c:pt>
                      <c:pt idx="112">
                        <c:v>-1.612800000000004</c:v>
                      </c:pt>
                      <c:pt idx="113">
                        <c:v>-1.607200000000004</c:v>
                      </c:pt>
                      <c:pt idx="114">
                        <c:v>-1.6016000000000039</c:v>
                      </c:pt>
                      <c:pt idx="115">
                        <c:v>-1.5960000000000039</c:v>
                      </c:pt>
                      <c:pt idx="116">
                        <c:v>-1.5904000000000038</c:v>
                      </c:pt>
                      <c:pt idx="117">
                        <c:v>-1.5848000000000038</c:v>
                      </c:pt>
                      <c:pt idx="118">
                        <c:v>-1.5792000000000037</c:v>
                      </c:pt>
                      <c:pt idx="119">
                        <c:v>-1.5736000000000037</c:v>
                      </c:pt>
                      <c:pt idx="120">
                        <c:v>-1.5680000000000036</c:v>
                      </c:pt>
                      <c:pt idx="121">
                        <c:v>-1.5624000000000036</c:v>
                      </c:pt>
                      <c:pt idx="122">
                        <c:v>-1.5568000000000035</c:v>
                      </c:pt>
                      <c:pt idx="123">
                        <c:v>-1.5512000000000035</c:v>
                      </c:pt>
                      <c:pt idx="124">
                        <c:v>-1.5456000000000034</c:v>
                      </c:pt>
                      <c:pt idx="125">
                        <c:v>-1.5400000000000034</c:v>
                      </c:pt>
                      <c:pt idx="126">
                        <c:v>-1.5344000000000033</c:v>
                      </c:pt>
                      <c:pt idx="127">
                        <c:v>-1.5288000000000033</c:v>
                      </c:pt>
                      <c:pt idx="128">
                        <c:v>-1.5232000000000032</c:v>
                      </c:pt>
                      <c:pt idx="129">
                        <c:v>-1.5176000000000032</c:v>
                      </c:pt>
                      <c:pt idx="130">
                        <c:v>-1.5120000000000031</c:v>
                      </c:pt>
                      <c:pt idx="131">
                        <c:v>-1.5064000000000031</c:v>
                      </c:pt>
                      <c:pt idx="132">
                        <c:v>-1.500800000000003</c:v>
                      </c:pt>
                      <c:pt idx="133">
                        <c:v>-1.495200000000003</c:v>
                      </c:pt>
                      <c:pt idx="134">
                        <c:v>-1.4896000000000029</c:v>
                      </c:pt>
                      <c:pt idx="135">
                        <c:v>-1.4840000000000029</c:v>
                      </c:pt>
                      <c:pt idx="136">
                        <c:v>-1.4784000000000028</c:v>
                      </c:pt>
                      <c:pt idx="137">
                        <c:v>-1.4728000000000028</c:v>
                      </c:pt>
                      <c:pt idx="138">
                        <c:v>-1.4672000000000027</c:v>
                      </c:pt>
                      <c:pt idx="139">
                        <c:v>-1.4616000000000027</c:v>
                      </c:pt>
                      <c:pt idx="140">
                        <c:v>-1.4560000000000026</c:v>
                      </c:pt>
                      <c:pt idx="141">
                        <c:v>-1.4504000000000026</c:v>
                      </c:pt>
                      <c:pt idx="142">
                        <c:v>-1.4448000000000025</c:v>
                      </c:pt>
                      <c:pt idx="143">
                        <c:v>-1.4392000000000025</c:v>
                      </c:pt>
                      <c:pt idx="144">
                        <c:v>-1.4336000000000024</c:v>
                      </c:pt>
                      <c:pt idx="145">
                        <c:v>-1.4280000000000024</c:v>
                      </c:pt>
                      <c:pt idx="146">
                        <c:v>-1.4224000000000023</c:v>
                      </c:pt>
                      <c:pt idx="147">
                        <c:v>-1.4168000000000023</c:v>
                      </c:pt>
                      <c:pt idx="148">
                        <c:v>-1.4112000000000022</c:v>
                      </c:pt>
                      <c:pt idx="149">
                        <c:v>-1.4056000000000022</c:v>
                      </c:pt>
                      <c:pt idx="150">
                        <c:v>-1.4000000000000021</c:v>
                      </c:pt>
                      <c:pt idx="151">
                        <c:v>-1.3944000000000021</c:v>
                      </c:pt>
                      <c:pt idx="152">
                        <c:v>-1.388800000000002</c:v>
                      </c:pt>
                      <c:pt idx="153">
                        <c:v>-1.383200000000002</c:v>
                      </c:pt>
                      <c:pt idx="154">
                        <c:v>-1.3776000000000019</c:v>
                      </c:pt>
                      <c:pt idx="155">
                        <c:v>-1.3720000000000019</c:v>
                      </c:pt>
                      <c:pt idx="156">
                        <c:v>-1.3664000000000018</c:v>
                      </c:pt>
                      <c:pt idx="157">
                        <c:v>-1.3608000000000018</c:v>
                      </c:pt>
                      <c:pt idx="158">
                        <c:v>-1.3552000000000017</c:v>
                      </c:pt>
                      <c:pt idx="159">
                        <c:v>-1.3496000000000017</c:v>
                      </c:pt>
                      <c:pt idx="160">
                        <c:v>-1.3440000000000016</c:v>
                      </c:pt>
                      <c:pt idx="161">
                        <c:v>-1.3384000000000016</c:v>
                      </c:pt>
                      <c:pt idx="162">
                        <c:v>-1.3328000000000015</c:v>
                      </c:pt>
                      <c:pt idx="163">
                        <c:v>-1.3272000000000015</c:v>
                      </c:pt>
                      <c:pt idx="164">
                        <c:v>-1.3216000000000014</c:v>
                      </c:pt>
                      <c:pt idx="165">
                        <c:v>-1.3160000000000014</c:v>
                      </c:pt>
                      <c:pt idx="166">
                        <c:v>-1.3104000000000013</c:v>
                      </c:pt>
                      <c:pt idx="167">
                        <c:v>-1.3048000000000013</c:v>
                      </c:pt>
                      <c:pt idx="168">
                        <c:v>-1.2992000000000012</c:v>
                      </c:pt>
                      <c:pt idx="169">
                        <c:v>-1.2936000000000012</c:v>
                      </c:pt>
                      <c:pt idx="170">
                        <c:v>-1.2880000000000011</c:v>
                      </c:pt>
                      <c:pt idx="171">
                        <c:v>-1.2824000000000011</c:v>
                      </c:pt>
                      <c:pt idx="172">
                        <c:v>-1.276800000000001</c:v>
                      </c:pt>
                      <c:pt idx="173">
                        <c:v>-1.271200000000001</c:v>
                      </c:pt>
                      <c:pt idx="174">
                        <c:v>-1.2656000000000009</c:v>
                      </c:pt>
                      <c:pt idx="175">
                        <c:v>-1.2600000000000009</c:v>
                      </c:pt>
                      <c:pt idx="176">
                        <c:v>-1.2544000000000008</c:v>
                      </c:pt>
                      <c:pt idx="177">
                        <c:v>-1.2488000000000008</c:v>
                      </c:pt>
                      <c:pt idx="178">
                        <c:v>-1.2432000000000007</c:v>
                      </c:pt>
                      <c:pt idx="179">
                        <c:v>-1.2376000000000007</c:v>
                      </c:pt>
                      <c:pt idx="180">
                        <c:v>-1.2320000000000007</c:v>
                      </c:pt>
                      <c:pt idx="181">
                        <c:v>-1.2264000000000006</c:v>
                      </c:pt>
                      <c:pt idx="182">
                        <c:v>-1.2208000000000006</c:v>
                      </c:pt>
                      <c:pt idx="183">
                        <c:v>-1.2152000000000005</c:v>
                      </c:pt>
                      <c:pt idx="184">
                        <c:v>-1.2096000000000005</c:v>
                      </c:pt>
                      <c:pt idx="185">
                        <c:v>-1.2040000000000004</c:v>
                      </c:pt>
                      <c:pt idx="186">
                        <c:v>-1.1984000000000004</c:v>
                      </c:pt>
                      <c:pt idx="187">
                        <c:v>-1.1928000000000003</c:v>
                      </c:pt>
                      <c:pt idx="188">
                        <c:v>-1.1872000000000003</c:v>
                      </c:pt>
                      <c:pt idx="189">
                        <c:v>-1.1816000000000002</c:v>
                      </c:pt>
                      <c:pt idx="190">
                        <c:v>-1.1760000000000002</c:v>
                      </c:pt>
                      <c:pt idx="191">
                        <c:v>-1.1704000000000001</c:v>
                      </c:pt>
                      <c:pt idx="192">
                        <c:v>-1.1648000000000001</c:v>
                      </c:pt>
                      <c:pt idx="193">
                        <c:v>-1.1592</c:v>
                      </c:pt>
                      <c:pt idx="194">
                        <c:v>-1.1536</c:v>
                      </c:pt>
                      <c:pt idx="195">
                        <c:v>-1.1479999999999999</c:v>
                      </c:pt>
                      <c:pt idx="196">
                        <c:v>-1.1423999999999999</c:v>
                      </c:pt>
                      <c:pt idx="197">
                        <c:v>-1.1367999999999998</c:v>
                      </c:pt>
                      <c:pt idx="198">
                        <c:v>-1.1311999999999998</c:v>
                      </c:pt>
                      <c:pt idx="199">
                        <c:v>-1.1255999999999997</c:v>
                      </c:pt>
                      <c:pt idx="200">
                        <c:v>-1.1199999999999997</c:v>
                      </c:pt>
                      <c:pt idx="201">
                        <c:v>-1.1143999999999996</c:v>
                      </c:pt>
                      <c:pt idx="202">
                        <c:v>-1.1087999999999996</c:v>
                      </c:pt>
                      <c:pt idx="203">
                        <c:v>-1.1031999999999995</c:v>
                      </c:pt>
                      <c:pt idx="204">
                        <c:v>-1.0975999999999995</c:v>
                      </c:pt>
                      <c:pt idx="205">
                        <c:v>-1.0919999999999994</c:v>
                      </c:pt>
                      <c:pt idx="206">
                        <c:v>-1.0863999999999994</c:v>
                      </c:pt>
                      <c:pt idx="207">
                        <c:v>-1.0807999999999993</c:v>
                      </c:pt>
                      <c:pt idx="208">
                        <c:v>-1.0751999999999993</c:v>
                      </c:pt>
                      <c:pt idx="209">
                        <c:v>-1.0695999999999992</c:v>
                      </c:pt>
                      <c:pt idx="210">
                        <c:v>-1.0639999999999992</c:v>
                      </c:pt>
                      <c:pt idx="211">
                        <c:v>-1.0583999999999991</c:v>
                      </c:pt>
                      <c:pt idx="212">
                        <c:v>-1.0527999999999991</c:v>
                      </c:pt>
                      <c:pt idx="213">
                        <c:v>-1.047199999999999</c:v>
                      </c:pt>
                      <c:pt idx="214">
                        <c:v>-1.041599999999999</c:v>
                      </c:pt>
                      <c:pt idx="215">
                        <c:v>-1.0359999999999989</c:v>
                      </c:pt>
                      <c:pt idx="216">
                        <c:v>-1.0303999999999989</c:v>
                      </c:pt>
                      <c:pt idx="217">
                        <c:v>-1.0247999999999988</c:v>
                      </c:pt>
                      <c:pt idx="218">
                        <c:v>-1.0191999999999988</c:v>
                      </c:pt>
                      <c:pt idx="219">
                        <c:v>-1.0135999999999987</c:v>
                      </c:pt>
                      <c:pt idx="220">
                        <c:v>-1.0079999999999987</c:v>
                      </c:pt>
                      <c:pt idx="221">
                        <c:v>-1.0023999999999986</c:v>
                      </c:pt>
                      <c:pt idx="222">
                        <c:v>-0.99679999999999858</c:v>
                      </c:pt>
                      <c:pt idx="223">
                        <c:v>-0.99119999999999853</c:v>
                      </c:pt>
                      <c:pt idx="224">
                        <c:v>-0.98559999999999848</c:v>
                      </c:pt>
                      <c:pt idx="225">
                        <c:v>-0.97999999999999843</c:v>
                      </c:pt>
                      <c:pt idx="226">
                        <c:v>-0.97439999999999838</c:v>
                      </c:pt>
                      <c:pt idx="227">
                        <c:v>-0.96879999999999833</c:v>
                      </c:pt>
                      <c:pt idx="228">
                        <c:v>-0.96319999999999828</c:v>
                      </c:pt>
                      <c:pt idx="229">
                        <c:v>-0.95759999999999823</c:v>
                      </c:pt>
                      <c:pt idx="230">
                        <c:v>-0.95199999999999818</c:v>
                      </c:pt>
                      <c:pt idx="231">
                        <c:v>-0.94639999999999813</c:v>
                      </c:pt>
                      <c:pt idx="232">
                        <c:v>-0.94079999999999808</c:v>
                      </c:pt>
                      <c:pt idx="233">
                        <c:v>-0.93519999999999803</c:v>
                      </c:pt>
                      <c:pt idx="234">
                        <c:v>-0.92959999999999798</c:v>
                      </c:pt>
                      <c:pt idx="235">
                        <c:v>-0.92399999999999793</c:v>
                      </c:pt>
                      <c:pt idx="236">
                        <c:v>-0.91839999999999788</c:v>
                      </c:pt>
                      <c:pt idx="237">
                        <c:v>-0.91279999999999784</c:v>
                      </c:pt>
                      <c:pt idx="238">
                        <c:v>-0.90719999999999779</c:v>
                      </c:pt>
                      <c:pt idx="239">
                        <c:v>-0.90159999999999774</c:v>
                      </c:pt>
                      <c:pt idx="240">
                        <c:v>-0.89599999999999769</c:v>
                      </c:pt>
                      <c:pt idx="241">
                        <c:v>-0.89039999999999764</c:v>
                      </c:pt>
                      <c:pt idx="242">
                        <c:v>-0.88479999999999759</c:v>
                      </c:pt>
                      <c:pt idx="243">
                        <c:v>-0.87919999999999754</c:v>
                      </c:pt>
                      <c:pt idx="244">
                        <c:v>-0.87359999999999749</c:v>
                      </c:pt>
                      <c:pt idx="245">
                        <c:v>-0.86799999999999744</c:v>
                      </c:pt>
                      <c:pt idx="246">
                        <c:v>-0.86239999999999739</c:v>
                      </c:pt>
                      <c:pt idx="247">
                        <c:v>-0.85679999999999734</c:v>
                      </c:pt>
                      <c:pt idx="248">
                        <c:v>-0.85119999999999729</c:v>
                      </c:pt>
                      <c:pt idx="249">
                        <c:v>-0.84559999999999724</c:v>
                      </c:pt>
                      <c:pt idx="250">
                        <c:v>-0.83999999999999719</c:v>
                      </c:pt>
                      <c:pt idx="251">
                        <c:v>-0.83439999999999714</c:v>
                      </c:pt>
                      <c:pt idx="252">
                        <c:v>-0.82879999999999709</c:v>
                      </c:pt>
                      <c:pt idx="253">
                        <c:v>-0.82319999999999705</c:v>
                      </c:pt>
                      <c:pt idx="254">
                        <c:v>-0.817599999999997</c:v>
                      </c:pt>
                      <c:pt idx="255">
                        <c:v>-0.81199999999999695</c:v>
                      </c:pt>
                      <c:pt idx="256">
                        <c:v>-0.8063999999999969</c:v>
                      </c:pt>
                      <c:pt idx="257">
                        <c:v>-0.80079999999999685</c:v>
                      </c:pt>
                      <c:pt idx="258">
                        <c:v>-0.7951999999999968</c:v>
                      </c:pt>
                      <c:pt idx="259">
                        <c:v>-0.78959999999999675</c:v>
                      </c:pt>
                      <c:pt idx="260">
                        <c:v>-0.7839999999999967</c:v>
                      </c:pt>
                      <c:pt idx="261">
                        <c:v>-0.77839999999999665</c:v>
                      </c:pt>
                      <c:pt idx="262">
                        <c:v>-0.7727999999999966</c:v>
                      </c:pt>
                      <c:pt idx="263">
                        <c:v>-0.76719999999999655</c:v>
                      </c:pt>
                      <c:pt idx="264">
                        <c:v>-0.7615999999999965</c:v>
                      </c:pt>
                      <c:pt idx="265">
                        <c:v>-0.75599999999999645</c:v>
                      </c:pt>
                      <c:pt idx="266">
                        <c:v>-0.7503999999999964</c:v>
                      </c:pt>
                      <c:pt idx="267">
                        <c:v>-0.74479999999999635</c:v>
                      </c:pt>
                      <c:pt idx="268">
                        <c:v>-0.7391999999999963</c:v>
                      </c:pt>
                      <c:pt idx="269">
                        <c:v>-0.73359999999999626</c:v>
                      </c:pt>
                      <c:pt idx="270">
                        <c:v>-0.72799999999999621</c:v>
                      </c:pt>
                      <c:pt idx="271">
                        <c:v>-0.72239999999999616</c:v>
                      </c:pt>
                      <c:pt idx="272">
                        <c:v>-0.71679999999999611</c:v>
                      </c:pt>
                      <c:pt idx="273">
                        <c:v>-0.71119999999999606</c:v>
                      </c:pt>
                      <c:pt idx="274">
                        <c:v>-0.70559999999999601</c:v>
                      </c:pt>
                      <c:pt idx="275">
                        <c:v>-0.69999999999999596</c:v>
                      </c:pt>
                      <c:pt idx="276">
                        <c:v>-0.69439999999999591</c:v>
                      </c:pt>
                      <c:pt idx="277">
                        <c:v>-0.68879999999999586</c:v>
                      </c:pt>
                      <c:pt idx="278">
                        <c:v>-0.68319999999999581</c:v>
                      </c:pt>
                      <c:pt idx="279">
                        <c:v>-0.67759999999999576</c:v>
                      </c:pt>
                      <c:pt idx="280">
                        <c:v>-0.67199999999999571</c:v>
                      </c:pt>
                      <c:pt idx="281">
                        <c:v>-0.66639999999999566</c:v>
                      </c:pt>
                      <c:pt idx="282">
                        <c:v>-0.66079999999999561</c:v>
                      </c:pt>
                      <c:pt idx="283">
                        <c:v>-0.65519999999999556</c:v>
                      </c:pt>
                      <c:pt idx="284">
                        <c:v>-0.64959999999999551</c:v>
                      </c:pt>
                      <c:pt idx="285">
                        <c:v>-0.64399999999999546</c:v>
                      </c:pt>
                      <c:pt idx="286">
                        <c:v>-0.63839999999999542</c:v>
                      </c:pt>
                      <c:pt idx="287">
                        <c:v>-0.63279999999999537</c:v>
                      </c:pt>
                      <c:pt idx="288">
                        <c:v>-0.62719999999999532</c:v>
                      </c:pt>
                      <c:pt idx="289">
                        <c:v>-0.62159999999999527</c:v>
                      </c:pt>
                      <c:pt idx="290">
                        <c:v>-0.61599999999999522</c:v>
                      </c:pt>
                      <c:pt idx="291">
                        <c:v>-0.61039999999999517</c:v>
                      </c:pt>
                      <c:pt idx="292">
                        <c:v>-0.60479999999999512</c:v>
                      </c:pt>
                      <c:pt idx="293">
                        <c:v>-0.59919999999999507</c:v>
                      </c:pt>
                      <c:pt idx="294">
                        <c:v>-0.59359999999999502</c:v>
                      </c:pt>
                      <c:pt idx="295">
                        <c:v>-0.58799999999999497</c:v>
                      </c:pt>
                      <c:pt idx="296">
                        <c:v>-0.58239999999999492</c:v>
                      </c:pt>
                      <c:pt idx="297">
                        <c:v>-0.57679999999999487</c:v>
                      </c:pt>
                      <c:pt idx="298">
                        <c:v>-0.57119999999999482</c:v>
                      </c:pt>
                      <c:pt idx="299">
                        <c:v>-0.56559999999999477</c:v>
                      </c:pt>
                      <c:pt idx="300">
                        <c:v>-0.55999999999999472</c:v>
                      </c:pt>
                      <c:pt idx="301">
                        <c:v>-0.55439999999999467</c:v>
                      </c:pt>
                      <c:pt idx="302">
                        <c:v>-0.54879999999999463</c:v>
                      </c:pt>
                      <c:pt idx="303">
                        <c:v>-0.54319999999999458</c:v>
                      </c:pt>
                      <c:pt idx="304">
                        <c:v>-0.53759999999999453</c:v>
                      </c:pt>
                      <c:pt idx="305">
                        <c:v>-0.53199999999999448</c:v>
                      </c:pt>
                      <c:pt idx="306">
                        <c:v>-0.52639999999999443</c:v>
                      </c:pt>
                      <c:pt idx="307">
                        <c:v>-0.52079999999999438</c:v>
                      </c:pt>
                      <c:pt idx="308">
                        <c:v>-0.51519999999999433</c:v>
                      </c:pt>
                      <c:pt idx="309">
                        <c:v>-0.50959999999999428</c:v>
                      </c:pt>
                      <c:pt idx="310">
                        <c:v>-0.50399999999999423</c:v>
                      </c:pt>
                      <c:pt idx="311">
                        <c:v>-0.49839999999999424</c:v>
                      </c:pt>
                      <c:pt idx="312">
                        <c:v>-0.49279999999999424</c:v>
                      </c:pt>
                      <c:pt idx="313">
                        <c:v>-0.48719999999999425</c:v>
                      </c:pt>
                      <c:pt idx="314">
                        <c:v>-0.48159999999999425</c:v>
                      </c:pt>
                      <c:pt idx="315">
                        <c:v>-0.47599999999999426</c:v>
                      </c:pt>
                      <c:pt idx="316">
                        <c:v>-0.47039999999999427</c:v>
                      </c:pt>
                      <c:pt idx="317">
                        <c:v>-0.46479999999999427</c:v>
                      </c:pt>
                      <c:pt idx="318">
                        <c:v>-0.45919999999999428</c:v>
                      </c:pt>
                      <c:pt idx="319">
                        <c:v>-0.45359999999999429</c:v>
                      </c:pt>
                      <c:pt idx="320">
                        <c:v>-0.44799999999999429</c:v>
                      </c:pt>
                      <c:pt idx="321">
                        <c:v>-0.4423999999999943</c:v>
                      </c:pt>
                      <c:pt idx="322">
                        <c:v>-0.4367999999999943</c:v>
                      </c:pt>
                      <c:pt idx="323">
                        <c:v>-0.43119999999999431</c:v>
                      </c:pt>
                      <c:pt idx="324">
                        <c:v>-0.42559999999999432</c:v>
                      </c:pt>
                      <c:pt idx="325">
                        <c:v>-0.41999999999999432</c:v>
                      </c:pt>
                      <c:pt idx="326">
                        <c:v>-0.41439999999999433</c:v>
                      </c:pt>
                      <c:pt idx="327">
                        <c:v>-0.40879999999999433</c:v>
                      </c:pt>
                      <c:pt idx="328">
                        <c:v>-0.40319999999999434</c:v>
                      </c:pt>
                      <c:pt idx="329">
                        <c:v>-0.39759999999999435</c:v>
                      </c:pt>
                      <c:pt idx="330">
                        <c:v>-0.39199999999999435</c:v>
                      </c:pt>
                      <c:pt idx="331">
                        <c:v>-0.38639999999999436</c:v>
                      </c:pt>
                      <c:pt idx="332">
                        <c:v>-0.38079999999999437</c:v>
                      </c:pt>
                      <c:pt idx="333">
                        <c:v>-0.37519999999999437</c:v>
                      </c:pt>
                      <c:pt idx="334">
                        <c:v>-0.36959999999999438</c:v>
                      </c:pt>
                      <c:pt idx="335">
                        <c:v>-0.36399999999999438</c:v>
                      </c:pt>
                      <c:pt idx="336">
                        <c:v>-0.35839999999999439</c:v>
                      </c:pt>
                      <c:pt idx="337">
                        <c:v>-0.3527999999999944</c:v>
                      </c:pt>
                      <c:pt idx="338">
                        <c:v>-0.3471999999999944</c:v>
                      </c:pt>
                      <c:pt idx="339">
                        <c:v>-0.34159999999999441</c:v>
                      </c:pt>
                      <c:pt idx="340">
                        <c:v>-0.33599999999999441</c:v>
                      </c:pt>
                      <c:pt idx="341">
                        <c:v>-0.33039999999999442</c:v>
                      </c:pt>
                      <c:pt idx="342">
                        <c:v>-0.32479999999999443</c:v>
                      </c:pt>
                      <c:pt idx="343">
                        <c:v>-0.31919999999999443</c:v>
                      </c:pt>
                      <c:pt idx="344">
                        <c:v>-0.31359999999999444</c:v>
                      </c:pt>
                      <c:pt idx="345">
                        <c:v>-0.30799999999999444</c:v>
                      </c:pt>
                      <c:pt idx="346">
                        <c:v>-0.30239999999999445</c:v>
                      </c:pt>
                      <c:pt idx="347">
                        <c:v>-0.29679999999999446</c:v>
                      </c:pt>
                      <c:pt idx="348">
                        <c:v>-0.29119999999999446</c:v>
                      </c:pt>
                      <c:pt idx="349">
                        <c:v>-0.28559999999999447</c:v>
                      </c:pt>
                      <c:pt idx="350">
                        <c:v>-0.27999999999999448</c:v>
                      </c:pt>
                      <c:pt idx="351">
                        <c:v>-0.27439999999999448</c:v>
                      </c:pt>
                      <c:pt idx="352">
                        <c:v>-0.26879999999999449</c:v>
                      </c:pt>
                      <c:pt idx="353">
                        <c:v>-0.26319999999999449</c:v>
                      </c:pt>
                      <c:pt idx="354">
                        <c:v>-0.2575999999999945</c:v>
                      </c:pt>
                      <c:pt idx="355">
                        <c:v>-0.25199999999999451</c:v>
                      </c:pt>
                      <c:pt idx="356">
                        <c:v>-0.24639999999999451</c:v>
                      </c:pt>
                      <c:pt idx="357">
                        <c:v>-0.24079999999999452</c:v>
                      </c:pt>
                      <c:pt idx="358">
                        <c:v>-0.23519999999999452</c:v>
                      </c:pt>
                      <c:pt idx="359">
                        <c:v>-0.22959999999999453</c:v>
                      </c:pt>
                      <c:pt idx="360">
                        <c:v>-0.22399999999999454</c:v>
                      </c:pt>
                      <c:pt idx="361">
                        <c:v>-0.21839999999999454</c:v>
                      </c:pt>
                      <c:pt idx="362">
                        <c:v>-0.21279999999999455</c:v>
                      </c:pt>
                      <c:pt idx="363">
                        <c:v>-0.20719999999999456</c:v>
                      </c:pt>
                      <c:pt idx="364">
                        <c:v>-0.20159999999999456</c:v>
                      </c:pt>
                      <c:pt idx="365">
                        <c:v>-0.19599999999999457</c:v>
                      </c:pt>
                      <c:pt idx="366">
                        <c:v>-0.19039999999999457</c:v>
                      </c:pt>
                      <c:pt idx="367">
                        <c:v>-0.18479999999999458</c:v>
                      </c:pt>
                      <c:pt idx="368">
                        <c:v>-0.17919999999999459</c:v>
                      </c:pt>
                      <c:pt idx="369">
                        <c:v>-0.17359999999999459</c:v>
                      </c:pt>
                      <c:pt idx="370">
                        <c:v>-0.1679999999999946</c:v>
                      </c:pt>
                      <c:pt idx="371">
                        <c:v>-0.1623999999999946</c:v>
                      </c:pt>
                      <c:pt idx="372">
                        <c:v>-0.15679999999999461</c:v>
                      </c:pt>
                      <c:pt idx="373">
                        <c:v>-0.15119999999999462</c:v>
                      </c:pt>
                      <c:pt idx="374">
                        <c:v>-0.14559999999999462</c:v>
                      </c:pt>
                      <c:pt idx="375">
                        <c:v>-0.13999999999999463</c:v>
                      </c:pt>
                      <c:pt idx="376">
                        <c:v>-0.13439999999999463</c:v>
                      </c:pt>
                      <c:pt idx="377">
                        <c:v>-0.12879999999999464</c:v>
                      </c:pt>
                      <c:pt idx="378">
                        <c:v>-0.12319999999999465</c:v>
                      </c:pt>
                      <c:pt idx="379">
                        <c:v>-0.11759999999999465</c:v>
                      </c:pt>
                      <c:pt idx="380">
                        <c:v>-0.11199999999999466</c:v>
                      </c:pt>
                      <c:pt idx="381">
                        <c:v>-0.10639999999999467</c:v>
                      </c:pt>
                      <c:pt idx="382">
                        <c:v>-0.10079999999999467</c:v>
                      </c:pt>
                      <c:pt idx="383">
                        <c:v>-9.5199999999994678E-2</c:v>
                      </c:pt>
                      <c:pt idx="384">
                        <c:v>-8.9599999999994684E-2</c:v>
                      </c:pt>
                      <c:pt idx="385">
                        <c:v>-8.399999999999469E-2</c:v>
                      </c:pt>
                      <c:pt idx="386">
                        <c:v>-7.8399999999994696E-2</c:v>
                      </c:pt>
                      <c:pt idx="387">
                        <c:v>-7.2799999999994702E-2</c:v>
                      </c:pt>
                      <c:pt idx="388">
                        <c:v>-6.7199999999994708E-2</c:v>
                      </c:pt>
                      <c:pt idx="389">
                        <c:v>-6.1599999999994708E-2</c:v>
                      </c:pt>
                      <c:pt idx="390">
                        <c:v>-5.5999999999994707E-2</c:v>
                      </c:pt>
                      <c:pt idx="391">
                        <c:v>-5.0399999999994706E-2</c:v>
                      </c:pt>
                      <c:pt idx="392">
                        <c:v>-4.4799999999994705E-2</c:v>
                      </c:pt>
                      <c:pt idx="393">
                        <c:v>-3.9199999999994704E-2</c:v>
                      </c:pt>
                      <c:pt idx="394">
                        <c:v>-3.3599999999994704E-2</c:v>
                      </c:pt>
                      <c:pt idx="395">
                        <c:v>-2.7999999999994703E-2</c:v>
                      </c:pt>
                      <c:pt idx="396">
                        <c:v>-2.2399999999994702E-2</c:v>
                      </c:pt>
                      <c:pt idx="397">
                        <c:v>-1.6799999999994701E-2</c:v>
                      </c:pt>
                      <c:pt idx="398">
                        <c:v>-1.11999999999947E-2</c:v>
                      </c:pt>
                      <c:pt idx="399">
                        <c:v>-5.5999999999946995E-3</c:v>
                      </c:pt>
                      <c:pt idx="400">
                        <c:v>5.3013149425851225E-15</c:v>
                      </c:pt>
                      <c:pt idx="401">
                        <c:v>5.6000000000053021E-3</c:v>
                      </c:pt>
                      <c:pt idx="402">
                        <c:v>1.1200000000005303E-2</c:v>
                      </c:pt>
                      <c:pt idx="403">
                        <c:v>1.6800000000005304E-2</c:v>
                      </c:pt>
                      <c:pt idx="404">
                        <c:v>2.2400000000005305E-2</c:v>
                      </c:pt>
                      <c:pt idx="405">
                        <c:v>2.8000000000005305E-2</c:v>
                      </c:pt>
                      <c:pt idx="406">
                        <c:v>3.3600000000005306E-2</c:v>
                      </c:pt>
                      <c:pt idx="407">
                        <c:v>3.9200000000005307E-2</c:v>
                      </c:pt>
                      <c:pt idx="408">
                        <c:v>4.4800000000005308E-2</c:v>
                      </c:pt>
                      <c:pt idx="409">
                        <c:v>5.0400000000005309E-2</c:v>
                      </c:pt>
                      <c:pt idx="410">
                        <c:v>5.6000000000005309E-2</c:v>
                      </c:pt>
                      <c:pt idx="411">
                        <c:v>6.160000000000531E-2</c:v>
                      </c:pt>
                      <c:pt idx="412">
                        <c:v>6.7200000000005311E-2</c:v>
                      </c:pt>
                      <c:pt idx="413">
                        <c:v>7.2800000000005305E-2</c:v>
                      </c:pt>
                      <c:pt idx="414">
                        <c:v>7.8400000000005299E-2</c:v>
                      </c:pt>
                      <c:pt idx="415">
                        <c:v>8.4000000000005293E-2</c:v>
                      </c:pt>
                      <c:pt idx="416">
                        <c:v>8.9600000000005287E-2</c:v>
                      </c:pt>
                      <c:pt idx="417">
                        <c:v>9.520000000000528E-2</c:v>
                      </c:pt>
                      <c:pt idx="418">
                        <c:v>0.10080000000000527</c:v>
                      </c:pt>
                      <c:pt idx="419">
                        <c:v>0.10640000000000527</c:v>
                      </c:pt>
                      <c:pt idx="420">
                        <c:v>0.11200000000000526</c:v>
                      </c:pt>
                      <c:pt idx="421">
                        <c:v>0.11760000000000526</c:v>
                      </c:pt>
                      <c:pt idx="422">
                        <c:v>0.12320000000000525</c:v>
                      </c:pt>
                      <c:pt idx="423">
                        <c:v>0.12880000000000524</c:v>
                      </c:pt>
                      <c:pt idx="424">
                        <c:v>0.13440000000000524</c:v>
                      </c:pt>
                      <c:pt idx="425">
                        <c:v>0.14000000000000523</c:v>
                      </c:pt>
                      <c:pt idx="426">
                        <c:v>0.14560000000000523</c:v>
                      </c:pt>
                      <c:pt idx="427">
                        <c:v>0.15120000000000522</c:v>
                      </c:pt>
                      <c:pt idx="428">
                        <c:v>0.15680000000000521</c:v>
                      </c:pt>
                      <c:pt idx="429">
                        <c:v>0.16240000000000521</c:v>
                      </c:pt>
                      <c:pt idx="430">
                        <c:v>0.1680000000000052</c:v>
                      </c:pt>
                      <c:pt idx="431">
                        <c:v>0.17360000000000519</c:v>
                      </c:pt>
                      <c:pt idx="432">
                        <c:v>0.17920000000000519</c:v>
                      </c:pt>
                      <c:pt idx="433">
                        <c:v>0.18480000000000518</c:v>
                      </c:pt>
                      <c:pt idx="434">
                        <c:v>0.19040000000000518</c:v>
                      </c:pt>
                      <c:pt idx="435">
                        <c:v>0.19600000000000517</c:v>
                      </c:pt>
                      <c:pt idx="436">
                        <c:v>0.20160000000000516</c:v>
                      </c:pt>
                      <c:pt idx="437">
                        <c:v>0.20720000000000516</c:v>
                      </c:pt>
                      <c:pt idx="438">
                        <c:v>0.21280000000000515</c:v>
                      </c:pt>
                      <c:pt idx="439">
                        <c:v>0.21840000000000515</c:v>
                      </c:pt>
                      <c:pt idx="440">
                        <c:v>0.22400000000000514</c:v>
                      </c:pt>
                      <c:pt idx="441">
                        <c:v>0.22960000000000513</c:v>
                      </c:pt>
                      <c:pt idx="442">
                        <c:v>0.23520000000000513</c:v>
                      </c:pt>
                      <c:pt idx="443">
                        <c:v>0.24080000000000512</c:v>
                      </c:pt>
                      <c:pt idx="444">
                        <c:v>0.24640000000000511</c:v>
                      </c:pt>
                      <c:pt idx="445">
                        <c:v>0.25200000000000511</c:v>
                      </c:pt>
                      <c:pt idx="446">
                        <c:v>0.2576000000000051</c:v>
                      </c:pt>
                      <c:pt idx="447">
                        <c:v>0.2632000000000051</c:v>
                      </c:pt>
                      <c:pt idx="448">
                        <c:v>0.26880000000000509</c:v>
                      </c:pt>
                      <c:pt idx="449">
                        <c:v>0.27440000000000508</c:v>
                      </c:pt>
                      <c:pt idx="450">
                        <c:v>0.28000000000000508</c:v>
                      </c:pt>
                      <c:pt idx="451">
                        <c:v>0.28560000000000507</c:v>
                      </c:pt>
                      <c:pt idx="452">
                        <c:v>0.29120000000000507</c:v>
                      </c:pt>
                      <c:pt idx="453">
                        <c:v>0.29680000000000506</c:v>
                      </c:pt>
                      <c:pt idx="454">
                        <c:v>0.30240000000000505</c:v>
                      </c:pt>
                      <c:pt idx="455">
                        <c:v>0.30800000000000505</c:v>
                      </c:pt>
                      <c:pt idx="456">
                        <c:v>0.31360000000000504</c:v>
                      </c:pt>
                      <c:pt idx="457">
                        <c:v>0.31920000000000504</c:v>
                      </c:pt>
                      <c:pt idx="458">
                        <c:v>0.32480000000000503</c:v>
                      </c:pt>
                      <c:pt idx="459">
                        <c:v>0.33040000000000502</c:v>
                      </c:pt>
                      <c:pt idx="460">
                        <c:v>0.33600000000000502</c:v>
                      </c:pt>
                      <c:pt idx="461">
                        <c:v>0.34160000000000501</c:v>
                      </c:pt>
                      <c:pt idx="462">
                        <c:v>0.347200000000005</c:v>
                      </c:pt>
                      <c:pt idx="463">
                        <c:v>0.352800000000005</c:v>
                      </c:pt>
                      <c:pt idx="464">
                        <c:v>0.35840000000000499</c:v>
                      </c:pt>
                      <c:pt idx="465">
                        <c:v>0.36400000000000499</c:v>
                      </c:pt>
                      <c:pt idx="466">
                        <c:v>0.36960000000000498</c:v>
                      </c:pt>
                      <c:pt idx="467">
                        <c:v>0.37520000000000497</c:v>
                      </c:pt>
                      <c:pt idx="468">
                        <c:v>0.38080000000000497</c:v>
                      </c:pt>
                      <c:pt idx="469">
                        <c:v>0.38640000000000496</c:v>
                      </c:pt>
                      <c:pt idx="470">
                        <c:v>0.39200000000000496</c:v>
                      </c:pt>
                      <c:pt idx="471">
                        <c:v>0.39760000000000495</c:v>
                      </c:pt>
                      <c:pt idx="472">
                        <c:v>0.40320000000000494</c:v>
                      </c:pt>
                      <c:pt idx="473">
                        <c:v>0.40880000000000494</c:v>
                      </c:pt>
                      <c:pt idx="474">
                        <c:v>0.41440000000000493</c:v>
                      </c:pt>
                      <c:pt idx="475">
                        <c:v>0.42000000000000492</c:v>
                      </c:pt>
                      <c:pt idx="476">
                        <c:v>0.42560000000000492</c:v>
                      </c:pt>
                      <c:pt idx="477">
                        <c:v>0.43120000000000491</c:v>
                      </c:pt>
                      <c:pt idx="478">
                        <c:v>0.43680000000000491</c:v>
                      </c:pt>
                      <c:pt idx="479">
                        <c:v>0.4424000000000049</c:v>
                      </c:pt>
                      <c:pt idx="480">
                        <c:v>0.44800000000000489</c:v>
                      </c:pt>
                      <c:pt idx="481">
                        <c:v>0.45360000000000489</c:v>
                      </c:pt>
                      <c:pt idx="482">
                        <c:v>0.45920000000000488</c:v>
                      </c:pt>
                      <c:pt idx="483">
                        <c:v>0.46480000000000488</c:v>
                      </c:pt>
                      <c:pt idx="484">
                        <c:v>0.47040000000000487</c:v>
                      </c:pt>
                      <c:pt idx="485">
                        <c:v>0.47600000000000486</c:v>
                      </c:pt>
                      <c:pt idx="486">
                        <c:v>0.48160000000000486</c:v>
                      </c:pt>
                      <c:pt idx="487">
                        <c:v>0.48720000000000485</c:v>
                      </c:pt>
                      <c:pt idx="488">
                        <c:v>0.49280000000000485</c:v>
                      </c:pt>
                      <c:pt idx="489">
                        <c:v>0.49840000000000484</c:v>
                      </c:pt>
                      <c:pt idx="490">
                        <c:v>0.50400000000000489</c:v>
                      </c:pt>
                      <c:pt idx="491">
                        <c:v>0.50960000000000494</c:v>
                      </c:pt>
                      <c:pt idx="492">
                        <c:v>0.51520000000000499</c:v>
                      </c:pt>
                      <c:pt idx="493">
                        <c:v>0.52080000000000504</c:v>
                      </c:pt>
                      <c:pt idx="494">
                        <c:v>0.52640000000000509</c:v>
                      </c:pt>
                      <c:pt idx="495">
                        <c:v>0.53200000000000514</c:v>
                      </c:pt>
                      <c:pt idx="496">
                        <c:v>0.53760000000000518</c:v>
                      </c:pt>
                      <c:pt idx="497">
                        <c:v>0.54320000000000523</c:v>
                      </c:pt>
                      <c:pt idx="498">
                        <c:v>0.54880000000000528</c:v>
                      </c:pt>
                      <c:pt idx="499">
                        <c:v>0.55440000000000533</c:v>
                      </c:pt>
                      <c:pt idx="500">
                        <c:v>0.56000000000000538</c:v>
                      </c:pt>
                      <c:pt idx="501">
                        <c:v>0.56560000000000543</c:v>
                      </c:pt>
                      <c:pt idx="502">
                        <c:v>0.57120000000000548</c:v>
                      </c:pt>
                      <c:pt idx="503">
                        <c:v>0.57680000000000553</c:v>
                      </c:pt>
                      <c:pt idx="504">
                        <c:v>0.58240000000000558</c:v>
                      </c:pt>
                      <c:pt idx="505">
                        <c:v>0.58800000000000563</c:v>
                      </c:pt>
                      <c:pt idx="506">
                        <c:v>0.59360000000000568</c:v>
                      </c:pt>
                      <c:pt idx="507">
                        <c:v>0.59920000000000573</c:v>
                      </c:pt>
                      <c:pt idx="508">
                        <c:v>0.60480000000000578</c:v>
                      </c:pt>
                      <c:pt idx="509">
                        <c:v>0.61040000000000583</c:v>
                      </c:pt>
                      <c:pt idx="510">
                        <c:v>0.61600000000000588</c:v>
                      </c:pt>
                      <c:pt idx="511">
                        <c:v>0.62160000000000593</c:v>
                      </c:pt>
                      <c:pt idx="512">
                        <c:v>0.62720000000000597</c:v>
                      </c:pt>
                      <c:pt idx="513">
                        <c:v>0.63280000000000602</c:v>
                      </c:pt>
                      <c:pt idx="514">
                        <c:v>0.63840000000000607</c:v>
                      </c:pt>
                      <c:pt idx="515">
                        <c:v>0.64400000000000612</c:v>
                      </c:pt>
                      <c:pt idx="516">
                        <c:v>0.64960000000000617</c:v>
                      </c:pt>
                      <c:pt idx="517">
                        <c:v>0.65520000000000622</c:v>
                      </c:pt>
                      <c:pt idx="518">
                        <c:v>0.66080000000000627</c:v>
                      </c:pt>
                      <c:pt idx="519">
                        <c:v>0.66640000000000632</c:v>
                      </c:pt>
                      <c:pt idx="520">
                        <c:v>0.67200000000000637</c:v>
                      </c:pt>
                      <c:pt idx="521">
                        <c:v>0.67760000000000642</c:v>
                      </c:pt>
                      <c:pt idx="522">
                        <c:v>0.68320000000000647</c:v>
                      </c:pt>
                      <c:pt idx="523">
                        <c:v>0.68880000000000652</c:v>
                      </c:pt>
                      <c:pt idx="524">
                        <c:v>0.69440000000000657</c:v>
                      </c:pt>
                      <c:pt idx="525">
                        <c:v>0.70000000000000662</c:v>
                      </c:pt>
                      <c:pt idx="526">
                        <c:v>0.70560000000000667</c:v>
                      </c:pt>
                      <c:pt idx="527">
                        <c:v>0.71120000000000672</c:v>
                      </c:pt>
                      <c:pt idx="528">
                        <c:v>0.71680000000000677</c:v>
                      </c:pt>
                      <c:pt idx="529">
                        <c:v>0.72240000000000681</c:v>
                      </c:pt>
                      <c:pt idx="530">
                        <c:v>0.72800000000000686</c:v>
                      </c:pt>
                      <c:pt idx="531">
                        <c:v>0.73360000000000691</c:v>
                      </c:pt>
                      <c:pt idx="532">
                        <c:v>0.73920000000000696</c:v>
                      </c:pt>
                      <c:pt idx="533">
                        <c:v>0.74480000000000701</c:v>
                      </c:pt>
                      <c:pt idx="534">
                        <c:v>0.75040000000000706</c:v>
                      </c:pt>
                      <c:pt idx="535">
                        <c:v>0.75600000000000711</c:v>
                      </c:pt>
                      <c:pt idx="536">
                        <c:v>0.76160000000000716</c:v>
                      </c:pt>
                      <c:pt idx="537">
                        <c:v>0.76720000000000721</c:v>
                      </c:pt>
                      <c:pt idx="538">
                        <c:v>0.77280000000000726</c:v>
                      </c:pt>
                      <c:pt idx="539">
                        <c:v>0.77840000000000731</c:v>
                      </c:pt>
                      <c:pt idx="540">
                        <c:v>0.78400000000000736</c:v>
                      </c:pt>
                      <c:pt idx="541">
                        <c:v>0.78960000000000741</c:v>
                      </c:pt>
                      <c:pt idx="542">
                        <c:v>0.79520000000000746</c:v>
                      </c:pt>
                      <c:pt idx="543">
                        <c:v>0.80080000000000751</c:v>
                      </c:pt>
                      <c:pt idx="544">
                        <c:v>0.80640000000000756</c:v>
                      </c:pt>
                      <c:pt idx="545">
                        <c:v>0.8120000000000076</c:v>
                      </c:pt>
                      <c:pt idx="546">
                        <c:v>0.81760000000000765</c:v>
                      </c:pt>
                      <c:pt idx="547">
                        <c:v>0.8232000000000077</c:v>
                      </c:pt>
                      <c:pt idx="548">
                        <c:v>0.82880000000000775</c:v>
                      </c:pt>
                      <c:pt idx="549">
                        <c:v>0.8344000000000078</c:v>
                      </c:pt>
                      <c:pt idx="550">
                        <c:v>0.84000000000000785</c:v>
                      </c:pt>
                      <c:pt idx="551">
                        <c:v>0.8456000000000079</c:v>
                      </c:pt>
                      <c:pt idx="552">
                        <c:v>0.85120000000000795</c:v>
                      </c:pt>
                      <c:pt idx="553">
                        <c:v>0.856800000000008</c:v>
                      </c:pt>
                      <c:pt idx="554">
                        <c:v>0.86240000000000805</c:v>
                      </c:pt>
                      <c:pt idx="555">
                        <c:v>0.8680000000000081</c:v>
                      </c:pt>
                      <c:pt idx="556">
                        <c:v>0.87360000000000815</c:v>
                      </c:pt>
                      <c:pt idx="557">
                        <c:v>0.8792000000000082</c:v>
                      </c:pt>
                      <c:pt idx="558">
                        <c:v>0.88480000000000825</c:v>
                      </c:pt>
                      <c:pt idx="559">
                        <c:v>0.8904000000000083</c:v>
                      </c:pt>
                      <c:pt idx="560">
                        <c:v>0.89600000000000835</c:v>
                      </c:pt>
                      <c:pt idx="561">
                        <c:v>0.90160000000000839</c:v>
                      </c:pt>
                      <c:pt idx="562">
                        <c:v>0.90720000000000844</c:v>
                      </c:pt>
                      <c:pt idx="563">
                        <c:v>0.91280000000000849</c:v>
                      </c:pt>
                      <c:pt idx="564">
                        <c:v>0.91840000000000854</c:v>
                      </c:pt>
                      <c:pt idx="565">
                        <c:v>0.92400000000000859</c:v>
                      </c:pt>
                      <c:pt idx="566">
                        <c:v>0.92960000000000864</c:v>
                      </c:pt>
                      <c:pt idx="567">
                        <c:v>0.93520000000000869</c:v>
                      </c:pt>
                      <c:pt idx="568">
                        <c:v>0.94080000000000874</c:v>
                      </c:pt>
                      <c:pt idx="569">
                        <c:v>0.94640000000000879</c:v>
                      </c:pt>
                      <c:pt idx="570">
                        <c:v>0.95200000000000884</c:v>
                      </c:pt>
                      <c:pt idx="571">
                        <c:v>0.95760000000000889</c:v>
                      </c:pt>
                      <c:pt idx="572">
                        <c:v>0.96320000000000894</c:v>
                      </c:pt>
                      <c:pt idx="573">
                        <c:v>0.96880000000000899</c:v>
                      </c:pt>
                      <c:pt idx="574">
                        <c:v>0.97440000000000904</c:v>
                      </c:pt>
                      <c:pt idx="575">
                        <c:v>0.98000000000000909</c:v>
                      </c:pt>
                      <c:pt idx="576">
                        <c:v>0.98560000000000914</c:v>
                      </c:pt>
                      <c:pt idx="577">
                        <c:v>0.99120000000000918</c:v>
                      </c:pt>
                      <c:pt idx="578">
                        <c:v>0.99680000000000923</c:v>
                      </c:pt>
                      <c:pt idx="579">
                        <c:v>1.0024000000000093</c:v>
                      </c:pt>
                      <c:pt idx="580">
                        <c:v>1.0080000000000093</c:v>
                      </c:pt>
                      <c:pt idx="581">
                        <c:v>1.0136000000000094</c:v>
                      </c:pt>
                      <c:pt idx="582">
                        <c:v>1.0192000000000094</c:v>
                      </c:pt>
                      <c:pt idx="583">
                        <c:v>1.0248000000000095</c:v>
                      </c:pt>
                      <c:pt idx="584">
                        <c:v>1.0304000000000095</c:v>
                      </c:pt>
                      <c:pt idx="585">
                        <c:v>1.0360000000000096</c:v>
                      </c:pt>
                      <c:pt idx="586">
                        <c:v>1.0416000000000096</c:v>
                      </c:pt>
                      <c:pt idx="587">
                        <c:v>1.0472000000000097</c:v>
                      </c:pt>
                      <c:pt idx="588">
                        <c:v>1.0528000000000097</c:v>
                      </c:pt>
                      <c:pt idx="589">
                        <c:v>1.0584000000000098</c:v>
                      </c:pt>
                      <c:pt idx="590">
                        <c:v>1.0640000000000098</c:v>
                      </c:pt>
                      <c:pt idx="591">
                        <c:v>1.0696000000000099</c:v>
                      </c:pt>
                      <c:pt idx="592">
                        <c:v>1.0752000000000099</c:v>
                      </c:pt>
                      <c:pt idx="593">
                        <c:v>1.08080000000001</c:v>
                      </c:pt>
                      <c:pt idx="594">
                        <c:v>1.08640000000001</c:v>
                      </c:pt>
                      <c:pt idx="595">
                        <c:v>1.0920000000000101</c:v>
                      </c:pt>
                      <c:pt idx="596">
                        <c:v>1.0976000000000101</c:v>
                      </c:pt>
                      <c:pt idx="597">
                        <c:v>1.1032000000000102</c:v>
                      </c:pt>
                      <c:pt idx="598">
                        <c:v>1.1088000000000102</c:v>
                      </c:pt>
                      <c:pt idx="599">
                        <c:v>1.1144000000000103</c:v>
                      </c:pt>
                      <c:pt idx="600">
                        <c:v>1.1200000000000103</c:v>
                      </c:pt>
                      <c:pt idx="601">
                        <c:v>1.1256000000000104</c:v>
                      </c:pt>
                      <c:pt idx="602">
                        <c:v>1.1312000000000104</c:v>
                      </c:pt>
                      <c:pt idx="603">
                        <c:v>1.1368000000000105</c:v>
                      </c:pt>
                      <c:pt idx="604">
                        <c:v>1.1424000000000105</c:v>
                      </c:pt>
                      <c:pt idx="605">
                        <c:v>1.1480000000000106</c:v>
                      </c:pt>
                      <c:pt idx="606">
                        <c:v>1.1536000000000106</c:v>
                      </c:pt>
                      <c:pt idx="607">
                        <c:v>1.1592000000000107</c:v>
                      </c:pt>
                      <c:pt idx="608">
                        <c:v>1.1648000000000107</c:v>
                      </c:pt>
                      <c:pt idx="609">
                        <c:v>1.1704000000000108</c:v>
                      </c:pt>
                      <c:pt idx="610">
                        <c:v>1.1760000000000108</c:v>
                      </c:pt>
                      <c:pt idx="611">
                        <c:v>1.1816000000000109</c:v>
                      </c:pt>
                      <c:pt idx="612">
                        <c:v>1.1872000000000109</c:v>
                      </c:pt>
                      <c:pt idx="613">
                        <c:v>1.192800000000011</c:v>
                      </c:pt>
                      <c:pt idx="614">
                        <c:v>1.198400000000011</c:v>
                      </c:pt>
                      <c:pt idx="615">
                        <c:v>1.2040000000000111</c:v>
                      </c:pt>
                      <c:pt idx="616">
                        <c:v>1.2096000000000111</c:v>
                      </c:pt>
                      <c:pt idx="617">
                        <c:v>1.2152000000000112</c:v>
                      </c:pt>
                      <c:pt idx="618">
                        <c:v>1.2208000000000112</c:v>
                      </c:pt>
                      <c:pt idx="619">
                        <c:v>1.2264000000000113</c:v>
                      </c:pt>
                      <c:pt idx="620">
                        <c:v>1.2320000000000113</c:v>
                      </c:pt>
                      <c:pt idx="621">
                        <c:v>1.2376000000000114</c:v>
                      </c:pt>
                      <c:pt idx="622">
                        <c:v>1.2432000000000114</c:v>
                      </c:pt>
                      <c:pt idx="623">
                        <c:v>1.2488000000000115</c:v>
                      </c:pt>
                      <c:pt idx="624">
                        <c:v>1.2544000000000115</c:v>
                      </c:pt>
                      <c:pt idx="625">
                        <c:v>1.2600000000000116</c:v>
                      </c:pt>
                      <c:pt idx="626">
                        <c:v>1.2656000000000116</c:v>
                      </c:pt>
                      <c:pt idx="627">
                        <c:v>1.2712000000000117</c:v>
                      </c:pt>
                      <c:pt idx="628">
                        <c:v>1.2768000000000117</c:v>
                      </c:pt>
                      <c:pt idx="629">
                        <c:v>1.2824000000000118</c:v>
                      </c:pt>
                      <c:pt idx="630">
                        <c:v>1.2880000000000118</c:v>
                      </c:pt>
                      <c:pt idx="631">
                        <c:v>1.2936000000000119</c:v>
                      </c:pt>
                      <c:pt idx="632">
                        <c:v>1.2992000000000119</c:v>
                      </c:pt>
                      <c:pt idx="633">
                        <c:v>1.304800000000012</c:v>
                      </c:pt>
                      <c:pt idx="634">
                        <c:v>1.310400000000012</c:v>
                      </c:pt>
                      <c:pt idx="635">
                        <c:v>1.316000000000012</c:v>
                      </c:pt>
                      <c:pt idx="636">
                        <c:v>1.3216000000000121</c:v>
                      </c:pt>
                      <c:pt idx="637">
                        <c:v>1.3272000000000121</c:v>
                      </c:pt>
                      <c:pt idx="638">
                        <c:v>1.3328000000000122</c:v>
                      </c:pt>
                      <c:pt idx="639">
                        <c:v>1.3384000000000122</c:v>
                      </c:pt>
                      <c:pt idx="640">
                        <c:v>1.3440000000000123</c:v>
                      </c:pt>
                      <c:pt idx="641">
                        <c:v>1.3496000000000123</c:v>
                      </c:pt>
                      <c:pt idx="642">
                        <c:v>1.3552000000000124</c:v>
                      </c:pt>
                      <c:pt idx="643">
                        <c:v>1.3608000000000124</c:v>
                      </c:pt>
                      <c:pt idx="644">
                        <c:v>1.3664000000000125</c:v>
                      </c:pt>
                      <c:pt idx="645">
                        <c:v>1.3720000000000125</c:v>
                      </c:pt>
                      <c:pt idx="646">
                        <c:v>1.3776000000000126</c:v>
                      </c:pt>
                      <c:pt idx="647">
                        <c:v>1.3832000000000126</c:v>
                      </c:pt>
                      <c:pt idx="648">
                        <c:v>1.3888000000000127</c:v>
                      </c:pt>
                      <c:pt idx="649">
                        <c:v>1.3944000000000127</c:v>
                      </c:pt>
                      <c:pt idx="650">
                        <c:v>1.4000000000000128</c:v>
                      </c:pt>
                      <c:pt idx="651">
                        <c:v>1.4056000000000128</c:v>
                      </c:pt>
                      <c:pt idx="652">
                        <c:v>1.4112000000000129</c:v>
                      </c:pt>
                      <c:pt idx="653">
                        <c:v>1.4168000000000129</c:v>
                      </c:pt>
                      <c:pt idx="654">
                        <c:v>1.422400000000013</c:v>
                      </c:pt>
                      <c:pt idx="655">
                        <c:v>1.428000000000013</c:v>
                      </c:pt>
                      <c:pt idx="656">
                        <c:v>1.4336000000000131</c:v>
                      </c:pt>
                      <c:pt idx="657">
                        <c:v>1.4392000000000131</c:v>
                      </c:pt>
                      <c:pt idx="658">
                        <c:v>1.4448000000000132</c:v>
                      </c:pt>
                      <c:pt idx="659">
                        <c:v>1.4504000000000132</c:v>
                      </c:pt>
                      <c:pt idx="660">
                        <c:v>1.4560000000000133</c:v>
                      </c:pt>
                      <c:pt idx="661">
                        <c:v>1.4616000000000133</c:v>
                      </c:pt>
                      <c:pt idx="662">
                        <c:v>1.4672000000000134</c:v>
                      </c:pt>
                      <c:pt idx="663">
                        <c:v>1.4728000000000134</c:v>
                      </c:pt>
                      <c:pt idx="664">
                        <c:v>1.4784000000000135</c:v>
                      </c:pt>
                      <c:pt idx="665">
                        <c:v>1.4840000000000135</c:v>
                      </c:pt>
                      <c:pt idx="666">
                        <c:v>1.4896000000000136</c:v>
                      </c:pt>
                      <c:pt idx="667">
                        <c:v>1.4952000000000136</c:v>
                      </c:pt>
                      <c:pt idx="668">
                        <c:v>1.5008000000000137</c:v>
                      </c:pt>
                      <c:pt idx="669">
                        <c:v>1.5064000000000137</c:v>
                      </c:pt>
                      <c:pt idx="670">
                        <c:v>1.5120000000000138</c:v>
                      </c:pt>
                      <c:pt idx="671">
                        <c:v>1.5176000000000138</c:v>
                      </c:pt>
                      <c:pt idx="672">
                        <c:v>1.5232000000000139</c:v>
                      </c:pt>
                      <c:pt idx="673">
                        <c:v>1.5288000000000139</c:v>
                      </c:pt>
                      <c:pt idx="674">
                        <c:v>1.534400000000014</c:v>
                      </c:pt>
                      <c:pt idx="675">
                        <c:v>1.540000000000014</c:v>
                      </c:pt>
                      <c:pt idx="676">
                        <c:v>1.5456000000000141</c:v>
                      </c:pt>
                      <c:pt idx="677">
                        <c:v>1.5512000000000141</c:v>
                      </c:pt>
                      <c:pt idx="678">
                        <c:v>1.5568000000000142</c:v>
                      </c:pt>
                      <c:pt idx="679">
                        <c:v>1.5624000000000142</c:v>
                      </c:pt>
                      <c:pt idx="680">
                        <c:v>1.5680000000000143</c:v>
                      </c:pt>
                      <c:pt idx="681">
                        <c:v>1.5736000000000143</c:v>
                      </c:pt>
                      <c:pt idx="682">
                        <c:v>1.5792000000000144</c:v>
                      </c:pt>
                      <c:pt idx="683">
                        <c:v>1.5848000000000144</c:v>
                      </c:pt>
                      <c:pt idx="684">
                        <c:v>1.5904000000000145</c:v>
                      </c:pt>
                      <c:pt idx="685">
                        <c:v>1.5960000000000145</c:v>
                      </c:pt>
                      <c:pt idx="686">
                        <c:v>1.6016000000000146</c:v>
                      </c:pt>
                      <c:pt idx="687">
                        <c:v>1.6072000000000146</c:v>
                      </c:pt>
                      <c:pt idx="688">
                        <c:v>1.6128000000000147</c:v>
                      </c:pt>
                      <c:pt idx="689">
                        <c:v>1.6184000000000147</c:v>
                      </c:pt>
                      <c:pt idx="690">
                        <c:v>1.6240000000000148</c:v>
                      </c:pt>
                      <c:pt idx="691">
                        <c:v>1.6296000000000148</c:v>
                      </c:pt>
                      <c:pt idx="692">
                        <c:v>1.6352000000000149</c:v>
                      </c:pt>
                      <c:pt idx="693">
                        <c:v>1.6408000000000149</c:v>
                      </c:pt>
                      <c:pt idx="694">
                        <c:v>1.646400000000015</c:v>
                      </c:pt>
                      <c:pt idx="695">
                        <c:v>1.652000000000015</c:v>
                      </c:pt>
                      <c:pt idx="696">
                        <c:v>1.6576000000000151</c:v>
                      </c:pt>
                      <c:pt idx="697">
                        <c:v>1.6632000000000151</c:v>
                      </c:pt>
                      <c:pt idx="698">
                        <c:v>1.6688000000000152</c:v>
                      </c:pt>
                      <c:pt idx="699">
                        <c:v>1.6744000000000152</c:v>
                      </c:pt>
                      <c:pt idx="700">
                        <c:v>1.6800000000000153</c:v>
                      </c:pt>
                      <c:pt idx="701">
                        <c:v>1.6856000000000153</c:v>
                      </c:pt>
                      <c:pt idx="702">
                        <c:v>1.6912000000000154</c:v>
                      </c:pt>
                      <c:pt idx="703">
                        <c:v>1.6968000000000154</c:v>
                      </c:pt>
                      <c:pt idx="704">
                        <c:v>1.7024000000000155</c:v>
                      </c:pt>
                      <c:pt idx="705">
                        <c:v>1.7080000000000155</c:v>
                      </c:pt>
                      <c:pt idx="706">
                        <c:v>1.7136000000000156</c:v>
                      </c:pt>
                      <c:pt idx="707">
                        <c:v>1.7192000000000156</c:v>
                      </c:pt>
                      <c:pt idx="708">
                        <c:v>1.7248000000000157</c:v>
                      </c:pt>
                      <c:pt idx="709">
                        <c:v>1.7304000000000157</c:v>
                      </c:pt>
                      <c:pt idx="710">
                        <c:v>1.7360000000000158</c:v>
                      </c:pt>
                      <c:pt idx="711">
                        <c:v>1.7416000000000158</c:v>
                      </c:pt>
                      <c:pt idx="712">
                        <c:v>1.7472000000000159</c:v>
                      </c:pt>
                      <c:pt idx="713">
                        <c:v>1.7528000000000159</c:v>
                      </c:pt>
                      <c:pt idx="714">
                        <c:v>1.758400000000016</c:v>
                      </c:pt>
                      <c:pt idx="715">
                        <c:v>1.764000000000016</c:v>
                      </c:pt>
                      <c:pt idx="716">
                        <c:v>1.769600000000016</c:v>
                      </c:pt>
                      <c:pt idx="717">
                        <c:v>1.7752000000000161</c:v>
                      </c:pt>
                      <c:pt idx="718">
                        <c:v>1.7808000000000161</c:v>
                      </c:pt>
                      <c:pt idx="719">
                        <c:v>1.7864000000000162</c:v>
                      </c:pt>
                      <c:pt idx="720">
                        <c:v>1.7920000000000162</c:v>
                      </c:pt>
                      <c:pt idx="721">
                        <c:v>1.7976000000000163</c:v>
                      </c:pt>
                      <c:pt idx="722">
                        <c:v>1.8032000000000163</c:v>
                      </c:pt>
                      <c:pt idx="723">
                        <c:v>1.8088000000000164</c:v>
                      </c:pt>
                      <c:pt idx="724">
                        <c:v>1.8144000000000164</c:v>
                      </c:pt>
                      <c:pt idx="725">
                        <c:v>1.8200000000000165</c:v>
                      </c:pt>
                      <c:pt idx="726">
                        <c:v>1.8256000000000165</c:v>
                      </c:pt>
                      <c:pt idx="727">
                        <c:v>1.8312000000000166</c:v>
                      </c:pt>
                      <c:pt idx="728">
                        <c:v>1.8368000000000166</c:v>
                      </c:pt>
                      <c:pt idx="729">
                        <c:v>1.8424000000000167</c:v>
                      </c:pt>
                      <c:pt idx="730">
                        <c:v>1.8480000000000167</c:v>
                      </c:pt>
                      <c:pt idx="731">
                        <c:v>1.8536000000000168</c:v>
                      </c:pt>
                      <c:pt idx="732">
                        <c:v>1.8592000000000168</c:v>
                      </c:pt>
                      <c:pt idx="733">
                        <c:v>1.8648000000000169</c:v>
                      </c:pt>
                      <c:pt idx="734">
                        <c:v>1.8704000000000169</c:v>
                      </c:pt>
                      <c:pt idx="735">
                        <c:v>1.876000000000017</c:v>
                      </c:pt>
                      <c:pt idx="736">
                        <c:v>1.881600000000017</c:v>
                      </c:pt>
                      <c:pt idx="737">
                        <c:v>1.8872000000000171</c:v>
                      </c:pt>
                      <c:pt idx="738">
                        <c:v>1.8928000000000171</c:v>
                      </c:pt>
                      <c:pt idx="739">
                        <c:v>1.8984000000000172</c:v>
                      </c:pt>
                      <c:pt idx="740">
                        <c:v>1.9040000000000172</c:v>
                      </c:pt>
                      <c:pt idx="741">
                        <c:v>1.9096000000000173</c:v>
                      </c:pt>
                      <c:pt idx="742">
                        <c:v>1.9152000000000173</c:v>
                      </c:pt>
                      <c:pt idx="743">
                        <c:v>1.9208000000000174</c:v>
                      </c:pt>
                      <c:pt idx="744">
                        <c:v>1.9264000000000174</c:v>
                      </c:pt>
                      <c:pt idx="745">
                        <c:v>1.9320000000000175</c:v>
                      </c:pt>
                      <c:pt idx="746">
                        <c:v>1.9376000000000175</c:v>
                      </c:pt>
                      <c:pt idx="747">
                        <c:v>1.9432000000000176</c:v>
                      </c:pt>
                      <c:pt idx="748">
                        <c:v>1.9488000000000176</c:v>
                      </c:pt>
                      <c:pt idx="749">
                        <c:v>1.9544000000000177</c:v>
                      </c:pt>
                      <c:pt idx="750">
                        <c:v>1.9600000000000177</c:v>
                      </c:pt>
                      <c:pt idx="751">
                        <c:v>1.9656000000000178</c:v>
                      </c:pt>
                      <c:pt idx="752">
                        <c:v>1.9712000000000178</c:v>
                      </c:pt>
                      <c:pt idx="753">
                        <c:v>1.9768000000000179</c:v>
                      </c:pt>
                      <c:pt idx="754">
                        <c:v>1.9824000000000179</c:v>
                      </c:pt>
                      <c:pt idx="755">
                        <c:v>1.988000000000018</c:v>
                      </c:pt>
                      <c:pt idx="756">
                        <c:v>1.993600000000018</c:v>
                      </c:pt>
                      <c:pt idx="757">
                        <c:v>1.9992000000000181</c:v>
                      </c:pt>
                      <c:pt idx="758">
                        <c:v>2.0048000000000181</c:v>
                      </c:pt>
                      <c:pt idx="759">
                        <c:v>2.010400000000018</c:v>
                      </c:pt>
                      <c:pt idx="760">
                        <c:v>2.0160000000000178</c:v>
                      </c:pt>
                      <c:pt idx="761">
                        <c:v>2.0216000000000176</c:v>
                      </c:pt>
                      <c:pt idx="762">
                        <c:v>2.0272000000000174</c:v>
                      </c:pt>
                      <c:pt idx="763">
                        <c:v>2.0328000000000173</c:v>
                      </c:pt>
                      <c:pt idx="764">
                        <c:v>2.0384000000000171</c:v>
                      </c:pt>
                      <c:pt idx="765">
                        <c:v>2.0440000000000169</c:v>
                      </c:pt>
                      <c:pt idx="766">
                        <c:v>2.0496000000000167</c:v>
                      </c:pt>
                      <c:pt idx="767">
                        <c:v>2.0552000000000166</c:v>
                      </c:pt>
                      <c:pt idx="768">
                        <c:v>2.0608000000000164</c:v>
                      </c:pt>
                      <c:pt idx="769">
                        <c:v>2.0664000000000162</c:v>
                      </c:pt>
                      <c:pt idx="770">
                        <c:v>2.0720000000000161</c:v>
                      </c:pt>
                      <c:pt idx="771">
                        <c:v>2.0776000000000159</c:v>
                      </c:pt>
                      <c:pt idx="772">
                        <c:v>2.0832000000000157</c:v>
                      </c:pt>
                      <c:pt idx="773">
                        <c:v>2.0888000000000155</c:v>
                      </c:pt>
                      <c:pt idx="774">
                        <c:v>2.0944000000000154</c:v>
                      </c:pt>
                      <c:pt idx="775">
                        <c:v>2.1000000000000152</c:v>
                      </c:pt>
                      <c:pt idx="776">
                        <c:v>2.105600000000015</c:v>
                      </c:pt>
                      <c:pt idx="777">
                        <c:v>2.1112000000000148</c:v>
                      </c:pt>
                      <c:pt idx="778">
                        <c:v>2.1168000000000147</c:v>
                      </c:pt>
                      <c:pt idx="779">
                        <c:v>2.1224000000000145</c:v>
                      </c:pt>
                      <c:pt idx="780">
                        <c:v>2.1280000000000143</c:v>
                      </c:pt>
                      <c:pt idx="781">
                        <c:v>2.1336000000000142</c:v>
                      </c:pt>
                      <c:pt idx="782">
                        <c:v>2.139200000000014</c:v>
                      </c:pt>
                      <c:pt idx="783">
                        <c:v>2.1448000000000138</c:v>
                      </c:pt>
                      <c:pt idx="784">
                        <c:v>2.1504000000000136</c:v>
                      </c:pt>
                      <c:pt idx="785">
                        <c:v>2.1560000000000135</c:v>
                      </c:pt>
                      <c:pt idx="786">
                        <c:v>2.1616000000000133</c:v>
                      </c:pt>
                      <c:pt idx="787">
                        <c:v>2.1672000000000131</c:v>
                      </c:pt>
                      <c:pt idx="788">
                        <c:v>2.1728000000000129</c:v>
                      </c:pt>
                      <c:pt idx="789">
                        <c:v>2.1784000000000128</c:v>
                      </c:pt>
                      <c:pt idx="790">
                        <c:v>2.1840000000000126</c:v>
                      </c:pt>
                      <c:pt idx="791">
                        <c:v>2.1896000000000124</c:v>
                      </c:pt>
                      <c:pt idx="792">
                        <c:v>2.1952000000000123</c:v>
                      </c:pt>
                      <c:pt idx="793">
                        <c:v>2.2008000000000121</c:v>
                      </c:pt>
                      <c:pt idx="794">
                        <c:v>2.2064000000000119</c:v>
                      </c:pt>
                      <c:pt idx="795">
                        <c:v>2.2120000000000117</c:v>
                      </c:pt>
                      <c:pt idx="796">
                        <c:v>2.2176000000000116</c:v>
                      </c:pt>
                      <c:pt idx="797">
                        <c:v>2.2232000000000114</c:v>
                      </c:pt>
                      <c:pt idx="798">
                        <c:v>2.2288000000000112</c:v>
                      </c:pt>
                      <c:pt idx="799">
                        <c:v>2.234400000000011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Sheet4!$G$5:$G$804</c15:sqref>
                        </c15:formulaRef>
                      </c:ext>
                    </c:extLst>
                    <c:numCache>
                      <c:formatCode>General</c:formatCode>
                      <c:ptCount val="8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4</c:v>
                      </c:pt>
                      <c:pt idx="36">
                        <c:v>4</c:v>
                      </c:pt>
                      <c:pt idx="37">
                        <c:v>4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4</c:v>
                      </c:pt>
                      <c:pt idx="50">
                        <c:v>4</c:v>
                      </c:pt>
                      <c:pt idx="51">
                        <c:v>4</c:v>
                      </c:pt>
                      <c:pt idx="52">
                        <c:v>4</c:v>
                      </c:pt>
                      <c:pt idx="53">
                        <c:v>4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4</c:v>
                      </c:pt>
                      <c:pt idx="65">
                        <c:v>4</c:v>
                      </c:pt>
                      <c:pt idx="66">
                        <c:v>4</c:v>
                      </c:pt>
                      <c:pt idx="67">
                        <c:v>4</c:v>
                      </c:pt>
                      <c:pt idx="68">
                        <c:v>4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4</c:v>
                      </c:pt>
                      <c:pt idx="156">
                        <c:v>4</c:v>
                      </c:pt>
                      <c:pt idx="157">
                        <c:v>4</c:v>
                      </c:pt>
                      <c:pt idx="158">
                        <c:v>4</c:v>
                      </c:pt>
                      <c:pt idx="159">
                        <c:v>4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4</c:v>
                      </c:pt>
                      <c:pt idx="170">
                        <c:v>4</c:v>
                      </c:pt>
                      <c:pt idx="171">
                        <c:v>4</c:v>
                      </c:pt>
                      <c:pt idx="172">
                        <c:v>4</c:v>
                      </c:pt>
                      <c:pt idx="173">
                        <c:v>4</c:v>
                      </c:pt>
                      <c:pt idx="174">
                        <c:v>4</c:v>
                      </c:pt>
                      <c:pt idx="175">
                        <c:v>4</c:v>
                      </c:pt>
                      <c:pt idx="176">
                        <c:v>4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4</c:v>
                      </c:pt>
                      <c:pt idx="185">
                        <c:v>4</c:v>
                      </c:pt>
                      <c:pt idx="186">
                        <c:v>4</c:v>
                      </c:pt>
                      <c:pt idx="187">
                        <c:v>8</c:v>
                      </c:pt>
                      <c:pt idx="188">
                        <c:v>8</c:v>
                      </c:pt>
                      <c:pt idx="189">
                        <c:v>4</c:v>
                      </c:pt>
                      <c:pt idx="190">
                        <c:v>4</c:v>
                      </c:pt>
                      <c:pt idx="191">
                        <c:v>4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4</c:v>
                      </c:pt>
                      <c:pt idx="201">
                        <c:v>4</c:v>
                      </c:pt>
                      <c:pt idx="202">
                        <c:v>4</c:v>
                      </c:pt>
                      <c:pt idx="203">
                        <c:v>4</c:v>
                      </c:pt>
                      <c:pt idx="204">
                        <c:v>4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4</c:v>
                      </c:pt>
                      <c:pt idx="245">
                        <c:v>4</c:v>
                      </c:pt>
                      <c:pt idx="246">
                        <c:v>8</c:v>
                      </c:pt>
                      <c:pt idx="247">
                        <c:v>8</c:v>
                      </c:pt>
                      <c:pt idx="248">
                        <c:v>8</c:v>
                      </c:pt>
                      <c:pt idx="249">
                        <c:v>12</c:v>
                      </c:pt>
                      <c:pt idx="250">
                        <c:v>8</c:v>
                      </c:pt>
                      <c:pt idx="251">
                        <c:v>8</c:v>
                      </c:pt>
                      <c:pt idx="252">
                        <c:v>8</c:v>
                      </c:pt>
                      <c:pt idx="253">
                        <c:v>4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4</c:v>
                      </c:pt>
                      <c:pt idx="258">
                        <c:v>12</c:v>
                      </c:pt>
                      <c:pt idx="259">
                        <c:v>16</c:v>
                      </c:pt>
                      <c:pt idx="260">
                        <c:v>24</c:v>
                      </c:pt>
                      <c:pt idx="261">
                        <c:v>32</c:v>
                      </c:pt>
                      <c:pt idx="262">
                        <c:v>40</c:v>
                      </c:pt>
                      <c:pt idx="263">
                        <c:v>44</c:v>
                      </c:pt>
                      <c:pt idx="264">
                        <c:v>44</c:v>
                      </c:pt>
                      <c:pt idx="265">
                        <c:v>40</c:v>
                      </c:pt>
                      <c:pt idx="266">
                        <c:v>36</c:v>
                      </c:pt>
                      <c:pt idx="267">
                        <c:v>28</c:v>
                      </c:pt>
                      <c:pt idx="268">
                        <c:v>20</c:v>
                      </c:pt>
                      <c:pt idx="269">
                        <c:v>12</c:v>
                      </c:pt>
                      <c:pt idx="270">
                        <c:v>8</c:v>
                      </c:pt>
                      <c:pt idx="271">
                        <c:v>8</c:v>
                      </c:pt>
                      <c:pt idx="272">
                        <c:v>16</c:v>
                      </c:pt>
                      <c:pt idx="273">
                        <c:v>28</c:v>
                      </c:pt>
                      <c:pt idx="274">
                        <c:v>48</c:v>
                      </c:pt>
                      <c:pt idx="275">
                        <c:v>64</c:v>
                      </c:pt>
                      <c:pt idx="276">
                        <c:v>84</c:v>
                      </c:pt>
                      <c:pt idx="277">
                        <c:v>100</c:v>
                      </c:pt>
                      <c:pt idx="278">
                        <c:v>112</c:v>
                      </c:pt>
                      <c:pt idx="279">
                        <c:v>112</c:v>
                      </c:pt>
                      <c:pt idx="280">
                        <c:v>104</c:v>
                      </c:pt>
                      <c:pt idx="281">
                        <c:v>88</c:v>
                      </c:pt>
                      <c:pt idx="282">
                        <c:v>68</c:v>
                      </c:pt>
                      <c:pt idx="283">
                        <c:v>48</c:v>
                      </c:pt>
                      <c:pt idx="284">
                        <c:v>28</c:v>
                      </c:pt>
                      <c:pt idx="285">
                        <c:v>20</c:v>
                      </c:pt>
                      <c:pt idx="286">
                        <c:v>20</c:v>
                      </c:pt>
                      <c:pt idx="287">
                        <c:v>32</c:v>
                      </c:pt>
                      <c:pt idx="288">
                        <c:v>56</c:v>
                      </c:pt>
                      <c:pt idx="289">
                        <c:v>92</c:v>
                      </c:pt>
                      <c:pt idx="290">
                        <c:v>132</c:v>
                      </c:pt>
                      <c:pt idx="291">
                        <c:v>168</c:v>
                      </c:pt>
                      <c:pt idx="292">
                        <c:v>200</c:v>
                      </c:pt>
                      <c:pt idx="293">
                        <c:v>216</c:v>
                      </c:pt>
                      <c:pt idx="294">
                        <c:v>220</c:v>
                      </c:pt>
                      <c:pt idx="295">
                        <c:v>204</c:v>
                      </c:pt>
                      <c:pt idx="296">
                        <c:v>176</c:v>
                      </c:pt>
                      <c:pt idx="297">
                        <c:v>136</c:v>
                      </c:pt>
                      <c:pt idx="298">
                        <c:v>96</c:v>
                      </c:pt>
                      <c:pt idx="299">
                        <c:v>60</c:v>
                      </c:pt>
                      <c:pt idx="300">
                        <c:v>40</c:v>
                      </c:pt>
                      <c:pt idx="301">
                        <c:v>36</c:v>
                      </c:pt>
                      <c:pt idx="302">
                        <c:v>56</c:v>
                      </c:pt>
                      <c:pt idx="303">
                        <c:v>96</c:v>
                      </c:pt>
                      <c:pt idx="304">
                        <c:v>152</c:v>
                      </c:pt>
                      <c:pt idx="305">
                        <c:v>216</c:v>
                      </c:pt>
                      <c:pt idx="306">
                        <c:v>280</c:v>
                      </c:pt>
                      <c:pt idx="307">
                        <c:v>336</c:v>
                      </c:pt>
                      <c:pt idx="308">
                        <c:v>368</c:v>
                      </c:pt>
                      <c:pt idx="309">
                        <c:v>372</c:v>
                      </c:pt>
                      <c:pt idx="310">
                        <c:v>348</c:v>
                      </c:pt>
                      <c:pt idx="311">
                        <c:v>300</c:v>
                      </c:pt>
                      <c:pt idx="312">
                        <c:v>236</c:v>
                      </c:pt>
                      <c:pt idx="313">
                        <c:v>168</c:v>
                      </c:pt>
                      <c:pt idx="314">
                        <c:v>108</c:v>
                      </c:pt>
                      <c:pt idx="315">
                        <c:v>68</c:v>
                      </c:pt>
                      <c:pt idx="316">
                        <c:v>56</c:v>
                      </c:pt>
                      <c:pt idx="317">
                        <c:v>80</c:v>
                      </c:pt>
                      <c:pt idx="318">
                        <c:v>136</c:v>
                      </c:pt>
                      <c:pt idx="319">
                        <c:v>220</c:v>
                      </c:pt>
                      <c:pt idx="320">
                        <c:v>320</c:v>
                      </c:pt>
                      <c:pt idx="321">
                        <c:v>416</c:v>
                      </c:pt>
                      <c:pt idx="322">
                        <c:v>496</c:v>
                      </c:pt>
                      <c:pt idx="323">
                        <c:v>548</c:v>
                      </c:pt>
                      <c:pt idx="324">
                        <c:v>560</c:v>
                      </c:pt>
                      <c:pt idx="325">
                        <c:v>528</c:v>
                      </c:pt>
                      <c:pt idx="326">
                        <c:v>456</c:v>
                      </c:pt>
                      <c:pt idx="327">
                        <c:v>364</c:v>
                      </c:pt>
                      <c:pt idx="328">
                        <c:v>260</c:v>
                      </c:pt>
                      <c:pt idx="329">
                        <c:v>168</c:v>
                      </c:pt>
                      <c:pt idx="330">
                        <c:v>104</c:v>
                      </c:pt>
                      <c:pt idx="331">
                        <c:v>80</c:v>
                      </c:pt>
                      <c:pt idx="332">
                        <c:v>104</c:v>
                      </c:pt>
                      <c:pt idx="333">
                        <c:v>180</c:v>
                      </c:pt>
                      <c:pt idx="334">
                        <c:v>292</c:v>
                      </c:pt>
                      <c:pt idx="335">
                        <c:v>428</c:v>
                      </c:pt>
                      <c:pt idx="336">
                        <c:v>560</c:v>
                      </c:pt>
                      <c:pt idx="337">
                        <c:v>676</c:v>
                      </c:pt>
                      <c:pt idx="338">
                        <c:v>744</c:v>
                      </c:pt>
                      <c:pt idx="339">
                        <c:v>764</c:v>
                      </c:pt>
                      <c:pt idx="340">
                        <c:v>724</c:v>
                      </c:pt>
                      <c:pt idx="341">
                        <c:v>636</c:v>
                      </c:pt>
                      <c:pt idx="342">
                        <c:v>508</c:v>
                      </c:pt>
                      <c:pt idx="343">
                        <c:v>368</c:v>
                      </c:pt>
                      <c:pt idx="344">
                        <c:v>240</c:v>
                      </c:pt>
                      <c:pt idx="345">
                        <c:v>144</c:v>
                      </c:pt>
                      <c:pt idx="346">
                        <c:v>104</c:v>
                      </c:pt>
                      <c:pt idx="347">
                        <c:v>132</c:v>
                      </c:pt>
                      <c:pt idx="348">
                        <c:v>216</c:v>
                      </c:pt>
                      <c:pt idx="349">
                        <c:v>356</c:v>
                      </c:pt>
                      <c:pt idx="350">
                        <c:v>524</c:v>
                      </c:pt>
                      <c:pt idx="351">
                        <c:v>696</c:v>
                      </c:pt>
                      <c:pt idx="352">
                        <c:v>840</c:v>
                      </c:pt>
                      <c:pt idx="353">
                        <c:v>936</c:v>
                      </c:pt>
                      <c:pt idx="354">
                        <c:v>968</c:v>
                      </c:pt>
                      <c:pt idx="355">
                        <c:v>924</c:v>
                      </c:pt>
                      <c:pt idx="356">
                        <c:v>816</c:v>
                      </c:pt>
                      <c:pt idx="357">
                        <c:v>656</c:v>
                      </c:pt>
                      <c:pt idx="358">
                        <c:v>480</c:v>
                      </c:pt>
                      <c:pt idx="359">
                        <c:v>316</c:v>
                      </c:pt>
                      <c:pt idx="360">
                        <c:v>192</c:v>
                      </c:pt>
                      <c:pt idx="361">
                        <c:v>132</c:v>
                      </c:pt>
                      <c:pt idx="362">
                        <c:v>148</c:v>
                      </c:pt>
                      <c:pt idx="363">
                        <c:v>244</c:v>
                      </c:pt>
                      <c:pt idx="364">
                        <c:v>400</c:v>
                      </c:pt>
                      <c:pt idx="365">
                        <c:v>596</c:v>
                      </c:pt>
                      <c:pt idx="366">
                        <c:v>800</c:v>
                      </c:pt>
                      <c:pt idx="367">
                        <c:v>976</c:v>
                      </c:pt>
                      <c:pt idx="368">
                        <c:v>1096</c:v>
                      </c:pt>
                      <c:pt idx="369">
                        <c:v>1136</c:v>
                      </c:pt>
                      <c:pt idx="370">
                        <c:v>1092</c:v>
                      </c:pt>
                      <c:pt idx="371">
                        <c:v>972</c:v>
                      </c:pt>
                      <c:pt idx="372">
                        <c:v>792</c:v>
                      </c:pt>
                      <c:pt idx="373">
                        <c:v>588</c:v>
                      </c:pt>
                      <c:pt idx="374">
                        <c:v>388</c:v>
                      </c:pt>
                      <c:pt idx="375">
                        <c:v>236</c:v>
                      </c:pt>
                      <c:pt idx="376">
                        <c:v>156</c:v>
                      </c:pt>
                      <c:pt idx="377">
                        <c:v>160</c:v>
                      </c:pt>
                      <c:pt idx="378">
                        <c:v>256</c:v>
                      </c:pt>
                      <c:pt idx="379">
                        <c:v>424</c:v>
                      </c:pt>
                      <c:pt idx="380">
                        <c:v>636</c:v>
                      </c:pt>
                      <c:pt idx="381">
                        <c:v>860</c:v>
                      </c:pt>
                      <c:pt idx="382">
                        <c:v>1060</c:v>
                      </c:pt>
                      <c:pt idx="383">
                        <c:v>1196</c:v>
                      </c:pt>
                      <c:pt idx="384">
                        <c:v>1252</c:v>
                      </c:pt>
                      <c:pt idx="385">
                        <c:v>1212</c:v>
                      </c:pt>
                      <c:pt idx="386">
                        <c:v>1084</c:v>
                      </c:pt>
                      <c:pt idx="387">
                        <c:v>892</c:v>
                      </c:pt>
                      <c:pt idx="388">
                        <c:v>668</c:v>
                      </c:pt>
                      <c:pt idx="389">
                        <c:v>448</c:v>
                      </c:pt>
                      <c:pt idx="390">
                        <c:v>272</c:v>
                      </c:pt>
                      <c:pt idx="391">
                        <c:v>172</c:v>
                      </c:pt>
                      <c:pt idx="392">
                        <c:v>164</c:v>
                      </c:pt>
                      <c:pt idx="393">
                        <c:v>252</c:v>
                      </c:pt>
                      <c:pt idx="394">
                        <c:v>416</c:v>
                      </c:pt>
                      <c:pt idx="395">
                        <c:v>636</c:v>
                      </c:pt>
                      <c:pt idx="396">
                        <c:v>868</c:v>
                      </c:pt>
                      <c:pt idx="397">
                        <c:v>1076</c:v>
                      </c:pt>
                      <c:pt idx="398">
                        <c:v>1228</c:v>
                      </c:pt>
                      <c:pt idx="399">
                        <c:v>1292</c:v>
                      </c:pt>
                      <c:pt idx="400">
                        <c:v>1256</c:v>
                      </c:pt>
                      <c:pt idx="401">
                        <c:v>1136</c:v>
                      </c:pt>
                      <c:pt idx="402">
                        <c:v>940</c:v>
                      </c:pt>
                      <c:pt idx="403">
                        <c:v>712</c:v>
                      </c:pt>
                      <c:pt idx="404">
                        <c:v>484</c:v>
                      </c:pt>
                      <c:pt idx="405">
                        <c:v>296</c:v>
                      </c:pt>
                      <c:pt idx="406">
                        <c:v>184</c:v>
                      </c:pt>
                      <c:pt idx="407">
                        <c:v>160</c:v>
                      </c:pt>
                      <c:pt idx="408">
                        <c:v>232</c:v>
                      </c:pt>
                      <c:pt idx="409">
                        <c:v>384</c:v>
                      </c:pt>
                      <c:pt idx="410">
                        <c:v>592</c:v>
                      </c:pt>
                      <c:pt idx="411">
                        <c:v>820</c:v>
                      </c:pt>
                      <c:pt idx="412">
                        <c:v>1028</c:v>
                      </c:pt>
                      <c:pt idx="413">
                        <c:v>1180</c:v>
                      </c:pt>
                      <c:pt idx="414">
                        <c:v>1248</c:v>
                      </c:pt>
                      <c:pt idx="415">
                        <c:v>1228</c:v>
                      </c:pt>
                      <c:pt idx="416">
                        <c:v>1116</c:v>
                      </c:pt>
                      <c:pt idx="417">
                        <c:v>932</c:v>
                      </c:pt>
                      <c:pt idx="418">
                        <c:v>712</c:v>
                      </c:pt>
                      <c:pt idx="419">
                        <c:v>488</c:v>
                      </c:pt>
                      <c:pt idx="420">
                        <c:v>304</c:v>
                      </c:pt>
                      <c:pt idx="421">
                        <c:v>184</c:v>
                      </c:pt>
                      <c:pt idx="422">
                        <c:v>148</c:v>
                      </c:pt>
                      <c:pt idx="423">
                        <c:v>200</c:v>
                      </c:pt>
                      <c:pt idx="424">
                        <c:v>336</c:v>
                      </c:pt>
                      <c:pt idx="425">
                        <c:v>520</c:v>
                      </c:pt>
                      <c:pt idx="426">
                        <c:v>728</c:v>
                      </c:pt>
                      <c:pt idx="427">
                        <c:v>920</c:v>
                      </c:pt>
                      <c:pt idx="428">
                        <c:v>1064</c:v>
                      </c:pt>
                      <c:pt idx="429">
                        <c:v>1136</c:v>
                      </c:pt>
                      <c:pt idx="430">
                        <c:v>1120</c:v>
                      </c:pt>
                      <c:pt idx="431">
                        <c:v>1028</c:v>
                      </c:pt>
                      <c:pt idx="432">
                        <c:v>864</c:v>
                      </c:pt>
                      <c:pt idx="433">
                        <c:v>668</c:v>
                      </c:pt>
                      <c:pt idx="434">
                        <c:v>464</c:v>
                      </c:pt>
                      <c:pt idx="435">
                        <c:v>288</c:v>
                      </c:pt>
                      <c:pt idx="436">
                        <c:v>172</c:v>
                      </c:pt>
                      <c:pt idx="437">
                        <c:v>128</c:v>
                      </c:pt>
                      <c:pt idx="438">
                        <c:v>164</c:v>
                      </c:pt>
                      <c:pt idx="439">
                        <c:v>272</c:v>
                      </c:pt>
                      <c:pt idx="440">
                        <c:v>428</c:v>
                      </c:pt>
                      <c:pt idx="441">
                        <c:v>604</c:v>
                      </c:pt>
                      <c:pt idx="442">
                        <c:v>772</c:v>
                      </c:pt>
                      <c:pt idx="443">
                        <c:v>900</c:v>
                      </c:pt>
                      <c:pt idx="444">
                        <c:v>964</c:v>
                      </c:pt>
                      <c:pt idx="445">
                        <c:v>960</c:v>
                      </c:pt>
                      <c:pt idx="446">
                        <c:v>884</c:v>
                      </c:pt>
                      <c:pt idx="447">
                        <c:v>752</c:v>
                      </c:pt>
                      <c:pt idx="448">
                        <c:v>584</c:v>
                      </c:pt>
                      <c:pt idx="449">
                        <c:v>412</c:v>
                      </c:pt>
                      <c:pt idx="450">
                        <c:v>260</c:v>
                      </c:pt>
                      <c:pt idx="451">
                        <c:v>152</c:v>
                      </c:pt>
                      <c:pt idx="452">
                        <c:v>108</c:v>
                      </c:pt>
                      <c:pt idx="453">
                        <c:v>128</c:v>
                      </c:pt>
                      <c:pt idx="454">
                        <c:v>204</c:v>
                      </c:pt>
                      <c:pt idx="455">
                        <c:v>328</c:v>
                      </c:pt>
                      <c:pt idx="456">
                        <c:v>468</c:v>
                      </c:pt>
                      <c:pt idx="457">
                        <c:v>600</c:v>
                      </c:pt>
                      <c:pt idx="458">
                        <c:v>708</c:v>
                      </c:pt>
                      <c:pt idx="459">
                        <c:v>764</c:v>
                      </c:pt>
                      <c:pt idx="460">
                        <c:v>764</c:v>
                      </c:pt>
                      <c:pt idx="461">
                        <c:v>708</c:v>
                      </c:pt>
                      <c:pt idx="462">
                        <c:v>608</c:v>
                      </c:pt>
                      <c:pt idx="463">
                        <c:v>476</c:v>
                      </c:pt>
                      <c:pt idx="464">
                        <c:v>336</c:v>
                      </c:pt>
                      <c:pt idx="465">
                        <c:v>216</c:v>
                      </c:pt>
                      <c:pt idx="466">
                        <c:v>128</c:v>
                      </c:pt>
                      <c:pt idx="467">
                        <c:v>84</c:v>
                      </c:pt>
                      <c:pt idx="468">
                        <c:v>92</c:v>
                      </c:pt>
                      <c:pt idx="469">
                        <c:v>144</c:v>
                      </c:pt>
                      <c:pt idx="470">
                        <c:v>232</c:v>
                      </c:pt>
                      <c:pt idx="471">
                        <c:v>332</c:v>
                      </c:pt>
                      <c:pt idx="472">
                        <c:v>432</c:v>
                      </c:pt>
                      <c:pt idx="473">
                        <c:v>512</c:v>
                      </c:pt>
                      <c:pt idx="474">
                        <c:v>556</c:v>
                      </c:pt>
                      <c:pt idx="475">
                        <c:v>560</c:v>
                      </c:pt>
                      <c:pt idx="476">
                        <c:v>524</c:v>
                      </c:pt>
                      <c:pt idx="477">
                        <c:v>452</c:v>
                      </c:pt>
                      <c:pt idx="478">
                        <c:v>356</c:v>
                      </c:pt>
                      <c:pt idx="479">
                        <c:v>256</c:v>
                      </c:pt>
                      <c:pt idx="480">
                        <c:v>164</c:v>
                      </c:pt>
                      <c:pt idx="481">
                        <c:v>96</c:v>
                      </c:pt>
                      <c:pt idx="482">
                        <c:v>60</c:v>
                      </c:pt>
                      <c:pt idx="483">
                        <c:v>60</c:v>
                      </c:pt>
                      <c:pt idx="484">
                        <c:v>92</c:v>
                      </c:pt>
                      <c:pt idx="485">
                        <c:v>148</c:v>
                      </c:pt>
                      <c:pt idx="486">
                        <c:v>216</c:v>
                      </c:pt>
                      <c:pt idx="487">
                        <c:v>284</c:v>
                      </c:pt>
                      <c:pt idx="488">
                        <c:v>340</c:v>
                      </c:pt>
                      <c:pt idx="489">
                        <c:v>372</c:v>
                      </c:pt>
                      <c:pt idx="490">
                        <c:v>376</c:v>
                      </c:pt>
                      <c:pt idx="491">
                        <c:v>352</c:v>
                      </c:pt>
                      <c:pt idx="492">
                        <c:v>304</c:v>
                      </c:pt>
                      <c:pt idx="493">
                        <c:v>244</c:v>
                      </c:pt>
                      <c:pt idx="494">
                        <c:v>176</c:v>
                      </c:pt>
                      <c:pt idx="495">
                        <c:v>112</c:v>
                      </c:pt>
                      <c:pt idx="496">
                        <c:v>68</c:v>
                      </c:pt>
                      <c:pt idx="497">
                        <c:v>40</c:v>
                      </c:pt>
                      <c:pt idx="498">
                        <c:v>36</c:v>
                      </c:pt>
                      <c:pt idx="499">
                        <c:v>52</c:v>
                      </c:pt>
                      <c:pt idx="500">
                        <c:v>84</c:v>
                      </c:pt>
                      <c:pt idx="501">
                        <c:v>128</c:v>
                      </c:pt>
                      <c:pt idx="502">
                        <c:v>168</c:v>
                      </c:pt>
                      <c:pt idx="503">
                        <c:v>200</c:v>
                      </c:pt>
                      <c:pt idx="504">
                        <c:v>220</c:v>
                      </c:pt>
                      <c:pt idx="505">
                        <c:v>224</c:v>
                      </c:pt>
                      <c:pt idx="506">
                        <c:v>212</c:v>
                      </c:pt>
                      <c:pt idx="507">
                        <c:v>184</c:v>
                      </c:pt>
                      <c:pt idx="508">
                        <c:v>144</c:v>
                      </c:pt>
                      <c:pt idx="509">
                        <c:v>104</c:v>
                      </c:pt>
                      <c:pt idx="510">
                        <c:v>68</c:v>
                      </c:pt>
                      <c:pt idx="511">
                        <c:v>40</c:v>
                      </c:pt>
                      <c:pt idx="512">
                        <c:v>24</c:v>
                      </c:pt>
                      <c:pt idx="513">
                        <c:v>20</c:v>
                      </c:pt>
                      <c:pt idx="514">
                        <c:v>24</c:v>
                      </c:pt>
                      <c:pt idx="515">
                        <c:v>40</c:v>
                      </c:pt>
                      <c:pt idx="516">
                        <c:v>64</c:v>
                      </c:pt>
                      <c:pt idx="517">
                        <c:v>84</c:v>
                      </c:pt>
                      <c:pt idx="518">
                        <c:v>100</c:v>
                      </c:pt>
                      <c:pt idx="519">
                        <c:v>112</c:v>
                      </c:pt>
                      <c:pt idx="520">
                        <c:v>112</c:v>
                      </c:pt>
                      <c:pt idx="521">
                        <c:v>108</c:v>
                      </c:pt>
                      <c:pt idx="522">
                        <c:v>92</c:v>
                      </c:pt>
                      <c:pt idx="523">
                        <c:v>76</c:v>
                      </c:pt>
                      <c:pt idx="524">
                        <c:v>52</c:v>
                      </c:pt>
                      <c:pt idx="525">
                        <c:v>36</c:v>
                      </c:pt>
                      <c:pt idx="526">
                        <c:v>20</c:v>
                      </c:pt>
                      <c:pt idx="527">
                        <c:v>12</c:v>
                      </c:pt>
                      <c:pt idx="528">
                        <c:v>8</c:v>
                      </c:pt>
                      <c:pt idx="529">
                        <c:v>8</c:v>
                      </c:pt>
                      <c:pt idx="530">
                        <c:v>16</c:v>
                      </c:pt>
                      <c:pt idx="531">
                        <c:v>24</c:v>
                      </c:pt>
                      <c:pt idx="532">
                        <c:v>32</c:v>
                      </c:pt>
                      <c:pt idx="533">
                        <c:v>40</c:v>
                      </c:pt>
                      <c:pt idx="534">
                        <c:v>44</c:v>
                      </c:pt>
                      <c:pt idx="535">
                        <c:v>44</c:v>
                      </c:pt>
                      <c:pt idx="536">
                        <c:v>44</c:v>
                      </c:pt>
                      <c:pt idx="537">
                        <c:v>36</c:v>
                      </c:pt>
                      <c:pt idx="538">
                        <c:v>28</c:v>
                      </c:pt>
                      <c:pt idx="539">
                        <c:v>20</c:v>
                      </c:pt>
                      <c:pt idx="540">
                        <c:v>12</c:v>
                      </c:pt>
                      <c:pt idx="541">
                        <c:v>8</c:v>
                      </c:pt>
                      <c:pt idx="542">
                        <c:v>4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4</c:v>
                      </c:pt>
                      <c:pt idx="546">
                        <c:v>4</c:v>
                      </c:pt>
                      <c:pt idx="547">
                        <c:v>8</c:v>
                      </c:pt>
                      <c:pt idx="548">
                        <c:v>8</c:v>
                      </c:pt>
                      <c:pt idx="549">
                        <c:v>12</c:v>
                      </c:pt>
                      <c:pt idx="550">
                        <c:v>12</c:v>
                      </c:pt>
                      <c:pt idx="551">
                        <c:v>8</c:v>
                      </c:pt>
                      <c:pt idx="552">
                        <c:v>8</c:v>
                      </c:pt>
                      <c:pt idx="553">
                        <c:v>4</c:v>
                      </c:pt>
                      <c:pt idx="554">
                        <c:v>4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4</c:v>
                      </c:pt>
                      <c:pt idx="595">
                        <c:v>4</c:v>
                      </c:pt>
                      <c:pt idx="596">
                        <c:v>4</c:v>
                      </c:pt>
                      <c:pt idx="597">
                        <c:v>4</c:v>
                      </c:pt>
                      <c:pt idx="598">
                        <c:v>4</c:v>
                      </c:pt>
                      <c:pt idx="599">
                        <c:v>4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4</c:v>
                      </c:pt>
                      <c:pt idx="608">
                        <c:v>4</c:v>
                      </c:pt>
                      <c:pt idx="609">
                        <c:v>4</c:v>
                      </c:pt>
                      <c:pt idx="610">
                        <c:v>4</c:v>
                      </c:pt>
                      <c:pt idx="611">
                        <c:v>8</c:v>
                      </c:pt>
                      <c:pt idx="612">
                        <c:v>4</c:v>
                      </c:pt>
                      <c:pt idx="613">
                        <c:v>4</c:v>
                      </c:pt>
                      <c:pt idx="614">
                        <c:v>4</c:v>
                      </c:pt>
                      <c:pt idx="615">
                        <c:v>4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4</c:v>
                      </c:pt>
                      <c:pt idx="623">
                        <c:v>4</c:v>
                      </c:pt>
                      <c:pt idx="624">
                        <c:v>4</c:v>
                      </c:pt>
                      <c:pt idx="625">
                        <c:v>4</c:v>
                      </c:pt>
                      <c:pt idx="626">
                        <c:v>4</c:v>
                      </c:pt>
                      <c:pt idx="627">
                        <c:v>4</c:v>
                      </c:pt>
                      <c:pt idx="628">
                        <c:v>4</c:v>
                      </c:pt>
                      <c:pt idx="629">
                        <c:v>4</c:v>
                      </c:pt>
                      <c:pt idx="630">
                        <c:v>4</c:v>
                      </c:pt>
                      <c:pt idx="631">
                        <c:v>0</c:v>
                      </c:pt>
                      <c:pt idx="632">
                        <c:v>0</c:v>
                      </c:pt>
                      <c:pt idx="633">
                        <c:v>0</c:v>
                      </c:pt>
                      <c:pt idx="634">
                        <c:v>0</c:v>
                      </c:pt>
                      <c:pt idx="635">
                        <c:v>0</c:v>
                      </c:pt>
                      <c:pt idx="636">
                        <c:v>0</c:v>
                      </c:pt>
                      <c:pt idx="637">
                        <c:v>0</c:v>
                      </c:pt>
                      <c:pt idx="638">
                        <c:v>0</c:v>
                      </c:pt>
                      <c:pt idx="639">
                        <c:v>4</c:v>
                      </c:pt>
                      <c:pt idx="640">
                        <c:v>4</c:v>
                      </c:pt>
                      <c:pt idx="641">
                        <c:v>4</c:v>
                      </c:pt>
                      <c:pt idx="642">
                        <c:v>4</c:v>
                      </c:pt>
                      <c:pt idx="643">
                        <c:v>4</c:v>
                      </c:pt>
                      <c:pt idx="644">
                        <c:v>0</c:v>
                      </c:pt>
                      <c:pt idx="645">
                        <c:v>0</c:v>
                      </c:pt>
                      <c:pt idx="646">
                        <c:v>0</c:v>
                      </c:pt>
                      <c:pt idx="647">
                        <c:v>0</c:v>
                      </c:pt>
                      <c:pt idx="648">
                        <c:v>0</c:v>
                      </c:pt>
                      <c:pt idx="649">
                        <c:v>0</c:v>
                      </c:pt>
                      <c:pt idx="650">
                        <c:v>0</c:v>
                      </c:pt>
                      <c:pt idx="651">
                        <c:v>0</c:v>
                      </c:pt>
                      <c:pt idx="652">
                        <c:v>0</c:v>
                      </c:pt>
                      <c:pt idx="653">
                        <c:v>0</c:v>
                      </c:pt>
                      <c:pt idx="654">
                        <c:v>0</c:v>
                      </c:pt>
                      <c:pt idx="655">
                        <c:v>0</c:v>
                      </c:pt>
                      <c:pt idx="656">
                        <c:v>0</c:v>
                      </c:pt>
                      <c:pt idx="657">
                        <c:v>0</c:v>
                      </c:pt>
                      <c:pt idx="658">
                        <c:v>0</c:v>
                      </c:pt>
                      <c:pt idx="659">
                        <c:v>0</c:v>
                      </c:pt>
                      <c:pt idx="660">
                        <c:v>0</c:v>
                      </c:pt>
                      <c:pt idx="661">
                        <c:v>0</c:v>
                      </c:pt>
                      <c:pt idx="662">
                        <c:v>0</c:v>
                      </c:pt>
                      <c:pt idx="663">
                        <c:v>0</c:v>
                      </c:pt>
                      <c:pt idx="664">
                        <c:v>0</c:v>
                      </c:pt>
                      <c:pt idx="665">
                        <c:v>0</c:v>
                      </c:pt>
                      <c:pt idx="666">
                        <c:v>0</c:v>
                      </c:pt>
                      <c:pt idx="667">
                        <c:v>0</c:v>
                      </c:pt>
                      <c:pt idx="668">
                        <c:v>0</c:v>
                      </c:pt>
                      <c:pt idx="669">
                        <c:v>0</c:v>
                      </c:pt>
                      <c:pt idx="670">
                        <c:v>0</c:v>
                      </c:pt>
                      <c:pt idx="671">
                        <c:v>0</c:v>
                      </c:pt>
                      <c:pt idx="672">
                        <c:v>0</c:v>
                      </c:pt>
                      <c:pt idx="673">
                        <c:v>0</c:v>
                      </c:pt>
                      <c:pt idx="674">
                        <c:v>0</c:v>
                      </c:pt>
                      <c:pt idx="675">
                        <c:v>0</c:v>
                      </c:pt>
                      <c:pt idx="676">
                        <c:v>0</c:v>
                      </c:pt>
                      <c:pt idx="677">
                        <c:v>0</c:v>
                      </c:pt>
                      <c:pt idx="678">
                        <c:v>0</c:v>
                      </c:pt>
                      <c:pt idx="679">
                        <c:v>0</c:v>
                      </c:pt>
                      <c:pt idx="680">
                        <c:v>0</c:v>
                      </c:pt>
                      <c:pt idx="681">
                        <c:v>0</c:v>
                      </c:pt>
                      <c:pt idx="682">
                        <c:v>0</c:v>
                      </c:pt>
                      <c:pt idx="683">
                        <c:v>0</c:v>
                      </c:pt>
                      <c:pt idx="684">
                        <c:v>0</c:v>
                      </c:pt>
                      <c:pt idx="685">
                        <c:v>0</c:v>
                      </c:pt>
                      <c:pt idx="686">
                        <c:v>0</c:v>
                      </c:pt>
                      <c:pt idx="687">
                        <c:v>0</c:v>
                      </c:pt>
                      <c:pt idx="688">
                        <c:v>0</c:v>
                      </c:pt>
                      <c:pt idx="689">
                        <c:v>0</c:v>
                      </c:pt>
                      <c:pt idx="690">
                        <c:v>0</c:v>
                      </c:pt>
                      <c:pt idx="691">
                        <c:v>0</c:v>
                      </c:pt>
                      <c:pt idx="692">
                        <c:v>0</c:v>
                      </c:pt>
                      <c:pt idx="693">
                        <c:v>0</c:v>
                      </c:pt>
                      <c:pt idx="694">
                        <c:v>0</c:v>
                      </c:pt>
                      <c:pt idx="695">
                        <c:v>0</c:v>
                      </c:pt>
                      <c:pt idx="696">
                        <c:v>0</c:v>
                      </c:pt>
                      <c:pt idx="697">
                        <c:v>0</c:v>
                      </c:pt>
                      <c:pt idx="698">
                        <c:v>0</c:v>
                      </c:pt>
                      <c:pt idx="699">
                        <c:v>0</c:v>
                      </c:pt>
                      <c:pt idx="700">
                        <c:v>0</c:v>
                      </c:pt>
                      <c:pt idx="701">
                        <c:v>0</c:v>
                      </c:pt>
                      <c:pt idx="702">
                        <c:v>0</c:v>
                      </c:pt>
                      <c:pt idx="703">
                        <c:v>0</c:v>
                      </c:pt>
                      <c:pt idx="704">
                        <c:v>0</c:v>
                      </c:pt>
                      <c:pt idx="705">
                        <c:v>0</c:v>
                      </c:pt>
                      <c:pt idx="706">
                        <c:v>0</c:v>
                      </c:pt>
                      <c:pt idx="707">
                        <c:v>0</c:v>
                      </c:pt>
                      <c:pt idx="708">
                        <c:v>0</c:v>
                      </c:pt>
                      <c:pt idx="709">
                        <c:v>0</c:v>
                      </c:pt>
                      <c:pt idx="710">
                        <c:v>0</c:v>
                      </c:pt>
                      <c:pt idx="711">
                        <c:v>0</c:v>
                      </c:pt>
                      <c:pt idx="712">
                        <c:v>0</c:v>
                      </c:pt>
                      <c:pt idx="713">
                        <c:v>0</c:v>
                      </c:pt>
                      <c:pt idx="714">
                        <c:v>0</c:v>
                      </c:pt>
                      <c:pt idx="715">
                        <c:v>0</c:v>
                      </c:pt>
                      <c:pt idx="716">
                        <c:v>0</c:v>
                      </c:pt>
                      <c:pt idx="717">
                        <c:v>0</c:v>
                      </c:pt>
                      <c:pt idx="718">
                        <c:v>0</c:v>
                      </c:pt>
                      <c:pt idx="719">
                        <c:v>0</c:v>
                      </c:pt>
                      <c:pt idx="720">
                        <c:v>0</c:v>
                      </c:pt>
                      <c:pt idx="721">
                        <c:v>0</c:v>
                      </c:pt>
                      <c:pt idx="722">
                        <c:v>0</c:v>
                      </c:pt>
                      <c:pt idx="723">
                        <c:v>0</c:v>
                      </c:pt>
                      <c:pt idx="724">
                        <c:v>0</c:v>
                      </c:pt>
                      <c:pt idx="725">
                        <c:v>0</c:v>
                      </c:pt>
                      <c:pt idx="726">
                        <c:v>0</c:v>
                      </c:pt>
                      <c:pt idx="727">
                        <c:v>0</c:v>
                      </c:pt>
                      <c:pt idx="728">
                        <c:v>0</c:v>
                      </c:pt>
                      <c:pt idx="729">
                        <c:v>0</c:v>
                      </c:pt>
                      <c:pt idx="730">
                        <c:v>4</c:v>
                      </c:pt>
                      <c:pt idx="731">
                        <c:v>4</c:v>
                      </c:pt>
                      <c:pt idx="732">
                        <c:v>4</c:v>
                      </c:pt>
                      <c:pt idx="733">
                        <c:v>4</c:v>
                      </c:pt>
                      <c:pt idx="734">
                        <c:v>4</c:v>
                      </c:pt>
                      <c:pt idx="735">
                        <c:v>0</c:v>
                      </c:pt>
                      <c:pt idx="736">
                        <c:v>0</c:v>
                      </c:pt>
                      <c:pt idx="737">
                        <c:v>0</c:v>
                      </c:pt>
                      <c:pt idx="738">
                        <c:v>0</c:v>
                      </c:pt>
                      <c:pt idx="739">
                        <c:v>0</c:v>
                      </c:pt>
                      <c:pt idx="740">
                        <c:v>0</c:v>
                      </c:pt>
                      <c:pt idx="741">
                        <c:v>0</c:v>
                      </c:pt>
                      <c:pt idx="742">
                        <c:v>0</c:v>
                      </c:pt>
                      <c:pt idx="743">
                        <c:v>0</c:v>
                      </c:pt>
                      <c:pt idx="744">
                        <c:v>0</c:v>
                      </c:pt>
                      <c:pt idx="745">
                        <c:v>4</c:v>
                      </c:pt>
                      <c:pt idx="746">
                        <c:v>4</c:v>
                      </c:pt>
                      <c:pt idx="747">
                        <c:v>4</c:v>
                      </c:pt>
                      <c:pt idx="748">
                        <c:v>4</c:v>
                      </c:pt>
                      <c:pt idx="749">
                        <c:v>4</c:v>
                      </c:pt>
                      <c:pt idx="750">
                        <c:v>0</c:v>
                      </c:pt>
                      <c:pt idx="751">
                        <c:v>0</c:v>
                      </c:pt>
                      <c:pt idx="752">
                        <c:v>0</c:v>
                      </c:pt>
                      <c:pt idx="753">
                        <c:v>0</c:v>
                      </c:pt>
                      <c:pt idx="754">
                        <c:v>0</c:v>
                      </c:pt>
                      <c:pt idx="755">
                        <c:v>0</c:v>
                      </c:pt>
                      <c:pt idx="756">
                        <c:v>0</c:v>
                      </c:pt>
                      <c:pt idx="757">
                        <c:v>0</c:v>
                      </c:pt>
                      <c:pt idx="758">
                        <c:v>0</c:v>
                      </c:pt>
                      <c:pt idx="759">
                        <c:v>0</c:v>
                      </c:pt>
                      <c:pt idx="760">
                        <c:v>0</c:v>
                      </c:pt>
                      <c:pt idx="761">
                        <c:v>4</c:v>
                      </c:pt>
                      <c:pt idx="762">
                        <c:v>4</c:v>
                      </c:pt>
                      <c:pt idx="763">
                        <c:v>4</c:v>
                      </c:pt>
                      <c:pt idx="764">
                        <c:v>0</c:v>
                      </c:pt>
                      <c:pt idx="765">
                        <c:v>0</c:v>
                      </c:pt>
                      <c:pt idx="766">
                        <c:v>0</c:v>
                      </c:pt>
                      <c:pt idx="767">
                        <c:v>0</c:v>
                      </c:pt>
                      <c:pt idx="768">
                        <c:v>0</c:v>
                      </c:pt>
                      <c:pt idx="769">
                        <c:v>0</c:v>
                      </c:pt>
                      <c:pt idx="770">
                        <c:v>0</c:v>
                      </c:pt>
                      <c:pt idx="771">
                        <c:v>0</c:v>
                      </c:pt>
                      <c:pt idx="772">
                        <c:v>0</c:v>
                      </c:pt>
                      <c:pt idx="773">
                        <c:v>0</c:v>
                      </c:pt>
                      <c:pt idx="774">
                        <c:v>0</c:v>
                      </c:pt>
                      <c:pt idx="775">
                        <c:v>0</c:v>
                      </c:pt>
                      <c:pt idx="776">
                        <c:v>0</c:v>
                      </c:pt>
                      <c:pt idx="777">
                        <c:v>0</c:v>
                      </c:pt>
                      <c:pt idx="778">
                        <c:v>0</c:v>
                      </c:pt>
                      <c:pt idx="779">
                        <c:v>0</c:v>
                      </c:pt>
                      <c:pt idx="780">
                        <c:v>0</c:v>
                      </c:pt>
                      <c:pt idx="781">
                        <c:v>0</c:v>
                      </c:pt>
                      <c:pt idx="782">
                        <c:v>0</c:v>
                      </c:pt>
                      <c:pt idx="783">
                        <c:v>0</c:v>
                      </c:pt>
                      <c:pt idx="784">
                        <c:v>0</c:v>
                      </c:pt>
                      <c:pt idx="785">
                        <c:v>0</c:v>
                      </c:pt>
                      <c:pt idx="786">
                        <c:v>0</c:v>
                      </c:pt>
                      <c:pt idx="787">
                        <c:v>0</c:v>
                      </c:pt>
                      <c:pt idx="788">
                        <c:v>0</c:v>
                      </c:pt>
                      <c:pt idx="789">
                        <c:v>0</c:v>
                      </c:pt>
                      <c:pt idx="790">
                        <c:v>0</c:v>
                      </c:pt>
                      <c:pt idx="791">
                        <c:v>0</c:v>
                      </c:pt>
                      <c:pt idx="792">
                        <c:v>0</c:v>
                      </c:pt>
                      <c:pt idx="793">
                        <c:v>0</c:v>
                      </c:pt>
                      <c:pt idx="794">
                        <c:v>0</c:v>
                      </c:pt>
                      <c:pt idx="795">
                        <c:v>0</c:v>
                      </c:pt>
                      <c:pt idx="796">
                        <c:v>0</c:v>
                      </c:pt>
                      <c:pt idx="797">
                        <c:v>0</c:v>
                      </c:pt>
                      <c:pt idx="798">
                        <c:v>0</c:v>
                      </c:pt>
                      <c:pt idx="79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74F-4732-82A8-3B7158C8013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Sheet4!$I$4</c15:sqref>
                        </c15:formulaRef>
                      </c:ext>
                    </c:extLst>
                    <c:strCache>
                      <c:ptCount val="1"/>
                      <c:pt idx="0">
                        <c:v>10 (s)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Sheet4!$C$5:$C$804</c15:sqref>
                        </c15:formulaRef>
                      </c:ext>
                    </c:extLst>
                    <c:numCache>
                      <c:formatCode>General</c:formatCode>
                      <c:ptCount val="800"/>
                      <c:pt idx="0">
                        <c:v>-2.2400000000000002</c:v>
                      </c:pt>
                      <c:pt idx="1">
                        <c:v>-2.2344000000000004</c:v>
                      </c:pt>
                      <c:pt idx="2">
                        <c:v>-2.2288000000000006</c:v>
                      </c:pt>
                      <c:pt idx="3">
                        <c:v>-2.2232000000000007</c:v>
                      </c:pt>
                      <c:pt idx="4">
                        <c:v>-2.2176000000000009</c:v>
                      </c:pt>
                      <c:pt idx="5">
                        <c:v>-2.2120000000000011</c:v>
                      </c:pt>
                      <c:pt idx="6">
                        <c:v>-2.2064000000000012</c:v>
                      </c:pt>
                      <c:pt idx="7">
                        <c:v>-2.2008000000000014</c:v>
                      </c:pt>
                      <c:pt idx="8">
                        <c:v>-2.1952000000000016</c:v>
                      </c:pt>
                      <c:pt idx="9">
                        <c:v>-2.1896000000000018</c:v>
                      </c:pt>
                      <c:pt idx="10">
                        <c:v>-2.1840000000000019</c:v>
                      </c:pt>
                      <c:pt idx="11">
                        <c:v>-2.1784000000000021</c:v>
                      </c:pt>
                      <c:pt idx="12">
                        <c:v>-2.1728000000000023</c:v>
                      </c:pt>
                      <c:pt idx="13">
                        <c:v>-2.1672000000000025</c:v>
                      </c:pt>
                      <c:pt idx="14">
                        <c:v>-2.1616000000000026</c:v>
                      </c:pt>
                      <c:pt idx="15">
                        <c:v>-2.1560000000000028</c:v>
                      </c:pt>
                      <c:pt idx="16">
                        <c:v>-2.150400000000003</c:v>
                      </c:pt>
                      <c:pt idx="17">
                        <c:v>-2.1448000000000031</c:v>
                      </c:pt>
                      <c:pt idx="18">
                        <c:v>-2.1392000000000033</c:v>
                      </c:pt>
                      <c:pt idx="19">
                        <c:v>-2.1336000000000035</c:v>
                      </c:pt>
                      <c:pt idx="20">
                        <c:v>-2.1280000000000037</c:v>
                      </c:pt>
                      <c:pt idx="21">
                        <c:v>-2.1224000000000038</c:v>
                      </c:pt>
                      <c:pt idx="22">
                        <c:v>-2.116800000000004</c:v>
                      </c:pt>
                      <c:pt idx="23">
                        <c:v>-2.1112000000000042</c:v>
                      </c:pt>
                      <c:pt idx="24">
                        <c:v>-2.1056000000000044</c:v>
                      </c:pt>
                      <c:pt idx="25">
                        <c:v>-2.1000000000000045</c:v>
                      </c:pt>
                      <c:pt idx="26">
                        <c:v>-2.0944000000000047</c:v>
                      </c:pt>
                      <c:pt idx="27">
                        <c:v>-2.0888000000000049</c:v>
                      </c:pt>
                      <c:pt idx="28">
                        <c:v>-2.083200000000005</c:v>
                      </c:pt>
                      <c:pt idx="29">
                        <c:v>-2.0776000000000052</c:v>
                      </c:pt>
                      <c:pt idx="30">
                        <c:v>-2.0720000000000054</c:v>
                      </c:pt>
                      <c:pt idx="31">
                        <c:v>-2.0664000000000056</c:v>
                      </c:pt>
                      <c:pt idx="32">
                        <c:v>-2.0608000000000057</c:v>
                      </c:pt>
                      <c:pt idx="33">
                        <c:v>-2.0552000000000059</c:v>
                      </c:pt>
                      <c:pt idx="34">
                        <c:v>-2.0496000000000061</c:v>
                      </c:pt>
                      <c:pt idx="35">
                        <c:v>-2.0440000000000063</c:v>
                      </c:pt>
                      <c:pt idx="36">
                        <c:v>-2.0384000000000064</c:v>
                      </c:pt>
                      <c:pt idx="37">
                        <c:v>-2.0328000000000066</c:v>
                      </c:pt>
                      <c:pt idx="38">
                        <c:v>-2.0272000000000068</c:v>
                      </c:pt>
                      <c:pt idx="39">
                        <c:v>-2.0216000000000069</c:v>
                      </c:pt>
                      <c:pt idx="40">
                        <c:v>-2.0160000000000071</c:v>
                      </c:pt>
                      <c:pt idx="41">
                        <c:v>-2.0104000000000073</c:v>
                      </c:pt>
                      <c:pt idx="42">
                        <c:v>-2.0048000000000075</c:v>
                      </c:pt>
                      <c:pt idx="43">
                        <c:v>-1.9992000000000074</c:v>
                      </c:pt>
                      <c:pt idx="44">
                        <c:v>-1.9936000000000074</c:v>
                      </c:pt>
                      <c:pt idx="45">
                        <c:v>-1.9880000000000073</c:v>
                      </c:pt>
                      <c:pt idx="46">
                        <c:v>-1.9824000000000073</c:v>
                      </c:pt>
                      <c:pt idx="47">
                        <c:v>-1.9768000000000072</c:v>
                      </c:pt>
                      <c:pt idx="48">
                        <c:v>-1.9712000000000072</c:v>
                      </c:pt>
                      <c:pt idx="49">
                        <c:v>-1.9656000000000071</c:v>
                      </c:pt>
                      <c:pt idx="50">
                        <c:v>-1.9600000000000071</c:v>
                      </c:pt>
                      <c:pt idx="51">
                        <c:v>-1.954400000000007</c:v>
                      </c:pt>
                      <c:pt idx="52">
                        <c:v>-1.948800000000007</c:v>
                      </c:pt>
                      <c:pt idx="53">
                        <c:v>-1.9432000000000069</c:v>
                      </c:pt>
                      <c:pt idx="54">
                        <c:v>-1.9376000000000069</c:v>
                      </c:pt>
                      <c:pt idx="55">
                        <c:v>-1.9320000000000068</c:v>
                      </c:pt>
                      <c:pt idx="56">
                        <c:v>-1.9264000000000068</c:v>
                      </c:pt>
                      <c:pt idx="57">
                        <c:v>-1.9208000000000067</c:v>
                      </c:pt>
                      <c:pt idx="58">
                        <c:v>-1.9152000000000067</c:v>
                      </c:pt>
                      <c:pt idx="59">
                        <c:v>-1.9096000000000066</c:v>
                      </c:pt>
                      <c:pt idx="60">
                        <c:v>-1.9040000000000066</c:v>
                      </c:pt>
                      <c:pt idx="61">
                        <c:v>-1.8984000000000065</c:v>
                      </c:pt>
                      <c:pt idx="62">
                        <c:v>-1.8928000000000065</c:v>
                      </c:pt>
                      <c:pt idx="63">
                        <c:v>-1.8872000000000064</c:v>
                      </c:pt>
                      <c:pt idx="64">
                        <c:v>-1.8816000000000064</c:v>
                      </c:pt>
                      <c:pt idx="65">
                        <c:v>-1.8760000000000063</c:v>
                      </c:pt>
                      <c:pt idx="66">
                        <c:v>-1.8704000000000063</c:v>
                      </c:pt>
                      <c:pt idx="67">
                        <c:v>-1.8648000000000062</c:v>
                      </c:pt>
                      <c:pt idx="68">
                        <c:v>-1.8592000000000062</c:v>
                      </c:pt>
                      <c:pt idx="69">
                        <c:v>-1.8536000000000061</c:v>
                      </c:pt>
                      <c:pt idx="70">
                        <c:v>-1.8480000000000061</c:v>
                      </c:pt>
                      <c:pt idx="71">
                        <c:v>-1.842400000000006</c:v>
                      </c:pt>
                      <c:pt idx="72">
                        <c:v>-1.836800000000006</c:v>
                      </c:pt>
                      <c:pt idx="73">
                        <c:v>-1.8312000000000059</c:v>
                      </c:pt>
                      <c:pt idx="74">
                        <c:v>-1.8256000000000059</c:v>
                      </c:pt>
                      <c:pt idx="75">
                        <c:v>-1.8200000000000058</c:v>
                      </c:pt>
                      <c:pt idx="76">
                        <c:v>-1.8144000000000058</c:v>
                      </c:pt>
                      <c:pt idx="77">
                        <c:v>-1.8088000000000057</c:v>
                      </c:pt>
                      <c:pt idx="78">
                        <c:v>-1.8032000000000057</c:v>
                      </c:pt>
                      <c:pt idx="79">
                        <c:v>-1.7976000000000056</c:v>
                      </c:pt>
                      <c:pt idx="80">
                        <c:v>-1.7920000000000056</c:v>
                      </c:pt>
                      <c:pt idx="81">
                        <c:v>-1.7864000000000055</c:v>
                      </c:pt>
                      <c:pt idx="82">
                        <c:v>-1.7808000000000055</c:v>
                      </c:pt>
                      <c:pt idx="83">
                        <c:v>-1.7752000000000054</c:v>
                      </c:pt>
                      <c:pt idx="84">
                        <c:v>-1.7696000000000054</c:v>
                      </c:pt>
                      <c:pt idx="85">
                        <c:v>-1.7640000000000053</c:v>
                      </c:pt>
                      <c:pt idx="86">
                        <c:v>-1.7584000000000053</c:v>
                      </c:pt>
                      <c:pt idx="87">
                        <c:v>-1.7528000000000052</c:v>
                      </c:pt>
                      <c:pt idx="88">
                        <c:v>-1.7472000000000052</c:v>
                      </c:pt>
                      <c:pt idx="89">
                        <c:v>-1.7416000000000051</c:v>
                      </c:pt>
                      <c:pt idx="90">
                        <c:v>-1.7360000000000051</c:v>
                      </c:pt>
                      <c:pt idx="91">
                        <c:v>-1.730400000000005</c:v>
                      </c:pt>
                      <c:pt idx="92">
                        <c:v>-1.724800000000005</c:v>
                      </c:pt>
                      <c:pt idx="93">
                        <c:v>-1.7192000000000049</c:v>
                      </c:pt>
                      <c:pt idx="94">
                        <c:v>-1.7136000000000049</c:v>
                      </c:pt>
                      <c:pt idx="95">
                        <c:v>-1.7080000000000048</c:v>
                      </c:pt>
                      <c:pt idx="96">
                        <c:v>-1.7024000000000048</c:v>
                      </c:pt>
                      <c:pt idx="97">
                        <c:v>-1.6968000000000047</c:v>
                      </c:pt>
                      <c:pt idx="98">
                        <c:v>-1.6912000000000047</c:v>
                      </c:pt>
                      <c:pt idx="99">
                        <c:v>-1.6856000000000047</c:v>
                      </c:pt>
                      <c:pt idx="100">
                        <c:v>-1.6800000000000046</c:v>
                      </c:pt>
                      <c:pt idx="101">
                        <c:v>-1.6744000000000046</c:v>
                      </c:pt>
                      <c:pt idx="102">
                        <c:v>-1.6688000000000045</c:v>
                      </c:pt>
                      <c:pt idx="103">
                        <c:v>-1.6632000000000045</c:v>
                      </c:pt>
                      <c:pt idx="104">
                        <c:v>-1.6576000000000044</c:v>
                      </c:pt>
                      <c:pt idx="105">
                        <c:v>-1.6520000000000044</c:v>
                      </c:pt>
                      <c:pt idx="106">
                        <c:v>-1.6464000000000043</c:v>
                      </c:pt>
                      <c:pt idx="107">
                        <c:v>-1.6408000000000043</c:v>
                      </c:pt>
                      <c:pt idx="108">
                        <c:v>-1.6352000000000042</c:v>
                      </c:pt>
                      <c:pt idx="109">
                        <c:v>-1.6296000000000042</c:v>
                      </c:pt>
                      <c:pt idx="110">
                        <c:v>-1.6240000000000041</c:v>
                      </c:pt>
                      <c:pt idx="111">
                        <c:v>-1.6184000000000041</c:v>
                      </c:pt>
                      <c:pt idx="112">
                        <c:v>-1.612800000000004</c:v>
                      </c:pt>
                      <c:pt idx="113">
                        <c:v>-1.607200000000004</c:v>
                      </c:pt>
                      <c:pt idx="114">
                        <c:v>-1.6016000000000039</c:v>
                      </c:pt>
                      <c:pt idx="115">
                        <c:v>-1.5960000000000039</c:v>
                      </c:pt>
                      <c:pt idx="116">
                        <c:v>-1.5904000000000038</c:v>
                      </c:pt>
                      <c:pt idx="117">
                        <c:v>-1.5848000000000038</c:v>
                      </c:pt>
                      <c:pt idx="118">
                        <c:v>-1.5792000000000037</c:v>
                      </c:pt>
                      <c:pt idx="119">
                        <c:v>-1.5736000000000037</c:v>
                      </c:pt>
                      <c:pt idx="120">
                        <c:v>-1.5680000000000036</c:v>
                      </c:pt>
                      <c:pt idx="121">
                        <c:v>-1.5624000000000036</c:v>
                      </c:pt>
                      <c:pt idx="122">
                        <c:v>-1.5568000000000035</c:v>
                      </c:pt>
                      <c:pt idx="123">
                        <c:v>-1.5512000000000035</c:v>
                      </c:pt>
                      <c:pt idx="124">
                        <c:v>-1.5456000000000034</c:v>
                      </c:pt>
                      <c:pt idx="125">
                        <c:v>-1.5400000000000034</c:v>
                      </c:pt>
                      <c:pt idx="126">
                        <c:v>-1.5344000000000033</c:v>
                      </c:pt>
                      <c:pt idx="127">
                        <c:v>-1.5288000000000033</c:v>
                      </c:pt>
                      <c:pt idx="128">
                        <c:v>-1.5232000000000032</c:v>
                      </c:pt>
                      <c:pt idx="129">
                        <c:v>-1.5176000000000032</c:v>
                      </c:pt>
                      <c:pt idx="130">
                        <c:v>-1.5120000000000031</c:v>
                      </c:pt>
                      <c:pt idx="131">
                        <c:v>-1.5064000000000031</c:v>
                      </c:pt>
                      <c:pt idx="132">
                        <c:v>-1.500800000000003</c:v>
                      </c:pt>
                      <c:pt idx="133">
                        <c:v>-1.495200000000003</c:v>
                      </c:pt>
                      <c:pt idx="134">
                        <c:v>-1.4896000000000029</c:v>
                      </c:pt>
                      <c:pt idx="135">
                        <c:v>-1.4840000000000029</c:v>
                      </c:pt>
                      <c:pt idx="136">
                        <c:v>-1.4784000000000028</c:v>
                      </c:pt>
                      <c:pt idx="137">
                        <c:v>-1.4728000000000028</c:v>
                      </c:pt>
                      <c:pt idx="138">
                        <c:v>-1.4672000000000027</c:v>
                      </c:pt>
                      <c:pt idx="139">
                        <c:v>-1.4616000000000027</c:v>
                      </c:pt>
                      <c:pt idx="140">
                        <c:v>-1.4560000000000026</c:v>
                      </c:pt>
                      <c:pt idx="141">
                        <c:v>-1.4504000000000026</c:v>
                      </c:pt>
                      <c:pt idx="142">
                        <c:v>-1.4448000000000025</c:v>
                      </c:pt>
                      <c:pt idx="143">
                        <c:v>-1.4392000000000025</c:v>
                      </c:pt>
                      <c:pt idx="144">
                        <c:v>-1.4336000000000024</c:v>
                      </c:pt>
                      <c:pt idx="145">
                        <c:v>-1.4280000000000024</c:v>
                      </c:pt>
                      <c:pt idx="146">
                        <c:v>-1.4224000000000023</c:v>
                      </c:pt>
                      <c:pt idx="147">
                        <c:v>-1.4168000000000023</c:v>
                      </c:pt>
                      <c:pt idx="148">
                        <c:v>-1.4112000000000022</c:v>
                      </c:pt>
                      <c:pt idx="149">
                        <c:v>-1.4056000000000022</c:v>
                      </c:pt>
                      <c:pt idx="150">
                        <c:v>-1.4000000000000021</c:v>
                      </c:pt>
                      <c:pt idx="151">
                        <c:v>-1.3944000000000021</c:v>
                      </c:pt>
                      <c:pt idx="152">
                        <c:v>-1.388800000000002</c:v>
                      </c:pt>
                      <c:pt idx="153">
                        <c:v>-1.383200000000002</c:v>
                      </c:pt>
                      <c:pt idx="154">
                        <c:v>-1.3776000000000019</c:v>
                      </c:pt>
                      <c:pt idx="155">
                        <c:v>-1.3720000000000019</c:v>
                      </c:pt>
                      <c:pt idx="156">
                        <c:v>-1.3664000000000018</c:v>
                      </c:pt>
                      <c:pt idx="157">
                        <c:v>-1.3608000000000018</c:v>
                      </c:pt>
                      <c:pt idx="158">
                        <c:v>-1.3552000000000017</c:v>
                      </c:pt>
                      <c:pt idx="159">
                        <c:v>-1.3496000000000017</c:v>
                      </c:pt>
                      <c:pt idx="160">
                        <c:v>-1.3440000000000016</c:v>
                      </c:pt>
                      <c:pt idx="161">
                        <c:v>-1.3384000000000016</c:v>
                      </c:pt>
                      <c:pt idx="162">
                        <c:v>-1.3328000000000015</c:v>
                      </c:pt>
                      <c:pt idx="163">
                        <c:v>-1.3272000000000015</c:v>
                      </c:pt>
                      <c:pt idx="164">
                        <c:v>-1.3216000000000014</c:v>
                      </c:pt>
                      <c:pt idx="165">
                        <c:v>-1.3160000000000014</c:v>
                      </c:pt>
                      <c:pt idx="166">
                        <c:v>-1.3104000000000013</c:v>
                      </c:pt>
                      <c:pt idx="167">
                        <c:v>-1.3048000000000013</c:v>
                      </c:pt>
                      <c:pt idx="168">
                        <c:v>-1.2992000000000012</c:v>
                      </c:pt>
                      <c:pt idx="169">
                        <c:v>-1.2936000000000012</c:v>
                      </c:pt>
                      <c:pt idx="170">
                        <c:v>-1.2880000000000011</c:v>
                      </c:pt>
                      <c:pt idx="171">
                        <c:v>-1.2824000000000011</c:v>
                      </c:pt>
                      <c:pt idx="172">
                        <c:v>-1.276800000000001</c:v>
                      </c:pt>
                      <c:pt idx="173">
                        <c:v>-1.271200000000001</c:v>
                      </c:pt>
                      <c:pt idx="174">
                        <c:v>-1.2656000000000009</c:v>
                      </c:pt>
                      <c:pt idx="175">
                        <c:v>-1.2600000000000009</c:v>
                      </c:pt>
                      <c:pt idx="176">
                        <c:v>-1.2544000000000008</c:v>
                      </c:pt>
                      <c:pt idx="177">
                        <c:v>-1.2488000000000008</c:v>
                      </c:pt>
                      <c:pt idx="178">
                        <c:v>-1.2432000000000007</c:v>
                      </c:pt>
                      <c:pt idx="179">
                        <c:v>-1.2376000000000007</c:v>
                      </c:pt>
                      <c:pt idx="180">
                        <c:v>-1.2320000000000007</c:v>
                      </c:pt>
                      <c:pt idx="181">
                        <c:v>-1.2264000000000006</c:v>
                      </c:pt>
                      <c:pt idx="182">
                        <c:v>-1.2208000000000006</c:v>
                      </c:pt>
                      <c:pt idx="183">
                        <c:v>-1.2152000000000005</c:v>
                      </c:pt>
                      <c:pt idx="184">
                        <c:v>-1.2096000000000005</c:v>
                      </c:pt>
                      <c:pt idx="185">
                        <c:v>-1.2040000000000004</c:v>
                      </c:pt>
                      <c:pt idx="186">
                        <c:v>-1.1984000000000004</c:v>
                      </c:pt>
                      <c:pt idx="187">
                        <c:v>-1.1928000000000003</c:v>
                      </c:pt>
                      <c:pt idx="188">
                        <c:v>-1.1872000000000003</c:v>
                      </c:pt>
                      <c:pt idx="189">
                        <c:v>-1.1816000000000002</c:v>
                      </c:pt>
                      <c:pt idx="190">
                        <c:v>-1.1760000000000002</c:v>
                      </c:pt>
                      <c:pt idx="191">
                        <c:v>-1.1704000000000001</c:v>
                      </c:pt>
                      <c:pt idx="192">
                        <c:v>-1.1648000000000001</c:v>
                      </c:pt>
                      <c:pt idx="193">
                        <c:v>-1.1592</c:v>
                      </c:pt>
                      <c:pt idx="194">
                        <c:v>-1.1536</c:v>
                      </c:pt>
                      <c:pt idx="195">
                        <c:v>-1.1479999999999999</c:v>
                      </c:pt>
                      <c:pt idx="196">
                        <c:v>-1.1423999999999999</c:v>
                      </c:pt>
                      <c:pt idx="197">
                        <c:v>-1.1367999999999998</c:v>
                      </c:pt>
                      <c:pt idx="198">
                        <c:v>-1.1311999999999998</c:v>
                      </c:pt>
                      <c:pt idx="199">
                        <c:v>-1.1255999999999997</c:v>
                      </c:pt>
                      <c:pt idx="200">
                        <c:v>-1.1199999999999997</c:v>
                      </c:pt>
                      <c:pt idx="201">
                        <c:v>-1.1143999999999996</c:v>
                      </c:pt>
                      <c:pt idx="202">
                        <c:v>-1.1087999999999996</c:v>
                      </c:pt>
                      <c:pt idx="203">
                        <c:v>-1.1031999999999995</c:v>
                      </c:pt>
                      <c:pt idx="204">
                        <c:v>-1.0975999999999995</c:v>
                      </c:pt>
                      <c:pt idx="205">
                        <c:v>-1.0919999999999994</c:v>
                      </c:pt>
                      <c:pt idx="206">
                        <c:v>-1.0863999999999994</c:v>
                      </c:pt>
                      <c:pt idx="207">
                        <c:v>-1.0807999999999993</c:v>
                      </c:pt>
                      <c:pt idx="208">
                        <c:v>-1.0751999999999993</c:v>
                      </c:pt>
                      <c:pt idx="209">
                        <c:v>-1.0695999999999992</c:v>
                      </c:pt>
                      <c:pt idx="210">
                        <c:v>-1.0639999999999992</c:v>
                      </c:pt>
                      <c:pt idx="211">
                        <c:v>-1.0583999999999991</c:v>
                      </c:pt>
                      <c:pt idx="212">
                        <c:v>-1.0527999999999991</c:v>
                      </c:pt>
                      <c:pt idx="213">
                        <c:v>-1.047199999999999</c:v>
                      </c:pt>
                      <c:pt idx="214">
                        <c:v>-1.041599999999999</c:v>
                      </c:pt>
                      <c:pt idx="215">
                        <c:v>-1.0359999999999989</c:v>
                      </c:pt>
                      <c:pt idx="216">
                        <c:v>-1.0303999999999989</c:v>
                      </c:pt>
                      <c:pt idx="217">
                        <c:v>-1.0247999999999988</c:v>
                      </c:pt>
                      <c:pt idx="218">
                        <c:v>-1.0191999999999988</c:v>
                      </c:pt>
                      <c:pt idx="219">
                        <c:v>-1.0135999999999987</c:v>
                      </c:pt>
                      <c:pt idx="220">
                        <c:v>-1.0079999999999987</c:v>
                      </c:pt>
                      <c:pt idx="221">
                        <c:v>-1.0023999999999986</c:v>
                      </c:pt>
                      <c:pt idx="222">
                        <c:v>-0.99679999999999858</c:v>
                      </c:pt>
                      <c:pt idx="223">
                        <c:v>-0.99119999999999853</c:v>
                      </c:pt>
                      <c:pt idx="224">
                        <c:v>-0.98559999999999848</c:v>
                      </c:pt>
                      <c:pt idx="225">
                        <c:v>-0.97999999999999843</c:v>
                      </c:pt>
                      <c:pt idx="226">
                        <c:v>-0.97439999999999838</c:v>
                      </c:pt>
                      <c:pt idx="227">
                        <c:v>-0.96879999999999833</c:v>
                      </c:pt>
                      <c:pt idx="228">
                        <c:v>-0.96319999999999828</c:v>
                      </c:pt>
                      <c:pt idx="229">
                        <c:v>-0.95759999999999823</c:v>
                      </c:pt>
                      <c:pt idx="230">
                        <c:v>-0.95199999999999818</c:v>
                      </c:pt>
                      <c:pt idx="231">
                        <c:v>-0.94639999999999813</c:v>
                      </c:pt>
                      <c:pt idx="232">
                        <c:v>-0.94079999999999808</c:v>
                      </c:pt>
                      <c:pt idx="233">
                        <c:v>-0.93519999999999803</c:v>
                      </c:pt>
                      <c:pt idx="234">
                        <c:v>-0.92959999999999798</c:v>
                      </c:pt>
                      <c:pt idx="235">
                        <c:v>-0.92399999999999793</c:v>
                      </c:pt>
                      <c:pt idx="236">
                        <c:v>-0.91839999999999788</c:v>
                      </c:pt>
                      <c:pt idx="237">
                        <c:v>-0.91279999999999784</c:v>
                      </c:pt>
                      <c:pt idx="238">
                        <c:v>-0.90719999999999779</c:v>
                      </c:pt>
                      <c:pt idx="239">
                        <c:v>-0.90159999999999774</c:v>
                      </c:pt>
                      <c:pt idx="240">
                        <c:v>-0.89599999999999769</c:v>
                      </c:pt>
                      <c:pt idx="241">
                        <c:v>-0.89039999999999764</c:v>
                      </c:pt>
                      <c:pt idx="242">
                        <c:v>-0.88479999999999759</c:v>
                      </c:pt>
                      <c:pt idx="243">
                        <c:v>-0.87919999999999754</c:v>
                      </c:pt>
                      <c:pt idx="244">
                        <c:v>-0.87359999999999749</c:v>
                      </c:pt>
                      <c:pt idx="245">
                        <c:v>-0.86799999999999744</c:v>
                      </c:pt>
                      <c:pt idx="246">
                        <c:v>-0.86239999999999739</c:v>
                      </c:pt>
                      <c:pt idx="247">
                        <c:v>-0.85679999999999734</c:v>
                      </c:pt>
                      <c:pt idx="248">
                        <c:v>-0.85119999999999729</c:v>
                      </c:pt>
                      <c:pt idx="249">
                        <c:v>-0.84559999999999724</c:v>
                      </c:pt>
                      <c:pt idx="250">
                        <c:v>-0.83999999999999719</c:v>
                      </c:pt>
                      <c:pt idx="251">
                        <c:v>-0.83439999999999714</c:v>
                      </c:pt>
                      <c:pt idx="252">
                        <c:v>-0.82879999999999709</c:v>
                      </c:pt>
                      <c:pt idx="253">
                        <c:v>-0.82319999999999705</c:v>
                      </c:pt>
                      <c:pt idx="254">
                        <c:v>-0.817599999999997</c:v>
                      </c:pt>
                      <c:pt idx="255">
                        <c:v>-0.81199999999999695</c:v>
                      </c:pt>
                      <c:pt idx="256">
                        <c:v>-0.8063999999999969</c:v>
                      </c:pt>
                      <c:pt idx="257">
                        <c:v>-0.80079999999999685</c:v>
                      </c:pt>
                      <c:pt idx="258">
                        <c:v>-0.7951999999999968</c:v>
                      </c:pt>
                      <c:pt idx="259">
                        <c:v>-0.78959999999999675</c:v>
                      </c:pt>
                      <c:pt idx="260">
                        <c:v>-0.7839999999999967</c:v>
                      </c:pt>
                      <c:pt idx="261">
                        <c:v>-0.77839999999999665</c:v>
                      </c:pt>
                      <c:pt idx="262">
                        <c:v>-0.7727999999999966</c:v>
                      </c:pt>
                      <c:pt idx="263">
                        <c:v>-0.76719999999999655</c:v>
                      </c:pt>
                      <c:pt idx="264">
                        <c:v>-0.7615999999999965</c:v>
                      </c:pt>
                      <c:pt idx="265">
                        <c:v>-0.75599999999999645</c:v>
                      </c:pt>
                      <c:pt idx="266">
                        <c:v>-0.7503999999999964</c:v>
                      </c:pt>
                      <c:pt idx="267">
                        <c:v>-0.74479999999999635</c:v>
                      </c:pt>
                      <c:pt idx="268">
                        <c:v>-0.7391999999999963</c:v>
                      </c:pt>
                      <c:pt idx="269">
                        <c:v>-0.73359999999999626</c:v>
                      </c:pt>
                      <c:pt idx="270">
                        <c:v>-0.72799999999999621</c:v>
                      </c:pt>
                      <c:pt idx="271">
                        <c:v>-0.72239999999999616</c:v>
                      </c:pt>
                      <c:pt idx="272">
                        <c:v>-0.71679999999999611</c:v>
                      </c:pt>
                      <c:pt idx="273">
                        <c:v>-0.71119999999999606</c:v>
                      </c:pt>
                      <c:pt idx="274">
                        <c:v>-0.70559999999999601</c:v>
                      </c:pt>
                      <c:pt idx="275">
                        <c:v>-0.69999999999999596</c:v>
                      </c:pt>
                      <c:pt idx="276">
                        <c:v>-0.69439999999999591</c:v>
                      </c:pt>
                      <c:pt idx="277">
                        <c:v>-0.68879999999999586</c:v>
                      </c:pt>
                      <c:pt idx="278">
                        <c:v>-0.68319999999999581</c:v>
                      </c:pt>
                      <c:pt idx="279">
                        <c:v>-0.67759999999999576</c:v>
                      </c:pt>
                      <c:pt idx="280">
                        <c:v>-0.67199999999999571</c:v>
                      </c:pt>
                      <c:pt idx="281">
                        <c:v>-0.66639999999999566</c:v>
                      </c:pt>
                      <c:pt idx="282">
                        <c:v>-0.66079999999999561</c:v>
                      </c:pt>
                      <c:pt idx="283">
                        <c:v>-0.65519999999999556</c:v>
                      </c:pt>
                      <c:pt idx="284">
                        <c:v>-0.64959999999999551</c:v>
                      </c:pt>
                      <c:pt idx="285">
                        <c:v>-0.64399999999999546</c:v>
                      </c:pt>
                      <c:pt idx="286">
                        <c:v>-0.63839999999999542</c:v>
                      </c:pt>
                      <c:pt idx="287">
                        <c:v>-0.63279999999999537</c:v>
                      </c:pt>
                      <c:pt idx="288">
                        <c:v>-0.62719999999999532</c:v>
                      </c:pt>
                      <c:pt idx="289">
                        <c:v>-0.62159999999999527</c:v>
                      </c:pt>
                      <c:pt idx="290">
                        <c:v>-0.61599999999999522</c:v>
                      </c:pt>
                      <c:pt idx="291">
                        <c:v>-0.61039999999999517</c:v>
                      </c:pt>
                      <c:pt idx="292">
                        <c:v>-0.60479999999999512</c:v>
                      </c:pt>
                      <c:pt idx="293">
                        <c:v>-0.59919999999999507</c:v>
                      </c:pt>
                      <c:pt idx="294">
                        <c:v>-0.59359999999999502</c:v>
                      </c:pt>
                      <c:pt idx="295">
                        <c:v>-0.58799999999999497</c:v>
                      </c:pt>
                      <c:pt idx="296">
                        <c:v>-0.58239999999999492</c:v>
                      </c:pt>
                      <c:pt idx="297">
                        <c:v>-0.57679999999999487</c:v>
                      </c:pt>
                      <c:pt idx="298">
                        <c:v>-0.57119999999999482</c:v>
                      </c:pt>
                      <c:pt idx="299">
                        <c:v>-0.56559999999999477</c:v>
                      </c:pt>
                      <c:pt idx="300">
                        <c:v>-0.55999999999999472</c:v>
                      </c:pt>
                      <c:pt idx="301">
                        <c:v>-0.55439999999999467</c:v>
                      </c:pt>
                      <c:pt idx="302">
                        <c:v>-0.54879999999999463</c:v>
                      </c:pt>
                      <c:pt idx="303">
                        <c:v>-0.54319999999999458</c:v>
                      </c:pt>
                      <c:pt idx="304">
                        <c:v>-0.53759999999999453</c:v>
                      </c:pt>
                      <c:pt idx="305">
                        <c:v>-0.53199999999999448</c:v>
                      </c:pt>
                      <c:pt idx="306">
                        <c:v>-0.52639999999999443</c:v>
                      </c:pt>
                      <c:pt idx="307">
                        <c:v>-0.52079999999999438</c:v>
                      </c:pt>
                      <c:pt idx="308">
                        <c:v>-0.51519999999999433</c:v>
                      </c:pt>
                      <c:pt idx="309">
                        <c:v>-0.50959999999999428</c:v>
                      </c:pt>
                      <c:pt idx="310">
                        <c:v>-0.50399999999999423</c:v>
                      </c:pt>
                      <c:pt idx="311">
                        <c:v>-0.49839999999999424</c:v>
                      </c:pt>
                      <c:pt idx="312">
                        <c:v>-0.49279999999999424</c:v>
                      </c:pt>
                      <c:pt idx="313">
                        <c:v>-0.48719999999999425</c:v>
                      </c:pt>
                      <c:pt idx="314">
                        <c:v>-0.48159999999999425</c:v>
                      </c:pt>
                      <c:pt idx="315">
                        <c:v>-0.47599999999999426</c:v>
                      </c:pt>
                      <c:pt idx="316">
                        <c:v>-0.47039999999999427</c:v>
                      </c:pt>
                      <c:pt idx="317">
                        <c:v>-0.46479999999999427</c:v>
                      </c:pt>
                      <c:pt idx="318">
                        <c:v>-0.45919999999999428</c:v>
                      </c:pt>
                      <c:pt idx="319">
                        <c:v>-0.45359999999999429</c:v>
                      </c:pt>
                      <c:pt idx="320">
                        <c:v>-0.44799999999999429</c:v>
                      </c:pt>
                      <c:pt idx="321">
                        <c:v>-0.4423999999999943</c:v>
                      </c:pt>
                      <c:pt idx="322">
                        <c:v>-0.4367999999999943</c:v>
                      </c:pt>
                      <c:pt idx="323">
                        <c:v>-0.43119999999999431</c:v>
                      </c:pt>
                      <c:pt idx="324">
                        <c:v>-0.42559999999999432</c:v>
                      </c:pt>
                      <c:pt idx="325">
                        <c:v>-0.41999999999999432</c:v>
                      </c:pt>
                      <c:pt idx="326">
                        <c:v>-0.41439999999999433</c:v>
                      </c:pt>
                      <c:pt idx="327">
                        <c:v>-0.40879999999999433</c:v>
                      </c:pt>
                      <c:pt idx="328">
                        <c:v>-0.40319999999999434</c:v>
                      </c:pt>
                      <c:pt idx="329">
                        <c:v>-0.39759999999999435</c:v>
                      </c:pt>
                      <c:pt idx="330">
                        <c:v>-0.39199999999999435</c:v>
                      </c:pt>
                      <c:pt idx="331">
                        <c:v>-0.38639999999999436</c:v>
                      </c:pt>
                      <c:pt idx="332">
                        <c:v>-0.38079999999999437</c:v>
                      </c:pt>
                      <c:pt idx="333">
                        <c:v>-0.37519999999999437</c:v>
                      </c:pt>
                      <c:pt idx="334">
                        <c:v>-0.36959999999999438</c:v>
                      </c:pt>
                      <c:pt idx="335">
                        <c:v>-0.36399999999999438</c:v>
                      </c:pt>
                      <c:pt idx="336">
                        <c:v>-0.35839999999999439</c:v>
                      </c:pt>
                      <c:pt idx="337">
                        <c:v>-0.3527999999999944</c:v>
                      </c:pt>
                      <c:pt idx="338">
                        <c:v>-0.3471999999999944</c:v>
                      </c:pt>
                      <c:pt idx="339">
                        <c:v>-0.34159999999999441</c:v>
                      </c:pt>
                      <c:pt idx="340">
                        <c:v>-0.33599999999999441</c:v>
                      </c:pt>
                      <c:pt idx="341">
                        <c:v>-0.33039999999999442</c:v>
                      </c:pt>
                      <c:pt idx="342">
                        <c:v>-0.32479999999999443</c:v>
                      </c:pt>
                      <c:pt idx="343">
                        <c:v>-0.31919999999999443</c:v>
                      </c:pt>
                      <c:pt idx="344">
                        <c:v>-0.31359999999999444</c:v>
                      </c:pt>
                      <c:pt idx="345">
                        <c:v>-0.30799999999999444</c:v>
                      </c:pt>
                      <c:pt idx="346">
                        <c:v>-0.30239999999999445</c:v>
                      </c:pt>
                      <c:pt idx="347">
                        <c:v>-0.29679999999999446</c:v>
                      </c:pt>
                      <c:pt idx="348">
                        <c:v>-0.29119999999999446</c:v>
                      </c:pt>
                      <c:pt idx="349">
                        <c:v>-0.28559999999999447</c:v>
                      </c:pt>
                      <c:pt idx="350">
                        <c:v>-0.27999999999999448</c:v>
                      </c:pt>
                      <c:pt idx="351">
                        <c:v>-0.27439999999999448</c:v>
                      </c:pt>
                      <c:pt idx="352">
                        <c:v>-0.26879999999999449</c:v>
                      </c:pt>
                      <c:pt idx="353">
                        <c:v>-0.26319999999999449</c:v>
                      </c:pt>
                      <c:pt idx="354">
                        <c:v>-0.2575999999999945</c:v>
                      </c:pt>
                      <c:pt idx="355">
                        <c:v>-0.25199999999999451</c:v>
                      </c:pt>
                      <c:pt idx="356">
                        <c:v>-0.24639999999999451</c:v>
                      </c:pt>
                      <c:pt idx="357">
                        <c:v>-0.24079999999999452</c:v>
                      </c:pt>
                      <c:pt idx="358">
                        <c:v>-0.23519999999999452</c:v>
                      </c:pt>
                      <c:pt idx="359">
                        <c:v>-0.22959999999999453</c:v>
                      </c:pt>
                      <c:pt idx="360">
                        <c:v>-0.22399999999999454</c:v>
                      </c:pt>
                      <c:pt idx="361">
                        <c:v>-0.21839999999999454</c:v>
                      </c:pt>
                      <c:pt idx="362">
                        <c:v>-0.21279999999999455</c:v>
                      </c:pt>
                      <c:pt idx="363">
                        <c:v>-0.20719999999999456</c:v>
                      </c:pt>
                      <c:pt idx="364">
                        <c:v>-0.20159999999999456</c:v>
                      </c:pt>
                      <c:pt idx="365">
                        <c:v>-0.19599999999999457</c:v>
                      </c:pt>
                      <c:pt idx="366">
                        <c:v>-0.19039999999999457</c:v>
                      </c:pt>
                      <c:pt idx="367">
                        <c:v>-0.18479999999999458</c:v>
                      </c:pt>
                      <c:pt idx="368">
                        <c:v>-0.17919999999999459</c:v>
                      </c:pt>
                      <c:pt idx="369">
                        <c:v>-0.17359999999999459</c:v>
                      </c:pt>
                      <c:pt idx="370">
                        <c:v>-0.1679999999999946</c:v>
                      </c:pt>
                      <c:pt idx="371">
                        <c:v>-0.1623999999999946</c:v>
                      </c:pt>
                      <c:pt idx="372">
                        <c:v>-0.15679999999999461</c:v>
                      </c:pt>
                      <c:pt idx="373">
                        <c:v>-0.15119999999999462</c:v>
                      </c:pt>
                      <c:pt idx="374">
                        <c:v>-0.14559999999999462</c:v>
                      </c:pt>
                      <c:pt idx="375">
                        <c:v>-0.13999999999999463</c:v>
                      </c:pt>
                      <c:pt idx="376">
                        <c:v>-0.13439999999999463</c:v>
                      </c:pt>
                      <c:pt idx="377">
                        <c:v>-0.12879999999999464</c:v>
                      </c:pt>
                      <c:pt idx="378">
                        <c:v>-0.12319999999999465</c:v>
                      </c:pt>
                      <c:pt idx="379">
                        <c:v>-0.11759999999999465</c:v>
                      </c:pt>
                      <c:pt idx="380">
                        <c:v>-0.11199999999999466</c:v>
                      </c:pt>
                      <c:pt idx="381">
                        <c:v>-0.10639999999999467</c:v>
                      </c:pt>
                      <c:pt idx="382">
                        <c:v>-0.10079999999999467</c:v>
                      </c:pt>
                      <c:pt idx="383">
                        <c:v>-9.5199999999994678E-2</c:v>
                      </c:pt>
                      <c:pt idx="384">
                        <c:v>-8.9599999999994684E-2</c:v>
                      </c:pt>
                      <c:pt idx="385">
                        <c:v>-8.399999999999469E-2</c:v>
                      </c:pt>
                      <c:pt idx="386">
                        <c:v>-7.8399999999994696E-2</c:v>
                      </c:pt>
                      <c:pt idx="387">
                        <c:v>-7.2799999999994702E-2</c:v>
                      </c:pt>
                      <c:pt idx="388">
                        <c:v>-6.7199999999994708E-2</c:v>
                      </c:pt>
                      <c:pt idx="389">
                        <c:v>-6.1599999999994708E-2</c:v>
                      </c:pt>
                      <c:pt idx="390">
                        <c:v>-5.5999999999994707E-2</c:v>
                      </c:pt>
                      <c:pt idx="391">
                        <c:v>-5.0399999999994706E-2</c:v>
                      </c:pt>
                      <c:pt idx="392">
                        <c:v>-4.4799999999994705E-2</c:v>
                      </c:pt>
                      <c:pt idx="393">
                        <c:v>-3.9199999999994704E-2</c:v>
                      </c:pt>
                      <c:pt idx="394">
                        <c:v>-3.3599999999994704E-2</c:v>
                      </c:pt>
                      <c:pt idx="395">
                        <c:v>-2.7999999999994703E-2</c:v>
                      </c:pt>
                      <c:pt idx="396">
                        <c:v>-2.2399999999994702E-2</c:v>
                      </c:pt>
                      <c:pt idx="397">
                        <c:v>-1.6799999999994701E-2</c:v>
                      </c:pt>
                      <c:pt idx="398">
                        <c:v>-1.11999999999947E-2</c:v>
                      </c:pt>
                      <c:pt idx="399">
                        <c:v>-5.5999999999946995E-3</c:v>
                      </c:pt>
                      <c:pt idx="400">
                        <c:v>5.3013149425851225E-15</c:v>
                      </c:pt>
                      <c:pt idx="401">
                        <c:v>5.6000000000053021E-3</c:v>
                      </c:pt>
                      <c:pt idx="402">
                        <c:v>1.1200000000005303E-2</c:v>
                      </c:pt>
                      <c:pt idx="403">
                        <c:v>1.6800000000005304E-2</c:v>
                      </c:pt>
                      <c:pt idx="404">
                        <c:v>2.2400000000005305E-2</c:v>
                      </c:pt>
                      <c:pt idx="405">
                        <c:v>2.8000000000005305E-2</c:v>
                      </c:pt>
                      <c:pt idx="406">
                        <c:v>3.3600000000005306E-2</c:v>
                      </c:pt>
                      <c:pt idx="407">
                        <c:v>3.9200000000005307E-2</c:v>
                      </c:pt>
                      <c:pt idx="408">
                        <c:v>4.4800000000005308E-2</c:v>
                      </c:pt>
                      <c:pt idx="409">
                        <c:v>5.0400000000005309E-2</c:v>
                      </c:pt>
                      <c:pt idx="410">
                        <c:v>5.6000000000005309E-2</c:v>
                      </c:pt>
                      <c:pt idx="411">
                        <c:v>6.160000000000531E-2</c:v>
                      </c:pt>
                      <c:pt idx="412">
                        <c:v>6.7200000000005311E-2</c:v>
                      </c:pt>
                      <c:pt idx="413">
                        <c:v>7.2800000000005305E-2</c:v>
                      </c:pt>
                      <c:pt idx="414">
                        <c:v>7.8400000000005299E-2</c:v>
                      </c:pt>
                      <c:pt idx="415">
                        <c:v>8.4000000000005293E-2</c:v>
                      </c:pt>
                      <c:pt idx="416">
                        <c:v>8.9600000000005287E-2</c:v>
                      </c:pt>
                      <c:pt idx="417">
                        <c:v>9.520000000000528E-2</c:v>
                      </c:pt>
                      <c:pt idx="418">
                        <c:v>0.10080000000000527</c:v>
                      </c:pt>
                      <c:pt idx="419">
                        <c:v>0.10640000000000527</c:v>
                      </c:pt>
                      <c:pt idx="420">
                        <c:v>0.11200000000000526</c:v>
                      </c:pt>
                      <c:pt idx="421">
                        <c:v>0.11760000000000526</c:v>
                      </c:pt>
                      <c:pt idx="422">
                        <c:v>0.12320000000000525</c:v>
                      </c:pt>
                      <c:pt idx="423">
                        <c:v>0.12880000000000524</c:v>
                      </c:pt>
                      <c:pt idx="424">
                        <c:v>0.13440000000000524</c:v>
                      </c:pt>
                      <c:pt idx="425">
                        <c:v>0.14000000000000523</c:v>
                      </c:pt>
                      <c:pt idx="426">
                        <c:v>0.14560000000000523</c:v>
                      </c:pt>
                      <c:pt idx="427">
                        <c:v>0.15120000000000522</c:v>
                      </c:pt>
                      <c:pt idx="428">
                        <c:v>0.15680000000000521</c:v>
                      </c:pt>
                      <c:pt idx="429">
                        <c:v>0.16240000000000521</c:v>
                      </c:pt>
                      <c:pt idx="430">
                        <c:v>0.1680000000000052</c:v>
                      </c:pt>
                      <c:pt idx="431">
                        <c:v>0.17360000000000519</c:v>
                      </c:pt>
                      <c:pt idx="432">
                        <c:v>0.17920000000000519</c:v>
                      </c:pt>
                      <c:pt idx="433">
                        <c:v>0.18480000000000518</c:v>
                      </c:pt>
                      <c:pt idx="434">
                        <c:v>0.19040000000000518</c:v>
                      </c:pt>
                      <c:pt idx="435">
                        <c:v>0.19600000000000517</c:v>
                      </c:pt>
                      <c:pt idx="436">
                        <c:v>0.20160000000000516</c:v>
                      </c:pt>
                      <c:pt idx="437">
                        <c:v>0.20720000000000516</c:v>
                      </c:pt>
                      <c:pt idx="438">
                        <c:v>0.21280000000000515</c:v>
                      </c:pt>
                      <c:pt idx="439">
                        <c:v>0.21840000000000515</c:v>
                      </c:pt>
                      <c:pt idx="440">
                        <c:v>0.22400000000000514</c:v>
                      </c:pt>
                      <c:pt idx="441">
                        <c:v>0.22960000000000513</c:v>
                      </c:pt>
                      <c:pt idx="442">
                        <c:v>0.23520000000000513</c:v>
                      </c:pt>
                      <c:pt idx="443">
                        <c:v>0.24080000000000512</c:v>
                      </c:pt>
                      <c:pt idx="444">
                        <c:v>0.24640000000000511</c:v>
                      </c:pt>
                      <c:pt idx="445">
                        <c:v>0.25200000000000511</c:v>
                      </c:pt>
                      <c:pt idx="446">
                        <c:v>0.2576000000000051</c:v>
                      </c:pt>
                      <c:pt idx="447">
                        <c:v>0.2632000000000051</c:v>
                      </c:pt>
                      <c:pt idx="448">
                        <c:v>0.26880000000000509</c:v>
                      </c:pt>
                      <c:pt idx="449">
                        <c:v>0.27440000000000508</c:v>
                      </c:pt>
                      <c:pt idx="450">
                        <c:v>0.28000000000000508</c:v>
                      </c:pt>
                      <c:pt idx="451">
                        <c:v>0.28560000000000507</c:v>
                      </c:pt>
                      <c:pt idx="452">
                        <c:v>0.29120000000000507</c:v>
                      </c:pt>
                      <c:pt idx="453">
                        <c:v>0.29680000000000506</c:v>
                      </c:pt>
                      <c:pt idx="454">
                        <c:v>0.30240000000000505</c:v>
                      </c:pt>
                      <c:pt idx="455">
                        <c:v>0.30800000000000505</c:v>
                      </c:pt>
                      <c:pt idx="456">
                        <c:v>0.31360000000000504</c:v>
                      </c:pt>
                      <c:pt idx="457">
                        <c:v>0.31920000000000504</c:v>
                      </c:pt>
                      <c:pt idx="458">
                        <c:v>0.32480000000000503</c:v>
                      </c:pt>
                      <c:pt idx="459">
                        <c:v>0.33040000000000502</c:v>
                      </c:pt>
                      <c:pt idx="460">
                        <c:v>0.33600000000000502</c:v>
                      </c:pt>
                      <c:pt idx="461">
                        <c:v>0.34160000000000501</c:v>
                      </c:pt>
                      <c:pt idx="462">
                        <c:v>0.347200000000005</c:v>
                      </c:pt>
                      <c:pt idx="463">
                        <c:v>0.352800000000005</c:v>
                      </c:pt>
                      <c:pt idx="464">
                        <c:v>0.35840000000000499</c:v>
                      </c:pt>
                      <c:pt idx="465">
                        <c:v>0.36400000000000499</c:v>
                      </c:pt>
                      <c:pt idx="466">
                        <c:v>0.36960000000000498</c:v>
                      </c:pt>
                      <c:pt idx="467">
                        <c:v>0.37520000000000497</c:v>
                      </c:pt>
                      <c:pt idx="468">
                        <c:v>0.38080000000000497</c:v>
                      </c:pt>
                      <c:pt idx="469">
                        <c:v>0.38640000000000496</c:v>
                      </c:pt>
                      <c:pt idx="470">
                        <c:v>0.39200000000000496</c:v>
                      </c:pt>
                      <c:pt idx="471">
                        <c:v>0.39760000000000495</c:v>
                      </c:pt>
                      <c:pt idx="472">
                        <c:v>0.40320000000000494</c:v>
                      </c:pt>
                      <c:pt idx="473">
                        <c:v>0.40880000000000494</c:v>
                      </c:pt>
                      <c:pt idx="474">
                        <c:v>0.41440000000000493</c:v>
                      </c:pt>
                      <c:pt idx="475">
                        <c:v>0.42000000000000492</c:v>
                      </c:pt>
                      <c:pt idx="476">
                        <c:v>0.42560000000000492</c:v>
                      </c:pt>
                      <c:pt idx="477">
                        <c:v>0.43120000000000491</c:v>
                      </c:pt>
                      <c:pt idx="478">
                        <c:v>0.43680000000000491</c:v>
                      </c:pt>
                      <c:pt idx="479">
                        <c:v>0.4424000000000049</c:v>
                      </c:pt>
                      <c:pt idx="480">
                        <c:v>0.44800000000000489</c:v>
                      </c:pt>
                      <c:pt idx="481">
                        <c:v>0.45360000000000489</c:v>
                      </c:pt>
                      <c:pt idx="482">
                        <c:v>0.45920000000000488</c:v>
                      </c:pt>
                      <c:pt idx="483">
                        <c:v>0.46480000000000488</c:v>
                      </c:pt>
                      <c:pt idx="484">
                        <c:v>0.47040000000000487</c:v>
                      </c:pt>
                      <c:pt idx="485">
                        <c:v>0.47600000000000486</c:v>
                      </c:pt>
                      <c:pt idx="486">
                        <c:v>0.48160000000000486</c:v>
                      </c:pt>
                      <c:pt idx="487">
                        <c:v>0.48720000000000485</c:v>
                      </c:pt>
                      <c:pt idx="488">
                        <c:v>0.49280000000000485</c:v>
                      </c:pt>
                      <c:pt idx="489">
                        <c:v>0.49840000000000484</c:v>
                      </c:pt>
                      <c:pt idx="490">
                        <c:v>0.50400000000000489</c:v>
                      </c:pt>
                      <c:pt idx="491">
                        <c:v>0.50960000000000494</c:v>
                      </c:pt>
                      <c:pt idx="492">
                        <c:v>0.51520000000000499</c:v>
                      </c:pt>
                      <c:pt idx="493">
                        <c:v>0.52080000000000504</c:v>
                      </c:pt>
                      <c:pt idx="494">
                        <c:v>0.52640000000000509</c:v>
                      </c:pt>
                      <c:pt idx="495">
                        <c:v>0.53200000000000514</c:v>
                      </c:pt>
                      <c:pt idx="496">
                        <c:v>0.53760000000000518</c:v>
                      </c:pt>
                      <c:pt idx="497">
                        <c:v>0.54320000000000523</c:v>
                      </c:pt>
                      <c:pt idx="498">
                        <c:v>0.54880000000000528</c:v>
                      </c:pt>
                      <c:pt idx="499">
                        <c:v>0.55440000000000533</c:v>
                      </c:pt>
                      <c:pt idx="500">
                        <c:v>0.56000000000000538</c:v>
                      </c:pt>
                      <c:pt idx="501">
                        <c:v>0.56560000000000543</c:v>
                      </c:pt>
                      <c:pt idx="502">
                        <c:v>0.57120000000000548</c:v>
                      </c:pt>
                      <c:pt idx="503">
                        <c:v>0.57680000000000553</c:v>
                      </c:pt>
                      <c:pt idx="504">
                        <c:v>0.58240000000000558</c:v>
                      </c:pt>
                      <c:pt idx="505">
                        <c:v>0.58800000000000563</c:v>
                      </c:pt>
                      <c:pt idx="506">
                        <c:v>0.59360000000000568</c:v>
                      </c:pt>
                      <c:pt idx="507">
                        <c:v>0.59920000000000573</c:v>
                      </c:pt>
                      <c:pt idx="508">
                        <c:v>0.60480000000000578</c:v>
                      </c:pt>
                      <c:pt idx="509">
                        <c:v>0.61040000000000583</c:v>
                      </c:pt>
                      <c:pt idx="510">
                        <c:v>0.61600000000000588</c:v>
                      </c:pt>
                      <c:pt idx="511">
                        <c:v>0.62160000000000593</c:v>
                      </c:pt>
                      <c:pt idx="512">
                        <c:v>0.62720000000000597</c:v>
                      </c:pt>
                      <c:pt idx="513">
                        <c:v>0.63280000000000602</c:v>
                      </c:pt>
                      <c:pt idx="514">
                        <c:v>0.63840000000000607</c:v>
                      </c:pt>
                      <c:pt idx="515">
                        <c:v>0.64400000000000612</c:v>
                      </c:pt>
                      <c:pt idx="516">
                        <c:v>0.64960000000000617</c:v>
                      </c:pt>
                      <c:pt idx="517">
                        <c:v>0.65520000000000622</c:v>
                      </c:pt>
                      <c:pt idx="518">
                        <c:v>0.66080000000000627</c:v>
                      </c:pt>
                      <c:pt idx="519">
                        <c:v>0.66640000000000632</c:v>
                      </c:pt>
                      <c:pt idx="520">
                        <c:v>0.67200000000000637</c:v>
                      </c:pt>
                      <c:pt idx="521">
                        <c:v>0.67760000000000642</c:v>
                      </c:pt>
                      <c:pt idx="522">
                        <c:v>0.68320000000000647</c:v>
                      </c:pt>
                      <c:pt idx="523">
                        <c:v>0.68880000000000652</c:v>
                      </c:pt>
                      <c:pt idx="524">
                        <c:v>0.69440000000000657</c:v>
                      </c:pt>
                      <c:pt idx="525">
                        <c:v>0.70000000000000662</c:v>
                      </c:pt>
                      <c:pt idx="526">
                        <c:v>0.70560000000000667</c:v>
                      </c:pt>
                      <c:pt idx="527">
                        <c:v>0.71120000000000672</c:v>
                      </c:pt>
                      <c:pt idx="528">
                        <c:v>0.71680000000000677</c:v>
                      </c:pt>
                      <c:pt idx="529">
                        <c:v>0.72240000000000681</c:v>
                      </c:pt>
                      <c:pt idx="530">
                        <c:v>0.72800000000000686</c:v>
                      </c:pt>
                      <c:pt idx="531">
                        <c:v>0.73360000000000691</c:v>
                      </c:pt>
                      <c:pt idx="532">
                        <c:v>0.73920000000000696</c:v>
                      </c:pt>
                      <c:pt idx="533">
                        <c:v>0.74480000000000701</c:v>
                      </c:pt>
                      <c:pt idx="534">
                        <c:v>0.75040000000000706</c:v>
                      </c:pt>
                      <c:pt idx="535">
                        <c:v>0.75600000000000711</c:v>
                      </c:pt>
                      <c:pt idx="536">
                        <c:v>0.76160000000000716</c:v>
                      </c:pt>
                      <c:pt idx="537">
                        <c:v>0.76720000000000721</c:v>
                      </c:pt>
                      <c:pt idx="538">
                        <c:v>0.77280000000000726</c:v>
                      </c:pt>
                      <c:pt idx="539">
                        <c:v>0.77840000000000731</c:v>
                      </c:pt>
                      <c:pt idx="540">
                        <c:v>0.78400000000000736</c:v>
                      </c:pt>
                      <c:pt idx="541">
                        <c:v>0.78960000000000741</c:v>
                      </c:pt>
                      <c:pt idx="542">
                        <c:v>0.79520000000000746</c:v>
                      </c:pt>
                      <c:pt idx="543">
                        <c:v>0.80080000000000751</c:v>
                      </c:pt>
                      <c:pt idx="544">
                        <c:v>0.80640000000000756</c:v>
                      </c:pt>
                      <c:pt idx="545">
                        <c:v>0.8120000000000076</c:v>
                      </c:pt>
                      <c:pt idx="546">
                        <c:v>0.81760000000000765</c:v>
                      </c:pt>
                      <c:pt idx="547">
                        <c:v>0.8232000000000077</c:v>
                      </c:pt>
                      <c:pt idx="548">
                        <c:v>0.82880000000000775</c:v>
                      </c:pt>
                      <c:pt idx="549">
                        <c:v>0.8344000000000078</c:v>
                      </c:pt>
                      <c:pt idx="550">
                        <c:v>0.84000000000000785</c:v>
                      </c:pt>
                      <c:pt idx="551">
                        <c:v>0.8456000000000079</c:v>
                      </c:pt>
                      <c:pt idx="552">
                        <c:v>0.85120000000000795</c:v>
                      </c:pt>
                      <c:pt idx="553">
                        <c:v>0.856800000000008</c:v>
                      </c:pt>
                      <c:pt idx="554">
                        <c:v>0.86240000000000805</c:v>
                      </c:pt>
                      <c:pt idx="555">
                        <c:v>0.8680000000000081</c:v>
                      </c:pt>
                      <c:pt idx="556">
                        <c:v>0.87360000000000815</c:v>
                      </c:pt>
                      <c:pt idx="557">
                        <c:v>0.8792000000000082</c:v>
                      </c:pt>
                      <c:pt idx="558">
                        <c:v>0.88480000000000825</c:v>
                      </c:pt>
                      <c:pt idx="559">
                        <c:v>0.8904000000000083</c:v>
                      </c:pt>
                      <c:pt idx="560">
                        <c:v>0.89600000000000835</c:v>
                      </c:pt>
                      <c:pt idx="561">
                        <c:v>0.90160000000000839</c:v>
                      </c:pt>
                      <c:pt idx="562">
                        <c:v>0.90720000000000844</c:v>
                      </c:pt>
                      <c:pt idx="563">
                        <c:v>0.91280000000000849</c:v>
                      </c:pt>
                      <c:pt idx="564">
                        <c:v>0.91840000000000854</c:v>
                      </c:pt>
                      <c:pt idx="565">
                        <c:v>0.92400000000000859</c:v>
                      </c:pt>
                      <c:pt idx="566">
                        <c:v>0.92960000000000864</c:v>
                      </c:pt>
                      <c:pt idx="567">
                        <c:v>0.93520000000000869</c:v>
                      </c:pt>
                      <c:pt idx="568">
                        <c:v>0.94080000000000874</c:v>
                      </c:pt>
                      <c:pt idx="569">
                        <c:v>0.94640000000000879</c:v>
                      </c:pt>
                      <c:pt idx="570">
                        <c:v>0.95200000000000884</c:v>
                      </c:pt>
                      <c:pt idx="571">
                        <c:v>0.95760000000000889</c:v>
                      </c:pt>
                      <c:pt idx="572">
                        <c:v>0.96320000000000894</c:v>
                      </c:pt>
                      <c:pt idx="573">
                        <c:v>0.96880000000000899</c:v>
                      </c:pt>
                      <c:pt idx="574">
                        <c:v>0.97440000000000904</c:v>
                      </c:pt>
                      <c:pt idx="575">
                        <c:v>0.98000000000000909</c:v>
                      </c:pt>
                      <c:pt idx="576">
                        <c:v>0.98560000000000914</c:v>
                      </c:pt>
                      <c:pt idx="577">
                        <c:v>0.99120000000000918</c:v>
                      </c:pt>
                      <c:pt idx="578">
                        <c:v>0.99680000000000923</c:v>
                      </c:pt>
                      <c:pt idx="579">
                        <c:v>1.0024000000000093</c:v>
                      </c:pt>
                      <c:pt idx="580">
                        <c:v>1.0080000000000093</c:v>
                      </c:pt>
                      <c:pt idx="581">
                        <c:v>1.0136000000000094</c:v>
                      </c:pt>
                      <c:pt idx="582">
                        <c:v>1.0192000000000094</c:v>
                      </c:pt>
                      <c:pt idx="583">
                        <c:v>1.0248000000000095</c:v>
                      </c:pt>
                      <c:pt idx="584">
                        <c:v>1.0304000000000095</c:v>
                      </c:pt>
                      <c:pt idx="585">
                        <c:v>1.0360000000000096</c:v>
                      </c:pt>
                      <c:pt idx="586">
                        <c:v>1.0416000000000096</c:v>
                      </c:pt>
                      <c:pt idx="587">
                        <c:v>1.0472000000000097</c:v>
                      </c:pt>
                      <c:pt idx="588">
                        <c:v>1.0528000000000097</c:v>
                      </c:pt>
                      <c:pt idx="589">
                        <c:v>1.0584000000000098</c:v>
                      </c:pt>
                      <c:pt idx="590">
                        <c:v>1.0640000000000098</c:v>
                      </c:pt>
                      <c:pt idx="591">
                        <c:v>1.0696000000000099</c:v>
                      </c:pt>
                      <c:pt idx="592">
                        <c:v>1.0752000000000099</c:v>
                      </c:pt>
                      <c:pt idx="593">
                        <c:v>1.08080000000001</c:v>
                      </c:pt>
                      <c:pt idx="594">
                        <c:v>1.08640000000001</c:v>
                      </c:pt>
                      <c:pt idx="595">
                        <c:v>1.0920000000000101</c:v>
                      </c:pt>
                      <c:pt idx="596">
                        <c:v>1.0976000000000101</c:v>
                      </c:pt>
                      <c:pt idx="597">
                        <c:v>1.1032000000000102</c:v>
                      </c:pt>
                      <c:pt idx="598">
                        <c:v>1.1088000000000102</c:v>
                      </c:pt>
                      <c:pt idx="599">
                        <c:v>1.1144000000000103</c:v>
                      </c:pt>
                      <c:pt idx="600">
                        <c:v>1.1200000000000103</c:v>
                      </c:pt>
                      <c:pt idx="601">
                        <c:v>1.1256000000000104</c:v>
                      </c:pt>
                      <c:pt idx="602">
                        <c:v>1.1312000000000104</c:v>
                      </c:pt>
                      <c:pt idx="603">
                        <c:v>1.1368000000000105</c:v>
                      </c:pt>
                      <c:pt idx="604">
                        <c:v>1.1424000000000105</c:v>
                      </c:pt>
                      <c:pt idx="605">
                        <c:v>1.1480000000000106</c:v>
                      </c:pt>
                      <c:pt idx="606">
                        <c:v>1.1536000000000106</c:v>
                      </c:pt>
                      <c:pt idx="607">
                        <c:v>1.1592000000000107</c:v>
                      </c:pt>
                      <c:pt idx="608">
                        <c:v>1.1648000000000107</c:v>
                      </c:pt>
                      <c:pt idx="609">
                        <c:v>1.1704000000000108</c:v>
                      </c:pt>
                      <c:pt idx="610">
                        <c:v>1.1760000000000108</c:v>
                      </c:pt>
                      <c:pt idx="611">
                        <c:v>1.1816000000000109</c:v>
                      </c:pt>
                      <c:pt idx="612">
                        <c:v>1.1872000000000109</c:v>
                      </c:pt>
                      <c:pt idx="613">
                        <c:v>1.192800000000011</c:v>
                      </c:pt>
                      <c:pt idx="614">
                        <c:v>1.198400000000011</c:v>
                      </c:pt>
                      <c:pt idx="615">
                        <c:v>1.2040000000000111</c:v>
                      </c:pt>
                      <c:pt idx="616">
                        <c:v>1.2096000000000111</c:v>
                      </c:pt>
                      <c:pt idx="617">
                        <c:v>1.2152000000000112</c:v>
                      </c:pt>
                      <c:pt idx="618">
                        <c:v>1.2208000000000112</c:v>
                      </c:pt>
                      <c:pt idx="619">
                        <c:v>1.2264000000000113</c:v>
                      </c:pt>
                      <c:pt idx="620">
                        <c:v>1.2320000000000113</c:v>
                      </c:pt>
                      <c:pt idx="621">
                        <c:v>1.2376000000000114</c:v>
                      </c:pt>
                      <c:pt idx="622">
                        <c:v>1.2432000000000114</c:v>
                      </c:pt>
                      <c:pt idx="623">
                        <c:v>1.2488000000000115</c:v>
                      </c:pt>
                      <c:pt idx="624">
                        <c:v>1.2544000000000115</c:v>
                      </c:pt>
                      <c:pt idx="625">
                        <c:v>1.2600000000000116</c:v>
                      </c:pt>
                      <c:pt idx="626">
                        <c:v>1.2656000000000116</c:v>
                      </c:pt>
                      <c:pt idx="627">
                        <c:v>1.2712000000000117</c:v>
                      </c:pt>
                      <c:pt idx="628">
                        <c:v>1.2768000000000117</c:v>
                      </c:pt>
                      <c:pt idx="629">
                        <c:v>1.2824000000000118</c:v>
                      </c:pt>
                      <c:pt idx="630">
                        <c:v>1.2880000000000118</c:v>
                      </c:pt>
                      <c:pt idx="631">
                        <c:v>1.2936000000000119</c:v>
                      </c:pt>
                      <c:pt idx="632">
                        <c:v>1.2992000000000119</c:v>
                      </c:pt>
                      <c:pt idx="633">
                        <c:v>1.304800000000012</c:v>
                      </c:pt>
                      <c:pt idx="634">
                        <c:v>1.310400000000012</c:v>
                      </c:pt>
                      <c:pt idx="635">
                        <c:v>1.316000000000012</c:v>
                      </c:pt>
                      <c:pt idx="636">
                        <c:v>1.3216000000000121</c:v>
                      </c:pt>
                      <c:pt idx="637">
                        <c:v>1.3272000000000121</c:v>
                      </c:pt>
                      <c:pt idx="638">
                        <c:v>1.3328000000000122</c:v>
                      </c:pt>
                      <c:pt idx="639">
                        <c:v>1.3384000000000122</c:v>
                      </c:pt>
                      <c:pt idx="640">
                        <c:v>1.3440000000000123</c:v>
                      </c:pt>
                      <c:pt idx="641">
                        <c:v>1.3496000000000123</c:v>
                      </c:pt>
                      <c:pt idx="642">
                        <c:v>1.3552000000000124</c:v>
                      </c:pt>
                      <c:pt idx="643">
                        <c:v>1.3608000000000124</c:v>
                      </c:pt>
                      <c:pt idx="644">
                        <c:v>1.3664000000000125</c:v>
                      </c:pt>
                      <c:pt idx="645">
                        <c:v>1.3720000000000125</c:v>
                      </c:pt>
                      <c:pt idx="646">
                        <c:v>1.3776000000000126</c:v>
                      </c:pt>
                      <c:pt idx="647">
                        <c:v>1.3832000000000126</c:v>
                      </c:pt>
                      <c:pt idx="648">
                        <c:v>1.3888000000000127</c:v>
                      </c:pt>
                      <c:pt idx="649">
                        <c:v>1.3944000000000127</c:v>
                      </c:pt>
                      <c:pt idx="650">
                        <c:v>1.4000000000000128</c:v>
                      </c:pt>
                      <c:pt idx="651">
                        <c:v>1.4056000000000128</c:v>
                      </c:pt>
                      <c:pt idx="652">
                        <c:v>1.4112000000000129</c:v>
                      </c:pt>
                      <c:pt idx="653">
                        <c:v>1.4168000000000129</c:v>
                      </c:pt>
                      <c:pt idx="654">
                        <c:v>1.422400000000013</c:v>
                      </c:pt>
                      <c:pt idx="655">
                        <c:v>1.428000000000013</c:v>
                      </c:pt>
                      <c:pt idx="656">
                        <c:v>1.4336000000000131</c:v>
                      </c:pt>
                      <c:pt idx="657">
                        <c:v>1.4392000000000131</c:v>
                      </c:pt>
                      <c:pt idx="658">
                        <c:v>1.4448000000000132</c:v>
                      </c:pt>
                      <c:pt idx="659">
                        <c:v>1.4504000000000132</c:v>
                      </c:pt>
                      <c:pt idx="660">
                        <c:v>1.4560000000000133</c:v>
                      </c:pt>
                      <c:pt idx="661">
                        <c:v>1.4616000000000133</c:v>
                      </c:pt>
                      <c:pt idx="662">
                        <c:v>1.4672000000000134</c:v>
                      </c:pt>
                      <c:pt idx="663">
                        <c:v>1.4728000000000134</c:v>
                      </c:pt>
                      <c:pt idx="664">
                        <c:v>1.4784000000000135</c:v>
                      </c:pt>
                      <c:pt idx="665">
                        <c:v>1.4840000000000135</c:v>
                      </c:pt>
                      <c:pt idx="666">
                        <c:v>1.4896000000000136</c:v>
                      </c:pt>
                      <c:pt idx="667">
                        <c:v>1.4952000000000136</c:v>
                      </c:pt>
                      <c:pt idx="668">
                        <c:v>1.5008000000000137</c:v>
                      </c:pt>
                      <c:pt idx="669">
                        <c:v>1.5064000000000137</c:v>
                      </c:pt>
                      <c:pt idx="670">
                        <c:v>1.5120000000000138</c:v>
                      </c:pt>
                      <c:pt idx="671">
                        <c:v>1.5176000000000138</c:v>
                      </c:pt>
                      <c:pt idx="672">
                        <c:v>1.5232000000000139</c:v>
                      </c:pt>
                      <c:pt idx="673">
                        <c:v>1.5288000000000139</c:v>
                      </c:pt>
                      <c:pt idx="674">
                        <c:v>1.534400000000014</c:v>
                      </c:pt>
                      <c:pt idx="675">
                        <c:v>1.540000000000014</c:v>
                      </c:pt>
                      <c:pt idx="676">
                        <c:v>1.5456000000000141</c:v>
                      </c:pt>
                      <c:pt idx="677">
                        <c:v>1.5512000000000141</c:v>
                      </c:pt>
                      <c:pt idx="678">
                        <c:v>1.5568000000000142</c:v>
                      </c:pt>
                      <c:pt idx="679">
                        <c:v>1.5624000000000142</c:v>
                      </c:pt>
                      <c:pt idx="680">
                        <c:v>1.5680000000000143</c:v>
                      </c:pt>
                      <c:pt idx="681">
                        <c:v>1.5736000000000143</c:v>
                      </c:pt>
                      <c:pt idx="682">
                        <c:v>1.5792000000000144</c:v>
                      </c:pt>
                      <c:pt idx="683">
                        <c:v>1.5848000000000144</c:v>
                      </c:pt>
                      <c:pt idx="684">
                        <c:v>1.5904000000000145</c:v>
                      </c:pt>
                      <c:pt idx="685">
                        <c:v>1.5960000000000145</c:v>
                      </c:pt>
                      <c:pt idx="686">
                        <c:v>1.6016000000000146</c:v>
                      </c:pt>
                      <c:pt idx="687">
                        <c:v>1.6072000000000146</c:v>
                      </c:pt>
                      <c:pt idx="688">
                        <c:v>1.6128000000000147</c:v>
                      </c:pt>
                      <c:pt idx="689">
                        <c:v>1.6184000000000147</c:v>
                      </c:pt>
                      <c:pt idx="690">
                        <c:v>1.6240000000000148</c:v>
                      </c:pt>
                      <c:pt idx="691">
                        <c:v>1.6296000000000148</c:v>
                      </c:pt>
                      <c:pt idx="692">
                        <c:v>1.6352000000000149</c:v>
                      </c:pt>
                      <c:pt idx="693">
                        <c:v>1.6408000000000149</c:v>
                      </c:pt>
                      <c:pt idx="694">
                        <c:v>1.646400000000015</c:v>
                      </c:pt>
                      <c:pt idx="695">
                        <c:v>1.652000000000015</c:v>
                      </c:pt>
                      <c:pt idx="696">
                        <c:v>1.6576000000000151</c:v>
                      </c:pt>
                      <c:pt idx="697">
                        <c:v>1.6632000000000151</c:v>
                      </c:pt>
                      <c:pt idx="698">
                        <c:v>1.6688000000000152</c:v>
                      </c:pt>
                      <c:pt idx="699">
                        <c:v>1.6744000000000152</c:v>
                      </c:pt>
                      <c:pt idx="700">
                        <c:v>1.6800000000000153</c:v>
                      </c:pt>
                      <c:pt idx="701">
                        <c:v>1.6856000000000153</c:v>
                      </c:pt>
                      <c:pt idx="702">
                        <c:v>1.6912000000000154</c:v>
                      </c:pt>
                      <c:pt idx="703">
                        <c:v>1.6968000000000154</c:v>
                      </c:pt>
                      <c:pt idx="704">
                        <c:v>1.7024000000000155</c:v>
                      </c:pt>
                      <c:pt idx="705">
                        <c:v>1.7080000000000155</c:v>
                      </c:pt>
                      <c:pt idx="706">
                        <c:v>1.7136000000000156</c:v>
                      </c:pt>
                      <c:pt idx="707">
                        <c:v>1.7192000000000156</c:v>
                      </c:pt>
                      <c:pt idx="708">
                        <c:v>1.7248000000000157</c:v>
                      </c:pt>
                      <c:pt idx="709">
                        <c:v>1.7304000000000157</c:v>
                      </c:pt>
                      <c:pt idx="710">
                        <c:v>1.7360000000000158</c:v>
                      </c:pt>
                      <c:pt idx="711">
                        <c:v>1.7416000000000158</c:v>
                      </c:pt>
                      <c:pt idx="712">
                        <c:v>1.7472000000000159</c:v>
                      </c:pt>
                      <c:pt idx="713">
                        <c:v>1.7528000000000159</c:v>
                      </c:pt>
                      <c:pt idx="714">
                        <c:v>1.758400000000016</c:v>
                      </c:pt>
                      <c:pt idx="715">
                        <c:v>1.764000000000016</c:v>
                      </c:pt>
                      <c:pt idx="716">
                        <c:v>1.769600000000016</c:v>
                      </c:pt>
                      <c:pt idx="717">
                        <c:v>1.7752000000000161</c:v>
                      </c:pt>
                      <c:pt idx="718">
                        <c:v>1.7808000000000161</c:v>
                      </c:pt>
                      <c:pt idx="719">
                        <c:v>1.7864000000000162</c:v>
                      </c:pt>
                      <c:pt idx="720">
                        <c:v>1.7920000000000162</c:v>
                      </c:pt>
                      <c:pt idx="721">
                        <c:v>1.7976000000000163</c:v>
                      </c:pt>
                      <c:pt idx="722">
                        <c:v>1.8032000000000163</c:v>
                      </c:pt>
                      <c:pt idx="723">
                        <c:v>1.8088000000000164</c:v>
                      </c:pt>
                      <c:pt idx="724">
                        <c:v>1.8144000000000164</c:v>
                      </c:pt>
                      <c:pt idx="725">
                        <c:v>1.8200000000000165</c:v>
                      </c:pt>
                      <c:pt idx="726">
                        <c:v>1.8256000000000165</c:v>
                      </c:pt>
                      <c:pt idx="727">
                        <c:v>1.8312000000000166</c:v>
                      </c:pt>
                      <c:pt idx="728">
                        <c:v>1.8368000000000166</c:v>
                      </c:pt>
                      <c:pt idx="729">
                        <c:v>1.8424000000000167</c:v>
                      </c:pt>
                      <c:pt idx="730">
                        <c:v>1.8480000000000167</c:v>
                      </c:pt>
                      <c:pt idx="731">
                        <c:v>1.8536000000000168</c:v>
                      </c:pt>
                      <c:pt idx="732">
                        <c:v>1.8592000000000168</c:v>
                      </c:pt>
                      <c:pt idx="733">
                        <c:v>1.8648000000000169</c:v>
                      </c:pt>
                      <c:pt idx="734">
                        <c:v>1.8704000000000169</c:v>
                      </c:pt>
                      <c:pt idx="735">
                        <c:v>1.876000000000017</c:v>
                      </c:pt>
                      <c:pt idx="736">
                        <c:v>1.881600000000017</c:v>
                      </c:pt>
                      <c:pt idx="737">
                        <c:v>1.8872000000000171</c:v>
                      </c:pt>
                      <c:pt idx="738">
                        <c:v>1.8928000000000171</c:v>
                      </c:pt>
                      <c:pt idx="739">
                        <c:v>1.8984000000000172</c:v>
                      </c:pt>
                      <c:pt idx="740">
                        <c:v>1.9040000000000172</c:v>
                      </c:pt>
                      <c:pt idx="741">
                        <c:v>1.9096000000000173</c:v>
                      </c:pt>
                      <c:pt idx="742">
                        <c:v>1.9152000000000173</c:v>
                      </c:pt>
                      <c:pt idx="743">
                        <c:v>1.9208000000000174</c:v>
                      </c:pt>
                      <c:pt idx="744">
                        <c:v>1.9264000000000174</c:v>
                      </c:pt>
                      <c:pt idx="745">
                        <c:v>1.9320000000000175</c:v>
                      </c:pt>
                      <c:pt idx="746">
                        <c:v>1.9376000000000175</c:v>
                      </c:pt>
                      <c:pt idx="747">
                        <c:v>1.9432000000000176</c:v>
                      </c:pt>
                      <c:pt idx="748">
                        <c:v>1.9488000000000176</c:v>
                      </c:pt>
                      <c:pt idx="749">
                        <c:v>1.9544000000000177</c:v>
                      </c:pt>
                      <c:pt idx="750">
                        <c:v>1.9600000000000177</c:v>
                      </c:pt>
                      <c:pt idx="751">
                        <c:v>1.9656000000000178</c:v>
                      </c:pt>
                      <c:pt idx="752">
                        <c:v>1.9712000000000178</c:v>
                      </c:pt>
                      <c:pt idx="753">
                        <c:v>1.9768000000000179</c:v>
                      </c:pt>
                      <c:pt idx="754">
                        <c:v>1.9824000000000179</c:v>
                      </c:pt>
                      <c:pt idx="755">
                        <c:v>1.988000000000018</c:v>
                      </c:pt>
                      <c:pt idx="756">
                        <c:v>1.993600000000018</c:v>
                      </c:pt>
                      <c:pt idx="757">
                        <c:v>1.9992000000000181</c:v>
                      </c:pt>
                      <c:pt idx="758">
                        <c:v>2.0048000000000181</c:v>
                      </c:pt>
                      <c:pt idx="759">
                        <c:v>2.010400000000018</c:v>
                      </c:pt>
                      <c:pt idx="760">
                        <c:v>2.0160000000000178</c:v>
                      </c:pt>
                      <c:pt idx="761">
                        <c:v>2.0216000000000176</c:v>
                      </c:pt>
                      <c:pt idx="762">
                        <c:v>2.0272000000000174</c:v>
                      </c:pt>
                      <c:pt idx="763">
                        <c:v>2.0328000000000173</c:v>
                      </c:pt>
                      <c:pt idx="764">
                        <c:v>2.0384000000000171</c:v>
                      </c:pt>
                      <c:pt idx="765">
                        <c:v>2.0440000000000169</c:v>
                      </c:pt>
                      <c:pt idx="766">
                        <c:v>2.0496000000000167</c:v>
                      </c:pt>
                      <c:pt idx="767">
                        <c:v>2.0552000000000166</c:v>
                      </c:pt>
                      <c:pt idx="768">
                        <c:v>2.0608000000000164</c:v>
                      </c:pt>
                      <c:pt idx="769">
                        <c:v>2.0664000000000162</c:v>
                      </c:pt>
                      <c:pt idx="770">
                        <c:v>2.0720000000000161</c:v>
                      </c:pt>
                      <c:pt idx="771">
                        <c:v>2.0776000000000159</c:v>
                      </c:pt>
                      <c:pt idx="772">
                        <c:v>2.0832000000000157</c:v>
                      </c:pt>
                      <c:pt idx="773">
                        <c:v>2.0888000000000155</c:v>
                      </c:pt>
                      <c:pt idx="774">
                        <c:v>2.0944000000000154</c:v>
                      </c:pt>
                      <c:pt idx="775">
                        <c:v>2.1000000000000152</c:v>
                      </c:pt>
                      <c:pt idx="776">
                        <c:v>2.105600000000015</c:v>
                      </c:pt>
                      <c:pt idx="777">
                        <c:v>2.1112000000000148</c:v>
                      </c:pt>
                      <c:pt idx="778">
                        <c:v>2.1168000000000147</c:v>
                      </c:pt>
                      <c:pt idx="779">
                        <c:v>2.1224000000000145</c:v>
                      </c:pt>
                      <c:pt idx="780">
                        <c:v>2.1280000000000143</c:v>
                      </c:pt>
                      <c:pt idx="781">
                        <c:v>2.1336000000000142</c:v>
                      </c:pt>
                      <c:pt idx="782">
                        <c:v>2.139200000000014</c:v>
                      </c:pt>
                      <c:pt idx="783">
                        <c:v>2.1448000000000138</c:v>
                      </c:pt>
                      <c:pt idx="784">
                        <c:v>2.1504000000000136</c:v>
                      </c:pt>
                      <c:pt idx="785">
                        <c:v>2.1560000000000135</c:v>
                      </c:pt>
                      <c:pt idx="786">
                        <c:v>2.1616000000000133</c:v>
                      </c:pt>
                      <c:pt idx="787">
                        <c:v>2.1672000000000131</c:v>
                      </c:pt>
                      <c:pt idx="788">
                        <c:v>2.1728000000000129</c:v>
                      </c:pt>
                      <c:pt idx="789">
                        <c:v>2.1784000000000128</c:v>
                      </c:pt>
                      <c:pt idx="790">
                        <c:v>2.1840000000000126</c:v>
                      </c:pt>
                      <c:pt idx="791">
                        <c:v>2.1896000000000124</c:v>
                      </c:pt>
                      <c:pt idx="792">
                        <c:v>2.1952000000000123</c:v>
                      </c:pt>
                      <c:pt idx="793">
                        <c:v>2.2008000000000121</c:v>
                      </c:pt>
                      <c:pt idx="794">
                        <c:v>2.2064000000000119</c:v>
                      </c:pt>
                      <c:pt idx="795">
                        <c:v>2.2120000000000117</c:v>
                      </c:pt>
                      <c:pt idx="796">
                        <c:v>2.2176000000000116</c:v>
                      </c:pt>
                      <c:pt idx="797">
                        <c:v>2.2232000000000114</c:v>
                      </c:pt>
                      <c:pt idx="798">
                        <c:v>2.2288000000000112</c:v>
                      </c:pt>
                      <c:pt idx="799">
                        <c:v>2.234400000000011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Sheet4!$I$5:$I$804</c15:sqref>
                        </c15:formulaRef>
                      </c:ext>
                    </c:extLst>
                    <c:numCache>
                      <c:formatCode>General</c:formatCode>
                      <c:ptCount val="80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10</c:v>
                      </c:pt>
                      <c:pt idx="36">
                        <c:v>10</c:v>
                      </c:pt>
                      <c:pt idx="37">
                        <c:v>10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10</c:v>
                      </c:pt>
                      <c:pt idx="50">
                        <c:v>10</c:v>
                      </c:pt>
                      <c:pt idx="51">
                        <c:v>10</c:v>
                      </c:pt>
                      <c:pt idx="52">
                        <c:v>10</c:v>
                      </c:pt>
                      <c:pt idx="53">
                        <c:v>10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10</c:v>
                      </c:pt>
                      <c:pt idx="65">
                        <c:v>10</c:v>
                      </c:pt>
                      <c:pt idx="66">
                        <c:v>10</c:v>
                      </c:pt>
                      <c:pt idx="67">
                        <c:v>10</c:v>
                      </c:pt>
                      <c:pt idx="68">
                        <c:v>10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10</c:v>
                      </c:pt>
                      <c:pt idx="156">
                        <c:v>10</c:v>
                      </c:pt>
                      <c:pt idx="157">
                        <c:v>10</c:v>
                      </c:pt>
                      <c:pt idx="158">
                        <c:v>10</c:v>
                      </c:pt>
                      <c:pt idx="159">
                        <c:v>10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10</c:v>
                      </c:pt>
                      <c:pt idx="170">
                        <c:v>10</c:v>
                      </c:pt>
                      <c:pt idx="171">
                        <c:v>10</c:v>
                      </c:pt>
                      <c:pt idx="172">
                        <c:v>10</c:v>
                      </c:pt>
                      <c:pt idx="173">
                        <c:v>10</c:v>
                      </c:pt>
                      <c:pt idx="174">
                        <c:v>10</c:v>
                      </c:pt>
                      <c:pt idx="175">
                        <c:v>10</c:v>
                      </c:pt>
                      <c:pt idx="176">
                        <c:v>10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10</c:v>
                      </c:pt>
                      <c:pt idx="185">
                        <c:v>10</c:v>
                      </c:pt>
                      <c:pt idx="186">
                        <c:v>10</c:v>
                      </c:pt>
                      <c:pt idx="187">
                        <c:v>20</c:v>
                      </c:pt>
                      <c:pt idx="188">
                        <c:v>20</c:v>
                      </c:pt>
                      <c:pt idx="189">
                        <c:v>10</c:v>
                      </c:pt>
                      <c:pt idx="190">
                        <c:v>10</c:v>
                      </c:pt>
                      <c:pt idx="191">
                        <c:v>10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10</c:v>
                      </c:pt>
                      <c:pt idx="201">
                        <c:v>10</c:v>
                      </c:pt>
                      <c:pt idx="202">
                        <c:v>10</c:v>
                      </c:pt>
                      <c:pt idx="203">
                        <c:v>10</c:v>
                      </c:pt>
                      <c:pt idx="204">
                        <c:v>10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10</c:v>
                      </c:pt>
                      <c:pt idx="245">
                        <c:v>10</c:v>
                      </c:pt>
                      <c:pt idx="246">
                        <c:v>20</c:v>
                      </c:pt>
                      <c:pt idx="247">
                        <c:v>20</c:v>
                      </c:pt>
                      <c:pt idx="248">
                        <c:v>20</c:v>
                      </c:pt>
                      <c:pt idx="249">
                        <c:v>30</c:v>
                      </c:pt>
                      <c:pt idx="250">
                        <c:v>20</c:v>
                      </c:pt>
                      <c:pt idx="251">
                        <c:v>20</c:v>
                      </c:pt>
                      <c:pt idx="252">
                        <c:v>20</c:v>
                      </c:pt>
                      <c:pt idx="253">
                        <c:v>10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10</c:v>
                      </c:pt>
                      <c:pt idx="258">
                        <c:v>30</c:v>
                      </c:pt>
                      <c:pt idx="259">
                        <c:v>40</c:v>
                      </c:pt>
                      <c:pt idx="260">
                        <c:v>60</c:v>
                      </c:pt>
                      <c:pt idx="261">
                        <c:v>80</c:v>
                      </c:pt>
                      <c:pt idx="262">
                        <c:v>100</c:v>
                      </c:pt>
                      <c:pt idx="263">
                        <c:v>110</c:v>
                      </c:pt>
                      <c:pt idx="264">
                        <c:v>110</c:v>
                      </c:pt>
                      <c:pt idx="265">
                        <c:v>100</c:v>
                      </c:pt>
                      <c:pt idx="266">
                        <c:v>90</c:v>
                      </c:pt>
                      <c:pt idx="267">
                        <c:v>70</c:v>
                      </c:pt>
                      <c:pt idx="268">
                        <c:v>50</c:v>
                      </c:pt>
                      <c:pt idx="269">
                        <c:v>30</c:v>
                      </c:pt>
                      <c:pt idx="270">
                        <c:v>20</c:v>
                      </c:pt>
                      <c:pt idx="271">
                        <c:v>20</c:v>
                      </c:pt>
                      <c:pt idx="272">
                        <c:v>40</c:v>
                      </c:pt>
                      <c:pt idx="273">
                        <c:v>70</c:v>
                      </c:pt>
                      <c:pt idx="274">
                        <c:v>120</c:v>
                      </c:pt>
                      <c:pt idx="275">
                        <c:v>160</c:v>
                      </c:pt>
                      <c:pt idx="276">
                        <c:v>210</c:v>
                      </c:pt>
                      <c:pt idx="277">
                        <c:v>250</c:v>
                      </c:pt>
                      <c:pt idx="278">
                        <c:v>280</c:v>
                      </c:pt>
                      <c:pt idx="279">
                        <c:v>280</c:v>
                      </c:pt>
                      <c:pt idx="280">
                        <c:v>260</c:v>
                      </c:pt>
                      <c:pt idx="281">
                        <c:v>220</c:v>
                      </c:pt>
                      <c:pt idx="282">
                        <c:v>170</c:v>
                      </c:pt>
                      <c:pt idx="283">
                        <c:v>120</c:v>
                      </c:pt>
                      <c:pt idx="284">
                        <c:v>70</c:v>
                      </c:pt>
                      <c:pt idx="285">
                        <c:v>50</c:v>
                      </c:pt>
                      <c:pt idx="286">
                        <c:v>50</c:v>
                      </c:pt>
                      <c:pt idx="287">
                        <c:v>80</c:v>
                      </c:pt>
                      <c:pt idx="288">
                        <c:v>140</c:v>
                      </c:pt>
                      <c:pt idx="289">
                        <c:v>230</c:v>
                      </c:pt>
                      <c:pt idx="290">
                        <c:v>330</c:v>
                      </c:pt>
                      <c:pt idx="291">
                        <c:v>420</c:v>
                      </c:pt>
                      <c:pt idx="292">
                        <c:v>500</c:v>
                      </c:pt>
                      <c:pt idx="293">
                        <c:v>540</c:v>
                      </c:pt>
                      <c:pt idx="294">
                        <c:v>550</c:v>
                      </c:pt>
                      <c:pt idx="295">
                        <c:v>510</c:v>
                      </c:pt>
                      <c:pt idx="296">
                        <c:v>440</c:v>
                      </c:pt>
                      <c:pt idx="297">
                        <c:v>340</c:v>
                      </c:pt>
                      <c:pt idx="298">
                        <c:v>240</c:v>
                      </c:pt>
                      <c:pt idx="299">
                        <c:v>150</c:v>
                      </c:pt>
                      <c:pt idx="300">
                        <c:v>100</c:v>
                      </c:pt>
                      <c:pt idx="301">
                        <c:v>90</c:v>
                      </c:pt>
                      <c:pt idx="302">
                        <c:v>140</c:v>
                      </c:pt>
                      <c:pt idx="303">
                        <c:v>240</c:v>
                      </c:pt>
                      <c:pt idx="304">
                        <c:v>380</c:v>
                      </c:pt>
                      <c:pt idx="305">
                        <c:v>540</c:v>
                      </c:pt>
                      <c:pt idx="306">
                        <c:v>700</c:v>
                      </c:pt>
                      <c:pt idx="307">
                        <c:v>840</c:v>
                      </c:pt>
                      <c:pt idx="308">
                        <c:v>920</c:v>
                      </c:pt>
                      <c:pt idx="309">
                        <c:v>930</c:v>
                      </c:pt>
                      <c:pt idx="310">
                        <c:v>870</c:v>
                      </c:pt>
                      <c:pt idx="311">
                        <c:v>750</c:v>
                      </c:pt>
                      <c:pt idx="312">
                        <c:v>590</c:v>
                      </c:pt>
                      <c:pt idx="313">
                        <c:v>420</c:v>
                      </c:pt>
                      <c:pt idx="314">
                        <c:v>270</c:v>
                      </c:pt>
                      <c:pt idx="315">
                        <c:v>170</c:v>
                      </c:pt>
                      <c:pt idx="316">
                        <c:v>140</c:v>
                      </c:pt>
                      <c:pt idx="317">
                        <c:v>200</c:v>
                      </c:pt>
                      <c:pt idx="318">
                        <c:v>340</c:v>
                      </c:pt>
                      <c:pt idx="319">
                        <c:v>550</c:v>
                      </c:pt>
                      <c:pt idx="320">
                        <c:v>800</c:v>
                      </c:pt>
                      <c:pt idx="321">
                        <c:v>1040</c:v>
                      </c:pt>
                      <c:pt idx="322">
                        <c:v>1240</c:v>
                      </c:pt>
                      <c:pt idx="323">
                        <c:v>1370</c:v>
                      </c:pt>
                      <c:pt idx="324">
                        <c:v>1400</c:v>
                      </c:pt>
                      <c:pt idx="325">
                        <c:v>1320</c:v>
                      </c:pt>
                      <c:pt idx="326">
                        <c:v>1140</c:v>
                      </c:pt>
                      <c:pt idx="327">
                        <c:v>910</c:v>
                      </c:pt>
                      <c:pt idx="328">
                        <c:v>650</c:v>
                      </c:pt>
                      <c:pt idx="329">
                        <c:v>420</c:v>
                      </c:pt>
                      <c:pt idx="330">
                        <c:v>260</c:v>
                      </c:pt>
                      <c:pt idx="331">
                        <c:v>200</c:v>
                      </c:pt>
                      <c:pt idx="332">
                        <c:v>260</c:v>
                      </c:pt>
                      <c:pt idx="333">
                        <c:v>450</c:v>
                      </c:pt>
                      <c:pt idx="334">
                        <c:v>730</c:v>
                      </c:pt>
                      <c:pt idx="335">
                        <c:v>1070</c:v>
                      </c:pt>
                      <c:pt idx="336">
                        <c:v>1400</c:v>
                      </c:pt>
                      <c:pt idx="337">
                        <c:v>1690</c:v>
                      </c:pt>
                      <c:pt idx="338">
                        <c:v>1860</c:v>
                      </c:pt>
                      <c:pt idx="339">
                        <c:v>1910</c:v>
                      </c:pt>
                      <c:pt idx="340">
                        <c:v>1810</c:v>
                      </c:pt>
                      <c:pt idx="341">
                        <c:v>1590</c:v>
                      </c:pt>
                      <c:pt idx="342">
                        <c:v>1270</c:v>
                      </c:pt>
                      <c:pt idx="343">
                        <c:v>920</c:v>
                      </c:pt>
                      <c:pt idx="344">
                        <c:v>600</c:v>
                      </c:pt>
                      <c:pt idx="345">
                        <c:v>360</c:v>
                      </c:pt>
                      <c:pt idx="346">
                        <c:v>260</c:v>
                      </c:pt>
                      <c:pt idx="347">
                        <c:v>330</c:v>
                      </c:pt>
                      <c:pt idx="348">
                        <c:v>540</c:v>
                      </c:pt>
                      <c:pt idx="349">
                        <c:v>890</c:v>
                      </c:pt>
                      <c:pt idx="350">
                        <c:v>1310</c:v>
                      </c:pt>
                      <c:pt idx="351">
                        <c:v>1740</c:v>
                      </c:pt>
                      <c:pt idx="352">
                        <c:v>2100</c:v>
                      </c:pt>
                      <c:pt idx="353">
                        <c:v>2340</c:v>
                      </c:pt>
                      <c:pt idx="354">
                        <c:v>2420</c:v>
                      </c:pt>
                      <c:pt idx="355">
                        <c:v>2310</c:v>
                      </c:pt>
                      <c:pt idx="356">
                        <c:v>2040</c:v>
                      </c:pt>
                      <c:pt idx="357">
                        <c:v>1640</c:v>
                      </c:pt>
                      <c:pt idx="358">
                        <c:v>1200</c:v>
                      </c:pt>
                      <c:pt idx="359">
                        <c:v>790</c:v>
                      </c:pt>
                      <c:pt idx="360">
                        <c:v>480</c:v>
                      </c:pt>
                      <c:pt idx="361">
                        <c:v>330</c:v>
                      </c:pt>
                      <c:pt idx="362">
                        <c:v>370</c:v>
                      </c:pt>
                      <c:pt idx="363">
                        <c:v>610</c:v>
                      </c:pt>
                      <c:pt idx="364">
                        <c:v>1000</c:v>
                      </c:pt>
                      <c:pt idx="365">
                        <c:v>1490</c:v>
                      </c:pt>
                      <c:pt idx="366">
                        <c:v>2000</c:v>
                      </c:pt>
                      <c:pt idx="367">
                        <c:v>2440</c:v>
                      </c:pt>
                      <c:pt idx="368">
                        <c:v>2740</c:v>
                      </c:pt>
                      <c:pt idx="369">
                        <c:v>2840</c:v>
                      </c:pt>
                      <c:pt idx="370">
                        <c:v>2730</c:v>
                      </c:pt>
                      <c:pt idx="371">
                        <c:v>2430</c:v>
                      </c:pt>
                      <c:pt idx="372">
                        <c:v>1980</c:v>
                      </c:pt>
                      <c:pt idx="373">
                        <c:v>1470</c:v>
                      </c:pt>
                      <c:pt idx="374">
                        <c:v>970</c:v>
                      </c:pt>
                      <c:pt idx="375">
                        <c:v>590</c:v>
                      </c:pt>
                      <c:pt idx="376">
                        <c:v>390</c:v>
                      </c:pt>
                      <c:pt idx="377">
                        <c:v>400</c:v>
                      </c:pt>
                      <c:pt idx="378">
                        <c:v>640</c:v>
                      </c:pt>
                      <c:pt idx="379">
                        <c:v>1060</c:v>
                      </c:pt>
                      <c:pt idx="380">
                        <c:v>1590</c:v>
                      </c:pt>
                      <c:pt idx="381">
                        <c:v>2150</c:v>
                      </c:pt>
                      <c:pt idx="382">
                        <c:v>2650</c:v>
                      </c:pt>
                      <c:pt idx="383">
                        <c:v>2990</c:v>
                      </c:pt>
                      <c:pt idx="384">
                        <c:v>3130</c:v>
                      </c:pt>
                      <c:pt idx="385">
                        <c:v>3030</c:v>
                      </c:pt>
                      <c:pt idx="386">
                        <c:v>2710</c:v>
                      </c:pt>
                      <c:pt idx="387">
                        <c:v>2230</c:v>
                      </c:pt>
                      <c:pt idx="388">
                        <c:v>1670</c:v>
                      </c:pt>
                      <c:pt idx="389">
                        <c:v>1120</c:v>
                      </c:pt>
                      <c:pt idx="390">
                        <c:v>680</c:v>
                      </c:pt>
                      <c:pt idx="391">
                        <c:v>430</c:v>
                      </c:pt>
                      <c:pt idx="392">
                        <c:v>410</c:v>
                      </c:pt>
                      <c:pt idx="393">
                        <c:v>630</c:v>
                      </c:pt>
                      <c:pt idx="394">
                        <c:v>1040</c:v>
                      </c:pt>
                      <c:pt idx="395">
                        <c:v>1590</c:v>
                      </c:pt>
                      <c:pt idx="396">
                        <c:v>2170</c:v>
                      </c:pt>
                      <c:pt idx="397">
                        <c:v>2690</c:v>
                      </c:pt>
                      <c:pt idx="398">
                        <c:v>3070</c:v>
                      </c:pt>
                      <c:pt idx="399">
                        <c:v>3230</c:v>
                      </c:pt>
                      <c:pt idx="400">
                        <c:v>3140</c:v>
                      </c:pt>
                      <c:pt idx="401">
                        <c:v>2840</c:v>
                      </c:pt>
                      <c:pt idx="402">
                        <c:v>2350</c:v>
                      </c:pt>
                      <c:pt idx="403">
                        <c:v>1780</c:v>
                      </c:pt>
                      <c:pt idx="404">
                        <c:v>1210</c:v>
                      </c:pt>
                      <c:pt idx="405">
                        <c:v>740</c:v>
                      </c:pt>
                      <c:pt idx="406">
                        <c:v>460</c:v>
                      </c:pt>
                      <c:pt idx="407">
                        <c:v>400</c:v>
                      </c:pt>
                      <c:pt idx="408">
                        <c:v>580</c:v>
                      </c:pt>
                      <c:pt idx="409">
                        <c:v>960</c:v>
                      </c:pt>
                      <c:pt idx="410">
                        <c:v>1480</c:v>
                      </c:pt>
                      <c:pt idx="411">
                        <c:v>2050</c:v>
                      </c:pt>
                      <c:pt idx="412">
                        <c:v>2570</c:v>
                      </c:pt>
                      <c:pt idx="413">
                        <c:v>2950</c:v>
                      </c:pt>
                      <c:pt idx="414">
                        <c:v>3120</c:v>
                      </c:pt>
                      <c:pt idx="415">
                        <c:v>3070</c:v>
                      </c:pt>
                      <c:pt idx="416">
                        <c:v>2790</c:v>
                      </c:pt>
                      <c:pt idx="417">
                        <c:v>2330</c:v>
                      </c:pt>
                      <c:pt idx="418">
                        <c:v>1780</c:v>
                      </c:pt>
                      <c:pt idx="419">
                        <c:v>1220</c:v>
                      </c:pt>
                      <c:pt idx="420">
                        <c:v>760</c:v>
                      </c:pt>
                      <c:pt idx="421">
                        <c:v>460</c:v>
                      </c:pt>
                      <c:pt idx="422">
                        <c:v>370</c:v>
                      </c:pt>
                      <c:pt idx="423">
                        <c:v>500</c:v>
                      </c:pt>
                      <c:pt idx="424">
                        <c:v>840</c:v>
                      </c:pt>
                      <c:pt idx="425">
                        <c:v>1300</c:v>
                      </c:pt>
                      <c:pt idx="426">
                        <c:v>1820</c:v>
                      </c:pt>
                      <c:pt idx="427">
                        <c:v>2300</c:v>
                      </c:pt>
                      <c:pt idx="428">
                        <c:v>2660</c:v>
                      </c:pt>
                      <c:pt idx="429">
                        <c:v>2840</c:v>
                      </c:pt>
                      <c:pt idx="430">
                        <c:v>2800</c:v>
                      </c:pt>
                      <c:pt idx="431">
                        <c:v>2570</c:v>
                      </c:pt>
                      <c:pt idx="432">
                        <c:v>2160</c:v>
                      </c:pt>
                      <c:pt idx="433">
                        <c:v>1670</c:v>
                      </c:pt>
                      <c:pt idx="434">
                        <c:v>1160</c:v>
                      </c:pt>
                      <c:pt idx="435">
                        <c:v>720</c:v>
                      </c:pt>
                      <c:pt idx="436">
                        <c:v>430</c:v>
                      </c:pt>
                      <c:pt idx="437">
                        <c:v>320</c:v>
                      </c:pt>
                      <c:pt idx="438">
                        <c:v>410</c:v>
                      </c:pt>
                      <c:pt idx="439">
                        <c:v>680</c:v>
                      </c:pt>
                      <c:pt idx="440">
                        <c:v>1070</c:v>
                      </c:pt>
                      <c:pt idx="441">
                        <c:v>1510</c:v>
                      </c:pt>
                      <c:pt idx="442">
                        <c:v>1930</c:v>
                      </c:pt>
                      <c:pt idx="443">
                        <c:v>2250</c:v>
                      </c:pt>
                      <c:pt idx="444">
                        <c:v>2410</c:v>
                      </c:pt>
                      <c:pt idx="445">
                        <c:v>2400</c:v>
                      </c:pt>
                      <c:pt idx="446">
                        <c:v>2210</c:v>
                      </c:pt>
                      <c:pt idx="447">
                        <c:v>1880</c:v>
                      </c:pt>
                      <c:pt idx="448">
                        <c:v>1460</c:v>
                      </c:pt>
                      <c:pt idx="449">
                        <c:v>1030</c:v>
                      </c:pt>
                      <c:pt idx="450">
                        <c:v>650</c:v>
                      </c:pt>
                      <c:pt idx="451">
                        <c:v>380</c:v>
                      </c:pt>
                      <c:pt idx="452">
                        <c:v>270</c:v>
                      </c:pt>
                      <c:pt idx="453">
                        <c:v>320</c:v>
                      </c:pt>
                      <c:pt idx="454">
                        <c:v>510</c:v>
                      </c:pt>
                      <c:pt idx="455">
                        <c:v>820</c:v>
                      </c:pt>
                      <c:pt idx="456">
                        <c:v>1170</c:v>
                      </c:pt>
                      <c:pt idx="457">
                        <c:v>1500</c:v>
                      </c:pt>
                      <c:pt idx="458">
                        <c:v>1770</c:v>
                      </c:pt>
                      <c:pt idx="459">
                        <c:v>1910</c:v>
                      </c:pt>
                      <c:pt idx="460">
                        <c:v>1910</c:v>
                      </c:pt>
                      <c:pt idx="461">
                        <c:v>1770</c:v>
                      </c:pt>
                      <c:pt idx="462">
                        <c:v>1520</c:v>
                      </c:pt>
                      <c:pt idx="463">
                        <c:v>1190</c:v>
                      </c:pt>
                      <c:pt idx="464">
                        <c:v>840</c:v>
                      </c:pt>
                      <c:pt idx="465">
                        <c:v>540</c:v>
                      </c:pt>
                      <c:pt idx="466">
                        <c:v>320</c:v>
                      </c:pt>
                      <c:pt idx="467">
                        <c:v>210</c:v>
                      </c:pt>
                      <c:pt idx="468">
                        <c:v>230</c:v>
                      </c:pt>
                      <c:pt idx="469">
                        <c:v>360</c:v>
                      </c:pt>
                      <c:pt idx="470">
                        <c:v>580</c:v>
                      </c:pt>
                      <c:pt idx="471">
                        <c:v>830</c:v>
                      </c:pt>
                      <c:pt idx="472">
                        <c:v>1080</c:v>
                      </c:pt>
                      <c:pt idx="473">
                        <c:v>1280</c:v>
                      </c:pt>
                      <c:pt idx="474">
                        <c:v>1390</c:v>
                      </c:pt>
                      <c:pt idx="475">
                        <c:v>1400</c:v>
                      </c:pt>
                      <c:pt idx="476">
                        <c:v>1310</c:v>
                      </c:pt>
                      <c:pt idx="477">
                        <c:v>1130</c:v>
                      </c:pt>
                      <c:pt idx="478">
                        <c:v>890</c:v>
                      </c:pt>
                      <c:pt idx="479">
                        <c:v>640</c:v>
                      </c:pt>
                      <c:pt idx="480">
                        <c:v>410</c:v>
                      </c:pt>
                      <c:pt idx="481">
                        <c:v>240</c:v>
                      </c:pt>
                      <c:pt idx="482">
                        <c:v>150</c:v>
                      </c:pt>
                      <c:pt idx="483">
                        <c:v>150</c:v>
                      </c:pt>
                      <c:pt idx="484">
                        <c:v>230</c:v>
                      </c:pt>
                      <c:pt idx="485">
                        <c:v>370</c:v>
                      </c:pt>
                      <c:pt idx="486">
                        <c:v>540</c:v>
                      </c:pt>
                      <c:pt idx="487">
                        <c:v>710</c:v>
                      </c:pt>
                      <c:pt idx="488">
                        <c:v>850</c:v>
                      </c:pt>
                      <c:pt idx="489">
                        <c:v>930</c:v>
                      </c:pt>
                      <c:pt idx="490">
                        <c:v>940</c:v>
                      </c:pt>
                      <c:pt idx="491">
                        <c:v>880</c:v>
                      </c:pt>
                      <c:pt idx="492">
                        <c:v>760</c:v>
                      </c:pt>
                      <c:pt idx="493">
                        <c:v>610</c:v>
                      </c:pt>
                      <c:pt idx="494">
                        <c:v>440</c:v>
                      </c:pt>
                      <c:pt idx="495">
                        <c:v>280</c:v>
                      </c:pt>
                      <c:pt idx="496">
                        <c:v>170</c:v>
                      </c:pt>
                      <c:pt idx="497">
                        <c:v>100</c:v>
                      </c:pt>
                      <c:pt idx="498">
                        <c:v>90</c:v>
                      </c:pt>
                      <c:pt idx="499">
                        <c:v>130</c:v>
                      </c:pt>
                      <c:pt idx="500">
                        <c:v>210</c:v>
                      </c:pt>
                      <c:pt idx="501">
                        <c:v>320</c:v>
                      </c:pt>
                      <c:pt idx="502">
                        <c:v>420</c:v>
                      </c:pt>
                      <c:pt idx="503">
                        <c:v>500</c:v>
                      </c:pt>
                      <c:pt idx="504">
                        <c:v>550</c:v>
                      </c:pt>
                      <c:pt idx="505">
                        <c:v>560</c:v>
                      </c:pt>
                      <c:pt idx="506">
                        <c:v>530</c:v>
                      </c:pt>
                      <c:pt idx="507">
                        <c:v>460</c:v>
                      </c:pt>
                      <c:pt idx="508">
                        <c:v>360</c:v>
                      </c:pt>
                      <c:pt idx="509">
                        <c:v>260</c:v>
                      </c:pt>
                      <c:pt idx="510">
                        <c:v>170</c:v>
                      </c:pt>
                      <c:pt idx="511">
                        <c:v>100</c:v>
                      </c:pt>
                      <c:pt idx="512">
                        <c:v>60</c:v>
                      </c:pt>
                      <c:pt idx="513">
                        <c:v>50</c:v>
                      </c:pt>
                      <c:pt idx="514">
                        <c:v>60</c:v>
                      </c:pt>
                      <c:pt idx="515">
                        <c:v>100</c:v>
                      </c:pt>
                      <c:pt idx="516">
                        <c:v>160</c:v>
                      </c:pt>
                      <c:pt idx="517">
                        <c:v>210</c:v>
                      </c:pt>
                      <c:pt idx="518">
                        <c:v>250</c:v>
                      </c:pt>
                      <c:pt idx="519">
                        <c:v>280</c:v>
                      </c:pt>
                      <c:pt idx="520">
                        <c:v>280</c:v>
                      </c:pt>
                      <c:pt idx="521">
                        <c:v>270</c:v>
                      </c:pt>
                      <c:pt idx="522">
                        <c:v>230</c:v>
                      </c:pt>
                      <c:pt idx="523">
                        <c:v>190</c:v>
                      </c:pt>
                      <c:pt idx="524">
                        <c:v>130</c:v>
                      </c:pt>
                      <c:pt idx="525">
                        <c:v>90</c:v>
                      </c:pt>
                      <c:pt idx="526">
                        <c:v>50</c:v>
                      </c:pt>
                      <c:pt idx="527">
                        <c:v>30</c:v>
                      </c:pt>
                      <c:pt idx="528">
                        <c:v>20</c:v>
                      </c:pt>
                      <c:pt idx="529">
                        <c:v>20</c:v>
                      </c:pt>
                      <c:pt idx="530">
                        <c:v>40</c:v>
                      </c:pt>
                      <c:pt idx="531">
                        <c:v>60</c:v>
                      </c:pt>
                      <c:pt idx="532">
                        <c:v>80</c:v>
                      </c:pt>
                      <c:pt idx="533">
                        <c:v>100</c:v>
                      </c:pt>
                      <c:pt idx="534">
                        <c:v>110</c:v>
                      </c:pt>
                      <c:pt idx="535">
                        <c:v>110</c:v>
                      </c:pt>
                      <c:pt idx="536">
                        <c:v>110</c:v>
                      </c:pt>
                      <c:pt idx="537">
                        <c:v>90</c:v>
                      </c:pt>
                      <c:pt idx="538">
                        <c:v>70</c:v>
                      </c:pt>
                      <c:pt idx="539">
                        <c:v>50</c:v>
                      </c:pt>
                      <c:pt idx="540">
                        <c:v>30</c:v>
                      </c:pt>
                      <c:pt idx="541">
                        <c:v>20</c:v>
                      </c:pt>
                      <c:pt idx="542">
                        <c:v>10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10</c:v>
                      </c:pt>
                      <c:pt idx="546">
                        <c:v>10</c:v>
                      </c:pt>
                      <c:pt idx="547">
                        <c:v>20</c:v>
                      </c:pt>
                      <c:pt idx="548">
                        <c:v>20</c:v>
                      </c:pt>
                      <c:pt idx="549">
                        <c:v>30</c:v>
                      </c:pt>
                      <c:pt idx="550">
                        <c:v>30</c:v>
                      </c:pt>
                      <c:pt idx="551">
                        <c:v>20</c:v>
                      </c:pt>
                      <c:pt idx="552">
                        <c:v>20</c:v>
                      </c:pt>
                      <c:pt idx="553">
                        <c:v>10</c:v>
                      </c:pt>
                      <c:pt idx="554">
                        <c:v>10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10</c:v>
                      </c:pt>
                      <c:pt idx="595">
                        <c:v>10</c:v>
                      </c:pt>
                      <c:pt idx="596">
                        <c:v>10</c:v>
                      </c:pt>
                      <c:pt idx="597">
                        <c:v>10</c:v>
                      </c:pt>
                      <c:pt idx="598">
                        <c:v>10</c:v>
                      </c:pt>
                      <c:pt idx="599">
                        <c:v>10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10</c:v>
                      </c:pt>
                      <c:pt idx="608">
                        <c:v>10</c:v>
                      </c:pt>
                      <c:pt idx="609">
                        <c:v>10</c:v>
                      </c:pt>
                      <c:pt idx="610">
                        <c:v>10</c:v>
                      </c:pt>
                      <c:pt idx="611">
                        <c:v>20</c:v>
                      </c:pt>
                      <c:pt idx="612">
                        <c:v>10</c:v>
                      </c:pt>
                      <c:pt idx="613">
                        <c:v>10</c:v>
                      </c:pt>
                      <c:pt idx="614">
                        <c:v>10</c:v>
                      </c:pt>
                      <c:pt idx="615">
                        <c:v>10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10</c:v>
                      </c:pt>
                      <c:pt idx="623">
                        <c:v>10</c:v>
                      </c:pt>
                      <c:pt idx="624">
                        <c:v>10</c:v>
                      </c:pt>
                      <c:pt idx="625">
                        <c:v>10</c:v>
                      </c:pt>
                      <c:pt idx="626">
                        <c:v>10</c:v>
                      </c:pt>
                      <c:pt idx="627">
                        <c:v>10</c:v>
                      </c:pt>
                      <c:pt idx="628">
                        <c:v>10</c:v>
                      </c:pt>
                      <c:pt idx="629">
                        <c:v>10</c:v>
                      </c:pt>
                      <c:pt idx="630">
                        <c:v>10</c:v>
                      </c:pt>
                      <c:pt idx="631">
                        <c:v>0</c:v>
                      </c:pt>
                      <c:pt idx="632">
                        <c:v>0</c:v>
                      </c:pt>
                      <c:pt idx="633">
                        <c:v>0</c:v>
                      </c:pt>
                      <c:pt idx="634">
                        <c:v>0</c:v>
                      </c:pt>
                      <c:pt idx="635">
                        <c:v>0</c:v>
                      </c:pt>
                      <c:pt idx="636">
                        <c:v>0</c:v>
                      </c:pt>
                      <c:pt idx="637">
                        <c:v>0</c:v>
                      </c:pt>
                      <c:pt idx="638">
                        <c:v>0</c:v>
                      </c:pt>
                      <c:pt idx="639">
                        <c:v>10</c:v>
                      </c:pt>
                      <c:pt idx="640">
                        <c:v>10</c:v>
                      </c:pt>
                      <c:pt idx="641">
                        <c:v>10</c:v>
                      </c:pt>
                      <c:pt idx="642">
                        <c:v>10</c:v>
                      </c:pt>
                      <c:pt idx="643">
                        <c:v>10</c:v>
                      </c:pt>
                      <c:pt idx="644">
                        <c:v>0</c:v>
                      </c:pt>
                      <c:pt idx="645">
                        <c:v>0</c:v>
                      </c:pt>
                      <c:pt idx="646">
                        <c:v>0</c:v>
                      </c:pt>
                      <c:pt idx="647">
                        <c:v>0</c:v>
                      </c:pt>
                      <c:pt idx="648">
                        <c:v>0</c:v>
                      </c:pt>
                      <c:pt idx="649">
                        <c:v>0</c:v>
                      </c:pt>
                      <c:pt idx="650">
                        <c:v>0</c:v>
                      </c:pt>
                      <c:pt idx="651">
                        <c:v>0</c:v>
                      </c:pt>
                      <c:pt idx="652">
                        <c:v>0</c:v>
                      </c:pt>
                      <c:pt idx="653">
                        <c:v>0</c:v>
                      </c:pt>
                      <c:pt idx="654">
                        <c:v>0</c:v>
                      </c:pt>
                      <c:pt idx="655">
                        <c:v>0</c:v>
                      </c:pt>
                      <c:pt idx="656">
                        <c:v>0</c:v>
                      </c:pt>
                      <c:pt idx="657">
                        <c:v>0</c:v>
                      </c:pt>
                      <c:pt idx="658">
                        <c:v>0</c:v>
                      </c:pt>
                      <c:pt idx="659">
                        <c:v>0</c:v>
                      </c:pt>
                      <c:pt idx="660">
                        <c:v>0</c:v>
                      </c:pt>
                      <c:pt idx="661">
                        <c:v>0</c:v>
                      </c:pt>
                      <c:pt idx="662">
                        <c:v>0</c:v>
                      </c:pt>
                      <c:pt idx="663">
                        <c:v>0</c:v>
                      </c:pt>
                      <c:pt idx="664">
                        <c:v>0</c:v>
                      </c:pt>
                      <c:pt idx="665">
                        <c:v>0</c:v>
                      </c:pt>
                      <c:pt idx="666">
                        <c:v>0</c:v>
                      </c:pt>
                      <c:pt idx="667">
                        <c:v>0</c:v>
                      </c:pt>
                      <c:pt idx="668">
                        <c:v>0</c:v>
                      </c:pt>
                      <c:pt idx="669">
                        <c:v>0</c:v>
                      </c:pt>
                      <c:pt idx="670">
                        <c:v>0</c:v>
                      </c:pt>
                      <c:pt idx="671">
                        <c:v>0</c:v>
                      </c:pt>
                      <c:pt idx="672">
                        <c:v>0</c:v>
                      </c:pt>
                      <c:pt idx="673">
                        <c:v>0</c:v>
                      </c:pt>
                      <c:pt idx="674">
                        <c:v>0</c:v>
                      </c:pt>
                      <c:pt idx="675">
                        <c:v>0</c:v>
                      </c:pt>
                      <c:pt idx="676">
                        <c:v>0</c:v>
                      </c:pt>
                      <c:pt idx="677">
                        <c:v>0</c:v>
                      </c:pt>
                      <c:pt idx="678">
                        <c:v>0</c:v>
                      </c:pt>
                      <c:pt idx="679">
                        <c:v>0</c:v>
                      </c:pt>
                      <c:pt idx="680">
                        <c:v>0</c:v>
                      </c:pt>
                      <c:pt idx="681">
                        <c:v>0</c:v>
                      </c:pt>
                      <c:pt idx="682">
                        <c:v>0</c:v>
                      </c:pt>
                      <c:pt idx="683">
                        <c:v>0</c:v>
                      </c:pt>
                      <c:pt idx="684">
                        <c:v>0</c:v>
                      </c:pt>
                      <c:pt idx="685">
                        <c:v>0</c:v>
                      </c:pt>
                      <c:pt idx="686">
                        <c:v>0</c:v>
                      </c:pt>
                      <c:pt idx="687">
                        <c:v>0</c:v>
                      </c:pt>
                      <c:pt idx="688">
                        <c:v>0</c:v>
                      </c:pt>
                      <c:pt idx="689">
                        <c:v>0</c:v>
                      </c:pt>
                      <c:pt idx="690">
                        <c:v>0</c:v>
                      </c:pt>
                      <c:pt idx="691">
                        <c:v>0</c:v>
                      </c:pt>
                      <c:pt idx="692">
                        <c:v>0</c:v>
                      </c:pt>
                      <c:pt idx="693">
                        <c:v>0</c:v>
                      </c:pt>
                      <c:pt idx="694">
                        <c:v>0</c:v>
                      </c:pt>
                      <c:pt idx="695">
                        <c:v>0</c:v>
                      </c:pt>
                      <c:pt idx="696">
                        <c:v>0</c:v>
                      </c:pt>
                      <c:pt idx="697">
                        <c:v>0</c:v>
                      </c:pt>
                      <c:pt idx="698">
                        <c:v>0</c:v>
                      </c:pt>
                      <c:pt idx="699">
                        <c:v>0</c:v>
                      </c:pt>
                      <c:pt idx="700">
                        <c:v>0</c:v>
                      </c:pt>
                      <c:pt idx="701">
                        <c:v>0</c:v>
                      </c:pt>
                      <c:pt idx="702">
                        <c:v>0</c:v>
                      </c:pt>
                      <c:pt idx="703">
                        <c:v>0</c:v>
                      </c:pt>
                      <c:pt idx="704">
                        <c:v>0</c:v>
                      </c:pt>
                      <c:pt idx="705">
                        <c:v>0</c:v>
                      </c:pt>
                      <c:pt idx="706">
                        <c:v>0</c:v>
                      </c:pt>
                      <c:pt idx="707">
                        <c:v>0</c:v>
                      </c:pt>
                      <c:pt idx="708">
                        <c:v>0</c:v>
                      </c:pt>
                      <c:pt idx="709">
                        <c:v>0</c:v>
                      </c:pt>
                      <c:pt idx="710">
                        <c:v>0</c:v>
                      </c:pt>
                      <c:pt idx="711">
                        <c:v>0</c:v>
                      </c:pt>
                      <c:pt idx="712">
                        <c:v>0</c:v>
                      </c:pt>
                      <c:pt idx="713">
                        <c:v>0</c:v>
                      </c:pt>
                      <c:pt idx="714">
                        <c:v>0</c:v>
                      </c:pt>
                      <c:pt idx="715">
                        <c:v>0</c:v>
                      </c:pt>
                      <c:pt idx="716">
                        <c:v>0</c:v>
                      </c:pt>
                      <c:pt idx="717">
                        <c:v>0</c:v>
                      </c:pt>
                      <c:pt idx="718">
                        <c:v>0</c:v>
                      </c:pt>
                      <c:pt idx="719">
                        <c:v>0</c:v>
                      </c:pt>
                      <c:pt idx="720">
                        <c:v>0</c:v>
                      </c:pt>
                      <c:pt idx="721">
                        <c:v>0</c:v>
                      </c:pt>
                      <c:pt idx="722">
                        <c:v>0</c:v>
                      </c:pt>
                      <c:pt idx="723">
                        <c:v>0</c:v>
                      </c:pt>
                      <c:pt idx="724">
                        <c:v>0</c:v>
                      </c:pt>
                      <c:pt idx="725">
                        <c:v>0</c:v>
                      </c:pt>
                      <c:pt idx="726">
                        <c:v>0</c:v>
                      </c:pt>
                      <c:pt idx="727">
                        <c:v>0</c:v>
                      </c:pt>
                      <c:pt idx="728">
                        <c:v>0</c:v>
                      </c:pt>
                      <c:pt idx="729">
                        <c:v>0</c:v>
                      </c:pt>
                      <c:pt idx="730">
                        <c:v>10</c:v>
                      </c:pt>
                      <c:pt idx="731">
                        <c:v>10</c:v>
                      </c:pt>
                      <c:pt idx="732">
                        <c:v>10</c:v>
                      </c:pt>
                      <c:pt idx="733">
                        <c:v>10</c:v>
                      </c:pt>
                      <c:pt idx="734">
                        <c:v>10</c:v>
                      </c:pt>
                      <c:pt idx="735">
                        <c:v>0</c:v>
                      </c:pt>
                      <c:pt idx="736">
                        <c:v>0</c:v>
                      </c:pt>
                      <c:pt idx="737">
                        <c:v>0</c:v>
                      </c:pt>
                      <c:pt idx="738">
                        <c:v>0</c:v>
                      </c:pt>
                      <c:pt idx="739">
                        <c:v>0</c:v>
                      </c:pt>
                      <c:pt idx="740">
                        <c:v>0</c:v>
                      </c:pt>
                      <c:pt idx="741">
                        <c:v>0</c:v>
                      </c:pt>
                      <c:pt idx="742">
                        <c:v>0</c:v>
                      </c:pt>
                      <c:pt idx="743">
                        <c:v>0</c:v>
                      </c:pt>
                      <c:pt idx="744">
                        <c:v>0</c:v>
                      </c:pt>
                      <c:pt idx="745">
                        <c:v>10</c:v>
                      </c:pt>
                      <c:pt idx="746">
                        <c:v>10</c:v>
                      </c:pt>
                      <c:pt idx="747">
                        <c:v>10</c:v>
                      </c:pt>
                      <c:pt idx="748">
                        <c:v>10</c:v>
                      </c:pt>
                      <c:pt idx="749">
                        <c:v>10</c:v>
                      </c:pt>
                      <c:pt idx="750">
                        <c:v>0</c:v>
                      </c:pt>
                      <c:pt idx="751">
                        <c:v>0</c:v>
                      </c:pt>
                      <c:pt idx="752">
                        <c:v>0</c:v>
                      </c:pt>
                      <c:pt idx="753">
                        <c:v>0</c:v>
                      </c:pt>
                      <c:pt idx="754">
                        <c:v>0</c:v>
                      </c:pt>
                      <c:pt idx="755">
                        <c:v>0</c:v>
                      </c:pt>
                      <c:pt idx="756">
                        <c:v>0</c:v>
                      </c:pt>
                      <c:pt idx="757">
                        <c:v>0</c:v>
                      </c:pt>
                      <c:pt idx="758">
                        <c:v>0</c:v>
                      </c:pt>
                      <c:pt idx="759">
                        <c:v>0</c:v>
                      </c:pt>
                      <c:pt idx="760">
                        <c:v>0</c:v>
                      </c:pt>
                      <c:pt idx="761">
                        <c:v>10</c:v>
                      </c:pt>
                      <c:pt idx="762">
                        <c:v>10</c:v>
                      </c:pt>
                      <c:pt idx="763">
                        <c:v>10</c:v>
                      </c:pt>
                      <c:pt idx="764">
                        <c:v>0</c:v>
                      </c:pt>
                      <c:pt idx="765">
                        <c:v>0</c:v>
                      </c:pt>
                      <c:pt idx="766">
                        <c:v>0</c:v>
                      </c:pt>
                      <c:pt idx="767">
                        <c:v>0</c:v>
                      </c:pt>
                      <c:pt idx="768">
                        <c:v>0</c:v>
                      </c:pt>
                      <c:pt idx="769">
                        <c:v>0</c:v>
                      </c:pt>
                      <c:pt idx="770">
                        <c:v>0</c:v>
                      </c:pt>
                      <c:pt idx="771">
                        <c:v>0</c:v>
                      </c:pt>
                      <c:pt idx="772">
                        <c:v>0</c:v>
                      </c:pt>
                      <c:pt idx="773">
                        <c:v>0</c:v>
                      </c:pt>
                      <c:pt idx="774">
                        <c:v>0</c:v>
                      </c:pt>
                      <c:pt idx="775">
                        <c:v>0</c:v>
                      </c:pt>
                      <c:pt idx="776">
                        <c:v>0</c:v>
                      </c:pt>
                      <c:pt idx="777">
                        <c:v>0</c:v>
                      </c:pt>
                      <c:pt idx="778">
                        <c:v>0</c:v>
                      </c:pt>
                      <c:pt idx="779">
                        <c:v>0</c:v>
                      </c:pt>
                      <c:pt idx="780">
                        <c:v>0</c:v>
                      </c:pt>
                      <c:pt idx="781">
                        <c:v>0</c:v>
                      </c:pt>
                      <c:pt idx="782">
                        <c:v>0</c:v>
                      </c:pt>
                      <c:pt idx="783">
                        <c:v>0</c:v>
                      </c:pt>
                      <c:pt idx="784">
                        <c:v>0</c:v>
                      </c:pt>
                      <c:pt idx="785">
                        <c:v>0</c:v>
                      </c:pt>
                      <c:pt idx="786">
                        <c:v>0</c:v>
                      </c:pt>
                      <c:pt idx="787">
                        <c:v>0</c:v>
                      </c:pt>
                      <c:pt idx="788">
                        <c:v>0</c:v>
                      </c:pt>
                      <c:pt idx="789">
                        <c:v>0</c:v>
                      </c:pt>
                      <c:pt idx="790">
                        <c:v>0</c:v>
                      </c:pt>
                      <c:pt idx="791">
                        <c:v>0</c:v>
                      </c:pt>
                      <c:pt idx="792">
                        <c:v>0</c:v>
                      </c:pt>
                      <c:pt idx="793">
                        <c:v>0</c:v>
                      </c:pt>
                      <c:pt idx="794">
                        <c:v>0</c:v>
                      </c:pt>
                      <c:pt idx="795">
                        <c:v>0</c:v>
                      </c:pt>
                      <c:pt idx="796">
                        <c:v>0</c:v>
                      </c:pt>
                      <c:pt idx="797">
                        <c:v>0</c:v>
                      </c:pt>
                      <c:pt idx="798">
                        <c:v>0</c:v>
                      </c:pt>
                      <c:pt idx="79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74F-4732-82A8-3B7158C80130}"/>
                  </c:ext>
                </c:extLst>
              </c15:ser>
            </c15:filteredLineSeries>
          </c:ext>
        </c:extLst>
      </c:lineChart>
      <c:catAx>
        <c:axId val="14319618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002060"/>
                    </a:solidFill>
                  </a:rPr>
                  <a:t>FPA POSITION FROM CENTER</a:t>
                </a:r>
                <a:r>
                  <a:rPr lang="en-US" baseline="0">
                    <a:solidFill>
                      <a:srgbClr val="002060"/>
                    </a:solidFill>
                  </a:rPr>
                  <a:t> (mm)</a:t>
                </a:r>
                <a:endParaRPr lang="en-US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363503"/>
        <c:crosses val="autoZero"/>
        <c:auto val="1"/>
        <c:lblAlgn val="ctr"/>
        <c:lblOffset val="100"/>
        <c:noMultiLvlLbl val="0"/>
      </c:catAx>
      <c:valAx>
        <c:axId val="658363503"/>
        <c:scaling>
          <c:orientation val="minMax"/>
          <c:max val="409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002060"/>
                    </a:solidFill>
                  </a:rPr>
                  <a:t>PIXEL ADC (4096 MAX)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961855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March 29,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March 29,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March 29,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B38E55-CE4D-4896-8116-26F11879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86" y="1310409"/>
            <a:ext cx="9839613" cy="5280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95"/>
            <a:ext cx="12191999" cy="617838"/>
          </a:xfrm>
        </p:spPr>
        <p:txBody>
          <a:bodyPr/>
          <a:lstStyle/>
          <a:p>
            <a:pPr algn="ctr"/>
            <a:r>
              <a:rPr lang="en-US" dirty="0" err="1"/>
              <a:t>HYPERNUCLEAR</a:t>
            </a:r>
            <a:r>
              <a:rPr lang="en-US" dirty="0"/>
              <a:t> ENERGY SPREAD MEASUREMENT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7303818" cy="3246670"/>
          </a:xfrm>
        </p:spPr>
        <p:txBody>
          <a:bodyPr/>
          <a:lstStyle/>
          <a:p>
            <a:pPr algn="ctr"/>
            <a:r>
              <a:rPr lang="en-US" dirty="0"/>
              <a:t>MEASURING THE ENERGY SPREAD OF DIPOLE 3C08  PRESENTATION FOR </a:t>
            </a:r>
            <a:r>
              <a:rPr lang="en-US" dirty="0" err="1"/>
              <a:t>HYPERNUCLEAR</a:t>
            </a:r>
            <a:r>
              <a:rPr lang="en-US" dirty="0"/>
              <a:t> MEETING 03/22/2024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JOE GUBELI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029"/>
          </a:xfrm>
        </p:spPr>
        <p:txBody>
          <a:bodyPr/>
          <a:lstStyle/>
          <a:p>
            <a:pPr algn="ctr"/>
            <a:r>
              <a:rPr lang="en-US" dirty="0"/>
              <a:t>POST PRESENTATION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HYPERNUCLEAR</a:t>
            </a:r>
            <a:r>
              <a:rPr lang="en-US" dirty="0"/>
              <a:t> ENERGY SPREAD MEASUREMENT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4ADFFB6-A61A-4C74-87B2-34051467A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587817"/>
              </p:ext>
            </p:extLst>
          </p:nvPr>
        </p:nvGraphicFramePr>
        <p:xfrm>
          <a:off x="594726" y="728029"/>
          <a:ext cx="10796910" cy="541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012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029"/>
          </a:xfrm>
        </p:spPr>
        <p:txBody>
          <a:bodyPr/>
          <a:lstStyle/>
          <a:p>
            <a:pPr algn="ctr"/>
            <a:r>
              <a:rPr lang="en-US" dirty="0"/>
              <a:t>CALCULATE THE ENERGY SPREAD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HYPERNUCLEAR</a:t>
            </a:r>
            <a:r>
              <a:rPr lang="en-US" dirty="0"/>
              <a:t> ENERGY SPREAD MEASUREMENT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4987FCB-2EC5-46A8-93EE-2F8AA6F0307D}"/>
              </a:ext>
            </a:extLst>
          </p:cNvPr>
          <p:cNvSpPr txBox="1"/>
          <p:nvPr/>
        </p:nvSpPr>
        <p:spPr>
          <a:xfrm>
            <a:off x="1580339" y="1314969"/>
            <a:ext cx="81108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CALCULATE THE ENERGY SPREAD BY MEASURING THE HORIZONTAL BEAM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BEAM SIZE (</a:t>
            </a:r>
            <a:r>
              <a:rPr lang="el-GR" dirty="0"/>
              <a:t>σ</a:t>
            </a:r>
            <a:r>
              <a:rPr lang="en-US" dirty="0"/>
              <a:t>) HAS TWO CONTRIBUTIONS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SIZE DUE TO EMITTANCE – </a:t>
            </a:r>
            <a:r>
              <a:rPr lang="el-GR" dirty="0"/>
              <a:t>σ</a:t>
            </a:r>
            <a:r>
              <a:rPr lang="el-GR" baseline="-25000" dirty="0"/>
              <a:t>β</a:t>
            </a:r>
            <a:endParaRPr lang="en-US" baseline="-250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Emittance – MEASURED FROM TBD DIAGNOSTIC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Beta - MEASURED FROM TBD DIAGNOSTIC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SIZE DUE TO DISPERSION – </a:t>
            </a:r>
            <a:r>
              <a:rPr lang="el-GR" dirty="0"/>
              <a:t>σ</a:t>
            </a:r>
            <a:r>
              <a:rPr lang="en-US" baseline="-25000" dirty="0"/>
              <a:t>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Dispersion - MEASURED FROM TBD DIAGNOSTIC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EDB302-E120-49CE-9B29-5A6C8548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24366"/>
            <a:ext cx="5667375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6E0BB8-7F63-4152-B7D4-27BF7763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5248166"/>
            <a:ext cx="4133850" cy="838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535C53-E6C4-4C31-9EB8-886C83C2D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704" y="4017008"/>
            <a:ext cx="2790825" cy="847725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0718C-E737-4B8E-9817-0E52D4E6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029"/>
          </a:xfrm>
        </p:spPr>
        <p:txBody>
          <a:bodyPr/>
          <a:lstStyle/>
          <a:p>
            <a:pPr algn="ctr"/>
            <a:r>
              <a:rPr lang="en-US" dirty="0"/>
              <a:t>MEASURING THE BEAM SIZE  [NON-INVASIVE]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HYPERNUCLEAR</a:t>
            </a:r>
            <a:r>
              <a:rPr lang="en-US" dirty="0"/>
              <a:t> ENERGY SPREAD MEASUREMENT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4987FCB-2EC5-46A8-93EE-2F8AA6F0307D}"/>
              </a:ext>
            </a:extLst>
          </p:cNvPr>
          <p:cNvSpPr txBox="1"/>
          <p:nvPr/>
        </p:nvSpPr>
        <p:spPr>
          <a:xfrm>
            <a:off x="0" y="90851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SYNCHROTRON RADIATION INTERFEROMETER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BBC9C-6A71-4402-90FF-9174A9BC7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665"/>
            <a:ext cx="12191999" cy="4743022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D87AB36-60DE-4008-AB2F-78AC834C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0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A96BE6-9078-4A7F-9A0B-6588D12A3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156" y="3858273"/>
            <a:ext cx="3215965" cy="2784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029"/>
          </a:xfrm>
        </p:spPr>
        <p:txBody>
          <a:bodyPr/>
          <a:lstStyle/>
          <a:p>
            <a:pPr algn="ctr"/>
            <a:r>
              <a:rPr lang="en-US" dirty="0"/>
              <a:t>SYNCHROTRON RADIATION WORKSHOP (</a:t>
            </a:r>
            <a:r>
              <a:rPr lang="en-US" dirty="0" err="1"/>
              <a:t>SRW</a:t>
            </a:r>
            <a:r>
              <a:rPr lang="en-US" dirty="0"/>
              <a:t>) SIMULATIONS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HYPERNUCLEAR</a:t>
            </a:r>
            <a:r>
              <a:rPr lang="en-US" dirty="0"/>
              <a:t> ENERGY SPREAD MEASUREMENT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45ECC-F990-45FE-A687-AC5847922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83" y="817968"/>
            <a:ext cx="5257800" cy="2772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4D774-4F0C-4809-A876-F344B1CFE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139" y="822960"/>
            <a:ext cx="5257800" cy="2772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006C5-7108-4485-93E9-B0025BB2B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39" y="3858272"/>
            <a:ext cx="4572000" cy="2648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16C251-21A9-418D-8049-9394A7727535}"/>
              </a:ext>
            </a:extLst>
          </p:cNvPr>
          <p:cNvSpPr txBox="1"/>
          <p:nvPr/>
        </p:nvSpPr>
        <p:spPr>
          <a:xfrm>
            <a:off x="1282035" y="68555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TYPICAL FULL CAMERA FRAME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F7F6B-4334-44A6-8983-CC68A1A275E4}"/>
              </a:ext>
            </a:extLst>
          </p:cNvPr>
          <p:cNvSpPr txBox="1"/>
          <p:nvPr/>
        </p:nvSpPr>
        <p:spPr>
          <a:xfrm>
            <a:off x="7679639" y="685554"/>
            <a:ext cx="368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TYPICAL ZOOMED IN CAMERA 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9CEBE-97CD-4EDC-86FE-508E7B56A4B7}"/>
              </a:ext>
            </a:extLst>
          </p:cNvPr>
          <p:cNvSpPr txBox="1"/>
          <p:nvPr/>
        </p:nvSpPr>
        <p:spPr>
          <a:xfrm>
            <a:off x="433139" y="3562104"/>
            <a:ext cx="448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HORIZONTAL SLICE THROUGH IMAGE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7D0CE-F948-4962-B921-16CCED2E8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723" y="4442691"/>
            <a:ext cx="4511686" cy="1006019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3A434C3-3592-4413-AEC0-18D70CEA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3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029"/>
          </a:xfrm>
        </p:spPr>
        <p:txBody>
          <a:bodyPr/>
          <a:lstStyle/>
          <a:p>
            <a:pPr algn="ctr"/>
            <a:r>
              <a:rPr lang="en-US" dirty="0" err="1"/>
              <a:t>SRW</a:t>
            </a:r>
            <a:r>
              <a:rPr lang="en-US" dirty="0"/>
              <a:t> RESULTS FOR VARIOUS BEAM ENERGY SPREADS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HYPERNUCLEAR</a:t>
            </a:r>
            <a:r>
              <a:rPr lang="en-US" dirty="0"/>
              <a:t> ENERGY SPREAD MEASUREMENT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9188C9-AEFC-4654-88A1-0D7C0CC49613}"/>
              </a:ext>
            </a:extLst>
          </p:cNvPr>
          <p:cNvSpPr txBox="1"/>
          <p:nvPr/>
        </p:nvSpPr>
        <p:spPr>
          <a:xfrm>
            <a:off x="773604" y="2916937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0.5E-5 ENERGY SPREAD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4AB086-EAEE-4390-AF1B-B5892A079B0E}"/>
              </a:ext>
            </a:extLst>
          </p:cNvPr>
          <p:cNvSpPr txBox="1"/>
          <p:nvPr/>
        </p:nvSpPr>
        <p:spPr>
          <a:xfrm>
            <a:off x="4912030" y="2916938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1.0E-5 ENERGY SPREAD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29C122-B35F-46EF-970F-E118120FD159}"/>
              </a:ext>
            </a:extLst>
          </p:cNvPr>
          <p:cNvSpPr txBox="1"/>
          <p:nvPr/>
        </p:nvSpPr>
        <p:spPr>
          <a:xfrm>
            <a:off x="844219" y="5782571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2.0E-5 ENERGY SPREAD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3401B8-4FA2-4726-B7C9-8D5878B83DA6}"/>
              </a:ext>
            </a:extLst>
          </p:cNvPr>
          <p:cNvSpPr txBox="1"/>
          <p:nvPr/>
        </p:nvSpPr>
        <p:spPr>
          <a:xfrm>
            <a:off x="8979841" y="5782571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3.0E-5 ENERGY SPREAD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754946-5B98-407F-9029-1EFBD77C7AB7}"/>
              </a:ext>
            </a:extLst>
          </p:cNvPr>
          <p:cNvSpPr txBox="1"/>
          <p:nvPr/>
        </p:nvSpPr>
        <p:spPr>
          <a:xfrm>
            <a:off x="9050460" y="2913633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1.5E-5 ENERGY SPREAD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ADA8F4-B0DA-4849-9C7C-79816F5767B6}"/>
              </a:ext>
            </a:extLst>
          </p:cNvPr>
          <p:cNvSpPr txBox="1"/>
          <p:nvPr/>
        </p:nvSpPr>
        <p:spPr>
          <a:xfrm>
            <a:off x="4852201" y="5782571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2.5E-5 ENERGY SPREAD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E9CA8-EB5D-4BA4-BC9E-4A07FFAB4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31" y="777240"/>
            <a:ext cx="4019079" cy="2130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A33BB-F65C-4A1C-B507-0F6513B9D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3424"/>
            <a:ext cx="4019079" cy="2130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E13BD-0BA2-4C9E-9056-44CAE355B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120" y="777240"/>
            <a:ext cx="4019079" cy="2130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04E1F-6B9D-463A-BA1A-E0EA1ECC1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30168"/>
            <a:ext cx="4019079" cy="2130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6EE487-1BAD-4378-B18F-17A997499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368" y="3630168"/>
            <a:ext cx="4019079" cy="2130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543811-8128-4E80-A78D-C7A08CBE8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448" y="3630168"/>
            <a:ext cx="4019079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D2D0A02-2B7D-443C-91B2-8361BBAC9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23" y="3526302"/>
            <a:ext cx="6348988" cy="2829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029"/>
          </a:xfrm>
        </p:spPr>
        <p:txBody>
          <a:bodyPr/>
          <a:lstStyle/>
          <a:p>
            <a:pPr algn="ctr"/>
            <a:r>
              <a:rPr lang="en-US" dirty="0"/>
              <a:t>LAYOUT – SRI3C12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HYPERNUCLEAR</a:t>
            </a:r>
            <a:r>
              <a:rPr lang="en-US" dirty="0"/>
              <a:t> ENERGY SPREAD MEASUREMENT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AC28D-E001-4452-984B-8A7783C8B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4" y="850900"/>
            <a:ext cx="12191322" cy="5130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87B8C-B973-4E2A-8EE2-D89EF94D3E4A}"/>
              </a:ext>
            </a:extLst>
          </p:cNvPr>
          <p:cNvSpPr txBox="1"/>
          <p:nvPr/>
        </p:nvSpPr>
        <p:spPr>
          <a:xfrm>
            <a:off x="4478598" y="1112483"/>
            <a:ext cx="4038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INSERTABLE MIRROR</a:t>
            </a:r>
          </a:p>
          <a:p>
            <a:pPr algn="ctr"/>
            <a:r>
              <a:rPr lang="en-US" dirty="0"/>
              <a:t>(AIR, SOLENOID &amp; TWO LIMIT SWITCHES)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6FD3C3-B625-41F1-A1A9-97D56DA4D344}"/>
              </a:ext>
            </a:extLst>
          </p:cNvPr>
          <p:cNvSpPr txBox="1"/>
          <p:nvPr/>
        </p:nvSpPr>
        <p:spPr>
          <a:xfrm>
            <a:off x="10190797" y="3284660"/>
            <a:ext cx="190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TURNING MIRROR</a:t>
            </a:r>
          </a:p>
          <a:p>
            <a:pPr algn="ctr"/>
            <a:r>
              <a:rPr lang="en-US" dirty="0"/>
              <a:t>(TW0 AXIS SERVO)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F4FCD-672C-4064-8DB5-3FB9864B3A65}"/>
              </a:ext>
            </a:extLst>
          </p:cNvPr>
          <p:cNvSpPr txBox="1"/>
          <p:nvPr/>
        </p:nvSpPr>
        <p:spPr>
          <a:xfrm>
            <a:off x="8032470" y="5083696"/>
            <a:ext cx="4038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SLIT STAGE</a:t>
            </a:r>
          </a:p>
          <a:p>
            <a:pPr algn="ctr"/>
            <a:r>
              <a:rPr lang="en-US" dirty="0"/>
              <a:t>(AIR, SOLENOID &amp; TWO LIMIT SWITCHES)</a:t>
            </a:r>
          </a:p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27F27-5405-4CD8-9758-92CF7879AB94}"/>
              </a:ext>
            </a:extLst>
          </p:cNvPr>
          <p:cNvSpPr txBox="1"/>
          <p:nvPr/>
        </p:nvSpPr>
        <p:spPr>
          <a:xfrm>
            <a:off x="5438468" y="5976581"/>
            <a:ext cx="259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GigE CAMERA</a:t>
            </a:r>
          </a:p>
          <a:p>
            <a:pPr algn="ctr"/>
            <a:r>
              <a:rPr lang="en-US" dirty="0"/>
              <a:t>(POE &amp; ONE AXIS SERVO)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288EEE-42C9-43D4-8843-17682CD5F398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253218" y="5905853"/>
            <a:ext cx="1185250" cy="3938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BFAF71-968F-4BFB-9D5E-E8B5EB8E862F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8883941" y="4647501"/>
            <a:ext cx="1167704" cy="43619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F006BF8-D701-4834-8D13-BD588302E46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8516948" y="1435649"/>
            <a:ext cx="1348505" cy="2421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81F748-1B59-48E0-9492-1BC4368CD82B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9791193" y="2254490"/>
            <a:ext cx="399604" cy="135333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783862E-1E33-4CA5-8E4B-C2C41E1282AE}"/>
              </a:ext>
            </a:extLst>
          </p:cNvPr>
          <p:cNvSpPr txBox="1"/>
          <p:nvPr/>
        </p:nvSpPr>
        <p:spPr>
          <a:xfrm>
            <a:off x="4456503" y="2523783"/>
            <a:ext cx="179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MJA3C08 DIPOLE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3F9FC8-4C84-44CA-A8CA-1D6866038EEF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6249814" y="2708449"/>
            <a:ext cx="550259" cy="1353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5E5015-0307-49DC-8D72-536EC2B82F9C}"/>
              </a:ext>
            </a:extLst>
          </p:cNvPr>
          <p:cNvCxnSpPr>
            <a:cxnSpLocks/>
          </p:cNvCxnSpPr>
          <p:nvPr/>
        </p:nvCxnSpPr>
        <p:spPr>
          <a:xfrm flipV="1">
            <a:off x="3005704" y="3269976"/>
            <a:ext cx="6658996" cy="216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409619-EF32-4A69-AC7F-951753EDB0E3}"/>
              </a:ext>
            </a:extLst>
          </p:cNvPr>
          <p:cNvCxnSpPr>
            <a:cxnSpLocks/>
          </p:cNvCxnSpPr>
          <p:nvPr/>
        </p:nvCxnSpPr>
        <p:spPr>
          <a:xfrm>
            <a:off x="9664700" y="3269976"/>
            <a:ext cx="736600" cy="125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AD0D1D-8D7D-42E0-A323-30804910389B}"/>
              </a:ext>
            </a:extLst>
          </p:cNvPr>
          <p:cNvCxnSpPr>
            <a:cxnSpLocks/>
          </p:cNvCxnSpPr>
          <p:nvPr/>
        </p:nvCxnSpPr>
        <p:spPr>
          <a:xfrm flipV="1">
            <a:off x="3566130" y="4524488"/>
            <a:ext cx="6835170" cy="2185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12C16F-7668-44BE-B524-DE9730B4F77A}"/>
              </a:ext>
            </a:extLst>
          </p:cNvPr>
          <p:cNvCxnSpPr>
            <a:cxnSpLocks/>
          </p:cNvCxnSpPr>
          <p:nvPr/>
        </p:nvCxnSpPr>
        <p:spPr>
          <a:xfrm>
            <a:off x="3005704" y="5450284"/>
            <a:ext cx="560426" cy="1259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8ECBA08-6B28-4D23-928B-3E0CD30788E2}"/>
              </a:ext>
            </a:extLst>
          </p:cNvPr>
          <p:cNvCxnSpPr>
            <a:cxnSpLocks/>
          </p:cNvCxnSpPr>
          <p:nvPr/>
        </p:nvCxnSpPr>
        <p:spPr>
          <a:xfrm>
            <a:off x="2572358" y="5359400"/>
            <a:ext cx="433346" cy="90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593B290-0AD6-43F3-B34A-41ADD1A7A2A8}"/>
              </a:ext>
            </a:extLst>
          </p:cNvPr>
          <p:cNvSpPr txBox="1"/>
          <p:nvPr/>
        </p:nvSpPr>
        <p:spPr>
          <a:xfrm>
            <a:off x="10771418" y="2799023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3C12 GIRDER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6481D7-5DF4-48E3-9B1F-141AA662FB39}"/>
              </a:ext>
            </a:extLst>
          </p:cNvPr>
          <p:cNvCxnSpPr>
            <a:cxnSpLocks/>
            <a:stCxn id="57" idx="0"/>
          </p:cNvCxnSpPr>
          <p:nvPr/>
        </p:nvCxnSpPr>
        <p:spPr>
          <a:xfrm flipH="1" flipV="1">
            <a:off x="11019329" y="2131955"/>
            <a:ext cx="462380" cy="66706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4987FCB-2EC5-46A8-93EE-2F8AA6F0307D}"/>
              </a:ext>
            </a:extLst>
          </p:cNvPr>
          <p:cNvSpPr txBox="1"/>
          <p:nvPr/>
        </p:nvSpPr>
        <p:spPr>
          <a:xfrm>
            <a:off x="44141" y="850899"/>
            <a:ext cx="496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SYNCHROTRON RADIATION INTERFEROMETER (SRI)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C875C5-4ED7-4473-B69D-F7E22DF1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3" y="1304409"/>
            <a:ext cx="3890335" cy="2428691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B8E141-E5BF-4639-9196-8FF15EE1C30F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2491530" y="2038146"/>
            <a:ext cx="1964973" cy="67030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0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9924039-49FB-4934-8B6C-86D548F6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96" y="3500409"/>
            <a:ext cx="3314286" cy="28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2E3DAF-B6F3-4145-A50B-6CB9FD4A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436" y="817113"/>
            <a:ext cx="4644665" cy="5730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029"/>
          </a:xfrm>
        </p:spPr>
        <p:txBody>
          <a:bodyPr/>
          <a:lstStyle/>
          <a:p>
            <a:pPr algn="ctr"/>
            <a:r>
              <a:rPr lang="en-US" dirty="0"/>
              <a:t>ELEMENTS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HYPERNUCLEAR</a:t>
            </a:r>
            <a:r>
              <a:rPr lang="en-US" dirty="0"/>
              <a:t> ENERGY SPREAD MEASUREMENT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87B8C-B973-4E2A-8EE2-D89EF94D3E4A}"/>
              </a:ext>
            </a:extLst>
          </p:cNvPr>
          <p:cNvSpPr txBox="1"/>
          <p:nvPr/>
        </p:nvSpPr>
        <p:spPr>
          <a:xfrm>
            <a:off x="2924271" y="1527395"/>
            <a:ext cx="844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INSERTABLE MIRROR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NON-BEAM INTERCEPTING – CAN BE INSERTED/RETRACTED IN ANY BEAM MODE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6FD3C3-B625-41F1-A1A9-97D56DA4D344}"/>
              </a:ext>
            </a:extLst>
          </p:cNvPr>
          <p:cNvSpPr txBox="1"/>
          <p:nvPr/>
        </p:nvSpPr>
        <p:spPr>
          <a:xfrm>
            <a:off x="3427785" y="3165017"/>
            <a:ext cx="4662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TURNING MIRROR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 Z812 THORLABS DC SERVO MOTORS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F006BF8-D701-4834-8D13-BD588302E46C}"/>
              </a:ext>
            </a:extLst>
          </p:cNvPr>
          <p:cNvCxnSpPr>
            <a:cxnSpLocks/>
          </p:cNvCxnSpPr>
          <p:nvPr/>
        </p:nvCxnSpPr>
        <p:spPr>
          <a:xfrm flipH="1">
            <a:off x="2097249" y="2005057"/>
            <a:ext cx="827022" cy="72975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81F748-1B59-48E0-9492-1BC4368CD82B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469622" y="3811348"/>
            <a:ext cx="289347" cy="60883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783862E-1E33-4CA5-8E4B-C2C41E1282AE}"/>
              </a:ext>
            </a:extLst>
          </p:cNvPr>
          <p:cNvSpPr txBox="1"/>
          <p:nvPr/>
        </p:nvSpPr>
        <p:spPr>
          <a:xfrm>
            <a:off x="8720770" y="2536644"/>
            <a:ext cx="3471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2x THORLABS KDC101 DC SERVO CONTROLLER MOUNTED ON A KCH301 USB CONTROLLER HUB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3F9FC8-4C84-44CA-A8CA-1D6866038EEF}"/>
              </a:ext>
            </a:extLst>
          </p:cNvPr>
          <p:cNvCxnSpPr>
            <a:cxnSpLocks/>
            <a:stCxn id="30" idx="2"/>
            <a:endCxn id="34" idx="3"/>
          </p:cNvCxnSpPr>
          <p:nvPr/>
        </p:nvCxnSpPr>
        <p:spPr>
          <a:xfrm flipH="1">
            <a:off x="9157997" y="3459974"/>
            <a:ext cx="1298388" cy="136642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2BC222BE-83E6-45DB-9A71-8F6D53E8D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329" y="3968563"/>
            <a:ext cx="1715668" cy="17156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AE1D49-26E1-4424-A628-CE65392B0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770" y="5291927"/>
            <a:ext cx="3161905" cy="150476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F70A80A-F7EF-4912-B50F-4EA0B32136FD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10025805" y="3459974"/>
            <a:ext cx="430580" cy="203132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C1BAFD9-4870-4F9D-8437-5091B8789B6A}"/>
              </a:ext>
            </a:extLst>
          </p:cNvPr>
          <p:cNvSpPr txBox="1"/>
          <p:nvPr/>
        </p:nvSpPr>
        <p:spPr>
          <a:xfrm>
            <a:off x="3159098" y="4328135"/>
            <a:ext cx="78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Y-AXIS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D466CD3-F477-4B85-B50F-5D5D51235B9F}"/>
              </a:ext>
            </a:extLst>
          </p:cNvPr>
          <p:cNvCxnSpPr>
            <a:cxnSpLocks/>
          </p:cNvCxnSpPr>
          <p:nvPr/>
        </p:nvCxnSpPr>
        <p:spPr>
          <a:xfrm flipV="1">
            <a:off x="3943288" y="4310773"/>
            <a:ext cx="448976" cy="2108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D3C44F8-37A5-4A0D-9F40-D5637F5A0C29}"/>
              </a:ext>
            </a:extLst>
          </p:cNvPr>
          <p:cNvSpPr txBox="1"/>
          <p:nvPr/>
        </p:nvSpPr>
        <p:spPr>
          <a:xfrm>
            <a:off x="4118751" y="459594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X-AXIS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D358C47-7938-4912-AA9D-E82F14D0392E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514854" y="4965280"/>
            <a:ext cx="255626" cy="39555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4C95D7-555A-49D2-B89D-D8AFDDD8ADCB}"/>
              </a:ext>
            </a:extLst>
          </p:cNvPr>
          <p:cNvSpPr txBox="1"/>
          <p:nvPr/>
        </p:nvSpPr>
        <p:spPr>
          <a:xfrm>
            <a:off x="2800733" y="728029"/>
            <a:ext cx="844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INTERCEPTING – CAN BE USED TO VERIFY SRI BEAM SIZE CALCULATIONS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9E2619-4D0A-4B9B-9656-B7D7B8B82033}"/>
              </a:ext>
            </a:extLst>
          </p:cNvPr>
          <p:cNvCxnSpPr>
            <a:cxnSpLocks/>
          </p:cNvCxnSpPr>
          <p:nvPr/>
        </p:nvCxnSpPr>
        <p:spPr>
          <a:xfrm flipH="1">
            <a:off x="1738756" y="1205690"/>
            <a:ext cx="106197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56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573233-9EAC-4EAC-AA9C-955FD508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96" y="764661"/>
            <a:ext cx="6924102" cy="3833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029"/>
          </a:xfrm>
        </p:spPr>
        <p:txBody>
          <a:bodyPr/>
          <a:lstStyle/>
          <a:p>
            <a:pPr algn="ctr"/>
            <a:r>
              <a:rPr lang="en-US" dirty="0"/>
              <a:t>ELEMENTS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HYPERNUCLEAR</a:t>
            </a:r>
            <a:r>
              <a:rPr lang="en-US" dirty="0"/>
              <a:t> ENERGY SPREAD MEASUREMENT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F4FCD-672C-4064-8DB5-3FB9864B3A65}"/>
              </a:ext>
            </a:extLst>
          </p:cNvPr>
          <p:cNvSpPr txBox="1"/>
          <p:nvPr/>
        </p:nvSpPr>
        <p:spPr>
          <a:xfrm>
            <a:off x="1670035" y="4746714"/>
            <a:ext cx="11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SLIT STAGE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27F27-5405-4CD8-9758-92CF7879AB94}"/>
              </a:ext>
            </a:extLst>
          </p:cNvPr>
          <p:cNvSpPr txBox="1"/>
          <p:nvPr/>
        </p:nvSpPr>
        <p:spPr>
          <a:xfrm>
            <a:off x="5923850" y="5049274"/>
            <a:ext cx="269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GigE CAMERA</a:t>
            </a:r>
          </a:p>
          <a:p>
            <a:pPr algn="ctr"/>
            <a:r>
              <a:rPr lang="en-US" dirty="0"/>
              <a:t>FLIR BFS-PGE-120S4M-C(S)</a:t>
            </a:r>
          </a:p>
          <a:p>
            <a:pPr algn="ctr"/>
            <a:r>
              <a:rPr lang="en-US" dirty="0"/>
              <a:t>(75% QE @ FILTER BW)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288EEE-42C9-43D4-8843-17682CD5F39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8615494" y="4813596"/>
            <a:ext cx="1090568" cy="69734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BFAF71-968F-4BFB-9D5E-E8B5EB8E862F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56643" y="2910740"/>
            <a:ext cx="512851" cy="183597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81F748-1B59-48E0-9492-1BC4368CD82B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756659" y="1704386"/>
            <a:ext cx="3745068" cy="54618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783862E-1E33-4CA5-8E4B-C2C41E1282AE}"/>
              </a:ext>
            </a:extLst>
          </p:cNvPr>
          <p:cNvSpPr txBox="1"/>
          <p:nvPr/>
        </p:nvSpPr>
        <p:spPr>
          <a:xfrm>
            <a:off x="6122054" y="826735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SLIT POSITION #1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3F9FC8-4C84-44CA-A8CA-1D6866038EEF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3540161" y="1011401"/>
            <a:ext cx="2581893" cy="74146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EE3E6BD-8495-4847-9DFE-BB95472EE53A}"/>
              </a:ext>
            </a:extLst>
          </p:cNvPr>
          <p:cNvSpPr txBox="1"/>
          <p:nvPr/>
        </p:nvSpPr>
        <p:spPr>
          <a:xfrm>
            <a:off x="5501727" y="1927402"/>
            <a:ext cx="3042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SLIT POSITION #2</a:t>
            </a:r>
          </a:p>
          <a:p>
            <a:pPr algn="ctr"/>
            <a:r>
              <a:rPr lang="en-US" dirty="0"/>
              <a:t>(FUTURE SL IMAGER POSITION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1303B2E-2EDF-435A-B918-48B8774B9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546" y="2809409"/>
            <a:ext cx="2857143" cy="2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8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029"/>
          </a:xfrm>
        </p:spPr>
        <p:txBody>
          <a:bodyPr/>
          <a:lstStyle/>
          <a:p>
            <a:pPr algn="ctr"/>
            <a:r>
              <a:rPr lang="en-US" dirty="0"/>
              <a:t>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HYPERNUCLEAR</a:t>
            </a:r>
            <a:r>
              <a:rPr lang="en-US" dirty="0"/>
              <a:t> ENERGY SPREAD MEASUREMENT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D4111-A142-481D-A743-E0CF5CE2A531}"/>
              </a:ext>
            </a:extLst>
          </p:cNvPr>
          <p:cNvSpPr txBox="1"/>
          <p:nvPr/>
        </p:nvSpPr>
        <p:spPr>
          <a:xfrm>
            <a:off x="962108" y="1474024"/>
            <a:ext cx="105186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DIAGNOSTICS TO OBTAIN THE EMITTANCE, BETA AND DISPERSION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THE HARDWARE DURING THE 2024 SCHEDULED ACCELERATOR DOWN (SAD)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HAVE ALL THE HARDWARE EXCEPT THE SLIT THAT ARE DUE NEXT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OUT VARIOUS SLIT WIDTHS DURING THE 2024-2025 ACCELERATOR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HAVE FIVE SLIT APERTURES TO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WILL NEED TO SWAP OUT APERTURES DURING MAINTENANCE DAYS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~TWO HOUR TO SWAP APERTURES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OPTIMIZE THE SOFTWARE AND GUI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THE ENERGY SPREAD MEASUREMENT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FINALIZE THE BEST SLIT WIDTH APERTURE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DURING THE 2025 SAD CONVERT THE SECONDARY SLIT POSITION TO A SYNCHROTRON RADIATION IMAGER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					QUESTIONS?</a:t>
            </a:r>
          </a:p>
        </p:txBody>
      </p:sp>
    </p:spTree>
    <p:extLst>
      <p:ext uri="{BB962C8B-B14F-4D97-AF65-F5344CB8AC3E}">
        <p14:creationId xmlns:p14="http://schemas.microsoft.com/office/powerpoint/2010/main" val="25136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" id="{2AD3872A-4A84-4EC1-A38A-28AD614E35A4}" vid="{15542F6E-9EF2-4D02-ACC1-47E4049151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5707</TotalTime>
  <Words>435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.PingFangSC-Regular</vt:lpstr>
      <vt:lpstr>Arial</vt:lpstr>
      <vt:lpstr>Calibri</vt:lpstr>
      <vt:lpstr>PingFangSC-Regular</vt:lpstr>
      <vt:lpstr>Office Theme</vt:lpstr>
      <vt:lpstr>HYPERNUCLEAR ENERGY SPREAD MEASUREMENT</vt:lpstr>
      <vt:lpstr>CALCULATE THE ENERGY SPREAD</vt:lpstr>
      <vt:lpstr>MEASURING THE BEAM SIZE  [NON-INVASIVE]</vt:lpstr>
      <vt:lpstr>SYNCHROTRON RADIATION WORKSHOP (SRW) SIMULATIONS</vt:lpstr>
      <vt:lpstr>SRW RESULTS FOR VARIOUS BEAM ENERGY SPREADS</vt:lpstr>
      <vt:lpstr>LAYOUT – SRI3C12</vt:lpstr>
      <vt:lpstr>ELEMENTS</vt:lpstr>
      <vt:lpstr>ELEMENTS CONT.</vt:lpstr>
      <vt:lpstr>PLANS</vt:lpstr>
      <vt:lpstr>POST PRESENTATION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HYPERNUCLEAR ENERGY SPREAD MEASUREMENT - SRI</dc:title>
  <dc:creator>Joe Gubeli</dc:creator>
  <cp:lastModifiedBy>Joe Gubeli</cp:lastModifiedBy>
  <cp:revision>115</cp:revision>
  <dcterms:created xsi:type="dcterms:W3CDTF">2024-02-12T18:39:00Z</dcterms:created>
  <dcterms:modified xsi:type="dcterms:W3CDTF">2024-03-29T12:17:00Z</dcterms:modified>
</cp:coreProperties>
</file>