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0"/>
    <p:restoredTop sz="97059"/>
  </p:normalViewPr>
  <p:slideViewPr>
    <p:cSldViewPr snapToGrid="0">
      <p:cViewPr varScale="1">
        <p:scale>
          <a:sx n="149" d="100"/>
          <a:sy n="149" d="100"/>
        </p:scale>
        <p:origin x="19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2739A-36F9-EE2A-B882-E5CA9BEC5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2215C-4E66-1176-5A12-F2BA61850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11544-06A4-9E91-911D-5C097A5B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60682-F1CD-B829-02BC-41581D45D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3F3D6-1B92-6F95-4F89-662E77B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9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4B66A-2C9F-DD03-E4E9-9901835DF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9E848-899C-4065-2BA9-21247246E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DEDC9-DF81-81F0-87CF-F2D524D3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66FA3-9FA4-EFBF-389E-EE78E49D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64BA6-CD0F-9E18-C11B-89C443B6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1CB34-445D-B833-CF10-0BD7658E2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F5417-F217-6C29-9246-935C694D1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D36BB-35CC-6F5C-2AB1-6B3B366A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A2FCF-27E8-C3B9-F480-C20196DD9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47801-DCAD-0E26-6754-3A7E948C3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1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99CA2-144D-D81A-5E73-10556AACD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62EFF-109E-60A2-6AFA-EC4AB4E8D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A92D0-B74D-D6A5-24B5-1E1F2FA9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6448-DDFA-348B-2C77-BE008C2B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4C01F-59D9-3FD6-15D9-8802374F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0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B957-61DD-8D26-B136-068D788DA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BD92-2FC4-5BE9-F252-E734358CB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B1DFB-A388-B575-AF55-A1B7A63A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5E20B-18E5-593A-848E-A598AFE8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A93DA-67F9-4171-D538-E46EFC60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A7AC6-6673-4F93-D8E7-5DD71538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2040B-102E-5744-C915-AF26BE074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B2AD3-5FC9-2593-F84A-D2045A0A4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FB683-E71F-4977-0831-D89975DA6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46126-BCA5-73A5-C5E7-27728B1F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1BC33-7B95-E7D0-108E-8A1D58C7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8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D38F0-3630-7E01-520E-D861C345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DD8AC-4351-6524-905A-27C9B6798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95BAD-88A1-A77F-7354-827D9B1DA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2BC98-C7CD-562E-FA39-2FB7FCDF5A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20828-FA4E-318A-6EB3-52A650638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1B4C9-133F-0DD1-169F-AF8EC808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0F13C5-C841-A851-C075-18CE4EEC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9318EE-A865-0C41-4D03-1E0DA783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5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8680-ADD2-F800-7D6D-558A7294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FFC88E-DED4-A159-6387-45DE2D99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F91707-5DDD-B8A3-ABC5-799589364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C1246-9706-664C-CA47-1DABD45E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5A9E5-D864-0E96-568F-3CC8F0C24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34FC0-5187-FA2B-B54A-DA87A39A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66FD9-1A84-279F-73D9-7DF2E334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4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39EE2-76C9-55B8-F5D8-5E891A41F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F5E61-4993-F74D-7DA9-BD4EA738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1A2BA-DC6B-884B-933F-9B73D0773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4C4CE-1049-99B6-E6A1-D25C7F49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47378-E826-413C-FE6D-6E27C741A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42DA6-6209-34BD-5C36-30D43EAF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D97A-C955-52B3-6130-23E3278E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E6600-B383-5078-BF86-30F5610951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642CD-B5BC-0762-5A90-9BF5850B8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9E11D-4748-CA5F-E714-B4C21387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169D1-DC88-02F5-0B3B-63D7FD7A8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B5135-35A4-7331-0279-746F7C51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5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B0D993-D2CA-CC55-B375-FDD89547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0D9E0-FDFB-4A25-CB49-9E8218D9F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2452-DE02-5370-FF71-CAB68F890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A9DA1-FAD2-604B-87CA-E41642D9725D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59ABB-CC54-8094-5DF5-C64212AAA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589AD-F64E-00EF-1258-5F38E38A8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1DB8B-A541-154A-A544-441787FF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1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8746F1B-68CD-7438-8D6E-99E3AF216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440" y="1128940"/>
            <a:ext cx="3669194" cy="33787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A67870-884D-2505-9696-8168B30B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1853" y="1120394"/>
            <a:ext cx="3698832" cy="3378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AB8A32-F1E8-E191-D26C-65463491CC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841" y="1128940"/>
            <a:ext cx="3698832" cy="337874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7935EA3-A0EC-9636-CEB3-3CE699BF0945}"/>
              </a:ext>
            </a:extLst>
          </p:cNvPr>
          <p:cNvSpPr txBox="1"/>
          <p:nvPr/>
        </p:nvSpPr>
        <p:spPr>
          <a:xfrm>
            <a:off x="3281768" y="495655"/>
            <a:ext cx="5628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for individual pads of large pad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uRWELL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detector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A68266-1B9F-FBCF-64CC-C25688C2CD82}"/>
              </a:ext>
            </a:extLst>
          </p:cNvPr>
          <p:cNvSpPr txBox="1"/>
          <p:nvPr/>
        </p:nvSpPr>
        <p:spPr>
          <a:xfrm>
            <a:off x="1239141" y="5742773"/>
            <a:ext cx="75328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SAMPIC data for large pad is ongoing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Status- Adapting the SAMPIC analysis macro, Reconstructing the tracking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IEEE 2024 presentation  </a:t>
            </a:r>
          </a:p>
        </p:txBody>
      </p:sp>
    </p:spTree>
    <p:extLst>
      <p:ext uri="{BB962C8B-B14F-4D97-AF65-F5344CB8AC3E}">
        <p14:creationId xmlns:p14="http://schemas.microsoft.com/office/powerpoint/2010/main" val="121777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Akash Pandey</dc:creator>
  <cp:lastModifiedBy>Akash Pandey</cp:lastModifiedBy>
  <cp:revision>3</cp:revision>
  <dcterms:created xsi:type="dcterms:W3CDTF">2024-09-29T13:32:46Z</dcterms:created>
  <dcterms:modified xsi:type="dcterms:W3CDTF">2024-09-29T13:48:40Z</dcterms:modified>
</cp:coreProperties>
</file>