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81" r:id="rId3"/>
    <p:sldId id="544" r:id="rId4"/>
    <p:sldId id="546" r:id="rId5"/>
    <p:sldId id="54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52"/>
    <p:restoredTop sz="97059"/>
  </p:normalViewPr>
  <p:slideViewPr>
    <p:cSldViewPr snapToGrid="0">
      <p:cViewPr varScale="1">
        <p:scale>
          <a:sx n="149" d="100"/>
          <a:sy n="149" d="100"/>
        </p:scale>
        <p:origin x="19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33959-959B-2B43-A682-F8EF002D7DBF}" type="datetimeFigureOut">
              <a:rPr lang="en-US" smtClean="0"/>
              <a:t>8/16/24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DFC3B-634C-6849-B3E2-EA12DAA4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49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17334-2EB1-8946-87B3-3695CE6889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87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22F3B-22A7-9A8E-4A9C-22DA41FEC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9461CE-F316-0BF3-B43D-98AFFFBB6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18EB0-F4EE-182C-505E-5194610E2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A7F8-8871-2540-B543-C8C96488550E}" type="datetimeFigureOut">
              <a:rPr lang="en-US" smtClean="0"/>
              <a:t>8/16/24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202C5-5229-B9C9-894E-562A4BD1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A56DA-8293-EE0D-BB38-07A94A428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BFE9-19E8-5940-89F9-657F23D0F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8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962D9-FAFB-A835-5C8D-59D426CAB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6F02D2-37D7-8502-07AE-AA481B7D5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499D3-7C20-31D1-47E6-746B0787C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A7F8-8871-2540-B543-C8C96488550E}" type="datetimeFigureOut">
              <a:rPr lang="en-US" smtClean="0"/>
              <a:t>8/16/24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26A9E-B04B-AB83-8F26-B62DC7201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B1ED8-15D5-019F-4871-35918CBB9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BFE9-19E8-5940-89F9-657F23D0F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2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AFE4E0-5801-AB37-61DD-0B50E4DE20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78D1AB-0978-45F3-8E50-0966D115E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1C1B3-3637-0FD2-1915-04230CB18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A7F8-8871-2540-B543-C8C96488550E}" type="datetimeFigureOut">
              <a:rPr lang="en-US" smtClean="0"/>
              <a:t>8/16/24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7CB99-C9D2-7861-1A86-1F5C2718C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888F5-4CC2-69DD-6A25-F971C577C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BFE9-19E8-5940-89F9-657F23D0F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6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AFA76-FE5E-07CE-2D28-F33DCBEB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B2B6F-46C6-8797-EAE3-388AC704E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87AD3-13FD-83C4-8246-CEFAE7729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A7F8-8871-2540-B543-C8C96488550E}" type="datetimeFigureOut">
              <a:rPr lang="en-US" smtClean="0"/>
              <a:t>8/16/24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69C40-B09D-D6E5-40D8-AE7243CDC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A53A5-F3D0-51BF-C3BD-606F8D250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BFE9-19E8-5940-89F9-657F23D0F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6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A9CC8-252E-08F7-7F15-5273CC41E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78746-1135-A3A3-6AF9-250D9B21D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E9CA4-5C69-1ED1-8D82-5461FE1A1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A7F8-8871-2540-B543-C8C96488550E}" type="datetimeFigureOut">
              <a:rPr lang="en-US" smtClean="0"/>
              <a:t>8/16/24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0D226-9B99-212D-79D1-FCFD1EA0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39F42-A9C3-7A2E-8DA2-34F75C604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BFE9-19E8-5940-89F9-657F23D0F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3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E5C91-A513-1444-E952-D03E00804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CF5EF-9D3E-F5F9-FEAA-E1D3AB8A89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2F1E6A-BA1B-D429-80F4-8CC756DC1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425D73-11E1-1DA3-2181-F7147EDF7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A7F8-8871-2540-B543-C8C96488550E}" type="datetimeFigureOut">
              <a:rPr lang="en-US" smtClean="0"/>
              <a:t>8/16/24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7B4A4-330F-C051-A4BE-D0870BCF4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320F2-DF53-A6E5-FC07-36F2A8E3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BFE9-19E8-5940-89F9-657F23D0F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5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864ED-2D3D-3E67-EBF4-E5A76A1B5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087FF-A955-F3A9-947B-53D258908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F62228-A6F8-753B-C719-80DBFEF4A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DEEE5-DD02-9224-E903-CC2D47638C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4FF423-2C4D-7E58-736B-1980EAE65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C74ECA-99AD-8247-2351-21B5B5EB0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A7F8-8871-2540-B543-C8C96488550E}" type="datetimeFigureOut">
              <a:rPr lang="en-US" smtClean="0"/>
              <a:t>8/16/24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FBA596-FC95-85D0-B560-E15F252ED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E6DC01-8EA2-438B-56EF-118F341B9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BFE9-19E8-5940-89F9-657F23D0F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54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B4552-8F45-E2BE-D35F-E09FACB05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076A10-2FCE-D3A7-0201-6AD340004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A7F8-8871-2540-B543-C8C96488550E}" type="datetimeFigureOut">
              <a:rPr lang="en-US" smtClean="0"/>
              <a:t>8/16/24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38C54B-3310-CEA1-6133-4BC74F34E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DC3CBF-C9ED-11CB-F567-DC0D9A4C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BFE9-19E8-5940-89F9-657F23D0F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61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6F2C51-BDB2-768A-42A5-1A0BC6D22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A7F8-8871-2540-B543-C8C96488550E}" type="datetimeFigureOut">
              <a:rPr lang="en-US" smtClean="0"/>
              <a:t>8/16/24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01A20-82E4-F318-63D1-F02E253C4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F267C-7BF4-D5CD-B331-F28D72EBE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BFE9-19E8-5940-89F9-657F23D0F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12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7BC8E-23D8-26EE-B1F3-725AF736C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01C70-6700-F302-EB54-46D2DB4B8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0A5D9-302C-A971-CA25-D26489B17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B5AD8-D4EF-2E62-C13E-D2F41AF62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A7F8-8871-2540-B543-C8C96488550E}" type="datetimeFigureOut">
              <a:rPr lang="en-US" smtClean="0"/>
              <a:t>8/16/24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8DB60E-51BA-47A0-4269-468B9B471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00C7AA-6A47-5E46-021C-5954AC109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BFE9-19E8-5940-89F9-657F23D0F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0049-181D-F7E9-105A-D28E95BA9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DB295B-4E95-D094-BC53-5384CC5089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7B6461-210F-1279-3950-8EEB45D9C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DECA6C-C698-5BBC-41BE-E772FA73C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A7F8-8871-2540-B543-C8C96488550E}" type="datetimeFigureOut">
              <a:rPr lang="en-US" smtClean="0"/>
              <a:t>8/16/24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FDAC9-2D88-EFD1-7B21-F06900F1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D9A5B-F582-383D-5194-0B990E8C8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BFE9-19E8-5940-89F9-657F23D0F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5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553A69-67C9-B737-D138-68415F35C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C388F-FC45-63D9-0B7C-FEB5B51A5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8DEAF-5C52-6CD9-EDF3-58EFEC94DF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CA7F8-8871-2540-B543-C8C96488550E}" type="datetimeFigureOut">
              <a:rPr lang="en-US" smtClean="0"/>
              <a:t>8/16/24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B843F-0C04-7E81-19F4-FF0073102C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8ADFC-E7FC-6DBE-9861-D46A2D62F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9BFE9-19E8-5940-89F9-657F23D0F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9C8D1-F1D6-E26B-E2D1-767E552EDF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Test Beam 2024 Results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0F328C-1E0D-6184-9235-301504780C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94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A73744-F1D4-FB12-BCF9-D36FEA108B4D}"/>
              </a:ext>
            </a:extLst>
          </p:cNvPr>
          <p:cNvSpPr txBox="1"/>
          <p:nvPr/>
        </p:nvSpPr>
        <p:spPr>
          <a:xfrm>
            <a:off x="1824297" y="-2571"/>
            <a:ext cx="8292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0B0F0"/>
                </a:solidFill>
              </a:rPr>
              <a:t>Testing of</a:t>
            </a:r>
            <a:r>
              <a:rPr lang="en-US" sz="1600" b="1" dirty="0">
                <a:solidFill>
                  <a:srgbClr val="00B0F0"/>
                </a:solidFill>
                <a:effectLst/>
                <a:latin typeface="TimesNewRomanPSMT"/>
              </a:rPr>
              <a:t> Large-area (10 cm × 10 cm) </a:t>
            </a:r>
            <a:r>
              <a:rPr lang="el-GR" sz="1600" b="1" dirty="0">
                <a:solidFill>
                  <a:srgbClr val="00B0F0"/>
                </a:solidFill>
                <a:effectLst/>
                <a:latin typeface="TimesNewRomanPSMT"/>
              </a:rPr>
              <a:t>μ</a:t>
            </a:r>
            <a:r>
              <a:rPr lang="en-US" sz="1600" b="1" dirty="0">
                <a:solidFill>
                  <a:srgbClr val="00B0F0"/>
                </a:solidFill>
                <a:effectLst/>
                <a:latin typeface="TimesNewRomanPSMT"/>
              </a:rPr>
              <a:t>RWELL-PICOSEC prototype with 100-pads readout</a:t>
            </a:r>
          </a:p>
          <a:p>
            <a:pPr marL="0" indent="0" algn="ctr">
              <a:buNone/>
            </a:pPr>
            <a:r>
              <a:rPr lang="en-US" sz="1600" b="1" dirty="0">
                <a:latin typeface="TimesNewRomanPSMT"/>
              </a:rPr>
              <a:t>(June test beam 2024)</a:t>
            </a:r>
            <a:r>
              <a:rPr lang="en-US" sz="1600" b="1" dirty="0">
                <a:effectLst/>
                <a:latin typeface="TimesNewRomanPSMT"/>
              </a:rPr>
              <a:t> </a:t>
            </a:r>
            <a:endParaRPr lang="en-US" sz="1600" b="1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0DBAEB-5F19-9F70-0D63-244B26676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44" y="633006"/>
            <a:ext cx="3338434" cy="29746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A07510-635F-688F-2B7F-BCF6652FA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706" y="607605"/>
            <a:ext cx="3344680" cy="29746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785CCE-5340-3B35-1E36-7C9E0C8990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067" y="3633037"/>
            <a:ext cx="3281551" cy="30291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FF1C1E-8BDA-0EEA-0B0A-C6F91B6A5C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8945" y="639071"/>
            <a:ext cx="3323665" cy="29116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9415A9-40DC-222A-F27F-CB916592EE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4382" y="3639102"/>
            <a:ext cx="3824524" cy="297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05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A2011-573C-2D7C-4BDA-2CFEFD83D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035" y="-8952"/>
            <a:ext cx="1406236" cy="315912"/>
          </a:xfrm>
        </p:spPr>
        <p:txBody>
          <a:bodyPr>
            <a:norm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resolution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E78F0E-F9CA-2F48-71B7-5E63CC104D8F}"/>
              </a:ext>
            </a:extLst>
          </p:cNvPr>
          <p:cNvSpPr txBox="1">
            <a:spLocks/>
          </p:cNvSpPr>
          <p:nvPr/>
        </p:nvSpPr>
        <p:spPr>
          <a:xfrm>
            <a:off x="5469201" y="-8952"/>
            <a:ext cx="1406236" cy="315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amplitude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790754B-3F55-1417-F00A-3AA47D24964B}"/>
              </a:ext>
            </a:extLst>
          </p:cNvPr>
          <p:cNvSpPr txBox="1">
            <a:spLocks/>
          </p:cNvSpPr>
          <p:nvPr/>
        </p:nvSpPr>
        <p:spPr>
          <a:xfrm>
            <a:off x="8948367" y="-8952"/>
            <a:ext cx="1406236" cy="315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rise time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5153519-4D1B-5FC2-AF08-B0C0D58FC0FD}"/>
              </a:ext>
            </a:extLst>
          </p:cNvPr>
          <p:cNvSpPr txBox="1">
            <a:spLocks/>
          </p:cNvSpPr>
          <p:nvPr/>
        </p:nvSpPr>
        <p:spPr>
          <a:xfrm>
            <a:off x="3532907" y="6028808"/>
            <a:ext cx="2632603" cy="315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resolution vs signal amplitude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3FF1B27-0DC4-29B9-0BDD-10D3556D1C2A}"/>
              </a:ext>
            </a:extLst>
          </p:cNvPr>
          <p:cNvSpPr txBox="1">
            <a:spLocks/>
          </p:cNvSpPr>
          <p:nvPr/>
        </p:nvSpPr>
        <p:spPr>
          <a:xfrm>
            <a:off x="6930746" y="6039507"/>
            <a:ext cx="2417618" cy="315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resolution vs signal rise time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9CF9D2-2BA4-2F78-24C7-7BA02315F3A5}"/>
              </a:ext>
            </a:extLst>
          </p:cNvPr>
          <p:cNvSpPr txBox="1"/>
          <p:nvPr/>
        </p:nvSpPr>
        <p:spPr>
          <a:xfrm>
            <a:off x="3078236" y="6551040"/>
            <a:ext cx="703077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Figure2: </a:t>
            </a:r>
            <a:r>
              <a:rPr lang="en-US" sz="1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μRWELL5 </a:t>
            </a:r>
            <a:r>
              <a:rPr lang="en-US" sz="1400" b="0" i="0" u="none" strike="noStrike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en-US" sz="1400" b="0" i="0" u="none" strike="noStrike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CsI</a:t>
            </a:r>
            <a:r>
              <a:rPr lang="en-US" sz="1400" b="0" i="0" u="none" strike="noStrike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), Round P:120 H(o):100 H(</a:t>
            </a:r>
            <a:r>
              <a:rPr lang="en-US" sz="1400" b="0" i="0" u="none" strike="noStrike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i</a:t>
            </a:r>
            <a:r>
              <a:rPr lang="en-US" sz="1400" b="0" i="0" u="none" strike="noStrike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):80, Spacer: 170 um, Readout: Plain</a:t>
            </a:r>
          </a:p>
          <a:p>
            <a:pPr algn="just"/>
            <a:endParaRPr lang="en-US" sz="1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US" sz="1400" i="0" u="none" strike="noStrike" dirty="0">
              <a:solidFill>
                <a:srgbClr val="00B0F0"/>
              </a:solidFill>
              <a:effectLst/>
            </a:endParaRPr>
          </a:p>
          <a:p>
            <a:endParaRPr 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A3FD7C-6BFE-3F8A-9839-7DD5551FB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777" y="325057"/>
            <a:ext cx="2939415" cy="25844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1C609BD-8EEC-20CC-E549-8EDF1A92D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961" y="306960"/>
            <a:ext cx="2934030" cy="258444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8FDE087-B245-C782-4361-733722641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583" y="301492"/>
            <a:ext cx="3026602" cy="258444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F474C1F-9716-E556-5959-22E6DFE419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320" y="3460533"/>
            <a:ext cx="2945644" cy="258444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11116A0-8EC1-0B0F-F739-7852F63B4C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2540" y="3460532"/>
            <a:ext cx="2934030" cy="257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5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A2011-573C-2D7C-4BDA-2CFEFD83D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035" y="-8952"/>
            <a:ext cx="1406236" cy="315912"/>
          </a:xfrm>
        </p:spPr>
        <p:txBody>
          <a:bodyPr>
            <a:norm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resolution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E78F0E-F9CA-2F48-71B7-5E63CC104D8F}"/>
              </a:ext>
            </a:extLst>
          </p:cNvPr>
          <p:cNvSpPr txBox="1">
            <a:spLocks/>
          </p:cNvSpPr>
          <p:nvPr/>
        </p:nvSpPr>
        <p:spPr>
          <a:xfrm>
            <a:off x="5469201" y="-8952"/>
            <a:ext cx="1406236" cy="315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amplitude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790754B-3F55-1417-F00A-3AA47D24964B}"/>
              </a:ext>
            </a:extLst>
          </p:cNvPr>
          <p:cNvSpPr txBox="1">
            <a:spLocks/>
          </p:cNvSpPr>
          <p:nvPr/>
        </p:nvSpPr>
        <p:spPr>
          <a:xfrm>
            <a:off x="8948367" y="-8952"/>
            <a:ext cx="1406236" cy="315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rise time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5153519-4D1B-5FC2-AF08-B0C0D58FC0FD}"/>
              </a:ext>
            </a:extLst>
          </p:cNvPr>
          <p:cNvSpPr txBox="1">
            <a:spLocks/>
          </p:cNvSpPr>
          <p:nvPr/>
        </p:nvSpPr>
        <p:spPr>
          <a:xfrm>
            <a:off x="3532907" y="6028808"/>
            <a:ext cx="2632603" cy="315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resolution vs signal amplitude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3FF1B27-0DC4-29B9-0BDD-10D3556D1C2A}"/>
              </a:ext>
            </a:extLst>
          </p:cNvPr>
          <p:cNvSpPr txBox="1">
            <a:spLocks/>
          </p:cNvSpPr>
          <p:nvPr/>
        </p:nvSpPr>
        <p:spPr>
          <a:xfrm>
            <a:off x="6930746" y="6039507"/>
            <a:ext cx="2417618" cy="315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resolution vs signal rise time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9CF9D2-2BA4-2F78-24C7-7BA02315F3A5}"/>
              </a:ext>
            </a:extLst>
          </p:cNvPr>
          <p:cNvSpPr txBox="1"/>
          <p:nvPr/>
        </p:nvSpPr>
        <p:spPr>
          <a:xfrm>
            <a:off x="3270596" y="6551040"/>
            <a:ext cx="66460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Figure3: </a:t>
            </a:r>
            <a:r>
              <a:rPr lang="en-US" sz="1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μRWELL13 </a:t>
            </a:r>
            <a:r>
              <a:rPr lang="en-US" sz="1400" b="0" i="0" u="none" strike="noStrike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en-US" sz="1400" b="0" i="0" u="none" strike="noStrike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CsI</a:t>
            </a:r>
            <a:r>
              <a:rPr lang="en-US" sz="1400" b="0" i="0" u="none" strike="noStrike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), Square P:80 H(o):60 H(</a:t>
            </a:r>
            <a:r>
              <a:rPr lang="en-US" sz="1400" b="0" i="0" u="none" strike="noStrike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i</a:t>
            </a:r>
            <a:r>
              <a:rPr lang="en-US" sz="1400" b="0" i="0" u="none" strike="noStrike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):40, Spacer 170 um, Readout: Plain</a:t>
            </a:r>
            <a:endParaRPr lang="en-US" sz="1400" b="0" i="0" u="none" strike="noStrike" dirty="0">
              <a:solidFill>
                <a:srgbClr val="00B0F0"/>
              </a:solidFill>
              <a:effectLst/>
            </a:endParaRPr>
          </a:p>
          <a:p>
            <a:pPr algn="just"/>
            <a:endParaRPr lang="en-US" sz="1400" b="0" i="0" u="none" strike="noStrike" dirty="0">
              <a:solidFill>
                <a:srgbClr val="00B0F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en-US" sz="1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US" sz="1400" i="0" u="none" strike="noStrike" dirty="0">
              <a:solidFill>
                <a:srgbClr val="00B0F0"/>
              </a:solidFill>
              <a:effectLst/>
            </a:endParaRPr>
          </a:p>
          <a:p>
            <a:endParaRPr 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0C6E7B-BF3A-2DFC-AC0A-584FA4C57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382" y="328561"/>
            <a:ext cx="3414146" cy="25889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72B267-9ADF-8854-2E04-EE367E327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806" y="333929"/>
            <a:ext cx="2774141" cy="23704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3B44E7-5946-34C5-D7B0-94B167EE6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423" y="3424905"/>
            <a:ext cx="3028327" cy="25930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4EC1E4-0967-9C86-BC41-02A355C6E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6422" y="3434418"/>
            <a:ext cx="3022590" cy="25943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16BD32-1D8E-E05A-0188-BFBECC108A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6138" y="314193"/>
            <a:ext cx="2934030" cy="25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56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A2011-573C-2D7C-4BDA-2CFEFD83D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035" y="-8952"/>
            <a:ext cx="1406236" cy="315912"/>
          </a:xfrm>
        </p:spPr>
        <p:txBody>
          <a:bodyPr>
            <a:norm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resolution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3F1D22-F9EE-1258-43A8-7ED61C0A3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942" y="306960"/>
            <a:ext cx="2906116" cy="27323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EE64CE-8F6C-564D-F2D1-44A2B7855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556" y="291399"/>
            <a:ext cx="3026602" cy="2732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D81ECD-FA4E-B3A5-AA1A-7AC03076A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212" y="3324098"/>
            <a:ext cx="3090299" cy="27323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915F77-618C-94AA-4D67-3E471DC230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3621" y="3324099"/>
            <a:ext cx="3091869" cy="27323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06F872-C5C5-78F0-5453-40000FD9BB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2370" y="291400"/>
            <a:ext cx="2810074" cy="273234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3E78F0E-F9CA-2F48-71B7-5E63CC104D8F}"/>
              </a:ext>
            </a:extLst>
          </p:cNvPr>
          <p:cNvSpPr txBox="1">
            <a:spLocks/>
          </p:cNvSpPr>
          <p:nvPr/>
        </p:nvSpPr>
        <p:spPr>
          <a:xfrm>
            <a:off x="5469201" y="-8952"/>
            <a:ext cx="1406236" cy="315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amplitude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790754B-3F55-1417-F00A-3AA47D24964B}"/>
              </a:ext>
            </a:extLst>
          </p:cNvPr>
          <p:cNvSpPr txBox="1">
            <a:spLocks/>
          </p:cNvSpPr>
          <p:nvPr/>
        </p:nvSpPr>
        <p:spPr>
          <a:xfrm>
            <a:off x="8948367" y="-8952"/>
            <a:ext cx="1406236" cy="315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rise time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5153519-4D1B-5FC2-AF08-B0C0D58FC0FD}"/>
              </a:ext>
            </a:extLst>
          </p:cNvPr>
          <p:cNvSpPr txBox="1">
            <a:spLocks/>
          </p:cNvSpPr>
          <p:nvPr/>
        </p:nvSpPr>
        <p:spPr>
          <a:xfrm>
            <a:off x="3532907" y="6028808"/>
            <a:ext cx="2632603" cy="315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resolution vs signal amplitude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3FF1B27-0DC4-29B9-0BDD-10D3556D1C2A}"/>
              </a:ext>
            </a:extLst>
          </p:cNvPr>
          <p:cNvSpPr txBox="1">
            <a:spLocks/>
          </p:cNvSpPr>
          <p:nvPr/>
        </p:nvSpPr>
        <p:spPr>
          <a:xfrm>
            <a:off x="6930746" y="6039507"/>
            <a:ext cx="2417618" cy="315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resolution vs signal rise time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9CF9D2-2BA4-2F78-24C7-7BA02315F3A5}"/>
              </a:ext>
            </a:extLst>
          </p:cNvPr>
          <p:cNvSpPr txBox="1"/>
          <p:nvPr/>
        </p:nvSpPr>
        <p:spPr>
          <a:xfrm>
            <a:off x="3325098" y="6551040"/>
            <a:ext cx="66268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Figure1: </a:t>
            </a:r>
            <a:r>
              <a:rPr lang="en-US" sz="1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μRWELL9 </a:t>
            </a:r>
            <a:r>
              <a:rPr lang="en-US" sz="1400" i="0" u="none" strike="noStrike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en-US" sz="1400" i="0" u="none" strike="noStrike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CsI</a:t>
            </a:r>
            <a:r>
              <a:rPr lang="en-US" sz="1400" i="0" u="none" strike="noStrike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), Round P:100 H(o):80 H(</a:t>
            </a:r>
            <a:r>
              <a:rPr lang="en-US" sz="1400" i="0" u="none" strike="noStrike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i</a:t>
            </a:r>
            <a:r>
              <a:rPr lang="en-US" sz="1400" i="0" u="none" strike="noStrike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):60, Spacer 170 um, Readout: Plain</a:t>
            </a:r>
            <a:endParaRPr lang="en-US" sz="1400" i="0" u="none" strike="noStrike" dirty="0">
              <a:solidFill>
                <a:srgbClr val="00B0F0"/>
              </a:solidFill>
              <a:effectLst/>
            </a:endParaRPr>
          </a:p>
          <a:p>
            <a:endParaRPr 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433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166</Words>
  <Application>Microsoft Macintosh PowerPoint</Application>
  <PresentationFormat>Widescreen</PresentationFormat>
  <Paragraphs>25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TimesNewRomanPSMT</vt:lpstr>
      <vt:lpstr>Office Theme</vt:lpstr>
      <vt:lpstr>Test Beam 2024 Results </vt:lpstr>
      <vt:lpstr>PowerPoint Presentation</vt:lpstr>
      <vt:lpstr>Time resolution</vt:lpstr>
      <vt:lpstr>Time resolution</vt:lpstr>
      <vt:lpstr>Time resolution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Beam 2024 Results </dc:title>
  <dc:creator>Akash Pandey</dc:creator>
  <cp:lastModifiedBy>Akash Pandey</cp:lastModifiedBy>
  <cp:revision>1</cp:revision>
  <dcterms:created xsi:type="dcterms:W3CDTF">2024-08-16T15:11:01Z</dcterms:created>
  <dcterms:modified xsi:type="dcterms:W3CDTF">2024-08-16T15:15:07Z</dcterms:modified>
</cp:coreProperties>
</file>