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67" r:id="rId2"/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nanvo, Kondo (kg6cq)" initials="GK(" lastIdx="1" clrIdx="0">
    <p:extLst>
      <p:ext uri="{19B8F6BF-5375-455C-9EA6-DF929625EA0E}">
        <p15:presenceInfo xmlns:p15="http://schemas.microsoft.com/office/powerpoint/2012/main" userId="S::kg6cq@virginia.edu::cf2a00cd-5d4a-477d-a52f-af039bcf18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4FF"/>
    <a:srgbClr val="FF9966"/>
    <a:srgbClr val="0070C0"/>
    <a:srgbClr val="00FFFF"/>
    <a:srgbClr val="FF00FF"/>
    <a:srgbClr val="CC0099"/>
    <a:srgbClr val="FF5050"/>
    <a:srgbClr val="FF9900"/>
    <a:srgbClr val="C3C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C768F5-A04B-4C03-8D83-1A25E400EB09}" v="206" dt="2023-08-10T16:03:31.2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nanvo, Kondo (kg6cq)" userId="cf2a00cd-5d4a-477d-a52f-af039bcf1853" providerId="ADAL" clId="{50C768F5-A04B-4C03-8D83-1A25E400EB09}"/>
    <pc:docChg chg="undo redo custSel addSld delSld modSld sldOrd">
      <pc:chgData name="Gnanvo, Kondo (kg6cq)" userId="cf2a00cd-5d4a-477d-a52f-af039bcf1853" providerId="ADAL" clId="{50C768F5-A04B-4C03-8D83-1A25E400EB09}" dt="2023-08-10T16:03:31.224" v="10916" actId="12788"/>
      <pc:docMkLst>
        <pc:docMk/>
      </pc:docMkLst>
      <pc:sldChg chg="del">
        <pc:chgData name="Gnanvo, Kondo (kg6cq)" userId="cf2a00cd-5d4a-477d-a52f-af039bcf1853" providerId="ADAL" clId="{50C768F5-A04B-4C03-8D83-1A25E400EB09}" dt="2023-08-07T20:54:43.551" v="688" actId="47"/>
        <pc:sldMkLst>
          <pc:docMk/>
          <pc:sldMk cId="1123535545" sldId="266"/>
        </pc:sldMkLst>
      </pc:sldChg>
      <pc:sldChg chg="modSp mod">
        <pc:chgData name="Gnanvo, Kondo (kg6cq)" userId="cf2a00cd-5d4a-477d-a52f-af039bcf1853" providerId="ADAL" clId="{50C768F5-A04B-4C03-8D83-1A25E400EB09}" dt="2023-08-08T19:49:01.878" v="2916" actId="20577"/>
        <pc:sldMkLst>
          <pc:docMk/>
          <pc:sldMk cId="2977968622" sldId="267"/>
        </pc:sldMkLst>
        <pc:spChg chg="mod">
          <ac:chgData name="Gnanvo, Kondo (kg6cq)" userId="cf2a00cd-5d4a-477d-a52f-af039bcf1853" providerId="ADAL" clId="{50C768F5-A04B-4C03-8D83-1A25E400EB09}" dt="2023-08-08T19:49:01.878" v="2916" actId="20577"/>
          <ac:spMkLst>
            <pc:docMk/>
            <pc:sldMk cId="2977968622" sldId="267"/>
            <ac:spMk id="3" creationId="{0A2C4BAE-92E8-4B8E-B7BB-49ABC6AB467A}"/>
          </ac:spMkLst>
        </pc:spChg>
        <pc:spChg chg="mod">
          <ac:chgData name="Gnanvo, Kondo (kg6cq)" userId="cf2a00cd-5d4a-477d-a52f-af039bcf1853" providerId="ADAL" clId="{50C768F5-A04B-4C03-8D83-1A25E400EB09}" dt="2023-08-07T20:13:12.127" v="57" actId="1076"/>
          <ac:spMkLst>
            <pc:docMk/>
            <pc:sldMk cId="2977968622" sldId="267"/>
            <ac:spMk id="4" creationId="{BFEFBACC-306B-4524-82CC-E2894402AB90}"/>
          </ac:spMkLst>
        </pc:spChg>
      </pc:sldChg>
      <pc:sldChg chg="modSp mod ord">
        <pc:chgData name="Gnanvo, Kondo (kg6cq)" userId="cf2a00cd-5d4a-477d-a52f-af039bcf1853" providerId="ADAL" clId="{50C768F5-A04B-4C03-8D83-1A25E400EB09}" dt="2023-08-10T09:56:16.492" v="3173" actId="6549"/>
        <pc:sldMkLst>
          <pc:docMk/>
          <pc:sldMk cId="2355831635" sldId="268"/>
        </pc:sldMkLst>
        <pc:spChg chg="mod">
          <ac:chgData name="Gnanvo, Kondo (kg6cq)" userId="cf2a00cd-5d4a-477d-a52f-af039bcf1853" providerId="ADAL" clId="{50C768F5-A04B-4C03-8D83-1A25E400EB09}" dt="2023-08-10T09:55:33.813" v="3168" actId="2710"/>
          <ac:spMkLst>
            <pc:docMk/>
            <pc:sldMk cId="2355831635" sldId="268"/>
            <ac:spMk id="5" creationId="{0E2A80C7-6727-44F0-B735-4F7E428F4C85}"/>
          </ac:spMkLst>
        </pc:spChg>
        <pc:spChg chg="mod">
          <ac:chgData name="Gnanvo, Kondo (kg6cq)" userId="cf2a00cd-5d4a-477d-a52f-af039bcf1853" providerId="ADAL" clId="{50C768F5-A04B-4C03-8D83-1A25E400EB09}" dt="2023-08-10T09:56:16.492" v="3173" actId="6549"/>
          <ac:spMkLst>
            <pc:docMk/>
            <pc:sldMk cId="2355831635" sldId="268"/>
            <ac:spMk id="285" creationId="{00000000-0000-0000-0000-000000000000}"/>
          </ac:spMkLst>
        </pc:spChg>
      </pc:sldChg>
      <pc:sldChg chg="ord">
        <pc:chgData name="Gnanvo, Kondo (kg6cq)" userId="cf2a00cd-5d4a-477d-a52f-af039bcf1853" providerId="ADAL" clId="{50C768F5-A04B-4C03-8D83-1A25E400EB09}" dt="2023-08-07T20:20:39.614" v="95"/>
        <pc:sldMkLst>
          <pc:docMk/>
          <pc:sldMk cId="1207125084" sldId="269"/>
        </pc:sldMkLst>
      </pc:sldChg>
      <pc:sldChg chg="del ord">
        <pc:chgData name="Gnanvo, Kondo (kg6cq)" userId="cf2a00cd-5d4a-477d-a52f-af039bcf1853" providerId="ADAL" clId="{50C768F5-A04B-4C03-8D83-1A25E400EB09}" dt="2023-08-07T20:54:48.229" v="690" actId="47"/>
        <pc:sldMkLst>
          <pc:docMk/>
          <pc:sldMk cId="1440803499" sldId="270"/>
        </pc:sldMkLst>
      </pc:sldChg>
      <pc:sldChg chg="del">
        <pc:chgData name="Gnanvo, Kondo (kg6cq)" userId="cf2a00cd-5d4a-477d-a52f-af039bcf1853" providerId="ADAL" clId="{50C768F5-A04B-4C03-8D83-1A25E400EB09}" dt="2023-08-07T20:54:46.795" v="689" actId="47"/>
        <pc:sldMkLst>
          <pc:docMk/>
          <pc:sldMk cId="1534140742" sldId="271"/>
        </pc:sldMkLst>
      </pc:sldChg>
      <pc:sldChg chg="modSp mod ord">
        <pc:chgData name="Gnanvo, Kondo (kg6cq)" userId="cf2a00cd-5d4a-477d-a52f-af039bcf1853" providerId="ADAL" clId="{50C768F5-A04B-4C03-8D83-1A25E400EB09}" dt="2023-08-10T09:56:08.300" v="3172" actId="2710"/>
        <pc:sldMkLst>
          <pc:docMk/>
          <pc:sldMk cId="1663515709" sldId="272"/>
        </pc:sldMkLst>
        <pc:spChg chg="mod">
          <ac:chgData name="Gnanvo, Kondo (kg6cq)" userId="cf2a00cd-5d4a-477d-a52f-af039bcf1853" providerId="ADAL" clId="{50C768F5-A04B-4C03-8D83-1A25E400EB09}" dt="2023-08-10T09:56:08.300" v="3172" actId="2710"/>
          <ac:spMkLst>
            <pc:docMk/>
            <pc:sldMk cId="1663515709" sldId="272"/>
            <ac:spMk id="6" creationId="{F4867C91-F8EE-4E2C-8572-CB36775F5BE5}"/>
          </ac:spMkLst>
        </pc:spChg>
        <pc:spChg chg="mod">
          <ac:chgData name="Gnanvo, Kondo (kg6cq)" userId="cf2a00cd-5d4a-477d-a52f-af039bcf1853" providerId="ADAL" clId="{50C768F5-A04B-4C03-8D83-1A25E400EB09}" dt="2023-08-07T20:44:21.256" v="671" actId="20577"/>
          <ac:spMkLst>
            <pc:docMk/>
            <pc:sldMk cId="1663515709" sldId="272"/>
            <ac:spMk id="285" creationId="{00000000-0000-0000-0000-000000000000}"/>
          </ac:spMkLst>
        </pc:spChg>
      </pc:sldChg>
      <pc:sldChg chg="modSp mod">
        <pc:chgData name="Gnanvo, Kondo (kg6cq)" userId="cf2a00cd-5d4a-477d-a52f-af039bcf1853" providerId="ADAL" clId="{50C768F5-A04B-4C03-8D83-1A25E400EB09}" dt="2023-08-10T12:41:35.143" v="10777" actId="20577"/>
        <pc:sldMkLst>
          <pc:docMk/>
          <pc:sldMk cId="800270271" sldId="273"/>
        </pc:sldMkLst>
        <pc:spChg chg="mod">
          <ac:chgData name="Gnanvo, Kondo (kg6cq)" userId="cf2a00cd-5d4a-477d-a52f-af039bcf1853" providerId="ADAL" clId="{50C768F5-A04B-4C03-8D83-1A25E400EB09}" dt="2023-08-10T12:41:35.143" v="10777" actId="20577"/>
          <ac:spMkLst>
            <pc:docMk/>
            <pc:sldMk cId="800270271" sldId="273"/>
            <ac:spMk id="5" creationId="{45E90D01-B4CB-4987-AA76-7AF3D372E2D3}"/>
          </ac:spMkLst>
        </pc:spChg>
      </pc:sldChg>
      <pc:sldChg chg="addSp delSp modSp mod ord">
        <pc:chgData name="Gnanvo, Kondo (kg6cq)" userId="cf2a00cd-5d4a-477d-a52f-af039bcf1853" providerId="ADAL" clId="{50C768F5-A04B-4C03-8D83-1A25E400EB09}" dt="2023-08-10T12:02:06.625" v="8293" actId="20577"/>
        <pc:sldMkLst>
          <pc:docMk/>
          <pc:sldMk cId="1027279277" sldId="275"/>
        </pc:sldMkLst>
        <pc:spChg chg="mod">
          <ac:chgData name="Gnanvo, Kondo (kg6cq)" userId="cf2a00cd-5d4a-477d-a52f-af039bcf1853" providerId="ADAL" clId="{50C768F5-A04B-4C03-8D83-1A25E400EB09}" dt="2023-08-10T10:56:11.837" v="6031" actId="1076"/>
          <ac:spMkLst>
            <pc:docMk/>
            <pc:sldMk cId="1027279277" sldId="275"/>
            <ac:spMk id="10" creationId="{87282BDC-5DE1-4E12-BDDA-226E27F537A9}"/>
          </ac:spMkLst>
        </pc:spChg>
        <pc:spChg chg="del mod topLvl">
          <ac:chgData name="Gnanvo, Kondo (kg6cq)" userId="cf2a00cd-5d4a-477d-a52f-af039bcf1853" providerId="ADAL" clId="{50C768F5-A04B-4C03-8D83-1A25E400EB09}" dt="2023-08-10T10:40:12.294" v="5608" actId="478"/>
          <ac:spMkLst>
            <pc:docMk/>
            <pc:sldMk cId="1027279277" sldId="275"/>
            <ac:spMk id="13" creationId="{01F37AA1-0D6F-7543-93C3-0C74E2EC38B9}"/>
          </ac:spMkLst>
        </pc:spChg>
        <pc:spChg chg="mod">
          <ac:chgData name="Gnanvo, Kondo (kg6cq)" userId="cf2a00cd-5d4a-477d-a52f-af039bcf1853" providerId="ADAL" clId="{50C768F5-A04B-4C03-8D83-1A25E400EB09}" dt="2023-08-10T11:13:16.156" v="6827" actId="1076"/>
          <ac:spMkLst>
            <pc:docMk/>
            <pc:sldMk cId="1027279277" sldId="275"/>
            <ac:spMk id="15" creationId="{0A217FD7-873E-8A4A-BDD3-16642AE12DC8}"/>
          </ac:spMkLst>
        </pc:spChg>
        <pc:spChg chg="del mod topLvl">
          <ac:chgData name="Gnanvo, Kondo (kg6cq)" userId="cf2a00cd-5d4a-477d-a52f-af039bcf1853" providerId="ADAL" clId="{50C768F5-A04B-4C03-8D83-1A25E400EB09}" dt="2023-08-10T10:43:50.035" v="5694" actId="478"/>
          <ac:spMkLst>
            <pc:docMk/>
            <pc:sldMk cId="1027279277" sldId="275"/>
            <ac:spMk id="16" creationId="{9C92DAC4-2732-2E4C-8C2C-26749544CC5D}"/>
          </ac:spMkLst>
        </pc:spChg>
        <pc:spChg chg="add mod">
          <ac:chgData name="Gnanvo, Kondo (kg6cq)" userId="cf2a00cd-5d4a-477d-a52f-af039bcf1853" providerId="ADAL" clId="{50C768F5-A04B-4C03-8D83-1A25E400EB09}" dt="2023-08-10T12:02:06.625" v="8293" actId="20577"/>
          <ac:spMkLst>
            <pc:docMk/>
            <pc:sldMk cId="1027279277" sldId="275"/>
            <ac:spMk id="18" creationId="{70DD02E2-D6AF-4BE3-A714-430EC4E3E579}"/>
          </ac:spMkLst>
        </pc:spChg>
        <pc:spChg chg="mod">
          <ac:chgData name="Gnanvo, Kondo (kg6cq)" userId="cf2a00cd-5d4a-477d-a52f-af039bcf1853" providerId="ADAL" clId="{50C768F5-A04B-4C03-8D83-1A25E400EB09}" dt="2023-08-10T10:41:14.139" v="5622" actId="1076"/>
          <ac:spMkLst>
            <pc:docMk/>
            <pc:sldMk cId="1027279277" sldId="275"/>
            <ac:spMk id="20" creationId="{F5FBC254-BB4E-4320-A87F-11E2690E45C9}"/>
          </ac:spMkLst>
        </pc:spChg>
        <pc:spChg chg="del">
          <ac:chgData name="Gnanvo, Kondo (kg6cq)" userId="cf2a00cd-5d4a-477d-a52f-af039bcf1853" providerId="ADAL" clId="{50C768F5-A04B-4C03-8D83-1A25E400EB09}" dt="2023-08-10T10:39:10.434" v="5559" actId="478"/>
          <ac:spMkLst>
            <pc:docMk/>
            <pc:sldMk cId="1027279277" sldId="275"/>
            <ac:spMk id="23" creationId="{4A0DAC9D-A904-EA40-B8A9-090EAD8BB597}"/>
          </ac:spMkLst>
        </pc:spChg>
        <pc:grpChg chg="mod topLvl">
          <ac:chgData name="Gnanvo, Kondo (kg6cq)" userId="cf2a00cd-5d4a-477d-a52f-af039bcf1853" providerId="ADAL" clId="{50C768F5-A04B-4C03-8D83-1A25E400EB09}" dt="2023-08-10T10:56:04.936" v="6030" actId="1076"/>
          <ac:grpSpMkLst>
            <pc:docMk/>
            <pc:sldMk cId="1027279277" sldId="275"/>
            <ac:grpSpMk id="2" creationId="{9AD095D0-7A37-4545-AC85-52A88885422F}"/>
          </ac:grpSpMkLst>
        </pc:grpChg>
        <pc:grpChg chg="del mod topLvl">
          <ac:chgData name="Gnanvo, Kondo (kg6cq)" userId="cf2a00cd-5d4a-477d-a52f-af039bcf1853" providerId="ADAL" clId="{50C768F5-A04B-4C03-8D83-1A25E400EB09}" dt="2023-08-10T10:40:12.294" v="5608" actId="478"/>
          <ac:grpSpMkLst>
            <pc:docMk/>
            <pc:sldMk cId="1027279277" sldId="275"/>
            <ac:grpSpMk id="3" creationId="{103AEA4C-7928-4624-AFE2-A1258289CB14}"/>
          </ac:grpSpMkLst>
        </pc:grpChg>
        <pc:grpChg chg="del">
          <ac:chgData name="Gnanvo, Kondo (kg6cq)" userId="cf2a00cd-5d4a-477d-a52f-af039bcf1853" providerId="ADAL" clId="{50C768F5-A04B-4C03-8D83-1A25E400EB09}" dt="2023-08-10T10:40:07.255" v="5607" actId="165"/>
          <ac:grpSpMkLst>
            <pc:docMk/>
            <pc:sldMk cId="1027279277" sldId="275"/>
            <ac:grpSpMk id="8" creationId="{1EA27508-FA86-4A0D-B9CB-92B83DA762E7}"/>
          </ac:grpSpMkLst>
        </pc:grpChg>
        <pc:grpChg chg="del mod">
          <ac:chgData name="Gnanvo, Kondo (kg6cq)" userId="cf2a00cd-5d4a-477d-a52f-af039bcf1853" providerId="ADAL" clId="{50C768F5-A04B-4C03-8D83-1A25E400EB09}" dt="2023-08-10T10:43:45.119" v="5693" actId="478"/>
          <ac:grpSpMkLst>
            <pc:docMk/>
            <pc:sldMk cId="1027279277" sldId="275"/>
            <ac:grpSpMk id="21" creationId="{456F3775-F103-426F-8B08-00C5E15469BF}"/>
          </ac:grpSpMkLst>
        </pc:grpChg>
      </pc:sldChg>
      <pc:sldChg chg="del ord">
        <pc:chgData name="Gnanvo, Kondo (kg6cq)" userId="cf2a00cd-5d4a-477d-a52f-af039bcf1853" providerId="ADAL" clId="{50C768F5-A04B-4C03-8D83-1A25E400EB09}" dt="2023-08-07T20:54:04.257" v="685" actId="47"/>
        <pc:sldMkLst>
          <pc:docMk/>
          <pc:sldMk cId="2676878928" sldId="276"/>
        </pc:sldMkLst>
      </pc:sldChg>
      <pc:sldChg chg="del ord">
        <pc:chgData name="Gnanvo, Kondo (kg6cq)" userId="cf2a00cd-5d4a-477d-a52f-af039bcf1853" providerId="ADAL" clId="{50C768F5-A04B-4C03-8D83-1A25E400EB09}" dt="2023-08-07T20:54:05.673" v="686" actId="47"/>
        <pc:sldMkLst>
          <pc:docMk/>
          <pc:sldMk cId="2062340624" sldId="277"/>
        </pc:sldMkLst>
      </pc:sldChg>
      <pc:sldChg chg="del">
        <pc:chgData name="Gnanvo, Kondo (kg6cq)" userId="cf2a00cd-5d4a-477d-a52f-af039bcf1853" providerId="ADAL" clId="{50C768F5-A04B-4C03-8D83-1A25E400EB09}" dt="2023-08-07T20:54:51.683" v="691" actId="47"/>
        <pc:sldMkLst>
          <pc:docMk/>
          <pc:sldMk cId="1441475450" sldId="279"/>
        </pc:sldMkLst>
      </pc:sldChg>
      <pc:sldChg chg="addSp delSp modSp mod ord">
        <pc:chgData name="Gnanvo, Kondo (kg6cq)" userId="cf2a00cd-5d4a-477d-a52f-af039bcf1853" providerId="ADAL" clId="{50C768F5-A04B-4C03-8D83-1A25E400EB09}" dt="2023-08-10T12:01:21.568" v="8260" actId="20577"/>
        <pc:sldMkLst>
          <pc:docMk/>
          <pc:sldMk cId="3627733750" sldId="281"/>
        </pc:sldMkLst>
        <pc:spChg chg="del mod">
          <ac:chgData name="Gnanvo, Kondo (kg6cq)" userId="cf2a00cd-5d4a-477d-a52f-af039bcf1853" providerId="ADAL" clId="{50C768F5-A04B-4C03-8D83-1A25E400EB09}" dt="2023-08-10T09:58:30.802" v="3264" actId="478"/>
          <ac:spMkLst>
            <pc:docMk/>
            <pc:sldMk cId="3627733750" sldId="281"/>
            <ac:spMk id="6" creationId="{F4867C91-F8EE-4E2C-8572-CB36775F5BE5}"/>
          </ac:spMkLst>
        </pc:spChg>
        <pc:spChg chg="add mod">
          <ac:chgData name="Gnanvo, Kondo (kg6cq)" userId="cf2a00cd-5d4a-477d-a52f-af039bcf1853" providerId="ADAL" clId="{50C768F5-A04B-4C03-8D83-1A25E400EB09}" dt="2023-08-10T10:37:24.693" v="5502" actId="20577"/>
          <ac:spMkLst>
            <pc:docMk/>
            <pc:sldMk cId="3627733750" sldId="281"/>
            <ac:spMk id="7" creationId="{5C875D08-7A3F-4339-A0F6-B959F57F959F}"/>
          </ac:spMkLst>
        </pc:spChg>
        <pc:spChg chg="add del">
          <ac:chgData name="Gnanvo, Kondo (kg6cq)" userId="cf2a00cd-5d4a-477d-a52f-af039bcf1853" providerId="ADAL" clId="{50C768F5-A04B-4C03-8D83-1A25E400EB09}" dt="2023-08-07T20:23:57.219" v="142" actId="478"/>
          <ac:spMkLst>
            <pc:docMk/>
            <pc:sldMk cId="3627733750" sldId="281"/>
            <ac:spMk id="7" creationId="{E15C3D11-0CBA-499F-8789-41315B53E963}"/>
          </ac:spMkLst>
        </pc:spChg>
        <pc:spChg chg="mod">
          <ac:chgData name="Gnanvo, Kondo (kg6cq)" userId="cf2a00cd-5d4a-477d-a52f-af039bcf1853" providerId="ADAL" clId="{50C768F5-A04B-4C03-8D83-1A25E400EB09}" dt="2023-08-10T12:01:21.568" v="8260" actId="20577"/>
          <ac:spMkLst>
            <pc:docMk/>
            <pc:sldMk cId="3627733750" sldId="281"/>
            <ac:spMk id="285" creationId="{00000000-0000-0000-0000-000000000000}"/>
          </ac:spMkLst>
        </pc:spChg>
      </pc:sldChg>
      <pc:sldChg chg="modSp del mod">
        <pc:chgData name="Gnanvo, Kondo (kg6cq)" userId="cf2a00cd-5d4a-477d-a52f-af039bcf1853" providerId="ADAL" clId="{50C768F5-A04B-4C03-8D83-1A25E400EB09}" dt="2023-08-07T20:36:42.630" v="533" actId="47"/>
        <pc:sldMkLst>
          <pc:docMk/>
          <pc:sldMk cId="1096312180" sldId="283"/>
        </pc:sldMkLst>
        <pc:spChg chg="mod">
          <ac:chgData name="Gnanvo, Kondo (kg6cq)" userId="cf2a00cd-5d4a-477d-a52f-af039bcf1853" providerId="ADAL" clId="{50C768F5-A04B-4C03-8D83-1A25E400EB09}" dt="2023-08-07T20:31:03.198" v="222" actId="113"/>
          <ac:spMkLst>
            <pc:docMk/>
            <pc:sldMk cId="1096312180" sldId="283"/>
            <ac:spMk id="5" creationId="{7F68C342-6603-441F-9A18-511D23141944}"/>
          </ac:spMkLst>
        </pc:spChg>
      </pc:sldChg>
      <pc:sldChg chg="del">
        <pc:chgData name="Gnanvo, Kondo (kg6cq)" userId="cf2a00cd-5d4a-477d-a52f-af039bcf1853" providerId="ADAL" clId="{50C768F5-A04B-4C03-8D83-1A25E400EB09}" dt="2023-08-07T20:56:02.247" v="695" actId="47"/>
        <pc:sldMkLst>
          <pc:docMk/>
          <pc:sldMk cId="436635118" sldId="284"/>
        </pc:sldMkLst>
      </pc:sldChg>
      <pc:sldChg chg="del ord">
        <pc:chgData name="Gnanvo, Kondo (kg6cq)" userId="cf2a00cd-5d4a-477d-a52f-af039bcf1853" providerId="ADAL" clId="{50C768F5-A04B-4C03-8D83-1A25E400EB09}" dt="2023-08-07T20:54:37.098" v="687" actId="47"/>
        <pc:sldMkLst>
          <pc:docMk/>
          <pc:sldMk cId="1520491719" sldId="285"/>
        </pc:sldMkLst>
      </pc:sldChg>
      <pc:sldChg chg="addSp delSp modSp mod">
        <pc:chgData name="Gnanvo, Kondo (kg6cq)" userId="cf2a00cd-5d4a-477d-a52f-af039bcf1853" providerId="ADAL" clId="{50C768F5-A04B-4C03-8D83-1A25E400EB09}" dt="2023-08-10T09:56:47.599" v="3209" actId="1035"/>
        <pc:sldMkLst>
          <pc:docMk/>
          <pc:sldMk cId="447848458" sldId="286"/>
        </pc:sldMkLst>
        <pc:spChg chg="add del mod">
          <ac:chgData name="Gnanvo, Kondo (kg6cq)" userId="cf2a00cd-5d4a-477d-a52f-af039bcf1853" providerId="ADAL" clId="{50C768F5-A04B-4C03-8D83-1A25E400EB09}" dt="2023-08-10T09:56:33.426" v="3174" actId="478"/>
          <ac:spMkLst>
            <pc:docMk/>
            <pc:sldMk cId="447848458" sldId="286"/>
            <ac:spMk id="3" creationId="{CD530BB1-7FD1-473C-B161-99D62CA4BB64}"/>
          </ac:spMkLst>
        </pc:spChg>
        <pc:spChg chg="mod">
          <ac:chgData name="Gnanvo, Kondo (kg6cq)" userId="cf2a00cd-5d4a-477d-a52f-af039bcf1853" providerId="ADAL" clId="{50C768F5-A04B-4C03-8D83-1A25E400EB09}" dt="2023-08-08T19:43:37.533" v="2624" actId="1076"/>
          <ac:spMkLst>
            <pc:docMk/>
            <pc:sldMk cId="447848458" sldId="286"/>
            <ac:spMk id="44" creationId="{EC2FD838-AA56-486E-9CC1-6AB93DF42D66}"/>
          </ac:spMkLst>
        </pc:spChg>
        <pc:spChg chg="mod">
          <ac:chgData name="Gnanvo, Kondo (kg6cq)" userId="cf2a00cd-5d4a-477d-a52f-af039bcf1853" providerId="ADAL" clId="{50C768F5-A04B-4C03-8D83-1A25E400EB09}" dt="2023-08-08T19:44:20.585" v="2657" actId="14100"/>
          <ac:spMkLst>
            <pc:docMk/>
            <pc:sldMk cId="447848458" sldId="286"/>
            <ac:spMk id="65" creationId="{52A77195-A51A-4B6D-ACBE-C1DF7AEE2E10}"/>
          </ac:spMkLst>
        </pc:spChg>
        <pc:spChg chg="mod">
          <ac:chgData name="Gnanvo, Kondo (kg6cq)" userId="cf2a00cd-5d4a-477d-a52f-af039bcf1853" providerId="ADAL" clId="{50C768F5-A04B-4C03-8D83-1A25E400EB09}" dt="2023-08-08T19:43:41.321" v="2625" actId="1076"/>
          <ac:spMkLst>
            <pc:docMk/>
            <pc:sldMk cId="447848458" sldId="286"/>
            <ac:spMk id="67" creationId="{A13EAFE7-115C-4372-897D-0FEABFA5C921}"/>
          </ac:spMkLst>
        </pc:spChg>
        <pc:spChg chg="mod">
          <ac:chgData name="Gnanvo, Kondo (kg6cq)" userId="cf2a00cd-5d4a-477d-a52f-af039bcf1853" providerId="ADAL" clId="{50C768F5-A04B-4C03-8D83-1A25E400EB09}" dt="2023-08-10T09:56:47.599" v="3209" actId="1035"/>
          <ac:spMkLst>
            <pc:docMk/>
            <pc:sldMk cId="447848458" sldId="286"/>
            <ac:spMk id="71" creationId="{00FF6067-253F-4471-8085-B4484C27362A}"/>
          </ac:spMkLst>
        </pc:spChg>
        <pc:spChg chg="mod">
          <ac:chgData name="Gnanvo, Kondo (kg6cq)" userId="cf2a00cd-5d4a-477d-a52f-af039bcf1853" providerId="ADAL" clId="{50C768F5-A04B-4C03-8D83-1A25E400EB09}" dt="2023-08-10T09:56:47.599" v="3209" actId="1035"/>
          <ac:spMkLst>
            <pc:docMk/>
            <pc:sldMk cId="447848458" sldId="286"/>
            <ac:spMk id="73" creationId="{CB394B0E-180B-44B9-B05D-A9FCEB9D0B81}"/>
          </ac:spMkLst>
        </pc:spChg>
        <pc:spChg chg="mod">
          <ac:chgData name="Gnanvo, Kondo (kg6cq)" userId="cf2a00cd-5d4a-477d-a52f-af039bcf1853" providerId="ADAL" clId="{50C768F5-A04B-4C03-8D83-1A25E400EB09}" dt="2023-08-08T19:43:23.435" v="2605" actId="20577"/>
          <ac:spMkLst>
            <pc:docMk/>
            <pc:sldMk cId="447848458" sldId="286"/>
            <ac:spMk id="285" creationId="{00000000-0000-0000-0000-000000000000}"/>
          </ac:spMkLst>
        </pc:spChg>
        <pc:grpChg chg="mod">
          <ac:chgData name="Gnanvo, Kondo (kg6cq)" userId="cf2a00cd-5d4a-477d-a52f-af039bcf1853" providerId="ADAL" clId="{50C768F5-A04B-4C03-8D83-1A25E400EB09}" dt="2023-08-10T09:56:42.630" v="3200" actId="1035"/>
          <ac:grpSpMkLst>
            <pc:docMk/>
            <pc:sldMk cId="447848458" sldId="286"/>
            <ac:grpSpMk id="42" creationId="{B25F9791-647F-4202-8936-2DC27D5A2546}"/>
          </ac:grpSpMkLst>
        </pc:grpChg>
        <pc:grpChg chg="mod">
          <ac:chgData name="Gnanvo, Kondo (kg6cq)" userId="cf2a00cd-5d4a-477d-a52f-af039bcf1853" providerId="ADAL" clId="{50C768F5-A04B-4C03-8D83-1A25E400EB09}" dt="2023-08-10T09:56:42.630" v="3200" actId="1035"/>
          <ac:grpSpMkLst>
            <pc:docMk/>
            <pc:sldMk cId="447848458" sldId="286"/>
            <ac:grpSpMk id="62" creationId="{74EA8773-64C9-4118-99C8-5B94635C5FFE}"/>
          </ac:grpSpMkLst>
        </pc:grpChg>
        <pc:cxnChg chg="mod">
          <ac:chgData name="Gnanvo, Kondo (kg6cq)" userId="cf2a00cd-5d4a-477d-a52f-af039bcf1853" providerId="ADAL" clId="{50C768F5-A04B-4C03-8D83-1A25E400EB09}" dt="2023-08-08T19:44:09.181" v="2656" actId="1036"/>
          <ac:cxnSpMkLst>
            <pc:docMk/>
            <pc:sldMk cId="447848458" sldId="286"/>
            <ac:cxnSpMk id="48" creationId="{50A0A3AF-8138-4E90-9575-98A311A9238C}"/>
          </ac:cxnSpMkLst>
        </pc:cxnChg>
      </pc:sldChg>
      <pc:sldChg chg="del">
        <pc:chgData name="Gnanvo, Kondo (kg6cq)" userId="cf2a00cd-5d4a-477d-a52f-af039bcf1853" providerId="ADAL" clId="{50C768F5-A04B-4C03-8D83-1A25E400EB09}" dt="2023-08-07T20:54:53.683" v="692" actId="47"/>
        <pc:sldMkLst>
          <pc:docMk/>
          <pc:sldMk cId="741354152" sldId="287"/>
        </pc:sldMkLst>
      </pc:sldChg>
      <pc:sldChg chg="del ord">
        <pc:chgData name="Gnanvo, Kondo (kg6cq)" userId="cf2a00cd-5d4a-477d-a52f-af039bcf1853" providerId="ADAL" clId="{50C768F5-A04B-4C03-8D83-1A25E400EB09}" dt="2023-08-07T20:54:37.098" v="687" actId="47"/>
        <pc:sldMkLst>
          <pc:docMk/>
          <pc:sldMk cId="4179169142" sldId="288"/>
        </pc:sldMkLst>
      </pc:sldChg>
      <pc:sldChg chg="ord">
        <pc:chgData name="Gnanvo, Kondo (kg6cq)" userId="cf2a00cd-5d4a-477d-a52f-af039bcf1853" providerId="ADAL" clId="{50C768F5-A04B-4C03-8D83-1A25E400EB09}" dt="2023-08-07T20:55:04.100" v="694"/>
        <pc:sldMkLst>
          <pc:docMk/>
          <pc:sldMk cId="1100423192" sldId="289"/>
        </pc:sldMkLst>
      </pc:sldChg>
      <pc:sldChg chg="addSp delSp modSp add del mod">
        <pc:chgData name="Gnanvo, Kondo (kg6cq)" userId="cf2a00cd-5d4a-477d-a52f-af039bcf1853" providerId="ADAL" clId="{50C768F5-A04B-4C03-8D83-1A25E400EB09}" dt="2023-08-10T11:59:38.439" v="8252" actId="47"/>
        <pc:sldMkLst>
          <pc:docMk/>
          <pc:sldMk cId="3963482539" sldId="290"/>
        </pc:sldMkLst>
        <pc:spChg chg="del mod">
          <ac:chgData name="Gnanvo, Kondo (kg6cq)" userId="cf2a00cd-5d4a-477d-a52f-af039bcf1853" providerId="ADAL" clId="{50C768F5-A04B-4C03-8D83-1A25E400EB09}" dt="2023-08-07T21:00:17.377" v="716" actId="478"/>
          <ac:spMkLst>
            <pc:docMk/>
            <pc:sldMk cId="3963482539" sldId="290"/>
            <ac:spMk id="6" creationId="{F4867C91-F8EE-4E2C-8572-CB36775F5BE5}"/>
          </ac:spMkLst>
        </pc:spChg>
        <pc:spChg chg="add">
          <ac:chgData name="Gnanvo, Kondo (kg6cq)" userId="cf2a00cd-5d4a-477d-a52f-af039bcf1853" providerId="ADAL" clId="{50C768F5-A04B-4C03-8D83-1A25E400EB09}" dt="2023-08-08T19:14:33.850" v="2303"/>
          <ac:spMkLst>
            <pc:docMk/>
            <pc:sldMk cId="3963482539" sldId="290"/>
            <ac:spMk id="6" creationId="{F6843C35-7B98-4B4E-B85C-60FC3C9F28F8}"/>
          </ac:spMkLst>
        </pc:spChg>
        <pc:spChg chg="del mod">
          <ac:chgData name="Gnanvo, Kondo (kg6cq)" userId="cf2a00cd-5d4a-477d-a52f-af039bcf1853" providerId="ADAL" clId="{50C768F5-A04B-4C03-8D83-1A25E400EB09}" dt="2023-08-08T19:13:48.430" v="2278" actId="478"/>
          <ac:spMkLst>
            <pc:docMk/>
            <pc:sldMk cId="3963482539" sldId="290"/>
            <ac:spMk id="7" creationId="{E15C3D11-0CBA-499F-8789-41315B53E963}"/>
          </ac:spMkLst>
        </pc:spChg>
        <pc:spChg chg="mod">
          <ac:chgData name="Gnanvo, Kondo (kg6cq)" userId="cf2a00cd-5d4a-477d-a52f-af039bcf1853" providerId="ADAL" clId="{50C768F5-A04B-4C03-8D83-1A25E400EB09}" dt="2023-08-08T19:31:16.867" v="2369" actId="20577"/>
          <ac:spMkLst>
            <pc:docMk/>
            <pc:sldMk cId="3963482539" sldId="290"/>
            <ac:spMk id="285" creationId="{00000000-0000-0000-0000-000000000000}"/>
          </ac:spMkLst>
        </pc:spChg>
      </pc:sldChg>
      <pc:sldChg chg="addSp delSp modSp add mod ord">
        <pc:chgData name="Gnanvo, Kondo (kg6cq)" userId="cf2a00cd-5d4a-477d-a52f-af039bcf1853" providerId="ADAL" clId="{50C768F5-A04B-4C03-8D83-1A25E400EB09}" dt="2023-08-10T12:01:33.849" v="8270" actId="5793"/>
        <pc:sldMkLst>
          <pc:docMk/>
          <pc:sldMk cId="282717086" sldId="291"/>
        </pc:sldMkLst>
        <pc:spChg chg="add del">
          <ac:chgData name="Gnanvo, Kondo (kg6cq)" userId="cf2a00cd-5d4a-477d-a52f-af039bcf1853" providerId="ADAL" clId="{50C768F5-A04B-4C03-8D83-1A25E400EB09}" dt="2023-08-10T11:14:21.724" v="6835" actId="478"/>
          <ac:spMkLst>
            <pc:docMk/>
            <pc:sldMk cId="282717086" sldId="291"/>
            <ac:spMk id="3" creationId="{B9B3E91E-54C3-4807-9798-C04DAEA06ADB}"/>
          </ac:spMkLst>
        </pc:spChg>
        <pc:spChg chg="add del">
          <ac:chgData name="Gnanvo, Kondo (kg6cq)" userId="cf2a00cd-5d4a-477d-a52f-af039bcf1853" providerId="ADAL" clId="{50C768F5-A04B-4C03-8D83-1A25E400EB09}" dt="2023-08-10T11:13:45.168" v="6831"/>
          <ac:spMkLst>
            <pc:docMk/>
            <pc:sldMk cId="282717086" sldId="291"/>
            <ac:spMk id="4" creationId="{EA8A9F16-C794-4AEE-A5CD-C25C5735D34C}"/>
          </ac:spMkLst>
        </pc:spChg>
        <pc:spChg chg="del mod">
          <ac:chgData name="Gnanvo, Kondo (kg6cq)" userId="cf2a00cd-5d4a-477d-a52f-af039bcf1853" providerId="ADAL" clId="{50C768F5-A04B-4C03-8D83-1A25E400EB09}" dt="2023-08-10T11:14:08.375" v="6833" actId="478"/>
          <ac:spMkLst>
            <pc:docMk/>
            <pc:sldMk cId="282717086" sldId="291"/>
            <ac:spMk id="7" creationId="{E15C3D11-0CBA-499F-8789-41315B53E963}"/>
          </ac:spMkLst>
        </pc:spChg>
        <pc:spChg chg="add mod">
          <ac:chgData name="Gnanvo, Kondo (kg6cq)" userId="cf2a00cd-5d4a-477d-a52f-af039bcf1853" providerId="ADAL" clId="{50C768F5-A04B-4C03-8D83-1A25E400EB09}" dt="2023-08-10T12:01:33.849" v="8270" actId="5793"/>
          <ac:spMkLst>
            <pc:docMk/>
            <pc:sldMk cId="282717086" sldId="291"/>
            <ac:spMk id="8" creationId="{C5ACD534-4D18-452B-A8E5-3EF5A23ABECE}"/>
          </ac:spMkLst>
        </pc:spChg>
        <pc:spChg chg="add mod">
          <ac:chgData name="Gnanvo, Kondo (kg6cq)" userId="cf2a00cd-5d4a-477d-a52f-af039bcf1853" providerId="ADAL" clId="{50C768F5-A04B-4C03-8D83-1A25E400EB09}" dt="2023-08-10T11:58:36.151" v="8223" actId="1076"/>
          <ac:spMkLst>
            <pc:docMk/>
            <pc:sldMk cId="282717086" sldId="291"/>
            <ac:spMk id="10" creationId="{7955394C-055F-4B8F-A56E-D50D39C20D5F}"/>
          </ac:spMkLst>
        </pc:spChg>
        <pc:spChg chg="add mod topLvl">
          <ac:chgData name="Gnanvo, Kondo (kg6cq)" userId="cf2a00cd-5d4a-477d-a52f-af039bcf1853" providerId="ADAL" clId="{50C768F5-A04B-4C03-8D83-1A25E400EB09}" dt="2023-08-10T11:58:27.600" v="8213" actId="164"/>
          <ac:spMkLst>
            <pc:docMk/>
            <pc:sldMk cId="282717086" sldId="291"/>
            <ac:spMk id="11" creationId="{0F3304B9-1EB2-42F7-BDDD-D173A6ED9D87}"/>
          </ac:spMkLst>
        </pc:spChg>
        <pc:spChg chg="add mod topLvl">
          <ac:chgData name="Gnanvo, Kondo (kg6cq)" userId="cf2a00cd-5d4a-477d-a52f-af039bcf1853" providerId="ADAL" clId="{50C768F5-A04B-4C03-8D83-1A25E400EB09}" dt="2023-08-10T11:58:24.361" v="8212" actId="164"/>
          <ac:spMkLst>
            <pc:docMk/>
            <pc:sldMk cId="282717086" sldId="291"/>
            <ac:spMk id="13" creationId="{4722CF46-03CC-4BAD-B017-B44425C7C9FD}"/>
          </ac:spMkLst>
        </pc:spChg>
        <pc:spChg chg="del mod">
          <ac:chgData name="Gnanvo, Kondo (kg6cq)" userId="cf2a00cd-5d4a-477d-a52f-af039bcf1853" providerId="ADAL" clId="{50C768F5-A04B-4C03-8D83-1A25E400EB09}" dt="2023-08-10T11:13:38.838" v="6828" actId="478"/>
          <ac:spMkLst>
            <pc:docMk/>
            <pc:sldMk cId="282717086" sldId="291"/>
            <ac:spMk id="285" creationId="{00000000-0000-0000-0000-000000000000}"/>
          </ac:spMkLst>
        </pc:spChg>
        <pc:grpChg chg="add del mod">
          <ac:chgData name="Gnanvo, Kondo (kg6cq)" userId="cf2a00cd-5d4a-477d-a52f-af039bcf1853" providerId="ADAL" clId="{50C768F5-A04B-4C03-8D83-1A25E400EB09}" dt="2023-08-10T11:57:57.255" v="8206" actId="165"/>
          <ac:grpSpMkLst>
            <pc:docMk/>
            <pc:sldMk cId="282717086" sldId="291"/>
            <ac:grpSpMk id="12" creationId="{4BE4153A-D9D3-44EB-9181-5A7E6970994A}"/>
          </ac:grpSpMkLst>
        </pc:grpChg>
        <pc:grpChg chg="add del mod">
          <ac:chgData name="Gnanvo, Kondo (kg6cq)" userId="cf2a00cd-5d4a-477d-a52f-af039bcf1853" providerId="ADAL" clId="{50C768F5-A04B-4C03-8D83-1A25E400EB09}" dt="2023-08-10T11:57:57.255" v="8206" actId="165"/>
          <ac:grpSpMkLst>
            <pc:docMk/>
            <pc:sldMk cId="282717086" sldId="291"/>
            <ac:grpSpMk id="14" creationId="{539D8CFF-0884-4DE3-9B55-B6AD0236081E}"/>
          </ac:grpSpMkLst>
        </pc:grpChg>
        <pc:grpChg chg="add mod">
          <ac:chgData name="Gnanvo, Kondo (kg6cq)" userId="cf2a00cd-5d4a-477d-a52f-af039bcf1853" providerId="ADAL" clId="{50C768F5-A04B-4C03-8D83-1A25E400EB09}" dt="2023-08-10T11:58:24.361" v="8212" actId="164"/>
          <ac:grpSpMkLst>
            <pc:docMk/>
            <pc:sldMk cId="282717086" sldId="291"/>
            <ac:grpSpMk id="15" creationId="{43AEE1A5-5ACE-4921-BF2E-BDA3B8A420EE}"/>
          </ac:grpSpMkLst>
        </pc:grpChg>
        <pc:grpChg chg="add mod">
          <ac:chgData name="Gnanvo, Kondo (kg6cq)" userId="cf2a00cd-5d4a-477d-a52f-af039bcf1853" providerId="ADAL" clId="{50C768F5-A04B-4C03-8D83-1A25E400EB09}" dt="2023-08-10T11:58:30.637" v="8222" actId="1036"/>
          <ac:grpSpMkLst>
            <pc:docMk/>
            <pc:sldMk cId="282717086" sldId="291"/>
            <ac:grpSpMk id="16" creationId="{267FB42D-614D-4887-8120-7486E68A11B9}"/>
          </ac:grpSpMkLst>
        </pc:grpChg>
        <pc:picChg chg="add del mod modCrop">
          <ac:chgData name="Gnanvo, Kondo (kg6cq)" userId="cf2a00cd-5d4a-477d-a52f-af039bcf1853" providerId="ADAL" clId="{50C768F5-A04B-4C03-8D83-1A25E400EB09}" dt="2023-08-10T11:43:33.505" v="7325" actId="478"/>
          <ac:picMkLst>
            <pc:docMk/>
            <pc:sldMk cId="282717086" sldId="291"/>
            <ac:picMk id="4" creationId="{9021AC30-8493-41DA-84BA-C48AD1089E92}"/>
          </ac:picMkLst>
        </pc:picChg>
        <pc:picChg chg="add del mod modCrop">
          <ac:chgData name="Gnanvo, Kondo (kg6cq)" userId="cf2a00cd-5d4a-477d-a52f-af039bcf1853" providerId="ADAL" clId="{50C768F5-A04B-4C03-8D83-1A25E400EB09}" dt="2023-08-10T11:38:02.076" v="7143" actId="478"/>
          <ac:picMkLst>
            <pc:docMk/>
            <pc:sldMk cId="282717086" sldId="291"/>
            <ac:picMk id="6" creationId="{3739D5F5-BC09-4121-9A63-418ACB841432}"/>
          </ac:picMkLst>
        </pc:picChg>
        <pc:picChg chg="add mod topLvl modCrop">
          <ac:chgData name="Gnanvo, Kondo (kg6cq)" userId="cf2a00cd-5d4a-477d-a52f-af039bcf1853" providerId="ADAL" clId="{50C768F5-A04B-4C03-8D83-1A25E400EB09}" dt="2023-08-10T11:58:24.361" v="8212" actId="164"/>
          <ac:picMkLst>
            <pc:docMk/>
            <pc:sldMk cId="282717086" sldId="291"/>
            <ac:picMk id="7" creationId="{6FEE16DA-5236-400D-85F1-8E17247CF7D9}"/>
          </ac:picMkLst>
        </pc:picChg>
        <pc:picChg chg="add mod topLvl">
          <ac:chgData name="Gnanvo, Kondo (kg6cq)" userId="cf2a00cd-5d4a-477d-a52f-af039bcf1853" providerId="ADAL" clId="{50C768F5-A04B-4C03-8D83-1A25E400EB09}" dt="2023-08-10T11:58:27.600" v="8213" actId="164"/>
          <ac:picMkLst>
            <pc:docMk/>
            <pc:sldMk cId="282717086" sldId="291"/>
            <ac:picMk id="9" creationId="{74F3CDB2-0823-4238-BF21-10244BFF39F8}"/>
          </ac:picMkLst>
        </pc:picChg>
      </pc:sldChg>
      <pc:sldChg chg="addSp modSp del mod">
        <pc:chgData name="Gnanvo, Kondo (kg6cq)" userId="cf2a00cd-5d4a-477d-a52f-af039bcf1853" providerId="ADAL" clId="{50C768F5-A04B-4C03-8D83-1A25E400EB09}" dt="2023-08-08T18:45:40.472" v="1783" actId="47"/>
        <pc:sldMkLst>
          <pc:docMk/>
          <pc:sldMk cId="501155525" sldId="292"/>
        </pc:sldMkLst>
        <pc:picChg chg="add mod ord">
          <ac:chgData name="Gnanvo, Kondo (kg6cq)" userId="cf2a00cd-5d4a-477d-a52f-af039bcf1853" providerId="ADAL" clId="{50C768F5-A04B-4C03-8D83-1A25E400EB09}" dt="2023-08-08T18:30:42.721" v="1629" actId="166"/>
          <ac:picMkLst>
            <pc:docMk/>
            <pc:sldMk cId="501155525" sldId="292"/>
            <ac:picMk id="4" creationId="{F576032C-DCDB-4B43-9DDA-4DDBA92372C5}"/>
          </ac:picMkLst>
        </pc:picChg>
        <pc:picChg chg="add mod">
          <ac:chgData name="Gnanvo, Kondo (kg6cq)" userId="cf2a00cd-5d4a-477d-a52f-af039bcf1853" providerId="ADAL" clId="{50C768F5-A04B-4C03-8D83-1A25E400EB09}" dt="2023-08-08T18:29:46.689" v="1628" actId="1076"/>
          <ac:picMkLst>
            <pc:docMk/>
            <pc:sldMk cId="501155525" sldId="292"/>
            <ac:picMk id="10" creationId="{65B09853-28F0-445C-8562-04DE23C4B4D3}"/>
          </ac:picMkLst>
        </pc:picChg>
      </pc:sldChg>
      <pc:sldChg chg="addSp modSp del mod ord">
        <pc:chgData name="Gnanvo, Kondo (kg6cq)" userId="cf2a00cd-5d4a-477d-a52f-af039bcf1853" providerId="ADAL" clId="{50C768F5-A04B-4C03-8D83-1A25E400EB09}" dt="2023-08-08T13:20:15.730" v="1621" actId="47"/>
        <pc:sldMkLst>
          <pc:docMk/>
          <pc:sldMk cId="243790290" sldId="293"/>
        </pc:sldMkLst>
        <pc:spChg chg="mod">
          <ac:chgData name="Gnanvo, Kondo (kg6cq)" userId="cf2a00cd-5d4a-477d-a52f-af039bcf1853" providerId="ADAL" clId="{50C768F5-A04B-4C03-8D83-1A25E400EB09}" dt="2023-08-08T12:55:43.417" v="1323" actId="20577"/>
          <ac:spMkLst>
            <pc:docMk/>
            <pc:sldMk cId="243790290" sldId="293"/>
            <ac:spMk id="285" creationId="{00000000-0000-0000-0000-000000000000}"/>
          </ac:spMkLst>
        </pc:spChg>
        <pc:picChg chg="add mod">
          <ac:chgData name="Gnanvo, Kondo (kg6cq)" userId="cf2a00cd-5d4a-477d-a52f-af039bcf1853" providerId="ADAL" clId="{50C768F5-A04B-4C03-8D83-1A25E400EB09}" dt="2023-08-07T22:18:18.112" v="1278"/>
          <ac:picMkLst>
            <pc:docMk/>
            <pc:sldMk cId="243790290" sldId="293"/>
            <ac:picMk id="5" creationId="{82E7BB10-325E-40E1-BDF3-CC012BF61F3F}"/>
          </ac:picMkLst>
        </pc:picChg>
        <pc:picChg chg="add mod">
          <ac:chgData name="Gnanvo, Kondo (kg6cq)" userId="cf2a00cd-5d4a-477d-a52f-af039bcf1853" providerId="ADAL" clId="{50C768F5-A04B-4C03-8D83-1A25E400EB09}" dt="2023-08-07T22:24:21.702" v="1281"/>
          <ac:picMkLst>
            <pc:docMk/>
            <pc:sldMk cId="243790290" sldId="293"/>
            <ac:picMk id="7" creationId="{64BECB0B-4E9D-435B-92E2-20855242F8CD}"/>
          </ac:picMkLst>
        </pc:picChg>
        <pc:picChg chg="add mod">
          <ac:chgData name="Gnanvo, Kondo (kg6cq)" userId="cf2a00cd-5d4a-477d-a52f-af039bcf1853" providerId="ADAL" clId="{50C768F5-A04B-4C03-8D83-1A25E400EB09}" dt="2023-08-07T22:26:35.995" v="1282"/>
          <ac:picMkLst>
            <pc:docMk/>
            <pc:sldMk cId="243790290" sldId="293"/>
            <ac:picMk id="9" creationId="{0A5A14A3-150B-4A4D-AFB6-F08E085C8532}"/>
          </ac:picMkLst>
        </pc:picChg>
        <pc:picChg chg="add mod">
          <ac:chgData name="Gnanvo, Kondo (kg6cq)" userId="cf2a00cd-5d4a-477d-a52f-af039bcf1853" providerId="ADAL" clId="{50C768F5-A04B-4C03-8D83-1A25E400EB09}" dt="2023-08-08T12:58:59.145" v="1327" actId="14100"/>
          <ac:picMkLst>
            <pc:docMk/>
            <pc:sldMk cId="243790290" sldId="293"/>
            <ac:picMk id="11" creationId="{759CDC42-6455-4F6A-A5DA-5D4E7CDE4937}"/>
          </ac:picMkLst>
        </pc:picChg>
        <pc:picChg chg="add mod">
          <ac:chgData name="Gnanvo, Kondo (kg6cq)" userId="cf2a00cd-5d4a-477d-a52f-af039bcf1853" providerId="ADAL" clId="{50C768F5-A04B-4C03-8D83-1A25E400EB09}" dt="2023-08-07T22:35:07.680" v="1284"/>
          <ac:picMkLst>
            <pc:docMk/>
            <pc:sldMk cId="243790290" sldId="293"/>
            <ac:picMk id="13" creationId="{32AAC1D5-CC6E-4FEB-8AFE-B351FDB242F6}"/>
          </ac:picMkLst>
        </pc:picChg>
      </pc:sldChg>
      <pc:sldChg chg="addSp modSp del mod ord">
        <pc:chgData name="Gnanvo, Kondo (kg6cq)" userId="cf2a00cd-5d4a-477d-a52f-af039bcf1853" providerId="ADAL" clId="{50C768F5-A04B-4C03-8D83-1A25E400EB09}" dt="2023-08-08T18:53:52.647" v="1831" actId="47"/>
        <pc:sldMkLst>
          <pc:docMk/>
          <pc:sldMk cId="625252151" sldId="294"/>
        </pc:sldMkLst>
        <pc:picChg chg="add mod">
          <ac:chgData name="Gnanvo, Kondo (kg6cq)" userId="cf2a00cd-5d4a-477d-a52f-af039bcf1853" providerId="ADAL" clId="{50C768F5-A04B-4C03-8D83-1A25E400EB09}" dt="2023-08-08T18:47:54.043" v="1787" actId="14100"/>
          <ac:picMkLst>
            <pc:docMk/>
            <pc:sldMk cId="625252151" sldId="294"/>
            <ac:picMk id="5" creationId="{293E694A-6D9D-444E-B417-33398F24DBC7}"/>
          </ac:picMkLst>
        </pc:picChg>
        <pc:picChg chg="add mod">
          <ac:chgData name="Gnanvo, Kondo (kg6cq)" userId="cf2a00cd-5d4a-477d-a52f-af039bcf1853" providerId="ADAL" clId="{50C768F5-A04B-4C03-8D83-1A25E400EB09}" dt="2023-08-08T18:45:57.158" v="1786" actId="1076"/>
          <ac:picMkLst>
            <pc:docMk/>
            <pc:sldMk cId="625252151" sldId="294"/>
            <ac:picMk id="7" creationId="{FC984C90-43C0-4C85-A0F1-AA9F86162A40}"/>
          </ac:picMkLst>
        </pc:picChg>
      </pc:sldChg>
      <pc:sldChg chg="addSp delSp modSp add mod ord">
        <pc:chgData name="Gnanvo, Kondo (kg6cq)" userId="cf2a00cd-5d4a-477d-a52f-af039bcf1853" providerId="ADAL" clId="{50C768F5-A04B-4C03-8D83-1A25E400EB09}" dt="2023-08-08T18:59:26.452" v="1985" actId="20577"/>
        <pc:sldMkLst>
          <pc:docMk/>
          <pc:sldMk cId="3005816249" sldId="295"/>
        </pc:sldMkLst>
        <pc:spChg chg="add mod">
          <ac:chgData name="Gnanvo, Kondo (kg6cq)" userId="cf2a00cd-5d4a-477d-a52f-af039bcf1853" providerId="ADAL" clId="{50C768F5-A04B-4C03-8D83-1A25E400EB09}" dt="2023-08-08T18:58:39.722" v="1952" actId="113"/>
          <ac:spMkLst>
            <pc:docMk/>
            <pc:sldMk cId="3005816249" sldId="295"/>
            <ac:spMk id="22" creationId="{D6ACE2CB-138E-4A26-8B5B-2DD4D3C2E827}"/>
          </ac:spMkLst>
        </pc:spChg>
        <pc:spChg chg="add mod">
          <ac:chgData name="Gnanvo, Kondo (kg6cq)" userId="cf2a00cd-5d4a-477d-a52f-af039bcf1853" providerId="ADAL" clId="{50C768F5-A04B-4C03-8D83-1A25E400EB09}" dt="2023-08-08T18:58:39.722" v="1952" actId="113"/>
          <ac:spMkLst>
            <pc:docMk/>
            <pc:sldMk cId="3005816249" sldId="295"/>
            <ac:spMk id="25" creationId="{2502910B-C1DE-4692-965A-CAFC427DD897}"/>
          </ac:spMkLst>
        </pc:spChg>
        <pc:spChg chg="mod">
          <ac:chgData name="Gnanvo, Kondo (kg6cq)" userId="cf2a00cd-5d4a-477d-a52f-af039bcf1853" providerId="ADAL" clId="{50C768F5-A04B-4C03-8D83-1A25E400EB09}" dt="2023-08-08T18:59:26.452" v="1985" actId="20577"/>
          <ac:spMkLst>
            <pc:docMk/>
            <pc:sldMk cId="3005816249" sldId="295"/>
            <ac:spMk id="285" creationId="{00000000-0000-0000-0000-000000000000}"/>
          </ac:spMkLst>
        </pc:spChg>
        <pc:grpChg chg="add del mod">
          <ac:chgData name="Gnanvo, Kondo (kg6cq)" userId="cf2a00cd-5d4a-477d-a52f-af039bcf1853" providerId="ADAL" clId="{50C768F5-A04B-4C03-8D83-1A25E400EB09}" dt="2023-08-08T13:10:20.877" v="1394" actId="165"/>
          <ac:grpSpMkLst>
            <pc:docMk/>
            <pc:sldMk cId="3005816249" sldId="295"/>
            <ac:grpSpMk id="9" creationId="{AC9B9459-4D49-4063-A4C6-15FC4BE547FE}"/>
          </ac:grpSpMkLst>
        </pc:grpChg>
        <pc:grpChg chg="add del mod">
          <ac:chgData name="Gnanvo, Kondo (kg6cq)" userId="cf2a00cd-5d4a-477d-a52f-af039bcf1853" providerId="ADAL" clId="{50C768F5-A04B-4C03-8D83-1A25E400EB09}" dt="2023-08-08T13:08:06.461" v="1375" actId="478"/>
          <ac:grpSpMkLst>
            <pc:docMk/>
            <pc:sldMk cId="3005816249" sldId="295"/>
            <ac:grpSpMk id="14" creationId="{F84BE5B3-28FF-4144-B1B1-A42A2CD2C03A}"/>
          </ac:grpSpMkLst>
        </pc:grpChg>
        <pc:grpChg chg="add mod">
          <ac:chgData name="Gnanvo, Kondo (kg6cq)" userId="cf2a00cd-5d4a-477d-a52f-af039bcf1853" providerId="ADAL" clId="{50C768F5-A04B-4C03-8D83-1A25E400EB09}" dt="2023-08-08T18:58:45.781" v="1953" actId="552"/>
          <ac:grpSpMkLst>
            <pc:docMk/>
            <pc:sldMk cId="3005816249" sldId="295"/>
            <ac:grpSpMk id="23" creationId="{811B2B9E-D73B-480A-918E-DB663DDB196C}"/>
          </ac:grpSpMkLst>
        </pc:grpChg>
        <pc:picChg chg="add mod topLvl">
          <ac:chgData name="Gnanvo, Kondo (kg6cq)" userId="cf2a00cd-5d4a-477d-a52f-af039bcf1853" providerId="ADAL" clId="{50C768F5-A04B-4C03-8D83-1A25E400EB09}" dt="2023-08-08T13:19:41.361" v="1619" actId="164"/>
          <ac:picMkLst>
            <pc:docMk/>
            <pc:sldMk cId="3005816249" sldId="295"/>
            <ac:picMk id="4" creationId="{9972C251-7495-4BEB-8491-C405CFF86F2D}"/>
          </ac:picMkLst>
        </pc:picChg>
        <pc:picChg chg="add mod topLvl">
          <ac:chgData name="Gnanvo, Kondo (kg6cq)" userId="cf2a00cd-5d4a-477d-a52f-af039bcf1853" providerId="ADAL" clId="{50C768F5-A04B-4C03-8D83-1A25E400EB09}" dt="2023-08-08T13:19:41.361" v="1619" actId="164"/>
          <ac:picMkLst>
            <pc:docMk/>
            <pc:sldMk cId="3005816249" sldId="295"/>
            <ac:picMk id="6" creationId="{B4CA9DC0-62EA-40D7-9A87-4637D13DDE40}"/>
          </ac:picMkLst>
        </pc:picChg>
        <pc:picChg chg="add mod topLvl">
          <ac:chgData name="Gnanvo, Kondo (kg6cq)" userId="cf2a00cd-5d4a-477d-a52f-af039bcf1853" providerId="ADAL" clId="{50C768F5-A04B-4C03-8D83-1A25E400EB09}" dt="2023-08-08T13:19:41.361" v="1619" actId="164"/>
          <ac:picMkLst>
            <pc:docMk/>
            <pc:sldMk cId="3005816249" sldId="295"/>
            <ac:picMk id="8" creationId="{7ECAABC2-8AFE-4EA0-A4BB-78D54757E582}"/>
          </ac:picMkLst>
        </pc:picChg>
        <pc:picChg chg="del">
          <ac:chgData name="Gnanvo, Kondo (kg6cq)" userId="cf2a00cd-5d4a-477d-a52f-af039bcf1853" providerId="ADAL" clId="{50C768F5-A04B-4C03-8D83-1A25E400EB09}" dt="2023-08-08T12:58:17.717" v="1326" actId="478"/>
          <ac:picMkLst>
            <pc:docMk/>
            <pc:sldMk cId="3005816249" sldId="295"/>
            <ac:picMk id="11" creationId="{759CDC42-6455-4F6A-A5DA-5D4E7CDE4937}"/>
          </ac:picMkLst>
        </pc:picChg>
        <pc:picChg chg="add mod">
          <ac:chgData name="Gnanvo, Kondo (kg6cq)" userId="cf2a00cd-5d4a-477d-a52f-af039bcf1853" providerId="ADAL" clId="{50C768F5-A04B-4C03-8D83-1A25E400EB09}" dt="2023-08-08T13:19:41.361" v="1619" actId="164"/>
          <ac:picMkLst>
            <pc:docMk/>
            <pc:sldMk cId="3005816249" sldId="295"/>
            <ac:picMk id="12" creationId="{340FA10B-D903-4422-9012-D1577BFF68C2}"/>
          </ac:picMkLst>
        </pc:picChg>
        <pc:picChg chg="del">
          <ac:chgData name="Gnanvo, Kondo (kg6cq)" userId="cf2a00cd-5d4a-477d-a52f-af039bcf1853" providerId="ADAL" clId="{50C768F5-A04B-4C03-8D83-1A25E400EB09}" dt="2023-08-08T12:58:16.106" v="1325" actId="478"/>
          <ac:picMkLst>
            <pc:docMk/>
            <pc:sldMk cId="3005816249" sldId="295"/>
            <ac:picMk id="13" creationId="{32AAC1D5-CC6E-4FEB-8AFE-B351FDB242F6}"/>
          </ac:picMkLst>
        </pc:picChg>
        <pc:picChg chg="add mod">
          <ac:chgData name="Gnanvo, Kondo (kg6cq)" userId="cf2a00cd-5d4a-477d-a52f-af039bcf1853" providerId="ADAL" clId="{50C768F5-A04B-4C03-8D83-1A25E400EB09}" dt="2023-08-08T13:19:41.361" v="1619" actId="164"/>
          <ac:picMkLst>
            <pc:docMk/>
            <pc:sldMk cId="3005816249" sldId="295"/>
            <ac:picMk id="19" creationId="{A8ACD36D-3EC6-4A05-B95C-3CBD7F607127}"/>
          </ac:picMkLst>
        </pc:picChg>
        <pc:picChg chg="add mod">
          <ac:chgData name="Gnanvo, Kondo (kg6cq)" userId="cf2a00cd-5d4a-477d-a52f-af039bcf1853" providerId="ADAL" clId="{50C768F5-A04B-4C03-8D83-1A25E400EB09}" dt="2023-08-08T13:19:41.361" v="1619" actId="164"/>
          <ac:picMkLst>
            <pc:docMk/>
            <pc:sldMk cId="3005816249" sldId="295"/>
            <ac:picMk id="21" creationId="{14E5AF93-A2C5-4237-9FFE-0DF4CF259456}"/>
          </ac:picMkLst>
        </pc:picChg>
      </pc:sldChg>
      <pc:sldChg chg="addSp delSp modSp add mod ord">
        <pc:chgData name="Gnanvo, Kondo (kg6cq)" userId="cf2a00cd-5d4a-477d-a52f-af039bcf1853" providerId="ADAL" clId="{50C768F5-A04B-4C03-8D83-1A25E400EB09}" dt="2023-08-10T12:01:50.751" v="8281" actId="20577"/>
        <pc:sldMkLst>
          <pc:docMk/>
          <pc:sldMk cId="1069995730" sldId="296"/>
        </pc:sldMkLst>
        <pc:spChg chg="mod">
          <ac:chgData name="Gnanvo, Kondo (kg6cq)" userId="cf2a00cd-5d4a-477d-a52f-af039bcf1853" providerId="ADAL" clId="{50C768F5-A04B-4C03-8D83-1A25E400EB09}" dt="2023-08-08T18:35:14.308" v="1661" actId="1076"/>
          <ac:spMkLst>
            <pc:docMk/>
            <pc:sldMk cId="1069995730" sldId="296"/>
            <ac:spMk id="2" creationId="{42765612-F55C-4A06-A0CC-8F0F1ECB828C}"/>
          </ac:spMkLst>
        </pc:spChg>
        <pc:spChg chg="add del mod">
          <ac:chgData name="Gnanvo, Kondo (kg6cq)" userId="cf2a00cd-5d4a-477d-a52f-af039bcf1853" providerId="ADAL" clId="{50C768F5-A04B-4C03-8D83-1A25E400EB09}" dt="2023-08-10T11:01:10.186" v="6086" actId="478"/>
          <ac:spMkLst>
            <pc:docMk/>
            <pc:sldMk cId="1069995730" sldId="296"/>
            <ac:spMk id="17" creationId="{85DAFFB3-7BCE-4CDE-A0D1-7167F4306F82}"/>
          </ac:spMkLst>
        </pc:spChg>
        <pc:spChg chg="add mod topLvl">
          <ac:chgData name="Gnanvo, Kondo (kg6cq)" userId="cf2a00cd-5d4a-477d-a52f-af039bcf1853" providerId="ADAL" clId="{50C768F5-A04B-4C03-8D83-1A25E400EB09}" dt="2023-08-10T11:08:16.136" v="6443" actId="164"/>
          <ac:spMkLst>
            <pc:docMk/>
            <pc:sldMk cId="1069995730" sldId="296"/>
            <ac:spMk id="19" creationId="{564EACC0-EA2C-47F8-955B-ED21DC7CDB84}"/>
          </ac:spMkLst>
        </pc:spChg>
        <pc:spChg chg="add del mod">
          <ac:chgData name="Gnanvo, Kondo (kg6cq)" userId="cf2a00cd-5d4a-477d-a52f-af039bcf1853" providerId="ADAL" clId="{50C768F5-A04B-4C03-8D83-1A25E400EB09}" dt="2023-08-08T19:00:55.548" v="2044" actId="478"/>
          <ac:spMkLst>
            <pc:docMk/>
            <pc:sldMk cId="1069995730" sldId="296"/>
            <ac:spMk id="20" creationId="{B5AFE2F9-D54D-4508-A3BE-5AA1BC1DF30D}"/>
          </ac:spMkLst>
        </pc:spChg>
        <pc:spChg chg="add mod topLvl">
          <ac:chgData name="Gnanvo, Kondo (kg6cq)" userId="cf2a00cd-5d4a-477d-a52f-af039bcf1853" providerId="ADAL" clId="{50C768F5-A04B-4C03-8D83-1A25E400EB09}" dt="2023-08-10T11:08:30.301" v="6459" actId="1036"/>
          <ac:spMkLst>
            <pc:docMk/>
            <pc:sldMk cId="1069995730" sldId="296"/>
            <ac:spMk id="21" creationId="{E2EEC9E2-E87B-46F1-9010-1C8BCE1CDA8D}"/>
          </ac:spMkLst>
        </pc:spChg>
        <pc:spChg chg="add del mod topLvl">
          <ac:chgData name="Gnanvo, Kondo (kg6cq)" userId="cf2a00cd-5d4a-477d-a52f-af039bcf1853" providerId="ADAL" clId="{50C768F5-A04B-4C03-8D83-1A25E400EB09}" dt="2023-08-10T11:04:54.262" v="6390" actId="478"/>
          <ac:spMkLst>
            <pc:docMk/>
            <pc:sldMk cId="1069995730" sldId="296"/>
            <ac:spMk id="22" creationId="{F2B6736F-A7C4-4D5C-9869-4C9A87A27407}"/>
          </ac:spMkLst>
        </pc:spChg>
        <pc:spChg chg="add mod">
          <ac:chgData name="Gnanvo, Kondo (kg6cq)" userId="cf2a00cd-5d4a-477d-a52f-af039bcf1853" providerId="ADAL" clId="{50C768F5-A04B-4C03-8D83-1A25E400EB09}" dt="2023-08-10T11:39:47.400" v="7233" actId="164"/>
          <ac:spMkLst>
            <pc:docMk/>
            <pc:sldMk cId="1069995730" sldId="296"/>
            <ac:spMk id="23" creationId="{395C1D8B-F6DB-479D-9497-A42060A3CAAE}"/>
          </ac:spMkLst>
        </pc:spChg>
        <pc:spChg chg="add del mod topLvl">
          <ac:chgData name="Gnanvo, Kondo (kg6cq)" userId="cf2a00cd-5d4a-477d-a52f-af039bcf1853" providerId="ADAL" clId="{50C768F5-A04B-4C03-8D83-1A25E400EB09}" dt="2023-08-10T11:04:50.695" v="6388" actId="478"/>
          <ac:spMkLst>
            <pc:docMk/>
            <pc:sldMk cId="1069995730" sldId="296"/>
            <ac:spMk id="23" creationId="{DB5C0991-8668-4CA0-8F13-40FA27579433}"/>
          </ac:spMkLst>
        </pc:spChg>
        <pc:spChg chg="add mod topLvl">
          <ac:chgData name="Gnanvo, Kondo (kg6cq)" userId="cf2a00cd-5d4a-477d-a52f-af039bcf1853" providerId="ADAL" clId="{50C768F5-A04B-4C03-8D83-1A25E400EB09}" dt="2023-08-10T11:07:25.233" v="6424" actId="555"/>
          <ac:spMkLst>
            <pc:docMk/>
            <pc:sldMk cId="1069995730" sldId="296"/>
            <ac:spMk id="24" creationId="{2984747E-D674-4B7F-AAA0-80FEDEA88764}"/>
          </ac:spMkLst>
        </pc:spChg>
        <pc:spChg chg="add mod topLvl">
          <ac:chgData name="Gnanvo, Kondo (kg6cq)" userId="cf2a00cd-5d4a-477d-a52f-af039bcf1853" providerId="ADAL" clId="{50C768F5-A04B-4C03-8D83-1A25E400EB09}" dt="2023-08-10T11:07:46.934" v="6427" actId="165"/>
          <ac:spMkLst>
            <pc:docMk/>
            <pc:sldMk cId="1069995730" sldId="296"/>
            <ac:spMk id="25" creationId="{D9450586-2D47-434C-99A1-4EAE4396C8D8}"/>
          </ac:spMkLst>
        </pc:spChg>
        <pc:spChg chg="add del mod">
          <ac:chgData name="Gnanvo, Kondo (kg6cq)" userId="cf2a00cd-5d4a-477d-a52f-af039bcf1853" providerId="ADAL" clId="{50C768F5-A04B-4C03-8D83-1A25E400EB09}" dt="2023-08-08T19:10:17.221" v="2245" actId="478"/>
          <ac:spMkLst>
            <pc:docMk/>
            <pc:sldMk cId="1069995730" sldId="296"/>
            <ac:spMk id="26" creationId="{8E93E048-4DAC-489F-A54A-9147A7316AFF}"/>
          </ac:spMkLst>
        </pc:spChg>
        <pc:spChg chg="add mod topLvl">
          <ac:chgData name="Gnanvo, Kondo (kg6cq)" userId="cf2a00cd-5d4a-477d-a52f-af039bcf1853" providerId="ADAL" clId="{50C768F5-A04B-4C03-8D83-1A25E400EB09}" dt="2023-08-10T11:07:46.934" v="6427" actId="165"/>
          <ac:spMkLst>
            <pc:docMk/>
            <pc:sldMk cId="1069995730" sldId="296"/>
            <ac:spMk id="27" creationId="{50F5789E-DC16-4C92-9A7D-7E000E90C7BB}"/>
          </ac:spMkLst>
        </pc:spChg>
        <pc:spChg chg="add mod topLvl">
          <ac:chgData name="Gnanvo, Kondo (kg6cq)" userId="cf2a00cd-5d4a-477d-a52f-af039bcf1853" providerId="ADAL" clId="{50C768F5-A04B-4C03-8D83-1A25E400EB09}" dt="2023-08-10T11:07:25.233" v="6424" actId="555"/>
          <ac:spMkLst>
            <pc:docMk/>
            <pc:sldMk cId="1069995730" sldId="296"/>
            <ac:spMk id="28" creationId="{8C95ABCC-ED02-45A8-BA49-83C55E5CFC60}"/>
          </ac:spMkLst>
        </pc:spChg>
        <pc:spChg chg="add mod">
          <ac:chgData name="Gnanvo, Kondo (kg6cq)" userId="cf2a00cd-5d4a-477d-a52f-af039bcf1853" providerId="ADAL" clId="{50C768F5-A04B-4C03-8D83-1A25E400EB09}" dt="2023-08-10T11:41:32.471" v="7293" actId="164"/>
          <ac:spMkLst>
            <pc:docMk/>
            <pc:sldMk cId="1069995730" sldId="296"/>
            <ac:spMk id="29" creationId="{B696516D-9A5B-4929-BFE5-29FA13B6B4E5}"/>
          </ac:spMkLst>
        </pc:spChg>
        <pc:spChg chg="add mod">
          <ac:chgData name="Gnanvo, Kondo (kg6cq)" userId="cf2a00cd-5d4a-477d-a52f-af039bcf1853" providerId="ADAL" clId="{50C768F5-A04B-4C03-8D83-1A25E400EB09}" dt="2023-08-10T11:40:52.162" v="7277" actId="404"/>
          <ac:spMkLst>
            <pc:docMk/>
            <pc:sldMk cId="1069995730" sldId="296"/>
            <ac:spMk id="32" creationId="{20C34D22-7AE7-4A03-B8F7-18F85DBBFD91}"/>
          </ac:spMkLst>
        </pc:spChg>
        <pc:spChg chg="mod">
          <ac:chgData name="Gnanvo, Kondo (kg6cq)" userId="cf2a00cd-5d4a-477d-a52f-af039bcf1853" providerId="ADAL" clId="{50C768F5-A04B-4C03-8D83-1A25E400EB09}" dt="2023-08-08T18:35:14.308" v="1661" actId="1076"/>
          <ac:spMkLst>
            <pc:docMk/>
            <pc:sldMk cId="1069995730" sldId="296"/>
            <ac:spMk id="284" creationId="{00000000-0000-0000-0000-000000000000}"/>
          </ac:spMkLst>
        </pc:spChg>
        <pc:spChg chg="mod">
          <ac:chgData name="Gnanvo, Kondo (kg6cq)" userId="cf2a00cd-5d4a-477d-a52f-af039bcf1853" providerId="ADAL" clId="{50C768F5-A04B-4C03-8D83-1A25E400EB09}" dt="2023-08-10T12:01:50.751" v="8281" actId="20577"/>
          <ac:spMkLst>
            <pc:docMk/>
            <pc:sldMk cId="1069995730" sldId="296"/>
            <ac:spMk id="285" creationId="{00000000-0000-0000-0000-000000000000}"/>
          </ac:spMkLst>
        </pc:spChg>
        <pc:grpChg chg="add del mod">
          <ac:chgData name="Gnanvo, Kondo (kg6cq)" userId="cf2a00cd-5d4a-477d-a52f-af039bcf1853" providerId="ADAL" clId="{50C768F5-A04B-4C03-8D83-1A25E400EB09}" dt="2023-08-10T10:59:07.229" v="6047" actId="165"/>
          <ac:grpSpMkLst>
            <pc:docMk/>
            <pc:sldMk cId="1069995730" sldId="296"/>
            <ac:grpSpMk id="3" creationId="{3879BB15-0E5E-4680-ACF0-127DCF87F4BA}"/>
          </ac:grpSpMkLst>
        </pc:grpChg>
        <pc:grpChg chg="add mod">
          <ac:chgData name="Gnanvo, Kondo (kg6cq)" userId="cf2a00cd-5d4a-477d-a52f-af039bcf1853" providerId="ADAL" clId="{50C768F5-A04B-4C03-8D83-1A25E400EB09}" dt="2023-08-10T11:41:46.293" v="7296" actId="1076"/>
          <ac:grpSpMkLst>
            <pc:docMk/>
            <pc:sldMk cId="1069995730" sldId="296"/>
            <ac:grpSpMk id="3" creationId="{E7AFEA74-993A-4DCF-AA94-BC47A5BBE67E}"/>
          </ac:grpSpMkLst>
        </pc:grpChg>
        <pc:grpChg chg="add del mod">
          <ac:chgData name="Gnanvo, Kondo (kg6cq)" userId="cf2a00cd-5d4a-477d-a52f-af039bcf1853" providerId="ADAL" clId="{50C768F5-A04B-4C03-8D83-1A25E400EB09}" dt="2023-08-10T11:04:35.995" v="6384" actId="165"/>
          <ac:grpSpMkLst>
            <pc:docMk/>
            <pc:sldMk cId="1069995730" sldId="296"/>
            <ac:grpSpMk id="4" creationId="{54AACCD4-6906-4116-A03F-310E009F1D8B}"/>
          </ac:grpSpMkLst>
        </pc:grpChg>
        <pc:grpChg chg="add mod">
          <ac:chgData name="Gnanvo, Kondo (kg6cq)" userId="cf2a00cd-5d4a-477d-a52f-af039bcf1853" providerId="ADAL" clId="{50C768F5-A04B-4C03-8D83-1A25E400EB09}" dt="2023-08-10T11:41:44.958" v="7295" actId="1076"/>
          <ac:grpSpMkLst>
            <pc:docMk/>
            <pc:sldMk cId="1069995730" sldId="296"/>
            <ac:grpSpMk id="4" creationId="{8F42852B-E6F5-414D-A800-F0B2AAAABF32}"/>
          </ac:grpSpMkLst>
        </pc:grpChg>
        <pc:grpChg chg="add del mod">
          <ac:chgData name="Gnanvo, Kondo (kg6cq)" userId="cf2a00cd-5d4a-477d-a52f-af039bcf1853" providerId="ADAL" clId="{50C768F5-A04B-4C03-8D83-1A25E400EB09}" dt="2023-08-10T11:04:35.995" v="6384" actId="165"/>
          <ac:grpSpMkLst>
            <pc:docMk/>
            <pc:sldMk cId="1069995730" sldId="296"/>
            <ac:grpSpMk id="6" creationId="{84E32818-1AEA-4DA7-A560-C049B1CF0074}"/>
          </ac:grpSpMkLst>
        </pc:grpChg>
        <pc:grpChg chg="add mod ord">
          <ac:chgData name="Gnanvo, Kondo (kg6cq)" userId="cf2a00cd-5d4a-477d-a52f-af039bcf1853" providerId="ADAL" clId="{50C768F5-A04B-4C03-8D83-1A25E400EB09}" dt="2023-08-10T11:07:19.470" v="6423" actId="164"/>
          <ac:grpSpMkLst>
            <pc:docMk/>
            <pc:sldMk cId="1069995730" sldId="296"/>
            <ac:grpSpMk id="8" creationId="{76A5BB08-DA79-48DA-8F89-E7A0DA0C98A1}"/>
          </ac:grpSpMkLst>
        </pc:grpChg>
        <pc:grpChg chg="add del mod">
          <ac:chgData name="Gnanvo, Kondo (kg6cq)" userId="cf2a00cd-5d4a-477d-a52f-af039bcf1853" providerId="ADAL" clId="{50C768F5-A04B-4C03-8D83-1A25E400EB09}" dt="2023-08-10T11:08:12.931" v="6442" actId="164"/>
          <ac:grpSpMkLst>
            <pc:docMk/>
            <pc:sldMk cId="1069995730" sldId="296"/>
            <ac:grpSpMk id="10" creationId="{896A1F93-C071-461D-9138-737201B5D021}"/>
          </ac:grpSpMkLst>
        </pc:grpChg>
        <pc:grpChg chg="add mod">
          <ac:chgData name="Gnanvo, Kondo (kg6cq)" userId="cf2a00cd-5d4a-477d-a52f-af039bcf1853" providerId="ADAL" clId="{50C768F5-A04B-4C03-8D83-1A25E400EB09}" dt="2023-08-10T11:08:16.136" v="6443" actId="164"/>
          <ac:grpSpMkLst>
            <pc:docMk/>
            <pc:sldMk cId="1069995730" sldId="296"/>
            <ac:grpSpMk id="11" creationId="{ADB14D29-BC66-4EA4-8E7B-A8547CB3B512}"/>
          </ac:grpSpMkLst>
        </pc:grpChg>
        <pc:grpChg chg="add mod topLvl">
          <ac:chgData name="Gnanvo, Kondo (kg6cq)" userId="cf2a00cd-5d4a-477d-a52f-af039bcf1853" providerId="ADAL" clId="{50C768F5-A04B-4C03-8D83-1A25E400EB09}" dt="2023-08-10T11:20:58.521" v="7136" actId="1076"/>
          <ac:grpSpMkLst>
            <pc:docMk/>
            <pc:sldMk cId="1069995730" sldId="296"/>
            <ac:grpSpMk id="13" creationId="{BD5CEB90-E7D7-4222-A646-028824E6940F}"/>
          </ac:grpSpMkLst>
        </pc:grpChg>
        <pc:grpChg chg="add mod topLvl">
          <ac:chgData name="Gnanvo, Kondo (kg6cq)" userId="cf2a00cd-5d4a-477d-a52f-af039bcf1853" providerId="ADAL" clId="{50C768F5-A04B-4C03-8D83-1A25E400EB09}" dt="2023-08-10T11:20:58.521" v="7136" actId="1076"/>
          <ac:grpSpMkLst>
            <pc:docMk/>
            <pc:sldMk cId="1069995730" sldId="296"/>
            <ac:grpSpMk id="15" creationId="{06DB919E-25E7-4E32-B785-37F4AFBA22F0}"/>
          </ac:grpSpMkLst>
        </pc:grpChg>
        <pc:grpChg chg="add del mod topLvl">
          <ac:chgData name="Gnanvo, Kondo (kg6cq)" userId="cf2a00cd-5d4a-477d-a52f-af039bcf1853" providerId="ADAL" clId="{50C768F5-A04B-4C03-8D83-1A25E400EB09}" dt="2023-08-10T11:04:45.883" v="6386" actId="165"/>
          <ac:grpSpMkLst>
            <pc:docMk/>
            <pc:sldMk cId="1069995730" sldId="296"/>
            <ac:grpSpMk id="18" creationId="{A43A8F33-B9E2-4D49-8516-EE2B03B43618}"/>
          </ac:grpSpMkLst>
        </pc:grpChg>
        <pc:grpChg chg="add del mod">
          <ac:chgData name="Gnanvo, Kondo (kg6cq)" userId="cf2a00cd-5d4a-477d-a52f-af039bcf1853" providerId="ADAL" clId="{50C768F5-A04B-4C03-8D83-1A25E400EB09}" dt="2023-08-10T11:08:39.246" v="6460" actId="165"/>
          <ac:grpSpMkLst>
            <pc:docMk/>
            <pc:sldMk cId="1069995730" sldId="296"/>
            <ac:grpSpMk id="20" creationId="{A27411CD-A15D-4655-B2DB-DEE3553867AE}"/>
          </ac:grpSpMkLst>
        </pc:grpChg>
        <pc:grpChg chg="add del mod ord topLvl">
          <ac:chgData name="Gnanvo, Kondo (kg6cq)" userId="cf2a00cd-5d4a-477d-a52f-af039bcf1853" providerId="ADAL" clId="{50C768F5-A04B-4C03-8D83-1A25E400EB09}" dt="2023-08-10T11:04:40.928" v="6385" actId="165"/>
          <ac:grpSpMkLst>
            <pc:docMk/>
            <pc:sldMk cId="1069995730" sldId="296"/>
            <ac:grpSpMk id="29" creationId="{BDE71780-10D2-4640-A690-3FD966C8F3C3}"/>
          </ac:grpSpMkLst>
        </pc:grpChg>
        <pc:grpChg chg="add del mod topLvl">
          <ac:chgData name="Gnanvo, Kondo (kg6cq)" userId="cf2a00cd-5d4a-477d-a52f-af039bcf1853" providerId="ADAL" clId="{50C768F5-A04B-4C03-8D83-1A25E400EB09}" dt="2023-08-10T11:00:17.182" v="6077" actId="165"/>
          <ac:grpSpMkLst>
            <pc:docMk/>
            <pc:sldMk cId="1069995730" sldId="296"/>
            <ac:grpSpMk id="30" creationId="{92B09A99-1665-448C-A47C-F0A676FE71E4}"/>
          </ac:grpSpMkLst>
        </pc:grpChg>
        <pc:grpChg chg="add del mod topLvl">
          <ac:chgData name="Gnanvo, Kondo (kg6cq)" userId="cf2a00cd-5d4a-477d-a52f-af039bcf1853" providerId="ADAL" clId="{50C768F5-A04B-4C03-8D83-1A25E400EB09}" dt="2023-08-10T11:00:17.182" v="6077" actId="165"/>
          <ac:grpSpMkLst>
            <pc:docMk/>
            <pc:sldMk cId="1069995730" sldId="296"/>
            <ac:grpSpMk id="31" creationId="{25561493-06E3-4BF0-ABA5-81E92BD3183E}"/>
          </ac:grpSpMkLst>
        </pc:grpChg>
        <pc:picChg chg="del">
          <ac:chgData name="Gnanvo, Kondo (kg6cq)" userId="cf2a00cd-5d4a-477d-a52f-af039bcf1853" providerId="ADAL" clId="{50C768F5-A04B-4C03-8D83-1A25E400EB09}" dt="2023-08-08T18:32:16.439" v="1632" actId="478"/>
          <ac:picMkLst>
            <pc:docMk/>
            <pc:sldMk cId="1069995730" sldId="296"/>
            <ac:picMk id="4" creationId="{F576032C-DCDB-4B43-9DDA-4DDBA92372C5}"/>
          </ac:picMkLst>
        </pc:picChg>
        <pc:picChg chg="add mod topLvl">
          <ac:chgData name="Gnanvo, Kondo (kg6cq)" userId="cf2a00cd-5d4a-477d-a52f-af039bcf1853" providerId="ADAL" clId="{50C768F5-A04B-4C03-8D83-1A25E400EB09}" dt="2023-08-10T11:07:46.934" v="6427" actId="165"/>
          <ac:picMkLst>
            <pc:docMk/>
            <pc:sldMk cId="1069995730" sldId="296"/>
            <ac:picMk id="5" creationId="{4AD42970-8180-44ED-A76E-87EAFEC76BF7}"/>
          </ac:picMkLst>
        </pc:picChg>
        <pc:picChg chg="add del mod topLvl">
          <ac:chgData name="Gnanvo, Kondo (kg6cq)" userId="cf2a00cd-5d4a-477d-a52f-af039bcf1853" providerId="ADAL" clId="{50C768F5-A04B-4C03-8D83-1A25E400EB09}" dt="2023-08-10T11:04:48.851" v="6387" actId="478"/>
          <ac:picMkLst>
            <pc:docMk/>
            <pc:sldMk cId="1069995730" sldId="296"/>
            <ac:picMk id="7" creationId="{9CE939FE-60D7-497E-81FE-887BB9CF449A}"/>
          </ac:picMkLst>
        </pc:picChg>
        <pc:picChg chg="add mod topLvl">
          <ac:chgData name="Gnanvo, Kondo (kg6cq)" userId="cf2a00cd-5d4a-477d-a52f-af039bcf1853" providerId="ADAL" clId="{50C768F5-A04B-4C03-8D83-1A25E400EB09}" dt="2023-08-10T11:07:46.934" v="6427" actId="165"/>
          <ac:picMkLst>
            <pc:docMk/>
            <pc:sldMk cId="1069995730" sldId="296"/>
            <ac:picMk id="9" creationId="{7C21CDCA-9775-473F-AF98-2F4F193701D0}"/>
          </ac:picMkLst>
        </pc:picChg>
        <pc:picChg chg="del">
          <ac:chgData name="Gnanvo, Kondo (kg6cq)" userId="cf2a00cd-5d4a-477d-a52f-af039bcf1853" providerId="ADAL" clId="{50C768F5-A04B-4C03-8D83-1A25E400EB09}" dt="2023-08-08T18:32:15.700" v="1631" actId="478"/>
          <ac:picMkLst>
            <pc:docMk/>
            <pc:sldMk cId="1069995730" sldId="296"/>
            <ac:picMk id="10" creationId="{65B09853-28F0-445C-8562-04DE23C4B4D3}"/>
          </ac:picMkLst>
        </pc:picChg>
        <pc:picChg chg="add del mod topLvl">
          <ac:chgData name="Gnanvo, Kondo (kg6cq)" userId="cf2a00cd-5d4a-477d-a52f-af039bcf1853" providerId="ADAL" clId="{50C768F5-A04B-4C03-8D83-1A25E400EB09}" dt="2023-08-10T11:04:52.123" v="6389" actId="478"/>
          <ac:picMkLst>
            <pc:docMk/>
            <pc:sldMk cId="1069995730" sldId="296"/>
            <ac:picMk id="12" creationId="{6164B6E6-0760-4AA2-9AF2-DDD1EDC6BCE7}"/>
          </ac:picMkLst>
        </pc:picChg>
        <pc:picChg chg="add mod topLvl">
          <ac:chgData name="Gnanvo, Kondo (kg6cq)" userId="cf2a00cd-5d4a-477d-a52f-af039bcf1853" providerId="ADAL" clId="{50C768F5-A04B-4C03-8D83-1A25E400EB09}" dt="2023-08-10T11:06:31.408" v="6413" actId="164"/>
          <ac:picMkLst>
            <pc:docMk/>
            <pc:sldMk cId="1069995730" sldId="296"/>
            <ac:picMk id="14" creationId="{85ED4F74-0069-4889-BE97-9C5D8CDA8B1B}"/>
          </ac:picMkLst>
        </pc:picChg>
        <pc:picChg chg="add mod topLvl">
          <ac:chgData name="Gnanvo, Kondo (kg6cq)" userId="cf2a00cd-5d4a-477d-a52f-af039bcf1853" providerId="ADAL" clId="{50C768F5-A04B-4C03-8D83-1A25E400EB09}" dt="2023-08-10T11:06:31.408" v="6413" actId="164"/>
          <ac:picMkLst>
            <pc:docMk/>
            <pc:sldMk cId="1069995730" sldId="296"/>
            <ac:picMk id="16" creationId="{B4F9E067-9D0C-4A10-A145-28B8BA3A6EC0}"/>
          </ac:picMkLst>
        </pc:picChg>
        <pc:picChg chg="add mod">
          <ac:chgData name="Gnanvo, Kondo (kg6cq)" userId="cf2a00cd-5d4a-477d-a52f-af039bcf1853" providerId="ADAL" clId="{50C768F5-A04B-4C03-8D83-1A25E400EB09}" dt="2023-08-10T11:41:32.471" v="7293" actId="164"/>
          <ac:picMkLst>
            <pc:docMk/>
            <pc:sldMk cId="1069995730" sldId="296"/>
            <ac:picMk id="26" creationId="{306A7926-3621-4AAA-87BF-4AF447F813A9}"/>
          </ac:picMkLst>
        </pc:picChg>
        <pc:picChg chg="add mod">
          <ac:chgData name="Gnanvo, Kondo (kg6cq)" userId="cf2a00cd-5d4a-477d-a52f-af039bcf1853" providerId="ADAL" clId="{50C768F5-A04B-4C03-8D83-1A25E400EB09}" dt="2023-08-10T11:39:47.400" v="7233" actId="164"/>
          <ac:picMkLst>
            <pc:docMk/>
            <pc:sldMk cId="1069995730" sldId="296"/>
            <ac:picMk id="35" creationId="{9AEB4593-D5E2-4D1D-8710-D8B0E9C4D9B6}"/>
          </ac:picMkLst>
        </pc:picChg>
      </pc:sldChg>
      <pc:sldChg chg="addSp delSp modSp add mod">
        <pc:chgData name="Gnanvo, Kondo (kg6cq)" userId="cf2a00cd-5d4a-477d-a52f-af039bcf1853" providerId="ADAL" clId="{50C768F5-A04B-4C03-8D83-1A25E400EB09}" dt="2023-08-08T18:58:30.314" v="1951" actId="113"/>
        <pc:sldMkLst>
          <pc:docMk/>
          <pc:sldMk cId="2553700553" sldId="297"/>
        </pc:sldMkLst>
        <pc:spChg chg="add del">
          <ac:chgData name="Gnanvo, Kondo (kg6cq)" userId="cf2a00cd-5d4a-477d-a52f-af039bcf1853" providerId="ADAL" clId="{50C768F5-A04B-4C03-8D83-1A25E400EB09}" dt="2023-08-08T18:55:30.923" v="1896" actId="478"/>
          <ac:spMkLst>
            <pc:docMk/>
            <pc:sldMk cId="2553700553" sldId="297"/>
            <ac:spMk id="19" creationId="{F13BA7D7-C5B4-46AB-BE71-2CEDFE00E2C5}"/>
          </ac:spMkLst>
        </pc:spChg>
        <pc:spChg chg="add mod">
          <ac:chgData name="Gnanvo, Kondo (kg6cq)" userId="cf2a00cd-5d4a-477d-a52f-af039bcf1853" providerId="ADAL" clId="{50C768F5-A04B-4C03-8D83-1A25E400EB09}" dt="2023-08-08T18:58:30.314" v="1951" actId="113"/>
          <ac:spMkLst>
            <pc:docMk/>
            <pc:sldMk cId="2553700553" sldId="297"/>
            <ac:spMk id="20" creationId="{BCC67B35-3B6A-4D5D-A530-3E63FE62ED45}"/>
          </ac:spMkLst>
        </pc:spChg>
        <pc:spChg chg="add mod">
          <ac:chgData name="Gnanvo, Kondo (kg6cq)" userId="cf2a00cd-5d4a-477d-a52f-af039bcf1853" providerId="ADAL" clId="{50C768F5-A04B-4C03-8D83-1A25E400EB09}" dt="2023-08-08T18:58:30.314" v="1951" actId="113"/>
          <ac:spMkLst>
            <pc:docMk/>
            <pc:sldMk cId="2553700553" sldId="297"/>
            <ac:spMk id="21" creationId="{91D1B122-BC00-4A95-98DB-D9211F925748}"/>
          </ac:spMkLst>
        </pc:spChg>
        <pc:spChg chg="mod">
          <ac:chgData name="Gnanvo, Kondo (kg6cq)" userId="cf2a00cd-5d4a-477d-a52f-af039bcf1853" providerId="ADAL" clId="{50C768F5-A04B-4C03-8D83-1A25E400EB09}" dt="2023-08-08T18:57:53.089" v="1946" actId="207"/>
          <ac:spMkLst>
            <pc:docMk/>
            <pc:sldMk cId="2553700553" sldId="297"/>
            <ac:spMk id="285" creationId="{00000000-0000-0000-0000-000000000000}"/>
          </ac:spMkLst>
        </pc:spChg>
        <pc:picChg chg="add mod">
          <ac:chgData name="Gnanvo, Kondo (kg6cq)" userId="cf2a00cd-5d4a-477d-a52f-af039bcf1853" providerId="ADAL" clId="{50C768F5-A04B-4C03-8D83-1A25E400EB09}" dt="2023-08-08T18:57:42.039" v="1944" actId="1035"/>
          <ac:picMkLst>
            <pc:docMk/>
            <pc:sldMk cId="2553700553" sldId="297"/>
            <ac:picMk id="4" creationId="{C66D2526-3183-4667-9B77-3C931931A660}"/>
          </ac:picMkLst>
        </pc:picChg>
        <pc:picChg chg="del">
          <ac:chgData name="Gnanvo, Kondo (kg6cq)" userId="cf2a00cd-5d4a-477d-a52f-af039bcf1853" providerId="ADAL" clId="{50C768F5-A04B-4C03-8D83-1A25E400EB09}" dt="2023-08-08T18:51:09.783" v="1789" actId="478"/>
          <ac:picMkLst>
            <pc:docMk/>
            <pc:sldMk cId="2553700553" sldId="297"/>
            <ac:picMk id="5" creationId="{293E694A-6D9D-444E-B417-33398F24DBC7}"/>
          </ac:picMkLst>
        </pc:picChg>
        <pc:picChg chg="del">
          <ac:chgData name="Gnanvo, Kondo (kg6cq)" userId="cf2a00cd-5d4a-477d-a52f-af039bcf1853" providerId="ADAL" clId="{50C768F5-A04B-4C03-8D83-1A25E400EB09}" dt="2023-08-08T18:51:09.783" v="1789" actId="478"/>
          <ac:picMkLst>
            <pc:docMk/>
            <pc:sldMk cId="2553700553" sldId="297"/>
            <ac:picMk id="7" creationId="{FC984C90-43C0-4C85-A0F1-AA9F86162A40}"/>
          </ac:picMkLst>
        </pc:picChg>
        <pc:picChg chg="add mod">
          <ac:chgData name="Gnanvo, Kondo (kg6cq)" userId="cf2a00cd-5d4a-477d-a52f-af039bcf1853" providerId="ADAL" clId="{50C768F5-A04B-4C03-8D83-1A25E400EB09}" dt="2023-08-08T18:57:42.039" v="1944" actId="1035"/>
          <ac:picMkLst>
            <pc:docMk/>
            <pc:sldMk cId="2553700553" sldId="297"/>
            <ac:picMk id="8" creationId="{B638A38B-FA55-4146-9EB5-25F849BAAFB4}"/>
          </ac:picMkLst>
        </pc:picChg>
        <pc:picChg chg="add mod">
          <ac:chgData name="Gnanvo, Kondo (kg6cq)" userId="cf2a00cd-5d4a-477d-a52f-af039bcf1853" providerId="ADAL" clId="{50C768F5-A04B-4C03-8D83-1A25E400EB09}" dt="2023-08-08T18:57:42.039" v="1944" actId="1035"/>
          <ac:picMkLst>
            <pc:docMk/>
            <pc:sldMk cId="2553700553" sldId="297"/>
            <ac:picMk id="10" creationId="{AD5F4423-1797-4E74-814E-73A75570E5A8}"/>
          </ac:picMkLst>
        </pc:picChg>
        <pc:picChg chg="add mod">
          <ac:chgData name="Gnanvo, Kondo (kg6cq)" userId="cf2a00cd-5d4a-477d-a52f-af039bcf1853" providerId="ADAL" clId="{50C768F5-A04B-4C03-8D83-1A25E400EB09}" dt="2023-08-08T18:57:36.396" v="1936" actId="1035"/>
          <ac:picMkLst>
            <pc:docMk/>
            <pc:sldMk cId="2553700553" sldId="297"/>
            <ac:picMk id="12" creationId="{829C3C61-645F-4E2C-824F-B115BAF05AE4}"/>
          </ac:picMkLst>
        </pc:picChg>
        <pc:picChg chg="add mod">
          <ac:chgData name="Gnanvo, Kondo (kg6cq)" userId="cf2a00cd-5d4a-477d-a52f-af039bcf1853" providerId="ADAL" clId="{50C768F5-A04B-4C03-8D83-1A25E400EB09}" dt="2023-08-08T18:57:36.396" v="1936" actId="1035"/>
          <ac:picMkLst>
            <pc:docMk/>
            <pc:sldMk cId="2553700553" sldId="297"/>
            <ac:picMk id="14" creationId="{025CF5AA-CF9F-49A6-8043-AFF3FBD594BF}"/>
          </ac:picMkLst>
        </pc:picChg>
        <pc:picChg chg="add mod">
          <ac:chgData name="Gnanvo, Kondo (kg6cq)" userId="cf2a00cd-5d4a-477d-a52f-af039bcf1853" providerId="ADAL" clId="{50C768F5-A04B-4C03-8D83-1A25E400EB09}" dt="2023-08-08T18:57:36.396" v="1936" actId="1035"/>
          <ac:picMkLst>
            <pc:docMk/>
            <pc:sldMk cId="2553700553" sldId="297"/>
            <ac:picMk id="16" creationId="{B5002A37-2DA6-4A02-B70C-6DD322619EF4}"/>
          </ac:picMkLst>
        </pc:picChg>
      </pc:sldChg>
      <pc:sldChg chg="delSp modSp add del mod">
        <pc:chgData name="Gnanvo, Kondo (kg6cq)" userId="cf2a00cd-5d4a-477d-a52f-af039bcf1853" providerId="ADAL" clId="{50C768F5-A04B-4C03-8D83-1A25E400EB09}" dt="2023-08-10T10:25:13.304" v="4692" actId="47"/>
        <pc:sldMkLst>
          <pc:docMk/>
          <pc:sldMk cId="4112483066" sldId="298"/>
        </pc:sldMkLst>
        <pc:spChg chg="del">
          <ac:chgData name="Gnanvo, Kondo (kg6cq)" userId="cf2a00cd-5d4a-477d-a52f-af039bcf1853" providerId="ADAL" clId="{50C768F5-A04B-4C03-8D83-1A25E400EB09}" dt="2023-08-08T19:19:58.584" v="2337" actId="478"/>
          <ac:spMkLst>
            <pc:docMk/>
            <pc:sldMk cId="4112483066" sldId="298"/>
            <ac:spMk id="19" creationId="{564EACC0-EA2C-47F8-955B-ED21DC7CDB84}"/>
          </ac:spMkLst>
        </pc:spChg>
        <pc:spChg chg="del">
          <ac:chgData name="Gnanvo, Kondo (kg6cq)" userId="cf2a00cd-5d4a-477d-a52f-af039bcf1853" providerId="ADAL" clId="{50C768F5-A04B-4C03-8D83-1A25E400EB09}" dt="2023-08-08T19:19:58.584" v="2337" actId="478"/>
          <ac:spMkLst>
            <pc:docMk/>
            <pc:sldMk cId="4112483066" sldId="298"/>
            <ac:spMk id="21" creationId="{E2EEC9E2-E87B-46F1-9010-1C8BCE1CDA8D}"/>
          </ac:spMkLst>
        </pc:spChg>
        <pc:spChg chg="del">
          <ac:chgData name="Gnanvo, Kondo (kg6cq)" userId="cf2a00cd-5d4a-477d-a52f-af039bcf1853" providerId="ADAL" clId="{50C768F5-A04B-4C03-8D83-1A25E400EB09}" dt="2023-08-08T19:20:15.910" v="2338" actId="478"/>
          <ac:spMkLst>
            <pc:docMk/>
            <pc:sldMk cId="4112483066" sldId="298"/>
            <ac:spMk id="22" creationId="{F2B6736F-A7C4-4D5C-9869-4C9A87A27407}"/>
          </ac:spMkLst>
        </pc:spChg>
        <pc:spChg chg="del">
          <ac:chgData name="Gnanvo, Kondo (kg6cq)" userId="cf2a00cd-5d4a-477d-a52f-af039bcf1853" providerId="ADAL" clId="{50C768F5-A04B-4C03-8D83-1A25E400EB09}" dt="2023-08-08T19:20:15.910" v="2338" actId="478"/>
          <ac:spMkLst>
            <pc:docMk/>
            <pc:sldMk cId="4112483066" sldId="298"/>
            <ac:spMk id="23" creationId="{DB5C0991-8668-4CA0-8F13-40FA27579433}"/>
          </ac:spMkLst>
        </pc:spChg>
        <pc:spChg chg="del">
          <ac:chgData name="Gnanvo, Kondo (kg6cq)" userId="cf2a00cd-5d4a-477d-a52f-af039bcf1853" providerId="ADAL" clId="{50C768F5-A04B-4C03-8D83-1A25E400EB09}" dt="2023-08-08T19:19:58.584" v="2337" actId="478"/>
          <ac:spMkLst>
            <pc:docMk/>
            <pc:sldMk cId="4112483066" sldId="298"/>
            <ac:spMk id="24" creationId="{2984747E-D674-4B7F-AAA0-80FEDEA88764}"/>
          </ac:spMkLst>
        </pc:spChg>
        <pc:spChg chg="del">
          <ac:chgData name="Gnanvo, Kondo (kg6cq)" userId="cf2a00cd-5d4a-477d-a52f-af039bcf1853" providerId="ADAL" clId="{50C768F5-A04B-4C03-8D83-1A25E400EB09}" dt="2023-08-08T19:20:15.910" v="2338" actId="478"/>
          <ac:spMkLst>
            <pc:docMk/>
            <pc:sldMk cId="4112483066" sldId="298"/>
            <ac:spMk id="25" creationId="{D9450586-2D47-434C-99A1-4EAE4396C8D8}"/>
          </ac:spMkLst>
        </pc:spChg>
        <pc:spChg chg="del">
          <ac:chgData name="Gnanvo, Kondo (kg6cq)" userId="cf2a00cd-5d4a-477d-a52f-af039bcf1853" providerId="ADAL" clId="{50C768F5-A04B-4C03-8D83-1A25E400EB09}" dt="2023-08-08T19:20:15.910" v="2338" actId="478"/>
          <ac:spMkLst>
            <pc:docMk/>
            <pc:sldMk cId="4112483066" sldId="298"/>
            <ac:spMk id="27" creationId="{50F5789E-DC16-4C92-9A7D-7E000E90C7BB}"/>
          </ac:spMkLst>
        </pc:spChg>
        <pc:spChg chg="del">
          <ac:chgData name="Gnanvo, Kondo (kg6cq)" userId="cf2a00cd-5d4a-477d-a52f-af039bcf1853" providerId="ADAL" clId="{50C768F5-A04B-4C03-8D83-1A25E400EB09}" dt="2023-08-08T19:20:15.910" v="2338" actId="478"/>
          <ac:spMkLst>
            <pc:docMk/>
            <pc:sldMk cId="4112483066" sldId="298"/>
            <ac:spMk id="28" creationId="{8C95ABCC-ED02-45A8-BA49-83C55E5CFC60}"/>
          </ac:spMkLst>
        </pc:spChg>
        <pc:spChg chg="mod">
          <ac:chgData name="Gnanvo, Kondo (kg6cq)" userId="cf2a00cd-5d4a-477d-a52f-af039bcf1853" providerId="ADAL" clId="{50C768F5-A04B-4C03-8D83-1A25E400EB09}" dt="2023-08-08T19:41:35.105" v="2549" actId="207"/>
          <ac:spMkLst>
            <pc:docMk/>
            <pc:sldMk cId="4112483066" sldId="298"/>
            <ac:spMk id="285" creationId="{00000000-0000-0000-0000-000000000000}"/>
          </ac:spMkLst>
        </pc:spChg>
        <pc:picChg chg="del">
          <ac:chgData name="Gnanvo, Kondo (kg6cq)" userId="cf2a00cd-5d4a-477d-a52f-af039bcf1853" providerId="ADAL" clId="{50C768F5-A04B-4C03-8D83-1A25E400EB09}" dt="2023-08-08T19:19:58.584" v="2337" actId="478"/>
          <ac:picMkLst>
            <pc:docMk/>
            <pc:sldMk cId="4112483066" sldId="298"/>
            <ac:picMk id="5" creationId="{4AD42970-8180-44ED-A76E-87EAFEC76BF7}"/>
          </ac:picMkLst>
        </pc:picChg>
        <pc:picChg chg="del">
          <ac:chgData name="Gnanvo, Kondo (kg6cq)" userId="cf2a00cd-5d4a-477d-a52f-af039bcf1853" providerId="ADAL" clId="{50C768F5-A04B-4C03-8D83-1A25E400EB09}" dt="2023-08-08T19:19:58.584" v="2337" actId="478"/>
          <ac:picMkLst>
            <pc:docMk/>
            <pc:sldMk cId="4112483066" sldId="298"/>
            <ac:picMk id="7" creationId="{9CE939FE-60D7-497E-81FE-887BB9CF449A}"/>
          </ac:picMkLst>
        </pc:picChg>
        <pc:picChg chg="del">
          <ac:chgData name="Gnanvo, Kondo (kg6cq)" userId="cf2a00cd-5d4a-477d-a52f-af039bcf1853" providerId="ADAL" clId="{50C768F5-A04B-4C03-8D83-1A25E400EB09}" dt="2023-08-08T19:19:58.584" v="2337" actId="478"/>
          <ac:picMkLst>
            <pc:docMk/>
            <pc:sldMk cId="4112483066" sldId="298"/>
            <ac:picMk id="9" creationId="{7C21CDCA-9775-473F-AF98-2F4F193701D0}"/>
          </ac:picMkLst>
        </pc:picChg>
        <pc:picChg chg="del">
          <ac:chgData name="Gnanvo, Kondo (kg6cq)" userId="cf2a00cd-5d4a-477d-a52f-af039bcf1853" providerId="ADAL" clId="{50C768F5-A04B-4C03-8D83-1A25E400EB09}" dt="2023-08-08T19:19:58.584" v="2337" actId="478"/>
          <ac:picMkLst>
            <pc:docMk/>
            <pc:sldMk cId="4112483066" sldId="298"/>
            <ac:picMk id="12" creationId="{6164B6E6-0760-4AA2-9AF2-DDD1EDC6BCE7}"/>
          </ac:picMkLst>
        </pc:picChg>
        <pc:picChg chg="del">
          <ac:chgData name="Gnanvo, Kondo (kg6cq)" userId="cf2a00cd-5d4a-477d-a52f-af039bcf1853" providerId="ADAL" clId="{50C768F5-A04B-4C03-8D83-1A25E400EB09}" dt="2023-08-08T19:20:15.910" v="2338" actId="478"/>
          <ac:picMkLst>
            <pc:docMk/>
            <pc:sldMk cId="4112483066" sldId="298"/>
            <ac:picMk id="14" creationId="{85ED4F74-0069-4889-BE97-9C5D8CDA8B1B}"/>
          </ac:picMkLst>
        </pc:picChg>
        <pc:picChg chg="del">
          <ac:chgData name="Gnanvo, Kondo (kg6cq)" userId="cf2a00cd-5d4a-477d-a52f-af039bcf1853" providerId="ADAL" clId="{50C768F5-A04B-4C03-8D83-1A25E400EB09}" dt="2023-08-08T19:19:58.584" v="2337" actId="478"/>
          <ac:picMkLst>
            <pc:docMk/>
            <pc:sldMk cId="4112483066" sldId="298"/>
            <ac:picMk id="16" creationId="{B4F9E067-9D0C-4A10-A145-28B8BA3A6EC0}"/>
          </ac:picMkLst>
        </pc:picChg>
      </pc:sldChg>
      <pc:sldChg chg="addSp delSp modSp add del mod ord">
        <pc:chgData name="Gnanvo, Kondo (kg6cq)" userId="cf2a00cd-5d4a-477d-a52f-af039bcf1853" providerId="ADAL" clId="{50C768F5-A04B-4C03-8D83-1A25E400EB09}" dt="2023-08-10T12:42:29.473" v="10778" actId="47"/>
        <pc:sldMkLst>
          <pc:docMk/>
          <pc:sldMk cId="1598732315" sldId="299"/>
        </pc:sldMkLst>
        <pc:spChg chg="del">
          <ac:chgData name="Gnanvo, Kondo (kg6cq)" userId="cf2a00cd-5d4a-477d-a52f-af039bcf1853" providerId="ADAL" clId="{50C768F5-A04B-4C03-8D83-1A25E400EB09}" dt="2023-08-09T21:53:02.330" v="3115" actId="478"/>
          <ac:spMkLst>
            <pc:docMk/>
            <pc:sldMk cId="1598732315" sldId="299"/>
            <ac:spMk id="17" creationId="{85DAFFB3-7BCE-4CDE-A0D1-7167F4306F82}"/>
          </ac:spMkLst>
        </pc:spChg>
        <pc:grpChg chg="add mod">
          <ac:chgData name="Gnanvo, Kondo (kg6cq)" userId="cf2a00cd-5d4a-477d-a52f-af039bcf1853" providerId="ADAL" clId="{50C768F5-A04B-4C03-8D83-1A25E400EB09}" dt="2023-08-09T21:50:16.042" v="3105" actId="1076"/>
          <ac:grpSpMkLst>
            <pc:docMk/>
            <pc:sldMk cId="1598732315" sldId="299"/>
            <ac:grpSpMk id="26" creationId="{EB31288F-38BF-471B-9F21-1CBFE9037DF0}"/>
          </ac:grpSpMkLst>
        </pc:grpChg>
        <pc:grpChg chg="del">
          <ac:chgData name="Gnanvo, Kondo (kg6cq)" userId="cf2a00cd-5d4a-477d-a52f-af039bcf1853" providerId="ADAL" clId="{50C768F5-A04B-4C03-8D83-1A25E400EB09}" dt="2023-08-09T21:50:02.859" v="3103" actId="478"/>
          <ac:grpSpMkLst>
            <pc:docMk/>
            <pc:sldMk cId="1598732315" sldId="299"/>
            <ac:grpSpMk id="30" creationId="{92B09A99-1665-448C-A47C-F0A676FE71E4}"/>
          </ac:grpSpMkLst>
        </pc:grpChg>
        <pc:grpChg chg="del">
          <ac:chgData name="Gnanvo, Kondo (kg6cq)" userId="cf2a00cd-5d4a-477d-a52f-af039bcf1853" providerId="ADAL" clId="{50C768F5-A04B-4C03-8D83-1A25E400EB09}" dt="2023-08-09T21:50:02.859" v="3103" actId="478"/>
          <ac:grpSpMkLst>
            <pc:docMk/>
            <pc:sldMk cId="1598732315" sldId="299"/>
            <ac:grpSpMk id="31" creationId="{25561493-06E3-4BF0-ABA5-81E92BD3183E}"/>
          </ac:grpSpMkLst>
        </pc:grpChg>
        <pc:grpChg chg="add mod">
          <ac:chgData name="Gnanvo, Kondo (kg6cq)" userId="cf2a00cd-5d4a-477d-a52f-af039bcf1853" providerId="ADAL" clId="{50C768F5-A04B-4C03-8D83-1A25E400EB09}" dt="2023-08-09T21:50:16.042" v="3105" actId="1076"/>
          <ac:grpSpMkLst>
            <pc:docMk/>
            <pc:sldMk cId="1598732315" sldId="299"/>
            <ac:grpSpMk id="61" creationId="{998F5A63-D133-4675-ACF2-98BA0BD331CC}"/>
          </ac:grpSpMkLst>
        </pc:grpChg>
        <pc:picChg chg="add mod modCrop">
          <ac:chgData name="Gnanvo, Kondo (kg6cq)" userId="cf2a00cd-5d4a-477d-a52f-af039bcf1853" providerId="ADAL" clId="{50C768F5-A04B-4C03-8D83-1A25E400EB09}" dt="2023-08-09T21:52:59.333" v="3114" actId="1076"/>
          <ac:picMkLst>
            <pc:docMk/>
            <pc:sldMk cId="1598732315" sldId="299"/>
            <ac:picMk id="4" creationId="{9EEECBCF-19EB-40A2-967A-AF1F4DFAD192}"/>
          </ac:picMkLst>
        </pc:picChg>
      </pc:sldChg>
      <pc:sldChg chg="delSp modSp add mod">
        <pc:chgData name="Gnanvo, Kondo (kg6cq)" userId="cf2a00cd-5d4a-477d-a52f-af039bcf1853" providerId="ADAL" clId="{50C768F5-A04B-4C03-8D83-1A25E400EB09}" dt="2023-08-10T12:27:54.066" v="9665" actId="207"/>
        <pc:sldMkLst>
          <pc:docMk/>
          <pc:sldMk cId="1614806022" sldId="300"/>
        </pc:sldMkLst>
        <pc:spChg chg="del">
          <ac:chgData name="Gnanvo, Kondo (kg6cq)" userId="cf2a00cd-5d4a-477d-a52f-af039bcf1853" providerId="ADAL" clId="{50C768F5-A04B-4C03-8D83-1A25E400EB09}" dt="2023-08-10T11:59:50.160" v="8257" actId="478"/>
          <ac:spMkLst>
            <pc:docMk/>
            <pc:sldMk cId="1614806022" sldId="300"/>
            <ac:spMk id="10" creationId="{87282BDC-5DE1-4E12-BDDA-226E27F537A9}"/>
          </ac:spMkLst>
        </pc:spChg>
        <pc:spChg chg="mod">
          <ac:chgData name="Gnanvo, Kondo (kg6cq)" userId="cf2a00cd-5d4a-477d-a52f-af039bcf1853" providerId="ADAL" clId="{50C768F5-A04B-4C03-8D83-1A25E400EB09}" dt="2023-08-10T12:27:54.066" v="9665" actId="207"/>
          <ac:spMkLst>
            <pc:docMk/>
            <pc:sldMk cId="1614806022" sldId="300"/>
            <ac:spMk id="15" creationId="{0A217FD7-873E-8A4A-BDD3-16642AE12DC8}"/>
          </ac:spMkLst>
        </pc:spChg>
        <pc:spChg chg="mod">
          <ac:chgData name="Gnanvo, Kondo (kg6cq)" userId="cf2a00cd-5d4a-477d-a52f-af039bcf1853" providerId="ADAL" clId="{50C768F5-A04B-4C03-8D83-1A25E400EB09}" dt="2023-08-10T12:11:12.058" v="8389" actId="6549"/>
          <ac:spMkLst>
            <pc:docMk/>
            <pc:sldMk cId="1614806022" sldId="300"/>
            <ac:spMk id="18" creationId="{70DD02E2-D6AF-4BE3-A714-430EC4E3E579}"/>
          </ac:spMkLst>
        </pc:spChg>
        <pc:grpChg chg="del">
          <ac:chgData name="Gnanvo, Kondo (kg6cq)" userId="cf2a00cd-5d4a-477d-a52f-af039bcf1853" providerId="ADAL" clId="{50C768F5-A04B-4C03-8D83-1A25E400EB09}" dt="2023-08-10T11:59:43.429" v="8254" actId="478"/>
          <ac:grpSpMkLst>
            <pc:docMk/>
            <pc:sldMk cId="1614806022" sldId="300"/>
            <ac:grpSpMk id="2" creationId="{9AD095D0-7A37-4545-AC85-52A88885422F}"/>
          </ac:grpSpMkLst>
        </pc:grpChg>
      </pc:sldChg>
      <pc:sldChg chg="addSp delSp modSp add mod">
        <pc:chgData name="Gnanvo, Kondo (kg6cq)" userId="cf2a00cd-5d4a-477d-a52f-af039bcf1853" providerId="ADAL" clId="{50C768F5-A04B-4C03-8D83-1A25E400EB09}" dt="2023-08-10T12:31:00.862" v="9716" actId="1076"/>
        <pc:sldMkLst>
          <pc:docMk/>
          <pc:sldMk cId="2904391727" sldId="301"/>
        </pc:sldMkLst>
        <pc:spChg chg="del">
          <ac:chgData name="Gnanvo, Kondo (kg6cq)" userId="cf2a00cd-5d4a-477d-a52f-af039bcf1853" providerId="ADAL" clId="{50C768F5-A04B-4C03-8D83-1A25E400EB09}" dt="2023-08-10T12:28:05.425" v="9667" actId="478"/>
          <ac:spMkLst>
            <pc:docMk/>
            <pc:sldMk cId="2904391727" sldId="301"/>
            <ac:spMk id="15" creationId="{0A217FD7-873E-8A4A-BDD3-16642AE12DC8}"/>
          </ac:spMkLst>
        </pc:spChg>
        <pc:spChg chg="mod">
          <ac:chgData name="Gnanvo, Kondo (kg6cq)" userId="cf2a00cd-5d4a-477d-a52f-af039bcf1853" providerId="ADAL" clId="{50C768F5-A04B-4C03-8D83-1A25E400EB09}" dt="2023-08-10T12:29:06.206" v="9691" actId="20577"/>
          <ac:spMkLst>
            <pc:docMk/>
            <pc:sldMk cId="2904391727" sldId="301"/>
            <ac:spMk id="18" creationId="{70DD02E2-D6AF-4BE3-A714-430EC4E3E579}"/>
          </ac:spMkLst>
        </pc:spChg>
        <pc:picChg chg="add mod">
          <ac:chgData name="Gnanvo, Kondo (kg6cq)" userId="cf2a00cd-5d4a-477d-a52f-af039bcf1853" providerId="ADAL" clId="{50C768F5-A04B-4C03-8D83-1A25E400EB09}" dt="2023-08-10T12:30:58.981" v="9715" actId="1076"/>
          <ac:picMkLst>
            <pc:docMk/>
            <pc:sldMk cId="2904391727" sldId="301"/>
            <ac:picMk id="2" creationId="{7ACDB52A-98AB-435E-868D-EE9E17BBD977}"/>
          </ac:picMkLst>
        </pc:picChg>
        <pc:picChg chg="add mod">
          <ac:chgData name="Gnanvo, Kondo (kg6cq)" userId="cf2a00cd-5d4a-477d-a52f-af039bcf1853" providerId="ADAL" clId="{50C768F5-A04B-4C03-8D83-1A25E400EB09}" dt="2023-08-10T12:30:02.127" v="9708" actId="1035"/>
          <ac:picMkLst>
            <pc:docMk/>
            <pc:sldMk cId="2904391727" sldId="301"/>
            <ac:picMk id="3" creationId="{C450A464-A9A7-43A7-8F1A-DE67D80F3619}"/>
          </ac:picMkLst>
        </pc:picChg>
        <pc:picChg chg="add mod">
          <ac:chgData name="Gnanvo, Kondo (kg6cq)" userId="cf2a00cd-5d4a-477d-a52f-af039bcf1853" providerId="ADAL" clId="{50C768F5-A04B-4C03-8D83-1A25E400EB09}" dt="2023-08-10T12:31:00.862" v="9716" actId="1076"/>
          <ac:picMkLst>
            <pc:docMk/>
            <pc:sldMk cId="2904391727" sldId="301"/>
            <ac:picMk id="5" creationId="{238DE81E-9F70-40CC-8AF3-2E816A28F218}"/>
          </ac:picMkLst>
        </pc:picChg>
      </pc:sldChg>
      <pc:sldChg chg="addSp delSp modSp add mod">
        <pc:chgData name="Gnanvo, Kondo (kg6cq)" userId="cf2a00cd-5d4a-477d-a52f-af039bcf1853" providerId="ADAL" clId="{50C768F5-A04B-4C03-8D83-1A25E400EB09}" dt="2023-08-10T12:33:03.644" v="9726" actId="1076"/>
        <pc:sldMkLst>
          <pc:docMk/>
          <pc:sldMk cId="1415150436" sldId="302"/>
        </pc:sldMkLst>
        <pc:spChg chg="mod">
          <ac:chgData name="Gnanvo, Kondo (kg6cq)" userId="cf2a00cd-5d4a-477d-a52f-af039bcf1853" providerId="ADAL" clId="{50C768F5-A04B-4C03-8D83-1A25E400EB09}" dt="2023-08-10T12:31:16.520" v="9723" actId="20577"/>
          <ac:spMkLst>
            <pc:docMk/>
            <pc:sldMk cId="1415150436" sldId="302"/>
            <ac:spMk id="18" creationId="{70DD02E2-D6AF-4BE3-A714-430EC4E3E579}"/>
          </ac:spMkLst>
        </pc:spChg>
        <pc:picChg chg="del">
          <ac:chgData name="Gnanvo, Kondo (kg6cq)" userId="cf2a00cd-5d4a-477d-a52f-af039bcf1853" providerId="ADAL" clId="{50C768F5-A04B-4C03-8D83-1A25E400EB09}" dt="2023-08-10T12:31:19.404" v="9724" actId="478"/>
          <ac:picMkLst>
            <pc:docMk/>
            <pc:sldMk cId="1415150436" sldId="302"/>
            <ac:picMk id="2" creationId="{7ACDB52A-98AB-435E-868D-EE9E17BBD977}"/>
          </ac:picMkLst>
        </pc:picChg>
        <pc:picChg chg="del">
          <ac:chgData name="Gnanvo, Kondo (kg6cq)" userId="cf2a00cd-5d4a-477d-a52f-af039bcf1853" providerId="ADAL" clId="{50C768F5-A04B-4C03-8D83-1A25E400EB09}" dt="2023-08-10T12:31:19.404" v="9724" actId="478"/>
          <ac:picMkLst>
            <pc:docMk/>
            <pc:sldMk cId="1415150436" sldId="302"/>
            <ac:picMk id="3" creationId="{C450A464-A9A7-43A7-8F1A-DE67D80F3619}"/>
          </ac:picMkLst>
        </pc:picChg>
        <pc:picChg chg="del">
          <ac:chgData name="Gnanvo, Kondo (kg6cq)" userId="cf2a00cd-5d4a-477d-a52f-af039bcf1853" providerId="ADAL" clId="{50C768F5-A04B-4C03-8D83-1A25E400EB09}" dt="2023-08-10T12:31:19.404" v="9724" actId="478"/>
          <ac:picMkLst>
            <pc:docMk/>
            <pc:sldMk cId="1415150436" sldId="302"/>
            <ac:picMk id="5" creationId="{238DE81E-9F70-40CC-8AF3-2E816A28F218}"/>
          </ac:picMkLst>
        </pc:picChg>
        <pc:picChg chg="add mod">
          <ac:chgData name="Gnanvo, Kondo (kg6cq)" userId="cf2a00cd-5d4a-477d-a52f-af039bcf1853" providerId="ADAL" clId="{50C768F5-A04B-4C03-8D83-1A25E400EB09}" dt="2023-08-10T12:33:03.644" v="9726" actId="1076"/>
          <ac:picMkLst>
            <pc:docMk/>
            <pc:sldMk cId="1415150436" sldId="302"/>
            <ac:picMk id="6" creationId="{A9223B15-A2AC-41AF-95D6-E8E04772B0E4}"/>
          </ac:picMkLst>
        </pc:picChg>
      </pc:sldChg>
      <pc:sldChg chg="addSp delSp modSp add mod ord">
        <pc:chgData name="Gnanvo, Kondo (kg6cq)" userId="cf2a00cd-5d4a-477d-a52f-af039bcf1853" providerId="ADAL" clId="{50C768F5-A04B-4C03-8D83-1A25E400EB09}" dt="2023-08-10T16:03:31.224" v="10916" actId="12788"/>
        <pc:sldMkLst>
          <pc:docMk/>
          <pc:sldMk cId="3800969859" sldId="303"/>
        </pc:sldMkLst>
        <pc:spChg chg="add del mod ord">
          <ac:chgData name="Gnanvo, Kondo (kg6cq)" userId="cf2a00cd-5d4a-477d-a52f-af039bcf1853" providerId="ADAL" clId="{50C768F5-A04B-4C03-8D83-1A25E400EB09}" dt="2023-08-10T16:02:06.627" v="10906" actId="478"/>
          <ac:spMkLst>
            <pc:docMk/>
            <pc:sldMk cId="3800969859" sldId="303"/>
            <ac:spMk id="5" creationId="{31BFB9E7-82EA-4CEC-A6E4-766643342D6D}"/>
          </ac:spMkLst>
        </pc:spChg>
        <pc:spChg chg="mod">
          <ac:chgData name="Gnanvo, Kondo (kg6cq)" userId="cf2a00cd-5d4a-477d-a52f-af039bcf1853" providerId="ADAL" clId="{50C768F5-A04B-4C03-8D83-1A25E400EB09}" dt="2023-08-10T12:44:34.028" v="10849" actId="20577"/>
          <ac:spMkLst>
            <pc:docMk/>
            <pc:sldMk cId="3800969859" sldId="303"/>
            <ac:spMk id="285" creationId="{00000000-0000-0000-0000-000000000000}"/>
          </ac:spMkLst>
        </pc:spChg>
        <pc:grpChg chg="add del mod">
          <ac:chgData name="Gnanvo, Kondo (kg6cq)" userId="cf2a00cd-5d4a-477d-a52f-af039bcf1853" providerId="ADAL" clId="{50C768F5-A04B-4C03-8D83-1A25E400EB09}" dt="2023-08-10T16:01:21.508" v="10892" actId="478"/>
          <ac:grpSpMkLst>
            <pc:docMk/>
            <pc:sldMk cId="3800969859" sldId="303"/>
            <ac:grpSpMk id="6" creationId="{D61FC593-0913-48F2-81C0-1179B2DE3E4E}"/>
          </ac:grpSpMkLst>
        </pc:grpChg>
        <pc:picChg chg="add mod topLvl modCrop">
          <ac:chgData name="Gnanvo, Kondo (kg6cq)" userId="cf2a00cd-5d4a-477d-a52f-af039bcf1853" providerId="ADAL" clId="{50C768F5-A04B-4C03-8D83-1A25E400EB09}" dt="2023-08-10T16:03:19.548" v="10915" actId="1076"/>
          <ac:picMkLst>
            <pc:docMk/>
            <pc:sldMk cId="3800969859" sldId="303"/>
            <ac:picMk id="3" creationId="{B1FB12B3-96DE-4739-9D32-CA25D4A9255C}"/>
          </ac:picMkLst>
        </pc:picChg>
        <pc:picChg chg="add del mod topLvl">
          <ac:chgData name="Gnanvo, Kondo (kg6cq)" userId="cf2a00cd-5d4a-477d-a52f-af039bcf1853" providerId="ADAL" clId="{50C768F5-A04B-4C03-8D83-1A25E400EB09}" dt="2023-08-10T16:01:21.508" v="10892" actId="478"/>
          <ac:picMkLst>
            <pc:docMk/>
            <pc:sldMk cId="3800969859" sldId="303"/>
            <ac:picMk id="4" creationId="{65E27B98-015D-43E1-A707-F9338EBFEDD4}"/>
          </ac:picMkLst>
        </pc:picChg>
        <pc:picChg chg="del">
          <ac:chgData name="Gnanvo, Kondo (kg6cq)" userId="cf2a00cd-5d4a-477d-a52f-af039bcf1853" providerId="ADAL" clId="{50C768F5-A04B-4C03-8D83-1A25E400EB09}" dt="2023-08-10T12:43:56.867" v="10780" actId="478"/>
          <ac:picMkLst>
            <pc:docMk/>
            <pc:sldMk cId="3800969859" sldId="303"/>
            <ac:picMk id="8" creationId="{D384FF19-B678-4122-BC85-74F570CA3709}"/>
          </ac:picMkLst>
        </pc:picChg>
        <pc:picChg chg="add mod">
          <ac:chgData name="Gnanvo, Kondo (kg6cq)" userId="cf2a00cd-5d4a-477d-a52f-af039bcf1853" providerId="ADAL" clId="{50C768F5-A04B-4C03-8D83-1A25E400EB09}" dt="2023-08-10T16:03:31.224" v="10916" actId="12788"/>
          <ac:picMkLst>
            <pc:docMk/>
            <pc:sldMk cId="3800969859" sldId="303"/>
            <ac:picMk id="1026" creationId="{E5050220-9053-4144-A522-6E67925E3F55}"/>
          </ac:picMkLst>
        </pc:picChg>
      </pc:sldChg>
    </pc:docChg>
  </pc:docChgLst>
  <pc:docChgLst>
    <pc:chgData name="Gnanvo, Kondo (kg6cq)" userId="cf2a00cd-5d4a-477d-a52f-af039bcf1853" providerId="ADAL" clId="{57026C97-D758-4090-89AF-C982D04EA06C}"/>
    <pc:docChg chg="undo custSel addSld delSld modSld sldOrd modMainMaster">
      <pc:chgData name="Gnanvo, Kondo (kg6cq)" userId="cf2a00cd-5d4a-477d-a52f-af039bcf1853" providerId="ADAL" clId="{57026C97-D758-4090-89AF-C982D04EA06C}" dt="2022-07-06T23:01:34.226" v="2292" actId="1076"/>
      <pc:docMkLst>
        <pc:docMk/>
      </pc:docMkLst>
      <pc:sldChg chg="add del">
        <pc:chgData name="Gnanvo, Kondo (kg6cq)" userId="cf2a00cd-5d4a-477d-a52f-af039bcf1853" providerId="ADAL" clId="{57026C97-D758-4090-89AF-C982D04EA06C}" dt="2022-07-06T21:27:47.888" v="14" actId="47"/>
        <pc:sldMkLst>
          <pc:docMk/>
          <pc:sldMk cId="2049226476" sldId="258"/>
        </pc:sldMkLst>
      </pc:sldChg>
      <pc:sldChg chg="del">
        <pc:chgData name="Gnanvo, Kondo (kg6cq)" userId="cf2a00cd-5d4a-477d-a52f-af039bcf1853" providerId="ADAL" clId="{57026C97-D758-4090-89AF-C982D04EA06C}" dt="2022-07-06T21:27:47.258" v="13" actId="47"/>
        <pc:sldMkLst>
          <pc:docMk/>
          <pc:sldMk cId="2768091370" sldId="262"/>
        </pc:sldMkLst>
      </pc:sldChg>
      <pc:sldChg chg="del">
        <pc:chgData name="Gnanvo, Kondo (kg6cq)" userId="cf2a00cd-5d4a-477d-a52f-af039bcf1853" providerId="ADAL" clId="{57026C97-D758-4090-89AF-C982D04EA06C}" dt="2022-07-06T21:26:53.481" v="0" actId="47"/>
        <pc:sldMkLst>
          <pc:docMk/>
          <pc:sldMk cId="1029242481" sldId="263"/>
        </pc:sldMkLst>
      </pc:sldChg>
      <pc:sldChg chg="del">
        <pc:chgData name="Gnanvo, Kondo (kg6cq)" userId="cf2a00cd-5d4a-477d-a52f-af039bcf1853" providerId="ADAL" clId="{57026C97-D758-4090-89AF-C982D04EA06C}" dt="2022-07-06T21:27:00.070" v="1" actId="47"/>
        <pc:sldMkLst>
          <pc:docMk/>
          <pc:sldMk cId="2159592548" sldId="264"/>
        </pc:sldMkLst>
      </pc:sldChg>
      <pc:sldChg chg="add del">
        <pc:chgData name="Gnanvo, Kondo (kg6cq)" userId="cf2a00cd-5d4a-477d-a52f-af039bcf1853" providerId="ADAL" clId="{57026C97-D758-4090-89AF-C982D04EA06C}" dt="2022-07-06T21:27:50.747" v="15" actId="47"/>
        <pc:sldMkLst>
          <pc:docMk/>
          <pc:sldMk cId="1452277374" sldId="265"/>
        </pc:sldMkLst>
      </pc:sldChg>
      <pc:sldChg chg="add del">
        <pc:chgData name="Gnanvo, Kondo (kg6cq)" userId="cf2a00cd-5d4a-477d-a52f-af039bcf1853" providerId="ADAL" clId="{57026C97-D758-4090-89AF-C982D04EA06C}" dt="2022-07-06T21:27:51.355" v="16" actId="47"/>
        <pc:sldMkLst>
          <pc:docMk/>
          <pc:sldMk cId="734885080" sldId="266"/>
        </pc:sldMkLst>
      </pc:sldChg>
      <pc:sldChg chg="addSp delSp modSp mod ord">
        <pc:chgData name="Gnanvo, Kondo (kg6cq)" userId="cf2a00cd-5d4a-477d-a52f-af039bcf1853" providerId="ADAL" clId="{57026C97-D758-4090-89AF-C982D04EA06C}" dt="2022-07-06T23:01:34.226" v="2292" actId="1076"/>
        <pc:sldMkLst>
          <pc:docMk/>
          <pc:sldMk cId="1123535545" sldId="266"/>
        </pc:sldMkLst>
        <pc:spChg chg="add mod">
          <ac:chgData name="Gnanvo, Kondo (kg6cq)" userId="cf2a00cd-5d4a-477d-a52f-af039bcf1853" providerId="ADAL" clId="{57026C97-D758-4090-89AF-C982D04EA06C}" dt="2022-07-06T22:01:23.804" v="829" actId="2085"/>
          <ac:spMkLst>
            <pc:docMk/>
            <pc:sldMk cId="1123535545" sldId="266"/>
            <ac:spMk id="11" creationId="{D75AD673-A41B-4F86-86D0-DBA9DE02B4D4}"/>
          </ac:spMkLst>
        </pc:spChg>
        <pc:spChg chg="add mod">
          <ac:chgData name="Gnanvo, Kondo (kg6cq)" userId="cf2a00cd-5d4a-477d-a52f-af039bcf1853" providerId="ADAL" clId="{57026C97-D758-4090-89AF-C982D04EA06C}" dt="2022-07-06T22:01:23.804" v="829" actId="2085"/>
          <ac:spMkLst>
            <pc:docMk/>
            <pc:sldMk cId="1123535545" sldId="266"/>
            <ac:spMk id="12" creationId="{494BE987-BC8D-456A-8F19-75D3C8855939}"/>
          </ac:spMkLst>
        </pc:spChg>
        <pc:spChg chg="add mod">
          <ac:chgData name="Gnanvo, Kondo (kg6cq)" userId="cf2a00cd-5d4a-477d-a52f-af039bcf1853" providerId="ADAL" clId="{57026C97-D758-4090-89AF-C982D04EA06C}" dt="2022-07-06T21:54:06.128" v="728" actId="164"/>
          <ac:spMkLst>
            <pc:docMk/>
            <pc:sldMk cId="1123535545" sldId="266"/>
            <ac:spMk id="13" creationId="{D064DCD3-97D0-434A-A917-18972393554E}"/>
          </ac:spMkLst>
        </pc:spChg>
        <pc:spChg chg="add mod">
          <ac:chgData name="Gnanvo, Kondo (kg6cq)" userId="cf2a00cd-5d4a-477d-a52f-af039bcf1853" providerId="ADAL" clId="{57026C97-D758-4090-89AF-C982D04EA06C}" dt="2022-07-06T21:54:06.128" v="728" actId="164"/>
          <ac:spMkLst>
            <pc:docMk/>
            <pc:sldMk cId="1123535545" sldId="266"/>
            <ac:spMk id="14" creationId="{C9775288-81CD-4F27-9A3A-09F327473754}"/>
          </ac:spMkLst>
        </pc:spChg>
        <pc:spChg chg="add mod">
          <ac:chgData name="Gnanvo, Kondo (kg6cq)" userId="cf2a00cd-5d4a-477d-a52f-af039bcf1853" providerId="ADAL" clId="{57026C97-D758-4090-89AF-C982D04EA06C}" dt="2022-07-06T21:54:06.128" v="728" actId="164"/>
          <ac:spMkLst>
            <pc:docMk/>
            <pc:sldMk cId="1123535545" sldId="266"/>
            <ac:spMk id="15" creationId="{3EF222BA-50EE-4D7E-8878-C4C0893BA771}"/>
          </ac:spMkLst>
        </pc:spChg>
        <pc:spChg chg="add mod">
          <ac:chgData name="Gnanvo, Kondo (kg6cq)" userId="cf2a00cd-5d4a-477d-a52f-af039bcf1853" providerId="ADAL" clId="{57026C97-D758-4090-89AF-C982D04EA06C}" dt="2022-07-06T21:54:06.128" v="728" actId="164"/>
          <ac:spMkLst>
            <pc:docMk/>
            <pc:sldMk cId="1123535545" sldId="266"/>
            <ac:spMk id="16" creationId="{DC05DBC6-DFBC-4C5F-A2EF-1677CA3CF224}"/>
          </ac:spMkLst>
        </pc:spChg>
        <pc:spChg chg="add mod">
          <ac:chgData name="Gnanvo, Kondo (kg6cq)" userId="cf2a00cd-5d4a-477d-a52f-af039bcf1853" providerId="ADAL" clId="{57026C97-D758-4090-89AF-C982D04EA06C}" dt="2022-07-06T21:54:06.128" v="728" actId="164"/>
          <ac:spMkLst>
            <pc:docMk/>
            <pc:sldMk cId="1123535545" sldId="266"/>
            <ac:spMk id="17" creationId="{A258CD84-9F2E-4054-971E-B195447C6CE8}"/>
          </ac:spMkLst>
        </pc:spChg>
        <pc:spChg chg="del mod">
          <ac:chgData name="Gnanvo, Kondo (kg6cq)" userId="cf2a00cd-5d4a-477d-a52f-af039bcf1853" providerId="ADAL" clId="{57026C97-D758-4090-89AF-C982D04EA06C}" dt="2022-07-06T22:00:56.282" v="784" actId="478"/>
          <ac:spMkLst>
            <pc:docMk/>
            <pc:sldMk cId="1123535545" sldId="266"/>
            <ac:spMk id="20" creationId="{AD2D2716-B660-4B02-8C7A-D2971B086FF6}"/>
          </ac:spMkLst>
        </pc:spChg>
        <pc:spChg chg="mod">
          <ac:chgData name="Gnanvo, Kondo (kg6cq)" userId="cf2a00cd-5d4a-477d-a52f-af039bcf1853" providerId="ADAL" clId="{57026C97-D758-4090-89AF-C982D04EA06C}" dt="2022-07-06T22:01:11.982" v="828" actId="1037"/>
          <ac:spMkLst>
            <pc:docMk/>
            <pc:sldMk cId="1123535545" sldId="266"/>
            <ac:spMk id="35" creationId="{F8B4E948-5F3B-442D-86E0-F5E1A4D923D4}"/>
          </ac:spMkLst>
        </pc:spChg>
        <pc:spChg chg="mod">
          <ac:chgData name="Gnanvo, Kondo (kg6cq)" userId="cf2a00cd-5d4a-477d-a52f-af039bcf1853" providerId="ADAL" clId="{57026C97-D758-4090-89AF-C982D04EA06C}" dt="2022-07-06T22:01:11.982" v="828" actId="1037"/>
          <ac:spMkLst>
            <pc:docMk/>
            <pc:sldMk cId="1123535545" sldId="266"/>
            <ac:spMk id="39" creationId="{4E339B8C-C77F-4E53-BCAF-D5EB14AFDF5B}"/>
          </ac:spMkLst>
        </pc:spChg>
        <pc:spChg chg="mod">
          <ac:chgData name="Gnanvo, Kondo (kg6cq)" userId="cf2a00cd-5d4a-477d-a52f-af039bcf1853" providerId="ADAL" clId="{57026C97-D758-4090-89AF-C982D04EA06C}" dt="2022-07-06T22:58:28.520" v="2289" actId="20577"/>
          <ac:spMkLst>
            <pc:docMk/>
            <pc:sldMk cId="1123535545" sldId="266"/>
            <ac:spMk id="285" creationId="{00000000-0000-0000-0000-000000000000}"/>
          </ac:spMkLst>
        </pc:spChg>
        <pc:spChg chg="del">
          <ac:chgData name="Gnanvo, Kondo (kg6cq)" userId="cf2a00cd-5d4a-477d-a52f-af039bcf1853" providerId="ADAL" clId="{57026C97-D758-4090-89AF-C982D04EA06C}" dt="2022-07-06T21:52:45.955" v="696" actId="478"/>
          <ac:spMkLst>
            <pc:docMk/>
            <pc:sldMk cId="1123535545" sldId="266"/>
            <ac:spMk id="288" creationId="{00000000-0000-0000-0000-000000000000}"/>
          </ac:spMkLst>
        </pc:spChg>
        <pc:spChg chg="del">
          <ac:chgData name="Gnanvo, Kondo (kg6cq)" userId="cf2a00cd-5d4a-477d-a52f-af039bcf1853" providerId="ADAL" clId="{57026C97-D758-4090-89AF-C982D04EA06C}" dt="2022-07-06T21:52:41.574" v="695" actId="478"/>
          <ac:spMkLst>
            <pc:docMk/>
            <pc:sldMk cId="1123535545" sldId="266"/>
            <ac:spMk id="289" creationId="{00000000-0000-0000-0000-000000000000}"/>
          </ac:spMkLst>
        </pc:spChg>
        <pc:grpChg chg="add del mod">
          <ac:chgData name="Gnanvo, Kondo (kg6cq)" userId="cf2a00cd-5d4a-477d-a52f-af039bcf1853" providerId="ADAL" clId="{57026C97-D758-4090-89AF-C982D04EA06C}" dt="2022-07-06T22:58:31.494" v="2290" actId="478"/>
          <ac:grpSpMkLst>
            <pc:docMk/>
            <pc:sldMk cId="1123535545" sldId="266"/>
            <ac:grpSpMk id="2" creationId="{D4C4B655-907F-47F0-8053-4F7478328D63}"/>
          </ac:grpSpMkLst>
        </pc:grpChg>
        <pc:grpChg chg="add del mod">
          <ac:chgData name="Gnanvo, Kondo (kg6cq)" userId="cf2a00cd-5d4a-477d-a52f-af039bcf1853" providerId="ADAL" clId="{57026C97-D758-4090-89AF-C982D04EA06C}" dt="2022-07-06T22:58:31.494" v="2290" actId="478"/>
          <ac:grpSpMkLst>
            <pc:docMk/>
            <pc:sldMk cId="1123535545" sldId="266"/>
            <ac:grpSpMk id="18" creationId="{31BC6E13-2837-41D7-8DFD-BBF3924089D7}"/>
          </ac:grpSpMkLst>
        </pc:grpChg>
        <pc:picChg chg="add mod">
          <ac:chgData name="Gnanvo, Kondo (kg6cq)" userId="cf2a00cd-5d4a-477d-a52f-af039bcf1853" providerId="ADAL" clId="{57026C97-D758-4090-89AF-C982D04EA06C}" dt="2022-07-06T23:01:34.226" v="2292" actId="1076"/>
          <ac:picMkLst>
            <pc:docMk/>
            <pc:sldMk cId="1123535545" sldId="266"/>
            <ac:picMk id="3" creationId="{CC5FA556-549B-4054-A18D-A9D826AFA9A7}"/>
          </ac:picMkLst>
        </pc:picChg>
        <pc:picChg chg="del">
          <ac:chgData name="Gnanvo, Kondo (kg6cq)" userId="cf2a00cd-5d4a-477d-a52f-af039bcf1853" providerId="ADAL" clId="{57026C97-D758-4090-89AF-C982D04EA06C}" dt="2022-07-06T21:52:45.955" v="696" actId="478"/>
          <ac:picMkLst>
            <pc:docMk/>
            <pc:sldMk cId="1123535545" sldId="266"/>
            <ac:picMk id="4" creationId="{00000000-0000-0000-0000-000000000000}"/>
          </ac:picMkLst>
        </pc:picChg>
        <pc:picChg chg="del">
          <ac:chgData name="Gnanvo, Kondo (kg6cq)" userId="cf2a00cd-5d4a-477d-a52f-af039bcf1853" providerId="ADAL" clId="{57026C97-D758-4090-89AF-C982D04EA06C}" dt="2022-07-06T21:52:41.574" v="695" actId="478"/>
          <ac:picMkLst>
            <pc:docMk/>
            <pc:sldMk cId="1123535545" sldId="266"/>
            <ac:picMk id="6" creationId="{00000000-0000-0000-0000-000000000000}"/>
          </ac:picMkLst>
        </pc:picChg>
        <pc:picChg chg="del">
          <ac:chgData name="Gnanvo, Kondo (kg6cq)" userId="cf2a00cd-5d4a-477d-a52f-af039bcf1853" providerId="ADAL" clId="{57026C97-D758-4090-89AF-C982D04EA06C}" dt="2022-07-06T21:52:41.574" v="695" actId="478"/>
          <ac:picMkLst>
            <pc:docMk/>
            <pc:sldMk cId="1123535545" sldId="266"/>
            <ac:picMk id="286" creationId="{00000000-0000-0000-0000-000000000000}"/>
          </ac:picMkLst>
        </pc:picChg>
        <pc:picChg chg="del">
          <ac:chgData name="Gnanvo, Kondo (kg6cq)" userId="cf2a00cd-5d4a-477d-a52f-af039bcf1853" providerId="ADAL" clId="{57026C97-D758-4090-89AF-C982D04EA06C}" dt="2022-07-06T21:52:41.574" v="695" actId="478"/>
          <ac:picMkLst>
            <pc:docMk/>
            <pc:sldMk cId="1123535545" sldId="266"/>
            <ac:picMk id="287" creationId="{00000000-0000-0000-0000-000000000000}"/>
          </ac:picMkLst>
        </pc:picChg>
        <pc:picChg chg="del">
          <ac:chgData name="Gnanvo, Kondo (kg6cq)" userId="cf2a00cd-5d4a-477d-a52f-af039bcf1853" providerId="ADAL" clId="{57026C97-D758-4090-89AF-C982D04EA06C}" dt="2022-07-06T21:52:41.574" v="695" actId="478"/>
          <ac:picMkLst>
            <pc:docMk/>
            <pc:sldMk cId="1123535545" sldId="266"/>
            <ac:picMk id="290" creationId="{00000000-0000-0000-0000-000000000000}"/>
          </ac:picMkLst>
        </pc:picChg>
        <pc:cxnChg chg="mod">
          <ac:chgData name="Gnanvo, Kondo (kg6cq)" userId="cf2a00cd-5d4a-477d-a52f-af039bcf1853" providerId="ADAL" clId="{57026C97-D758-4090-89AF-C982D04EA06C}" dt="2022-07-06T22:01:11.982" v="828" actId="1037"/>
          <ac:cxnSpMkLst>
            <pc:docMk/>
            <pc:sldMk cId="1123535545" sldId="266"/>
            <ac:cxnSpMk id="37" creationId="{3E8BBC83-422F-42AC-89C6-74980F7107D9}"/>
          </ac:cxnSpMkLst>
        </pc:cxnChg>
        <pc:cxnChg chg="mod">
          <ac:chgData name="Gnanvo, Kondo (kg6cq)" userId="cf2a00cd-5d4a-477d-a52f-af039bcf1853" providerId="ADAL" clId="{57026C97-D758-4090-89AF-C982D04EA06C}" dt="2022-07-06T22:01:11.982" v="828" actId="1037"/>
          <ac:cxnSpMkLst>
            <pc:docMk/>
            <pc:sldMk cId="1123535545" sldId="266"/>
            <ac:cxnSpMk id="38" creationId="{51F1310B-BDFE-4989-91CB-96815123198F}"/>
          </ac:cxnSpMkLst>
        </pc:cxnChg>
      </pc:sldChg>
      <pc:sldChg chg="addSp delSp modSp add mod">
        <pc:chgData name="Gnanvo, Kondo (kg6cq)" userId="cf2a00cd-5d4a-477d-a52f-af039bcf1853" providerId="ADAL" clId="{57026C97-D758-4090-89AF-C982D04EA06C}" dt="2022-07-06T22:36:01.256" v="1800" actId="20577"/>
        <pc:sldMkLst>
          <pc:docMk/>
          <pc:sldMk cId="2977968622" sldId="267"/>
        </pc:sldMkLst>
        <pc:spChg chg="add mod">
          <ac:chgData name="Gnanvo, Kondo (kg6cq)" userId="cf2a00cd-5d4a-477d-a52f-af039bcf1853" providerId="ADAL" clId="{57026C97-D758-4090-89AF-C982D04EA06C}" dt="2022-07-06T22:34:27.248" v="1766" actId="403"/>
          <ac:spMkLst>
            <pc:docMk/>
            <pc:sldMk cId="2977968622" sldId="267"/>
            <ac:spMk id="3" creationId="{0A2C4BAE-92E8-4B8E-B7BB-49ABC6AB467A}"/>
          </ac:spMkLst>
        </pc:spChg>
        <pc:spChg chg="add mod">
          <ac:chgData name="Gnanvo, Kondo (kg6cq)" userId="cf2a00cd-5d4a-477d-a52f-af039bcf1853" providerId="ADAL" clId="{57026C97-D758-4090-89AF-C982D04EA06C}" dt="2022-07-06T22:36:01.256" v="1800" actId="20577"/>
          <ac:spMkLst>
            <pc:docMk/>
            <pc:sldMk cId="2977968622" sldId="267"/>
            <ac:spMk id="4" creationId="{BFEFBACC-306B-4524-82CC-E2894402AB90}"/>
          </ac:spMkLst>
        </pc:spChg>
        <pc:spChg chg="add mod">
          <ac:chgData name="Gnanvo, Kondo (kg6cq)" userId="cf2a00cd-5d4a-477d-a52f-af039bcf1853" providerId="ADAL" clId="{57026C97-D758-4090-89AF-C982D04EA06C}" dt="2022-07-06T22:35:40.579" v="1789" actId="20577"/>
          <ac:spMkLst>
            <pc:docMk/>
            <pc:sldMk cId="2977968622" sldId="267"/>
            <ac:spMk id="5" creationId="{7BA10364-E6FB-4338-8615-A83F01FCD6AB}"/>
          </ac:spMkLst>
        </pc:spChg>
        <pc:spChg chg="add mod">
          <ac:chgData name="Gnanvo, Kondo (kg6cq)" userId="cf2a00cd-5d4a-477d-a52f-af039bcf1853" providerId="ADAL" clId="{57026C97-D758-4090-89AF-C982D04EA06C}" dt="2022-07-06T22:35:19.192" v="1775" actId="113"/>
          <ac:spMkLst>
            <pc:docMk/>
            <pc:sldMk cId="2977968622" sldId="267"/>
            <ac:spMk id="40" creationId="{C78CC959-2228-4D88-8A56-97C122476D43}"/>
          </ac:spMkLst>
        </pc:spChg>
        <pc:spChg chg="del">
          <ac:chgData name="Gnanvo, Kondo (kg6cq)" userId="cf2a00cd-5d4a-477d-a52f-af039bcf1853" providerId="ADAL" clId="{57026C97-D758-4090-89AF-C982D04EA06C}" dt="2022-07-06T22:05:40.103" v="948" actId="478"/>
          <ac:spMkLst>
            <pc:docMk/>
            <pc:sldMk cId="2977968622" sldId="267"/>
            <ac:spMk id="285" creationId="{00000000-0000-0000-0000-000000000000}"/>
          </ac:spMkLst>
        </pc:spChg>
        <pc:grpChg chg="del">
          <ac:chgData name="Gnanvo, Kondo (kg6cq)" userId="cf2a00cd-5d4a-477d-a52f-af039bcf1853" providerId="ADAL" clId="{57026C97-D758-4090-89AF-C982D04EA06C}" dt="2022-07-06T22:05:40.103" v="948" actId="478"/>
          <ac:grpSpMkLst>
            <pc:docMk/>
            <pc:sldMk cId="2977968622" sldId="267"/>
            <ac:grpSpMk id="2" creationId="{D4C4B655-907F-47F0-8053-4F7478328D63}"/>
          </ac:grpSpMkLst>
        </pc:grpChg>
        <pc:grpChg chg="del">
          <ac:chgData name="Gnanvo, Kondo (kg6cq)" userId="cf2a00cd-5d4a-477d-a52f-af039bcf1853" providerId="ADAL" clId="{57026C97-D758-4090-89AF-C982D04EA06C}" dt="2022-07-06T22:05:40.103" v="948" actId="478"/>
          <ac:grpSpMkLst>
            <pc:docMk/>
            <pc:sldMk cId="2977968622" sldId="267"/>
            <ac:grpSpMk id="18" creationId="{31BC6E13-2837-41D7-8DFD-BBF3924089D7}"/>
          </ac:grpSpMkLst>
        </pc:grpChg>
        <pc:graphicFrameChg chg="add del modGraphic">
          <ac:chgData name="Gnanvo, Kondo (kg6cq)" userId="cf2a00cd-5d4a-477d-a52f-af039bcf1853" providerId="ADAL" clId="{57026C97-D758-4090-89AF-C982D04EA06C}" dt="2022-07-06T22:14:40.693" v="1212" actId="27309"/>
          <ac:graphicFrameMkLst>
            <pc:docMk/>
            <pc:sldMk cId="2977968622" sldId="267"/>
            <ac:graphicFrameMk id="7" creationId="{DFEFD8C3-9AB3-428F-8FDA-AF80FB49C420}"/>
          </ac:graphicFrameMkLst>
        </pc:graphicFrameChg>
      </pc:sldChg>
      <pc:sldChg chg="add del">
        <pc:chgData name="Gnanvo, Kondo (kg6cq)" userId="cf2a00cd-5d4a-477d-a52f-af039bcf1853" providerId="ADAL" clId="{57026C97-D758-4090-89AF-C982D04EA06C}" dt="2022-07-06T21:27:51.826" v="17" actId="47"/>
        <pc:sldMkLst>
          <pc:docMk/>
          <pc:sldMk cId="4242935166" sldId="267"/>
        </pc:sldMkLst>
      </pc:sldChg>
      <pc:sldChg chg="addSp delSp modSp add mod">
        <pc:chgData name="Gnanvo, Kondo (kg6cq)" userId="cf2a00cd-5d4a-477d-a52f-af039bcf1853" providerId="ADAL" clId="{57026C97-D758-4090-89AF-C982D04EA06C}" dt="2022-07-06T22:53:43.248" v="2258" actId="554"/>
        <pc:sldMkLst>
          <pc:docMk/>
          <pc:sldMk cId="2355831635" sldId="268"/>
        </pc:sldMkLst>
        <pc:spChg chg="add mod">
          <ac:chgData name="Gnanvo, Kondo (kg6cq)" userId="cf2a00cd-5d4a-477d-a52f-af039bcf1853" providerId="ADAL" clId="{57026C97-D758-4090-89AF-C982D04EA06C}" dt="2022-07-06T22:52:33.802" v="2170" actId="1036"/>
          <ac:spMkLst>
            <pc:docMk/>
            <pc:sldMk cId="2355831635" sldId="268"/>
            <ac:spMk id="5" creationId="{1A1D392D-EB94-4EA5-A86D-A883C12124B1}"/>
          </ac:spMkLst>
        </pc:spChg>
        <pc:spChg chg="add mod">
          <ac:chgData name="Gnanvo, Kondo (kg6cq)" userId="cf2a00cd-5d4a-477d-a52f-af039bcf1853" providerId="ADAL" clId="{57026C97-D758-4090-89AF-C982D04EA06C}" dt="2022-07-06T22:52:33.802" v="2170" actId="1036"/>
          <ac:spMkLst>
            <pc:docMk/>
            <pc:sldMk cId="2355831635" sldId="268"/>
            <ac:spMk id="6" creationId="{AABFBD8E-0309-4B71-BDED-E80F6C9B7B4F}"/>
          </ac:spMkLst>
        </pc:spChg>
        <pc:spChg chg="add mod">
          <ac:chgData name="Gnanvo, Kondo (kg6cq)" userId="cf2a00cd-5d4a-477d-a52f-af039bcf1853" providerId="ADAL" clId="{57026C97-D758-4090-89AF-C982D04EA06C}" dt="2022-07-06T22:53:43.248" v="2258" actId="554"/>
          <ac:spMkLst>
            <pc:docMk/>
            <pc:sldMk cId="2355831635" sldId="268"/>
            <ac:spMk id="7" creationId="{62E101E9-D87A-4297-B465-2CC183512D0B}"/>
          </ac:spMkLst>
        </pc:spChg>
        <pc:spChg chg="add mod">
          <ac:chgData name="Gnanvo, Kondo (kg6cq)" userId="cf2a00cd-5d4a-477d-a52f-af039bcf1853" providerId="ADAL" clId="{57026C97-D758-4090-89AF-C982D04EA06C}" dt="2022-07-06T22:52:33.802" v="2170" actId="1036"/>
          <ac:spMkLst>
            <pc:docMk/>
            <pc:sldMk cId="2355831635" sldId="268"/>
            <ac:spMk id="40" creationId="{A01CE773-5A61-49C3-A542-44FF187EBA4B}"/>
          </ac:spMkLst>
        </pc:spChg>
        <pc:spChg chg="add mod">
          <ac:chgData name="Gnanvo, Kondo (kg6cq)" userId="cf2a00cd-5d4a-477d-a52f-af039bcf1853" providerId="ADAL" clId="{57026C97-D758-4090-89AF-C982D04EA06C}" dt="2022-07-06T22:52:33.802" v="2170" actId="1036"/>
          <ac:spMkLst>
            <pc:docMk/>
            <pc:sldMk cId="2355831635" sldId="268"/>
            <ac:spMk id="41" creationId="{32A09B0A-684F-4F5E-855D-64B6E882D7D7}"/>
          </ac:spMkLst>
        </pc:spChg>
        <pc:spChg chg="add mod">
          <ac:chgData name="Gnanvo, Kondo (kg6cq)" userId="cf2a00cd-5d4a-477d-a52f-af039bcf1853" providerId="ADAL" clId="{57026C97-D758-4090-89AF-C982D04EA06C}" dt="2022-07-06T22:53:43.248" v="2258" actId="554"/>
          <ac:spMkLst>
            <pc:docMk/>
            <pc:sldMk cId="2355831635" sldId="268"/>
            <ac:spMk id="42" creationId="{C9AC1749-2913-4148-B46B-C3E4E2B8EBE6}"/>
          </ac:spMkLst>
        </pc:spChg>
        <pc:spChg chg="mod">
          <ac:chgData name="Gnanvo, Kondo (kg6cq)" userId="cf2a00cd-5d4a-477d-a52f-af039bcf1853" providerId="ADAL" clId="{57026C97-D758-4090-89AF-C982D04EA06C}" dt="2022-07-06T22:51:51.152" v="2146" actId="6549"/>
          <ac:spMkLst>
            <pc:docMk/>
            <pc:sldMk cId="2355831635" sldId="268"/>
            <ac:spMk id="285" creationId="{00000000-0000-0000-0000-000000000000}"/>
          </ac:spMkLst>
        </pc:spChg>
        <pc:grpChg chg="del">
          <ac:chgData name="Gnanvo, Kondo (kg6cq)" userId="cf2a00cd-5d4a-477d-a52f-af039bcf1853" providerId="ADAL" clId="{57026C97-D758-4090-89AF-C982D04EA06C}" dt="2022-07-06T22:37:55.386" v="1804" actId="478"/>
          <ac:grpSpMkLst>
            <pc:docMk/>
            <pc:sldMk cId="2355831635" sldId="268"/>
            <ac:grpSpMk id="2" creationId="{D4C4B655-907F-47F0-8053-4F7478328D63}"/>
          </ac:grpSpMkLst>
        </pc:grpChg>
        <pc:grpChg chg="del">
          <ac:chgData name="Gnanvo, Kondo (kg6cq)" userId="cf2a00cd-5d4a-477d-a52f-af039bcf1853" providerId="ADAL" clId="{57026C97-D758-4090-89AF-C982D04EA06C}" dt="2022-07-06T22:37:55.386" v="1804" actId="478"/>
          <ac:grpSpMkLst>
            <pc:docMk/>
            <pc:sldMk cId="2355831635" sldId="268"/>
            <ac:grpSpMk id="18" creationId="{31BC6E13-2837-41D7-8DFD-BBF3924089D7}"/>
          </ac:grpSpMkLst>
        </pc:grpChg>
        <pc:graphicFrameChg chg="add mod modGraphic">
          <ac:chgData name="Gnanvo, Kondo (kg6cq)" userId="cf2a00cd-5d4a-477d-a52f-af039bcf1853" providerId="ADAL" clId="{57026C97-D758-4090-89AF-C982D04EA06C}" dt="2022-07-06T22:52:27.124" v="2163" actId="1036"/>
          <ac:graphicFrameMkLst>
            <pc:docMk/>
            <pc:sldMk cId="2355831635" sldId="268"/>
            <ac:graphicFrameMk id="3" creationId="{2FF64065-2445-4E76-89C9-F31CCCF6E2A5}"/>
          </ac:graphicFrameMkLst>
        </pc:graphicFrameChg>
        <pc:graphicFrameChg chg="add mod modGraphic">
          <ac:chgData name="Gnanvo, Kondo (kg6cq)" userId="cf2a00cd-5d4a-477d-a52f-af039bcf1853" providerId="ADAL" clId="{57026C97-D758-4090-89AF-C982D04EA06C}" dt="2022-07-06T22:52:27.124" v="2163" actId="1036"/>
          <ac:graphicFrameMkLst>
            <pc:docMk/>
            <pc:sldMk cId="2355831635" sldId="268"/>
            <ac:graphicFrameMk id="4" creationId="{5F23871E-19CE-49C6-A8D9-25A4204C1AC7}"/>
          </ac:graphicFrameMkLst>
        </pc:graphicFrameChg>
      </pc:sldChg>
      <pc:sldChg chg="delSp modSp add del mod">
        <pc:chgData name="Gnanvo, Kondo (kg6cq)" userId="cf2a00cd-5d4a-477d-a52f-af039bcf1853" providerId="ADAL" clId="{57026C97-D758-4090-89AF-C982D04EA06C}" dt="2022-07-06T21:48:04.027" v="584" actId="47"/>
        <pc:sldMkLst>
          <pc:docMk/>
          <pc:sldMk cId="4149695476" sldId="268"/>
        </pc:sldMkLst>
        <pc:spChg chg="mod">
          <ac:chgData name="Gnanvo, Kondo (kg6cq)" userId="cf2a00cd-5d4a-477d-a52f-af039bcf1853" providerId="ADAL" clId="{57026C97-D758-4090-89AF-C982D04EA06C}" dt="2022-07-06T21:41:54.829" v="475" actId="12788"/>
          <ac:spMkLst>
            <pc:docMk/>
            <pc:sldMk cId="4149695476" sldId="268"/>
            <ac:spMk id="4" creationId="{26A9369D-348D-4ACC-86B1-9C22A5695D7F}"/>
          </ac:spMkLst>
        </pc:spChg>
        <pc:spChg chg="mod">
          <ac:chgData name="Gnanvo, Kondo (kg6cq)" userId="cf2a00cd-5d4a-477d-a52f-af039bcf1853" providerId="ADAL" clId="{57026C97-D758-4090-89AF-C982D04EA06C}" dt="2022-07-06T21:41:54.829" v="475" actId="12788"/>
          <ac:spMkLst>
            <pc:docMk/>
            <pc:sldMk cId="4149695476" sldId="268"/>
            <ac:spMk id="19" creationId="{9E518465-A250-457A-99B9-3C04720B892F}"/>
          </ac:spMkLst>
        </pc:spChg>
        <pc:spChg chg="mod">
          <ac:chgData name="Gnanvo, Kondo (kg6cq)" userId="cf2a00cd-5d4a-477d-a52f-af039bcf1853" providerId="ADAL" clId="{57026C97-D758-4090-89AF-C982D04EA06C}" dt="2022-07-06T21:33:54.560" v="216" actId="1076"/>
          <ac:spMkLst>
            <pc:docMk/>
            <pc:sldMk cId="4149695476" sldId="268"/>
            <ac:spMk id="40" creationId="{404B316B-FDED-4EA6-97FD-BFC493E94609}"/>
          </ac:spMkLst>
        </pc:spChg>
        <pc:spChg chg="mod">
          <ac:chgData name="Gnanvo, Kondo (kg6cq)" userId="cf2a00cd-5d4a-477d-a52f-af039bcf1853" providerId="ADAL" clId="{57026C97-D758-4090-89AF-C982D04EA06C}" dt="2022-07-06T21:35:10.760" v="221" actId="207"/>
          <ac:spMkLst>
            <pc:docMk/>
            <pc:sldMk cId="4149695476" sldId="268"/>
            <ac:spMk id="42" creationId="{D9C0BEE5-4A80-4822-B6B2-F35363FDF7EC}"/>
          </ac:spMkLst>
        </pc:spChg>
        <pc:spChg chg="mod">
          <ac:chgData name="Gnanvo, Kondo (kg6cq)" userId="cf2a00cd-5d4a-477d-a52f-af039bcf1853" providerId="ADAL" clId="{57026C97-D758-4090-89AF-C982D04EA06C}" dt="2022-07-06T21:45:04.836" v="535" actId="1076"/>
          <ac:spMkLst>
            <pc:docMk/>
            <pc:sldMk cId="4149695476" sldId="268"/>
            <ac:spMk id="51" creationId="{6D37F84B-5E47-4507-9014-C2E310B26478}"/>
          </ac:spMkLst>
        </pc:spChg>
        <pc:spChg chg="mod">
          <ac:chgData name="Gnanvo, Kondo (kg6cq)" userId="cf2a00cd-5d4a-477d-a52f-af039bcf1853" providerId="ADAL" clId="{57026C97-D758-4090-89AF-C982D04EA06C}" dt="2022-07-06T21:41:54.829" v="475" actId="12788"/>
          <ac:spMkLst>
            <pc:docMk/>
            <pc:sldMk cId="4149695476" sldId="268"/>
            <ac:spMk id="54" creationId="{FAAB0FDC-5921-4B62-9E9C-E095E6B81522}"/>
          </ac:spMkLst>
        </pc:spChg>
        <pc:spChg chg="mod">
          <ac:chgData name="Gnanvo, Kondo (kg6cq)" userId="cf2a00cd-5d4a-477d-a52f-af039bcf1853" providerId="ADAL" clId="{57026C97-D758-4090-89AF-C982D04EA06C}" dt="2022-07-06T21:41:54.829" v="475" actId="12788"/>
          <ac:spMkLst>
            <pc:docMk/>
            <pc:sldMk cId="4149695476" sldId="268"/>
            <ac:spMk id="58" creationId="{9B61B4C0-FA7E-4F10-ADB7-EFF57F1B4BCB}"/>
          </ac:spMkLst>
        </pc:spChg>
        <pc:spChg chg="mod">
          <ac:chgData name="Gnanvo, Kondo (kg6cq)" userId="cf2a00cd-5d4a-477d-a52f-af039bcf1853" providerId="ADAL" clId="{57026C97-D758-4090-89AF-C982D04EA06C}" dt="2022-07-06T21:41:54.829" v="475" actId="12788"/>
          <ac:spMkLst>
            <pc:docMk/>
            <pc:sldMk cId="4149695476" sldId="268"/>
            <ac:spMk id="59" creationId="{7C731F12-4408-43CB-8256-AE67633F7E4A}"/>
          </ac:spMkLst>
        </pc:spChg>
        <pc:spChg chg="mod">
          <ac:chgData name="Gnanvo, Kondo (kg6cq)" userId="cf2a00cd-5d4a-477d-a52f-af039bcf1853" providerId="ADAL" clId="{57026C97-D758-4090-89AF-C982D04EA06C}" dt="2022-07-06T21:41:54.829" v="475" actId="12788"/>
          <ac:spMkLst>
            <pc:docMk/>
            <pc:sldMk cId="4149695476" sldId="268"/>
            <ac:spMk id="62" creationId="{5FBF29E5-4561-4B31-BC35-DC14D94BFE54}"/>
          </ac:spMkLst>
        </pc:spChg>
        <pc:spChg chg="mod">
          <ac:chgData name="Gnanvo, Kondo (kg6cq)" userId="cf2a00cd-5d4a-477d-a52f-af039bcf1853" providerId="ADAL" clId="{57026C97-D758-4090-89AF-C982D04EA06C}" dt="2022-07-06T21:41:54.829" v="475" actId="12788"/>
          <ac:spMkLst>
            <pc:docMk/>
            <pc:sldMk cId="4149695476" sldId="268"/>
            <ac:spMk id="63" creationId="{C447073D-E942-4503-95AD-4ADED098E85A}"/>
          </ac:spMkLst>
        </pc:spChg>
        <pc:spChg chg="mod">
          <ac:chgData name="Gnanvo, Kondo (kg6cq)" userId="cf2a00cd-5d4a-477d-a52f-af039bcf1853" providerId="ADAL" clId="{57026C97-D758-4090-89AF-C982D04EA06C}" dt="2022-07-06T21:43:57.726" v="489" actId="12788"/>
          <ac:spMkLst>
            <pc:docMk/>
            <pc:sldMk cId="4149695476" sldId="268"/>
            <ac:spMk id="65" creationId="{40CE744A-B448-4183-A7EC-DAEC67A73B34}"/>
          </ac:spMkLst>
        </pc:spChg>
        <pc:spChg chg="mod">
          <ac:chgData name="Gnanvo, Kondo (kg6cq)" userId="cf2a00cd-5d4a-477d-a52f-af039bcf1853" providerId="ADAL" clId="{57026C97-D758-4090-89AF-C982D04EA06C}" dt="2022-07-06T21:43:57.726" v="489" actId="12788"/>
          <ac:spMkLst>
            <pc:docMk/>
            <pc:sldMk cId="4149695476" sldId="268"/>
            <ac:spMk id="67" creationId="{4FCACF5A-4846-4E14-9E90-92BC9988DE63}"/>
          </ac:spMkLst>
        </pc:spChg>
        <pc:spChg chg="mod">
          <ac:chgData name="Gnanvo, Kondo (kg6cq)" userId="cf2a00cd-5d4a-477d-a52f-af039bcf1853" providerId="ADAL" clId="{57026C97-D758-4090-89AF-C982D04EA06C}" dt="2022-07-06T21:43:57.726" v="489" actId="12788"/>
          <ac:spMkLst>
            <pc:docMk/>
            <pc:sldMk cId="4149695476" sldId="268"/>
            <ac:spMk id="68" creationId="{DDF5EDE6-5659-41F8-9D49-26DCDC5F77E8}"/>
          </ac:spMkLst>
        </pc:spChg>
        <pc:spChg chg="mod">
          <ac:chgData name="Gnanvo, Kondo (kg6cq)" userId="cf2a00cd-5d4a-477d-a52f-af039bcf1853" providerId="ADAL" clId="{57026C97-D758-4090-89AF-C982D04EA06C}" dt="2022-07-06T21:43:57.726" v="489" actId="12788"/>
          <ac:spMkLst>
            <pc:docMk/>
            <pc:sldMk cId="4149695476" sldId="268"/>
            <ac:spMk id="69" creationId="{08A25A99-21F4-4326-84B4-A0799BC74083}"/>
          </ac:spMkLst>
        </pc:spChg>
        <pc:spChg chg="mod">
          <ac:chgData name="Gnanvo, Kondo (kg6cq)" userId="cf2a00cd-5d4a-477d-a52f-af039bcf1853" providerId="ADAL" clId="{57026C97-D758-4090-89AF-C982D04EA06C}" dt="2022-07-06T21:43:57.726" v="489" actId="12788"/>
          <ac:spMkLst>
            <pc:docMk/>
            <pc:sldMk cId="4149695476" sldId="268"/>
            <ac:spMk id="71" creationId="{6C4D2BBA-A4AD-4D00-9CCF-C2CC02A2B3F1}"/>
          </ac:spMkLst>
        </pc:spChg>
        <pc:spChg chg="mod">
          <ac:chgData name="Gnanvo, Kondo (kg6cq)" userId="cf2a00cd-5d4a-477d-a52f-af039bcf1853" providerId="ADAL" clId="{57026C97-D758-4090-89AF-C982D04EA06C}" dt="2022-07-06T21:35:04.235" v="220" actId="1076"/>
          <ac:spMkLst>
            <pc:docMk/>
            <pc:sldMk cId="4149695476" sldId="268"/>
            <ac:spMk id="73" creationId="{D6E16E6D-A330-406F-BF3A-825283338C75}"/>
          </ac:spMkLst>
        </pc:spChg>
        <pc:spChg chg="mod">
          <ac:chgData name="Gnanvo, Kondo (kg6cq)" userId="cf2a00cd-5d4a-477d-a52f-af039bcf1853" providerId="ADAL" clId="{57026C97-D758-4090-89AF-C982D04EA06C}" dt="2022-07-06T21:32:52.201" v="204" actId="1076"/>
          <ac:spMkLst>
            <pc:docMk/>
            <pc:sldMk cId="4149695476" sldId="268"/>
            <ac:spMk id="74" creationId="{1D04496A-F13C-44C9-9AB2-D27E072A74E5}"/>
          </ac:spMkLst>
        </pc:spChg>
        <pc:spChg chg="mod">
          <ac:chgData name="Gnanvo, Kondo (kg6cq)" userId="cf2a00cd-5d4a-477d-a52f-af039bcf1853" providerId="ADAL" clId="{57026C97-D758-4090-89AF-C982D04EA06C}" dt="2022-07-06T21:45:22.873" v="548" actId="1076"/>
          <ac:spMkLst>
            <pc:docMk/>
            <pc:sldMk cId="4149695476" sldId="268"/>
            <ac:spMk id="78" creationId="{38F64664-4872-4FD4-A2D7-CAA70954E5D7}"/>
          </ac:spMkLst>
        </pc:spChg>
        <pc:spChg chg="mod">
          <ac:chgData name="Gnanvo, Kondo (kg6cq)" userId="cf2a00cd-5d4a-477d-a52f-af039bcf1853" providerId="ADAL" clId="{57026C97-D758-4090-89AF-C982D04EA06C}" dt="2022-07-06T21:44:50.936" v="524" actId="1076"/>
          <ac:spMkLst>
            <pc:docMk/>
            <pc:sldMk cId="4149695476" sldId="268"/>
            <ac:spMk id="80" creationId="{CF821640-0D03-411D-B4A8-B0DEC7651028}"/>
          </ac:spMkLst>
        </pc:spChg>
        <pc:spChg chg="mod">
          <ac:chgData name="Gnanvo, Kondo (kg6cq)" userId="cf2a00cd-5d4a-477d-a52f-af039bcf1853" providerId="ADAL" clId="{57026C97-D758-4090-89AF-C982D04EA06C}" dt="2022-07-06T21:36:23.004" v="301" actId="1035"/>
          <ac:spMkLst>
            <pc:docMk/>
            <pc:sldMk cId="4149695476" sldId="268"/>
            <ac:spMk id="103" creationId="{D4D49367-7FAE-4332-8160-55160C86D9EA}"/>
          </ac:spMkLst>
        </pc:spChg>
        <pc:spChg chg="mod">
          <ac:chgData name="Gnanvo, Kondo (kg6cq)" userId="cf2a00cd-5d4a-477d-a52f-af039bcf1853" providerId="ADAL" clId="{57026C97-D758-4090-89AF-C982D04EA06C}" dt="2022-07-06T21:30:15.942" v="80" actId="408"/>
          <ac:spMkLst>
            <pc:docMk/>
            <pc:sldMk cId="4149695476" sldId="268"/>
            <ac:spMk id="104" creationId="{A4F28FAF-CDF2-4731-B758-0F1414034353}"/>
          </ac:spMkLst>
        </pc:spChg>
        <pc:spChg chg="del mod">
          <ac:chgData name="Gnanvo, Kondo (kg6cq)" userId="cf2a00cd-5d4a-477d-a52f-af039bcf1853" providerId="ADAL" clId="{57026C97-D758-4090-89AF-C982D04EA06C}" dt="2022-07-06T21:29:40.695" v="77" actId="478"/>
          <ac:spMkLst>
            <pc:docMk/>
            <pc:sldMk cId="4149695476" sldId="268"/>
            <ac:spMk id="105" creationId="{86A4241F-E524-4A9C-AF16-17620667E858}"/>
          </ac:spMkLst>
        </pc:spChg>
        <pc:spChg chg="mod">
          <ac:chgData name="Gnanvo, Kondo (kg6cq)" userId="cf2a00cd-5d4a-477d-a52f-af039bcf1853" providerId="ADAL" clId="{57026C97-D758-4090-89AF-C982D04EA06C}" dt="2022-07-06T21:30:15.942" v="80" actId="408"/>
          <ac:spMkLst>
            <pc:docMk/>
            <pc:sldMk cId="4149695476" sldId="268"/>
            <ac:spMk id="106" creationId="{B4B676AB-6BAC-43E5-8741-0F75E4B775E1}"/>
          </ac:spMkLst>
        </pc:spChg>
        <pc:spChg chg="mod">
          <ac:chgData name="Gnanvo, Kondo (kg6cq)" userId="cf2a00cd-5d4a-477d-a52f-af039bcf1853" providerId="ADAL" clId="{57026C97-D758-4090-89AF-C982D04EA06C}" dt="2022-07-06T21:30:15.942" v="80" actId="408"/>
          <ac:spMkLst>
            <pc:docMk/>
            <pc:sldMk cId="4149695476" sldId="268"/>
            <ac:spMk id="107" creationId="{FE143CCE-266B-4A11-BF35-9C82858D21D8}"/>
          </ac:spMkLst>
        </pc:spChg>
        <pc:spChg chg="del mod">
          <ac:chgData name="Gnanvo, Kondo (kg6cq)" userId="cf2a00cd-5d4a-477d-a52f-af039bcf1853" providerId="ADAL" clId="{57026C97-D758-4090-89AF-C982D04EA06C}" dt="2022-07-06T21:30:02.396" v="79" actId="478"/>
          <ac:spMkLst>
            <pc:docMk/>
            <pc:sldMk cId="4149695476" sldId="268"/>
            <ac:spMk id="108" creationId="{1BFD89B2-A721-4B9A-86F1-8B859982461C}"/>
          </ac:spMkLst>
        </pc:spChg>
        <pc:spChg chg="mod">
          <ac:chgData name="Gnanvo, Kondo (kg6cq)" userId="cf2a00cd-5d4a-477d-a52f-af039bcf1853" providerId="ADAL" clId="{57026C97-D758-4090-89AF-C982D04EA06C}" dt="2022-07-06T21:30:15.942" v="80" actId="408"/>
          <ac:spMkLst>
            <pc:docMk/>
            <pc:sldMk cId="4149695476" sldId="268"/>
            <ac:spMk id="109" creationId="{2AD3CDA8-FF18-4BC6-B015-C5CDCBAADEF6}"/>
          </ac:spMkLst>
        </pc:spChg>
        <pc:spChg chg="mod">
          <ac:chgData name="Gnanvo, Kondo (kg6cq)" userId="cf2a00cd-5d4a-477d-a52f-af039bcf1853" providerId="ADAL" clId="{57026C97-D758-4090-89AF-C982D04EA06C}" dt="2022-07-06T21:30:48.243" v="97" actId="1037"/>
          <ac:spMkLst>
            <pc:docMk/>
            <pc:sldMk cId="4149695476" sldId="268"/>
            <ac:spMk id="110" creationId="{E2668DBA-A726-42B1-B102-8B1214ED484F}"/>
          </ac:spMkLst>
        </pc:spChg>
        <pc:spChg chg="mod">
          <ac:chgData name="Gnanvo, Kondo (kg6cq)" userId="cf2a00cd-5d4a-477d-a52f-af039bcf1853" providerId="ADAL" clId="{57026C97-D758-4090-89AF-C982D04EA06C}" dt="2022-07-06T21:30:15.942" v="80" actId="408"/>
          <ac:spMkLst>
            <pc:docMk/>
            <pc:sldMk cId="4149695476" sldId="268"/>
            <ac:spMk id="111" creationId="{2EAB81CA-57E6-4EE1-8431-E2DAD64A28C0}"/>
          </ac:spMkLst>
        </pc:spChg>
        <pc:spChg chg="mod">
          <ac:chgData name="Gnanvo, Kondo (kg6cq)" userId="cf2a00cd-5d4a-477d-a52f-af039bcf1853" providerId="ADAL" clId="{57026C97-D758-4090-89AF-C982D04EA06C}" dt="2022-07-06T21:31:27.866" v="196" actId="207"/>
          <ac:spMkLst>
            <pc:docMk/>
            <pc:sldMk cId="4149695476" sldId="268"/>
            <ac:spMk id="112" creationId="{8C5E624A-D499-4093-80E7-5065A5F58C0E}"/>
          </ac:spMkLst>
        </pc:spChg>
        <pc:spChg chg="mod">
          <ac:chgData name="Gnanvo, Kondo (kg6cq)" userId="cf2a00cd-5d4a-477d-a52f-af039bcf1853" providerId="ADAL" clId="{57026C97-D758-4090-89AF-C982D04EA06C}" dt="2022-07-06T21:31:27.866" v="196" actId="207"/>
          <ac:spMkLst>
            <pc:docMk/>
            <pc:sldMk cId="4149695476" sldId="268"/>
            <ac:spMk id="113" creationId="{1BE33185-D970-483B-8F7C-C4AD54F3C800}"/>
          </ac:spMkLst>
        </pc:spChg>
        <pc:grpChg chg="mod">
          <ac:chgData name="Gnanvo, Kondo (kg6cq)" userId="cf2a00cd-5d4a-477d-a52f-af039bcf1853" providerId="ADAL" clId="{57026C97-D758-4090-89AF-C982D04EA06C}" dt="2022-07-06T21:44:04.044" v="490" actId="1076"/>
          <ac:grpSpMkLst>
            <pc:docMk/>
            <pc:sldMk cId="4149695476" sldId="268"/>
            <ac:grpSpMk id="22" creationId="{DFA3968E-C192-45A4-889E-F9279304EFA5}"/>
          </ac:grpSpMkLst>
        </pc:grpChg>
        <pc:grpChg chg="mod">
          <ac:chgData name="Gnanvo, Kondo (kg6cq)" userId="cf2a00cd-5d4a-477d-a52f-af039bcf1853" providerId="ADAL" clId="{57026C97-D758-4090-89AF-C982D04EA06C}" dt="2022-07-06T21:41:50.987" v="474" actId="465"/>
          <ac:grpSpMkLst>
            <pc:docMk/>
            <pc:sldMk cId="4149695476" sldId="268"/>
            <ac:grpSpMk id="82" creationId="{019E1E16-76A9-43CB-B121-CE260BE3358B}"/>
          </ac:grpSpMkLst>
        </pc:grpChg>
        <pc:grpChg chg="mod">
          <ac:chgData name="Gnanvo, Kondo (kg6cq)" userId="cf2a00cd-5d4a-477d-a52f-af039bcf1853" providerId="ADAL" clId="{57026C97-D758-4090-89AF-C982D04EA06C}" dt="2022-07-06T21:36:46.484" v="336" actId="1036"/>
          <ac:grpSpMkLst>
            <pc:docMk/>
            <pc:sldMk cId="4149695476" sldId="268"/>
            <ac:grpSpMk id="84" creationId="{11A3BC91-3B22-4724-81F2-7EF4E9596913}"/>
          </ac:grpSpMkLst>
        </pc:grpChg>
        <pc:grpChg chg="mod">
          <ac:chgData name="Gnanvo, Kondo (kg6cq)" userId="cf2a00cd-5d4a-477d-a52f-af039bcf1853" providerId="ADAL" clId="{57026C97-D758-4090-89AF-C982D04EA06C}" dt="2022-07-06T21:30:15.942" v="80" actId="408"/>
          <ac:grpSpMkLst>
            <pc:docMk/>
            <pc:sldMk cId="4149695476" sldId="268"/>
            <ac:grpSpMk id="101" creationId="{4D18B61D-AD9C-4655-8400-DBCE34D94CBB}"/>
          </ac:grpSpMkLst>
        </pc:grpChg>
        <pc:picChg chg="mod">
          <ac:chgData name="Gnanvo, Kondo (kg6cq)" userId="cf2a00cd-5d4a-477d-a52f-af039bcf1853" providerId="ADAL" clId="{57026C97-D758-4090-89AF-C982D04EA06C}" dt="2022-07-06T21:29:04.692" v="48" actId="1038"/>
          <ac:picMkLst>
            <pc:docMk/>
            <pc:sldMk cId="4149695476" sldId="268"/>
            <ac:picMk id="6" creationId="{D32DA68E-D2B6-46CF-8E85-8B809DECAE72}"/>
          </ac:picMkLst>
        </pc:picChg>
        <pc:cxnChg chg="mod">
          <ac:chgData name="Gnanvo, Kondo (kg6cq)" userId="cf2a00cd-5d4a-477d-a52f-af039bcf1853" providerId="ADAL" clId="{57026C97-D758-4090-89AF-C982D04EA06C}" dt="2022-07-06T21:36:34.376" v="327" actId="1036"/>
          <ac:cxnSpMkLst>
            <pc:docMk/>
            <pc:sldMk cId="4149695476" sldId="268"/>
            <ac:cxnSpMk id="3" creationId="{6721DB74-09A1-4D3F-8943-FE3FF7752C78}"/>
          </ac:cxnSpMkLst>
        </pc:cxnChg>
        <pc:cxnChg chg="mod">
          <ac:chgData name="Gnanvo, Kondo (kg6cq)" userId="cf2a00cd-5d4a-477d-a52f-af039bcf1853" providerId="ADAL" clId="{57026C97-D758-4090-89AF-C982D04EA06C}" dt="2022-07-06T21:45:51.392" v="554" actId="1076"/>
          <ac:cxnSpMkLst>
            <pc:docMk/>
            <pc:sldMk cId="4149695476" sldId="268"/>
            <ac:cxnSpMk id="76" creationId="{CB83E5C6-7C71-4464-83F2-BF48E65A6448}"/>
          </ac:cxnSpMkLst>
        </pc:cxnChg>
        <pc:cxnChg chg="mod">
          <ac:chgData name="Gnanvo, Kondo (kg6cq)" userId="cf2a00cd-5d4a-477d-a52f-af039bcf1853" providerId="ADAL" clId="{57026C97-D758-4090-89AF-C982D04EA06C}" dt="2022-07-06T21:46:04.267" v="556" actId="1076"/>
          <ac:cxnSpMkLst>
            <pc:docMk/>
            <pc:sldMk cId="4149695476" sldId="268"/>
            <ac:cxnSpMk id="77" creationId="{53EB609D-8F6C-4E57-A78C-1C4AEA790588}"/>
          </ac:cxnSpMkLst>
        </pc:cxnChg>
        <pc:cxnChg chg="mod">
          <ac:chgData name="Gnanvo, Kondo (kg6cq)" userId="cf2a00cd-5d4a-477d-a52f-af039bcf1853" providerId="ADAL" clId="{57026C97-D758-4090-89AF-C982D04EA06C}" dt="2022-07-06T21:37:23.937" v="345" actId="1036"/>
          <ac:cxnSpMkLst>
            <pc:docMk/>
            <pc:sldMk cId="4149695476" sldId="268"/>
            <ac:cxnSpMk id="102" creationId="{88CED405-0091-4231-BB32-5C1CFD00E4A1}"/>
          </ac:cxnSpMkLst>
        </pc:cxnChg>
      </pc:sldChg>
      <pc:sldChg chg="del">
        <pc:chgData name="Gnanvo, Kondo (kg6cq)" userId="cf2a00cd-5d4a-477d-a52f-af039bcf1853" providerId="ADAL" clId="{57026C97-D758-4090-89AF-C982D04EA06C}" dt="2022-07-06T21:27:00.689" v="2" actId="47"/>
        <pc:sldMkLst>
          <pc:docMk/>
          <pc:sldMk cId="839150957" sldId="269"/>
        </pc:sldMkLst>
      </pc:sldChg>
      <pc:sldChg chg="add">
        <pc:chgData name="Gnanvo, Kondo (kg6cq)" userId="cf2a00cd-5d4a-477d-a52f-af039bcf1853" providerId="ADAL" clId="{57026C97-D758-4090-89AF-C982D04EA06C}" dt="2022-07-06T22:58:12.351" v="2259" actId="2890"/>
        <pc:sldMkLst>
          <pc:docMk/>
          <pc:sldMk cId="1207125084" sldId="269"/>
        </pc:sldMkLst>
      </pc:sldChg>
      <pc:sldChg chg="addSp delSp modSp add del mod">
        <pc:chgData name="Gnanvo, Kondo (kg6cq)" userId="cf2a00cd-5d4a-477d-a52f-af039bcf1853" providerId="ADAL" clId="{57026C97-D758-4090-89AF-C982D04EA06C}" dt="2022-07-06T21:56:55.099" v="729" actId="47"/>
        <pc:sldMkLst>
          <pc:docMk/>
          <pc:sldMk cId="4227578851" sldId="269"/>
        </pc:sldMkLst>
        <pc:spChg chg="mod topLvl">
          <ac:chgData name="Gnanvo, Kondo (kg6cq)" userId="cf2a00cd-5d4a-477d-a52f-af039bcf1853" providerId="ADAL" clId="{57026C97-D758-4090-89AF-C982D04EA06C}" dt="2022-07-06T21:50:41.703" v="685" actId="465"/>
          <ac:spMkLst>
            <pc:docMk/>
            <pc:sldMk cId="4227578851" sldId="269"/>
            <ac:spMk id="4" creationId="{26A9369D-348D-4ACC-86B1-9C22A5695D7F}"/>
          </ac:spMkLst>
        </pc:spChg>
        <pc:spChg chg="mod topLvl">
          <ac:chgData name="Gnanvo, Kondo (kg6cq)" userId="cf2a00cd-5d4a-477d-a52f-af039bcf1853" providerId="ADAL" clId="{57026C97-D758-4090-89AF-C982D04EA06C}" dt="2022-07-06T21:50:41.703" v="685" actId="465"/>
          <ac:spMkLst>
            <pc:docMk/>
            <pc:sldMk cId="4227578851" sldId="269"/>
            <ac:spMk id="19" creationId="{9E518465-A250-457A-99B9-3C04720B892F}"/>
          </ac:spMkLst>
        </pc:spChg>
        <pc:spChg chg="del">
          <ac:chgData name="Gnanvo, Kondo (kg6cq)" userId="cf2a00cd-5d4a-477d-a52f-af039bcf1853" providerId="ADAL" clId="{57026C97-D758-4090-89AF-C982D04EA06C}" dt="2022-07-06T21:46:35.976" v="558" actId="478"/>
          <ac:spMkLst>
            <pc:docMk/>
            <pc:sldMk cId="4227578851" sldId="269"/>
            <ac:spMk id="51" creationId="{6D37F84B-5E47-4507-9014-C2E310B26478}"/>
          </ac:spMkLst>
        </pc:spChg>
        <pc:spChg chg="mod topLvl">
          <ac:chgData name="Gnanvo, Kondo (kg6cq)" userId="cf2a00cd-5d4a-477d-a52f-af039bcf1853" providerId="ADAL" clId="{57026C97-D758-4090-89AF-C982D04EA06C}" dt="2022-07-06T21:50:41.703" v="685" actId="465"/>
          <ac:spMkLst>
            <pc:docMk/>
            <pc:sldMk cId="4227578851" sldId="269"/>
            <ac:spMk id="54" creationId="{FAAB0FDC-5921-4B62-9E9C-E095E6B81522}"/>
          </ac:spMkLst>
        </pc:spChg>
        <pc:spChg chg="mod topLvl">
          <ac:chgData name="Gnanvo, Kondo (kg6cq)" userId="cf2a00cd-5d4a-477d-a52f-af039bcf1853" providerId="ADAL" clId="{57026C97-D758-4090-89AF-C982D04EA06C}" dt="2022-07-06T21:50:41.703" v="685" actId="465"/>
          <ac:spMkLst>
            <pc:docMk/>
            <pc:sldMk cId="4227578851" sldId="269"/>
            <ac:spMk id="58" creationId="{9B61B4C0-FA7E-4F10-ADB7-EFF57F1B4BCB}"/>
          </ac:spMkLst>
        </pc:spChg>
        <pc:spChg chg="mod topLvl">
          <ac:chgData name="Gnanvo, Kondo (kg6cq)" userId="cf2a00cd-5d4a-477d-a52f-af039bcf1853" providerId="ADAL" clId="{57026C97-D758-4090-89AF-C982D04EA06C}" dt="2022-07-06T21:50:41.703" v="685" actId="465"/>
          <ac:spMkLst>
            <pc:docMk/>
            <pc:sldMk cId="4227578851" sldId="269"/>
            <ac:spMk id="59" creationId="{7C731F12-4408-43CB-8256-AE67633F7E4A}"/>
          </ac:spMkLst>
        </pc:spChg>
        <pc:spChg chg="mod topLvl">
          <ac:chgData name="Gnanvo, Kondo (kg6cq)" userId="cf2a00cd-5d4a-477d-a52f-af039bcf1853" providerId="ADAL" clId="{57026C97-D758-4090-89AF-C982D04EA06C}" dt="2022-07-06T21:50:41.703" v="685" actId="465"/>
          <ac:spMkLst>
            <pc:docMk/>
            <pc:sldMk cId="4227578851" sldId="269"/>
            <ac:spMk id="62" creationId="{5FBF29E5-4561-4B31-BC35-DC14D94BFE54}"/>
          </ac:spMkLst>
        </pc:spChg>
        <pc:spChg chg="mod topLvl">
          <ac:chgData name="Gnanvo, Kondo (kg6cq)" userId="cf2a00cd-5d4a-477d-a52f-af039bcf1853" providerId="ADAL" clId="{57026C97-D758-4090-89AF-C982D04EA06C}" dt="2022-07-06T21:50:41.703" v="685" actId="465"/>
          <ac:spMkLst>
            <pc:docMk/>
            <pc:sldMk cId="4227578851" sldId="269"/>
            <ac:spMk id="63" creationId="{C447073D-E942-4503-95AD-4ADED098E85A}"/>
          </ac:spMkLst>
        </pc:spChg>
        <pc:spChg chg="mod">
          <ac:chgData name="Gnanvo, Kondo (kg6cq)" userId="cf2a00cd-5d4a-477d-a52f-af039bcf1853" providerId="ADAL" clId="{57026C97-D758-4090-89AF-C982D04EA06C}" dt="2022-07-06T21:46:57.805" v="563" actId="164"/>
          <ac:spMkLst>
            <pc:docMk/>
            <pc:sldMk cId="4227578851" sldId="269"/>
            <ac:spMk id="80" creationId="{CF821640-0D03-411D-B4A8-B0DEC7651028}"/>
          </ac:spMkLst>
        </pc:spChg>
        <pc:grpChg chg="add mod">
          <ac:chgData name="Gnanvo, Kondo (kg6cq)" userId="cf2a00cd-5d4a-477d-a52f-af039bcf1853" providerId="ADAL" clId="{57026C97-D758-4090-89AF-C982D04EA06C}" dt="2022-07-06T21:50:48.719" v="694" actId="1038"/>
          <ac:grpSpMkLst>
            <pc:docMk/>
            <pc:sldMk cId="4227578851" sldId="269"/>
            <ac:grpSpMk id="2" creationId="{F797B2D5-4EEA-4065-A31E-67887FFAFD4B}"/>
          </ac:grpSpMkLst>
        </pc:grpChg>
        <pc:grpChg chg="del">
          <ac:chgData name="Gnanvo, Kondo (kg6cq)" userId="cf2a00cd-5d4a-477d-a52f-af039bcf1853" providerId="ADAL" clId="{57026C97-D758-4090-89AF-C982D04EA06C}" dt="2022-07-06T21:46:35.976" v="558" actId="478"/>
          <ac:grpSpMkLst>
            <pc:docMk/>
            <pc:sldMk cId="4227578851" sldId="269"/>
            <ac:grpSpMk id="22" creationId="{DFA3968E-C192-45A4-889E-F9279304EFA5}"/>
          </ac:grpSpMkLst>
        </pc:grpChg>
        <pc:grpChg chg="del mod">
          <ac:chgData name="Gnanvo, Kondo (kg6cq)" userId="cf2a00cd-5d4a-477d-a52f-af039bcf1853" providerId="ADAL" clId="{57026C97-D758-4090-89AF-C982D04EA06C}" dt="2022-07-06T21:50:19.038" v="639" actId="165"/>
          <ac:grpSpMkLst>
            <pc:docMk/>
            <pc:sldMk cId="4227578851" sldId="269"/>
            <ac:grpSpMk id="82" creationId="{019E1E16-76A9-43CB-B121-CE260BE3358B}"/>
          </ac:grpSpMkLst>
        </pc:grpChg>
        <pc:grpChg chg="del">
          <ac:chgData name="Gnanvo, Kondo (kg6cq)" userId="cf2a00cd-5d4a-477d-a52f-af039bcf1853" providerId="ADAL" clId="{57026C97-D758-4090-89AF-C982D04EA06C}" dt="2022-07-06T21:46:35.976" v="558" actId="478"/>
          <ac:grpSpMkLst>
            <pc:docMk/>
            <pc:sldMk cId="4227578851" sldId="269"/>
            <ac:grpSpMk id="84" creationId="{11A3BC91-3B22-4724-81F2-7EF4E9596913}"/>
          </ac:grpSpMkLst>
        </pc:grpChg>
        <pc:grpChg chg="mod">
          <ac:chgData name="Gnanvo, Kondo (kg6cq)" userId="cf2a00cd-5d4a-477d-a52f-af039bcf1853" providerId="ADAL" clId="{57026C97-D758-4090-89AF-C982D04EA06C}" dt="2022-07-06T21:46:57.805" v="563" actId="164"/>
          <ac:grpSpMkLst>
            <pc:docMk/>
            <pc:sldMk cId="4227578851" sldId="269"/>
            <ac:grpSpMk id="101" creationId="{4D18B61D-AD9C-4655-8400-DBCE34D94CBB}"/>
          </ac:grpSpMkLst>
        </pc:grpChg>
        <pc:picChg chg="mod">
          <ac:chgData name="Gnanvo, Kondo (kg6cq)" userId="cf2a00cd-5d4a-477d-a52f-af039bcf1853" providerId="ADAL" clId="{57026C97-D758-4090-89AF-C982D04EA06C}" dt="2022-07-06T21:46:57.805" v="563" actId="164"/>
          <ac:picMkLst>
            <pc:docMk/>
            <pc:sldMk cId="4227578851" sldId="269"/>
            <ac:picMk id="6" creationId="{D32DA68E-D2B6-46CF-8E85-8B809DECAE72}"/>
          </ac:picMkLst>
        </pc:picChg>
        <pc:cxnChg chg="del">
          <ac:chgData name="Gnanvo, Kondo (kg6cq)" userId="cf2a00cd-5d4a-477d-a52f-af039bcf1853" providerId="ADAL" clId="{57026C97-D758-4090-89AF-C982D04EA06C}" dt="2022-07-06T21:46:39.155" v="559" actId="478"/>
          <ac:cxnSpMkLst>
            <pc:docMk/>
            <pc:sldMk cId="4227578851" sldId="269"/>
            <ac:cxnSpMk id="3" creationId="{6721DB74-09A1-4D3F-8943-FE3FF7752C78}"/>
          </ac:cxnSpMkLst>
        </pc:cxnChg>
      </pc:sldChg>
      <pc:sldMasterChg chg="modSldLayout">
        <pc:chgData name="Gnanvo, Kondo (kg6cq)" userId="cf2a00cd-5d4a-477d-a52f-af039bcf1853" providerId="ADAL" clId="{57026C97-D758-4090-89AF-C982D04EA06C}" dt="2022-07-06T22:04:06.391" v="919" actId="207"/>
        <pc:sldMasterMkLst>
          <pc:docMk/>
          <pc:sldMasterMk cId="1204029183" sldId="2147483648"/>
        </pc:sldMasterMkLst>
        <pc:sldLayoutChg chg="addSp delSp modSp mod">
          <pc:chgData name="Gnanvo, Kondo (kg6cq)" userId="cf2a00cd-5d4a-477d-a52f-af039bcf1853" providerId="ADAL" clId="{57026C97-D758-4090-89AF-C982D04EA06C}" dt="2022-07-06T22:04:06.391" v="919" actId="207"/>
          <pc:sldLayoutMkLst>
            <pc:docMk/>
            <pc:sldMasterMk cId="1204029183" sldId="2147483648"/>
            <pc:sldLayoutMk cId="3381639319" sldId="2147483660"/>
          </pc:sldLayoutMkLst>
          <pc:spChg chg="add del mod">
            <ac:chgData name="Gnanvo, Kondo (kg6cq)" userId="cf2a00cd-5d4a-477d-a52f-af039bcf1853" providerId="ADAL" clId="{57026C97-D758-4090-89AF-C982D04EA06C}" dt="2022-07-06T22:04:06.391" v="919" actId="207"/>
            <ac:spMkLst>
              <pc:docMk/>
              <pc:sldMasterMk cId="1204029183" sldId="2147483648"/>
              <pc:sldLayoutMk cId="3381639319" sldId="2147483660"/>
              <ac:spMk id="7" creationId="{00000000-0000-0000-0000-000000000000}"/>
            </ac:spMkLst>
          </pc:spChg>
          <pc:picChg chg="mod">
            <ac:chgData name="Gnanvo, Kondo (kg6cq)" userId="cf2a00cd-5d4a-477d-a52f-af039bcf1853" providerId="ADAL" clId="{57026C97-D758-4090-89AF-C982D04EA06C}" dt="2022-07-06T22:02:16.664" v="836" actId="553"/>
            <ac:picMkLst>
              <pc:docMk/>
              <pc:sldMasterMk cId="1204029183" sldId="2147483648"/>
              <pc:sldLayoutMk cId="3381639319" sldId="2147483660"/>
              <ac:picMk id="9" creationId="{00000000-0000-0000-0000-000000000000}"/>
            </ac:picMkLst>
          </pc:picChg>
        </pc:sldLayoutChg>
      </pc:sldMasterChg>
    </pc:docChg>
  </pc:docChgLst>
  <pc:docChgLst>
    <pc:chgData name="Gnanvo, Kondo (kg6cq)" userId="cf2a00cd-5d4a-477d-a52f-af039bcf1853" providerId="ADAL" clId="{09FBF32A-7137-4D41-941A-567C42795670}"/>
    <pc:docChg chg="undo redo custSel addSld delSld modSld sldOrd modMainMaster">
      <pc:chgData name="Gnanvo, Kondo (kg6cq)" userId="cf2a00cd-5d4a-477d-a52f-af039bcf1853" providerId="ADAL" clId="{09FBF32A-7137-4D41-941A-567C42795670}" dt="2022-07-22T01:38:27.417" v="32620" actId="1038"/>
      <pc:docMkLst>
        <pc:docMk/>
      </pc:docMkLst>
      <pc:sldChg chg="addSp delSp modSp mod ord">
        <pc:chgData name="Gnanvo, Kondo (kg6cq)" userId="cf2a00cd-5d4a-477d-a52f-af039bcf1853" providerId="ADAL" clId="{09FBF32A-7137-4D41-941A-567C42795670}" dt="2022-07-20T16:00:05.434" v="28436"/>
        <pc:sldMkLst>
          <pc:docMk/>
          <pc:sldMk cId="1123535545" sldId="266"/>
        </pc:sldMkLst>
        <pc:spChg chg="mod">
          <ac:chgData name="Gnanvo, Kondo (kg6cq)" userId="cf2a00cd-5d4a-477d-a52f-af039bcf1853" providerId="ADAL" clId="{09FBF32A-7137-4D41-941A-567C42795670}" dt="2022-07-10T19:25:43.036" v="3642" actId="207"/>
          <ac:spMkLst>
            <pc:docMk/>
            <pc:sldMk cId="1123535545" sldId="266"/>
            <ac:spMk id="2" creationId="{42765612-F55C-4A06-A0CC-8F0F1ECB828C}"/>
          </ac:spMkLst>
        </pc:spChg>
        <pc:spChg chg="add del mod">
          <ac:chgData name="Gnanvo, Kondo (kg6cq)" userId="cf2a00cd-5d4a-477d-a52f-af039bcf1853" providerId="ADAL" clId="{09FBF32A-7137-4D41-941A-567C42795670}" dt="2022-07-14T22:55:25.840" v="15259" actId="478"/>
          <ac:spMkLst>
            <pc:docMk/>
            <pc:sldMk cId="1123535545" sldId="266"/>
            <ac:spMk id="4" creationId="{5567E06A-D6EE-4A90-AD9C-4B22E306D31C}"/>
          </ac:spMkLst>
        </pc:spChg>
        <pc:spChg chg="add mod">
          <ac:chgData name="Gnanvo, Kondo (kg6cq)" userId="cf2a00cd-5d4a-477d-a52f-af039bcf1853" providerId="ADAL" clId="{09FBF32A-7137-4D41-941A-567C42795670}" dt="2022-07-14T22:57:29.313" v="15284" actId="1076"/>
          <ac:spMkLst>
            <pc:docMk/>
            <pc:sldMk cId="1123535545" sldId="266"/>
            <ac:spMk id="5" creationId="{67094364-0402-407D-96F9-B030E2E94171}"/>
          </ac:spMkLst>
        </pc:spChg>
        <pc:spChg chg="add mod">
          <ac:chgData name="Gnanvo, Kondo (kg6cq)" userId="cf2a00cd-5d4a-477d-a52f-af039bcf1853" providerId="ADAL" clId="{09FBF32A-7137-4D41-941A-567C42795670}" dt="2022-07-17T22:00:36.324" v="18911" actId="6549"/>
          <ac:spMkLst>
            <pc:docMk/>
            <pc:sldMk cId="1123535545" sldId="266"/>
            <ac:spMk id="6" creationId="{F4867C91-F8EE-4E2C-8572-CB36775F5BE5}"/>
          </ac:spMkLst>
        </pc:spChg>
        <pc:spChg chg="mod">
          <ac:chgData name="Gnanvo, Kondo (kg6cq)" userId="cf2a00cd-5d4a-477d-a52f-af039bcf1853" providerId="ADAL" clId="{09FBF32A-7137-4D41-941A-567C42795670}" dt="2022-07-10T23:03:17.436" v="10368" actId="20577"/>
          <ac:spMkLst>
            <pc:docMk/>
            <pc:sldMk cId="1123535545" sldId="266"/>
            <ac:spMk id="285" creationId="{00000000-0000-0000-0000-000000000000}"/>
          </ac:spMkLst>
        </pc:spChg>
        <pc:picChg chg="mod ord modCrop">
          <ac:chgData name="Gnanvo, Kondo (kg6cq)" userId="cf2a00cd-5d4a-477d-a52f-af039bcf1853" providerId="ADAL" clId="{09FBF32A-7137-4D41-941A-567C42795670}" dt="2022-07-14T22:56:21.221" v="15281" actId="1035"/>
          <ac:picMkLst>
            <pc:docMk/>
            <pc:sldMk cId="1123535545" sldId="266"/>
            <ac:picMk id="3" creationId="{CC5FA556-549B-4054-A18D-A9D826AFA9A7}"/>
          </ac:picMkLst>
        </pc:picChg>
        <pc:picChg chg="add mod">
          <ac:chgData name="Gnanvo, Kondo (kg6cq)" userId="cf2a00cd-5d4a-477d-a52f-af039bcf1853" providerId="ADAL" clId="{09FBF32A-7137-4D41-941A-567C42795670}" dt="2022-07-14T22:56:21.221" v="15281" actId="1035"/>
          <ac:picMkLst>
            <pc:docMk/>
            <pc:sldMk cId="1123535545" sldId="266"/>
            <ac:picMk id="7" creationId="{C78B56D9-7FC2-46F1-AB8F-6D87F82B592B}"/>
          </ac:picMkLst>
        </pc:picChg>
      </pc:sldChg>
      <pc:sldChg chg="delSp modSp mod">
        <pc:chgData name="Gnanvo, Kondo (kg6cq)" userId="cf2a00cd-5d4a-477d-a52f-af039bcf1853" providerId="ADAL" clId="{09FBF32A-7137-4D41-941A-567C42795670}" dt="2022-07-22T01:37:49.407" v="32590" actId="207"/>
        <pc:sldMkLst>
          <pc:docMk/>
          <pc:sldMk cId="2977968622" sldId="267"/>
        </pc:sldMkLst>
        <pc:spChg chg="del">
          <ac:chgData name="Gnanvo, Kondo (kg6cq)" userId="cf2a00cd-5d4a-477d-a52f-af039bcf1853" providerId="ADAL" clId="{09FBF32A-7137-4D41-941A-567C42795670}" dt="2022-07-10T19:25:09.316" v="3637" actId="478"/>
          <ac:spMkLst>
            <pc:docMk/>
            <pc:sldMk cId="2977968622" sldId="267"/>
            <ac:spMk id="2" creationId="{4D73CC83-98BF-4D85-9A1C-5EE36503A789}"/>
          </ac:spMkLst>
        </pc:spChg>
        <pc:spChg chg="mod">
          <ac:chgData name="Gnanvo, Kondo (kg6cq)" userId="cf2a00cd-5d4a-477d-a52f-af039bcf1853" providerId="ADAL" clId="{09FBF32A-7137-4D41-941A-567C42795670}" dt="2022-07-22T01:37:49.407" v="32590" actId="207"/>
          <ac:spMkLst>
            <pc:docMk/>
            <pc:sldMk cId="2977968622" sldId="267"/>
            <ac:spMk id="3" creationId="{0A2C4BAE-92E8-4B8E-B7BB-49ABC6AB467A}"/>
          </ac:spMkLst>
        </pc:spChg>
        <pc:spChg chg="mod">
          <ac:chgData name="Gnanvo, Kondo (kg6cq)" userId="cf2a00cd-5d4a-477d-a52f-af039bcf1853" providerId="ADAL" clId="{09FBF32A-7137-4D41-941A-567C42795670}" dt="2022-07-21T12:32:05.438" v="30487" actId="20577"/>
          <ac:spMkLst>
            <pc:docMk/>
            <pc:sldMk cId="2977968622" sldId="267"/>
            <ac:spMk id="4" creationId="{BFEFBACC-306B-4524-82CC-E2894402AB90}"/>
          </ac:spMkLst>
        </pc:spChg>
        <pc:spChg chg="mod">
          <ac:chgData name="Gnanvo, Kondo (kg6cq)" userId="cf2a00cd-5d4a-477d-a52f-af039bcf1853" providerId="ADAL" clId="{09FBF32A-7137-4D41-941A-567C42795670}" dt="2022-07-10T21:52:06.438" v="6204" actId="20577"/>
          <ac:spMkLst>
            <pc:docMk/>
            <pc:sldMk cId="2977968622" sldId="267"/>
            <ac:spMk id="5" creationId="{7BA10364-E6FB-4338-8615-A83F01FCD6AB}"/>
          </ac:spMkLst>
        </pc:spChg>
        <pc:spChg chg="mod">
          <ac:chgData name="Gnanvo, Kondo (kg6cq)" userId="cf2a00cd-5d4a-477d-a52f-af039bcf1853" providerId="ADAL" clId="{09FBF32A-7137-4D41-941A-567C42795670}" dt="2022-07-10T21:51:37.012" v="6190" actId="207"/>
          <ac:spMkLst>
            <pc:docMk/>
            <pc:sldMk cId="2977968622" sldId="267"/>
            <ac:spMk id="40" creationId="{C78CC959-2228-4D88-8A56-97C122476D43}"/>
          </ac:spMkLst>
        </pc:spChg>
      </pc:sldChg>
      <pc:sldChg chg="addSp delSp modSp mod ord">
        <pc:chgData name="Gnanvo, Kondo (kg6cq)" userId="cf2a00cd-5d4a-477d-a52f-af039bcf1853" providerId="ADAL" clId="{09FBF32A-7137-4D41-941A-567C42795670}" dt="2022-07-22T01:34:04.572" v="32536" actId="207"/>
        <pc:sldMkLst>
          <pc:docMk/>
          <pc:sldMk cId="2355831635" sldId="268"/>
        </pc:sldMkLst>
        <pc:spChg chg="mod">
          <ac:chgData name="Gnanvo, Kondo (kg6cq)" userId="cf2a00cd-5d4a-477d-a52f-af039bcf1853" providerId="ADAL" clId="{09FBF32A-7137-4D41-941A-567C42795670}" dt="2022-07-10T19:25:19.866" v="3638" actId="207"/>
          <ac:spMkLst>
            <pc:docMk/>
            <pc:sldMk cId="2355831635" sldId="268"/>
            <ac:spMk id="2" creationId="{30DFFED7-6F57-4A2C-A8D0-9EAC74DAB266}"/>
          </ac:spMkLst>
        </pc:spChg>
        <pc:spChg chg="add mod">
          <ac:chgData name="Gnanvo, Kondo (kg6cq)" userId="cf2a00cd-5d4a-477d-a52f-af039bcf1853" providerId="ADAL" clId="{09FBF32A-7137-4D41-941A-567C42795670}" dt="2022-07-22T01:34:04.572" v="32536" actId="207"/>
          <ac:spMkLst>
            <pc:docMk/>
            <pc:sldMk cId="2355831635" sldId="268"/>
            <ac:spMk id="5" creationId="{0E2A80C7-6727-44F0-B735-4F7E428F4C85}"/>
          </ac:spMkLst>
        </pc:spChg>
        <pc:spChg chg="del">
          <ac:chgData name="Gnanvo, Kondo (kg6cq)" userId="cf2a00cd-5d4a-477d-a52f-af039bcf1853" providerId="ADAL" clId="{09FBF32A-7137-4D41-941A-567C42795670}" dt="2022-07-07T20:47:59.295" v="124" actId="478"/>
          <ac:spMkLst>
            <pc:docMk/>
            <pc:sldMk cId="2355831635" sldId="268"/>
            <ac:spMk id="5" creationId="{1A1D392D-EB94-4EA5-A86D-A883C12124B1}"/>
          </ac:spMkLst>
        </pc:spChg>
        <pc:spChg chg="del">
          <ac:chgData name="Gnanvo, Kondo (kg6cq)" userId="cf2a00cd-5d4a-477d-a52f-af039bcf1853" providerId="ADAL" clId="{09FBF32A-7137-4D41-941A-567C42795670}" dt="2022-07-07T20:47:59.295" v="124" actId="478"/>
          <ac:spMkLst>
            <pc:docMk/>
            <pc:sldMk cId="2355831635" sldId="268"/>
            <ac:spMk id="6" creationId="{AABFBD8E-0309-4B71-BDED-E80F6C9B7B4F}"/>
          </ac:spMkLst>
        </pc:spChg>
        <pc:spChg chg="del">
          <ac:chgData name="Gnanvo, Kondo (kg6cq)" userId="cf2a00cd-5d4a-477d-a52f-af039bcf1853" providerId="ADAL" clId="{09FBF32A-7137-4D41-941A-567C42795670}" dt="2022-07-07T20:48:05.499" v="127" actId="478"/>
          <ac:spMkLst>
            <pc:docMk/>
            <pc:sldMk cId="2355831635" sldId="268"/>
            <ac:spMk id="7" creationId="{62E101E9-D87A-4297-B465-2CC183512D0B}"/>
          </ac:spMkLst>
        </pc:spChg>
        <pc:spChg chg="del mod">
          <ac:chgData name="Gnanvo, Kondo (kg6cq)" userId="cf2a00cd-5d4a-477d-a52f-af039bcf1853" providerId="ADAL" clId="{09FBF32A-7137-4D41-941A-567C42795670}" dt="2022-07-07T20:48:02.575" v="126" actId="478"/>
          <ac:spMkLst>
            <pc:docMk/>
            <pc:sldMk cId="2355831635" sldId="268"/>
            <ac:spMk id="40" creationId="{A01CE773-5A61-49C3-A542-44FF187EBA4B}"/>
          </ac:spMkLst>
        </pc:spChg>
        <pc:spChg chg="del mod">
          <ac:chgData name="Gnanvo, Kondo (kg6cq)" userId="cf2a00cd-5d4a-477d-a52f-af039bcf1853" providerId="ADAL" clId="{09FBF32A-7137-4D41-941A-567C42795670}" dt="2022-07-07T20:48:02.575" v="126" actId="478"/>
          <ac:spMkLst>
            <pc:docMk/>
            <pc:sldMk cId="2355831635" sldId="268"/>
            <ac:spMk id="41" creationId="{32A09B0A-684F-4F5E-855D-64B6E882D7D7}"/>
          </ac:spMkLst>
        </pc:spChg>
        <pc:spChg chg="del">
          <ac:chgData name="Gnanvo, Kondo (kg6cq)" userId="cf2a00cd-5d4a-477d-a52f-af039bcf1853" providerId="ADAL" clId="{09FBF32A-7137-4D41-941A-567C42795670}" dt="2022-07-07T20:48:05.499" v="127" actId="478"/>
          <ac:spMkLst>
            <pc:docMk/>
            <pc:sldMk cId="2355831635" sldId="268"/>
            <ac:spMk id="42" creationId="{C9AC1749-2913-4148-B46B-C3E4E2B8EBE6}"/>
          </ac:spMkLst>
        </pc:spChg>
        <pc:spChg chg="mod">
          <ac:chgData name="Gnanvo, Kondo (kg6cq)" userId="cf2a00cd-5d4a-477d-a52f-af039bcf1853" providerId="ADAL" clId="{09FBF32A-7137-4D41-941A-567C42795670}" dt="2022-07-22T01:25:29.153" v="32517" actId="20577"/>
          <ac:spMkLst>
            <pc:docMk/>
            <pc:sldMk cId="2355831635" sldId="268"/>
            <ac:spMk id="285" creationId="{00000000-0000-0000-0000-000000000000}"/>
          </ac:spMkLst>
        </pc:spChg>
        <pc:graphicFrameChg chg="del">
          <ac:chgData name="Gnanvo, Kondo (kg6cq)" userId="cf2a00cd-5d4a-477d-a52f-af039bcf1853" providerId="ADAL" clId="{09FBF32A-7137-4D41-941A-567C42795670}" dt="2022-07-07T20:47:59.295" v="124" actId="478"/>
          <ac:graphicFrameMkLst>
            <pc:docMk/>
            <pc:sldMk cId="2355831635" sldId="268"/>
            <ac:graphicFrameMk id="3" creationId="{2FF64065-2445-4E76-89C9-F31CCCF6E2A5}"/>
          </ac:graphicFrameMkLst>
        </pc:graphicFrameChg>
        <pc:graphicFrameChg chg="del">
          <ac:chgData name="Gnanvo, Kondo (kg6cq)" userId="cf2a00cd-5d4a-477d-a52f-af039bcf1853" providerId="ADAL" clId="{09FBF32A-7137-4D41-941A-567C42795670}" dt="2022-07-07T20:48:02.575" v="126" actId="478"/>
          <ac:graphicFrameMkLst>
            <pc:docMk/>
            <pc:sldMk cId="2355831635" sldId="268"/>
            <ac:graphicFrameMk id="4" creationId="{5F23871E-19CE-49C6-A8D9-25A4204C1AC7}"/>
          </ac:graphicFrameMkLst>
        </pc:graphicFrameChg>
      </pc:sldChg>
      <pc:sldChg chg="addSp delSp modSp mod ord">
        <pc:chgData name="Gnanvo, Kondo (kg6cq)" userId="cf2a00cd-5d4a-477d-a52f-af039bcf1853" providerId="ADAL" clId="{09FBF32A-7137-4D41-941A-567C42795670}" dt="2022-07-22T01:38:27.417" v="32620" actId="1038"/>
        <pc:sldMkLst>
          <pc:docMk/>
          <pc:sldMk cId="1207125084" sldId="269"/>
        </pc:sldMkLst>
        <pc:spChg chg="mod">
          <ac:chgData name="Gnanvo, Kondo (kg6cq)" userId="cf2a00cd-5d4a-477d-a52f-af039bcf1853" providerId="ADAL" clId="{09FBF32A-7137-4D41-941A-567C42795670}" dt="2022-07-20T12:55:08.392" v="26605" actId="1076"/>
          <ac:spMkLst>
            <pc:docMk/>
            <pc:sldMk cId="1207125084" sldId="269"/>
            <ac:spMk id="2" creationId="{95307067-BCFA-4410-84EF-80E534933DD7}"/>
          </ac:spMkLst>
        </pc:spChg>
        <pc:spChg chg="add del">
          <ac:chgData name="Gnanvo, Kondo (kg6cq)" userId="cf2a00cd-5d4a-477d-a52f-af039bcf1853" providerId="ADAL" clId="{09FBF32A-7137-4D41-941A-567C42795670}" dt="2022-07-07T20:51:48.120" v="227"/>
          <ac:spMkLst>
            <pc:docMk/>
            <pc:sldMk cId="1207125084" sldId="269"/>
            <ac:spMk id="3" creationId="{B0256684-D081-4DEC-BA7F-F23546B37A50}"/>
          </ac:spMkLst>
        </pc:spChg>
        <pc:spChg chg="add del mod">
          <ac:chgData name="Gnanvo, Kondo (kg6cq)" userId="cf2a00cd-5d4a-477d-a52f-af039bcf1853" providerId="ADAL" clId="{09FBF32A-7137-4D41-941A-567C42795670}" dt="2022-07-22T01:34:15.744" v="32539" actId="113"/>
          <ac:spMkLst>
            <pc:docMk/>
            <pc:sldMk cId="1207125084" sldId="269"/>
            <ac:spMk id="4" creationId="{E23017E8-794F-45BE-83A8-9DF6E7A2BA1D}"/>
          </ac:spMkLst>
        </pc:spChg>
        <pc:spChg chg="mod topLvl">
          <ac:chgData name="Gnanvo, Kondo (kg6cq)" userId="cf2a00cd-5d4a-477d-a52f-af039bcf1853" providerId="ADAL" clId="{09FBF32A-7137-4D41-941A-567C42795670}" dt="2022-07-07T21:07:01.698" v="690" actId="164"/>
          <ac:spMkLst>
            <pc:docMk/>
            <pc:sldMk cId="1207125084" sldId="269"/>
            <ac:spMk id="11" creationId="{D75AD673-A41B-4F86-86D0-DBA9DE02B4D4}"/>
          </ac:spMkLst>
        </pc:spChg>
        <pc:spChg chg="mod topLvl">
          <ac:chgData name="Gnanvo, Kondo (kg6cq)" userId="cf2a00cd-5d4a-477d-a52f-af039bcf1853" providerId="ADAL" clId="{09FBF32A-7137-4D41-941A-567C42795670}" dt="2022-07-07T21:07:01.698" v="690" actId="164"/>
          <ac:spMkLst>
            <pc:docMk/>
            <pc:sldMk cId="1207125084" sldId="269"/>
            <ac:spMk id="12" creationId="{494BE987-BC8D-456A-8F19-75D3C8855939}"/>
          </ac:spMkLst>
        </pc:spChg>
        <pc:spChg chg="mod topLvl">
          <ac:chgData name="Gnanvo, Kondo (kg6cq)" userId="cf2a00cd-5d4a-477d-a52f-af039bcf1853" providerId="ADAL" clId="{09FBF32A-7137-4D41-941A-567C42795670}" dt="2022-07-07T21:07:01.698" v="690" actId="164"/>
          <ac:spMkLst>
            <pc:docMk/>
            <pc:sldMk cId="1207125084" sldId="269"/>
            <ac:spMk id="13" creationId="{D064DCD3-97D0-434A-A917-18972393554E}"/>
          </ac:spMkLst>
        </pc:spChg>
        <pc:spChg chg="mod topLvl">
          <ac:chgData name="Gnanvo, Kondo (kg6cq)" userId="cf2a00cd-5d4a-477d-a52f-af039bcf1853" providerId="ADAL" clId="{09FBF32A-7137-4D41-941A-567C42795670}" dt="2022-07-07T21:07:01.698" v="690" actId="164"/>
          <ac:spMkLst>
            <pc:docMk/>
            <pc:sldMk cId="1207125084" sldId="269"/>
            <ac:spMk id="14" creationId="{C9775288-81CD-4F27-9A3A-09F327473754}"/>
          </ac:spMkLst>
        </pc:spChg>
        <pc:spChg chg="mod topLvl">
          <ac:chgData name="Gnanvo, Kondo (kg6cq)" userId="cf2a00cd-5d4a-477d-a52f-af039bcf1853" providerId="ADAL" clId="{09FBF32A-7137-4D41-941A-567C42795670}" dt="2022-07-07T21:28:20.527" v="804" actId="1036"/>
          <ac:spMkLst>
            <pc:docMk/>
            <pc:sldMk cId="1207125084" sldId="269"/>
            <ac:spMk id="15" creationId="{3EF222BA-50EE-4D7E-8878-C4C0893BA771}"/>
          </ac:spMkLst>
        </pc:spChg>
        <pc:spChg chg="mod topLvl">
          <ac:chgData name="Gnanvo, Kondo (kg6cq)" userId="cf2a00cd-5d4a-477d-a52f-af039bcf1853" providerId="ADAL" clId="{09FBF32A-7137-4D41-941A-567C42795670}" dt="2022-07-07T21:28:20.527" v="804" actId="1036"/>
          <ac:spMkLst>
            <pc:docMk/>
            <pc:sldMk cId="1207125084" sldId="269"/>
            <ac:spMk id="16" creationId="{DC05DBC6-DFBC-4C5F-A2EF-1677CA3CF224}"/>
          </ac:spMkLst>
        </pc:spChg>
        <pc:spChg chg="mod topLvl">
          <ac:chgData name="Gnanvo, Kondo (kg6cq)" userId="cf2a00cd-5d4a-477d-a52f-af039bcf1853" providerId="ADAL" clId="{09FBF32A-7137-4D41-941A-567C42795670}" dt="2022-07-07T21:28:20.527" v="804" actId="1036"/>
          <ac:spMkLst>
            <pc:docMk/>
            <pc:sldMk cId="1207125084" sldId="269"/>
            <ac:spMk id="17" creationId="{A258CD84-9F2E-4054-971E-B195447C6CE8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23" creationId="{259B8DCA-ACF4-4896-A1D3-3956A84B4532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24" creationId="{81316C7C-7189-4F51-B690-8A773BA75B89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25" creationId="{BF14AB6F-98F1-4AC2-B5CF-7118F9B60A0C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26" creationId="{D3E7C35E-648D-409A-8EC1-E261D1F0FF68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27" creationId="{CF2BFAEE-11A8-4353-A684-16D13490847C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28" creationId="{30A4009A-DEE3-4B19-8673-2DED81AF75A3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29" creationId="{CE25262B-E626-43A0-8548-98D59B8CB7E9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30" creationId="{78213ABB-A497-4CC0-9689-9C45FEDF3E31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31" creationId="{BC6CF3DE-D659-42E2-BF9B-8A2783F00376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32" creationId="{7ED62E98-78B9-4DFC-AF3E-7AE56141343B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33" creationId="{945C5597-B99D-41C9-8B2F-D185FD37EA18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34" creationId="{D3CC4FCE-7E1A-4CF7-A3EA-C5DD926FE184}"/>
          </ac:spMkLst>
        </pc:spChg>
        <pc:spChg chg="mod topLvl">
          <ac:chgData name="Gnanvo, Kondo (kg6cq)" userId="cf2a00cd-5d4a-477d-a52f-af039bcf1853" providerId="ADAL" clId="{09FBF32A-7137-4D41-941A-567C42795670}" dt="2022-07-20T13:03:40.983" v="27065" actId="164"/>
          <ac:spMkLst>
            <pc:docMk/>
            <pc:sldMk cId="1207125084" sldId="269"/>
            <ac:spMk id="35" creationId="{F8B4E948-5F3B-442D-86E0-F5E1A4D923D4}"/>
          </ac:spMkLst>
        </pc:spChg>
        <pc:spChg chg="add mod">
          <ac:chgData name="Gnanvo, Kondo (kg6cq)" userId="cf2a00cd-5d4a-477d-a52f-af039bcf1853" providerId="ADAL" clId="{09FBF32A-7137-4D41-941A-567C42795670}" dt="2022-07-07T21:07:01.698" v="690" actId="164"/>
          <ac:spMkLst>
            <pc:docMk/>
            <pc:sldMk cId="1207125084" sldId="269"/>
            <ac:spMk id="40" creationId="{395C73E3-503B-48FA-A9AA-C2EAE7C97C01}"/>
          </ac:spMkLst>
        </pc:spChg>
        <pc:spChg chg="add mod">
          <ac:chgData name="Gnanvo, Kondo (kg6cq)" userId="cf2a00cd-5d4a-477d-a52f-af039bcf1853" providerId="ADAL" clId="{09FBF32A-7137-4D41-941A-567C42795670}" dt="2022-07-07T21:28:20.527" v="804" actId="1036"/>
          <ac:spMkLst>
            <pc:docMk/>
            <pc:sldMk cId="1207125084" sldId="269"/>
            <ac:spMk id="41" creationId="{7C8CF0ED-2937-423E-8B98-D1A39D616C67}"/>
          </ac:spMkLst>
        </pc:spChg>
        <pc:spChg chg="del mod">
          <ac:chgData name="Gnanvo, Kondo (kg6cq)" userId="cf2a00cd-5d4a-477d-a52f-af039bcf1853" providerId="ADAL" clId="{09FBF32A-7137-4D41-941A-567C42795670}" dt="2022-07-20T12:56:18.967" v="26620" actId="478"/>
          <ac:spMkLst>
            <pc:docMk/>
            <pc:sldMk cId="1207125084" sldId="269"/>
            <ac:spMk id="284" creationId="{00000000-0000-0000-0000-000000000000}"/>
          </ac:spMkLst>
        </pc:spChg>
        <pc:spChg chg="mod">
          <ac:chgData name="Gnanvo, Kondo (kg6cq)" userId="cf2a00cd-5d4a-477d-a52f-af039bcf1853" providerId="ADAL" clId="{09FBF32A-7137-4D41-941A-567C42795670}" dt="2022-07-20T15:58:47.122" v="28424" actId="207"/>
          <ac:spMkLst>
            <pc:docMk/>
            <pc:sldMk cId="1207125084" sldId="269"/>
            <ac:spMk id="285" creationId="{00000000-0000-0000-0000-000000000000}"/>
          </ac:spMkLst>
        </pc:spChg>
        <pc:grpChg chg="del mod">
          <ac:chgData name="Gnanvo, Kondo (kg6cq)" userId="cf2a00cd-5d4a-477d-a52f-af039bcf1853" providerId="ADAL" clId="{09FBF32A-7137-4D41-941A-567C42795670}" dt="2022-07-07T20:55:27.804" v="334" actId="165"/>
          <ac:grpSpMkLst>
            <pc:docMk/>
            <pc:sldMk cId="1207125084" sldId="269"/>
            <ac:grpSpMk id="2" creationId="{D4C4B655-907F-47F0-8053-4F7478328D63}"/>
          </ac:grpSpMkLst>
        </pc:grpChg>
        <pc:grpChg chg="add mod">
          <ac:chgData name="Gnanvo, Kondo (kg6cq)" userId="cf2a00cd-5d4a-477d-a52f-af039bcf1853" providerId="ADAL" clId="{09FBF32A-7137-4D41-941A-567C42795670}" dt="2022-07-07T21:06:57.355" v="688" actId="164"/>
          <ac:grpSpMkLst>
            <pc:docMk/>
            <pc:sldMk cId="1207125084" sldId="269"/>
            <ac:grpSpMk id="5" creationId="{FB5658D9-F1F5-4264-9C16-9D37CC24844D}"/>
          </ac:grpSpMkLst>
        </pc:grpChg>
        <pc:grpChg chg="add mod topLvl">
          <ac:chgData name="Gnanvo, Kondo (kg6cq)" userId="cf2a00cd-5d4a-477d-a52f-af039bcf1853" providerId="ADAL" clId="{09FBF32A-7137-4D41-941A-567C42795670}" dt="2022-07-22T01:38:27.417" v="32620" actId="1038"/>
          <ac:grpSpMkLst>
            <pc:docMk/>
            <pc:sldMk cId="1207125084" sldId="269"/>
            <ac:grpSpMk id="6" creationId="{DE7A40CC-34FD-4451-B028-3ECF83BB6F3D}"/>
          </ac:grpSpMkLst>
        </pc:grpChg>
        <pc:grpChg chg="add mod">
          <ac:chgData name="Gnanvo, Kondo (kg6cq)" userId="cf2a00cd-5d4a-477d-a52f-af039bcf1853" providerId="ADAL" clId="{09FBF32A-7137-4D41-941A-567C42795670}" dt="2022-07-20T13:00:47.048" v="26943" actId="164"/>
          <ac:grpSpMkLst>
            <pc:docMk/>
            <pc:sldMk cId="1207125084" sldId="269"/>
            <ac:grpSpMk id="7" creationId="{3F54D0CE-AF3B-4BFF-A560-D6DAE30AA859}"/>
          </ac:grpSpMkLst>
        </pc:grpChg>
        <pc:grpChg chg="add mod">
          <ac:chgData name="Gnanvo, Kondo (kg6cq)" userId="cf2a00cd-5d4a-477d-a52f-af039bcf1853" providerId="ADAL" clId="{09FBF32A-7137-4D41-941A-567C42795670}" dt="2022-07-07T21:07:17.967" v="693" actId="164"/>
          <ac:grpSpMkLst>
            <pc:docMk/>
            <pc:sldMk cId="1207125084" sldId="269"/>
            <ac:grpSpMk id="7" creationId="{79A20B48-0181-40CD-BE79-574A8E473C3A}"/>
          </ac:grpSpMkLst>
        </pc:grpChg>
        <pc:grpChg chg="add del mod">
          <ac:chgData name="Gnanvo, Kondo (kg6cq)" userId="cf2a00cd-5d4a-477d-a52f-af039bcf1853" providerId="ADAL" clId="{09FBF32A-7137-4D41-941A-567C42795670}" dt="2022-07-20T12:54:28.964" v="26577" actId="165"/>
          <ac:grpSpMkLst>
            <pc:docMk/>
            <pc:sldMk cId="1207125084" sldId="269"/>
            <ac:grpSpMk id="8" creationId="{DA1260D3-6D0B-454B-8C64-B5BF58FAF6F8}"/>
          </ac:grpSpMkLst>
        </pc:grpChg>
        <pc:grpChg chg="add mod">
          <ac:chgData name="Gnanvo, Kondo (kg6cq)" userId="cf2a00cd-5d4a-477d-a52f-af039bcf1853" providerId="ADAL" clId="{09FBF32A-7137-4D41-941A-567C42795670}" dt="2022-07-22T01:38:27.417" v="32620" actId="1038"/>
          <ac:grpSpMkLst>
            <pc:docMk/>
            <pc:sldMk cId="1207125084" sldId="269"/>
            <ac:grpSpMk id="9" creationId="{29299F42-D235-46B6-80FA-08B6FA106AC2}"/>
          </ac:grpSpMkLst>
        </pc:grpChg>
        <pc:grpChg chg="add del mod topLvl">
          <ac:chgData name="Gnanvo, Kondo (kg6cq)" userId="cf2a00cd-5d4a-477d-a52f-af039bcf1853" providerId="ADAL" clId="{09FBF32A-7137-4D41-941A-567C42795670}" dt="2022-07-20T12:54:47.921" v="26581" actId="478"/>
          <ac:grpSpMkLst>
            <pc:docMk/>
            <pc:sldMk cId="1207125084" sldId="269"/>
            <ac:grpSpMk id="18" creationId="{31BC6E13-2837-41D7-8DFD-BBF3924089D7}"/>
          </ac:grpSpMkLst>
        </pc:grpChg>
        <pc:grpChg chg="del mod topLvl">
          <ac:chgData name="Gnanvo, Kondo (kg6cq)" userId="cf2a00cd-5d4a-477d-a52f-af039bcf1853" providerId="ADAL" clId="{09FBF32A-7137-4D41-941A-567C42795670}" dt="2022-07-20T12:56:12.219" v="26617" actId="165"/>
          <ac:grpSpMkLst>
            <pc:docMk/>
            <pc:sldMk cId="1207125084" sldId="269"/>
            <ac:grpSpMk id="21" creationId="{D8BCFB0E-ECB1-4813-B850-B0DF6E6A89B3}"/>
          </ac:grpSpMkLst>
        </pc:grpChg>
        <pc:grpChg chg="mod topLvl">
          <ac:chgData name="Gnanvo, Kondo (kg6cq)" userId="cf2a00cd-5d4a-477d-a52f-af039bcf1853" providerId="ADAL" clId="{09FBF32A-7137-4D41-941A-567C42795670}" dt="2022-07-20T13:03:40.983" v="27065" actId="164"/>
          <ac:grpSpMkLst>
            <pc:docMk/>
            <pc:sldMk cId="1207125084" sldId="269"/>
            <ac:grpSpMk id="36" creationId="{BAD1C7A1-2296-4B92-AF95-A948A9A987DF}"/>
          </ac:grpSpMkLst>
        </pc:grpChg>
        <pc:picChg chg="add del mod ord">
          <ac:chgData name="Gnanvo, Kondo (kg6cq)" userId="cf2a00cd-5d4a-477d-a52f-af039bcf1853" providerId="ADAL" clId="{09FBF32A-7137-4D41-941A-567C42795670}" dt="2022-07-20T12:58:01.305" v="26680" actId="478"/>
          <ac:picMkLst>
            <pc:docMk/>
            <pc:sldMk cId="1207125084" sldId="269"/>
            <ac:picMk id="3" creationId="{5CD2ED9B-3E65-4CC1-A868-96B515EE373D}"/>
          </ac:picMkLst>
        </pc:picChg>
        <pc:picChg chg="add mod ord">
          <ac:chgData name="Gnanvo, Kondo (kg6cq)" userId="cf2a00cd-5d4a-477d-a52f-af039bcf1853" providerId="ADAL" clId="{09FBF32A-7137-4D41-941A-567C42795670}" dt="2022-07-20T13:03:40.983" v="27065" actId="164"/>
          <ac:picMkLst>
            <pc:docMk/>
            <pc:sldMk cId="1207125084" sldId="269"/>
            <ac:picMk id="5" creationId="{B5785197-4FEC-4C15-95D7-D0EFC18BC106}"/>
          </ac:picMkLst>
        </pc:picChg>
        <pc:picChg chg="del mod topLvl">
          <ac:chgData name="Gnanvo, Kondo (kg6cq)" userId="cf2a00cd-5d4a-477d-a52f-af039bcf1853" providerId="ADAL" clId="{09FBF32A-7137-4D41-941A-567C42795670}" dt="2022-07-20T12:54:47.921" v="26581" actId="478"/>
          <ac:picMkLst>
            <pc:docMk/>
            <pc:sldMk cId="1207125084" sldId="269"/>
            <ac:picMk id="19" creationId="{EFE6B18B-BE72-44A3-98D2-C312697BE9F4}"/>
          </ac:picMkLst>
        </pc:picChg>
        <pc:picChg chg="add del mod">
          <ac:chgData name="Gnanvo, Kondo (kg6cq)" userId="cf2a00cd-5d4a-477d-a52f-af039bcf1853" providerId="ADAL" clId="{09FBF32A-7137-4D41-941A-567C42795670}" dt="2022-07-20T12:46:34.715" v="26536" actId="478"/>
          <ac:picMkLst>
            <pc:docMk/>
            <pc:sldMk cId="1207125084" sldId="269"/>
            <ac:picMk id="42" creationId="{D6D8F25E-F2E3-4DB9-912F-B79E54893358}"/>
          </ac:picMkLst>
        </pc:picChg>
        <pc:cxnChg chg="mod topLvl">
          <ac:chgData name="Gnanvo, Kondo (kg6cq)" userId="cf2a00cd-5d4a-477d-a52f-af039bcf1853" providerId="ADAL" clId="{09FBF32A-7137-4D41-941A-567C42795670}" dt="2022-07-20T13:03:40.983" v="27065" actId="164"/>
          <ac:cxnSpMkLst>
            <pc:docMk/>
            <pc:sldMk cId="1207125084" sldId="269"/>
            <ac:cxnSpMk id="22" creationId="{6D2BFB8B-EE1D-4287-950C-B01E7D85F3C4}"/>
          </ac:cxnSpMkLst>
        </pc:cxnChg>
      </pc:sldChg>
      <pc:sldChg chg="modSp add mod ord">
        <pc:chgData name="Gnanvo, Kondo (kg6cq)" userId="cf2a00cd-5d4a-477d-a52f-af039bcf1853" providerId="ADAL" clId="{09FBF32A-7137-4D41-941A-567C42795670}" dt="2022-07-22T01:33:27.323" v="32526"/>
        <pc:sldMkLst>
          <pc:docMk/>
          <pc:sldMk cId="1440803499" sldId="270"/>
        </pc:sldMkLst>
        <pc:spChg chg="mod">
          <ac:chgData name="Gnanvo, Kondo (kg6cq)" userId="cf2a00cd-5d4a-477d-a52f-af039bcf1853" providerId="ADAL" clId="{09FBF32A-7137-4D41-941A-567C42795670}" dt="2022-07-10T19:25:37.992" v="3641" actId="207"/>
          <ac:spMkLst>
            <pc:docMk/>
            <pc:sldMk cId="1440803499" sldId="270"/>
            <ac:spMk id="2" creationId="{0F61ADBC-E612-4E70-B2AC-CEF98AA8D6E4}"/>
          </ac:spMkLst>
        </pc:spChg>
        <pc:spChg chg="mod">
          <ac:chgData name="Gnanvo, Kondo (kg6cq)" userId="cf2a00cd-5d4a-477d-a52f-af039bcf1853" providerId="ADAL" clId="{09FBF32A-7137-4D41-941A-567C42795670}" dt="2022-07-10T18:54:55.186" v="3354" actId="122"/>
          <ac:spMkLst>
            <pc:docMk/>
            <pc:sldMk cId="1440803499" sldId="270"/>
            <ac:spMk id="5" creationId="{1A1D392D-EB94-4EA5-A86D-A883C12124B1}"/>
          </ac:spMkLst>
        </pc:spChg>
        <pc:spChg chg="mod">
          <ac:chgData name="Gnanvo, Kondo (kg6cq)" userId="cf2a00cd-5d4a-477d-a52f-af039bcf1853" providerId="ADAL" clId="{09FBF32A-7137-4D41-941A-567C42795670}" dt="2022-07-10T23:10:00.978" v="10469" actId="207"/>
          <ac:spMkLst>
            <pc:docMk/>
            <pc:sldMk cId="1440803499" sldId="270"/>
            <ac:spMk id="6" creationId="{AABFBD8E-0309-4B71-BDED-E80F6C9B7B4F}"/>
          </ac:spMkLst>
        </pc:spChg>
        <pc:spChg chg="mod">
          <ac:chgData name="Gnanvo, Kondo (kg6cq)" userId="cf2a00cd-5d4a-477d-a52f-af039bcf1853" providerId="ADAL" clId="{09FBF32A-7137-4D41-941A-567C42795670}" dt="2022-07-10T23:10:00.978" v="10469" actId="207"/>
          <ac:spMkLst>
            <pc:docMk/>
            <pc:sldMk cId="1440803499" sldId="270"/>
            <ac:spMk id="7" creationId="{62E101E9-D87A-4297-B465-2CC183512D0B}"/>
          </ac:spMkLst>
        </pc:spChg>
        <pc:spChg chg="mod">
          <ac:chgData name="Gnanvo, Kondo (kg6cq)" userId="cf2a00cd-5d4a-477d-a52f-af039bcf1853" providerId="ADAL" clId="{09FBF32A-7137-4D41-941A-567C42795670}" dt="2022-07-10T18:54:49.835" v="3353" actId="122"/>
          <ac:spMkLst>
            <pc:docMk/>
            <pc:sldMk cId="1440803499" sldId="270"/>
            <ac:spMk id="40" creationId="{A01CE773-5A61-49C3-A542-44FF187EBA4B}"/>
          </ac:spMkLst>
        </pc:spChg>
        <pc:spChg chg="mod">
          <ac:chgData name="Gnanvo, Kondo (kg6cq)" userId="cf2a00cd-5d4a-477d-a52f-af039bcf1853" providerId="ADAL" clId="{09FBF32A-7137-4D41-941A-567C42795670}" dt="2022-07-10T18:55:21.658" v="3391" actId="1038"/>
          <ac:spMkLst>
            <pc:docMk/>
            <pc:sldMk cId="1440803499" sldId="270"/>
            <ac:spMk id="41" creationId="{32A09B0A-684F-4F5E-855D-64B6E882D7D7}"/>
          </ac:spMkLst>
        </pc:spChg>
        <pc:spChg chg="mod">
          <ac:chgData name="Gnanvo, Kondo (kg6cq)" userId="cf2a00cd-5d4a-477d-a52f-af039bcf1853" providerId="ADAL" clId="{09FBF32A-7137-4D41-941A-567C42795670}" dt="2022-07-10T23:10:00.978" v="10469" actId="207"/>
          <ac:spMkLst>
            <pc:docMk/>
            <pc:sldMk cId="1440803499" sldId="270"/>
            <ac:spMk id="42" creationId="{C9AC1749-2913-4148-B46B-C3E4E2B8EBE6}"/>
          </ac:spMkLst>
        </pc:spChg>
        <pc:spChg chg="mod">
          <ac:chgData name="Gnanvo, Kondo (kg6cq)" userId="cf2a00cd-5d4a-477d-a52f-af039bcf1853" providerId="ADAL" clId="{09FBF32A-7137-4D41-941A-567C42795670}" dt="2022-07-22T01:23:33.615" v="32469" actId="207"/>
          <ac:spMkLst>
            <pc:docMk/>
            <pc:sldMk cId="1440803499" sldId="270"/>
            <ac:spMk id="285" creationId="{00000000-0000-0000-0000-000000000000}"/>
          </ac:spMkLst>
        </pc:spChg>
        <pc:graphicFrameChg chg="mod modGraphic">
          <ac:chgData name="Gnanvo, Kondo (kg6cq)" userId="cf2a00cd-5d4a-477d-a52f-af039bcf1853" providerId="ADAL" clId="{09FBF32A-7137-4D41-941A-567C42795670}" dt="2022-07-21T04:37:39.907" v="30207" actId="20577"/>
          <ac:graphicFrameMkLst>
            <pc:docMk/>
            <pc:sldMk cId="1440803499" sldId="270"/>
            <ac:graphicFrameMk id="3" creationId="{2FF64065-2445-4E76-89C9-F31CCCF6E2A5}"/>
          </ac:graphicFrameMkLst>
        </pc:graphicFrameChg>
        <pc:graphicFrameChg chg="mod modGraphic">
          <ac:chgData name="Gnanvo, Kondo (kg6cq)" userId="cf2a00cd-5d4a-477d-a52f-af039bcf1853" providerId="ADAL" clId="{09FBF32A-7137-4D41-941A-567C42795670}" dt="2022-07-21T04:38:15.317" v="30237" actId="20577"/>
          <ac:graphicFrameMkLst>
            <pc:docMk/>
            <pc:sldMk cId="1440803499" sldId="270"/>
            <ac:graphicFrameMk id="4" creationId="{5F23871E-19CE-49C6-A8D9-25A4204C1AC7}"/>
          </ac:graphicFrameMkLst>
        </pc:graphicFrameChg>
      </pc:sldChg>
      <pc:sldChg chg="addSp delSp modSp add mod ord">
        <pc:chgData name="Gnanvo, Kondo (kg6cq)" userId="cf2a00cd-5d4a-477d-a52f-af039bcf1853" providerId="ADAL" clId="{09FBF32A-7137-4D41-941A-567C42795670}" dt="2022-07-21T04:40:34.280" v="30245"/>
        <pc:sldMkLst>
          <pc:docMk/>
          <pc:sldMk cId="1534140742" sldId="271"/>
        </pc:sldMkLst>
        <pc:spChg chg="mod">
          <ac:chgData name="Gnanvo, Kondo (kg6cq)" userId="cf2a00cd-5d4a-477d-a52f-af039bcf1853" providerId="ADAL" clId="{09FBF32A-7137-4D41-941A-567C42795670}" dt="2022-07-10T19:25:24.780" v="3639" actId="207"/>
          <ac:spMkLst>
            <pc:docMk/>
            <pc:sldMk cId="1534140742" sldId="271"/>
            <ac:spMk id="4" creationId="{2ECD1292-5B76-42BB-8445-5CD0FAA734C9}"/>
          </ac:spMkLst>
        </pc:spChg>
        <pc:spChg chg="del mod">
          <ac:chgData name="Gnanvo, Kondo (kg6cq)" userId="cf2a00cd-5d4a-477d-a52f-af039bcf1853" providerId="ADAL" clId="{09FBF32A-7137-4D41-941A-567C42795670}" dt="2022-07-07T21:49:06.148" v="1483" actId="478"/>
          <ac:spMkLst>
            <pc:docMk/>
            <pc:sldMk cId="1534140742" sldId="271"/>
            <ac:spMk id="4" creationId="{E23017E8-794F-45BE-83A8-9DF6E7A2BA1D}"/>
          </ac:spMkLst>
        </pc:spChg>
        <pc:spChg chg="add mod">
          <ac:chgData name="Gnanvo, Kondo (kg6cq)" userId="cf2a00cd-5d4a-477d-a52f-af039bcf1853" providerId="ADAL" clId="{09FBF32A-7137-4D41-941A-567C42795670}" dt="2022-07-07T21:47:07.861" v="1344" actId="1037"/>
          <ac:spMkLst>
            <pc:docMk/>
            <pc:sldMk cId="1534140742" sldId="271"/>
            <ac:spMk id="5" creationId="{E028DFC1-373B-4D48-BE93-13BD87E36313}"/>
          </ac:spMkLst>
        </pc:spChg>
        <pc:spChg chg="add mod">
          <ac:chgData name="Gnanvo, Kondo (kg6cq)" userId="cf2a00cd-5d4a-477d-a52f-af039bcf1853" providerId="ADAL" clId="{09FBF32A-7137-4D41-941A-567C42795670}" dt="2022-07-10T17:01:35.341" v="3126" actId="164"/>
          <ac:spMkLst>
            <pc:docMk/>
            <pc:sldMk cId="1534140742" sldId="271"/>
            <ac:spMk id="8" creationId="{3622B45F-6601-45F4-B049-F677B7387244}"/>
          </ac:spMkLst>
        </pc:spChg>
        <pc:spChg chg="add mod">
          <ac:chgData name="Gnanvo, Kondo (kg6cq)" userId="cf2a00cd-5d4a-477d-a52f-af039bcf1853" providerId="ADAL" clId="{09FBF32A-7137-4D41-941A-567C42795670}" dt="2022-07-10T17:01:24.464" v="3106" actId="164"/>
          <ac:spMkLst>
            <pc:docMk/>
            <pc:sldMk cId="1534140742" sldId="271"/>
            <ac:spMk id="10" creationId="{2BB7EE89-CB27-4619-A42A-7680FDA560CE}"/>
          </ac:spMkLst>
        </pc:spChg>
        <pc:spChg chg="del mod">
          <ac:chgData name="Gnanvo, Kondo (kg6cq)" userId="cf2a00cd-5d4a-477d-a52f-af039bcf1853" providerId="ADAL" clId="{09FBF32A-7137-4D41-941A-567C42795670}" dt="2022-07-07T21:42:15.321" v="1213" actId="478"/>
          <ac:spMkLst>
            <pc:docMk/>
            <pc:sldMk cId="1534140742" sldId="271"/>
            <ac:spMk id="60" creationId="{9A4B8B7F-799D-4609-A67B-5676E37E66BC}"/>
          </ac:spMkLst>
        </pc:spChg>
        <pc:spChg chg="del mod">
          <ac:chgData name="Gnanvo, Kondo (kg6cq)" userId="cf2a00cd-5d4a-477d-a52f-af039bcf1853" providerId="ADAL" clId="{09FBF32A-7137-4D41-941A-567C42795670}" dt="2022-07-07T21:42:11.829" v="1212" actId="478"/>
          <ac:spMkLst>
            <pc:docMk/>
            <pc:sldMk cId="1534140742" sldId="271"/>
            <ac:spMk id="68" creationId="{F758A1BD-B72F-436B-9407-147839A45AB7}"/>
          </ac:spMkLst>
        </pc:spChg>
        <pc:spChg chg="add del">
          <ac:chgData name="Gnanvo, Kondo (kg6cq)" userId="cf2a00cd-5d4a-477d-a52f-af039bcf1853" providerId="ADAL" clId="{09FBF32A-7137-4D41-941A-567C42795670}" dt="2022-07-07T21:40:48.178" v="1167" actId="478"/>
          <ac:spMkLst>
            <pc:docMk/>
            <pc:sldMk cId="1534140742" sldId="271"/>
            <ac:spMk id="69" creationId="{125A8FD0-6FE8-4CB6-8F37-D34A7739679B}"/>
          </ac:spMkLst>
        </pc:spChg>
        <pc:spChg chg="add mod">
          <ac:chgData name="Gnanvo, Kondo (kg6cq)" userId="cf2a00cd-5d4a-477d-a52f-af039bcf1853" providerId="ADAL" clId="{09FBF32A-7137-4D41-941A-567C42795670}" dt="2022-07-20T12:38:17.092" v="26461" actId="1076"/>
          <ac:spMkLst>
            <pc:docMk/>
            <pc:sldMk cId="1534140742" sldId="271"/>
            <ac:spMk id="71" creationId="{76197581-621E-412A-8CDD-AC2089D70E39}"/>
          </ac:spMkLst>
        </pc:spChg>
        <pc:spChg chg="mod">
          <ac:chgData name="Gnanvo, Kondo (kg6cq)" userId="cf2a00cd-5d4a-477d-a52f-af039bcf1853" providerId="ADAL" clId="{09FBF32A-7137-4D41-941A-567C42795670}" dt="2022-07-20T15:59:03.218" v="28434" actId="20577"/>
          <ac:spMkLst>
            <pc:docMk/>
            <pc:sldMk cId="1534140742" sldId="271"/>
            <ac:spMk id="285" creationId="{00000000-0000-0000-0000-000000000000}"/>
          </ac:spMkLst>
        </pc:spChg>
        <pc:grpChg chg="add mod">
          <ac:chgData name="Gnanvo, Kondo (kg6cq)" userId="cf2a00cd-5d4a-477d-a52f-af039bcf1853" providerId="ADAL" clId="{09FBF32A-7137-4D41-941A-567C42795670}" dt="2022-07-10T17:01:35.341" v="3126" actId="164"/>
          <ac:grpSpMkLst>
            <pc:docMk/>
            <pc:sldMk cId="1534140742" sldId="271"/>
            <ac:grpSpMk id="2" creationId="{17CECAF8-60BE-4E86-898D-CAC292B43F87}"/>
          </ac:grpSpMkLst>
        </pc:grpChg>
        <pc:grpChg chg="del mod topLvl">
          <ac:chgData name="Gnanvo, Kondo (kg6cq)" userId="cf2a00cd-5d4a-477d-a52f-af039bcf1853" providerId="ADAL" clId="{09FBF32A-7137-4D41-941A-567C42795670}" dt="2022-07-07T21:37:23.011" v="1099" actId="478"/>
          <ac:grpSpMkLst>
            <pc:docMk/>
            <pc:sldMk cId="1534140742" sldId="271"/>
            <ac:grpSpMk id="6" creationId="{DE7A40CC-34FD-4451-B028-3ECF83BB6F3D}"/>
          </ac:grpSpMkLst>
        </pc:grpChg>
        <pc:grpChg chg="del">
          <ac:chgData name="Gnanvo, Kondo (kg6cq)" userId="cf2a00cd-5d4a-477d-a52f-af039bcf1853" providerId="ADAL" clId="{09FBF32A-7137-4D41-941A-567C42795670}" dt="2022-07-07T21:37:16.775" v="1098" actId="165"/>
          <ac:grpSpMkLst>
            <pc:docMk/>
            <pc:sldMk cId="1534140742" sldId="271"/>
            <ac:grpSpMk id="8" creationId="{DA1260D3-6D0B-454B-8C64-B5BF58FAF6F8}"/>
          </ac:grpSpMkLst>
        </pc:grpChg>
        <pc:grpChg chg="add mod">
          <ac:chgData name="Gnanvo, Kondo (kg6cq)" userId="cf2a00cd-5d4a-477d-a52f-af039bcf1853" providerId="ADAL" clId="{09FBF32A-7137-4D41-941A-567C42795670}" dt="2022-07-10T17:01:46.418" v="3185" actId="1037"/>
          <ac:grpSpMkLst>
            <pc:docMk/>
            <pc:sldMk cId="1534140742" sldId="271"/>
            <ac:grpSpMk id="13" creationId="{C7C26EC2-C724-4416-A51A-82A210EA6B2A}"/>
          </ac:grpSpMkLst>
        </pc:grpChg>
        <pc:grpChg chg="add mod">
          <ac:chgData name="Gnanvo, Kondo (kg6cq)" userId="cf2a00cd-5d4a-477d-a52f-af039bcf1853" providerId="ADAL" clId="{09FBF32A-7137-4D41-941A-567C42795670}" dt="2022-07-10T17:01:41.897" v="3173" actId="1038"/>
          <ac:grpSpMkLst>
            <pc:docMk/>
            <pc:sldMk cId="1534140742" sldId="271"/>
            <ac:grpSpMk id="14" creationId="{7AEA9CFA-6E99-48A4-8A94-605D49A37317}"/>
          </ac:grpSpMkLst>
        </pc:grpChg>
        <pc:grpChg chg="del mod topLvl">
          <ac:chgData name="Gnanvo, Kondo (kg6cq)" userId="cf2a00cd-5d4a-477d-a52f-af039bcf1853" providerId="ADAL" clId="{09FBF32A-7137-4D41-941A-567C42795670}" dt="2022-07-07T21:38:36.991" v="1100" actId="478"/>
          <ac:grpSpMkLst>
            <pc:docMk/>
            <pc:sldMk cId="1534140742" sldId="271"/>
            <ac:grpSpMk id="18" creationId="{31BC6E13-2837-41D7-8DFD-BBF3924089D7}"/>
          </ac:grpSpMkLst>
        </pc:grpChg>
        <pc:grpChg chg="add del mod">
          <ac:chgData name="Gnanvo, Kondo (kg6cq)" userId="cf2a00cd-5d4a-477d-a52f-af039bcf1853" providerId="ADAL" clId="{09FBF32A-7137-4D41-941A-567C42795670}" dt="2022-07-20T12:45:19.659" v="26465" actId="478"/>
          <ac:grpSpMkLst>
            <pc:docMk/>
            <pc:sldMk cId="1534140742" sldId="271"/>
            <ac:grpSpMk id="42" creationId="{0D41B6C3-F2E2-4653-8020-1227D8DE0E62}"/>
          </ac:grpSpMkLst>
        </pc:grpChg>
        <pc:grpChg chg="del">
          <ac:chgData name="Gnanvo, Kondo (kg6cq)" userId="cf2a00cd-5d4a-477d-a52f-af039bcf1853" providerId="ADAL" clId="{09FBF32A-7137-4D41-941A-567C42795670}" dt="2022-07-07T21:42:15.321" v="1213" actId="478"/>
          <ac:grpSpMkLst>
            <pc:docMk/>
            <pc:sldMk cId="1534140742" sldId="271"/>
            <ac:grpSpMk id="43" creationId="{8CD53121-AD92-4EF4-94A1-BC66D44D49BC}"/>
          </ac:grpSpMkLst>
        </pc:grpChg>
        <pc:grpChg chg="mod">
          <ac:chgData name="Gnanvo, Kondo (kg6cq)" userId="cf2a00cd-5d4a-477d-a52f-af039bcf1853" providerId="ADAL" clId="{09FBF32A-7137-4D41-941A-567C42795670}" dt="2022-07-20T12:45:06.993" v="26463" actId="478"/>
          <ac:grpSpMkLst>
            <pc:docMk/>
            <pc:sldMk cId="1534140742" sldId="271"/>
            <ac:grpSpMk id="44" creationId="{3BB0A6FD-92F1-4127-82C0-D08CFC4ABD70}"/>
          </ac:grpSpMkLst>
        </pc:grpChg>
        <pc:grpChg chg="add mod">
          <ac:chgData name="Gnanvo, Kondo (kg6cq)" userId="cf2a00cd-5d4a-477d-a52f-af039bcf1853" providerId="ADAL" clId="{09FBF32A-7137-4D41-941A-567C42795670}" dt="2022-07-10T17:01:24.464" v="3106" actId="164"/>
          <ac:grpSpMkLst>
            <pc:docMk/>
            <pc:sldMk cId="1534140742" sldId="271"/>
            <ac:grpSpMk id="61" creationId="{2D4098E2-D0C8-4086-99BE-A6AE4A357B24}"/>
          </ac:grpSpMkLst>
        </pc:grpChg>
        <pc:grpChg chg="del">
          <ac:chgData name="Gnanvo, Kondo (kg6cq)" userId="cf2a00cd-5d4a-477d-a52f-af039bcf1853" providerId="ADAL" clId="{09FBF32A-7137-4D41-941A-567C42795670}" dt="2022-07-07T21:42:11.829" v="1212" actId="478"/>
          <ac:grpSpMkLst>
            <pc:docMk/>
            <pc:sldMk cId="1534140742" sldId="271"/>
            <ac:grpSpMk id="62" creationId="{146D671B-9209-4D95-AAB6-25E7E16C4CD3}"/>
          </ac:grpSpMkLst>
        </pc:grpChg>
        <pc:graphicFrameChg chg="add mod modGraphic">
          <ac:chgData name="Gnanvo, Kondo (kg6cq)" userId="cf2a00cd-5d4a-477d-a52f-af039bcf1853" providerId="ADAL" clId="{09FBF32A-7137-4D41-941A-567C42795670}" dt="2022-07-18T22:20:59.510" v="19990"/>
          <ac:graphicFrameMkLst>
            <pc:docMk/>
            <pc:sldMk cId="1534140742" sldId="271"/>
            <ac:graphicFrameMk id="72" creationId="{C7150F72-5CCF-4D3E-BC93-2A1FE7EC800D}"/>
          </ac:graphicFrameMkLst>
        </pc:graphicFrameChg>
        <pc:picChg chg="add mod ord">
          <ac:chgData name="Gnanvo, Kondo (kg6cq)" userId="cf2a00cd-5d4a-477d-a52f-af039bcf1853" providerId="ADAL" clId="{09FBF32A-7137-4D41-941A-567C42795670}" dt="2022-07-20T12:45:59.766" v="26531" actId="1037"/>
          <ac:picMkLst>
            <pc:docMk/>
            <pc:sldMk cId="1534140742" sldId="271"/>
            <ac:picMk id="39" creationId="{E36838F4-0EBE-467D-9769-420A6EA00032}"/>
          </ac:picMkLst>
        </pc:picChg>
        <pc:picChg chg="add del mod">
          <ac:chgData name="Gnanvo, Kondo (kg6cq)" userId="cf2a00cd-5d4a-477d-a52f-af039bcf1853" providerId="ADAL" clId="{09FBF32A-7137-4D41-941A-567C42795670}" dt="2022-07-20T12:45:19.659" v="26465" actId="478"/>
          <ac:picMkLst>
            <pc:docMk/>
            <pc:sldMk cId="1534140742" sldId="271"/>
            <ac:picMk id="59" creationId="{36F5C8C0-50F2-4E34-85A0-13F890F5479B}"/>
          </ac:picMkLst>
        </pc:picChg>
        <pc:cxnChg chg="add mod">
          <ac:chgData name="Gnanvo, Kondo (kg6cq)" userId="cf2a00cd-5d4a-477d-a52f-af039bcf1853" providerId="ADAL" clId="{09FBF32A-7137-4D41-941A-567C42795670}" dt="2022-07-07T21:46:35.275" v="1324" actId="1038"/>
          <ac:cxnSpMkLst>
            <pc:docMk/>
            <pc:sldMk cId="1534140742" sldId="271"/>
            <ac:cxnSpMk id="3" creationId="{CCC322C8-EDC9-4604-B449-644320425721}"/>
          </ac:cxnSpMkLst>
        </pc:cxnChg>
        <pc:cxnChg chg="add mod">
          <ac:chgData name="Gnanvo, Kondo (kg6cq)" userId="cf2a00cd-5d4a-477d-a52f-af039bcf1853" providerId="ADAL" clId="{09FBF32A-7137-4D41-941A-567C42795670}" dt="2022-07-20T12:38:17.092" v="26461" actId="1076"/>
          <ac:cxnSpMkLst>
            <pc:docMk/>
            <pc:sldMk cId="1534140742" sldId="271"/>
            <ac:cxnSpMk id="9" creationId="{44221047-C69C-49E2-BEE6-F627891BD57F}"/>
          </ac:cxnSpMkLst>
        </pc:cxnChg>
        <pc:cxnChg chg="mod">
          <ac:chgData name="Gnanvo, Kondo (kg6cq)" userId="cf2a00cd-5d4a-477d-a52f-af039bcf1853" providerId="ADAL" clId="{09FBF32A-7137-4D41-941A-567C42795670}" dt="2022-07-07T21:43:54.219" v="1279" actId="14100"/>
          <ac:cxnSpMkLst>
            <pc:docMk/>
            <pc:sldMk cId="1534140742" sldId="271"/>
            <ac:cxnSpMk id="45" creationId="{7A519F49-2F92-4B97-B536-5E4EF90A1AEA}"/>
          </ac:cxnSpMkLst>
        </pc:cxnChg>
        <pc:cxnChg chg="mod">
          <ac:chgData name="Gnanvo, Kondo (kg6cq)" userId="cf2a00cd-5d4a-477d-a52f-af039bcf1853" providerId="ADAL" clId="{09FBF32A-7137-4D41-941A-567C42795670}" dt="2022-07-07T21:42:39.926" v="1245" actId="14100"/>
          <ac:cxnSpMkLst>
            <pc:docMk/>
            <pc:sldMk cId="1534140742" sldId="271"/>
            <ac:cxnSpMk id="63" creationId="{E8F8F79D-2C22-4C49-A9B2-2FE7037184B5}"/>
          </ac:cxnSpMkLst>
        </pc:cxnChg>
        <pc:cxnChg chg="add mod">
          <ac:chgData name="Gnanvo, Kondo (kg6cq)" userId="cf2a00cd-5d4a-477d-a52f-af039bcf1853" providerId="ADAL" clId="{09FBF32A-7137-4D41-941A-567C42795670}" dt="2022-07-10T16:55:52.019" v="3014" actId="164"/>
          <ac:cxnSpMkLst>
            <pc:docMk/>
            <pc:sldMk cId="1534140742" sldId="271"/>
            <ac:cxnSpMk id="70" creationId="{0BFFCA42-FDBC-497F-99F7-C0D1369981A9}"/>
          </ac:cxnSpMkLst>
        </pc:cxnChg>
      </pc:sldChg>
      <pc:sldChg chg="delSp modSp add mod ord">
        <pc:chgData name="Gnanvo, Kondo (kg6cq)" userId="cf2a00cd-5d4a-477d-a52f-af039bcf1853" providerId="ADAL" clId="{09FBF32A-7137-4D41-941A-567C42795670}" dt="2022-07-22T01:34:52.081" v="32553" actId="113"/>
        <pc:sldMkLst>
          <pc:docMk/>
          <pc:sldMk cId="1663515709" sldId="272"/>
        </pc:sldMkLst>
        <pc:spChg chg="mod">
          <ac:chgData name="Gnanvo, Kondo (kg6cq)" userId="cf2a00cd-5d4a-477d-a52f-af039bcf1853" providerId="ADAL" clId="{09FBF32A-7137-4D41-941A-567C42795670}" dt="2022-07-22T01:34:52.081" v="32553" actId="113"/>
          <ac:spMkLst>
            <pc:docMk/>
            <pc:sldMk cId="1663515709" sldId="272"/>
            <ac:spMk id="6" creationId="{F4867C91-F8EE-4E2C-8572-CB36775F5BE5}"/>
          </ac:spMkLst>
        </pc:spChg>
        <pc:spChg chg="mod">
          <ac:chgData name="Gnanvo, Kondo (kg6cq)" userId="cf2a00cd-5d4a-477d-a52f-af039bcf1853" providerId="ADAL" clId="{09FBF32A-7137-4D41-941A-567C42795670}" dt="2022-07-22T01:23:51.216" v="32475" actId="20577"/>
          <ac:spMkLst>
            <pc:docMk/>
            <pc:sldMk cId="1663515709" sldId="272"/>
            <ac:spMk id="285" creationId="{00000000-0000-0000-0000-000000000000}"/>
          </ac:spMkLst>
        </pc:spChg>
        <pc:picChg chg="del">
          <ac:chgData name="Gnanvo, Kondo (kg6cq)" userId="cf2a00cd-5d4a-477d-a52f-af039bcf1853" providerId="ADAL" clId="{09FBF32A-7137-4D41-941A-567C42795670}" dt="2022-07-10T20:00:53.022" v="5446" actId="478"/>
          <ac:picMkLst>
            <pc:docMk/>
            <pc:sldMk cId="1663515709" sldId="272"/>
            <ac:picMk id="3" creationId="{CC5FA556-549B-4054-A18D-A9D826AFA9A7}"/>
          </ac:picMkLst>
        </pc:picChg>
      </pc:sldChg>
      <pc:sldChg chg="addSp delSp modSp add mod">
        <pc:chgData name="Gnanvo, Kondo (kg6cq)" userId="cf2a00cd-5d4a-477d-a52f-af039bcf1853" providerId="ADAL" clId="{09FBF32A-7137-4D41-941A-567C42795670}" dt="2022-07-22T01:36:58.855" v="32589" actId="1036"/>
        <pc:sldMkLst>
          <pc:docMk/>
          <pc:sldMk cId="800270271" sldId="273"/>
        </pc:sldMkLst>
        <pc:spChg chg="add mod">
          <ac:chgData name="Gnanvo, Kondo (kg6cq)" userId="cf2a00cd-5d4a-477d-a52f-af039bcf1853" providerId="ADAL" clId="{09FBF32A-7137-4D41-941A-567C42795670}" dt="2022-07-22T01:36:58.855" v="32589" actId="1036"/>
          <ac:spMkLst>
            <pc:docMk/>
            <pc:sldMk cId="800270271" sldId="273"/>
            <ac:spMk id="5" creationId="{45E90D01-B4CB-4987-AA76-7AF3D372E2D3}"/>
          </ac:spMkLst>
        </pc:spChg>
        <pc:spChg chg="del mod">
          <ac:chgData name="Gnanvo, Kondo (kg6cq)" userId="cf2a00cd-5d4a-477d-a52f-af039bcf1853" providerId="ADAL" clId="{09FBF32A-7137-4D41-941A-567C42795670}" dt="2022-07-19T20:13:14.625" v="26405" actId="478"/>
          <ac:spMkLst>
            <pc:docMk/>
            <pc:sldMk cId="800270271" sldId="273"/>
            <ac:spMk id="6" creationId="{F4867C91-F8EE-4E2C-8572-CB36775F5BE5}"/>
          </ac:spMkLst>
        </pc:spChg>
        <pc:spChg chg="mod">
          <ac:chgData name="Gnanvo, Kondo (kg6cq)" userId="cf2a00cd-5d4a-477d-a52f-af039bcf1853" providerId="ADAL" clId="{09FBF32A-7137-4D41-941A-567C42795670}" dt="2022-07-19T20:13:26.821" v="26427" actId="20577"/>
          <ac:spMkLst>
            <pc:docMk/>
            <pc:sldMk cId="800270271" sldId="273"/>
            <ac:spMk id="285" creationId="{00000000-0000-0000-0000-000000000000}"/>
          </ac:spMkLst>
        </pc:spChg>
        <pc:picChg chg="del">
          <ac:chgData name="Gnanvo, Kondo (kg6cq)" userId="cf2a00cd-5d4a-477d-a52f-af039bcf1853" providerId="ADAL" clId="{09FBF32A-7137-4D41-941A-567C42795670}" dt="2022-07-21T04:35:59.513" v="30180" actId="478"/>
          <ac:picMkLst>
            <pc:docMk/>
            <pc:sldMk cId="800270271" sldId="273"/>
            <ac:picMk id="3" creationId="{4540323C-D3AE-405D-BCD4-FFCFC4ADCAF2}"/>
          </ac:picMkLst>
        </pc:picChg>
      </pc:sldChg>
      <pc:sldChg chg="modSp add del mod">
        <pc:chgData name="Gnanvo, Kondo (kg6cq)" userId="cf2a00cd-5d4a-477d-a52f-af039bcf1853" providerId="ADAL" clId="{09FBF32A-7137-4D41-941A-567C42795670}" dt="2022-07-18T23:35:50.201" v="22968" actId="47"/>
        <pc:sldMkLst>
          <pc:docMk/>
          <pc:sldMk cId="4152749385" sldId="274"/>
        </pc:sldMkLst>
        <pc:spChg chg="mod">
          <ac:chgData name="Gnanvo, Kondo (kg6cq)" userId="cf2a00cd-5d4a-477d-a52f-af039bcf1853" providerId="ADAL" clId="{09FBF32A-7137-4D41-941A-567C42795670}" dt="2022-07-17T22:55:38.451" v="19677" actId="20577"/>
          <ac:spMkLst>
            <pc:docMk/>
            <pc:sldMk cId="4152749385" sldId="274"/>
            <ac:spMk id="6" creationId="{F4867C91-F8EE-4E2C-8572-CB36775F5BE5}"/>
          </ac:spMkLst>
        </pc:spChg>
        <pc:spChg chg="mod">
          <ac:chgData name="Gnanvo, Kondo (kg6cq)" userId="cf2a00cd-5d4a-477d-a52f-af039bcf1853" providerId="ADAL" clId="{09FBF32A-7137-4D41-941A-567C42795670}" dt="2022-07-11T23:21:18.155" v="14021" actId="20577"/>
          <ac:spMkLst>
            <pc:docMk/>
            <pc:sldMk cId="4152749385" sldId="274"/>
            <ac:spMk id="285" creationId="{00000000-0000-0000-0000-000000000000}"/>
          </ac:spMkLst>
        </pc:spChg>
      </pc:sldChg>
      <pc:sldChg chg="addSp delSp modSp mod">
        <pc:chgData name="Gnanvo, Kondo (kg6cq)" userId="cf2a00cd-5d4a-477d-a52f-af039bcf1853" providerId="ADAL" clId="{09FBF32A-7137-4D41-941A-567C42795670}" dt="2022-07-22T01:36:18.176" v="32573" actId="113"/>
        <pc:sldMkLst>
          <pc:docMk/>
          <pc:sldMk cId="1027279277" sldId="275"/>
        </pc:sldMkLst>
        <pc:spChg chg="add mod">
          <ac:chgData name="Gnanvo, Kondo (kg6cq)" userId="cf2a00cd-5d4a-477d-a52f-af039bcf1853" providerId="ADAL" clId="{09FBF32A-7137-4D41-941A-567C42795670}" dt="2022-07-19T19:13:38.609" v="24946" actId="1076"/>
          <ac:spMkLst>
            <pc:docMk/>
            <pc:sldMk cId="1027279277" sldId="275"/>
            <ac:spMk id="10" creationId="{87282BDC-5DE1-4E12-BDDA-226E27F537A9}"/>
          </ac:spMkLst>
        </pc:spChg>
        <pc:spChg chg="mod">
          <ac:chgData name="Gnanvo, Kondo (kg6cq)" userId="cf2a00cd-5d4a-477d-a52f-af039bcf1853" providerId="ADAL" clId="{09FBF32A-7137-4D41-941A-567C42795670}" dt="2022-07-18T23:31:14.422" v="22820" actId="113"/>
          <ac:spMkLst>
            <pc:docMk/>
            <pc:sldMk cId="1027279277" sldId="275"/>
            <ac:spMk id="12" creationId="{0F60671C-E424-9A43-ACE7-9D1AF3A86BEC}"/>
          </ac:spMkLst>
        </pc:spChg>
        <pc:spChg chg="mod">
          <ac:chgData name="Gnanvo, Kondo (kg6cq)" userId="cf2a00cd-5d4a-477d-a52f-af039bcf1853" providerId="ADAL" clId="{09FBF32A-7137-4D41-941A-567C42795670}" dt="2022-07-17T22:08:08.065" v="19063" actId="1038"/>
          <ac:spMkLst>
            <pc:docMk/>
            <pc:sldMk cId="1027279277" sldId="275"/>
            <ac:spMk id="13" creationId="{01F37AA1-0D6F-7543-93C3-0C74E2EC38B9}"/>
          </ac:spMkLst>
        </pc:spChg>
        <pc:spChg chg="mod">
          <ac:chgData name="Gnanvo, Kondo (kg6cq)" userId="cf2a00cd-5d4a-477d-a52f-af039bcf1853" providerId="ADAL" clId="{09FBF32A-7137-4D41-941A-567C42795670}" dt="2022-07-18T23:31:18.745" v="22821" actId="113"/>
          <ac:spMkLst>
            <pc:docMk/>
            <pc:sldMk cId="1027279277" sldId="275"/>
            <ac:spMk id="14" creationId="{D0C7460B-D4C8-854A-9443-8BFD3D4002E5}"/>
          </ac:spMkLst>
        </pc:spChg>
        <pc:spChg chg="mod topLvl">
          <ac:chgData name="Gnanvo, Kondo (kg6cq)" userId="cf2a00cd-5d4a-477d-a52f-af039bcf1853" providerId="ADAL" clId="{09FBF32A-7137-4D41-941A-567C42795670}" dt="2022-07-22T01:36:13.291" v="32571" actId="207"/>
          <ac:spMkLst>
            <pc:docMk/>
            <pc:sldMk cId="1027279277" sldId="275"/>
            <ac:spMk id="15" creationId="{0A217FD7-873E-8A4A-BDD3-16642AE12DC8}"/>
          </ac:spMkLst>
        </pc:spChg>
        <pc:spChg chg="mod topLvl">
          <ac:chgData name="Gnanvo, Kondo (kg6cq)" userId="cf2a00cd-5d4a-477d-a52f-af039bcf1853" providerId="ADAL" clId="{09FBF32A-7137-4D41-941A-567C42795670}" dt="2022-07-22T01:36:18.176" v="32573" actId="113"/>
          <ac:spMkLst>
            <pc:docMk/>
            <pc:sldMk cId="1027279277" sldId="275"/>
            <ac:spMk id="16" creationId="{9C92DAC4-2732-2E4C-8C2C-26749544CC5D}"/>
          </ac:spMkLst>
        </pc:spChg>
        <pc:spChg chg="del mod topLvl">
          <ac:chgData name="Gnanvo, Kondo (kg6cq)" userId="cf2a00cd-5d4a-477d-a52f-af039bcf1853" providerId="ADAL" clId="{09FBF32A-7137-4D41-941A-567C42795670}" dt="2022-07-17T21:44:56.744" v="18413" actId="478"/>
          <ac:spMkLst>
            <pc:docMk/>
            <pc:sldMk cId="1027279277" sldId="275"/>
            <ac:spMk id="17" creationId="{1B9FD3A0-C434-C944-811A-7D4CBA1C1D54}"/>
          </ac:spMkLst>
        </pc:spChg>
        <pc:spChg chg="del mod topLvl">
          <ac:chgData name="Gnanvo, Kondo (kg6cq)" userId="cf2a00cd-5d4a-477d-a52f-af039bcf1853" providerId="ADAL" clId="{09FBF32A-7137-4D41-941A-567C42795670}" dt="2022-07-17T21:45:30.100" v="18418" actId="478"/>
          <ac:spMkLst>
            <pc:docMk/>
            <pc:sldMk cId="1027279277" sldId="275"/>
            <ac:spMk id="18" creationId="{328B63EB-B1DC-754D-A872-DC683CCF5DA0}"/>
          </ac:spMkLst>
        </pc:spChg>
        <pc:spChg chg="add del mod">
          <ac:chgData name="Gnanvo, Kondo (kg6cq)" userId="cf2a00cd-5d4a-477d-a52f-af039bcf1853" providerId="ADAL" clId="{09FBF32A-7137-4D41-941A-567C42795670}" dt="2022-07-17T22:06:58.146" v="18981" actId="478"/>
          <ac:spMkLst>
            <pc:docMk/>
            <pc:sldMk cId="1027279277" sldId="275"/>
            <ac:spMk id="19" creationId="{8F09E9AC-46C5-4B64-943C-C8DE65F8B765}"/>
          </ac:spMkLst>
        </pc:spChg>
        <pc:spChg chg="add mod">
          <ac:chgData name="Gnanvo, Kondo (kg6cq)" userId="cf2a00cd-5d4a-477d-a52f-af039bcf1853" providerId="ADAL" clId="{09FBF32A-7137-4D41-941A-567C42795670}" dt="2022-07-18T23:31:23.599" v="22822" actId="113"/>
          <ac:spMkLst>
            <pc:docMk/>
            <pc:sldMk cId="1027279277" sldId="275"/>
            <ac:spMk id="20" creationId="{F5FBC254-BB4E-4320-A87F-11E2690E45C9}"/>
          </ac:spMkLst>
        </pc:spChg>
        <pc:grpChg chg="add mod">
          <ac:chgData name="Gnanvo, Kondo (kg6cq)" userId="cf2a00cd-5d4a-477d-a52f-af039bcf1853" providerId="ADAL" clId="{09FBF32A-7137-4D41-941A-567C42795670}" dt="2022-07-18T23:31:06.944" v="22816"/>
          <ac:grpSpMkLst>
            <pc:docMk/>
            <pc:sldMk cId="1027279277" sldId="275"/>
            <ac:grpSpMk id="2" creationId="{9AD095D0-7A37-4545-AC85-52A88885422F}"/>
          </ac:grpSpMkLst>
        </pc:grpChg>
        <pc:grpChg chg="add mod ord">
          <ac:chgData name="Gnanvo, Kondo (kg6cq)" userId="cf2a00cd-5d4a-477d-a52f-af039bcf1853" providerId="ADAL" clId="{09FBF32A-7137-4D41-941A-567C42795670}" dt="2022-07-17T22:10:05.458" v="19119"/>
          <ac:grpSpMkLst>
            <pc:docMk/>
            <pc:sldMk cId="1027279277" sldId="275"/>
            <ac:grpSpMk id="3" creationId="{103AEA4C-7928-4624-AFE2-A1258289CB14}"/>
          </ac:grpSpMkLst>
        </pc:grpChg>
        <pc:grpChg chg="add del mod">
          <ac:chgData name="Gnanvo, Kondo (kg6cq)" userId="cf2a00cd-5d4a-477d-a52f-af039bcf1853" providerId="ADAL" clId="{09FBF32A-7137-4D41-941A-567C42795670}" dt="2022-07-17T21:44:56.744" v="18413" actId="478"/>
          <ac:grpSpMkLst>
            <pc:docMk/>
            <pc:sldMk cId="1027279277" sldId="275"/>
            <ac:grpSpMk id="4" creationId="{FCEC1CF4-ECDC-4432-815D-B710FFD826AC}"/>
          </ac:grpSpMkLst>
        </pc:grpChg>
        <pc:grpChg chg="add del mod">
          <ac:chgData name="Gnanvo, Kondo (kg6cq)" userId="cf2a00cd-5d4a-477d-a52f-af039bcf1853" providerId="ADAL" clId="{09FBF32A-7137-4D41-941A-567C42795670}" dt="2022-07-17T21:45:30.100" v="18418" actId="478"/>
          <ac:grpSpMkLst>
            <pc:docMk/>
            <pc:sldMk cId="1027279277" sldId="275"/>
            <ac:grpSpMk id="6" creationId="{66FBC5B0-CA45-4619-A7E9-B2285A23B04F}"/>
          </ac:grpSpMkLst>
        </pc:grpChg>
        <pc:grpChg chg="add del mod">
          <ac:chgData name="Gnanvo, Kondo (kg6cq)" userId="cf2a00cd-5d4a-477d-a52f-af039bcf1853" providerId="ADAL" clId="{09FBF32A-7137-4D41-941A-567C42795670}" dt="2022-07-17T22:09:14.428" v="19099" actId="165"/>
          <ac:grpSpMkLst>
            <pc:docMk/>
            <pc:sldMk cId="1027279277" sldId="275"/>
            <ac:grpSpMk id="7" creationId="{11B563C8-1132-4AB4-B00B-1DB7EB352105}"/>
          </ac:grpSpMkLst>
        </pc:grpChg>
        <pc:grpChg chg="add mod">
          <ac:chgData name="Gnanvo, Kondo (kg6cq)" userId="cf2a00cd-5d4a-477d-a52f-af039bcf1853" providerId="ADAL" clId="{09FBF32A-7137-4D41-941A-567C42795670}" dt="2022-07-19T19:13:39.056" v="24947" actId="1076"/>
          <ac:grpSpMkLst>
            <pc:docMk/>
            <pc:sldMk cId="1027279277" sldId="275"/>
            <ac:grpSpMk id="8" creationId="{1EA27508-FA86-4A0D-B9CB-92B83DA762E7}"/>
          </ac:grpSpMkLst>
        </pc:grpChg>
        <pc:grpChg chg="add mod">
          <ac:chgData name="Gnanvo, Kondo (kg6cq)" userId="cf2a00cd-5d4a-477d-a52f-af039bcf1853" providerId="ADAL" clId="{09FBF32A-7137-4D41-941A-567C42795670}" dt="2022-07-19T19:13:54.689" v="24966" actId="1037"/>
          <ac:grpSpMkLst>
            <pc:docMk/>
            <pc:sldMk cId="1027279277" sldId="275"/>
            <ac:grpSpMk id="21" creationId="{456F3775-F103-426F-8B08-00C5E15469BF}"/>
          </ac:grpSpMkLst>
        </pc:grpChg>
        <pc:picChg chg="mod topLvl modCrop">
          <ac:chgData name="Gnanvo, Kondo (kg6cq)" userId="cf2a00cd-5d4a-477d-a52f-af039bcf1853" providerId="ADAL" clId="{09FBF32A-7137-4D41-941A-567C42795670}" dt="2022-07-17T22:09:35.422" v="19118" actId="164"/>
          <ac:picMkLst>
            <pc:docMk/>
            <pc:sldMk cId="1027279277" sldId="275"/>
            <ac:picMk id="5" creationId="{B1FA9B4B-EEBD-1640-9AF1-B9166F345562}"/>
          </ac:picMkLst>
        </pc:picChg>
        <pc:picChg chg="mod">
          <ac:chgData name="Gnanvo, Kondo (kg6cq)" userId="cf2a00cd-5d4a-477d-a52f-af039bcf1853" providerId="ADAL" clId="{09FBF32A-7137-4D41-941A-567C42795670}" dt="2022-07-14T22:44:29.944" v="14942" actId="164"/>
          <ac:picMkLst>
            <pc:docMk/>
            <pc:sldMk cId="1027279277" sldId="275"/>
            <ac:picMk id="9" creationId="{8CA42E22-2679-5842-88E9-7A3D65B6C40B}"/>
          </ac:picMkLst>
        </pc:picChg>
        <pc:picChg chg="mod">
          <ac:chgData name="Gnanvo, Kondo (kg6cq)" userId="cf2a00cd-5d4a-477d-a52f-af039bcf1853" providerId="ADAL" clId="{09FBF32A-7137-4D41-941A-567C42795670}" dt="2022-07-17T22:08:02.094" v="19050" actId="1038"/>
          <ac:picMkLst>
            <pc:docMk/>
            <pc:sldMk cId="1027279277" sldId="275"/>
            <ac:picMk id="11" creationId="{DAB9648A-C93A-CD4D-AEC9-83A36E342E09}"/>
          </ac:picMkLst>
        </pc:picChg>
      </pc:sldChg>
      <pc:sldChg chg="addSp delSp modSp add mod">
        <pc:chgData name="Gnanvo, Kondo (kg6cq)" userId="cf2a00cd-5d4a-477d-a52f-af039bcf1853" providerId="ADAL" clId="{09FBF32A-7137-4D41-941A-567C42795670}" dt="2022-07-22T01:35:04.344" v="32557" actId="207"/>
        <pc:sldMkLst>
          <pc:docMk/>
          <pc:sldMk cId="2676878928" sldId="276"/>
        </pc:sldMkLst>
        <pc:spChg chg="del">
          <ac:chgData name="Gnanvo, Kondo (kg6cq)" userId="cf2a00cd-5d4a-477d-a52f-af039bcf1853" providerId="ADAL" clId="{09FBF32A-7137-4D41-941A-567C42795670}" dt="2022-07-14T22:59:38.540" v="15307" actId="478"/>
          <ac:spMkLst>
            <pc:docMk/>
            <pc:sldMk cId="2676878928" sldId="276"/>
            <ac:spMk id="4" creationId="{5567E06A-D6EE-4A90-AD9C-4B22E306D31C}"/>
          </ac:spMkLst>
        </pc:spChg>
        <pc:spChg chg="del">
          <ac:chgData name="Gnanvo, Kondo (kg6cq)" userId="cf2a00cd-5d4a-477d-a52f-af039bcf1853" providerId="ADAL" clId="{09FBF32A-7137-4D41-941A-567C42795670}" dt="2022-07-14T22:59:40.294" v="15308" actId="478"/>
          <ac:spMkLst>
            <pc:docMk/>
            <pc:sldMk cId="2676878928" sldId="276"/>
            <ac:spMk id="5" creationId="{67094364-0402-407D-96F9-B030E2E94171}"/>
          </ac:spMkLst>
        </pc:spChg>
        <pc:spChg chg="add del">
          <ac:chgData name="Gnanvo, Kondo (kg6cq)" userId="cf2a00cd-5d4a-477d-a52f-af039bcf1853" providerId="ADAL" clId="{09FBF32A-7137-4D41-941A-567C42795670}" dt="2022-07-17T22:19:25.215" v="19321" actId="478"/>
          <ac:spMkLst>
            <pc:docMk/>
            <pc:sldMk cId="2676878928" sldId="276"/>
            <ac:spMk id="5" creationId="{68FBED1C-C277-4811-8BFE-6286F5ADF81E}"/>
          </ac:spMkLst>
        </pc:spChg>
        <pc:spChg chg="add mod">
          <ac:chgData name="Gnanvo, Kondo (kg6cq)" userId="cf2a00cd-5d4a-477d-a52f-af039bcf1853" providerId="ADAL" clId="{09FBF32A-7137-4D41-941A-567C42795670}" dt="2022-07-22T01:35:04.344" v="32557" actId="207"/>
          <ac:spMkLst>
            <pc:docMk/>
            <pc:sldMk cId="2676878928" sldId="276"/>
            <ac:spMk id="6" creationId="{2D676AA3-8C17-41C0-950F-D86EEB1894F0}"/>
          </ac:spMkLst>
        </pc:spChg>
        <pc:spChg chg="del">
          <ac:chgData name="Gnanvo, Kondo (kg6cq)" userId="cf2a00cd-5d4a-477d-a52f-af039bcf1853" providerId="ADAL" clId="{09FBF32A-7137-4D41-941A-567C42795670}" dt="2022-07-14T22:53:26.384" v="15158" actId="478"/>
          <ac:spMkLst>
            <pc:docMk/>
            <pc:sldMk cId="2676878928" sldId="276"/>
            <ac:spMk id="6" creationId="{F4867C91-F8EE-4E2C-8572-CB36775F5BE5}"/>
          </ac:spMkLst>
        </pc:spChg>
        <pc:spChg chg="add del mod">
          <ac:chgData name="Gnanvo, Kondo (kg6cq)" userId="cf2a00cd-5d4a-477d-a52f-af039bcf1853" providerId="ADAL" clId="{09FBF32A-7137-4D41-941A-567C42795670}" dt="2022-07-18T23:06:32.862" v="21716" actId="478"/>
          <ac:spMkLst>
            <pc:docMk/>
            <pc:sldMk cId="2676878928" sldId="276"/>
            <ac:spMk id="8" creationId="{9D974B36-DA69-43B5-A13F-FE70D208A78B}"/>
          </ac:spMkLst>
        </pc:spChg>
        <pc:spChg chg="add mod">
          <ac:chgData name="Gnanvo, Kondo (kg6cq)" userId="cf2a00cd-5d4a-477d-a52f-af039bcf1853" providerId="ADAL" clId="{09FBF32A-7137-4D41-941A-567C42795670}" dt="2022-07-19T18:57:57.455" v="24849" actId="164"/>
          <ac:spMkLst>
            <pc:docMk/>
            <pc:sldMk cId="2676878928" sldId="276"/>
            <ac:spMk id="9" creationId="{4859C761-43C4-4762-A5BA-E3C3A9FD6143}"/>
          </ac:spMkLst>
        </pc:spChg>
        <pc:spChg chg="add mod">
          <ac:chgData name="Gnanvo, Kondo (kg6cq)" userId="cf2a00cd-5d4a-477d-a52f-af039bcf1853" providerId="ADAL" clId="{09FBF32A-7137-4D41-941A-567C42795670}" dt="2022-07-19T18:57:49.936" v="24848" actId="164"/>
          <ac:spMkLst>
            <pc:docMk/>
            <pc:sldMk cId="2676878928" sldId="276"/>
            <ac:spMk id="10" creationId="{63ADC23B-EDB2-4A52-A656-47C6E9CF3836}"/>
          </ac:spMkLst>
        </pc:spChg>
        <pc:spChg chg="mod">
          <ac:chgData name="Gnanvo, Kondo (kg6cq)" userId="cf2a00cd-5d4a-477d-a52f-af039bcf1853" providerId="ADAL" clId="{09FBF32A-7137-4D41-941A-567C42795670}" dt="2022-07-21T12:35:38.085" v="30541" actId="20577"/>
          <ac:spMkLst>
            <pc:docMk/>
            <pc:sldMk cId="2676878928" sldId="276"/>
            <ac:spMk id="12" creationId="{FB7A9951-099A-4813-A405-34026AF68C89}"/>
          </ac:spMkLst>
        </pc:spChg>
        <pc:spChg chg="mod">
          <ac:chgData name="Gnanvo, Kondo (kg6cq)" userId="cf2a00cd-5d4a-477d-a52f-af039bcf1853" providerId="ADAL" clId="{09FBF32A-7137-4D41-941A-567C42795670}" dt="2022-07-19T18:37:18.187" v="24833" actId="6549"/>
          <ac:spMkLst>
            <pc:docMk/>
            <pc:sldMk cId="2676878928" sldId="276"/>
            <ac:spMk id="285" creationId="{00000000-0000-0000-0000-000000000000}"/>
          </ac:spMkLst>
        </pc:spChg>
        <pc:grpChg chg="add mod">
          <ac:chgData name="Gnanvo, Kondo (kg6cq)" userId="cf2a00cd-5d4a-477d-a52f-af039bcf1853" providerId="ADAL" clId="{09FBF32A-7137-4D41-941A-567C42795670}" dt="2022-07-21T04:42:35.048" v="30284" actId="14100"/>
          <ac:grpSpMkLst>
            <pc:docMk/>
            <pc:sldMk cId="2676878928" sldId="276"/>
            <ac:grpSpMk id="4" creationId="{F369E596-B84E-4E90-8E63-8EDB88C40F9B}"/>
          </ac:grpSpMkLst>
        </pc:grpChg>
        <pc:grpChg chg="add mod">
          <ac:chgData name="Gnanvo, Kondo (kg6cq)" userId="cf2a00cd-5d4a-477d-a52f-af039bcf1853" providerId="ADAL" clId="{09FBF32A-7137-4D41-941A-567C42795670}" dt="2022-07-19T18:57:57.455" v="24849" actId="164"/>
          <ac:grpSpMkLst>
            <pc:docMk/>
            <pc:sldMk cId="2676878928" sldId="276"/>
            <ac:grpSpMk id="5" creationId="{42BB1EEF-854F-4DE0-B165-A8CAF3000988}"/>
          </ac:grpSpMkLst>
        </pc:grpChg>
        <pc:picChg chg="del">
          <ac:chgData name="Gnanvo, Kondo (kg6cq)" userId="cf2a00cd-5d4a-477d-a52f-af039bcf1853" providerId="ADAL" clId="{09FBF32A-7137-4D41-941A-567C42795670}" dt="2022-07-14T22:59:38.540" v="15307" actId="478"/>
          <ac:picMkLst>
            <pc:docMk/>
            <pc:sldMk cId="2676878928" sldId="276"/>
            <ac:picMk id="3" creationId="{CC5FA556-549B-4054-A18D-A9D826AFA9A7}"/>
          </ac:picMkLst>
        </pc:picChg>
        <pc:picChg chg="add mod">
          <ac:chgData name="Gnanvo, Kondo (kg6cq)" userId="cf2a00cd-5d4a-477d-a52f-af039bcf1853" providerId="ADAL" clId="{09FBF32A-7137-4D41-941A-567C42795670}" dt="2022-07-19T18:57:49.936" v="24848" actId="164"/>
          <ac:picMkLst>
            <pc:docMk/>
            <pc:sldMk cId="2676878928" sldId="276"/>
            <ac:picMk id="3" creationId="{E5514A7D-FB76-4B42-8B83-60FB00659AD3}"/>
          </ac:picMkLst>
        </pc:picChg>
        <pc:picChg chg="add mod">
          <ac:chgData name="Gnanvo, Kondo (kg6cq)" userId="cf2a00cd-5d4a-477d-a52f-af039bcf1853" providerId="ADAL" clId="{09FBF32A-7137-4D41-941A-567C42795670}" dt="2022-07-19T18:57:57.455" v="24849" actId="164"/>
          <ac:picMkLst>
            <pc:docMk/>
            <pc:sldMk cId="2676878928" sldId="276"/>
            <ac:picMk id="7" creationId="{3BD2A2A6-D9F5-4821-8A49-1FAB0D1C32A4}"/>
          </ac:picMkLst>
        </pc:picChg>
        <pc:picChg chg="del">
          <ac:chgData name="Gnanvo, Kondo (kg6cq)" userId="cf2a00cd-5d4a-477d-a52f-af039bcf1853" providerId="ADAL" clId="{09FBF32A-7137-4D41-941A-567C42795670}" dt="2022-07-14T22:59:38.540" v="15307" actId="478"/>
          <ac:picMkLst>
            <pc:docMk/>
            <pc:sldMk cId="2676878928" sldId="276"/>
            <ac:picMk id="7" creationId="{C78B56D9-7FC2-46F1-AB8F-6D87F82B592B}"/>
          </ac:picMkLst>
        </pc:picChg>
      </pc:sldChg>
      <pc:sldChg chg="addSp delSp modSp add mod">
        <pc:chgData name="Gnanvo, Kondo (kg6cq)" userId="cf2a00cd-5d4a-477d-a52f-af039bcf1853" providerId="ADAL" clId="{09FBF32A-7137-4D41-941A-567C42795670}" dt="2022-07-22T01:35:50.849" v="32569" actId="113"/>
        <pc:sldMkLst>
          <pc:docMk/>
          <pc:sldMk cId="2062340624" sldId="277"/>
        </pc:sldMkLst>
        <pc:spChg chg="add mod">
          <ac:chgData name="Gnanvo, Kondo (kg6cq)" userId="cf2a00cd-5d4a-477d-a52f-af039bcf1853" providerId="ADAL" clId="{09FBF32A-7137-4D41-941A-567C42795670}" dt="2022-07-17T22:03:19.039" v="18936" actId="164"/>
          <ac:spMkLst>
            <pc:docMk/>
            <pc:sldMk cId="2062340624" sldId="277"/>
            <ac:spMk id="3" creationId="{237B792F-0136-4FB3-82E8-13E8D7AA02FD}"/>
          </ac:spMkLst>
        </pc:spChg>
        <pc:spChg chg="del">
          <ac:chgData name="Gnanvo, Kondo (kg6cq)" userId="cf2a00cd-5d4a-477d-a52f-af039bcf1853" providerId="ADAL" clId="{09FBF32A-7137-4D41-941A-567C42795670}" dt="2022-07-14T22:54:29.029" v="15249" actId="478"/>
          <ac:spMkLst>
            <pc:docMk/>
            <pc:sldMk cId="2062340624" sldId="277"/>
            <ac:spMk id="4" creationId="{5567E06A-D6EE-4A90-AD9C-4B22E306D31C}"/>
          </ac:spMkLst>
        </pc:spChg>
        <pc:spChg chg="add mod topLvl">
          <ac:chgData name="Gnanvo, Kondo (kg6cq)" userId="cf2a00cd-5d4a-477d-a52f-af039bcf1853" providerId="ADAL" clId="{09FBF32A-7137-4D41-941A-567C42795670}" dt="2022-07-22T01:35:50.849" v="32569" actId="113"/>
          <ac:spMkLst>
            <pc:docMk/>
            <pc:sldMk cId="2062340624" sldId="277"/>
            <ac:spMk id="5" creationId="{0E1EEB32-E870-434B-8BE0-3779C9835854}"/>
          </ac:spMkLst>
        </pc:spChg>
        <pc:spChg chg="del">
          <ac:chgData name="Gnanvo, Kondo (kg6cq)" userId="cf2a00cd-5d4a-477d-a52f-af039bcf1853" providerId="ADAL" clId="{09FBF32A-7137-4D41-941A-567C42795670}" dt="2022-07-14T22:54:26.786" v="15248" actId="478"/>
          <ac:spMkLst>
            <pc:docMk/>
            <pc:sldMk cId="2062340624" sldId="277"/>
            <ac:spMk id="5" creationId="{67094364-0402-407D-96F9-B030E2E94171}"/>
          </ac:spMkLst>
        </pc:spChg>
        <pc:spChg chg="add mod">
          <ac:chgData name="Gnanvo, Kondo (kg6cq)" userId="cf2a00cd-5d4a-477d-a52f-af039bcf1853" providerId="ADAL" clId="{09FBF32A-7137-4D41-941A-567C42795670}" dt="2022-07-19T19:13:01.622" v="24941" actId="1036"/>
          <ac:spMkLst>
            <pc:docMk/>
            <pc:sldMk cId="2062340624" sldId="277"/>
            <ac:spMk id="7" creationId="{386CFB7C-EA1A-41F9-BD89-E0D0D011C254}"/>
          </ac:spMkLst>
        </pc:spChg>
        <pc:spChg chg="add del mod">
          <ac:chgData name="Gnanvo, Kondo (kg6cq)" userId="cf2a00cd-5d4a-477d-a52f-af039bcf1853" providerId="ADAL" clId="{09FBF32A-7137-4D41-941A-567C42795670}" dt="2022-07-17T21:50:17.256" v="18621" actId="478"/>
          <ac:spMkLst>
            <pc:docMk/>
            <pc:sldMk cId="2062340624" sldId="277"/>
            <ac:spMk id="8" creationId="{57F54600-9AB2-46F0-9433-6273D72F17CB}"/>
          </ac:spMkLst>
        </pc:spChg>
        <pc:spChg chg="add del mod topLvl">
          <ac:chgData name="Gnanvo, Kondo (kg6cq)" userId="cf2a00cd-5d4a-477d-a52f-af039bcf1853" providerId="ADAL" clId="{09FBF32A-7137-4D41-941A-567C42795670}" dt="2022-07-17T21:30:50.588" v="18156" actId="478"/>
          <ac:spMkLst>
            <pc:docMk/>
            <pc:sldMk cId="2062340624" sldId="277"/>
            <ac:spMk id="9" creationId="{FDDAA97B-6E3B-40F5-89B4-20BB239D1E8C}"/>
          </ac:spMkLst>
        </pc:spChg>
        <pc:spChg chg="mod topLvl">
          <ac:chgData name="Gnanvo, Kondo (kg6cq)" userId="cf2a00cd-5d4a-477d-a52f-af039bcf1853" providerId="ADAL" clId="{09FBF32A-7137-4D41-941A-567C42795670}" dt="2022-07-22T01:35:46.606" v="32568" actId="113"/>
          <ac:spMkLst>
            <pc:docMk/>
            <pc:sldMk cId="2062340624" sldId="277"/>
            <ac:spMk id="12" creationId="{62016726-A7A5-42AA-A7D8-CCD0C52822C5}"/>
          </ac:spMkLst>
        </pc:spChg>
        <pc:spChg chg="del mod topLvl">
          <ac:chgData name="Gnanvo, Kondo (kg6cq)" userId="cf2a00cd-5d4a-477d-a52f-af039bcf1853" providerId="ADAL" clId="{09FBF32A-7137-4D41-941A-567C42795670}" dt="2022-07-17T21:30:07.948" v="18150" actId="478"/>
          <ac:spMkLst>
            <pc:docMk/>
            <pc:sldMk cId="2062340624" sldId="277"/>
            <ac:spMk id="13" creationId="{8566C556-D732-4D5F-A585-8263AA9EAA31}"/>
          </ac:spMkLst>
        </pc:spChg>
        <pc:spChg chg="add mod">
          <ac:chgData name="Gnanvo, Kondo (kg6cq)" userId="cf2a00cd-5d4a-477d-a52f-af039bcf1853" providerId="ADAL" clId="{09FBF32A-7137-4D41-941A-567C42795670}" dt="2022-07-22T01:35:13.798" v="32561" actId="207"/>
          <ac:spMkLst>
            <pc:docMk/>
            <pc:sldMk cId="2062340624" sldId="277"/>
            <ac:spMk id="14" creationId="{E690F5D9-5F5A-4127-801F-B5B09652CB3D}"/>
          </ac:spMkLst>
        </pc:spChg>
        <pc:spChg chg="mod">
          <ac:chgData name="Gnanvo, Kondo (kg6cq)" userId="cf2a00cd-5d4a-477d-a52f-af039bcf1853" providerId="ADAL" clId="{09FBF32A-7137-4D41-941A-567C42795670}" dt="2022-07-17T18:11:13.007" v="18059" actId="207"/>
          <ac:spMkLst>
            <pc:docMk/>
            <pc:sldMk cId="2062340624" sldId="277"/>
            <ac:spMk id="285" creationId="{00000000-0000-0000-0000-000000000000}"/>
          </ac:spMkLst>
        </pc:spChg>
        <pc:grpChg chg="add mod">
          <ac:chgData name="Gnanvo, Kondo (kg6cq)" userId="cf2a00cd-5d4a-477d-a52f-af039bcf1853" providerId="ADAL" clId="{09FBF32A-7137-4D41-941A-567C42795670}" dt="2022-07-22T01:20:40.302" v="32422" actId="1036"/>
          <ac:grpSpMkLst>
            <pc:docMk/>
            <pc:sldMk cId="2062340624" sldId="277"/>
            <ac:grpSpMk id="6" creationId="{CA9D2E1F-3CBD-4D43-ACC5-C09D64DDA52E}"/>
          </ac:grpSpMkLst>
        </pc:grpChg>
        <pc:grpChg chg="add del mod">
          <ac:chgData name="Gnanvo, Kondo (kg6cq)" userId="cf2a00cd-5d4a-477d-a52f-af039bcf1853" providerId="ADAL" clId="{09FBF32A-7137-4D41-941A-567C42795670}" dt="2022-07-17T21:29:11.752" v="18145" actId="165"/>
          <ac:grpSpMkLst>
            <pc:docMk/>
            <pc:sldMk cId="2062340624" sldId="277"/>
            <ac:grpSpMk id="7" creationId="{5054C909-B276-445D-ACC1-A2FBEA7BCB82}"/>
          </ac:grpSpMkLst>
        </pc:grpChg>
        <pc:grpChg chg="add del mod">
          <ac:chgData name="Gnanvo, Kondo (kg6cq)" userId="cf2a00cd-5d4a-477d-a52f-af039bcf1853" providerId="ADAL" clId="{09FBF32A-7137-4D41-941A-567C42795670}" dt="2022-07-17T21:29:18.587" v="18146" actId="165"/>
          <ac:grpSpMkLst>
            <pc:docMk/>
            <pc:sldMk cId="2062340624" sldId="277"/>
            <ac:grpSpMk id="11" creationId="{7E01357C-8347-490F-88E1-519E2486A801}"/>
          </ac:grpSpMkLst>
        </pc:grpChg>
        <pc:picChg chg="add del mod">
          <ac:chgData name="Gnanvo, Kondo (kg6cq)" userId="cf2a00cd-5d4a-477d-a52f-af039bcf1853" providerId="ADAL" clId="{09FBF32A-7137-4D41-941A-567C42795670}" dt="2022-07-17T16:43:08.693" v="15729" actId="478"/>
          <ac:picMkLst>
            <pc:docMk/>
            <pc:sldMk cId="2062340624" sldId="277"/>
            <ac:picMk id="3" creationId="{3204F63B-C014-4A90-A1C1-88D62AF37685}"/>
          </ac:picMkLst>
        </pc:picChg>
        <pc:picChg chg="del">
          <ac:chgData name="Gnanvo, Kondo (kg6cq)" userId="cf2a00cd-5d4a-477d-a52f-af039bcf1853" providerId="ADAL" clId="{09FBF32A-7137-4D41-941A-567C42795670}" dt="2022-07-14T22:54:23.573" v="15246" actId="478"/>
          <ac:picMkLst>
            <pc:docMk/>
            <pc:sldMk cId="2062340624" sldId="277"/>
            <ac:picMk id="3" creationId="{CC5FA556-549B-4054-A18D-A9D826AFA9A7}"/>
          </ac:picMkLst>
        </pc:picChg>
        <pc:picChg chg="add mod">
          <ac:chgData name="Gnanvo, Kondo (kg6cq)" userId="cf2a00cd-5d4a-477d-a52f-af039bcf1853" providerId="ADAL" clId="{09FBF32A-7137-4D41-941A-567C42795670}" dt="2022-07-17T22:03:19.039" v="18936" actId="164"/>
          <ac:picMkLst>
            <pc:docMk/>
            <pc:sldMk cId="2062340624" sldId="277"/>
            <ac:picMk id="4" creationId="{A5FD52D2-FEDA-489F-80E2-5FBB91AE5AC5}"/>
          </ac:picMkLst>
        </pc:picChg>
        <pc:picChg chg="add del mod">
          <ac:chgData name="Gnanvo, Kondo (kg6cq)" userId="cf2a00cd-5d4a-477d-a52f-af039bcf1853" providerId="ADAL" clId="{09FBF32A-7137-4D41-941A-567C42795670}" dt="2022-07-17T16:44:14.487" v="15733" actId="478"/>
          <ac:picMkLst>
            <pc:docMk/>
            <pc:sldMk cId="2062340624" sldId="277"/>
            <ac:picMk id="6" creationId="{32B067CE-23FD-4E6B-8860-48979855714D}"/>
          </ac:picMkLst>
        </pc:picChg>
        <pc:picChg chg="del">
          <ac:chgData name="Gnanvo, Kondo (kg6cq)" userId="cf2a00cd-5d4a-477d-a52f-af039bcf1853" providerId="ADAL" clId="{09FBF32A-7137-4D41-941A-567C42795670}" dt="2022-07-14T22:54:24.750" v="15247" actId="478"/>
          <ac:picMkLst>
            <pc:docMk/>
            <pc:sldMk cId="2062340624" sldId="277"/>
            <ac:picMk id="7" creationId="{C78B56D9-7FC2-46F1-AB8F-6D87F82B592B}"/>
          </ac:picMkLst>
        </pc:picChg>
      </pc:sldChg>
      <pc:sldChg chg="add del">
        <pc:chgData name="Gnanvo, Kondo (kg6cq)" userId="cf2a00cd-5d4a-477d-a52f-af039bcf1853" providerId="ADAL" clId="{09FBF32A-7137-4D41-941A-567C42795670}" dt="2022-07-17T22:03:29.416" v="18939" actId="2890"/>
        <pc:sldMkLst>
          <pc:docMk/>
          <pc:sldMk cId="948284198" sldId="278"/>
        </pc:sldMkLst>
      </pc:sldChg>
      <pc:sldChg chg="delSp modSp del mod">
        <pc:chgData name="Gnanvo, Kondo (kg6cq)" userId="cf2a00cd-5d4a-477d-a52f-af039bcf1853" providerId="ADAL" clId="{09FBF32A-7137-4D41-941A-567C42795670}" dt="2022-07-18T22:19:07.290" v="19910" actId="47"/>
        <pc:sldMkLst>
          <pc:docMk/>
          <pc:sldMk cId="3398962922" sldId="278"/>
        </pc:sldMkLst>
        <pc:spChg chg="mod">
          <ac:chgData name="Gnanvo, Kondo (kg6cq)" userId="cf2a00cd-5d4a-477d-a52f-af039bcf1853" providerId="ADAL" clId="{09FBF32A-7137-4D41-941A-567C42795670}" dt="2022-07-18T22:18:31.822" v="19906" actId="1076"/>
          <ac:spMkLst>
            <pc:docMk/>
            <pc:sldMk cId="3398962922" sldId="278"/>
            <ac:spMk id="5" creationId="{1A1D392D-EB94-4EA5-A86D-A883C12124B1}"/>
          </ac:spMkLst>
        </pc:spChg>
        <pc:spChg chg="mod">
          <ac:chgData name="Gnanvo, Kondo (kg6cq)" userId="cf2a00cd-5d4a-477d-a52f-af039bcf1853" providerId="ADAL" clId="{09FBF32A-7137-4D41-941A-567C42795670}" dt="2022-07-18T22:18:31.822" v="19906" actId="1076"/>
          <ac:spMkLst>
            <pc:docMk/>
            <pc:sldMk cId="3398962922" sldId="278"/>
            <ac:spMk id="6" creationId="{AABFBD8E-0309-4B71-BDED-E80F6C9B7B4F}"/>
          </ac:spMkLst>
        </pc:spChg>
        <pc:spChg chg="del">
          <ac:chgData name="Gnanvo, Kondo (kg6cq)" userId="cf2a00cd-5d4a-477d-a52f-af039bcf1853" providerId="ADAL" clId="{09FBF32A-7137-4D41-941A-567C42795670}" dt="2022-07-18T22:18:23.865" v="19905" actId="478"/>
          <ac:spMkLst>
            <pc:docMk/>
            <pc:sldMk cId="3398962922" sldId="278"/>
            <ac:spMk id="7" creationId="{62E101E9-D87A-4297-B465-2CC183512D0B}"/>
          </ac:spMkLst>
        </pc:spChg>
        <pc:spChg chg="del">
          <ac:chgData name="Gnanvo, Kondo (kg6cq)" userId="cf2a00cd-5d4a-477d-a52f-af039bcf1853" providerId="ADAL" clId="{09FBF32A-7137-4D41-941A-567C42795670}" dt="2022-07-18T22:15:56.578" v="19856" actId="478"/>
          <ac:spMkLst>
            <pc:docMk/>
            <pc:sldMk cId="3398962922" sldId="278"/>
            <ac:spMk id="40" creationId="{A01CE773-5A61-49C3-A542-44FF187EBA4B}"/>
          </ac:spMkLst>
        </pc:spChg>
        <pc:spChg chg="del">
          <ac:chgData name="Gnanvo, Kondo (kg6cq)" userId="cf2a00cd-5d4a-477d-a52f-af039bcf1853" providerId="ADAL" clId="{09FBF32A-7137-4D41-941A-567C42795670}" dt="2022-07-18T22:15:56.578" v="19856" actId="478"/>
          <ac:spMkLst>
            <pc:docMk/>
            <pc:sldMk cId="3398962922" sldId="278"/>
            <ac:spMk id="41" creationId="{32A09B0A-684F-4F5E-855D-64B6E882D7D7}"/>
          </ac:spMkLst>
        </pc:spChg>
        <pc:spChg chg="del">
          <ac:chgData name="Gnanvo, Kondo (kg6cq)" userId="cf2a00cd-5d4a-477d-a52f-af039bcf1853" providerId="ADAL" clId="{09FBF32A-7137-4D41-941A-567C42795670}" dt="2022-07-18T22:15:56.578" v="19856" actId="478"/>
          <ac:spMkLst>
            <pc:docMk/>
            <pc:sldMk cId="3398962922" sldId="278"/>
            <ac:spMk id="42" creationId="{C9AC1749-2913-4148-B46B-C3E4E2B8EBE6}"/>
          </ac:spMkLst>
        </pc:spChg>
        <pc:spChg chg="mod">
          <ac:chgData name="Gnanvo, Kondo (kg6cq)" userId="cf2a00cd-5d4a-477d-a52f-af039bcf1853" providerId="ADAL" clId="{09FBF32A-7137-4D41-941A-567C42795670}" dt="2022-07-18T22:15:49.764" v="19855" actId="6549"/>
          <ac:spMkLst>
            <pc:docMk/>
            <pc:sldMk cId="3398962922" sldId="278"/>
            <ac:spMk id="285" creationId="{00000000-0000-0000-0000-000000000000}"/>
          </ac:spMkLst>
        </pc:spChg>
        <pc:graphicFrameChg chg="mod modGraphic">
          <ac:chgData name="Gnanvo, Kondo (kg6cq)" userId="cf2a00cd-5d4a-477d-a52f-af039bcf1853" providerId="ADAL" clId="{09FBF32A-7137-4D41-941A-567C42795670}" dt="2022-07-18T22:17:57.700" v="19903" actId="20577"/>
          <ac:graphicFrameMkLst>
            <pc:docMk/>
            <pc:sldMk cId="3398962922" sldId="278"/>
            <ac:graphicFrameMk id="3" creationId="{2FF64065-2445-4E76-89C9-F31CCCF6E2A5}"/>
          </ac:graphicFrameMkLst>
        </pc:graphicFrameChg>
        <pc:graphicFrameChg chg="del">
          <ac:chgData name="Gnanvo, Kondo (kg6cq)" userId="cf2a00cd-5d4a-477d-a52f-af039bcf1853" providerId="ADAL" clId="{09FBF32A-7137-4D41-941A-567C42795670}" dt="2022-07-18T22:16:02.755" v="19857" actId="478"/>
          <ac:graphicFrameMkLst>
            <pc:docMk/>
            <pc:sldMk cId="3398962922" sldId="278"/>
            <ac:graphicFrameMk id="4" creationId="{5F23871E-19CE-49C6-A8D9-25A4204C1AC7}"/>
          </ac:graphicFrameMkLst>
        </pc:graphicFrameChg>
      </pc:sldChg>
      <pc:sldChg chg="addSp delSp modSp add mod ord">
        <pc:chgData name="Gnanvo, Kondo (kg6cq)" userId="cf2a00cd-5d4a-477d-a52f-af039bcf1853" providerId="ADAL" clId="{09FBF32A-7137-4D41-941A-567C42795670}" dt="2022-07-18T23:01:34.606" v="21450"/>
        <pc:sldMkLst>
          <pc:docMk/>
          <pc:sldMk cId="1441475450" sldId="279"/>
        </pc:sldMkLst>
        <pc:spChg chg="del">
          <ac:chgData name="Gnanvo, Kondo (kg6cq)" userId="cf2a00cd-5d4a-477d-a52f-af039bcf1853" providerId="ADAL" clId="{09FBF32A-7137-4D41-941A-567C42795670}" dt="2022-07-18T22:38:04.443" v="20547" actId="478"/>
          <ac:spMkLst>
            <pc:docMk/>
            <pc:sldMk cId="1441475450" sldId="279"/>
            <ac:spMk id="5" creationId="{E028DFC1-373B-4D48-BE93-13BD87E36313}"/>
          </ac:spMkLst>
        </pc:spChg>
        <pc:spChg chg="mod">
          <ac:chgData name="Gnanvo, Kondo (kg6cq)" userId="cf2a00cd-5d4a-477d-a52f-af039bcf1853" providerId="ADAL" clId="{09FBF32A-7137-4D41-941A-567C42795670}" dt="2022-07-18T22:46:42.828" v="20971" actId="1038"/>
          <ac:spMkLst>
            <pc:docMk/>
            <pc:sldMk cId="1441475450" sldId="279"/>
            <ac:spMk id="8" creationId="{3622B45F-6601-45F4-B049-F677B7387244}"/>
          </ac:spMkLst>
        </pc:spChg>
        <pc:spChg chg="add mod">
          <ac:chgData name="Gnanvo, Kondo (kg6cq)" userId="cf2a00cd-5d4a-477d-a52f-af039bcf1853" providerId="ADAL" clId="{09FBF32A-7137-4D41-941A-567C42795670}" dt="2022-07-18T22:46:48.074" v="20975" actId="1036"/>
          <ac:spMkLst>
            <pc:docMk/>
            <pc:sldMk cId="1441475450" sldId="279"/>
            <ac:spMk id="41" creationId="{AA45C481-97F8-421E-B1DA-B10631E4ED88}"/>
          </ac:spMkLst>
        </pc:spChg>
        <pc:spChg chg="add mod">
          <ac:chgData name="Gnanvo, Kondo (kg6cq)" userId="cf2a00cd-5d4a-477d-a52f-af039bcf1853" providerId="ADAL" clId="{09FBF32A-7137-4D41-941A-567C42795670}" dt="2022-07-18T23:00:57.577" v="21436" actId="1035"/>
          <ac:spMkLst>
            <pc:docMk/>
            <pc:sldMk cId="1441475450" sldId="279"/>
            <ac:spMk id="43" creationId="{1B12A2D8-2A5E-4CA6-83E4-C75CEB5A1854}"/>
          </ac:spMkLst>
        </pc:spChg>
        <pc:spChg chg="mod">
          <ac:chgData name="Gnanvo, Kondo (kg6cq)" userId="cf2a00cd-5d4a-477d-a52f-af039bcf1853" providerId="ADAL" clId="{09FBF32A-7137-4D41-941A-567C42795670}" dt="2022-07-18T22:22:19.834" v="20032" actId="6549"/>
          <ac:spMkLst>
            <pc:docMk/>
            <pc:sldMk cId="1441475450" sldId="279"/>
            <ac:spMk id="285" creationId="{00000000-0000-0000-0000-000000000000}"/>
          </ac:spMkLst>
        </pc:spChg>
        <pc:grpChg chg="add mod ord">
          <ac:chgData name="Gnanvo, Kondo (kg6cq)" userId="cf2a00cd-5d4a-477d-a52f-af039bcf1853" providerId="ADAL" clId="{09FBF32A-7137-4D41-941A-567C42795670}" dt="2022-07-18T22:41:16.612" v="20583" actId="555"/>
          <ac:grpSpMkLst>
            <pc:docMk/>
            <pc:sldMk cId="1441475450" sldId="279"/>
            <ac:grpSpMk id="11" creationId="{3DFBB703-677F-46DE-B9AF-F3EE0DF15522}"/>
          </ac:grpSpMkLst>
        </pc:grpChg>
        <pc:grpChg chg="del">
          <ac:chgData name="Gnanvo, Kondo (kg6cq)" userId="cf2a00cd-5d4a-477d-a52f-af039bcf1853" providerId="ADAL" clId="{09FBF32A-7137-4D41-941A-567C42795670}" dt="2022-07-18T22:38:01.921" v="20546" actId="478"/>
          <ac:grpSpMkLst>
            <pc:docMk/>
            <pc:sldMk cId="1441475450" sldId="279"/>
            <ac:grpSpMk id="13" creationId="{C7C26EC2-C724-4416-A51A-82A210EA6B2A}"/>
          </ac:grpSpMkLst>
        </pc:grpChg>
        <pc:grpChg chg="mod">
          <ac:chgData name="Gnanvo, Kondo (kg6cq)" userId="cf2a00cd-5d4a-477d-a52f-af039bcf1853" providerId="ADAL" clId="{09FBF32A-7137-4D41-941A-567C42795670}" dt="2022-07-18T22:41:16.612" v="20583" actId="555"/>
          <ac:grpSpMkLst>
            <pc:docMk/>
            <pc:sldMk cId="1441475450" sldId="279"/>
            <ac:grpSpMk id="14" creationId="{7AEA9CFA-6E99-48A4-8A94-605D49A37317}"/>
          </ac:grpSpMkLst>
        </pc:grpChg>
        <pc:graphicFrameChg chg="mod modGraphic">
          <ac:chgData name="Gnanvo, Kondo (kg6cq)" userId="cf2a00cd-5d4a-477d-a52f-af039bcf1853" providerId="ADAL" clId="{09FBF32A-7137-4D41-941A-567C42795670}" dt="2022-07-18T23:01:02.545" v="21439" actId="1035"/>
          <ac:graphicFrameMkLst>
            <pc:docMk/>
            <pc:sldMk cId="1441475450" sldId="279"/>
            <ac:graphicFrameMk id="72" creationId="{C7150F72-5CCF-4D3E-BC93-2A1FE7EC800D}"/>
          </ac:graphicFrameMkLst>
        </pc:graphicFrameChg>
        <pc:picChg chg="add del mod">
          <ac:chgData name="Gnanvo, Kondo (kg6cq)" userId="cf2a00cd-5d4a-477d-a52f-af039bcf1853" providerId="ADAL" clId="{09FBF32A-7137-4D41-941A-567C42795670}" dt="2022-07-18T22:38:59.817" v="20551" actId="478"/>
          <ac:picMkLst>
            <pc:docMk/>
            <pc:sldMk cId="1441475450" sldId="279"/>
            <ac:picMk id="6" creationId="{6DC542E9-9E3F-41B5-86A6-54D81E892787}"/>
          </ac:picMkLst>
        </pc:picChg>
        <pc:picChg chg="add mod">
          <ac:chgData name="Gnanvo, Kondo (kg6cq)" userId="cf2a00cd-5d4a-477d-a52f-af039bcf1853" providerId="ADAL" clId="{09FBF32A-7137-4D41-941A-567C42795670}" dt="2022-07-18T22:40:22.719" v="20571" actId="164"/>
          <ac:picMkLst>
            <pc:docMk/>
            <pc:sldMk cId="1441475450" sldId="279"/>
            <ac:picMk id="7" creationId="{1FAA7A82-702C-4EBE-8AA4-D72183AD56A1}"/>
          </ac:picMkLst>
        </pc:picChg>
        <pc:cxnChg chg="del">
          <ac:chgData name="Gnanvo, Kondo (kg6cq)" userId="cf2a00cd-5d4a-477d-a52f-af039bcf1853" providerId="ADAL" clId="{09FBF32A-7137-4D41-941A-567C42795670}" dt="2022-07-18T22:38:04.443" v="20547" actId="478"/>
          <ac:cxnSpMkLst>
            <pc:docMk/>
            <pc:sldMk cId="1441475450" sldId="279"/>
            <ac:cxnSpMk id="3" creationId="{CCC322C8-EDC9-4604-B449-644320425721}"/>
          </ac:cxnSpMkLst>
        </pc:cxnChg>
      </pc:sldChg>
      <pc:sldChg chg="delSp modSp add mod">
        <pc:chgData name="Gnanvo, Kondo (kg6cq)" userId="cf2a00cd-5d4a-477d-a52f-af039bcf1853" providerId="ADAL" clId="{09FBF32A-7137-4D41-941A-567C42795670}" dt="2022-07-21T04:44:09.742" v="30326" actId="403"/>
        <pc:sldMkLst>
          <pc:docMk/>
          <pc:sldMk cId="1654096707" sldId="280"/>
        </pc:sldMkLst>
        <pc:spChg chg="del">
          <ac:chgData name="Gnanvo, Kondo (kg6cq)" userId="cf2a00cd-5d4a-477d-a52f-af039bcf1853" providerId="ADAL" clId="{09FBF32A-7137-4D41-941A-567C42795670}" dt="2022-07-18T23:01:23.428" v="21441" actId="478"/>
          <ac:spMkLst>
            <pc:docMk/>
            <pc:sldMk cId="1654096707" sldId="280"/>
            <ac:spMk id="6" creationId="{F4867C91-F8EE-4E2C-8572-CB36775F5BE5}"/>
          </ac:spMkLst>
        </pc:spChg>
        <pc:spChg chg="mod">
          <ac:chgData name="Gnanvo, Kondo (kg6cq)" userId="cf2a00cd-5d4a-477d-a52f-af039bcf1853" providerId="ADAL" clId="{09FBF32A-7137-4D41-941A-567C42795670}" dt="2022-07-21T04:44:09.742" v="30326" actId="403"/>
          <ac:spMkLst>
            <pc:docMk/>
            <pc:sldMk cId="1654096707" sldId="280"/>
            <ac:spMk id="285" creationId="{00000000-0000-0000-0000-000000000000}"/>
          </ac:spMkLst>
        </pc:spChg>
      </pc:sldChg>
      <pc:sldChg chg="addSp modSp add mod">
        <pc:chgData name="Gnanvo, Kondo (kg6cq)" userId="cf2a00cd-5d4a-477d-a52f-af039bcf1853" providerId="ADAL" clId="{09FBF32A-7137-4D41-941A-567C42795670}" dt="2022-07-22T01:36:42.331" v="32583" actId="207"/>
        <pc:sldMkLst>
          <pc:docMk/>
          <pc:sldMk cId="3627733750" sldId="281"/>
        </pc:sldMkLst>
        <pc:spChg chg="mod">
          <ac:chgData name="Gnanvo, Kondo (kg6cq)" userId="cf2a00cd-5d4a-477d-a52f-af039bcf1853" providerId="ADAL" clId="{09FBF32A-7137-4D41-941A-567C42795670}" dt="2022-07-22T01:36:29.784" v="32578" actId="207"/>
          <ac:spMkLst>
            <pc:docMk/>
            <pc:sldMk cId="3627733750" sldId="281"/>
            <ac:spMk id="6" creationId="{F4867C91-F8EE-4E2C-8572-CB36775F5BE5}"/>
          </ac:spMkLst>
        </pc:spChg>
        <pc:spChg chg="add mod">
          <ac:chgData name="Gnanvo, Kondo (kg6cq)" userId="cf2a00cd-5d4a-477d-a52f-af039bcf1853" providerId="ADAL" clId="{09FBF32A-7137-4D41-941A-567C42795670}" dt="2022-07-22T01:36:42.331" v="32583" actId="207"/>
          <ac:spMkLst>
            <pc:docMk/>
            <pc:sldMk cId="3627733750" sldId="281"/>
            <ac:spMk id="7" creationId="{E15C3D11-0CBA-499F-8789-41315B53E963}"/>
          </ac:spMkLst>
        </pc:spChg>
        <pc:spChg chg="mod">
          <ac:chgData name="Gnanvo, Kondo (kg6cq)" userId="cf2a00cd-5d4a-477d-a52f-af039bcf1853" providerId="ADAL" clId="{09FBF32A-7137-4D41-941A-567C42795670}" dt="2022-07-22T00:26:47.360" v="30931" actId="20577"/>
          <ac:spMkLst>
            <pc:docMk/>
            <pc:sldMk cId="3627733750" sldId="281"/>
            <ac:spMk id="285" creationId="{00000000-0000-0000-0000-000000000000}"/>
          </ac:spMkLst>
        </pc:spChg>
      </pc:sldChg>
      <pc:sldChg chg="modSp add del mod ord">
        <pc:chgData name="Gnanvo, Kondo (kg6cq)" userId="cf2a00cd-5d4a-477d-a52f-af039bcf1853" providerId="ADAL" clId="{09FBF32A-7137-4D41-941A-567C42795670}" dt="2022-07-22T00:28:35.066" v="30961" actId="47"/>
        <pc:sldMkLst>
          <pc:docMk/>
          <pc:sldMk cId="1486433316" sldId="282"/>
        </pc:sldMkLst>
        <pc:spChg chg="mod">
          <ac:chgData name="Gnanvo, Kondo (kg6cq)" userId="cf2a00cd-5d4a-477d-a52f-af039bcf1853" providerId="ADAL" clId="{09FBF32A-7137-4D41-941A-567C42795670}" dt="2022-07-22T00:16:21.355" v="30625" actId="2710"/>
          <ac:spMkLst>
            <pc:docMk/>
            <pc:sldMk cId="1486433316" sldId="282"/>
            <ac:spMk id="6" creationId="{F4867C91-F8EE-4E2C-8572-CB36775F5BE5}"/>
          </ac:spMkLst>
        </pc:spChg>
        <pc:spChg chg="mod">
          <ac:chgData name="Gnanvo, Kondo (kg6cq)" userId="cf2a00cd-5d4a-477d-a52f-af039bcf1853" providerId="ADAL" clId="{09FBF32A-7137-4D41-941A-567C42795670}" dt="2022-07-21T04:23:11.893" v="29742" actId="20577"/>
          <ac:spMkLst>
            <pc:docMk/>
            <pc:sldMk cId="1486433316" sldId="282"/>
            <ac:spMk id="285" creationId="{00000000-0000-0000-0000-000000000000}"/>
          </ac:spMkLst>
        </pc:spChg>
      </pc:sldChg>
      <pc:sldChg chg="del">
        <pc:chgData name="Gnanvo, Kondo (kg6cq)" userId="cf2a00cd-5d4a-477d-a52f-af039bcf1853" providerId="ADAL" clId="{09FBF32A-7137-4D41-941A-567C42795670}" dt="2022-07-18T23:36:36.473" v="22986" actId="47"/>
        <pc:sldMkLst>
          <pc:docMk/>
          <pc:sldMk cId="4122332832" sldId="282"/>
        </pc:sldMkLst>
      </pc:sldChg>
      <pc:sldChg chg="addSp delSp modSp add mod ord">
        <pc:chgData name="Gnanvo, Kondo (kg6cq)" userId="cf2a00cd-5d4a-477d-a52f-af039bcf1853" providerId="ADAL" clId="{09FBF32A-7137-4D41-941A-567C42795670}" dt="2022-07-22T01:33:52.950" v="32532" actId="113"/>
        <pc:sldMkLst>
          <pc:docMk/>
          <pc:sldMk cId="1096312180" sldId="283"/>
        </pc:sldMkLst>
        <pc:spChg chg="add mod">
          <ac:chgData name="Gnanvo, Kondo (kg6cq)" userId="cf2a00cd-5d4a-477d-a52f-af039bcf1853" providerId="ADAL" clId="{09FBF32A-7137-4D41-941A-567C42795670}" dt="2022-07-22T01:33:52.950" v="32532" actId="113"/>
          <ac:spMkLst>
            <pc:docMk/>
            <pc:sldMk cId="1096312180" sldId="283"/>
            <ac:spMk id="5" creationId="{7F68C342-6603-441F-9A18-511D23141944}"/>
          </ac:spMkLst>
        </pc:spChg>
        <pc:spChg chg="del">
          <ac:chgData name="Gnanvo, Kondo (kg6cq)" userId="cf2a00cd-5d4a-477d-a52f-af039bcf1853" providerId="ADAL" clId="{09FBF32A-7137-4D41-941A-567C42795670}" dt="2022-07-19T20:13:08.510" v="26404" actId="478"/>
          <ac:spMkLst>
            <pc:docMk/>
            <pc:sldMk cId="1096312180" sldId="283"/>
            <ac:spMk id="6" creationId="{F4867C91-F8EE-4E2C-8572-CB36775F5BE5}"/>
          </ac:spMkLst>
        </pc:spChg>
        <pc:spChg chg="mod">
          <ac:chgData name="Gnanvo, Kondo (kg6cq)" userId="cf2a00cd-5d4a-477d-a52f-af039bcf1853" providerId="ADAL" clId="{09FBF32A-7137-4D41-941A-567C42795670}" dt="2022-07-18T23:41:38.677" v="23189" actId="6549"/>
          <ac:spMkLst>
            <pc:docMk/>
            <pc:sldMk cId="1096312180" sldId="283"/>
            <ac:spMk id="285" creationId="{00000000-0000-0000-0000-000000000000}"/>
          </ac:spMkLst>
        </pc:spChg>
      </pc:sldChg>
      <pc:sldChg chg="addSp delSp modSp add mod ord">
        <pc:chgData name="Gnanvo, Kondo (kg6cq)" userId="cf2a00cd-5d4a-477d-a52f-af039bcf1853" providerId="ADAL" clId="{09FBF32A-7137-4D41-941A-567C42795670}" dt="2022-07-22T01:36:51.889" v="32585" actId="207"/>
        <pc:sldMkLst>
          <pc:docMk/>
          <pc:sldMk cId="436635118" sldId="284"/>
        </pc:sldMkLst>
        <pc:spChg chg="add mod">
          <ac:chgData name="Gnanvo, Kondo (kg6cq)" userId="cf2a00cd-5d4a-477d-a52f-af039bcf1853" providerId="ADAL" clId="{09FBF32A-7137-4D41-941A-567C42795670}" dt="2022-07-22T01:36:51.889" v="32585" actId="207"/>
          <ac:spMkLst>
            <pc:docMk/>
            <pc:sldMk cId="436635118" sldId="284"/>
            <ac:spMk id="5" creationId="{8BD59B37-EBB9-4499-8EE2-B46770A67CBD}"/>
          </ac:spMkLst>
        </pc:spChg>
        <pc:spChg chg="del">
          <ac:chgData name="Gnanvo, Kondo (kg6cq)" userId="cf2a00cd-5d4a-477d-a52f-af039bcf1853" providerId="ADAL" clId="{09FBF32A-7137-4D41-941A-567C42795670}" dt="2022-07-19T20:14:24.595" v="26428" actId="478"/>
          <ac:spMkLst>
            <pc:docMk/>
            <pc:sldMk cId="436635118" sldId="284"/>
            <ac:spMk id="6" creationId="{F4867C91-F8EE-4E2C-8572-CB36775F5BE5}"/>
          </ac:spMkLst>
        </pc:spChg>
        <pc:spChg chg="mod">
          <ac:chgData name="Gnanvo, Kondo (kg6cq)" userId="cf2a00cd-5d4a-477d-a52f-af039bcf1853" providerId="ADAL" clId="{09FBF32A-7137-4D41-941A-567C42795670}" dt="2022-07-22T00:27:53.591" v="30959" actId="207"/>
          <ac:spMkLst>
            <pc:docMk/>
            <pc:sldMk cId="436635118" sldId="284"/>
            <ac:spMk id="285" creationId="{00000000-0000-0000-0000-000000000000}"/>
          </ac:spMkLst>
        </pc:spChg>
      </pc:sldChg>
      <pc:sldChg chg="delSp modSp add mod">
        <pc:chgData name="Gnanvo, Kondo (kg6cq)" userId="cf2a00cd-5d4a-477d-a52f-af039bcf1853" providerId="ADAL" clId="{09FBF32A-7137-4D41-941A-567C42795670}" dt="2022-07-22T01:22:24.376" v="32442" actId="1035"/>
        <pc:sldMkLst>
          <pc:docMk/>
          <pc:sldMk cId="1520491719" sldId="285"/>
        </pc:sldMkLst>
        <pc:spChg chg="del">
          <ac:chgData name="Gnanvo, Kondo (kg6cq)" userId="cf2a00cd-5d4a-477d-a52f-af039bcf1853" providerId="ADAL" clId="{09FBF32A-7137-4D41-941A-567C42795670}" dt="2022-07-19T20:14:51.774" v="26431" actId="478"/>
          <ac:spMkLst>
            <pc:docMk/>
            <pc:sldMk cId="1520491719" sldId="285"/>
            <ac:spMk id="6" creationId="{F4867C91-F8EE-4E2C-8572-CB36775F5BE5}"/>
          </ac:spMkLst>
        </pc:spChg>
        <pc:spChg chg="mod">
          <ac:chgData name="Gnanvo, Kondo (kg6cq)" userId="cf2a00cd-5d4a-477d-a52f-af039bcf1853" providerId="ADAL" clId="{09FBF32A-7137-4D41-941A-567C42795670}" dt="2022-07-18T23:44:15.157" v="23321" actId="20577"/>
          <ac:spMkLst>
            <pc:docMk/>
            <pc:sldMk cId="1520491719" sldId="285"/>
            <ac:spMk id="285" creationId="{00000000-0000-0000-0000-000000000000}"/>
          </ac:spMkLst>
        </pc:spChg>
        <pc:picChg chg="mod">
          <ac:chgData name="Gnanvo, Kondo (kg6cq)" userId="cf2a00cd-5d4a-477d-a52f-af039bcf1853" providerId="ADAL" clId="{09FBF32A-7137-4D41-941A-567C42795670}" dt="2022-07-22T01:22:24.376" v="32442" actId="1035"/>
          <ac:picMkLst>
            <pc:docMk/>
            <pc:sldMk cId="1520491719" sldId="285"/>
            <ac:picMk id="6" creationId="{36B81EF5-43CA-45BF-BF67-0B55B60931EE}"/>
          </ac:picMkLst>
        </pc:picChg>
        <pc:picChg chg="mod">
          <ac:chgData name="Gnanvo, Kondo (kg6cq)" userId="cf2a00cd-5d4a-477d-a52f-af039bcf1853" providerId="ADAL" clId="{09FBF32A-7137-4D41-941A-567C42795670}" dt="2022-07-22T00:14:17.389" v="30609" actId="1076"/>
          <ac:picMkLst>
            <pc:docMk/>
            <pc:sldMk cId="1520491719" sldId="285"/>
            <ac:picMk id="8" creationId="{A36D4274-47EF-466F-A718-F045D9252B07}"/>
          </ac:picMkLst>
        </pc:picChg>
      </pc:sldChg>
      <pc:sldChg chg="addSp delSp modSp add mod">
        <pc:chgData name="Gnanvo, Kondo (kg6cq)" userId="cf2a00cd-5d4a-477d-a52f-af039bcf1853" providerId="ADAL" clId="{09FBF32A-7137-4D41-941A-567C42795670}" dt="2022-07-22T01:34:37.277" v="32547" actId="113"/>
        <pc:sldMkLst>
          <pc:docMk/>
          <pc:sldMk cId="447848458" sldId="286"/>
        </pc:sldMkLst>
        <pc:spChg chg="del mod">
          <ac:chgData name="Gnanvo, Kondo (kg6cq)" userId="cf2a00cd-5d4a-477d-a52f-af039bcf1853" providerId="ADAL" clId="{09FBF32A-7137-4D41-941A-567C42795670}" dt="2022-07-20T12:37:51.244" v="26458" actId="478"/>
          <ac:spMkLst>
            <pc:docMk/>
            <pc:sldMk cId="447848458" sldId="286"/>
            <ac:spMk id="4" creationId="{E23017E8-794F-45BE-83A8-9DF6E7A2BA1D}"/>
          </ac:spMkLst>
        </pc:spChg>
        <pc:spChg chg="mod">
          <ac:chgData name="Gnanvo, Kondo (kg6cq)" userId="cf2a00cd-5d4a-477d-a52f-af039bcf1853" providerId="ADAL" clId="{09FBF32A-7137-4D41-941A-567C42795670}" dt="2022-07-20T13:24:30.936" v="27243" actId="1076"/>
          <ac:spMkLst>
            <pc:docMk/>
            <pc:sldMk cId="447848458" sldId="286"/>
            <ac:spMk id="64" creationId="{C4EA0928-D0D7-4B99-B64C-FB043B83DCFB}"/>
          </ac:spMkLst>
        </pc:spChg>
        <pc:spChg chg="add mod">
          <ac:chgData name="Gnanvo, Kondo (kg6cq)" userId="cf2a00cd-5d4a-477d-a52f-af039bcf1853" providerId="ADAL" clId="{09FBF32A-7137-4D41-941A-567C42795670}" dt="2022-07-22T01:34:37.277" v="32547" actId="113"/>
          <ac:spMkLst>
            <pc:docMk/>
            <pc:sldMk cId="447848458" sldId="286"/>
            <ac:spMk id="71" creationId="{00FF6067-253F-4471-8085-B4484C27362A}"/>
          </ac:spMkLst>
        </pc:spChg>
        <pc:spChg chg="add del mod">
          <ac:chgData name="Gnanvo, Kondo (kg6cq)" userId="cf2a00cd-5d4a-477d-a52f-af039bcf1853" providerId="ADAL" clId="{09FBF32A-7137-4D41-941A-567C42795670}" dt="2022-07-20T13:29:56.933" v="27567" actId="478"/>
          <ac:spMkLst>
            <pc:docMk/>
            <pc:sldMk cId="447848458" sldId="286"/>
            <ac:spMk id="72" creationId="{44AEBDD7-A3CC-46F3-A994-8895424DC434}"/>
          </ac:spMkLst>
        </pc:spChg>
        <pc:spChg chg="add mod">
          <ac:chgData name="Gnanvo, Kondo (kg6cq)" userId="cf2a00cd-5d4a-477d-a52f-af039bcf1853" providerId="ADAL" clId="{09FBF32A-7137-4D41-941A-567C42795670}" dt="2022-07-22T01:34:33.283" v="32545" actId="207"/>
          <ac:spMkLst>
            <pc:docMk/>
            <pc:sldMk cId="447848458" sldId="286"/>
            <ac:spMk id="73" creationId="{CB394B0E-180B-44B9-B05D-A9FCEB9D0B81}"/>
          </ac:spMkLst>
        </pc:spChg>
        <pc:spChg chg="mod">
          <ac:chgData name="Gnanvo, Kondo (kg6cq)" userId="cf2a00cd-5d4a-477d-a52f-af039bcf1853" providerId="ADAL" clId="{09FBF32A-7137-4D41-941A-567C42795670}" dt="2022-07-20T13:39:43.958" v="27906" actId="20577"/>
          <ac:spMkLst>
            <pc:docMk/>
            <pc:sldMk cId="447848458" sldId="286"/>
            <ac:spMk id="285" creationId="{00000000-0000-0000-0000-000000000000}"/>
          </ac:spMkLst>
        </pc:spChg>
        <pc:grpChg chg="del mod topLvl">
          <ac:chgData name="Gnanvo, Kondo (kg6cq)" userId="cf2a00cd-5d4a-477d-a52f-af039bcf1853" providerId="ADAL" clId="{09FBF32A-7137-4D41-941A-567C42795670}" dt="2022-07-20T12:37:36.437" v="26454" actId="478"/>
          <ac:grpSpMkLst>
            <pc:docMk/>
            <pc:sldMk cId="447848458" sldId="286"/>
            <ac:grpSpMk id="6" creationId="{DE7A40CC-34FD-4451-B028-3ECF83BB6F3D}"/>
          </ac:grpSpMkLst>
        </pc:grpChg>
        <pc:grpChg chg="del mod">
          <ac:chgData name="Gnanvo, Kondo (kg6cq)" userId="cf2a00cd-5d4a-477d-a52f-af039bcf1853" providerId="ADAL" clId="{09FBF32A-7137-4D41-941A-567C42795670}" dt="2022-07-20T12:37:33.083" v="26453" actId="165"/>
          <ac:grpSpMkLst>
            <pc:docMk/>
            <pc:sldMk cId="447848458" sldId="286"/>
            <ac:grpSpMk id="8" creationId="{DA1260D3-6D0B-454B-8C64-B5BF58FAF6F8}"/>
          </ac:grpSpMkLst>
        </pc:grpChg>
        <pc:grpChg chg="del mod topLvl">
          <ac:chgData name="Gnanvo, Kondo (kg6cq)" userId="cf2a00cd-5d4a-477d-a52f-af039bcf1853" providerId="ADAL" clId="{09FBF32A-7137-4D41-941A-567C42795670}" dt="2022-07-20T13:14:42.758" v="27067" actId="478"/>
          <ac:grpSpMkLst>
            <pc:docMk/>
            <pc:sldMk cId="447848458" sldId="286"/>
            <ac:grpSpMk id="18" creationId="{31BC6E13-2837-41D7-8DFD-BBF3924089D7}"/>
          </ac:grpSpMkLst>
        </pc:grpChg>
        <pc:grpChg chg="add mod">
          <ac:chgData name="Gnanvo, Kondo (kg6cq)" userId="cf2a00cd-5d4a-477d-a52f-af039bcf1853" providerId="ADAL" clId="{09FBF32A-7137-4D41-941A-567C42795670}" dt="2022-07-20T13:16:13.396" v="27111" actId="1035"/>
          <ac:grpSpMkLst>
            <pc:docMk/>
            <pc:sldMk cId="447848458" sldId="286"/>
            <ac:grpSpMk id="42" creationId="{B25F9791-647F-4202-8936-2DC27D5A2546}"/>
          </ac:grpSpMkLst>
        </pc:grpChg>
        <pc:grpChg chg="add mod">
          <ac:chgData name="Gnanvo, Kondo (kg6cq)" userId="cf2a00cd-5d4a-477d-a52f-af039bcf1853" providerId="ADAL" clId="{09FBF32A-7137-4D41-941A-567C42795670}" dt="2022-07-20T13:16:13.396" v="27111" actId="1035"/>
          <ac:grpSpMkLst>
            <pc:docMk/>
            <pc:sldMk cId="447848458" sldId="286"/>
            <ac:grpSpMk id="62" creationId="{74EA8773-64C9-4118-99C8-5B94635C5FFE}"/>
          </ac:grpSpMkLst>
        </pc:grpChg>
        <pc:picChg chg="mod">
          <ac:chgData name="Gnanvo, Kondo (kg6cq)" userId="cf2a00cd-5d4a-477d-a52f-af039bcf1853" providerId="ADAL" clId="{09FBF32A-7137-4D41-941A-567C42795670}" dt="2022-07-20T12:38:01.380" v="26460" actId="1076"/>
          <ac:picMkLst>
            <pc:docMk/>
            <pc:sldMk cId="447848458" sldId="286"/>
            <ac:picMk id="19" creationId="{EFE6B18B-BE72-44A3-98D2-C312697BE9F4}"/>
          </ac:picMkLst>
        </pc:picChg>
      </pc:sldChg>
      <pc:sldChg chg="addSp delSp modSp add mod">
        <pc:chgData name="Gnanvo, Kondo (kg6cq)" userId="cf2a00cd-5d4a-477d-a52f-af039bcf1853" providerId="ADAL" clId="{09FBF32A-7137-4D41-941A-567C42795670}" dt="2022-07-22T00:40:10.987" v="31084" actId="1076"/>
        <pc:sldMkLst>
          <pc:docMk/>
          <pc:sldMk cId="741354152" sldId="287"/>
        </pc:sldMkLst>
        <pc:spChg chg="add mod">
          <ac:chgData name="Gnanvo, Kondo (kg6cq)" userId="cf2a00cd-5d4a-477d-a52f-af039bcf1853" providerId="ADAL" clId="{09FBF32A-7137-4D41-941A-567C42795670}" dt="2022-07-22T00:38:37.917" v="31082" actId="1076"/>
          <ac:spMkLst>
            <pc:docMk/>
            <pc:sldMk cId="741354152" sldId="287"/>
            <ac:spMk id="5" creationId="{E3F28168-E4BD-41DF-A4E3-BF8E97ADBEC4}"/>
          </ac:spMkLst>
        </pc:spChg>
        <pc:spChg chg="del mod">
          <ac:chgData name="Gnanvo, Kondo (kg6cq)" userId="cf2a00cd-5d4a-477d-a52f-af039bcf1853" providerId="ADAL" clId="{09FBF32A-7137-4D41-941A-567C42795670}" dt="2022-07-20T13:42:33.525" v="27919" actId="478"/>
          <ac:spMkLst>
            <pc:docMk/>
            <pc:sldMk cId="741354152" sldId="287"/>
            <ac:spMk id="43" creationId="{1B12A2D8-2A5E-4CA6-83E4-C75CEB5A1854}"/>
          </ac:spMkLst>
        </pc:spChg>
        <pc:spChg chg="mod">
          <ac:chgData name="Gnanvo, Kondo (kg6cq)" userId="cf2a00cd-5d4a-477d-a52f-af039bcf1853" providerId="ADAL" clId="{09FBF32A-7137-4D41-941A-567C42795670}" dt="2022-07-20T13:44:03.741" v="27944" actId="20577"/>
          <ac:spMkLst>
            <pc:docMk/>
            <pc:sldMk cId="741354152" sldId="287"/>
            <ac:spMk id="285" creationId="{00000000-0000-0000-0000-000000000000}"/>
          </ac:spMkLst>
        </pc:spChg>
        <pc:grpChg chg="del mod">
          <ac:chgData name="Gnanvo, Kondo (kg6cq)" userId="cf2a00cd-5d4a-477d-a52f-af039bcf1853" providerId="ADAL" clId="{09FBF32A-7137-4D41-941A-567C42795670}" dt="2022-07-20T13:42:33.525" v="27919" actId="478"/>
          <ac:grpSpMkLst>
            <pc:docMk/>
            <pc:sldMk cId="741354152" sldId="287"/>
            <ac:grpSpMk id="11" creationId="{3DFBB703-677F-46DE-B9AF-F3EE0DF15522}"/>
          </ac:grpSpMkLst>
        </pc:grpChg>
        <pc:grpChg chg="del">
          <ac:chgData name="Gnanvo, Kondo (kg6cq)" userId="cf2a00cd-5d4a-477d-a52f-af039bcf1853" providerId="ADAL" clId="{09FBF32A-7137-4D41-941A-567C42795670}" dt="2022-07-20T13:42:33.525" v="27919" actId="478"/>
          <ac:grpSpMkLst>
            <pc:docMk/>
            <pc:sldMk cId="741354152" sldId="287"/>
            <ac:grpSpMk id="14" creationId="{7AEA9CFA-6E99-48A4-8A94-605D49A37317}"/>
          </ac:grpSpMkLst>
        </pc:grpChg>
        <pc:graphicFrameChg chg="del mod">
          <ac:chgData name="Gnanvo, Kondo (kg6cq)" userId="cf2a00cd-5d4a-477d-a52f-af039bcf1853" providerId="ADAL" clId="{09FBF32A-7137-4D41-941A-567C42795670}" dt="2022-07-20T13:42:33.525" v="27919" actId="478"/>
          <ac:graphicFrameMkLst>
            <pc:docMk/>
            <pc:sldMk cId="741354152" sldId="287"/>
            <ac:graphicFrameMk id="72" creationId="{C7150F72-5CCF-4D3E-BC93-2A1FE7EC800D}"/>
          </ac:graphicFrameMkLst>
        </pc:graphicFrameChg>
        <pc:picChg chg="add mod modCrop">
          <ac:chgData name="Gnanvo, Kondo (kg6cq)" userId="cf2a00cd-5d4a-477d-a52f-af039bcf1853" providerId="ADAL" clId="{09FBF32A-7137-4D41-941A-567C42795670}" dt="2022-07-22T00:40:10.987" v="31084" actId="1076"/>
          <ac:picMkLst>
            <pc:docMk/>
            <pc:sldMk cId="741354152" sldId="287"/>
            <ac:picMk id="3" creationId="{67680F3D-B462-43E6-9FD8-4EC7DD940931}"/>
          </ac:picMkLst>
        </pc:picChg>
        <pc:cxnChg chg="mod">
          <ac:chgData name="Gnanvo, Kondo (kg6cq)" userId="cf2a00cd-5d4a-477d-a52f-af039bcf1853" providerId="ADAL" clId="{09FBF32A-7137-4D41-941A-567C42795670}" dt="2022-07-20T13:42:33.525" v="27919" actId="478"/>
          <ac:cxnSpMkLst>
            <pc:docMk/>
            <pc:sldMk cId="741354152" sldId="287"/>
            <ac:cxnSpMk id="9" creationId="{44221047-C69C-49E2-BEE6-F627891BD57F}"/>
          </ac:cxnSpMkLst>
        </pc:cxnChg>
      </pc:sldChg>
      <pc:sldChg chg="modSp mod">
        <pc:chgData name="Gnanvo, Kondo (kg6cq)" userId="cf2a00cd-5d4a-477d-a52f-af039bcf1853" providerId="ADAL" clId="{09FBF32A-7137-4D41-941A-567C42795670}" dt="2022-07-22T00:14:29.942" v="30623" actId="1038"/>
        <pc:sldMkLst>
          <pc:docMk/>
          <pc:sldMk cId="4179169142" sldId="288"/>
        </pc:sldMkLst>
        <pc:picChg chg="mod">
          <ac:chgData name="Gnanvo, Kondo (kg6cq)" userId="cf2a00cd-5d4a-477d-a52f-af039bcf1853" providerId="ADAL" clId="{09FBF32A-7137-4D41-941A-567C42795670}" dt="2022-07-22T00:14:29.942" v="30623" actId="1038"/>
          <ac:picMkLst>
            <pc:docMk/>
            <pc:sldMk cId="4179169142" sldId="288"/>
            <ac:picMk id="4" creationId="{E13AFAC0-A379-4F0A-B0E9-6F8646A04C14}"/>
          </ac:picMkLst>
        </pc:picChg>
        <pc:picChg chg="mod">
          <ac:chgData name="Gnanvo, Kondo (kg6cq)" userId="cf2a00cd-5d4a-477d-a52f-af039bcf1853" providerId="ADAL" clId="{09FBF32A-7137-4D41-941A-567C42795670}" dt="2022-07-22T00:14:25.660" v="30616" actId="1038"/>
          <ac:picMkLst>
            <pc:docMk/>
            <pc:sldMk cId="4179169142" sldId="288"/>
            <ac:picMk id="5" creationId="{4AB12A28-EB4F-430D-A06C-92E6F046BBE5}"/>
          </ac:picMkLst>
        </pc:picChg>
      </pc:sldChg>
      <pc:sldChg chg="addSp delSp modSp add mod">
        <pc:chgData name="Gnanvo, Kondo (kg6cq)" userId="cf2a00cd-5d4a-477d-a52f-af039bcf1853" providerId="ADAL" clId="{09FBF32A-7137-4D41-941A-567C42795670}" dt="2022-07-22T01:24:15.688" v="32476" actId="1076"/>
        <pc:sldMkLst>
          <pc:docMk/>
          <pc:sldMk cId="1100423192" sldId="289"/>
        </pc:sldMkLst>
        <pc:spChg chg="del">
          <ac:chgData name="Gnanvo, Kondo (kg6cq)" userId="cf2a00cd-5d4a-477d-a52f-af039bcf1853" providerId="ADAL" clId="{09FBF32A-7137-4D41-941A-567C42795670}" dt="2022-07-22T00:41:43.859" v="31087" actId="478"/>
          <ac:spMkLst>
            <pc:docMk/>
            <pc:sldMk cId="1100423192" sldId="289"/>
            <ac:spMk id="6" creationId="{F4867C91-F8EE-4E2C-8572-CB36775F5BE5}"/>
          </ac:spMkLst>
        </pc:spChg>
        <pc:spChg chg="del">
          <ac:chgData name="Gnanvo, Kondo (kg6cq)" userId="cf2a00cd-5d4a-477d-a52f-af039bcf1853" providerId="ADAL" clId="{09FBF32A-7137-4D41-941A-567C42795670}" dt="2022-07-22T00:41:43.859" v="31087" actId="478"/>
          <ac:spMkLst>
            <pc:docMk/>
            <pc:sldMk cId="1100423192" sldId="289"/>
            <ac:spMk id="7" creationId="{E15C3D11-0CBA-499F-8789-41315B53E963}"/>
          </ac:spMkLst>
        </pc:spChg>
        <pc:spChg chg="mod">
          <ac:chgData name="Gnanvo, Kondo (kg6cq)" userId="cf2a00cd-5d4a-477d-a52f-af039bcf1853" providerId="ADAL" clId="{09FBF32A-7137-4D41-941A-567C42795670}" dt="2022-07-22T00:41:57.159" v="31111" actId="20577"/>
          <ac:spMkLst>
            <pc:docMk/>
            <pc:sldMk cId="1100423192" sldId="289"/>
            <ac:spMk id="285" creationId="{00000000-0000-0000-0000-000000000000}"/>
          </ac:spMkLst>
        </pc:spChg>
        <pc:picChg chg="add mod">
          <ac:chgData name="Gnanvo, Kondo (kg6cq)" userId="cf2a00cd-5d4a-477d-a52f-af039bcf1853" providerId="ADAL" clId="{09FBF32A-7137-4D41-941A-567C42795670}" dt="2022-07-22T01:24:15.688" v="32476" actId="1076"/>
          <ac:picMkLst>
            <pc:docMk/>
            <pc:sldMk cId="1100423192" sldId="289"/>
            <ac:picMk id="8" creationId="{D384FF19-B678-4122-BC85-74F570CA3709}"/>
          </ac:picMkLst>
        </pc:picChg>
      </pc:sldChg>
      <pc:sldChg chg="addSp delSp modSp add del mod">
        <pc:chgData name="Gnanvo, Kondo (kg6cq)" userId="cf2a00cd-5d4a-477d-a52f-af039bcf1853" providerId="ADAL" clId="{09FBF32A-7137-4D41-941A-567C42795670}" dt="2022-07-22T00:40:05.868" v="31083" actId="47"/>
        <pc:sldMkLst>
          <pc:docMk/>
          <pc:sldMk cId="1110162375" sldId="289"/>
        </pc:sldMkLst>
        <pc:spChg chg="del">
          <ac:chgData name="Gnanvo, Kondo (kg6cq)" userId="cf2a00cd-5d4a-477d-a52f-af039bcf1853" providerId="ADAL" clId="{09FBF32A-7137-4D41-941A-567C42795670}" dt="2022-07-22T00:28:47.764" v="30963" actId="478"/>
          <ac:spMkLst>
            <pc:docMk/>
            <pc:sldMk cId="1110162375" sldId="289"/>
            <ac:spMk id="5" creationId="{E3F28168-E4BD-41DF-A4E3-BF8E97ADBEC4}"/>
          </ac:spMkLst>
        </pc:spChg>
        <pc:spChg chg="add mod ord">
          <ac:chgData name="Gnanvo, Kondo (kg6cq)" userId="cf2a00cd-5d4a-477d-a52f-af039bcf1853" providerId="ADAL" clId="{09FBF32A-7137-4D41-941A-567C42795670}" dt="2022-07-22T00:38:06.114" v="31077" actId="166"/>
          <ac:spMkLst>
            <pc:docMk/>
            <pc:sldMk cId="1110162375" sldId="289"/>
            <ac:spMk id="8" creationId="{6299A395-7C2D-4395-8622-0D64767FD409}"/>
          </ac:spMkLst>
        </pc:spChg>
        <pc:spChg chg="mod">
          <ac:chgData name="Gnanvo, Kondo (kg6cq)" userId="cf2a00cd-5d4a-477d-a52f-af039bcf1853" providerId="ADAL" clId="{09FBF32A-7137-4D41-941A-567C42795670}" dt="2022-07-22T00:33:21.436" v="30996" actId="20577"/>
          <ac:spMkLst>
            <pc:docMk/>
            <pc:sldMk cId="1110162375" sldId="289"/>
            <ac:spMk id="285" creationId="{00000000-0000-0000-0000-000000000000}"/>
          </ac:spMkLst>
        </pc:spChg>
        <pc:picChg chg="add del mod">
          <ac:chgData name="Gnanvo, Kondo (kg6cq)" userId="cf2a00cd-5d4a-477d-a52f-af039bcf1853" providerId="ADAL" clId="{09FBF32A-7137-4D41-941A-567C42795670}" dt="2022-07-22T00:37:31.199" v="31068" actId="478"/>
          <ac:picMkLst>
            <pc:docMk/>
            <pc:sldMk cId="1110162375" sldId="289"/>
            <ac:picMk id="2" creationId="{7D192C01-ADFF-413C-BA9D-FFD7AEB46CAD}"/>
          </ac:picMkLst>
        </pc:picChg>
        <pc:picChg chg="del">
          <ac:chgData name="Gnanvo, Kondo (kg6cq)" userId="cf2a00cd-5d4a-477d-a52f-af039bcf1853" providerId="ADAL" clId="{09FBF32A-7137-4D41-941A-567C42795670}" dt="2022-07-22T00:28:47.764" v="30963" actId="478"/>
          <ac:picMkLst>
            <pc:docMk/>
            <pc:sldMk cId="1110162375" sldId="289"/>
            <ac:picMk id="3" creationId="{67680F3D-B462-43E6-9FD8-4EC7DD940931}"/>
          </ac:picMkLst>
        </pc:picChg>
        <pc:picChg chg="add mod">
          <ac:chgData name="Gnanvo, Kondo (kg6cq)" userId="cf2a00cd-5d4a-477d-a52f-af039bcf1853" providerId="ADAL" clId="{09FBF32A-7137-4D41-941A-567C42795670}" dt="2022-07-22T00:38:00.566" v="31075" actId="1076"/>
          <ac:picMkLst>
            <pc:docMk/>
            <pc:sldMk cId="1110162375" sldId="289"/>
            <ac:picMk id="6" creationId="{E430F40E-46BB-444E-9ECA-06B57E50292A}"/>
          </ac:picMkLst>
        </pc:picChg>
      </pc:sldChg>
      <pc:sldChg chg="add del">
        <pc:chgData name="Gnanvo, Kondo (kg6cq)" userId="cf2a00cd-5d4a-477d-a52f-af039bcf1853" providerId="ADAL" clId="{09FBF32A-7137-4D41-941A-567C42795670}" dt="2022-07-22T00:16:32.560" v="30627" actId="2890"/>
        <pc:sldMkLst>
          <pc:docMk/>
          <pc:sldMk cId="1436176743" sldId="289"/>
        </pc:sldMkLst>
      </pc:sldChg>
      <pc:sldChg chg="add del ord">
        <pc:chgData name="Gnanvo, Kondo (kg6cq)" userId="cf2a00cd-5d4a-477d-a52f-af039bcf1853" providerId="ADAL" clId="{09FBF32A-7137-4D41-941A-567C42795670}" dt="2022-07-22T00:28:30.926" v="30960" actId="47"/>
        <pc:sldMkLst>
          <pc:docMk/>
          <pc:sldMk cId="3189607705" sldId="289"/>
        </pc:sldMkLst>
      </pc:sldChg>
      <pc:sldMasterChg chg="modSldLayout">
        <pc:chgData name="Gnanvo, Kondo (kg6cq)" userId="cf2a00cd-5d4a-477d-a52f-af039bcf1853" providerId="ADAL" clId="{09FBF32A-7137-4D41-941A-567C42795670}" dt="2022-07-10T19:24:28.610" v="3631" actId="1038"/>
        <pc:sldMasterMkLst>
          <pc:docMk/>
          <pc:sldMasterMk cId="1204029183" sldId="2147483648"/>
        </pc:sldMasterMkLst>
        <pc:sldLayoutChg chg="addSp delSp modSp mod">
          <pc:chgData name="Gnanvo, Kondo (kg6cq)" userId="cf2a00cd-5d4a-477d-a52f-af039bcf1853" providerId="ADAL" clId="{09FBF32A-7137-4D41-941A-567C42795670}" dt="2022-07-10T19:24:28.610" v="3631" actId="1038"/>
          <pc:sldLayoutMkLst>
            <pc:docMk/>
            <pc:sldMasterMk cId="1204029183" sldId="2147483648"/>
            <pc:sldLayoutMk cId="3381639319" sldId="2147483660"/>
          </pc:sldLayoutMkLst>
          <pc:spChg chg="mod">
            <ac:chgData name="Gnanvo, Kondo (kg6cq)" userId="cf2a00cd-5d4a-477d-a52f-af039bcf1853" providerId="ADAL" clId="{09FBF32A-7137-4D41-941A-567C42795670}" dt="2022-07-10T19:23:45.856" v="3577" actId="555"/>
            <ac:spMkLst>
              <pc:docMk/>
              <pc:sldMasterMk cId="1204029183" sldId="2147483648"/>
              <pc:sldLayoutMk cId="3381639319" sldId="2147483660"/>
              <ac:spMk id="7" creationId="{00000000-0000-0000-0000-000000000000}"/>
            </ac:spMkLst>
          </pc:spChg>
          <pc:spChg chg="mod">
            <ac:chgData name="Gnanvo, Kondo (kg6cq)" userId="cf2a00cd-5d4a-477d-a52f-af039bcf1853" providerId="ADAL" clId="{09FBF32A-7137-4D41-941A-567C42795670}" dt="2022-07-10T19:24:28.610" v="3631" actId="1038"/>
            <ac:spMkLst>
              <pc:docMk/>
              <pc:sldMasterMk cId="1204029183" sldId="2147483648"/>
              <pc:sldLayoutMk cId="3381639319" sldId="2147483660"/>
              <ac:spMk id="8" creationId="{00000000-0000-0000-0000-000000000000}"/>
            </ac:spMkLst>
          </pc:spChg>
          <pc:spChg chg="mod">
            <ac:chgData name="Gnanvo, Kondo (kg6cq)" userId="cf2a00cd-5d4a-477d-a52f-af039bcf1853" providerId="ADAL" clId="{09FBF32A-7137-4D41-941A-567C42795670}" dt="2022-07-10T19:23:52.891" v="3578" actId="12788"/>
            <ac:spMkLst>
              <pc:docMk/>
              <pc:sldMasterMk cId="1204029183" sldId="2147483648"/>
              <pc:sldLayoutMk cId="3381639319" sldId="2147483660"/>
              <ac:spMk id="27" creationId="{00000000-0000-0000-0000-000000000000}"/>
            </ac:spMkLst>
          </pc:spChg>
          <pc:spChg chg="add del mod">
            <ac:chgData name="Gnanvo, Kondo (kg6cq)" userId="cf2a00cd-5d4a-477d-a52f-af039bcf1853" providerId="ADAL" clId="{09FBF32A-7137-4D41-941A-567C42795670}" dt="2022-07-10T19:24:18.545" v="3582" actId="478"/>
            <ac:spMkLst>
              <pc:docMk/>
              <pc:sldMasterMk cId="1204029183" sldId="2147483648"/>
              <pc:sldLayoutMk cId="3381639319" sldId="2147483660"/>
              <ac:spMk id="28" creationId="{00000000-0000-0000-0000-000000000000}"/>
            </ac:spMkLst>
          </pc:spChg>
          <pc:picChg chg="mod">
            <ac:chgData name="Gnanvo, Kondo (kg6cq)" userId="cf2a00cd-5d4a-477d-a52f-af039bcf1853" providerId="ADAL" clId="{09FBF32A-7137-4D41-941A-567C42795670}" dt="2022-07-10T19:23:45.856" v="3577" actId="555"/>
            <ac:picMkLst>
              <pc:docMk/>
              <pc:sldMasterMk cId="1204029183" sldId="2147483648"/>
              <pc:sldLayoutMk cId="3381639319" sldId="2147483660"/>
              <ac:picMk id="9" creationId="{00000000-0000-0000-0000-000000000000}"/>
            </ac:picMkLst>
          </pc:picChg>
        </pc:sldLayoutChg>
      </pc:sldMasterChg>
    </pc:docChg>
  </pc:docChgLst>
  <pc:docChgLst>
    <pc:chgData name="Gnanvo, Kondo (kg6cq)" userId="cf2a00cd-5d4a-477d-a52f-af039bcf1853" providerId="ADAL" clId="{405811B5-6168-418D-AE8D-55361AF0430C}"/>
    <pc:docChg chg="modSld">
      <pc:chgData name="Gnanvo, Kondo (kg6cq)" userId="cf2a00cd-5d4a-477d-a52f-af039bcf1853" providerId="ADAL" clId="{405811B5-6168-418D-AE8D-55361AF0430C}" dt="2023-01-09T13:55:22.408" v="68" actId="1076"/>
      <pc:docMkLst>
        <pc:docMk/>
      </pc:docMkLst>
      <pc:sldChg chg="modSp mod">
        <pc:chgData name="Gnanvo, Kondo (kg6cq)" userId="cf2a00cd-5d4a-477d-a52f-af039bcf1853" providerId="ADAL" clId="{405811B5-6168-418D-AE8D-55361AF0430C}" dt="2023-01-09T13:55:22.408" v="68" actId="1076"/>
        <pc:sldMkLst>
          <pc:docMk/>
          <pc:sldMk cId="1027279277" sldId="275"/>
        </pc:sldMkLst>
        <pc:spChg chg="mod">
          <ac:chgData name="Gnanvo, Kondo (kg6cq)" userId="cf2a00cd-5d4a-477d-a52f-af039bcf1853" providerId="ADAL" clId="{405811B5-6168-418D-AE8D-55361AF0430C}" dt="2023-01-09T13:52:12.550" v="64" actId="1076"/>
          <ac:spMkLst>
            <pc:docMk/>
            <pc:sldMk cId="1027279277" sldId="275"/>
            <ac:spMk id="10" creationId="{87282BDC-5DE1-4E12-BDDA-226E27F537A9}"/>
          </ac:spMkLst>
        </pc:spChg>
        <pc:spChg chg="mod">
          <ac:chgData name="Gnanvo, Kondo (kg6cq)" userId="cf2a00cd-5d4a-477d-a52f-af039bcf1853" providerId="ADAL" clId="{405811B5-6168-418D-AE8D-55361AF0430C}" dt="2023-01-09T13:52:07.664" v="63" actId="1037"/>
          <ac:spMkLst>
            <pc:docMk/>
            <pc:sldMk cId="1027279277" sldId="275"/>
            <ac:spMk id="12" creationId="{0F60671C-E424-9A43-ACE7-9D1AF3A86BEC}"/>
          </ac:spMkLst>
        </pc:spChg>
        <pc:spChg chg="mod">
          <ac:chgData name="Gnanvo, Kondo (kg6cq)" userId="cf2a00cd-5d4a-477d-a52f-af039bcf1853" providerId="ADAL" clId="{405811B5-6168-418D-AE8D-55361AF0430C}" dt="2023-01-09T13:55:22.408" v="68" actId="1076"/>
          <ac:spMkLst>
            <pc:docMk/>
            <pc:sldMk cId="1027279277" sldId="275"/>
            <ac:spMk id="14" creationId="{D0C7460B-D4C8-854A-9443-8BFD3D4002E5}"/>
          </ac:spMkLst>
        </pc:spChg>
        <pc:spChg chg="mod">
          <ac:chgData name="Gnanvo, Kondo (kg6cq)" userId="cf2a00cd-5d4a-477d-a52f-af039bcf1853" providerId="ADAL" clId="{405811B5-6168-418D-AE8D-55361AF0430C}" dt="2023-01-09T13:51:26.773" v="30" actId="1036"/>
          <ac:spMkLst>
            <pc:docMk/>
            <pc:sldMk cId="1027279277" sldId="275"/>
            <ac:spMk id="15" creationId="{0A217FD7-873E-8A4A-BDD3-16642AE12DC8}"/>
          </ac:spMkLst>
        </pc:spChg>
        <pc:spChg chg="mod">
          <ac:chgData name="Gnanvo, Kondo (kg6cq)" userId="cf2a00cd-5d4a-477d-a52f-af039bcf1853" providerId="ADAL" clId="{405811B5-6168-418D-AE8D-55361AF0430C}" dt="2023-01-09T13:55:09.558" v="65" actId="1076"/>
          <ac:spMkLst>
            <pc:docMk/>
            <pc:sldMk cId="1027279277" sldId="275"/>
            <ac:spMk id="16" creationId="{9C92DAC4-2732-2E4C-8C2C-26749544CC5D}"/>
          </ac:spMkLst>
        </pc:spChg>
        <pc:grpChg chg="mod">
          <ac:chgData name="Gnanvo, Kondo (kg6cq)" userId="cf2a00cd-5d4a-477d-a52f-af039bcf1853" providerId="ADAL" clId="{405811B5-6168-418D-AE8D-55361AF0430C}" dt="2023-01-09T13:51:19.213" v="21" actId="1035"/>
          <ac:grpSpMkLst>
            <pc:docMk/>
            <pc:sldMk cId="1027279277" sldId="275"/>
            <ac:grpSpMk id="8" creationId="{1EA27508-FA86-4A0D-B9CB-92B83DA762E7}"/>
          </ac:grpSpMkLst>
        </pc:grpChg>
        <pc:grpChg chg="mod">
          <ac:chgData name="Gnanvo, Kondo (kg6cq)" userId="cf2a00cd-5d4a-477d-a52f-af039bcf1853" providerId="ADAL" clId="{405811B5-6168-418D-AE8D-55361AF0430C}" dt="2023-01-09T13:55:13.327" v="66" actId="1076"/>
          <ac:grpSpMkLst>
            <pc:docMk/>
            <pc:sldMk cId="1027279277" sldId="275"/>
            <ac:grpSpMk id="21" creationId="{456F3775-F103-426F-8B08-00C5E15469BF}"/>
          </ac:grpSpMkLst>
        </pc:grpChg>
        <pc:picChg chg="mod">
          <ac:chgData name="Gnanvo, Kondo (kg6cq)" userId="cf2a00cd-5d4a-477d-a52f-af039bcf1853" providerId="ADAL" clId="{405811B5-6168-418D-AE8D-55361AF0430C}" dt="2023-01-09T13:55:17.722" v="67" actId="1076"/>
          <ac:picMkLst>
            <pc:docMk/>
            <pc:sldMk cId="1027279277" sldId="275"/>
            <ac:picMk id="9" creationId="{8CA42E22-2679-5842-88E9-7A3D65B6C40B}"/>
          </ac:picMkLst>
        </pc:picChg>
        <pc:picChg chg="mod">
          <ac:chgData name="Gnanvo, Kondo (kg6cq)" userId="cf2a00cd-5d4a-477d-a52f-af039bcf1853" providerId="ADAL" clId="{405811B5-6168-418D-AE8D-55361AF0430C}" dt="2023-01-09T13:52:07.664" v="63" actId="1037"/>
          <ac:picMkLst>
            <pc:docMk/>
            <pc:sldMk cId="1027279277" sldId="275"/>
            <ac:picMk id="11" creationId="{DAB9648A-C93A-CD4D-AEC9-83A36E342E0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05697-524A-4F7F-AA6F-A3335E92526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1915-23B8-4FF7-A0DB-01A7BB61A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5670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8680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10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BA781-7897-4F2B-B94A-25401019E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FC7BA1-99EF-47FA-A3E3-8B52B7332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2B252-568B-4AF7-A9E4-DF1BDD157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4A558-5F9F-481A-84C2-97D35A6C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LD24139  - uRWELL-PICOSEC Q1 Meeting - Progress Report 01/30/2024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64831-1969-40A2-A51F-99136BF66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300E-49AD-4948-8A96-4129B4CC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A50E3-C31C-41C2-A245-DA55BAFF2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C97DEB-EA9B-4F4F-B317-107608A64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CC313-5083-4CCF-8A70-C3998CD23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6DA11-5BB9-49C7-8379-E42084AF6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LD24139  - uRWELL-PICOSEC Q1 Meeting - Progress Report 01/30/2024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7C873-AFA7-4AC8-B306-2E61785B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300E-49AD-4948-8A96-4129B4CC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0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03DE40-D425-44FA-904C-F0195B5B74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504AA6-58E0-4797-B214-9B9B2354E3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5F660-8EBF-44E4-94FB-3A18817EA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23A63-36D1-486C-ACF4-D49C98A75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LD24139  - uRWELL-PICOSEC Q1 Meeting - Progress Report 01/30/2024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6F93E-D7A3-4954-B03F-7CEC2DB1C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300E-49AD-4948-8A96-4129B4CC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90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165600" y="6492875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6772" marR="0" lvl="1" indent="-1227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3548" marR="0" lvl="2" indent="-1184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0322" marR="0" lvl="3" indent="-1142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7094" marR="0" lvl="4" indent="-10994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3868" marR="0" lvl="5" indent="-10567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0642" marR="0" lvl="6" indent="-1014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7412" marR="0" lvl="7" indent="-971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4188" marR="0" lvl="8" indent="-928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LD24139  - uRWELL-PICOSEC Q1 Meeting - Progress Report 01/30/2024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1128583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0" y="6546678"/>
            <a:ext cx="2834640" cy="311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Arial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i="1" dirty="0">
                <a:solidFill>
                  <a:schemeClr val="bg1">
                    <a:lumMod val="50000"/>
                  </a:schemeClr>
                </a:solidFill>
              </a:rPr>
              <a:t>Radiation Detector &amp; Imaging Group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9493368" y="6554636"/>
            <a:ext cx="714877" cy="303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E1C93C-5050-FC42-8F10-D22D4F119D13}" type="slidenum">
              <a:rPr lang="en-US" sz="1000" smtClean="0">
                <a:solidFill>
                  <a:srgbClr val="000000"/>
                </a:solidFill>
              </a:rPr>
              <a:pPr/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265772"/>
            <a:ext cx="1828800" cy="59222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63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FECE-FB6D-40AA-9422-02FE0CCF8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5DF9C-476D-4DD7-8CCB-FB55F5822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A2857-68BB-4E70-88CF-F6C98A55B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EA486-4D89-40D2-BB8D-869AFDA96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LD24139  - uRWELL-PICOSEC Q1 Meeting - Progress Report 01/30/2024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558EE-8024-457F-A3A6-4B154D4A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300E-49AD-4948-8A96-4129B4CC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3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7268B-402D-47A0-90DF-8726D208B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8423A-EA44-4C65-B17B-76220726D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CEF89-218B-49F6-B7D0-A5DE9D16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FC32B-99C2-4C9D-BC20-11498CBC6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LD24139  - uRWELL-PICOSEC Q1 Meeting - Progress Report 01/30/2024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30B21-A5B6-4FB6-9D21-C65A9601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300E-49AD-4948-8A96-4129B4CC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4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C367A-BCFD-4E99-BF7C-1ED9B44CB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0AA99-D36A-4EA4-B9EE-9A04761B8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8AFD9-B2DE-4E8D-9DCF-ABF9F2643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61EFE-7C11-49F5-80F5-66143E28E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C07B7-F042-40A0-A8AD-DD91A6906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LD24139  - uRWELL-PICOSEC Q1 Meeting - Progress Report 01/30/2024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253DC3-50FD-4945-8865-7BF298BA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300E-49AD-4948-8A96-4129B4CC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3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0693-7A10-4BD7-B242-7A18CDA92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B6E96-90AF-4A0B-B8DD-01ECB44E8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94FDC-9B3A-47AD-99CC-5AAE0D321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589A9A-1243-447C-BBD4-7844D8D36C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37636E-E88A-4088-87E1-487AD14CF1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A4E646-0E23-447A-8D0D-AAE686AB1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FCAB2F-A00A-4664-AA07-62C89112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LD24139  - uRWELL-PICOSEC Q1 Meeting - Progress Report 01/30/2024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35EF29-FF9A-4E7A-A9F4-1CFF839D6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300E-49AD-4948-8A96-4129B4CC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5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D7667-ED04-4349-8359-ACFDDEB7B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E674C4-6681-43FA-8C2F-D4F908007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FE727-1EB5-46CF-9B94-0C3D623E3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LD24139  - uRWELL-PICOSEC Q1 Meeting - Progress Report 01/30/2024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D1222-0A9B-483A-9A42-B2BE8C7F0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300E-49AD-4948-8A96-4129B4CC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18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A8B089-AA9E-4A15-B383-125731A4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706B46-D9C1-4A87-9B3A-E544D291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LD24139  - uRWELL-PICOSEC Q1 Meeting - Progress Report 01/30/2024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406DC-EE85-4432-AB48-0B13CD4DC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300E-49AD-4948-8A96-4129B4CC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14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A928F-5821-4DF5-93AF-102533B1B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72560-38A9-4B9B-973F-059B2F4A5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B5B71-535E-45B4-8AE4-3D8741D22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C17A4-6C38-40D7-8414-2D44E8E10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785A4-0C76-43F4-A1D9-CBAF17C96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LD24139  - uRWELL-PICOSEC Q1 Meeting - Progress Report 01/30/2024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C386B-28F9-4B0C-B7EE-941F148FF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300E-49AD-4948-8A96-4129B4CC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0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34BF2-7938-46FB-9E74-6D4959977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B1E49B-2283-4788-8876-9B0BED0978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6A433C-9318-416F-AD3D-4E9209A5D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3B2C0-8621-441C-8A43-A77712E27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5DA2F-48B7-4D79-BB02-1F753BB1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LD24139  - uRWELL-PICOSEC Q1 Meeting - Progress Report 01/30/2024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528BD-818B-4D7E-B0CD-F0B9B5947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300E-49AD-4948-8A96-4129B4CC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7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65B4B6-7BF6-414B-9A94-7764945B4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AA32C-2D5F-4E9C-A84B-B09228014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BD161-4CC8-4A1F-9E69-EDB1AD72F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1CAF0-AC94-45D6-AB29-4C4ED7414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LD24139  - uRWELL-PICOSEC Q1 Meeting - Progress Report 01/30/2024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9D6BA-1DBE-47E3-A775-2245DD4094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6300E-49AD-4948-8A96-4129B4CCC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2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eventclass.org/contxt_ieee2023/scientific/online-program/session?s=N-05#e152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2C4BAE-92E8-4B8E-B7BB-49ABC6AB4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870679"/>
            <a:ext cx="12191999" cy="1828800"/>
          </a:xfrm>
        </p:spPr>
        <p:txBody>
          <a:bodyPr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LD2413 Development of µRWELL-PICOSEC Detectors </a:t>
            </a:r>
            <a:b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FY24 Q1 meeting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FEFBACC-306B-4524-82CC-E2894402A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991610"/>
            <a:ext cx="12192000" cy="9177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Kondo Gnanvo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JLab Radiation Detectors &amp; Imaging Group (RD&amp;I Group)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A10364-E6FB-4338-8615-A83F01FCD6AB}"/>
              </a:ext>
            </a:extLst>
          </p:cNvPr>
          <p:cNvSpPr/>
          <p:nvPr/>
        </p:nvSpPr>
        <p:spPr>
          <a:xfrm>
            <a:off x="9448800" y="5950059"/>
            <a:ext cx="2743200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Wenze Xi, Jack McKisson, Brian Kross, Akash Pandey</a:t>
            </a:r>
          </a:p>
          <a:p>
            <a:pPr algn="ctr">
              <a:spcBef>
                <a:spcPts val="600"/>
              </a:spcBef>
            </a:pPr>
            <a:r>
              <a:rPr lang="en-US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JLab - RD &amp; I Group</a:t>
            </a:r>
          </a:p>
        </p:txBody>
      </p:sp>
    </p:spTree>
    <p:extLst>
      <p:ext uri="{BB962C8B-B14F-4D97-AF65-F5344CB8AC3E}">
        <p14:creationId xmlns:p14="http://schemas.microsoft.com/office/powerpoint/2010/main" val="297796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sldNum" idx="4294967295"/>
          </p:nvPr>
        </p:nvSpPr>
        <p:spPr>
          <a:xfrm>
            <a:off x="7377479" y="6453288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350" tIns="45675" rIns="91350" bIns="45675" rtlCol="0" anchor="ctr" anchorCtr="0">
            <a:noAutofit/>
          </a:bodyPr>
          <a:lstStyle/>
          <a:p>
            <a:pPr algn="ctr">
              <a:buSzPct val="25000"/>
            </a:pPr>
            <a:fld id="{00000000-1234-1234-1234-123412341234}" type="slidenum"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pPr algn="ctr">
                <a:buSzPct val="25000"/>
              </a:pPr>
              <a:t>2</a:t>
            </a:fld>
            <a:endParaRPr lang="en-US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Shape 285"/>
          <p:cNvSpPr txBox="1"/>
          <p:nvPr/>
        </p:nvSpPr>
        <p:spPr>
          <a:xfrm>
            <a:off x="0" y="0"/>
            <a:ext cx="12202159" cy="7155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675" rIns="91350" bIns="45675" anchor="ctr" anchorCtr="0">
            <a:noAutofit/>
          </a:bodyPr>
          <a:lstStyle/>
          <a:p>
            <a:pPr algn="ctr" defTabSz="457200">
              <a:buSzPct val="25000"/>
            </a:pP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FY2413 µRWELL-PICOSEC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– </a:t>
            </a:r>
            <a:r>
              <a:rPr lang="en-US" sz="28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Q1 Progress &amp; Issues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DFFED7-6F57-4A2C-A8D0-9EAC74DAB26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702050" y="6492875"/>
            <a:ext cx="47879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LD24139  -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uRWELL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-PICOSEC Q1 Meeting - Progress Report 01/30/2024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525B937-AB79-4B8C-8C5A-15821B6CD23D}"/>
              </a:ext>
            </a:extLst>
          </p:cNvPr>
          <p:cNvGrpSpPr/>
          <p:nvPr/>
        </p:nvGrpSpPr>
        <p:grpSpPr>
          <a:xfrm>
            <a:off x="6876074" y="3811527"/>
            <a:ext cx="4909232" cy="2593392"/>
            <a:chOff x="6731812" y="3439202"/>
            <a:chExt cx="4909232" cy="259339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0A61DCFF-E977-41E6-8741-03599C8672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31812" y="3439202"/>
              <a:ext cx="4909232" cy="22958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485E2D2-C254-4EBB-BC4C-25F956015068}"/>
                </a:ext>
              </a:extLst>
            </p:cNvPr>
            <p:cNvSpPr/>
            <p:nvPr/>
          </p:nvSpPr>
          <p:spPr>
            <a:xfrm>
              <a:off x="7227623" y="5696476"/>
              <a:ext cx="4108241" cy="33611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CAD design of the µRWELL-PICOSEC beam test telescope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0A7445FE-F197-4B9C-8C34-9FAEBC57CF34}"/>
              </a:ext>
            </a:extLst>
          </p:cNvPr>
          <p:cNvSpPr/>
          <p:nvPr/>
        </p:nvSpPr>
        <p:spPr>
          <a:xfrm>
            <a:off x="0" y="1046834"/>
            <a:ext cx="6462395" cy="5162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have achieved so far</a:t>
            </a: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Akash Pandey started as post doc in Oct 2023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 the FY23 test beam data analysis effort and the preparation of the upcoming test beam</a:t>
            </a: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Procurement new single-pad and multi-pads µRWELL-PICOSEC prototypes</a:t>
            </a: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FY23 results at the IEEE conference in Vancouver</a:t>
            </a:r>
          </a:p>
          <a:p>
            <a:pPr algn="just">
              <a:lnSpc>
                <a:spcPct val="150000"/>
              </a:lnSpc>
              <a:buSzPct val="90000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https://www.eventclass.org/contxt_ieee2023/scientific/online-program/session?s=N-05#e1527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en-US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Preparation for test beam in April-Mai 2024 @ CERN (DRD1 PICOSEC)</a:t>
            </a: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of last 3-months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preparing for April-May 2024 beam test at CERN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µRWELL-PICOSEC test beam telescope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test stand for up to 4 protos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Acquisition of multi-channels fast electronics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Custom-made multi-channel pre-amplifiers + fast digitizer (SAMPIC) within the PICOSEC collaboration</a:t>
            </a: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Reference timing (MOC-PMT) and tracking (3 GEM trackers)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en-US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Anticipated challenges:</a:t>
            </a:r>
          </a:p>
          <a:p>
            <a:pPr marL="548640" lvl="1" indent="-36576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Investigation of new photocathodes and Cerenkov crystal materials is on hold</a:t>
            </a:r>
          </a:p>
          <a:p>
            <a:pPr marL="548640" lvl="1" indent="-36576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Setup of a characterization bench in EEL126 will be delayed  lack of funds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2A97CB5-7324-4F2A-A41C-4F0C040CCC18}"/>
              </a:ext>
            </a:extLst>
          </p:cNvPr>
          <p:cNvGrpSpPr/>
          <p:nvPr/>
        </p:nvGrpSpPr>
        <p:grpSpPr>
          <a:xfrm>
            <a:off x="9730188" y="921643"/>
            <a:ext cx="2377440" cy="2786702"/>
            <a:chOff x="9715020" y="828057"/>
            <a:chExt cx="2377440" cy="278670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5B22536-A895-49F1-A881-2E9827F0893A}"/>
                </a:ext>
              </a:extLst>
            </p:cNvPr>
            <p:cNvSpPr/>
            <p:nvPr/>
          </p:nvSpPr>
          <p:spPr>
            <a:xfrm>
              <a:off x="9715020" y="3153094"/>
              <a:ext cx="2377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Design of new single-pad prototype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7B7581D-3171-4A69-A69D-B0DD1DD340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715020" y="828057"/>
              <a:ext cx="2377440" cy="234550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337760F-AE1B-4B28-B027-C197E4AD3052}"/>
              </a:ext>
            </a:extLst>
          </p:cNvPr>
          <p:cNvGrpSpPr/>
          <p:nvPr/>
        </p:nvGrpSpPr>
        <p:grpSpPr>
          <a:xfrm>
            <a:off x="6736028" y="920803"/>
            <a:ext cx="2994160" cy="2778017"/>
            <a:chOff x="6282980" y="1004279"/>
            <a:chExt cx="2994160" cy="2778017"/>
          </a:xfrm>
        </p:grpSpPr>
        <p:pic>
          <p:nvPicPr>
            <p:cNvPr id="14" name="Picture 13" descr="Chart, histogram&#10;&#10;Description automatically generated">
              <a:extLst>
                <a:ext uri="{FF2B5EF4-FFF2-40B4-BE49-F238E27FC236}">
                  <a16:creationId xmlns:a16="http://schemas.microsoft.com/office/drawing/2014/main" id="{D6A675D4-CAD3-49B1-B7E8-BABA4F2A15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448"/>
            <a:stretch/>
          </p:blipFill>
          <p:spPr>
            <a:xfrm>
              <a:off x="6282980" y="1004279"/>
              <a:ext cx="2994160" cy="228600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5CC9695-555E-430B-B5A6-9EA09CDC116A}"/>
                </a:ext>
              </a:extLst>
            </p:cNvPr>
            <p:cNvSpPr/>
            <p:nvPr/>
          </p:nvSpPr>
          <p:spPr>
            <a:xfrm>
              <a:off x="6660936" y="3320631"/>
              <a:ext cx="223824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Performance of old prototype (FY23)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4754D1F-39CC-4B23-AF4E-28F94E13CB10}"/>
                </a:ext>
              </a:extLst>
            </p:cNvPr>
            <p:cNvSpPr txBox="1"/>
            <p:nvPr/>
          </p:nvSpPr>
          <p:spPr>
            <a:xfrm>
              <a:off x="8129965" y="1839502"/>
              <a:ext cx="785705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41.5 </a:t>
              </a:r>
              <a:r>
                <a:rPr lang="en-US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ps</a:t>
              </a:r>
              <a:endPara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583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sldNum" idx="4294967295"/>
          </p:nvPr>
        </p:nvSpPr>
        <p:spPr>
          <a:xfrm>
            <a:off x="7377479" y="6453288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350" tIns="45675" rIns="91350" bIns="45675" rtlCol="0" anchor="ctr" anchorCtr="0">
            <a:noAutofit/>
          </a:bodyPr>
          <a:lstStyle/>
          <a:p>
            <a:pPr algn="ctr">
              <a:buSzPct val="25000"/>
            </a:pPr>
            <a:fld id="{00000000-1234-1234-1234-123412341234}" type="slidenum"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pPr algn="ctr">
                <a:buSzPct val="25000"/>
              </a:pPr>
              <a:t>3</a:t>
            </a:fld>
            <a:endParaRPr lang="en-US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Shape 285"/>
          <p:cNvSpPr txBox="1"/>
          <p:nvPr/>
        </p:nvSpPr>
        <p:spPr>
          <a:xfrm>
            <a:off x="0" y="0"/>
            <a:ext cx="12202159" cy="7155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675" rIns="91350" bIns="45675" anchor="ctr" anchorCtr="0">
            <a:noAutofit/>
          </a:bodyPr>
          <a:lstStyle/>
          <a:p>
            <a:pPr algn="ctr" defTabSz="457200">
              <a:buSzPct val="25000"/>
            </a:pP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FY2413 µRWELL-PICOSEC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– </a:t>
            </a:r>
            <a:r>
              <a:rPr lang="en-US" sz="28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Q1 Budget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DFFED7-6F57-4A2C-A8D0-9EAC74DAB26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554413" y="6492875"/>
            <a:ext cx="5083175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LD24139  -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uRWELL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-PICOSEC Q1 Meeting - Progress Report 01/30/2024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022B57-DB12-411A-8D10-E6B06B3137A8}"/>
              </a:ext>
            </a:extLst>
          </p:cNvPr>
          <p:cNvSpPr/>
          <p:nvPr/>
        </p:nvSpPr>
        <p:spPr>
          <a:xfrm>
            <a:off x="0" y="770609"/>
            <a:ext cx="6462395" cy="57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on part with the projected spending profile so far:</a:t>
            </a: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 times report more systematically than for FY24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full time post doc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Procurement of parts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new prototypes and items for test beam telescope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Pending spending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parts for telescopes and multi-channel readout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en-US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Variances anticipated:</a:t>
            </a: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Unexpected  expense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Relocation package for Dr Akash Pandey was budgeted for FY23 but occurred FY24  Will impact part of the remaining program</a:t>
            </a:r>
          </a:p>
          <a:p>
            <a:pPr marL="1005840" lvl="2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establishment of the PICOSEC test bench in EEL126 will be affected</a:t>
            </a: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investigation of new materials for photocathodes and optics for PICOSEC detectors is on pause  contribution from SBU. colleagues is on hold</a:t>
            </a:r>
          </a:p>
          <a:p>
            <a:pPr marL="548640" lvl="1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have identify an alternative candidate for multi-channel readout system than the initial plan:</a:t>
            </a:r>
          </a:p>
          <a:p>
            <a:pPr marL="1005840" lvl="2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are still developing the LM6881 +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picoTDC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readout + DAQ but the purchase of the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picoTDC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will be put in hold for now </a:t>
            </a:r>
          </a:p>
          <a:p>
            <a:pPr marL="1005840" lvl="2" indent="-365760" algn="just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Alternatively, we are purchasing a 70-channels custom made pre-amplifier + SAMPIC digitizer developed within PICOSEC collaboration and tested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thorougly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with  MM-PICOSEC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FD5D66C-ED05-4F01-A066-3C8DE3788837}"/>
              </a:ext>
            </a:extLst>
          </p:cNvPr>
          <p:cNvGrpSpPr/>
          <p:nvPr/>
        </p:nvGrpSpPr>
        <p:grpSpPr>
          <a:xfrm>
            <a:off x="6705600" y="1336647"/>
            <a:ext cx="5486400" cy="4184706"/>
            <a:chOff x="6682805" y="1962589"/>
            <a:chExt cx="5486400" cy="418470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BD3F012-41DF-489B-A583-A0AF57FA974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682805" y="1962589"/>
              <a:ext cx="5486400" cy="3848588"/>
              <a:chOff x="6423839" y="2552605"/>
              <a:chExt cx="5213743" cy="3657325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7273AD5D-36C0-4FA9-8F83-A2B9CBC10D5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8957"/>
              <a:stretch/>
            </p:blipFill>
            <p:spPr>
              <a:xfrm>
                <a:off x="6423839" y="2552605"/>
                <a:ext cx="5213743" cy="3657325"/>
              </a:xfrm>
              <a:prstGeom prst="rect">
                <a:avLst/>
              </a:prstGeom>
            </p:spPr>
          </p:pic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63765CB3-58F3-4EE9-A698-9F32893DBB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43865" y="3321577"/>
                <a:ext cx="3998571" cy="1674803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2E03DB4-75E8-4C25-83ED-39B4C9422B02}"/>
                </a:ext>
              </a:extLst>
            </p:cNvPr>
            <p:cNvSpPr/>
            <p:nvPr/>
          </p:nvSpPr>
          <p:spPr>
            <a:xfrm>
              <a:off x="8062783" y="5811177"/>
              <a:ext cx="3384003" cy="33611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Budget profile for the first three months of FY24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1F34FD6-8A1A-40B1-B8C0-A277605E66E9}"/>
                </a:ext>
              </a:extLst>
            </p:cNvPr>
            <p:cNvSpPr/>
            <p:nvPr/>
          </p:nvSpPr>
          <p:spPr>
            <a:xfrm rot="20220000">
              <a:off x="8585434" y="3192124"/>
              <a:ext cx="2877711" cy="33611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Projected spending budget profile for FY24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3895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449</Words>
  <Application>Microsoft Office PowerPoint</Application>
  <PresentationFormat>Widescreen</PresentationFormat>
  <Paragraphs>41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PingFangSC-Regular</vt:lpstr>
      <vt:lpstr>Times New Roman</vt:lpstr>
      <vt:lpstr>Wingdings</vt:lpstr>
      <vt:lpstr>Office Theme</vt:lpstr>
      <vt:lpstr>LD2413 Development of µRWELL-PICOSEC Detectors  FY24 Q1 meeting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Gnanvo, Kondo (kg6cq)</dc:creator>
  <cp:lastModifiedBy>Kondo Gnanvo</cp:lastModifiedBy>
  <cp:revision>59</cp:revision>
  <dcterms:created xsi:type="dcterms:W3CDTF">2022-03-24T13:25:45Z</dcterms:created>
  <dcterms:modified xsi:type="dcterms:W3CDTF">2024-01-30T13:48:10Z</dcterms:modified>
</cp:coreProperties>
</file>