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4" r:id="rId5"/>
  </p:sldMasterIdLst>
  <p:notesMasterIdLst>
    <p:notesMasterId r:id="rId7"/>
  </p:notesMasterIdLst>
  <p:sldIdLst>
    <p:sldId id="257" r:id="rId6"/>
  </p:sldIdLst>
  <p:sldSz cx="32918400" cy="43891200"/>
  <p:notesSz cx="6858000" cy="9144000"/>
  <p:defaultTextStyle>
    <a:defPPr>
      <a:defRPr lang="en-US"/>
    </a:defPPr>
    <a:lvl1pPr marL="0" algn="l" defTabSz="480517" rtl="0" eaLnBrk="1" latinLnBrk="0" hangingPunct="1">
      <a:defRPr sz="1892" kern="1200">
        <a:solidFill>
          <a:schemeClr val="tx1"/>
        </a:solidFill>
        <a:latin typeface="+mn-lt"/>
        <a:ea typeface="+mn-ea"/>
        <a:cs typeface="+mn-cs"/>
      </a:defRPr>
    </a:lvl1pPr>
    <a:lvl2pPr marL="480517" algn="l" defTabSz="480517" rtl="0" eaLnBrk="1" latinLnBrk="0" hangingPunct="1">
      <a:defRPr sz="1892" kern="1200">
        <a:solidFill>
          <a:schemeClr val="tx1"/>
        </a:solidFill>
        <a:latin typeface="+mn-lt"/>
        <a:ea typeface="+mn-ea"/>
        <a:cs typeface="+mn-cs"/>
      </a:defRPr>
    </a:lvl2pPr>
    <a:lvl3pPr marL="961034" algn="l" defTabSz="480517" rtl="0" eaLnBrk="1" latinLnBrk="0" hangingPunct="1">
      <a:defRPr sz="1892" kern="1200">
        <a:solidFill>
          <a:schemeClr val="tx1"/>
        </a:solidFill>
        <a:latin typeface="+mn-lt"/>
        <a:ea typeface="+mn-ea"/>
        <a:cs typeface="+mn-cs"/>
      </a:defRPr>
    </a:lvl3pPr>
    <a:lvl4pPr marL="1441552" algn="l" defTabSz="480517" rtl="0" eaLnBrk="1" latinLnBrk="0" hangingPunct="1">
      <a:defRPr sz="1892" kern="1200">
        <a:solidFill>
          <a:schemeClr val="tx1"/>
        </a:solidFill>
        <a:latin typeface="+mn-lt"/>
        <a:ea typeface="+mn-ea"/>
        <a:cs typeface="+mn-cs"/>
      </a:defRPr>
    </a:lvl4pPr>
    <a:lvl5pPr marL="1922069" algn="l" defTabSz="480517" rtl="0" eaLnBrk="1" latinLnBrk="0" hangingPunct="1">
      <a:defRPr sz="1892" kern="1200">
        <a:solidFill>
          <a:schemeClr val="tx1"/>
        </a:solidFill>
        <a:latin typeface="+mn-lt"/>
        <a:ea typeface="+mn-ea"/>
        <a:cs typeface="+mn-cs"/>
      </a:defRPr>
    </a:lvl5pPr>
    <a:lvl6pPr marL="2402586" algn="l" defTabSz="480517" rtl="0" eaLnBrk="1" latinLnBrk="0" hangingPunct="1">
      <a:defRPr sz="1892" kern="1200">
        <a:solidFill>
          <a:schemeClr val="tx1"/>
        </a:solidFill>
        <a:latin typeface="+mn-lt"/>
        <a:ea typeface="+mn-ea"/>
        <a:cs typeface="+mn-cs"/>
      </a:defRPr>
    </a:lvl6pPr>
    <a:lvl7pPr marL="2883103" algn="l" defTabSz="480517" rtl="0" eaLnBrk="1" latinLnBrk="0" hangingPunct="1">
      <a:defRPr sz="1892" kern="1200">
        <a:solidFill>
          <a:schemeClr val="tx1"/>
        </a:solidFill>
        <a:latin typeface="+mn-lt"/>
        <a:ea typeface="+mn-ea"/>
        <a:cs typeface="+mn-cs"/>
      </a:defRPr>
    </a:lvl7pPr>
    <a:lvl8pPr marL="3363620" algn="l" defTabSz="480517" rtl="0" eaLnBrk="1" latinLnBrk="0" hangingPunct="1">
      <a:defRPr sz="1892" kern="1200">
        <a:solidFill>
          <a:schemeClr val="tx1"/>
        </a:solidFill>
        <a:latin typeface="+mn-lt"/>
        <a:ea typeface="+mn-ea"/>
        <a:cs typeface="+mn-cs"/>
      </a:defRPr>
    </a:lvl8pPr>
    <a:lvl9pPr marL="3844138" algn="l" defTabSz="480517" rtl="0" eaLnBrk="1" latinLnBrk="0" hangingPunct="1">
      <a:defRPr sz="189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9B9B"/>
    <a:srgbClr val="FFFF32"/>
    <a:srgbClr val="90C311"/>
    <a:srgbClr val="C2E739"/>
    <a:srgbClr val="49860C"/>
    <a:srgbClr val="ADEA16"/>
    <a:srgbClr val="D1D105"/>
    <a:srgbClr val="00009B"/>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E11EE-9D7E-4684-9150-61DF74FD2F8E}" v="1" dt="2023-11-05T01:11:15.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38" autoAdjust="0"/>
  </p:normalViewPr>
  <p:slideViewPr>
    <p:cSldViewPr snapToGrid="0">
      <p:cViewPr varScale="1">
        <p:scale>
          <a:sx n="10" d="100"/>
          <a:sy n="10" d="100"/>
        </p:scale>
        <p:origin x="2172" y="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nanvo, Kondo (kg6cq)" userId="cf2a00cd-5d4a-477d-a52f-af039bcf1853" providerId="ADAL" clId="{2854AB01-C7F1-48D2-849E-E4A348712E6E}"/>
    <pc:docChg chg="undo custSel addSld delSld modSld addMainMaster modMainMaster">
      <pc:chgData name="Gnanvo, Kondo (kg6cq)" userId="cf2a00cd-5d4a-477d-a52f-af039bcf1853" providerId="ADAL" clId="{2854AB01-C7F1-48D2-849E-E4A348712E6E}" dt="2023-09-22T14:57:09.482" v="11637" actId="207"/>
      <pc:docMkLst>
        <pc:docMk/>
      </pc:docMkLst>
      <pc:sldChg chg="modSp del mod setBg">
        <pc:chgData name="Gnanvo, Kondo (kg6cq)" userId="cf2a00cd-5d4a-477d-a52f-af039bcf1853" providerId="ADAL" clId="{2854AB01-C7F1-48D2-849E-E4A348712E6E}" dt="2023-09-19T22:48:13.372" v="34" actId="47"/>
        <pc:sldMkLst>
          <pc:docMk/>
          <pc:sldMk cId="4292352203" sldId="256"/>
        </pc:sldMkLst>
        <pc:picChg chg="mod">
          <ac:chgData name="Gnanvo, Kondo (kg6cq)" userId="cf2a00cd-5d4a-477d-a52f-af039bcf1853" providerId="ADAL" clId="{2854AB01-C7F1-48D2-849E-E4A348712E6E}" dt="2023-09-19T22:43:53.726" v="32" actId="1076"/>
          <ac:picMkLst>
            <pc:docMk/>
            <pc:sldMk cId="4292352203" sldId="256"/>
            <ac:picMk id="3" creationId="{D0611E17-403C-4CF3-8E76-8C7E1B952939}"/>
          </ac:picMkLst>
        </pc:picChg>
      </pc:sldChg>
      <pc:sldChg chg="addSp delSp modSp new mod">
        <pc:chgData name="Gnanvo, Kondo (kg6cq)" userId="cf2a00cd-5d4a-477d-a52f-af039bcf1853" providerId="ADAL" clId="{2854AB01-C7F1-48D2-849E-E4A348712E6E}" dt="2023-09-22T14:57:09.482" v="11637" actId="207"/>
        <pc:sldMkLst>
          <pc:docMk/>
          <pc:sldMk cId="1088752655" sldId="257"/>
        </pc:sldMkLst>
        <pc:spChg chg="mod">
          <ac:chgData name="Gnanvo, Kondo (kg6cq)" userId="cf2a00cd-5d4a-477d-a52f-af039bcf1853" providerId="ADAL" clId="{2854AB01-C7F1-48D2-849E-E4A348712E6E}" dt="2023-09-22T13:41:59.008" v="10745" actId="20577"/>
          <ac:spMkLst>
            <pc:docMk/>
            <pc:sldMk cId="1088752655" sldId="257"/>
            <ac:spMk id="2" creationId="{A36D071C-A5A9-47C9-8E9C-0665ACD0409E}"/>
          </ac:spMkLst>
        </pc:spChg>
        <pc:spChg chg="add mod">
          <ac:chgData name="Gnanvo, Kondo (kg6cq)" userId="cf2a00cd-5d4a-477d-a52f-af039bcf1853" providerId="ADAL" clId="{2854AB01-C7F1-48D2-849E-E4A348712E6E}" dt="2023-09-22T14:40:40.354" v="11567" actId="12788"/>
          <ac:spMkLst>
            <pc:docMk/>
            <pc:sldMk cId="1088752655" sldId="257"/>
            <ac:spMk id="3" creationId="{6D40B2C5-AEFF-4672-81AB-22406D5CF2B5}"/>
          </ac:spMkLst>
        </pc:spChg>
        <pc:spChg chg="add mod">
          <ac:chgData name="Gnanvo, Kondo (kg6cq)" userId="cf2a00cd-5d4a-477d-a52f-af039bcf1853" providerId="ADAL" clId="{2854AB01-C7F1-48D2-849E-E4A348712E6E}" dt="2023-09-22T14:48:39.506" v="11573" actId="1036"/>
          <ac:spMkLst>
            <pc:docMk/>
            <pc:sldMk cId="1088752655" sldId="257"/>
            <ac:spMk id="4" creationId="{986F1C8B-0972-4718-BD6D-EB92D47BD899}"/>
          </ac:spMkLst>
        </pc:spChg>
        <pc:spChg chg="add del mod">
          <ac:chgData name="Gnanvo, Kondo (kg6cq)" userId="cf2a00cd-5d4a-477d-a52f-af039bcf1853" providerId="ADAL" clId="{2854AB01-C7F1-48D2-849E-E4A348712E6E}" dt="2023-09-21T20:46:55.374" v="9734" actId="692"/>
          <ac:spMkLst>
            <pc:docMk/>
            <pc:sldMk cId="1088752655" sldId="257"/>
            <ac:spMk id="5" creationId="{886BCE15-8EFB-4EE1-85B3-C786383C1C0E}"/>
          </ac:spMkLst>
        </pc:spChg>
        <pc:spChg chg="add mod topLvl">
          <ac:chgData name="Gnanvo, Kondo (kg6cq)" userId="cf2a00cd-5d4a-477d-a52f-af039bcf1853" providerId="ADAL" clId="{2854AB01-C7F1-48D2-849E-E4A348712E6E}" dt="2023-09-22T14:50:48.212" v="11580" actId="554"/>
          <ac:spMkLst>
            <pc:docMk/>
            <pc:sldMk cId="1088752655" sldId="257"/>
            <ac:spMk id="6" creationId="{DFD5D177-D067-4DE2-9D85-328C1D6F4E74}"/>
          </ac:spMkLst>
        </pc:spChg>
        <pc:spChg chg="add mod">
          <ac:chgData name="Gnanvo, Kondo (kg6cq)" userId="cf2a00cd-5d4a-477d-a52f-af039bcf1853" providerId="ADAL" clId="{2854AB01-C7F1-48D2-849E-E4A348712E6E}" dt="2023-09-22T14:49:24.055" v="11576" actId="164"/>
          <ac:spMkLst>
            <pc:docMk/>
            <pc:sldMk cId="1088752655" sldId="257"/>
            <ac:spMk id="7" creationId="{A3A4A61C-928C-4164-986A-3414A8D5382C}"/>
          </ac:spMkLst>
        </pc:spChg>
        <pc:spChg chg="add mod">
          <ac:chgData name="Gnanvo, Kondo (kg6cq)" userId="cf2a00cd-5d4a-477d-a52f-af039bcf1853" providerId="ADAL" clId="{2854AB01-C7F1-48D2-849E-E4A348712E6E}" dt="2023-09-22T14:55:46.266" v="11610" actId="14100"/>
          <ac:spMkLst>
            <pc:docMk/>
            <pc:sldMk cId="1088752655" sldId="257"/>
            <ac:spMk id="8" creationId="{D856AB2B-FAD4-4C2E-A880-259448BB424C}"/>
          </ac:spMkLst>
        </pc:spChg>
        <pc:spChg chg="add mod topLvl">
          <ac:chgData name="Gnanvo, Kondo (kg6cq)" userId="cf2a00cd-5d4a-477d-a52f-af039bcf1853" providerId="ADAL" clId="{2854AB01-C7F1-48D2-849E-E4A348712E6E}" dt="2023-09-22T14:55:12.707" v="11608" actId="1076"/>
          <ac:spMkLst>
            <pc:docMk/>
            <pc:sldMk cId="1088752655" sldId="257"/>
            <ac:spMk id="9" creationId="{326CAF01-C9F3-4398-B906-D60A3A5E8CB9}"/>
          </ac:spMkLst>
        </pc:spChg>
        <pc:spChg chg="add del mod">
          <ac:chgData name="Gnanvo, Kondo (kg6cq)" userId="cf2a00cd-5d4a-477d-a52f-af039bcf1853" providerId="ADAL" clId="{2854AB01-C7F1-48D2-849E-E4A348712E6E}" dt="2023-09-21T17:09:20.917" v="5164" actId="767"/>
          <ac:spMkLst>
            <pc:docMk/>
            <pc:sldMk cId="1088752655" sldId="257"/>
            <ac:spMk id="25" creationId="{FDF30C2A-48AE-4251-8B39-137ECD2A5384}"/>
          </ac:spMkLst>
        </pc:spChg>
        <pc:spChg chg="add mod topLvl">
          <ac:chgData name="Gnanvo, Kondo (kg6cq)" userId="cf2a00cd-5d4a-477d-a52f-af039bcf1853" providerId="ADAL" clId="{2854AB01-C7F1-48D2-849E-E4A348712E6E}" dt="2023-09-21T18:55:19.509" v="6452" actId="403"/>
          <ac:spMkLst>
            <pc:docMk/>
            <pc:sldMk cId="1088752655" sldId="257"/>
            <ac:spMk id="26" creationId="{E11B916C-CDD7-4CC1-B92C-18B2D92F29AD}"/>
          </ac:spMkLst>
        </pc:spChg>
        <pc:spChg chg="add del mod">
          <ac:chgData name="Gnanvo, Kondo (kg6cq)" userId="cf2a00cd-5d4a-477d-a52f-af039bcf1853" providerId="ADAL" clId="{2854AB01-C7F1-48D2-849E-E4A348712E6E}" dt="2023-09-19T23:21:51.472" v="645" actId="478"/>
          <ac:spMkLst>
            <pc:docMk/>
            <pc:sldMk cId="1088752655" sldId="257"/>
            <ac:spMk id="39" creationId="{6A7ED617-C17D-4F96-8AA9-0B381315A340}"/>
          </ac:spMkLst>
        </pc:spChg>
        <pc:spChg chg="add del mod">
          <ac:chgData name="Gnanvo, Kondo (kg6cq)" userId="cf2a00cd-5d4a-477d-a52f-af039bcf1853" providerId="ADAL" clId="{2854AB01-C7F1-48D2-849E-E4A348712E6E}" dt="2023-09-20T19:51:10.508" v="1971" actId="478"/>
          <ac:spMkLst>
            <pc:docMk/>
            <pc:sldMk cId="1088752655" sldId="257"/>
            <ac:spMk id="40" creationId="{7C94A151-E200-4537-8A94-FA3804D8B9EE}"/>
          </ac:spMkLst>
        </pc:spChg>
        <pc:spChg chg="add mod">
          <ac:chgData name="Gnanvo, Kondo (kg6cq)" userId="cf2a00cd-5d4a-477d-a52f-af039bcf1853" providerId="ADAL" clId="{2854AB01-C7F1-48D2-849E-E4A348712E6E}" dt="2023-09-22T14:48:39.506" v="11573" actId="1036"/>
          <ac:spMkLst>
            <pc:docMk/>
            <pc:sldMk cId="1088752655" sldId="257"/>
            <ac:spMk id="41" creationId="{3DAC23AC-2698-40A6-8732-11B74A0CD3BD}"/>
          </ac:spMkLst>
        </pc:spChg>
        <pc:spChg chg="add mod topLvl">
          <ac:chgData name="Gnanvo, Kondo (kg6cq)" userId="cf2a00cd-5d4a-477d-a52f-af039bcf1853" providerId="ADAL" clId="{2854AB01-C7F1-48D2-849E-E4A348712E6E}" dt="2023-09-22T14:48:39.506" v="11573" actId="1036"/>
          <ac:spMkLst>
            <pc:docMk/>
            <pc:sldMk cId="1088752655" sldId="257"/>
            <ac:spMk id="42" creationId="{E4F93561-2C26-4402-A78E-6A9A720C64F3}"/>
          </ac:spMkLst>
        </pc:spChg>
        <pc:spChg chg="add mod topLvl">
          <ac:chgData name="Gnanvo, Kondo (kg6cq)" userId="cf2a00cd-5d4a-477d-a52f-af039bcf1853" providerId="ADAL" clId="{2854AB01-C7F1-48D2-849E-E4A348712E6E}" dt="2023-09-22T14:48:39.506" v="11573" actId="1036"/>
          <ac:spMkLst>
            <pc:docMk/>
            <pc:sldMk cId="1088752655" sldId="257"/>
            <ac:spMk id="43" creationId="{29CF4EFB-6750-4D5A-9E1C-761C0DA37E46}"/>
          </ac:spMkLst>
        </pc:spChg>
        <pc:spChg chg="add mod topLvl">
          <ac:chgData name="Gnanvo, Kondo (kg6cq)" userId="cf2a00cd-5d4a-477d-a52f-af039bcf1853" providerId="ADAL" clId="{2854AB01-C7F1-48D2-849E-E4A348712E6E}" dt="2023-09-22T14:55:31.385" v="11609" actId="14100"/>
          <ac:spMkLst>
            <pc:docMk/>
            <pc:sldMk cId="1088752655" sldId="257"/>
            <ac:spMk id="58" creationId="{EFEBBEB0-DA34-482C-BDAB-86E57D2A2D2B}"/>
          </ac:spMkLst>
        </pc:spChg>
        <pc:spChg chg="add del mod">
          <ac:chgData name="Gnanvo, Kondo (kg6cq)" userId="cf2a00cd-5d4a-477d-a52f-af039bcf1853" providerId="ADAL" clId="{2854AB01-C7F1-48D2-849E-E4A348712E6E}" dt="2023-09-21T19:15:13.836" v="6853" actId="478"/>
          <ac:spMkLst>
            <pc:docMk/>
            <pc:sldMk cId="1088752655" sldId="257"/>
            <ac:spMk id="59" creationId="{60080550-B6F6-4B34-846A-BBFCA994C484}"/>
          </ac:spMkLst>
        </pc:spChg>
        <pc:spChg chg="add mod topLvl">
          <ac:chgData name="Gnanvo, Kondo (kg6cq)" userId="cf2a00cd-5d4a-477d-a52f-af039bcf1853" providerId="ADAL" clId="{2854AB01-C7F1-48D2-849E-E4A348712E6E}" dt="2023-09-21T20:07:38.662" v="8489" actId="115"/>
          <ac:spMkLst>
            <pc:docMk/>
            <pc:sldMk cId="1088752655" sldId="257"/>
            <ac:spMk id="60" creationId="{D312D23B-5C62-470A-9AE2-B198C766EBE9}"/>
          </ac:spMkLst>
        </pc:spChg>
        <pc:spChg chg="add mod">
          <ac:chgData name="Gnanvo, Kondo (kg6cq)" userId="cf2a00cd-5d4a-477d-a52f-af039bcf1853" providerId="ADAL" clId="{2854AB01-C7F1-48D2-849E-E4A348712E6E}" dt="2023-09-22T14:48:39.506" v="11573" actId="1036"/>
          <ac:spMkLst>
            <pc:docMk/>
            <pc:sldMk cId="1088752655" sldId="257"/>
            <ac:spMk id="61" creationId="{82DF4A09-B357-435B-9C68-5A878FFD6851}"/>
          </ac:spMkLst>
        </pc:spChg>
        <pc:spChg chg="add mod">
          <ac:chgData name="Gnanvo, Kondo (kg6cq)" userId="cf2a00cd-5d4a-477d-a52f-af039bcf1853" providerId="ADAL" clId="{2854AB01-C7F1-48D2-849E-E4A348712E6E}" dt="2023-09-21T21:08:09.418" v="10111" actId="164"/>
          <ac:spMkLst>
            <pc:docMk/>
            <pc:sldMk cId="1088752655" sldId="257"/>
            <ac:spMk id="62" creationId="{824D192D-3033-4BE6-B37E-EFAAF47C1D7E}"/>
          </ac:spMkLst>
        </pc:spChg>
        <pc:spChg chg="add mod">
          <ac:chgData name="Gnanvo, Kondo (kg6cq)" userId="cf2a00cd-5d4a-477d-a52f-af039bcf1853" providerId="ADAL" clId="{2854AB01-C7F1-48D2-849E-E4A348712E6E}" dt="2023-09-22T14:49:24.055" v="11576" actId="164"/>
          <ac:spMkLst>
            <pc:docMk/>
            <pc:sldMk cId="1088752655" sldId="257"/>
            <ac:spMk id="63" creationId="{81C306A7-7B48-4236-90EF-47E397EE3E6C}"/>
          </ac:spMkLst>
        </pc:spChg>
        <pc:spChg chg="add del">
          <ac:chgData name="Gnanvo, Kondo (kg6cq)" userId="cf2a00cd-5d4a-477d-a52f-af039bcf1853" providerId="ADAL" clId="{2854AB01-C7F1-48D2-849E-E4A348712E6E}" dt="2023-09-20T19:49:00.855" v="1962"/>
          <ac:spMkLst>
            <pc:docMk/>
            <pc:sldMk cId="1088752655" sldId="257"/>
            <ac:spMk id="66" creationId="{4951A76B-F662-494D-9C52-F2D9CA95D2C2}"/>
          </ac:spMkLst>
        </pc:spChg>
        <pc:spChg chg="add del">
          <ac:chgData name="Gnanvo, Kondo (kg6cq)" userId="cf2a00cd-5d4a-477d-a52f-af039bcf1853" providerId="ADAL" clId="{2854AB01-C7F1-48D2-849E-E4A348712E6E}" dt="2023-09-20T19:49:00.855" v="1962"/>
          <ac:spMkLst>
            <pc:docMk/>
            <pc:sldMk cId="1088752655" sldId="257"/>
            <ac:spMk id="67" creationId="{F60C3919-D10B-4B54-BE2F-A19E177A9C61}"/>
          </ac:spMkLst>
        </pc:spChg>
        <pc:spChg chg="add del">
          <ac:chgData name="Gnanvo, Kondo (kg6cq)" userId="cf2a00cd-5d4a-477d-a52f-af039bcf1853" providerId="ADAL" clId="{2854AB01-C7F1-48D2-849E-E4A348712E6E}" dt="2023-09-20T19:49:00.855" v="1962"/>
          <ac:spMkLst>
            <pc:docMk/>
            <pc:sldMk cId="1088752655" sldId="257"/>
            <ac:spMk id="68" creationId="{850C96B6-39E2-4C43-B1ED-C384E7BE5537}"/>
          </ac:spMkLst>
        </pc:spChg>
        <pc:spChg chg="add del">
          <ac:chgData name="Gnanvo, Kondo (kg6cq)" userId="cf2a00cd-5d4a-477d-a52f-af039bcf1853" providerId="ADAL" clId="{2854AB01-C7F1-48D2-849E-E4A348712E6E}" dt="2023-09-20T19:49:00.855" v="1962"/>
          <ac:spMkLst>
            <pc:docMk/>
            <pc:sldMk cId="1088752655" sldId="257"/>
            <ac:spMk id="69" creationId="{EA719894-0412-40CB-AD7C-7A2B597776B2}"/>
          </ac:spMkLst>
        </pc:spChg>
        <pc:spChg chg="add del">
          <ac:chgData name="Gnanvo, Kondo (kg6cq)" userId="cf2a00cd-5d4a-477d-a52f-af039bcf1853" providerId="ADAL" clId="{2854AB01-C7F1-48D2-849E-E4A348712E6E}" dt="2023-09-20T19:49:00.855" v="1962"/>
          <ac:spMkLst>
            <pc:docMk/>
            <pc:sldMk cId="1088752655" sldId="257"/>
            <ac:spMk id="70" creationId="{8CC16132-11FE-4105-A887-0737FE976638}"/>
          </ac:spMkLst>
        </pc:spChg>
        <pc:spChg chg="add del">
          <ac:chgData name="Gnanvo, Kondo (kg6cq)" userId="cf2a00cd-5d4a-477d-a52f-af039bcf1853" providerId="ADAL" clId="{2854AB01-C7F1-48D2-849E-E4A348712E6E}" dt="2023-09-20T19:49:00.855" v="1962"/>
          <ac:spMkLst>
            <pc:docMk/>
            <pc:sldMk cId="1088752655" sldId="257"/>
            <ac:spMk id="71" creationId="{F2DD9D18-F417-4E20-8FB8-5BF757278EEA}"/>
          </ac:spMkLst>
        </pc:spChg>
        <pc:spChg chg="add del mod">
          <ac:chgData name="Gnanvo, Kondo (kg6cq)" userId="cf2a00cd-5d4a-477d-a52f-af039bcf1853" providerId="ADAL" clId="{2854AB01-C7F1-48D2-849E-E4A348712E6E}" dt="2023-09-20T19:50:35.361" v="1966"/>
          <ac:spMkLst>
            <pc:docMk/>
            <pc:sldMk cId="1088752655" sldId="257"/>
            <ac:spMk id="74" creationId="{8D53083C-2E45-4CD0-8BF3-BB66620B0A13}"/>
          </ac:spMkLst>
        </pc:spChg>
        <pc:spChg chg="add del mod">
          <ac:chgData name="Gnanvo, Kondo (kg6cq)" userId="cf2a00cd-5d4a-477d-a52f-af039bcf1853" providerId="ADAL" clId="{2854AB01-C7F1-48D2-849E-E4A348712E6E}" dt="2023-09-20T19:50:35.361" v="1966"/>
          <ac:spMkLst>
            <pc:docMk/>
            <pc:sldMk cId="1088752655" sldId="257"/>
            <ac:spMk id="75" creationId="{CCEBA6AF-00EC-4063-8124-8A3F82D93B31}"/>
          </ac:spMkLst>
        </pc:spChg>
        <pc:spChg chg="add del mod">
          <ac:chgData name="Gnanvo, Kondo (kg6cq)" userId="cf2a00cd-5d4a-477d-a52f-af039bcf1853" providerId="ADAL" clId="{2854AB01-C7F1-48D2-849E-E4A348712E6E}" dt="2023-09-20T19:50:35.361" v="1966"/>
          <ac:spMkLst>
            <pc:docMk/>
            <pc:sldMk cId="1088752655" sldId="257"/>
            <ac:spMk id="76" creationId="{D9D41FA6-9297-4080-ABE8-048B2CD6DDE1}"/>
          </ac:spMkLst>
        </pc:spChg>
        <pc:spChg chg="add del mod">
          <ac:chgData name="Gnanvo, Kondo (kg6cq)" userId="cf2a00cd-5d4a-477d-a52f-af039bcf1853" providerId="ADAL" clId="{2854AB01-C7F1-48D2-849E-E4A348712E6E}" dt="2023-09-20T19:50:35.361" v="1966"/>
          <ac:spMkLst>
            <pc:docMk/>
            <pc:sldMk cId="1088752655" sldId="257"/>
            <ac:spMk id="77" creationId="{117400F9-C438-4CBF-9CD4-486C2AB0FE8C}"/>
          </ac:spMkLst>
        </pc:spChg>
        <pc:spChg chg="add del mod">
          <ac:chgData name="Gnanvo, Kondo (kg6cq)" userId="cf2a00cd-5d4a-477d-a52f-af039bcf1853" providerId="ADAL" clId="{2854AB01-C7F1-48D2-849E-E4A348712E6E}" dt="2023-09-20T19:50:35.361" v="1966"/>
          <ac:spMkLst>
            <pc:docMk/>
            <pc:sldMk cId="1088752655" sldId="257"/>
            <ac:spMk id="78" creationId="{30D3B338-6BAB-44BF-BED4-096E5EDD8C86}"/>
          </ac:spMkLst>
        </pc:spChg>
        <pc:spChg chg="add del mod">
          <ac:chgData name="Gnanvo, Kondo (kg6cq)" userId="cf2a00cd-5d4a-477d-a52f-af039bcf1853" providerId="ADAL" clId="{2854AB01-C7F1-48D2-849E-E4A348712E6E}" dt="2023-09-20T19:50:35.361" v="1966"/>
          <ac:spMkLst>
            <pc:docMk/>
            <pc:sldMk cId="1088752655" sldId="257"/>
            <ac:spMk id="79" creationId="{01895CD6-83DB-458A-A7F0-A3521E741AF4}"/>
          </ac:spMkLst>
        </pc:spChg>
        <pc:spChg chg="mod topLvl">
          <ac:chgData name="Gnanvo, Kondo (kg6cq)" userId="cf2a00cd-5d4a-477d-a52f-af039bcf1853" providerId="ADAL" clId="{2854AB01-C7F1-48D2-849E-E4A348712E6E}" dt="2023-09-22T14:48:39.506" v="11573" actId="1036"/>
          <ac:spMkLst>
            <pc:docMk/>
            <pc:sldMk cId="1088752655" sldId="257"/>
            <ac:spMk id="81" creationId="{7F8C925D-3014-4866-B954-63A894D46B10}"/>
          </ac:spMkLst>
        </pc:spChg>
        <pc:spChg chg="mod topLvl">
          <ac:chgData name="Gnanvo, Kondo (kg6cq)" userId="cf2a00cd-5d4a-477d-a52f-af039bcf1853" providerId="ADAL" clId="{2854AB01-C7F1-48D2-849E-E4A348712E6E}" dt="2023-09-21T16:50:09.910" v="4700" actId="164"/>
          <ac:spMkLst>
            <pc:docMk/>
            <pc:sldMk cId="1088752655" sldId="257"/>
            <ac:spMk id="84" creationId="{30660EF1-4DC3-4A33-89B5-7A0EA502B449}"/>
          </ac:spMkLst>
        </pc:spChg>
        <pc:spChg chg="mod topLvl">
          <ac:chgData name="Gnanvo, Kondo (kg6cq)" userId="cf2a00cd-5d4a-477d-a52f-af039bcf1853" providerId="ADAL" clId="{2854AB01-C7F1-48D2-849E-E4A348712E6E}" dt="2023-09-21T16:50:09.910" v="4700" actId="164"/>
          <ac:spMkLst>
            <pc:docMk/>
            <pc:sldMk cId="1088752655" sldId="257"/>
            <ac:spMk id="85" creationId="{4E3397FA-E2F3-41FA-9799-918DCC11B2FF}"/>
          </ac:spMkLst>
        </pc:spChg>
        <pc:spChg chg="mod topLvl">
          <ac:chgData name="Gnanvo, Kondo (kg6cq)" userId="cf2a00cd-5d4a-477d-a52f-af039bcf1853" providerId="ADAL" clId="{2854AB01-C7F1-48D2-849E-E4A348712E6E}" dt="2023-09-21T16:50:09.910" v="4700" actId="164"/>
          <ac:spMkLst>
            <pc:docMk/>
            <pc:sldMk cId="1088752655" sldId="257"/>
            <ac:spMk id="86" creationId="{D2EEBD4E-74C8-417A-8DA6-BBFF7EDE5032}"/>
          </ac:spMkLst>
        </pc:spChg>
        <pc:spChg chg="mod topLvl">
          <ac:chgData name="Gnanvo, Kondo (kg6cq)" userId="cf2a00cd-5d4a-477d-a52f-af039bcf1853" providerId="ADAL" clId="{2854AB01-C7F1-48D2-849E-E4A348712E6E}" dt="2023-09-21T16:50:09.910" v="4700" actId="164"/>
          <ac:spMkLst>
            <pc:docMk/>
            <pc:sldMk cId="1088752655" sldId="257"/>
            <ac:spMk id="87" creationId="{1B8831F7-325E-4EB8-AB19-8016554702FA}"/>
          </ac:spMkLst>
        </pc:spChg>
        <pc:spChg chg="mod topLvl">
          <ac:chgData name="Gnanvo, Kondo (kg6cq)" userId="cf2a00cd-5d4a-477d-a52f-af039bcf1853" providerId="ADAL" clId="{2854AB01-C7F1-48D2-849E-E4A348712E6E}" dt="2023-09-21T21:02:27.587" v="10009" actId="164"/>
          <ac:spMkLst>
            <pc:docMk/>
            <pc:sldMk cId="1088752655" sldId="257"/>
            <ac:spMk id="88" creationId="{C8B1DD0B-744C-4457-8A99-1C92949D27D0}"/>
          </ac:spMkLst>
        </pc:spChg>
        <pc:spChg chg="mod topLvl">
          <ac:chgData name="Gnanvo, Kondo (kg6cq)" userId="cf2a00cd-5d4a-477d-a52f-af039bcf1853" providerId="ADAL" clId="{2854AB01-C7F1-48D2-849E-E4A348712E6E}" dt="2023-09-21T21:02:27.587" v="10009" actId="164"/>
          <ac:spMkLst>
            <pc:docMk/>
            <pc:sldMk cId="1088752655" sldId="257"/>
            <ac:spMk id="89" creationId="{87DDB536-27AC-4BDC-839F-95B854DF49F6}"/>
          </ac:spMkLst>
        </pc:spChg>
        <pc:spChg chg="mod topLvl">
          <ac:chgData name="Gnanvo, Kondo (kg6cq)" userId="cf2a00cd-5d4a-477d-a52f-af039bcf1853" providerId="ADAL" clId="{2854AB01-C7F1-48D2-849E-E4A348712E6E}" dt="2023-09-21T21:02:27.587" v="10009" actId="164"/>
          <ac:spMkLst>
            <pc:docMk/>
            <pc:sldMk cId="1088752655" sldId="257"/>
            <ac:spMk id="90" creationId="{BF645A80-EAF4-457E-ADE0-929DFD82D4D9}"/>
          </ac:spMkLst>
        </pc:spChg>
        <pc:spChg chg="mod ord topLvl">
          <ac:chgData name="Gnanvo, Kondo (kg6cq)" userId="cf2a00cd-5d4a-477d-a52f-af039bcf1853" providerId="ADAL" clId="{2854AB01-C7F1-48D2-849E-E4A348712E6E}" dt="2023-09-21T16:50:09.910" v="4700" actId="164"/>
          <ac:spMkLst>
            <pc:docMk/>
            <pc:sldMk cId="1088752655" sldId="257"/>
            <ac:spMk id="91" creationId="{7A20412F-59F0-48CA-AF36-43EA736E714E}"/>
          </ac:spMkLst>
        </pc:spChg>
        <pc:spChg chg="mod topLvl">
          <ac:chgData name="Gnanvo, Kondo (kg6cq)" userId="cf2a00cd-5d4a-477d-a52f-af039bcf1853" providerId="ADAL" clId="{2854AB01-C7F1-48D2-849E-E4A348712E6E}" dt="2023-09-21T21:02:27.587" v="10009" actId="164"/>
          <ac:spMkLst>
            <pc:docMk/>
            <pc:sldMk cId="1088752655" sldId="257"/>
            <ac:spMk id="92" creationId="{ADEC576D-2777-4784-9274-5B6795DFA420}"/>
          </ac:spMkLst>
        </pc:spChg>
        <pc:spChg chg="mod">
          <ac:chgData name="Gnanvo, Kondo (kg6cq)" userId="cf2a00cd-5d4a-477d-a52f-af039bcf1853" providerId="ADAL" clId="{2854AB01-C7F1-48D2-849E-E4A348712E6E}" dt="2023-09-21T21:03:57.862" v="10036" actId="14100"/>
          <ac:spMkLst>
            <pc:docMk/>
            <pc:sldMk cId="1088752655" sldId="257"/>
            <ac:spMk id="107" creationId="{DF180A17-2AD5-4486-98FF-3451CD68E365}"/>
          </ac:spMkLst>
        </pc:spChg>
        <pc:spChg chg="mod">
          <ac:chgData name="Gnanvo, Kondo (kg6cq)" userId="cf2a00cd-5d4a-477d-a52f-af039bcf1853" providerId="ADAL" clId="{2854AB01-C7F1-48D2-849E-E4A348712E6E}" dt="2023-09-21T21:03:51.810" v="10034" actId="1076"/>
          <ac:spMkLst>
            <pc:docMk/>
            <pc:sldMk cId="1088752655" sldId="257"/>
            <ac:spMk id="111" creationId="{7C30EED9-6ED9-473D-B3AA-2EF09F3EB75F}"/>
          </ac:spMkLst>
        </pc:spChg>
        <pc:spChg chg="mod">
          <ac:chgData name="Gnanvo, Kondo (kg6cq)" userId="cf2a00cd-5d4a-477d-a52f-af039bcf1853" providerId="ADAL" clId="{2854AB01-C7F1-48D2-849E-E4A348712E6E}" dt="2023-09-21T17:27:45.639" v="5675" actId="122"/>
          <ac:spMkLst>
            <pc:docMk/>
            <pc:sldMk cId="1088752655" sldId="257"/>
            <ac:spMk id="114" creationId="{4C5F1C87-2606-483F-B3A1-98F53CB379A4}"/>
          </ac:spMkLst>
        </pc:spChg>
        <pc:spChg chg="add del mod topLvl">
          <ac:chgData name="Gnanvo, Kondo (kg6cq)" userId="cf2a00cd-5d4a-477d-a52f-af039bcf1853" providerId="ADAL" clId="{2854AB01-C7F1-48D2-849E-E4A348712E6E}" dt="2023-09-20T21:59:14.116" v="3371" actId="478"/>
          <ac:spMkLst>
            <pc:docMk/>
            <pc:sldMk cId="1088752655" sldId="257"/>
            <ac:spMk id="122" creationId="{0808F265-C210-4FAB-926F-3C7D06BFC38F}"/>
          </ac:spMkLst>
        </pc:spChg>
        <pc:spChg chg="add del mod topLvl">
          <ac:chgData name="Gnanvo, Kondo (kg6cq)" userId="cf2a00cd-5d4a-477d-a52f-af039bcf1853" providerId="ADAL" clId="{2854AB01-C7F1-48D2-849E-E4A348712E6E}" dt="2023-09-20T21:59:48.674" v="3402" actId="478"/>
          <ac:spMkLst>
            <pc:docMk/>
            <pc:sldMk cId="1088752655" sldId="257"/>
            <ac:spMk id="123" creationId="{ABE9D55E-FC8C-4D85-8A22-D0CC19C29A94}"/>
          </ac:spMkLst>
        </pc:spChg>
        <pc:spChg chg="add mod topLvl">
          <ac:chgData name="Gnanvo, Kondo (kg6cq)" userId="cf2a00cd-5d4a-477d-a52f-af039bcf1853" providerId="ADAL" clId="{2854AB01-C7F1-48D2-849E-E4A348712E6E}" dt="2023-09-21T20:37:42.753" v="9508" actId="164"/>
          <ac:spMkLst>
            <pc:docMk/>
            <pc:sldMk cId="1088752655" sldId="257"/>
            <ac:spMk id="126" creationId="{D13109B3-E5E4-46EA-82F1-5148DBC86F93}"/>
          </ac:spMkLst>
        </pc:spChg>
        <pc:spChg chg="add mod topLvl">
          <ac:chgData name="Gnanvo, Kondo (kg6cq)" userId="cf2a00cd-5d4a-477d-a52f-af039bcf1853" providerId="ADAL" clId="{2854AB01-C7F1-48D2-849E-E4A348712E6E}" dt="2023-09-21T20:37:42.753" v="9508" actId="164"/>
          <ac:spMkLst>
            <pc:docMk/>
            <pc:sldMk cId="1088752655" sldId="257"/>
            <ac:spMk id="127" creationId="{60057DF4-5467-491D-8F73-7FFBB6DBDF8E}"/>
          </ac:spMkLst>
        </pc:spChg>
        <pc:spChg chg="mod topLvl">
          <ac:chgData name="Gnanvo, Kondo (kg6cq)" userId="cf2a00cd-5d4a-477d-a52f-af039bcf1853" providerId="ADAL" clId="{2854AB01-C7F1-48D2-849E-E4A348712E6E}" dt="2023-09-21T20:11:11.543" v="8545" actId="115"/>
          <ac:spMkLst>
            <pc:docMk/>
            <pc:sldMk cId="1088752655" sldId="257"/>
            <ac:spMk id="140" creationId="{7C27F2BE-530D-435D-B0B1-CA8FC8741D48}"/>
          </ac:spMkLst>
        </pc:spChg>
        <pc:spChg chg="del">
          <ac:chgData name="Gnanvo, Kondo (kg6cq)" userId="cf2a00cd-5d4a-477d-a52f-af039bcf1853" providerId="ADAL" clId="{2854AB01-C7F1-48D2-849E-E4A348712E6E}" dt="2023-09-20T21:04:55.534" v="2822" actId="478"/>
          <ac:spMkLst>
            <pc:docMk/>
            <pc:sldMk cId="1088752655" sldId="257"/>
            <ac:spMk id="142" creationId="{A9AEBE43-A09F-4307-B27C-71E5E1B09389}"/>
          </ac:spMkLst>
        </pc:spChg>
        <pc:spChg chg="mod topLvl">
          <ac:chgData name="Gnanvo, Kondo (kg6cq)" userId="cf2a00cd-5d4a-477d-a52f-af039bcf1853" providerId="ADAL" clId="{2854AB01-C7F1-48D2-849E-E4A348712E6E}" dt="2023-09-21T20:11:25.183" v="8548" actId="6549"/>
          <ac:spMkLst>
            <pc:docMk/>
            <pc:sldMk cId="1088752655" sldId="257"/>
            <ac:spMk id="145" creationId="{2AAAE018-252D-4CD6-8849-92941E2F4D5A}"/>
          </ac:spMkLst>
        </pc:spChg>
        <pc:spChg chg="mod topLvl">
          <ac:chgData name="Gnanvo, Kondo (kg6cq)" userId="cf2a00cd-5d4a-477d-a52f-af039bcf1853" providerId="ADAL" clId="{2854AB01-C7F1-48D2-849E-E4A348712E6E}" dt="2023-09-20T21:30:44.588" v="3191" actId="14100"/>
          <ac:spMkLst>
            <pc:docMk/>
            <pc:sldMk cId="1088752655" sldId="257"/>
            <ac:spMk id="148" creationId="{39206CD6-E491-4869-8B9C-28CA8D4C9FD6}"/>
          </ac:spMkLst>
        </pc:spChg>
        <pc:spChg chg="mod topLvl">
          <ac:chgData name="Gnanvo, Kondo (kg6cq)" userId="cf2a00cd-5d4a-477d-a52f-af039bcf1853" providerId="ADAL" clId="{2854AB01-C7F1-48D2-849E-E4A348712E6E}" dt="2023-09-21T20:10:27.114" v="8535" actId="115"/>
          <ac:spMkLst>
            <pc:docMk/>
            <pc:sldMk cId="1088752655" sldId="257"/>
            <ac:spMk id="149" creationId="{8E42C99C-577C-4B75-8F4A-994B079E97C0}"/>
          </ac:spMkLst>
        </pc:spChg>
        <pc:spChg chg="mod">
          <ac:chgData name="Gnanvo, Kondo (kg6cq)" userId="cf2a00cd-5d4a-477d-a52f-af039bcf1853" providerId="ADAL" clId="{2854AB01-C7F1-48D2-849E-E4A348712E6E}" dt="2023-09-21T20:10:49.198" v="8540" actId="14100"/>
          <ac:spMkLst>
            <pc:docMk/>
            <pc:sldMk cId="1088752655" sldId="257"/>
            <ac:spMk id="151" creationId="{716481D6-6384-4183-9DDC-28B5BFC39D7A}"/>
          </ac:spMkLst>
        </pc:spChg>
        <pc:spChg chg="mod">
          <ac:chgData name="Gnanvo, Kondo (kg6cq)" userId="cf2a00cd-5d4a-477d-a52f-af039bcf1853" providerId="ADAL" clId="{2854AB01-C7F1-48D2-849E-E4A348712E6E}" dt="2023-09-21T20:10:39.299" v="8537" actId="113"/>
          <ac:spMkLst>
            <pc:docMk/>
            <pc:sldMk cId="1088752655" sldId="257"/>
            <ac:spMk id="153" creationId="{07D4E961-13A8-4A7F-B876-B7F880EA1C8E}"/>
          </ac:spMkLst>
        </pc:spChg>
        <pc:spChg chg="add del mod">
          <ac:chgData name="Gnanvo, Kondo (kg6cq)" userId="cf2a00cd-5d4a-477d-a52f-af039bcf1853" providerId="ADAL" clId="{2854AB01-C7F1-48D2-849E-E4A348712E6E}" dt="2023-09-20T21:09:10.662" v="2864" actId="478"/>
          <ac:spMkLst>
            <pc:docMk/>
            <pc:sldMk cId="1088752655" sldId="257"/>
            <ac:spMk id="154" creationId="{A9828F0F-019F-431B-AB00-A0D7AECE3E31}"/>
          </ac:spMkLst>
        </pc:spChg>
        <pc:spChg chg="add mod">
          <ac:chgData name="Gnanvo, Kondo (kg6cq)" userId="cf2a00cd-5d4a-477d-a52f-af039bcf1853" providerId="ADAL" clId="{2854AB01-C7F1-48D2-849E-E4A348712E6E}" dt="2023-09-21T19:24:33.855" v="6984" actId="948"/>
          <ac:spMkLst>
            <pc:docMk/>
            <pc:sldMk cId="1088752655" sldId="257"/>
            <ac:spMk id="160" creationId="{BFCF41F0-5E87-41CA-9B23-C867E4825BD2}"/>
          </ac:spMkLst>
        </pc:spChg>
        <pc:spChg chg="add mod topLvl">
          <ac:chgData name="Gnanvo, Kondo (kg6cq)" userId="cf2a00cd-5d4a-477d-a52f-af039bcf1853" providerId="ADAL" clId="{2854AB01-C7F1-48D2-849E-E4A348712E6E}" dt="2023-09-22T13:23:27.739" v="10165" actId="20577"/>
          <ac:spMkLst>
            <pc:docMk/>
            <pc:sldMk cId="1088752655" sldId="257"/>
            <ac:spMk id="161" creationId="{966E5566-CFC9-4AC9-B007-607831C316B0}"/>
          </ac:spMkLst>
        </pc:spChg>
        <pc:spChg chg="del mod topLvl">
          <ac:chgData name="Gnanvo, Kondo (kg6cq)" userId="cf2a00cd-5d4a-477d-a52f-af039bcf1853" providerId="ADAL" clId="{2854AB01-C7F1-48D2-849E-E4A348712E6E}" dt="2023-09-21T19:46:05.741" v="7394" actId="478"/>
          <ac:spMkLst>
            <pc:docMk/>
            <pc:sldMk cId="1088752655" sldId="257"/>
            <ac:spMk id="164" creationId="{2E555C3B-06AD-4C82-97CC-6EFCC7F752E2}"/>
          </ac:spMkLst>
        </pc:spChg>
        <pc:spChg chg="mod topLvl">
          <ac:chgData name="Gnanvo, Kondo (kg6cq)" userId="cf2a00cd-5d4a-477d-a52f-af039bcf1853" providerId="ADAL" clId="{2854AB01-C7F1-48D2-849E-E4A348712E6E}" dt="2023-09-21T19:46:35.482" v="7400" actId="164"/>
          <ac:spMkLst>
            <pc:docMk/>
            <pc:sldMk cId="1088752655" sldId="257"/>
            <ac:spMk id="167" creationId="{7F1F040D-A1A3-4BB2-B955-9F9E42473FA2}"/>
          </ac:spMkLst>
        </pc:spChg>
        <pc:spChg chg="mod topLvl">
          <ac:chgData name="Gnanvo, Kondo (kg6cq)" userId="cf2a00cd-5d4a-477d-a52f-af039bcf1853" providerId="ADAL" clId="{2854AB01-C7F1-48D2-849E-E4A348712E6E}" dt="2023-09-21T19:46:35.482" v="7400" actId="164"/>
          <ac:spMkLst>
            <pc:docMk/>
            <pc:sldMk cId="1088752655" sldId="257"/>
            <ac:spMk id="169" creationId="{9BBAC1F3-30BA-4B5C-BDD6-DD5B314DDFDF}"/>
          </ac:spMkLst>
        </pc:spChg>
        <pc:spChg chg="del mod topLvl">
          <ac:chgData name="Gnanvo, Kondo (kg6cq)" userId="cf2a00cd-5d4a-477d-a52f-af039bcf1853" providerId="ADAL" clId="{2854AB01-C7F1-48D2-849E-E4A348712E6E}" dt="2023-09-21T19:43:51.595" v="7353" actId="478"/>
          <ac:spMkLst>
            <pc:docMk/>
            <pc:sldMk cId="1088752655" sldId="257"/>
            <ac:spMk id="216" creationId="{02F452D6-36D2-4F67-A90F-F87E650CD707}"/>
          </ac:spMkLst>
        </pc:spChg>
        <pc:spChg chg="del mod topLvl">
          <ac:chgData name="Gnanvo, Kondo (kg6cq)" userId="cf2a00cd-5d4a-477d-a52f-af039bcf1853" providerId="ADAL" clId="{2854AB01-C7F1-48D2-849E-E4A348712E6E}" dt="2023-09-21T19:43:51.595" v="7353" actId="478"/>
          <ac:spMkLst>
            <pc:docMk/>
            <pc:sldMk cId="1088752655" sldId="257"/>
            <ac:spMk id="218" creationId="{9F79D6C1-1C69-4F09-B3BF-856FED63B5C8}"/>
          </ac:spMkLst>
        </pc:spChg>
        <pc:spChg chg="del mod topLvl">
          <ac:chgData name="Gnanvo, Kondo (kg6cq)" userId="cf2a00cd-5d4a-477d-a52f-af039bcf1853" providerId="ADAL" clId="{2854AB01-C7F1-48D2-849E-E4A348712E6E}" dt="2023-09-21T19:43:51.595" v="7353" actId="478"/>
          <ac:spMkLst>
            <pc:docMk/>
            <pc:sldMk cId="1088752655" sldId="257"/>
            <ac:spMk id="219" creationId="{B68E7190-E9AF-4D45-98C1-AF460B5120C8}"/>
          </ac:spMkLst>
        </pc:spChg>
        <pc:spChg chg="del mod topLvl">
          <ac:chgData name="Gnanvo, Kondo (kg6cq)" userId="cf2a00cd-5d4a-477d-a52f-af039bcf1853" providerId="ADAL" clId="{2854AB01-C7F1-48D2-849E-E4A348712E6E}" dt="2023-09-21T19:43:51.595" v="7353" actId="478"/>
          <ac:spMkLst>
            <pc:docMk/>
            <pc:sldMk cId="1088752655" sldId="257"/>
            <ac:spMk id="220" creationId="{B3334357-21E7-48CE-907A-C84BBF78BB78}"/>
          </ac:spMkLst>
        </pc:spChg>
        <pc:spChg chg="del mod topLvl">
          <ac:chgData name="Gnanvo, Kondo (kg6cq)" userId="cf2a00cd-5d4a-477d-a52f-af039bcf1853" providerId="ADAL" clId="{2854AB01-C7F1-48D2-849E-E4A348712E6E}" dt="2023-09-21T19:43:51.595" v="7353" actId="478"/>
          <ac:spMkLst>
            <pc:docMk/>
            <pc:sldMk cId="1088752655" sldId="257"/>
            <ac:spMk id="222" creationId="{ED32A829-B333-451F-812F-8D50AB61227E}"/>
          </ac:spMkLst>
        </pc:spChg>
        <pc:spChg chg="del mod topLvl">
          <ac:chgData name="Gnanvo, Kondo (kg6cq)" userId="cf2a00cd-5d4a-477d-a52f-af039bcf1853" providerId="ADAL" clId="{2854AB01-C7F1-48D2-849E-E4A348712E6E}" dt="2023-09-21T19:43:51.595" v="7353" actId="478"/>
          <ac:spMkLst>
            <pc:docMk/>
            <pc:sldMk cId="1088752655" sldId="257"/>
            <ac:spMk id="223" creationId="{4E36FD86-E25A-436C-825C-C6D0B1A73141}"/>
          </ac:spMkLst>
        </pc:spChg>
        <pc:spChg chg="del mod topLvl">
          <ac:chgData name="Gnanvo, Kondo (kg6cq)" userId="cf2a00cd-5d4a-477d-a52f-af039bcf1853" providerId="ADAL" clId="{2854AB01-C7F1-48D2-849E-E4A348712E6E}" dt="2023-09-21T19:43:51.595" v="7353" actId="478"/>
          <ac:spMkLst>
            <pc:docMk/>
            <pc:sldMk cId="1088752655" sldId="257"/>
            <ac:spMk id="224" creationId="{F5E8DFD7-0FD3-4A45-94BB-E5E3F1BFFDE0}"/>
          </ac:spMkLst>
        </pc:spChg>
        <pc:spChg chg="del mod topLvl">
          <ac:chgData name="Gnanvo, Kondo (kg6cq)" userId="cf2a00cd-5d4a-477d-a52f-af039bcf1853" providerId="ADAL" clId="{2854AB01-C7F1-48D2-849E-E4A348712E6E}" dt="2023-09-21T19:43:51.595" v="7353" actId="478"/>
          <ac:spMkLst>
            <pc:docMk/>
            <pc:sldMk cId="1088752655" sldId="257"/>
            <ac:spMk id="225" creationId="{EB62D8B7-7116-4740-9F2B-C6BC5846A40F}"/>
          </ac:spMkLst>
        </pc:spChg>
        <pc:spChg chg="del mod topLvl">
          <ac:chgData name="Gnanvo, Kondo (kg6cq)" userId="cf2a00cd-5d4a-477d-a52f-af039bcf1853" providerId="ADAL" clId="{2854AB01-C7F1-48D2-849E-E4A348712E6E}" dt="2023-09-21T19:43:51.595" v="7353" actId="478"/>
          <ac:spMkLst>
            <pc:docMk/>
            <pc:sldMk cId="1088752655" sldId="257"/>
            <ac:spMk id="226" creationId="{49A49E82-43B5-430D-A381-46BBFBE7FB6D}"/>
          </ac:spMkLst>
        </pc:spChg>
        <pc:spChg chg="del mod topLvl">
          <ac:chgData name="Gnanvo, Kondo (kg6cq)" userId="cf2a00cd-5d4a-477d-a52f-af039bcf1853" providerId="ADAL" clId="{2854AB01-C7F1-48D2-849E-E4A348712E6E}" dt="2023-09-21T19:43:51.595" v="7353" actId="478"/>
          <ac:spMkLst>
            <pc:docMk/>
            <pc:sldMk cId="1088752655" sldId="257"/>
            <ac:spMk id="227" creationId="{51C9F100-900F-48D3-8E1D-80B4E4FF3B40}"/>
          </ac:spMkLst>
        </pc:spChg>
        <pc:spChg chg="del mod topLvl">
          <ac:chgData name="Gnanvo, Kondo (kg6cq)" userId="cf2a00cd-5d4a-477d-a52f-af039bcf1853" providerId="ADAL" clId="{2854AB01-C7F1-48D2-849E-E4A348712E6E}" dt="2023-09-21T19:43:51.595" v="7353" actId="478"/>
          <ac:spMkLst>
            <pc:docMk/>
            <pc:sldMk cId="1088752655" sldId="257"/>
            <ac:spMk id="228" creationId="{9F035F6B-C67F-4E64-8D9B-B20E705D9F46}"/>
          </ac:spMkLst>
        </pc:spChg>
        <pc:spChg chg="del mod topLvl">
          <ac:chgData name="Gnanvo, Kondo (kg6cq)" userId="cf2a00cd-5d4a-477d-a52f-af039bcf1853" providerId="ADAL" clId="{2854AB01-C7F1-48D2-849E-E4A348712E6E}" dt="2023-09-21T19:43:51.595" v="7353" actId="478"/>
          <ac:spMkLst>
            <pc:docMk/>
            <pc:sldMk cId="1088752655" sldId="257"/>
            <ac:spMk id="229" creationId="{A92F25C7-A34C-49D7-A933-D75262E60EC8}"/>
          </ac:spMkLst>
        </pc:spChg>
        <pc:spChg chg="del mod topLvl">
          <ac:chgData name="Gnanvo, Kondo (kg6cq)" userId="cf2a00cd-5d4a-477d-a52f-af039bcf1853" providerId="ADAL" clId="{2854AB01-C7F1-48D2-849E-E4A348712E6E}" dt="2023-09-21T19:43:51.595" v="7353" actId="478"/>
          <ac:spMkLst>
            <pc:docMk/>
            <pc:sldMk cId="1088752655" sldId="257"/>
            <ac:spMk id="230" creationId="{1C30EFE9-1F0F-4BA4-B9A1-3F44472C2287}"/>
          </ac:spMkLst>
        </pc:spChg>
        <pc:spChg chg="del mod topLvl">
          <ac:chgData name="Gnanvo, Kondo (kg6cq)" userId="cf2a00cd-5d4a-477d-a52f-af039bcf1853" providerId="ADAL" clId="{2854AB01-C7F1-48D2-849E-E4A348712E6E}" dt="2023-09-21T19:45:57.126" v="7391" actId="478"/>
          <ac:spMkLst>
            <pc:docMk/>
            <pc:sldMk cId="1088752655" sldId="257"/>
            <ac:spMk id="233" creationId="{BA6FFEE1-EFF6-4554-B71C-A896C813DB19}"/>
          </ac:spMkLst>
        </pc:spChg>
        <pc:spChg chg="add mod">
          <ac:chgData name="Gnanvo, Kondo (kg6cq)" userId="cf2a00cd-5d4a-477d-a52f-af039bcf1853" providerId="ADAL" clId="{2854AB01-C7F1-48D2-849E-E4A348712E6E}" dt="2023-09-22T13:33:34.740" v="10678" actId="164"/>
          <ac:spMkLst>
            <pc:docMk/>
            <pc:sldMk cId="1088752655" sldId="257"/>
            <ac:spMk id="264" creationId="{340A867A-72C8-420A-A85A-C617689DCE0B}"/>
          </ac:spMkLst>
        </pc:spChg>
        <pc:spChg chg="add mod">
          <ac:chgData name="Gnanvo, Kondo (kg6cq)" userId="cf2a00cd-5d4a-477d-a52f-af039bcf1853" providerId="ADAL" clId="{2854AB01-C7F1-48D2-849E-E4A348712E6E}" dt="2023-09-22T14:21:01.971" v="10981" actId="20577"/>
          <ac:spMkLst>
            <pc:docMk/>
            <pc:sldMk cId="1088752655" sldId="257"/>
            <ac:spMk id="265" creationId="{0CCC8B62-9AF3-412F-90C2-D663B0735810}"/>
          </ac:spMkLst>
        </pc:spChg>
        <pc:spChg chg="add mod">
          <ac:chgData name="Gnanvo, Kondo (kg6cq)" userId="cf2a00cd-5d4a-477d-a52f-af039bcf1853" providerId="ADAL" clId="{2854AB01-C7F1-48D2-849E-E4A348712E6E}" dt="2023-09-22T14:40:40.354" v="11567" actId="12788"/>
          <ac:spMkLst>
            <pc:docMk/>
            <pc:sldMk cId="1088752655" sldId="257"/>
            <ac:spMk id="267" creationId="{E4F14928-4F00-486B-83ED-0DDF5ED7930A}"/>
          </ac:spMkLst>
        </pc:spChg>
        <pc:spChg chg="add mod">
          <ac:chgData name="Gnanvo, Kondo (kg6cq)" userId="cf2a00cd-5d4a-477d-a52f-af039bcf1853" providerId="ADAL" clId="{2854AB01-C7F1-48D2-849E-E4A348712E6E}" dt="2023-09-22T14:40:40.354" v="11567" actId="12788"/>
          <ac:spMkLst>
            <pc:docMk/>
            <pc:sldMk cId="1088752655" sldId="257"/>
            <ac:spMk id="268" creationId="{2B03F032-964F-4214-8D16-1DD560360F36}"/>
          </ac:spMkLst>
        </pc:spChg>
        <pc:spChg chg="add mod topLvl">
          <ac:chgData name="Gnanvo, Kondo (kg6cq)" userId="cf2a00cd-5d4a-477d-a52f-af039bcf1853" providerId="ADAL" clId="{2854AB01-C7F1-48D2-849E-E4A348712E6E}" dt="2023-09-21T20:56:49.452" v="9918" actId="207"/>
          <ac:spMkLst>
            <pc:docMk/>
            <pc:sldMk cId="1088752655" sldId="257"/>
            <ac:spMk id="275" creationId="{B5D7A7D0-7B41-4E04-BA99-E75459B54932}"/>
          </ac:spMkLst>
        </pc:spChg>
        <pc:spChg chg="add mod topLvl">
          <ac:chgData name="Gnanvo, Kondo (kg6cq)" userId="cf2a00cd-5d4a-477d-a52f-af039bcf1853" providerId="ADAL" clId="{2854AB01-C7F1-48D2-849E-E4A348712E6E}" dt="2023-09-21T20:57:02.583" v="9919" actId="207"/>
          <ac:spMkLst>
            <pc:docMk/>
            <pc:sldMk cId="1088752655" sldId="257"/>
            <ac:spMk id="276" creationId="{79F32CF7-E4F3-422A-B8D2-2807F65F11EB}"/>
          </ac:spMkLst>
        </pc:spChg>
        <pc:spChg chg="add mod topLvl">
          <ac:chgData name="Gnanvo, Kondo (kg6cq)" userId="cf2a00cd-5d4a-477d-a52f-af039bcf1853" providerId="ADAL" clId="{2854AB01-C7F1-48D2-849E-E4A348712E6E}" dt="2023-09-21T20:57:07.977" v="9920" actId="207"/>
          <ac:spMkLst>
            <pc:docMk/>
            <pc:sldMk cId="1088752655" sldId="257"/>
            <ac:spMk id="277" creationId="{2D3BCC50-D719-44B2-9FFC-36B02C7AE256}"/>
          </ac:spMkLst>
        </pc:spChg>
        <pc:spChg chg="add mod">
          <ac:chgData name="Gnanvo, Kondo (kg6cq)" userId="cf2a00cd-5d4a-477d-a52f-af039bcf1853" providerId="ADAL" clId="{2854AB01-C7F1-48D2-849E-E4A348712E6E}" dt="2023-09-21T20:37:42.753" v="9508" actId="164"/>
          <ac:spMkLst>
            <pc:docMk/>
            <pc:sldMk cId="1088752655" sldId="257"/>
            <ac:spMk id="279" creationId="{1E5469D6-E889-467A-84D8-D48AA2FF8A75}"/>
          </ac:spMkLst>
        </pc:spChg>
        <pc:spChg chg="add mod">
          <ac:chgData name="Gnanvo, Kondo (kg6cq)" userId="cf2a00cd-5d4a-477d-a52f-af039bcf1853" providerId="ADAL" clId="{2854AB01-C7F1-48D2-849E-E4A348712E6E}" dt="2023-09-21T20:56:24.533" v="9917" actId="554"/>
          <ac:spMkLst>
            <pc:docMk/>
            <pc:sldMk cId="1088752655" sldId="257"/>
            <ac:spMk id="280" creationId="{82AA3B6A-66A9-4D06-B43A-E4EF43AF164B}"/>
          </ac:spMkLst>
        </pc:spChg>
        <pc:spChg chg="add mod">
          <ac:chgData name="Gnanvo, Kondo (kg6cq)" userId="cf2a00cd-5d4a-477d-a52f-af039bcf1853" providerId="ADAL" clId="{2854AB01-C7F1-48D2-849E-E4A348712E6E}" dt="2023-09-21T19:03:44.766" v="6703" actId="6549"/>
          <ac:spMkLst>
            <pc:docMk/>
            <pc:sldMk cId="1088752655" sldId="257"/>
            <ac:spMk id="282" creationId="{1D2872DC-7989-4AD5-A882-970894823E26}"/>
          </ac:spMkLst>
        </pc:spChg>
        <pc:spChg chg="add mod">
          <ac:chgData name="Gnanvo, Kondo (kg6cq)" userId="cf2a00cd-5d4a-477d-a52f-af039bcf1853" providerId="ADAL" clId="{2854AB01-C7F1-48D2-849E-E4A348712E6E}" dt="2023-09-22T14:48:39.506" v="11573" actId="1036"/>
          <ac:spMkLst>
            <pc:docMk/>
            <pc:sldMk cId="1088752655" sldId="257"/>
            <ac:spMk id="303" creationId="{75097EC8-7A44-4DD6-94C3-FEAEBD0B772A}"/>
          </ac:spMkLst>
        </pc:spChg>
        <pc:spChg chg="add mod">
          <ac:chgData name="Gnanvo, Kondo (kg6cq)" userId="cf2a00cd-5d4a-477d-a52f-af039bcf1853" providerId="ADAL" clId="{2854AB01-C7F1-48D2-849E-E4A348712E6E}" dt="2023-09-21T20:45:21.836" v="9719" actId="164"/>
          <ac:spMkLst>
            <pc:docMk/>
            <pc:sldMk cId="1088752655" sldId="257"/>
            <ac:spMk id="304" creationId="{98521A2D-BA92-42B2-ACDD-FC18A6F4E044}"/>
          </ac:spMkLst>
        </pc:spChg>
        <pc:spChg chg="add mod ord topLvl">
          <ac:chgData name="Gnanvo, Kondo (kg6cq)" userId="cf2a00cd-5d4a-477d-a52f-af039bcf1853" providerId="ADAL" clId="{2854AB01-C7F1-48D2-849E-E4A348712E6E}" dt="2023-09-21T20:45:21.836" v="9719" actId="164"/>
          <ac:spMkLst>
            <pc:docMk/>
            <pc:sldMk cId="1088752655" sldId="257"/>
            <ac:spMk id="312" creationId="{8979A89A-B013-428C-817D-EFFA7ADC7283}"/>
          </ac:spMkLst>
        </pc:spChg>
        <pc:spChg chg="add mod">
          <ac:chgData name="Gnanvo, Kondo (kg6cq)" userId="cf2a00cd-5d4a-477d-a52f-af039bcf1853" providerId="ADAL" clId="{2854AB01-C7F1-48D2-849E-E4A348712E6E}" dt="2023-09-22T14:56:00.519" v="11613" actId="1037"/>
          <ac:spMkLst>
            <pc:docMk/>
            <pc:sldMk cId="1088752655" sldId="257"/>
            <ac:spMk id="318" creationId="{BD3DD7AC-0ED9-4DA5-8E59-7DDCE74E331F}"/>
          </ac:spMkLst>
        </pc:spChg>
        <pc:spChg chg="add del mod">
          <ac:chgData name="Gnanvo, Kondo (kg6cq)" userId="cf2a00cd-5d4a-477d-a52f-af039bcf1853" providerId="ADAL" clId="{2854AB01-C7F1-48D2-849E-E4A348712E6E}" dt="2023-09-21T19:25:48.275" v="6995"/>
          <ac:spMkLst>
            <pc:docMk/>
            <pc:sldMk cId="1088752655" sldId="257"/>
            <ac:spMk id="319" creationId="{25D26D2E-C021-4347-A4DC-4C7067625CBB}"/>
          </ac:spMkLst>
        </pc:spChg>
        <pc:spChg chg="add mod">
          <ac:chgData name="Gnanvo, Kondo (kg6cq)" userId="cf2a00cd-5d4a-477d-a52f-af039bcf1853" providerId="ADAL" clId="{2854AB01-C7F1-48D2-849E-E4A348712E6E}" dt="2023-09-22T13:37:33.087" v="10706" actId="1076"/>
          <ac:spMkLst>
            <pc:docMk/>
            <pc:sldMk cId="1088752655" sldId="257"/>
            <ac:spMk id="320" creationId="{BA3E4C33-4DBB-46EF-B87A-35F9B2B22E32}"/>
          </ac:spMkLst>
        </pc:spChg>
        <pc:spChg chg="add mod">
          <ac:chgData name="Gnanvo, Kondo (kg6cq)" userId="cf2a00cd-5d4a-477d-a52f-af039bcf1853" providerId="ADAL" clId="{2854AB01-C7F1-48D2-849E-E4A348712E6E}" dt="2023-09-22T14:56:17.638" v="11614" actId="20577"/>
          <ac:spMkLst>
            <pc:docMk/>
            <pc:sldMk cId="1088752655" sldId="257"/>
            <ac:spMk id="322" creationId="{A41F3657-9D59-4C80-A77D-51F8D9B5B4B8}"/>
          </ac:spMkLst>
        </pc:spChg>
        <pc:spChg chg="del topLvl">
          <ac:chgData name="Gnanvo, Kondo (kg6cq)" userId="cf2a00cd-5d4a-477d-a52f-af039bcf1853" providerId="ADAL" clId="{2854AB01-C7F1-48D2-849E-E4A348712E6E}" dt="2023-09-21T19:44:00.490" v="7354" actId="478"/>
          <ac:spMkLst>
            <pc:docMk/>
            <pc:sldMk cId="1088752655" sldId="257"/>
            <ac:spMk id="326" creationId="{21A7CBDE-2BED-440D-9B6F-7742E248A788}"/>
          </ac:spMkLst>
        </pc:spChg>
        <pc:spChg chg="mod topLvl">
          <ac:chgData name="Gnanvo, Kondo (kg6cq)" userId="cf2a00cd-5d4a-477d-a52f-af039bcf1853" providerId="ADAL" clId="{2854AB01-C7F1-48D2-849E-E4A348712E6E}" dt="2023-09-21T19:46:30.396" v="7399" actId="164"/>
          <ac:spMkLst>
            <pc:docMk/>
            <pc:sldMk cId="1088752655" sldId="257"/>
            <ac:spMk id="327" creationId="{D4B0EF77-17A9-4CBC-99F3-DA569BC1F041}"/>
          </ac:spMkLst>
        </pc:spChg>
        <pc:spChg chg="mod topLvl">
          <ac:chgData name="Gnanvo, Kondo (kg6cq)" userId="cf2a00cd-5d4a-477d-a52f-af039bcf1853" providerId="ADAL" clId="{2854AB01-C7F1-48D2-849E-E4A348712E6E}" dt="2023-09-21T19:46:30.396" v="7399" actId="164"/>
          <ac:spMkLst>
            <pc:docMk/>
            <pc:sldMk cId="1088752655" sldId="257"/>
            <ac:spMk id="328" creationId="{E5CD4005-C5A6-4289-8509-57D987AE559B}"/>
          </ac:spMkLst>
        </pc:spChg>
        <pc:spChg chg="mod">
          <ac:chgData name="Gnanvo, Kondo (kg6cq)" userId="cf2a00cd-5d4a-477d-a52f-af039bcf1853" providerId="ADAL" clId="{2854AB01-C7F1-48D2-849E-E4A348712E6E}" dt="2023-09-21T19:44:45.637" v="7373" actId="692"/>
          <ac:spMkLst>
            <pc:docMk/>
            <pc:sldMk cId="1088752655" sldId="257"/>
            <ac:spMk id="335" creationId="{D872AC5F-ECD7-4BB6-B91C-0620408E0677}"/>
          </ac:spMkLst>
        </pc:spChg>
        <pc:spChg chg="mod">
          <ac:chgData name="Gnanvo, Kondo (kg6cq)" userId="cf2a00cd-5d4a-477d-a52f-af039bcf1853" providerId="ADAL" clId="{2854AB01-C7F1-48D2-849E-E4A348712E6E}" dt="2023-09-21T20:49:14.048" v="9741" actId="692"/>
          <ac:spMkLst>
            <pc:docMk/>
            <pc:sldMk cId="1088752655" sldId="257"/>
            <ac:spMk id="337" creationId="{ABA326DE-CC9E-40B8-A29A-904D5127A12E}"/>
          </ac:spMkLst>
        </pc:spChg>
        <pc:spChg chg="mod">
          <ac:chgData name="Gnanvo, Kondo (kg6cq)" userId="cf2a00cd-5d4a-477d-a52f-af039bcf1853" providerId="ADAL" clId="{2854AB01-C7F1-48D2-849E-E4A348712E6E}" dt="2023-09-21T19:44:45.637" v="7373" actId="692"/>
          <ac:spMkLst>
            <pc:docMk/>
            <pc:sldMk cId="1088752655" sldId="257"/>
            <ac:spMk id="338" creationId="{A8C2606E-BB28-464E-93F1-E25BA4E9DA0E}"/>
          </ac:spMkLst>
        </pc:spChg>
        <pc:spChg chg="mod">
          <ac:chgData name="Gnanvo, Kondo (kg6cq)" userId="cf2a00cd-5d4a-477d-a52f-af039bcf1853" providerId="ADAL" clId="{2854AB01-C7F1-48D2-849E-E4A348712E6E}" dt="2023-09-21T19:44:45.637" v="7373" actId="692"/>
          <ac:spMkLst>
            <pc:docMk/>
            <pc:sldMk cId="1088752655" sldId="257"/>
            <ac:spMk id="339" creationId="{9820B8A8-29F5-49B1-B550-265A54C0316D}"/>
          </ac:spMkLst>
        </pc:spChg>
        <pc:spChg chg="mod">
          <ac:chgData name="Gnanvo, Kondo (kg6cq)" userId="cf2a00cd-5d4a-477d-a52f-af039bcf1853" providerId="ADAL" clId="{2854AB01-C7F1-48D2-849E-E4A348712E6E}" dt="2023-09-21T19:44:45.637" v="7373" actId="692"/>
          <ac:spMkLst>
            <pc:docMk/>
            <pc:sldMk cId="1088752655" sldId="257"/>
            <ac:spMk id="344" creationId="{582F6EC1-C835-4E61-98FC-BD7A94552A5B}"/>
          </ac:spMkLst>
        </pc:spChg>
        <pc:spChg chg="mod">
          <ac:chgData name="Gnanvo, Kondo (kg6cq)" userId="cf2a00cd-5d4a-477d-a52f-af039bcf1853" providerId="ADAL" clId="{2854AB01-C7F1-48D2-849E-E4A348712E6E}" dt="2023-09-21T19:44:45.637" v="7373" actId="692"/>
          <ac:spMkLst>
            <pc:docMk/>
            <pc:sldMk cId="1088752655" sldId="257"/>
            <ac:spMk id="345" creationId="{B7CD303E-7FDA-46C7-952C-10368221C198}"/>
          </ac:spMkLst>
        </pc:spChg>
        <pc:spChg chg="mod">
          <ac:chgData name="Gnanvo, Kondo (kg6cq)" userId="cf2a00cd-5d4a-477d-a52f-af039bcf1853" providerId="ADAL" clId="{2854AB01-C7F1-48D2-849E-E4A348712E6E}" dt="2023-09-21T19:44:45.637" v="7373" actId="692"/>
          <ac:spMkLst>
            <pc:docMk/>
            <pc:sldMk cId="1088752655" sldId="257"/>
            <ac:spMk id="346" creationId="{47E3BC97-5521-4786-B5F6-A7177C7FA67A}"/>
          </ac:spMkLst>
        </pc:spChg>
        <pc:spChg chg="mod">
          <ac:chgData name="Gnanvo, Kondo (kg6cq)" userId="cf2a00cd-5d4a-477d-a52f-af039bcf1853" providerId="ADAL" clId="{2854AB01-C7F1-48D2-849E-E4A348712E6E}" dt="2023-09-21T19:44:45.637" v="7373" actId="692"/>
          <ac:spMkLst>
            <pc:docMk/>
            <pc:sldMk cId="1088752655" sldId="257"/>
            <ac:spMk id="347" creationId="{9BA67E21-E70E-4443-837A-B047FA046232}"/>
          </ac:spMkLst>
        </pc:spChg>
        <pc:spChg chg="mod">
          <ac:chgData name="Gnanvo, Kondo (kg6cq)" userId="cf2a00cd-5d4a-477d-a52f-af039bcf1853" providerId="ADAL" clId="{2854AB01-C7F1-48D2-849E-E4A348712E6E}" dt="2023-09-21T20:49:14.048" v="9741" actId="692"/>
          <ac:spMkLst>
            <pc:docMk/>
            <pc:sldMk cId="1088752655" sldId="257"/>
            <ac:spMk id="348" creationId="{6E19A8D0-E39E-4079-A3F8-9E5137892DD9}"/>
          </ac:spMkLst>
        </pc:spChg>
        <pc:spChg chg="mod">
          <ac:chgData name="Gnanvo, Kondo (kg6cq)" userId="cf2a00cd-5d4a-477d-a52f-af039bcf1853" providerId="ADAL" clId="{2854AB01-C7F1-48D2-849E-E4A348712E6E}" dt="2023-09-21T19:44:45.637" v="7373" actId="692"/>
          <ac:spMkLst>
            <pc:docMk/>
            <pc:sldMk cId="1088752655" sldId="257"/>
            <ac:spMk id="349" creationId="{AD51358F-5D2B-4D2D-A929-08D9CA498046}"/>
          </ac:spMkLst>
        </pc:spChg>
        <pc:spChg chg="mod">
          <ac:chgData name="Gnanvo, Kondo (kg6cq)" userId="cf2a00cd-5d4a-477d-a52f-af039bcf1853" providerId="ADAL" clId="{2854AB01-C7F1-48D2-849E-E4A348712E6E}" dt="2023-09-21T19:44:45.637" v="7373" actId="692"/>
          <ac:spMkLst>
            <pc:docMk/>
            <pc:sldMk cId="1088752655" sldId="257"/>
            <ac:spMk id="350" creationId="{2E77433F-D027-40E6-A19A-8B77A7FB2A14}"/>
          </ac:spMkLst>
        </pc:spChg>
        <pc:spChg chg="mod">
          <ac:chgData name="Gnanvo, Kondo (kg6cq)" userId="cf2a00cd-5d4a-477d-a52f-af039bcf1853" providerId="ADAL" clId="{2854AB01-C7F1-48D2-849E-E4A348712E6E}" dt="2023-09-21T20:49:14.048" v="9741" actId="692"/>
          <ac:spMkLst>
            <pc:docMk/>
            <pc:sldMk cId="1088752655" sldId="257"/>
            <ac:spMk id="351" creationId="{FFEFD780-5671-4C95-9127-0C9578DC4F6C}"/>
          </ac:spMkLst>
        </pc:spChg>
        <pc:spChg chg="mod">
          <ac:chgData name="Gnanvo, Kondo (kg6cq)" userId="cf2a00cd-5d4a-477d-a52f-af039bcf1853" providerId="ADAL" clId="{2854AB01-C7F1-48D2-849E-E4A348712E6E}" dt="2023-09-21T19:44:45.637" v="7373" actId="692"/>
          <ac:spMkLst>
            <pc:docMk/>
            <pc:sldMk cId="1088752655" sldId="257"/>
            <ac:spMk id="352" creationId="{DC5D8782-CBC6-428D-9754-5FA712CB1350}"/>
          </ac:spMkLst>
        </pc:spChg>
        <pc:spChg chg="mod">
          <ac:chgData name="Gnanvo, Kondo (kg6cq)" userId="cf2a00cd-5d4a-477d-a52f-af039bcf1853" providerId="ADAL" clId="{2854AB01-C7F1-48D2-849E-E4A348712E6E}" dt="2023-09-21T20:49:14.048" v="9741" actId="692"/>
          <ac:spMkLst>
            <pc:docMk/>
            <pc:sldMk cId="1088752655" sldId="257"/>
            <ac:spMk id="353" creationId="{01356CD9-F606-4FA5-AEBB-E93B6E9C4F4E}"/>
          </ac:spMkLst>
        </pc:spChg>
        <pc:spChg chg="mod">
          <ac:chgData name="Gnanvo, Kondo (kg6cq)" userId="cf2a00cd-5d4a-477d-a52f-af039bcf1853" providerId="ADAL" clId="{2854AB01-C7F1-48D2-849E-E4A348712E6E}" dt="2023-09-21T19:44:45.637" v="7373" actId="692"/>
          <ac:spMkLst>
            <pc:docMk/>
            <pc:sldMk cId="1088752655" sldId="257"/>
            <ac:spMk id="354" creationId="{97DF1C43-1E70-4872-BBBA-EF8A4203EA7C}"/>
          </ac:spMkLst>
        </pc:spChg>
        <pc:spChg chg="mod">
          <ac:chgData name="Gnanvo, Kondo (kg6cq)" userId="cf2a00cd-5d4a-477d-a52f-af039bcf1853" providerId="ADAL" clId="{2854AB01-C7F1-48D2-849E-E4A348712E6E}" dt="2023-09-21T19:44:45.637" v="7373" actId="692"/>
          <ac:spMkLst>
            <pc:docMk/>
            <pc:sldMk cId="1088752655" sldId="257"/>
            <ac:spMk id="355" creationId="{E172F96D-3C88-4908-A0A3-8DF37D1AFD52}"/>
          </ac:spMkLst>
        </pc:spChg>
        <pc:spChg chg="mod">
          <ac:chgData name="Gnanvo, Kondo (kg6cq)" userId="cf2a00cd-5d4a-477d-a52f-af039bcf1853" providerId="ADAL" clId="{2854AB01-C7F1-48D2-849E-E4A348712E6E}" dt="2023-09-21T20:49:14.048" v="9741" actId="692"/>
          <ac:spMkLst>
            <pc:docMk/>
            <pc:sldMk cId="1088752655" sldId="257"/>
            <ac:spMk id="356" creationId="{E055DFEB-2887-4D40-9F63-590E075D93AF}"/>
          </ac:spMkLst>
        </pc:spChg>
        <pc:spChg chg="mod">
          <ac:chgData name="Gnanvo, Kondo (kg6cq)" userId="cf2a00cd-5d4a-477d-a52f-af039bcf1853" providerId="ADAL" clId="{2854AB01-C7F1-48D2-849E-E4A348712E6E}" dt="2023-09-21T19:44:45.637" v="7373" actId="692"/>
          <ac:spMkLst>
            <pc:docMk/>
            <pc:sldMk cId="1088752655" sldId="257"/>
            <ac:spMk id="357" creationId="{5453D901-BA6B-46AC-A346-1BA143CA3B51}"/>
          </ac:spMkLst>
        </pc:spChg>
        <pc:spChg chg="mod">
          <ac:chgData name="Gnanvo, Kondo (kg6cq)" userId="cf2a00cd-5d4a-477d-a52f-af039bcf1853" providerId="ADAL" clId="{2854AB01-C7F1-48D2-849E-E4A348712E6E}" dt="2023-09-21T20:49:14.048" v="9741" actId="692"/>
          <ac:spMkLst>
            <pc:docMk/>
            <pc:sldMk cId="1088752655" sldId="257"/>
            <ac:spMk id="358" creationId="{258FF67A-798E-4CFB-97DA-C28ADB6B88E2}"/>
          </ac:spMkLst>
        </pc:spChg>
        <pc:spChg chg="add mod topLvl">
          <ac:chgData name="Gnanvo, Kondo (kg6cq)" userId="cf2a00cd-5d4a-477d-a52f-af039bcf1853" providerId="ADAL" clId="{2854AB01-C7F1-48D2-849E-E4A348712E6E}" dt="2023-09-21T21:06:00.536" v="10080" actId="1076"/>
          <ac:spMkLst>
            <pc:docMk/>
            <pc:sldMk cId="1088752655" sldId="257"/>
            <ac:spMk id="367" creationId="{901D2C70-0CBC-489F-BBD5-5409066EC93C}"/>
          </ac:spMkLst>
        </pc:spChg>
        <pc:spChg chg="add mod">
          <ac:chgData name="Gnanvo, Kondo (kg6cq)" userId="cf2a00cd-5d4a-477d-a52f-af039bcf1853" providerId="ADAL" clId="{2854AB01-C7F1-48D2-849E-E4A348712E6E}" dt="2023-09-22T13:36:26.932" v="10695" actId="12789"/>
          <ac:spMkLst>
            <pc:docMk/>
            <pc:sldMk cId="1088752655" sldId="257"/>
            <ac:spMk id="369" creationId="{6466C40A-0E55-4DD0-AD0E-60F56B280A89}"/>
          </ac:spMkLst>
        </pc:spChg>
        <pc:spChg chg="add mod">
          <ac:chgData name="Gnanvo, Kondo (kg6cq)" userId="cf2a00cd-5d4a-477d-a52f-af039bcf1853" providerId="ADAL" clId="{2854AB01-C7F1-48D2-849E-E4A348712E6E}" dt="2023-09-22T13:36:38.057" v="10696" actId="207"/>
          <ac:spMkLst>
            <pc:docMk/>
            <pc:sldMk cId="1088752655" sldId="257"/>
            <ac:spMk id="375" creationId="{7C14AFB1-F636-4957-ACE1-DEC65A5D04DD}"/>
          </ac:spMkLst>
        </pc:spChg>
        <pc:spChg chg="add mod">
          <ac:chgData name="Gnanvo, Kondo (kg6cq)" userId="cf2a00cd-5d4a-477d-a52f-af039bcf1853" providerId="ADAL" clId="{2854AB01-C7F1-48D2-849E-E4A348712E6E}" dt="2023-09-22T13:36:10.831" v="10694" actId="207"/>
          <ac:spMkLst>
            <pc:docMk/>
            <pc:sldMk cId="1088752655" sldId="257"/>
            <ac:spMk id="376" creationId="{2C200EEB-F982-4233-B985-53A99DBC80F1}"/>
          </ac:spMkLst>
        </pc:spChg>
        <pc:spChg chg="add del mod">
          <ac:chgData name="Gnanvo, Kondo (kg6cq)" userId="cf2a00cd-5d4a-477d-a52f-af039bcf1853" providerId="ADAL" clId="{2854AB01-C7F1-48D2-849E-E4A348712E6E}" dt="2023-09-21T20:23:10.200" v="8854" actId="478"/>
          <ac:spMkLst>
            <pc:docMk/>
            <pc:sldMk cId="1088752655" sldId="257"/>
            <ac:spMk id="377" creationId="{1887349B-4012-4610-BA68-C9D96FEF63E0}"/>
          </ac:spMkLst>
        </pc:spChg>
        <pc:spChg chg="del mod topLvl">
          <ac:chgData name="Gnanvo, Kondo (kg6cq)" userId="cf2a00cd-5d4a-477d-a52f-af039bcf1853" providerId="ADAL" clId="{2854AB01-C7F1-48D2-849E-E4A348712E6E}" dt="2023-09-21T20:20:41.459" v="8792" actId="478"/>
          <ac:spMkLst>
            <pc:docMk/>
            <pc:sldMk cId="1088752655" sldId="257"/>
            <ac:spMk id="380" creationId="{88912250-33B9-43D4-9FE0-D8BCE0775067}"/>
          </ac:spMkLst>
        </pc:spChg>
        <pc:spChg chg="add mod">
          <ac:chgData name="Gnanvo, Kondo (kg6cq)" userId="cf2a00cd-5d4a-477d-a52f-af039bcf1853" providerId="ADAL" clId="{2854AB01-C7F1-48D2-849E-E4A348712E6E}" dt="2023-09-22T13:33:19.089" v="10675" actId="113"/>
          <ac:spMkLst>
            <pc:docMk/>
            <pc:sldMk cId="1088752655" sldId="257"/>
            <ac:spMk id="384" creationId="{5DB5053E-AE25-4B78-84E5-5B362608E11D}"/>
          </ac:spMkLst>
        </pc:spChg>
        <pc:spChg chg="add mod">
          <ac:chgData name="Gnanvo, Kondo (kg6cq)" userId="cf2a00cd-5d4a-477d-a52f-af039bcf1853" providerId="ADAL" clId="{2854AB01-C7F1-48D2-849E-E4A348712E6E}" dt="2023-09-22T14:53:30.502" v="11603" actId="207"/>
          <ac:spMkLst>
            <pc:docMk/>
            <pc:sldMk cId="1088752655" sldId="257"/>
            <ac:spMk id="393" creationId="{792D6FAA-ACE4-4455-8884-B5432A6F703F}"/>
          </ac:spMkLst>
        </pc:spChg>
        <pc:spChg chg="mod topLvl">
          <ac:chgData name="Gnanvo, Kondo (kg6cq)" userId="cf2a00cd-5d4a-477d-a52f-af039bcf1853" providerId="ADAL" clId="{2854AB01-C7F1-48D2-849E-E4A348712E6E}" dt="2023-09-21T17:25:58.695" v="5630" actId="164"/>
          <ac:spMkLst>
            <pc:docMk/>
            <pc:sldMk cId="1088752655" sldId="257"/>
            <ac:spMk id="403" creationId="{771B56FC-B471-4725-92BC-B4873E42C7B9}"/>
          </ac:spMkLst>
        </pc:spChg>
        <pc:spChg chg="mod topLvl">
          <ac:chgData name="Gnanvo, Kondo (kg6cq)" userId="cf2a00cd-5d4a-477d-a52f-af039bcf1853" providerId="ADAL" clId="{2854AB01-C7F1-48D2-849E-E4A348712E6E}" dt="2023-09-21T18:30:14.948" v="6268" actId="1076"/>
          <ac:spMkLst>
            <pc:docMk/>
            <pc:sldMk cId="1088752655" sldId="257"/>
            <ac:spMk id="405" creationId="{D4312DAF-DB81-4F28-9E0D-FFBD6D89AE3F}"/>
          </ac:spMkLst>
        </pc:spChg>
        <pc:spChg chg="mod topLvl">
          <ac:chgData name="Gnanvo, Kondo (kg6cq)" userId="cf2a00cd-5d4a-477d-a52f-af039bcf1853" providerId="ADAL" clId="{2854AB01-C7F1-48D2-849E-E4A348712E6E}" dt="2023-09-21T17:25:48.918" v="5629" actId="692"/>
          <ac:spMkLst>
            <pc:docMk/>
            <pc:sldMk cId="1088752655" sldId="257"/>
            <ac:spMk id="406" creationId="{719371EF-8876-47EC-8210-D7784BE7C82A}"/>
          </ac:spMkLst>
        </pc:spChg>
        <pc:spChg chg="mod topLvl">
          <ac:chgData name="Gnanvo, Kondo (kg6cq)" userId="cf2a00cd-5d4a-477d-a52f-af039bcf1853" providerId="ADAL" clId="{2854AB01-C7F1-48D2-849E-E4A348712E6E}" dt="2023-09-21T17:25:48.918" v="5629" actId="692"/>
          <ac:spMkLst>
            <pc:docMk/>
            <pc:sldMk cId="1088752655" sldId="257"/>
            <ac:spMk id="407" creationId="{952C5618-36CB-4A76-B5F7-AF83456EBD50}"/>
          </ac:spMkLst>
        </pc:spChg>
        <pc:spChg chg="mod topLvl">
          <ac:chgData name="Gnanvo, Kondo (kg6cq)" userId="cf2a00cd-5d4a-477d-a52f-af039bcf1853" providerId="ADAL" clId="{2854AB01-C7F1-48D2-849E-E4A348712E6E}" dt="2023-09-21T17:25:48.918" v="5629" actId="692"/>
          <ac:spMkLst>
            <pc:docMk/>
            <pc:sldMk cId="1088752655" sldId="257"/>
            <ac:spMk id="409" creationId="{92EB936D-DEDE-4754-B754-6EDB450190A5}"/>
          </ac:spMkLst>
        </pc:spChg>
        <pc:spChg chg="mod topLvl">
          <ac:chgData name="Gnanvo, Kondo (kg6cq)" userId="cf2a00cd-5d4a-477d-a52f-af039bcf1853" providerId="ADAL" clId="{2854AB01-C7F1-48D2-849E-E4A348712E6E}" dt="2023-09-21T17:25:48.918" v="5629" actId="692"/>
          <ac:spMkLst>
            <pc:docMk/>
            <pc:sldMk cId="1088752655" sldId="257"/>
            <ac:spMk id="410" creationId="{10FFB9E3-7E69-49B0-8FEA-C794167B868E}"/>
          </ac:spMkLst>
        </pc:spChg>
        <pc:spChg chg="mod topLvl">
          <ac:chgData name="Gnanvo, Kondo (kg6cq)" userId="cf2a00cd-5d4a-477d-a52f-af039bcf1853" providerId="ADAL" clId="{2854AB01-C7F1-48D2-849E-E4A348712E6E}" dt="2023-09-21T17:25:48.918" v="5629" actId="692"/>
          <ac:spMkLst>
            <pc:docMk/>
            <pc:sldMk cId="1088752655" sldId="257"/>
            <ac:spMk id="411" creationId="{70C43623-EEBC-4C1D-B821-E9097FB8FA57}"/>
          </ac:spMkLst>
        </pc:spChg>
        <pc:spChg chg="del mod topLvl">
          <ac:chgData name="Gnanvo, Kondo (kg6cq)" userId="cf2a00cd-5d4a-477d-a52f-af039bcf1853" providerId="ADAL" clId="{2854AB01-C7F1-48D2-849E-E4A348712E6E}" dt="2023-09-21T16:57:46.738" v="4774" actId="478"/>
          <ac:spMkLst>
            <pc:docMk/>
            <pc:sldMk cId="1088752655" sldId="257"/>
            <ac:spMk id="412" creationId="{45919A89-57BD-4860-AA95-B217C671987E}"/>
          </ac:spMkLst>
        </pc:spChg>
        <pc:spChg chg="del mod topLvl">
          <ac:chgData name="Gnanvo, Kondo (kg6cq)" userId="cf2a00cd-5d4a-477d-a52f-af039bcf1853" providerId="ADAL" clId="{2854AB01-C7F1-48D2-849E-E4A348712E6E}" dt="2023-09-21T16:57:46.738" v="4774" actId="478"/>
          <ac:spMkLst>
            <pc:docMk/>
            <pc:sldMk cId="1088752655" sldId="257"/>
            <ac:spMk id="413" creationId="{626512DC-8B9E-4094-B784-FCA9E6135A4F}"/>
          </ac:spMkLst>
        </pc:spChg>
        <pc:spChg chg="del mod topLvl">
          <ac:chgData name="Gnanvo, Kondo (kg6cq)" userId="cf2a00cd-5d4a-477d-a52f-af039bcf1853" providerId="ADAL" clId="{2854AB01-C7F1-48D2-849E-E4A348712E6E}" dt="2023-09-21T16:57:46.738" v="4774" actId="478"/>
          <ac:spMkLst>
            <pc:docMk/>
            <pc:sldMk cId="1088752655" sldId="257"/>
            <ac:spMk id="414" creationId="{49232614-B647-46A5-9BC2-819DDAD42B62}"/>
          </ac:spMkLst>
        </pc:spChg>
        <pc:spChg chg="del mod topLvl">
          <ac:chgData name="Gnanvo, Kondo (kg6cq)" userId="cf2a00cd-5d4a-477d-a52f-af039bcf1853" providerId="ADAL" clId="{2854AB01-C7F1-48D2-849E-E4A348712E6E}" dt="2023-09-21T16:57:46.738" v="4774" actId="478"/>
          <ac:spMkLst>
            <pc:docMk/>
            <pc:sldMk cId="1088752655" sldId="257"/>
            <ac:spMk id="415" creationId="{4F8F20F0-8C06-4117-92E4-6393BA628EF4}"/>
          </ac:spMkLst>
        </pc:spChg>
        <pc:spChg chg="del mod topLvl">
          <ac:chgData name="Gnanvo, Kondo (kg6cq)" userId="cf2a00cd-5d4a-477d-a52f-af039bcf1853" providerId="ADAL" clId="{2854AB01-C7F1-48D2-849E-E4A348712E6E}" dt="2023-09-21T16:57:46.738" v="4774" actId="478"/>
          <ac:spMkLst>
            <pc:docMk/>
            <pc:sldMk cId="1088752655" sldId="257"/>
            <ac:spMk id="416" creationId="{B4662170-89C3-4C7E-BB7E-532EC262691E}"/>
          </ac:spMkLst>
        </pc:spChg>
        <pc:spChg chg="del mod topLvl">
          <ac:chgData name="Gnanvo, Kondo (kg6cq)" userId="cf2a00cd-5d4a-477d-a52f-af039bcf1853" providerId="ADAL" clId="{2854AB01-C7F1-48D2-849E-E4A348712E6E}" dt="2023-09-21T16:57:46.738" v="4774" actId="478"/>
          <ac:spMkLst>
            <pc:docMk/>
            <pc:sldMk cId="1088752655" sldId="257"/>
            <ac:spMk id="417" creationId="{1A79AB98-8733-4991-A1F7-ABCB0A9DA0E5}"/>
          </ac:spMkLst>
        </pc:spChg>
        <pc:spChg chg="mod topLvl">
          <ac:chgData name="Gnanvo, Kondo (kg6cq)" userId="cf2a00cd-5d4a-477d-a52f-af039bcf1853" providerId="ADAL" clId="{2854AB01-C7F1-48D2-849E-E4A348712E6E}" dt="2023-09-21T18:55:02.017" v="6449" actId="403"/>
          <ac:spMkLst>
            <pc:docMk/>
            <pc:sldMk cId="1088752655" sldId="257"/>
            <ac:spMk id="420" creationId="{D8309B60-67E0-490A-8AFF-A6D15E50C613}"/>
          </ac:spMkLst>
        </pc:spChg>
        <pc:spChg chg="mod topLvl">
          <ac:chgData name="Gnanvo, Kondo (kg6cq)" userId="cf2a00cd-5d4a-477d-a52f-af039bcf1853" providerId="ADAL" clId="{2854AB01-C7F1-48D2-849E-E4A348712E6E}" dt="2023-09-21T17:25:48.918" v="5629" actId="692"/>
          <ac:spMkLst>
            <pc:docMk/>
            <pc:sldMk cId="1088752655" sldId="257"/>
            <ac:spMk id="425" creationId="{ECDD64AA-3CB5-4713-BB30-527318911D67}"/>
          </ac:spMkLst>
        </pc:spChg>
        <pc:spChg chg="mod">
          <ac:chgData name="Gnanvo, Kondo (kg6cq)" userId="cf2a00cd-5d4a-477d-a52f-af039bcf1853" providerId="ADAL" clId="{2854AB01-C7F1-48D2-849E-E4A348712E6E}" dt="2023-09-21T18:55:02.017" v="6449" actId="403"/>
          <ac:spMkLst>
            <pc:docMk/>
            <pc:sldMk cId="1088752655" sldId="257"/>
            <ac:spMk id="429" creationId="{BDC05233-C880-4B04-84BC-569B90108D8F}"/>
          </ac:spMkLst>
        </pc:spChg>
        <pc:spChg chg="mod">
          <ac:chgData name="Gnanvo, Kondo (kg6cq)" userId="cf2a00cd-5d4a-477d-a52f-af039bcf1853" providerId="ADAL" clId="{2854AB01-C7F1-48D2-849E-E4A348712E6E}" dt="2023-09-21T18:55:02.017" v="6449" actId="403"/>
          <ac:spMkLst>
            <pc:docMk/>
            <pc:sldMk cId="1088752655" sldId="257"/>
            <ac:spMk id="430" creationId="{BA7CD9B1-8F4B-430B-9E21-272FD8ADE8C7}"/>
          </ac:spMkLst>
        </pc:spChg>
        <pc:spChg chg="mod">
          <ac:chgData name="Gnanvo, Kondo (kg6cq)" userId="cf2a00cd-5d4a-477d-a52f-af039bcf1853" providerId="ADAL" clId="{2854AB01-C7F1-48D2-849E-E4A348712E6E}" dt="2023-09-21T18:55:02.017" v="6449" actId="403"/>
          <ac:spMkLst>
            <pc:docMk/>
            <pc:sldMk cId="1088752655" sldId="257"/>
            <ac:spMk id="431" creationId="{568F4E59-08FA-4A9A-B131-B767C4457D1F}"/>
          </ac:spMkLst>
        </pc:spChg>
        <pc:spChg chg="mod">
          <ac:chgData name="Gnanvo, Kondo (kg6cq)" userId="cf2a00cd-5d4a-477d-a52f-af039bcf1853" providerId="ADAL" clId="{2854AB01-C7F1-48D2-849E-E4A348712E6E}" dt="2023-09-21T18:55:02.017" v="6449" actId="403"/>
          <ac:spMkLst>
            <pc:docMk/>
            <pc:sldMk cId="1088752655" sldId="257"/>
            <ac:spMk id="432" creationId="{B29B2544-DDDE-42FB-8BBA-35451420CF34}"/>
          </ac:spMkLst>
        </pc:spChg>
        <pc:spChg chg="mod">
          <ac:chgData name="Gnanvo, Kondo (kg6cq)" userId="cf2a00cd-5d4a-477d-a52f-af039bcf1853" providerId="ADAL" clId="{2854AB01-C7F1-48D2-849E-E4A348712E6E}" dt="2023-09-21T18:55:02.017" v="6449" actId="403"/>
          <ac:spMkLst>
            <pc:docMk/>
            <pc:sldMk cId="1088752655" sldId="257"/>
            <ac:spMk id="440" creationId="{3D75BDD2-EFA9-4D52-B350-1D9EA33B8412}"/>
          </ac:spMkLst>
        </pc:spChg>
        <pc:spChg chg="mod">
          <ac:chgData name="Gnanvo, Kondo (kg6cq)" userId="cf2a00cd-5d4a-477d-a52f-af039bcf1853" providerId="ADAL" clId="{2854AB01-C7F1-48D2-849E-E4A348712E6E}" dt="2023-09-21T18:55:02.017" v="6449" actId="403"/>
          <ac:spMkLst>
            <pc:docMk/>
            <pc:sldMk cId="1088752655" sldId="257"/>
            <ac:spMk id="441" creationId="{544D19C1-3A4B-4324-BF90-50DDB8DB5FD0}"/>
          </ac:spMkLst>
        </pc:spChg>
        <pc:spChg chg="mod">
          <ac:chgData name="Gnanvo, Kondo (kg6cq)" userId="cf2a00cd-5d4a-477d-a52f-af039bcf1853" providerId="ADAL" clId="{2854AB01-C7F1-48D2-849E-E4A348712E6E}" dt="2023-09-21T18:55:02.017" v="6449" actId="403"/>
          <ac:spMkLst>
            <pc:docMk/>
            <pc:sldMk cId="1088752655" sldId="257"/>
            <ac:spMk id="442" creationId="{3A100387-82BC-486F-8F12-175A1570767D}"/>
          </ac:spMkLst>
        </pc:spChg>
        <pc:spChg chg="mod">
          <ac:chgData name="Gnanvo, Kondo (kg6cq)" userId="cf2a00cd-5d4a-477d-a52f-af039bcf1853" providerId="ADAL" clId="{2854AB01-C7F1-48D2-849E-E4A348712E6E}" dt="2023-09-21T18:55:02.017" v="6449" actId="403"/>
          <ac:spMkLst>
            <pc:docMk/>
            <pc:sldMk cId="1088752655" sldId="257"/>
            <ac:spMk id="443" creationId="{B24372F3-AF50-4025-AE60-82F9AF50D23B}"/>
          </ac:spMkLst>
        </pc:spChg>
        <pc:spChg chg="mod">
          <ac:chgData name="Gnanvo, Kondo (kg6cq)" userId="cf2a00cd-5d4a-477d-a52f-af039bcf1853" providerId="ADAL" clId="{2854AB01-C7F1-48D2-849E-E4A348712E6E}" dt="2023-09-21T18:55:02.017" v="6449" actId="403"/>
          <ac:spMkLst>
            <pc:docMk/>
            <pc:sldMk cId="1088752655" sldId="257"/>
            <ac:spMk id="444" creationId="{18479CB3-9188-4087-9EED-03449F30C571}"/>
          </ac:spMkLst>
        </pc:spChg>
        <pc:spChg chg="mod">
          <ac:chgData name="Gnanvo, Kondo (kg6cq)" userId="cf2a00cd-5d4a-477d-a52f-af039bcf1853" providerId="ADAL" clId="{2854AB01-C7F1-48D2-849E-E4A348712E6E}" dt="2023-09-21T18:55:02.017" v="6449" actId="403"/>
          <ac:spMkLst>
            <pc:docMk/>
            <pc:sldMk cId="1088752655" sldId="257"/>
            <ac:spMk id="445" creationId="{F0F938E3-B0D8-4871-88F1-AEBE7D768121}"/>
          </ac:spMkLst>
        </pc:spChg>
        <pc:spChg chg="mod">
          <ac:chgData name="Gnanvo, Kondo (kg6cq)" userId="cf2a00cd-5d4a-477d-a52f-af039bcf1853" providerId="ADAL" clId="{2854AB01-C7F1-48D2-849E-E4A348712E6E}" dt="2023-09-21T18:55:02.017" v="6449" actId="403"/>
          <ac:spMkLst>
            <pc:docMk/>
            <pc:sldMk cId="1088752655" sldId="257"/>
            <ac:spMk id="446" creationId="{16981E5F-6160-4316-B8D9-DBD2A48028D3}"/>
          </ac:spMkLst>
        </pc:spChg>
        <pc:spChg chg="mod">
          <ac:chgData name="Gnanvo, Kondo (kg6cq)" userId="cf2a00cd-5d4a-477d-a52f-af039bcf1853" providerId="ADAL" clId="{2854AB01-C7F1-48D2-849E-E4A348712E6E}" dt="2023-09-21T18:55:02.017" v="6449" actId="403"/>
          <ac:spMkLst>
            <pc:docMk/>
            <pc:sldMk cId="1088752655" sldId="257"/>
            <ac:spMk id="447" creationId="{49097EE1-A59D-4981-8121-9DB57A70B136}"/>
          </ac:spMkLst>
        </pc:spChg>
        <pc:spChg chg="mod">
          <ac:chgData name="Gnanvo, Kondo (kg6cq)" userId="cf2a00cd-5d4a-477d-a52f-af039bcf1853" providerId="ADAL" clId="{2854AB01-C7F1-48D2-849E-E4A348712E6E}" dt="2023-09-21T18:55:02.017" v="6449" actId="403"/>
          <ac:spMkLst>
            <pc:docMk/>
            <pc:sldMk cId="1088752655" sldId="257"/>
            <ac:spMk id="448" creationId="{9D4CC4F2-38D6-4956-9EA9-7016D61A69C0}"/>
          </ac:spMkLst>
        </pc:spChg>
        <pc:spChg chg="mod">
          <ac:chgData name="Gnanvo, Kondo (kg6cq)" userId="cf2a00cd-5d4a-477d-a52f-af039bcf1853" providerId="ADAL" clId="{2854AB01-C7F1-48D2-849E-E4A348712E6E}" dt="2023-09-21T18:55:02.017" v="6449" actId="403"/>
          <ac:spMkLst>
            <pc:docMk/>
            <pc:sldMk cId="1088752655" sldId="257"/>
            <ac:spMk id="449" creationId="{B83B0E0C-559A-41A9-8F15-9929605CE6A1}"/>
          </ac:spMkLst>
        </pc:spChg>
        <pc:spChg chg="mod">
          <ac:chgData name="Gnanvo, Kondo (kg6cq)" userId="cf2a00cd-5d4a-477d-a52f-af039bcf1853" providerId="ADAL" clId="{2854AB01-C7F1-48D2-849E-E4A348712E6E}" dt="2023-09-21T18:55:02.017" v="6449" actId="403"/>
          <ac:spMkLst>
            <pc:docMk/>
            <pc:sldMk cId="1088752655" sldId="257"/>
            <ac:spMk id="450" creationId="{F4434AB1-71D0-40B9-A80F-209A22277F7B}"/>
          </ac:spMkLst>
        </pc:spChg>
        <pc:spChg chg="mod">
          <ac:chgData name="Gnanvo, Kondo (kg6cq)" userId="cf2a00cd-5d4a-477d-a52f-af039bcf1853" providerId="ADAL" clId="{2854AB01-C7F1-48D2-849E-E4A348712E6E}" dt="2023-09-21T18:55:02.017" v="6449" actId="403"/>
          <ac:spMkLst>
            <pc:docMk/>
            <pc:sldMk cId="1088752655" sldId="257"/>
            <ac:spMk id="451" creationId="{4835B9DC-4DC5-4BAC-A845-B11EDAEE14DF}"/>
          </ac:spMkLst>
        </pc:spChg>
        <pc:spChg chg="mod">
          <ac:chgData name="Gnanvo, Kondo (kg6cq)" userId="cf2a00cd-5d4a-477d-a52f-af039bcf1853" providerId="ADAL" clId="{2854AB01-C7F1-48D2-849E-E4A348712E6E}" dt="2023-09-21T18:55:02.017" v="6449" actId="403"/>
          <ac:spMkLst>
            <pc:docMk/>
            <pc:sldMk cId="1088752655" sldId="257"/>
            <ac:spMk id="452" creationId="{258C718C-F766-4579-9661-37B3B22B6F3E}"/>
          </ac:spMkLst>
        </pc:spChg>
        <pc:spChg chg="mod">
          <ac:chgData name="Gnanvo, Kondo (kg6cq)" userId="cf2a00cd-5d4a-477d-a52f-af039bcf1853" providerId="ADAL" clId="{2854AB01-C7F1-48D2-849E-E4A348712E6E}" dt="2023-09-21T18:55:02.017" v="6449" actId="403"/>
          <ac:spMkLst>
            <pc:docMk/>
            <pc:sldMk cId="1088752655" sldId="257"/>
            <ac:spMk id="453" creationId="{E2538442-5109-4691-9C8F-2742F57F0291}"/>
          </ac:spMkLst>
        </pc:spChg>
        <pc:spChg chg="del topLvl">
          <ac:chgData name="Gnanvo, Kondo (kg6cq)" userId="cf2a00cd-5d4a-477d-a52f-af039bcf1853" providerId="ADAL" clId="{2854AB01-C7F1-48D2-849E-E4A348712E6E}" dt="2023-09-21T16:57:36.643" v="4773" actId="478"/>
          <ac:spMkLst>
            <pc:docMk/>
            <pc:sldMk cId="1088752655" sldId="257"/>
            <ac:spMk id="454" creationId="{DB674316-851C-4C62-B0EA-BA2601D5BE15}"/>
          </ac:spMkLst>
        </pc:spChg>
        <pc:spChg chg="del">
          <ac:chgData name="Gnanvo, Kondo (kg6cq)" userId="cf2a00cd-5d4a-477d-a52f-af039bcf1853" providerId="ADAL" clId="{2854AB01-C7F1-48D2-849E-E4A348712E6E}" dt="2023-09-21T16:57:33.855" v="4772" actId="478"/>
          <ac:spMkLst>
            <pc:docMk/>
            <pc:sldMk cId="1088752655" sldId="257"/>
            <ac:spMk id="455" creationId="{27B611A8-5448-4D59-82B5-BE7AF027DD79}"/>
          </ac:spMkLst>
        </pc:spChg>
        <pc:spChg chg="mod topLvl">
          <ac:chgData name="Gnanvo, Kondo (kg6cq)" userId="cf2a00cd-5d4a-477d-a52f-af039bcf1853" providerId="ADAL" clId="{2854AB01-C7F1-48D2-849E-E4A348712E6E}" dt="2023-09-21T17:25:48.918" v="5629" actId="692"/>
          <ac:spMkLst>
            <pc:docMk/>
            <pc:sldMk cId="1088752655" sldId="257"/>
            <ac:spMk id="456" creationId="{DCBD687F-D52C-4AE4-AD28-440EE0F66ABD}"/>
          </ac:spMkLst>
        </pc:spChg>
        <pc:spChg chg="add mod">
          <ac:chgData name="Gnanvo, Kondo (kg6cq)" userId="cf2a00cd-5d4a-477d-a52f-af039bcf1853" providerId="ADAL" clId="{2854AB01-C7F1-48D2-849E-E4A348712E6E}" dt="2023-09-21T20:22:46.335" v="8853" actId="207"/>
          <ac:spMkLst>
            <pc:docMk/>
            <pc:sldMk cId="1088752655" sldId="257"/>
            <ac:spMk id="464" creationId="{6DC404A8-9A79-4A10-A05B-16DFF952A503}"/>
          </ac:spMkLst>
        </pc:spChg>
        <pc:spChg chg="add mod">
          <ac:chgData name="Gnanvo, Kondo (kg6cq)" userId="cf2a00cd-5d4a-477d-a52f-af039bcf1853" providerId="ADAL" clId="{2854AB01-C7F1-48D2-849E-E4A348712E6E}" dt="2023-09-22T14:57:09.482" v="11637" actId="207"/>
          <ac:spMkLst>
            <pc:docMk/>
            <pc:sldMk cId="1088752655" sldId="257"/>
            <ac:spMk id="476" creationId="{C30BDDDE-803E-459E-88E9-A5F61D848A39}"/>
          </ac:spMkLst>
        </pc:spChg>
        <pc:spChg chg="add mod">
          <ac:chgData name="Gnanvo, Kondo (kg6cq)" userId="cf2a00cd-5d4a-477d-a52f-af039bcf1853" providerId="ADAL" clId="{2854AB01-C7F1-48D2-849E-E4A348712E6E}" dt="2023-09-22T14:48:39.506" v="11573" actId="1036"/>
          <ac:spMkLst>
            <pc:docMk/>
            <pc:sldMk cId="1088752655" sldId="257"/>
            <ac:spMk id="509" creationId="{304362A0-0A37-48EE-A349-4592941A3226}"/>
          </ac:spMkLst>
        </pc:spChg>
        <pc:spChg chg="del">
          <ac:chgData name="Gnanvo, Kondo (kg6cq)" userId="cf2a00cd-5d4a-477d-a52f-af039bcf1853" providerId="ADAL" clId="{2854AB01-C7F1-48D2-849E-E4A348712E6E}" dt="2023-09-21T16:58:53.019" v="4799" actId="478"/>
          <ac:spMkLst>
            <pc:docMk/>
            <pc:sldMk cId="1088752655" sldId="257"/>
            <ac:spMk id="511" creationId="{2C112F35-A2D3-421C-B839-C8917ED67984}"/>
          </ac:spMkLst>
        </pc:spChg>
        <pc:spChg chg="mod">
          <ac:chgData name="Gnanvo, Kondo (kg6cq)" userId="cf2a00cd-5d4a-477d-a52f-af039bcf1853" providerId="ADAL" clId="{2854AB01-C7F1-48D2-849E-E4A348712E6E}" dt="2023-09-21T17:25:48.918" v="5629" actId="692"/>
          <ac:spMkLst>
            <pc:docMk/>
            <pc:sldMk cId="1088752655" sldId="257"/>
            <ac:spMk id="512" creationId="{1097A421-5E4F-4128-B61F-1ED5DBE278EA}"/>
          </ac:spMkLst>
        </pc:spChg>
        <pc:spChg chg="mod">
          <ac:chgData name="Gnanvo, Kondo (kg6cq)" userId="cf2a00cd-5d4a-477d-a52f-af039bcf1853" providerId="ADAL" clId="{2854AB01-C7F1-48D2-849E-E4A348712E6E}" dt="2023-09-21T17:25:48.918" v="5629" actId="692"/>
          <ac:spMkLst>
            <pc:docMk/>
            <pc:sldMk cId="1088752655" sldId="257"/>
            <ac:spMk id="513" creationId="{453F5ECF-D6A5-4D02-B730-F6B1B09DDE79}"/>
          </ac:spMkLst>
        </pc:spChg>
        <pc:spChg chg="add del">
          <ac:chgData name="Gnanvo, Kondo (kg6cq)" userId="cf2a00cd-5d4a-477d-a52f-af039bcf1853" providerId="ADAL" clId="{2854AB01-C7F1-48D2-849E-E4A348712E6E}" dt="2023-09-21T16:59:45.885" v="4852" actId="478"/>
          <ac:spMkLst>
            <pc:docMk/>
            <pc:sldMk cId="1088752655" sldId="257"/>
            <ac:spMk id="515" creationId="{F4270A90-75F1-49A0-B718-2A1D68986EF2}"/>
          </ac:spMkLst>
        </pc:spChg>
        <pc:spChg chg="mod">
          <ac:chgData name="Gnanvo, Kondo (kg6cq)" userId="cf2a00cd-5d4a-477d-a52f-af039bcf1853" providerId="ADAL" clId="{2854AB01-C7F1-48D2-849E-E4A348712E6E}" dt="2023-09-21T17:25:48.918" v="5629" actId="692"/>
          <ac:spMkLst>
            <pc:docMk/>
            <pc:sldMk cId="1088752655" sldId="257"/>
            <ac:spMk id="516" creationId="{FEBFF31A-F70C-4A39-AF43-9A25460139B2}"/>
          </ac:spMkLst>
        </pc:spChg>
        <pc:spChg chg="mod">
          <ac:chgData name="Gnanvo, Kondo (kg6cq)" userId="cf2a00cd-5d4a-477d-a52f-af039bcf1853" providerId="ADAL" clId="{2854AB01-C7F1-48D2-849E-E4A348712E6E}" dt="2023-09-21T17:25:48.918" v="5629" actId="692"/>
          <ac:spMkLst>
            <pc:docMk/>
            <pc:sldMk cId="1088752655" sldId="257"/>
            <ac:spMk id="517" creationId="{3A61DE04-E93E-4C45-B7D6-5DB490A3BF7A}"/>
          </ac:spMkLst>
        </pc:spChg>
        <pc:spChg chg="del mod">
          <ac:chgData name="Gnanvo, Kondo (kg6cq)" userId="cf2a00cd-5d4a-477d-a52f-af039bcf1853" providerId="ADAL" clId="{2854AB01-C7F1-48D2-849E-E4A348712E6E}" dt="2023-09-21T17:01:07.614" v="5047" actId="478"/>
          <ac:spMkLst>
            <pc:docMk/>
            <pc:sldMk cId="1088752655" sldId="257"/>
            <ac:spMk id="519" creationId="{D83D32A9-3AEB-4387-A1D8-35EEDCE40A94}"/>
          </ac:spMkLst>
        </pc:spChg>
        <pc:spChg chg="mod">
          <ac:chgData name="Gnanvo, Kondo (kg6cq)" userId="cf2a00cd-5d4a-477d-a52f-af039bcf1853" providerId="ADAL" clId="{2854AB01-C7F1-48D2-849E-E4A348712E6E}" dt="2023-09-21T17:25:48.918" v="5629" actId="692"/>
          <ac:spMkLst>
            <pc:docMk/>
            <pc:sldMk cId="1088752655" sldId="257"/>
            <ac:spMk id="520" creationId="{F1CD4BD9-229F-4410-A7AD-4028FE9FACAE}"/>
          </ac:spMkLst>
        </pc:spChg>
        <pc:spChg chg="mod">
          <ac:chgData name="Gnanvo, Kondo (kg6cq)" userId="cf2a00cd-5d4a-477d-a52f-af039bcf1853" providerId="ADAL" clId="{2854AB01-C7F1-48D2-849E-E4A348712E6E}" dt="2023-09-21T17:25:48.918" v="5629" actId="692"/>
          <ac:spMkLst>
            <pc:docMk/>
            <pc:sldMk cId="1088752655" sldId="257"/>
            <ac:spMk id="521" creationId="{F4CEC47C-D85A-46C1-B0B9-92268656100B}"/>
          </ac:spMkLst>
        </pc:spChg>
        <pc:spChg chg="del">
          <ac:chgData name="Gnanvo, Kondo (kg6cq)" userId="cf2a00cd-5d4a-477d-a52f-af039bcf1853" providerId="ADAL" clId="{2854AB01-C7F1-48D2-849E-E4A348712E6E}" dt="2023-09-21T17:02:15.044" v="5060" actId="478"/>
          <ac:spMkLst>
            <pc:docMk/>
            <pc:sldMk cId="1088752655" sldId="257"/>
            <ac:spMk id="523" creationId="{52D8851F-559B-4415-ADB1-0545D8B3A548}"/>
          </ac:spMkLst>
        </pc:spChg>
        <pc:spChg chg="mod">
          <ac:chgData name="Gnanvo, Kondo (kg6cq)" userId="cf2a00cd-5d4a-477d-a52f-af039bcf1853" providerId="ADAL" clId="{2854AB01-C7F1-48D2-849E-E4A348712E6E}" dt="2023-09-21T17:25:48.918" v="5629" actId="692"/>
          <ac:spMkLst>
            <pc:docMk/>
            <pc:sldMk cId="1088752655" sldId="257"/>
            <ac:spMk id="524" creationId="{7BB79C60-B213-428B-B219-2149E655ADE6}"/>
          </ac:spMkLst>
        </pc:spChg>
        <pc:spChg chg="mod">
          <ac:chgData name="Gnanvo, Kondo (kg6cq)" userId="cf2a00cd-5d4a-477d-a52f-af039bcf1853" providerId="ADAL" clId="{2854AB01-C7F1-48D2-849E-E4A348712E6E}" dt="2023-09-21T17:25:48.918" v="5629" actId="692"/>
          <ac:spMkLst>
            <pc:docMk/>
            <pc:sldMk cId="1088752655" sldId="257"/>
            <ac:spMk id="525" creationId="{540DCFFC-86E9-4C09-953C-0A03C1C66303}"/>
          </ac:spMkLst>
        </pc:spChg>
        <pc:spChg chg="del">
          <ac:chgData name="Gnanvo, Kondo (kg6cq)" userId="cf2a00cd-5d4a-477d-a52f-af039bcf1853" providerId="ADAL" clId="{2854AB01-C7F1-48D2-849E-E4A348712E6E}" dt="2023-09-21T17:04:37.367" v="5082" actId="478"/>
          <ac:spMkLst>
            <pc:docMk/>
            <pc:sldMk cId="1088752655" sldId="257"/>
            <ac:spMk id="527" creationId="{B9C4BC76-5C63-472D-9439-267FEADB9D74}"/>
          </ac:spMkLst>
        </pc:spChg>
        <pc:spChg chg="mod">
          <ac:chgData name="Gnanvo, Kondo (kg6cq)" userId="cf2a00cd-5d4a-477d-a52f-af039bcf1853" providerId="ADAL" clId="{2854AB01-C7F1-48D2-849E-E4A348712E6E}" dt="2023-09-21T17:25:48.918" v="5629" actId="692"/>
          <ac:spMkLst>
            <pc:docMk/>
            <pc:sldMk cId="1088752655" sldId="257"/>
            <ac:spMk id="528" creationId="{095D6FD7-5291-4312-9E15-CB905DAC46E3}"/>
          </ac:spMkLst>
        </pc:spChg>
        <pc:spChg chg="mod">
          <ac:chgData name="Gnanvo, Kondo (kg6cq)" userId="cf2a00cd-5d4a-477d-a52f-af039bcf1853" providerId="ADAL" clId="{2854AB01-C7F1-48D2-849E-E4A348712E6E}" dt="2023-09-21T17:25:48.918" v="5629" actId="692"/>
          <ac:spMkLst>
            <pc:docMk/>
            <pc:sldMk cId="1088752655" sldId="257"/>
            <ac:spMk id="529" creationId="{90D0FD7F-0410-4148-B52E-4AF83F618A80}"/>
          </ac:spMkLst>
        </pc:spChg>
        <pc:spChg chg="del">
          <ac:chgData name="Gnanvo, Kondo (kg6cq)" userId="cf2a00cd-5d4a-477d-a52f-af039bcf1853" providerId="ADAL" clId="{2854AB01-C7F1-48D2-849E-E4A348712E6E}" dt="2023-09-21T17:04:27.698" v="5080" actId="478"/>
          <ac:spMkLst>
            <pc:docMk/>
            <pc:sldMk cId="1088752655" sldId="257"/>
            <ac:spMk id="531" creationId="{E7E0F8AE-8FC5-4CB4-9E58-E69EB44F8D5A}"/>
          </ac:spMkLst>
        </pc:spChg>
        <pc:spChg chg="del topLvl">
          <ac:chgData name="Gnanvo, Kondo (kg6cq)" userId="cf2a00cd-5d4a-477d-a52f-af039bcf1853" providerId="ADAL" clId="{2854AB01-C7F1-48D2-849E-E4A348712E6E}" dt="2023-09-21T17:04:31.684" v="5081" actId="478"/>
          <ac:spMkLst>
            <pc:docMk/>
            <pc:sldMk cId="1088752655" sldId="257"/>
            <ac:spMk id="532" creationId="{A8138F2B-E4EE-472C-9B6D-4026F3D7DFC2}"/>
          </ac:spMkLst>
        </pc:spChg>
        <pc:spChg chg="mod topLvl">
          <ac:chgData name="Gnanvo, Kondo (kg6cq)" userId="cf2a00cd-5d4a-477d-a52f-af039bcf1853" providerId="ADAL" clId="{2854AB01-C7F1-48D2-849E-E4A348712E6E}" dt="2023-09-21T17:25:48.918" v="5629" actId="692"/>
          <ac:spMkLst>
            <pc:docMk/>
            <pc:sldMk cId="1088752655" sldId="257"/>
            <ac:spMk id="533" creationId="{B45D9487-BEBA-4A30-B9B3-56CF12E65656}"/>
          </ac:spMkLst>
        </pc:spChg>
        <pc:spChg chg="del topLvl">
          <ac:chgData name="Gnanvo, Kondo (kg6cq)" userId="cf2a00cd-5d4a-477d-a52f-af039bcf1853" providerId="ADAL" clId="{2854AB01-C7F1-48D2-849E-E4A348712E6E}" dt="2023-09-21T17:05:06.503" v="5088" actId="478"/>
          <ac:spMkLst>
            <pc:docMk/>
            <pc:sldMk cId="1088752655" sldId="257"/>
            <ac:spMk id="535" creationId="{DF382A7D-2C74-4D44-A698-A49A8639C229}"/>
          </ac:spMkLst>
        </pc:spChg>
        <pc:spChg chg="del">
          <ac:chgData name="Gnanvo, Kondo (kg6cq)" userId="cf2a00cd-5d4a-477d-a52f-af039bcf1853" providerId="ADAL" clId="{2854AB01-C7F1-48D2-849E-E4A348712E6E}" dt="2023-09-21T17:05:00.647" v="5087" actId="478"/>
          <ac:spMkLst>
            <pc:docMk/>
            <pc:sldMk cId="1088752655" sldId="257"/>
            <ac:spMk id="536" creationId="{7AEFA029-066C-4AB7-8796-812E6A8F9A6D}"/>
          </ac:spMkLst>
        </pc:spChg>
        <pc:spChg chg="mod topLvl">
          <ac:chgData name="Gnanvo, Kondo (kg6cq)" userId="cf2a00cd-5d4a-477d-a52f-af039bcf1853" providerId="ADAL" clId="{2854AB01-C7F1-48D2-849E-E4A348712E6E}" dt="2023-09-21T17:25:48.918" v="5629" actId="692"/>
          <ac:spMkLst>
            <pc:docMk/>
            <pc:sldMk cId="1088752655" sldId="257"/>
            <ac:spMk id="537" creationId="{74FF8F61-EA4F-4A6A-9403-ECEFC7DED3BB}"/>
          </ac:spMkLst>
        </pc:spChg>
        <pc:spChg chg="add mod topLvl">
          <ac:chgData name="Gnanvo, Kondo (kg6cq)" userId="cf2a00cd-5d4a-477d-a52f-af039bcf1853" providerId="ADAL" clId="{2854AB01-C7F1-48D2-849E-E4A348712E6E}" dt="2023-09-21T18:55:19.509" v="6452" actId="403"/>
          <ac:spMkLst>
            <pc:docMk/>
            <pc:sldMk cId="1088752655" sldId="257"/>
            <ac:spMk id="538" creationId="{8A48D457-134F-4D72-B5BD-884493CC4678}"/>
          </ac:spMkLst>
        </pc:spChg>
        <pc:spChg chg="add mod topLvl">
          <ac:chgData name="Gnanvo, Kondo (kg6cq)" userId="cf2a00cd-5d4a-477d-a52f-af039bcf1853" providerId="ADAL" clId="{2854AB01-C7F1-48D2-849E-E4A348712E6E}" dt="2023-09-21T18:55:19.509" v="6452" actId="403"/>
          <ac:spMkLst>
            <pc:docMk/>
            <pc:sldMk cId="1088752655" sldId="257"/>
            <ac:spMk id="539" creationId="{1100DF23-CEA5-479B-973E-EB5CCA8DA014}"/>
          </ac:spMkLst>
        </pc:spChg>
        <pc:spChg chg="add mod topLvl">
          <ac:chgData name="Gnanvo, Kondo (kg6cq)" userId="cf2a00cd-5d4a-477d-a52f-af039bcf1853" providerId="ADAL" clId="{2854AB01-C7F1-48D2-849E-E4A348712E6E}" dt="2023-09-21T18:55:19.509" v="6452" actId="403"/>
          <ac:spMkLst>
            <pc:docMk/>
            <pc:sldMk cId="1088752655" sldId="257"/>
            <ac:spMk id="540" creationId="{A075B166-9761-40ED-83DB-3EBFEA6F127D}"/>
          </ac:spMkLst>
        </pc:spChg>
        <pc:spChg chg="add mod topLvl">
          <ac:chgData name="Gnanvo, Kondo (kg6cq)" userId="cf2a00cd-5d4a-477d-a52f-af039bcf1853" providerId="ADAL" clId="{2854AB01-C7F1-48D2-849E-E4A348712E6E}" dt="2023-09-21T18:55:19.509" v="6452" actId="403"/>
          <ac:spMkLst>
            <pc:docMk/>
            <pc:sldMk cId="1088752655" sldId="257"/>
            <ac:spMk id="541" creationId="{A8381AA9-E503-4CC5-B980-DFF31A19C275}"/>
          </ac:spMkLst>
        </pc:spChg>
        <pc:spChg chg="add mod topLvl">
          <ac:chgData name="Gnanvo, Kondo (kg6cq)" userId="cf2a00cd-5d4a-477d-a52f-af039bcf1853" providerId="ADAL" clId="{2854AB01-C7F1-48D2-849E-E4A348712E6E}" dt="2023-09-21T20:41:03.840" v="9610" actId="1036"/>
          <ac:spMkLst>
            <pc:docMk/>
            <pc:sldMk cId="1088752655" sldId="257"/>
            <ac:spMk id="546" creationId="{2E6A08DA-F82E-4D11-A526-5E3F4F02852E}"/>
          </ac:spMkLst>
        </pc:spChg>
        <pc:spChg chg="add mod">
          <ac:chgData name="Gnanvo, Kondo (kg6cq)" userId="cf2a00cd-5d4a-477d-a52f-af039bcf1853" providerId="ADAL" clId="{2854AB01-C7F1-48D2-849E-E4A348712E6E}" dt="2023-09-22T14:48:39.506" v="11573" actId="1036"/>
          <ac:spMkLst>
            <pc:docMk/>
            <pc:sldMk cId="1088752655" sldId="257"/>
            <ac:spMk id="547" creationId="{2CA5C942-7729-4E18-A4E3-B1E9476B5F5D}"/>
          </ac:spMkLst>
        </pc:spChg>
        <pc:spChg chg="add mod">
          <ac:chgData name="Gnanvo, Kondo (kg6cq)" userId="cf2a00cd-5d4a-477d-a52f-af039bcf1853" providerId="ADAL" clId="{2854AB01-C7F1-48D2-849E-E4A348712E6E}" dt="2023-09-21T19:04:08.190" v="6705" actId="164"/>
          <ac:spMkLst>
            <pc:docMk/>
            <pc:sldMk cId="1088752655" sldId="257"/>
            <ac:spMk id="548" creationId="{273A0235-1138-47CB-B7F1-6E6512F70D31}"/>
          </ac:spMkLst>
        </pc:spChg>
        <pc:grpChg chg="add del mod">
          <ac:chgData name="Gnanvo, Kondo (kg6cq)" userId="cf2a00cd-5d4a-477d-a52f-af039bcf1853" providerId="ADAL" clId="{2854AB01-C7F1-48D2-849E-E4A348712E6E}" dt="2023-09-21T16:41:44.111" v="4517" actId="165"/>
          <ac:grpSpMkLst>
            <pc:docMk/>
            <pc:sldMk cId="1088752655" sldId="257"/>
            <ac:grpSpMk id="3" creationId="{62589584-2CE6-44EE-8775-511D3425973F}"/>
          </ac:grpSpMkLst>
        </pc:grpChg>
        <pc:grpChg chg="add mod">
          <ac:chgData name="Gnanvo, Kondo (kg6cq)" userId="cf2a00cd-5d4a-477d-a52f-af039bcf1853" providerId="ADAL" clId="{2854AB01-C7F1-48D2-849E-E4A348712E6E}" dt="2023-09-22T14:55:06.566" v="11607" actId="1076"/>
          <ac:grpSpMkLst>
            <pc:docMk/>
            <pc:sldMk cId="1088752655" sldId="257"/>
            <ac:grpSpMk id="10" creationId="{055A7444-4B66-4EE2-A9A1-D4641BBB452D}"/>
          </ac:grpSpMkLst>
        </pc:grpChg>
        <pc:grpChg chg="add del mod">
          <ac:chgData name="Gnanvo, Kondo (kg6cq)" userId="cf2a00cd-5d4a-477d-a52f-af039bcf1853" providerId="ADAL" clId="{2854AB01-C7F1-48D2-849E-E4A348712E6E}" dt="2023-09-20T19:51:10.508" v="1971" actId="478"/>
          <ac:grpSpMkLst>
            <pc:docMk/>
            <pc:sldMk cId="1088752655" sldId="257"/>
            <ac:grpSpMk id="10" creationId="{F30D7447-8B17-452F-8847-85A5A9954589}"/>
          </ac:grpSpMkLst>
        </pc:grpChg>
        <pc:grpChg chg="add mod">
          <ac:chgData name="Gnanvo, Kondo (kg6cq)" userId="cf2a00cd-5d4a-477d-a52f-af039bcf1853" providerId="ADAL" clId="{2854AB01-C7F1-48D2-849E-E4A348712E6E}" dt="2023-09-22T14:55:12.707" v="11608" actId="1076"/>
          <ac:grpSpMkLst>
            <pc:docMk/>
            <pc:sldMk cId="1088752655" sldId="257"/>
            <ac:grpSpMk id="11" creationId="{1A2474DF-F1CE-4106-9259-71202052A435}"/>
          </ac:grpSpMkLst>
        </pc:grpChg>
        <pc:grpChg chg="add mod topLvl">
          <ac:chgData name="Gnanvo, Kondo (kg6cq)" userId="cf2a00cd-5d4a-477d-a52f-af039bcf1853" providerId="ADAL" clId="{2854AB01-C7F1-48D2-849E-E4A348712E6E}" dt="2023-09-21T21:02:27.587" v="10009" actId="164"/>
          <ac:grpSpMkLst>
            <pc:docMk/>
            <pc:sldMk cId="1088752655" sldId="257"/>
            <ac:grpSpMk id="12" creationId="{398003E4-4169-42AB-8D72-0449EECA8F13}"/>
          </ac:grpSpMkLst>
        </pc:grpChg>
        <pc:grpChg chg="add del mod">
          <ac:chgData name="Gnanvo, Kondo (kg6cq)" userId="cf2a00cd-5d4a-477d-a52f-af039bcf1853" providerId="ADAL" clId="{2854AB01-C7F1-48D2-849E-E4A348712E6E}" dt="2023-09-21T21:01:49.368" v="9990" actId="165"/>
          <ac:grpSpMkLst>
            <pc:docMk/>
            <pc:sldMk cId="1088752655" sldId="257"/>
            <ac:grpSpMk id="13" creationId="{ACDBD6A8-841D-4BC6-BC51-88131D2F8642}"/>
          </ac:grpSpMkLst>
        </pc:grpChg>
        <pc:grpChg chg="add mod">
          <ac:chgData name="Gnanvo, Kondo (kg6cq)" userId="cf2a00cd-5d4a-477d-a52f-af039bcf1853" providerId="ADAL" clId="{2854AB01-C7F1-48D2-849E-E4A348712E6E}" dt="2023-09-22T14:48:39.506" v="11573" actId="1036"/>
          <ac:grpSpMkLst>
            <pc:docMk/>
            <pc:sldMk cId="1088752655" sldId="257"/>
            <ac:grpSpMk id="14" creationId="{750E7494-D908-44AE-8997-E2BF577C401D}"/>
          </ac:grpSpMkLst>
        </pc:grpChg>
        <pc:grpChg chg="add mod">
          <ac:chgData name="Gnanvo, Kondo (kg6cq)" userId="cf2a00cd-5d4a-477d-a52f-af039bcf1853" providerId="ADAL" clId="{2854AB01-C7F1-48D2-849E-E4A348712E6E}" dt="2023-09-21T17:05:41.590" v="5089" actId="164"/>
          <ac:grpSpMkLst>
            <pc:docMk/>
            <pc:sldMk cId="1088752655" sldId="257"/>
            <ac:grpSpMk id="15" creationId="{46396F18-10AA-4D5B-A1A4-67A1711F9D29}"/>
          </ac:grpSpMkLst>
        </pc:grpChg>
        <pc:grpChg chg="add mod">
          <ac:chgData name="Gnanvo, Kondo (kg6cq)" userId="cf2a00cd-5d4a-477d-a52f-af039bcf1853" providerId="ADAL" clId="{2854AB01-C7F1-48D2-849E-E4A348712E6E}" dt="2023-09-21T17:07:42.839" v="5133" actId="164"/>
          <ac:grpSpMkLst>
            <pc:docMk/>
            <pc:sldMk cId="1088752655" sldId="257"/>
            <ac:grpSpMk id="16" creationId="{24576408-7079-4ADF-B74B-EED4C03E7493}"/>
          </ac:grpSpMkLst>
        </pc:grpChg>
        <pc:grpChg chg="add mod">
          <ac:chgData name="Gnanvo, Kondo (kg6cq)" userId="cf2a00cd-5d4a-477d-a52f-af039bcf1853" providerId="ADAL" clId="{2854AB01-C7F1-48D2-849E-E4A348712E6E}" dt="2023-09-21T17:07:26.642" v="5131" actId="164"/>
          <ac:grpSpMkLst>
            <pc:docMk/>
            <pc:sldMk cId="1088752655" sldId="257"/>
            <ac:grpSpMk id="17" creationId="{BA978797-7ACF-4167-A5D9-E0959435DF82}"/>
          </ac:grpSpMkLst>
        </pc:grpChg>
        <pc:grpChg chg="add mod">
          <ac:chgData name="Gnanvo, Kondo (kg6cq)" userId="cf2a00cd-5d4a-477d-a52f-af039bcf1853" providerId="ADAL" clId="{2854AB01-C7F1-48D2-849E-E4A348712E6E}" dt="2023-09-21T17:07:56.494" v="5135" actId="164"/>
          <ac:grpSpMkLst>
            <pc:docMk/>
            <pc:sldMk cId="1088752655" sldId="257"/>
            <ac:grpSpMk id="20" creationId="{5B698F26-A3CE-4AD8-B738-4050BE84941B}"/>
          </ac:grpSpMkLst>
        </pc:grpChg>
        <pc:grpChg chg="add mod">
          <ac:chgData name="Gnanvo, Kondo (kg6cq)" userId="cf2a00cd-5d4a-477d-a52f-af039bcf1853" providerId="ADAL" clId="{2854AB01-C7F1-48D2-849E-E4A348712E6E}" dt="2023-09-21T17:07:56.494" v="5135" actId="164"/>
          <ac:grpSpMkLst>
            <pc:docMk/>
            <pc:sldMk cId="1088752655" sldId="257"/>
            <ac:grpSpMk id="21" creationId="{558F1485-1882-4351-BA83-5670C32F733C}"/>
          </ac:grpSpMkLst>
        </pc:grpChg>
        <pc:grpChg chg="add mod topLvl">
          <ac:chgData name="Gnanvo, Kondo (kg6cq)" userId="cf2a00cd-5d4a-477d-a52f-af039bcf1853" providerId="ADAL" clId="{2854AB01-C7F1-48D2-849E-E4A348712E6E}" dt="2023-09-21T17:25:58.695" v="5630" actId="164"/>
          <ac:grpSpMkLst>
            <pc:docMk/>
            <pc:sldMk cId="1088752655" sldId="257"/>
            <ac:grpSpMk id="22" creationId="{73925CA9-5A9C-47DE-BF64-89B067537AD6}"/>
          </ac:grpSpMkLst>
        </pc:grpChg>
        <pc:grpChg chg="add del mod topLvl">
          <ac:chgData name="Gnanvo, Kondo (kg6cq)" userId="cf2a00cd-5d4a-477d-a52f-af039bcf1853" providerId="ADAL" clId="{2854AB01-C7F1-48D2-849E-E4A348712E6E}" dt="2023-09-21T17:24:06.428" v="5605" actId="165"/>
          <ac:grpSpMkLst>
            <pc:docMk/>
            <pc:sldMk cId="1088752655" sldId="257"/>
            <ac:grpSpMk id="27" creationId="{71AF7E55-B727-4045-A9F0-F3ECA9D73482}"/>
          </ac:grpSpMkLst>
        </pc:grpChg>
        <pc:grpChg chg="add del mod">
          <ac:chgData name="Gnanvo, Kondo (kg6cq)" userId="cf2a00cd-5d4a-477d-a52f-af039bcf1853" providerId="ADAL" clId="{2854AB01-C7F1-48D2-849E-E4A348712E6E}" dt="2023-09-19T23:21:51.472" v="645" actId="478"/>
          <ac:grpSpMkLst>
            <pc:docMk/>
            <pc:sldMk cId="1088752655" sldId="257"/>
            <ac:grpSpMk id="30" creationId="{D0C5334F-9155-471C-9487-185D5359BB42}"/>
          </ac:grpSpMkLst>
        </pc:grpChg>
        <pc:grpChg chg="add del mod">
          <ac:chgData name="Gnanvo, Kondo (kg6cq)" userId="cf2a00cd-5d4a-477d-a52f-af039bcf1853" providerId="ADAL" clId="{2854AB01-C7F1-48D2-849E-E4A348712E6E}" dt="2023-09-21T19:15:13.836" v="6853" actId="478"/>
          <ac:grpSpMkLst>
            <pc:docMk/>
            <pc:sldMk cId="1088752655" sldId="257"/>
            <ac:grpSpMk id="30" creationId="{F50DF392-7FD0-4470-86FA-FE61466BEFF2}"/>
          </ac:grpSpMkLst>
        </pc:grpChg>
        <pc:grpChg chg="add del mod">
          <ac:chgData name="Gnanvo, Kondo (kg6cq)" userId="cf2a00cd-5d4a-477d-a52f-af039bcf1853" providerId="ADAL" clId="{2854AB01-C7F1-48D2-849E-E4A348712E6E}" dt="2023-09-20T22:08:47.386" v="3458" actId="165"/>
          <ac:grpSpMkLst>
            <pc:docMk/>
            <pc:sldMk cId="1088752655" sldId="257"/>
            <ac:grpSpMk id="32" creationId="{3D128E17-DB69-4DB3-8CCF-807C63892F2E}"/>
          </ac:grpSpMkLst>
        </pc:grpChg>
        <pc:grpChg chg="add del mod">
          <ac:chgData name="Gnanvo, Kondo (kg6cq)" userId="cf2a00cd-5d4a-477d-a52f-af039bcf1853" providerId="ADAL" clId="{2854AB01-C7F1-48D2-849E-E4A348712E6E}" dt="2023-09-20T19:53:12.522" v="2003" actId="478"/>
          <ac:grpSpMkLst>
            <pc:docMk/>
            <pc:sldMk cId="1088752655" sldId="257"/>
            <ac:grpSpMk id="34" creationId="{8D38B986-BD94-4D74-9E05-003B8546AF1F}"/>
          </ac:grpSpMkLst>
        </pc:grpChg>
        <pc:grpChg chg="mod">
          <ac:chgData name="Gnanvo, Kondo (kg6cq)" userId="cf2a00cd-5d4a-477d-a52f-af039bcf1853" providerId="ADAL" clId="{2854AB01-C7F1-48D2-849E-E4A348712E6E}" dt="2023-09-20T18:31:41.725" v="1521"/>
          <ac:grpSpMkLst>
            <pc:docMk/>
            <pc:sldMk cId="1088752655" sldId="257"/>
            <ac:grpSpMk id="35" creationId="{16354FDB-D580-4150-8A8F-988CC03E599D}"/>
          </ac:grpSpMkLst>
        </pc:grpChg>
        <pc:grpChg chg="mod">
          <ac:chgData name="Gnanvo, Kondo (kg6cq)" userId="cf2a00cd-5d4a-477d-a52f-af039bcf1853" providerId="ADAL" clId="{2854AB01-C7F1-48D2-849E-E4A348712E6E}" dt="2023-09-20T18:31:41.725" v="1521"/>
          <ac:grpSpMkLst>
            <pc:docMk/>
            <pc:sldMk cId="1088752655" sldId="257"/>
            <ac:grpSpMk id="38" creationId="{2577ECBB-569A-415B-8705-88DCB4E28BE9}"/>
          </ac:grpSpMkLst>
        </pc:grpChg>
        <pc:grpChg chg="mod">
          <ac:chgData name="Gnanvo, Kondo (kg6cq)" userId="cf2a00cd-5d4a-477d-a52f-af039bcf1853" providerId="ADAL" clId="{2854AB01-C7F1-48D2-849E-E4A348712E6E}" dt="2023-09-20T18:31:41.725" v="1521"/>
          <ac:grpSpMkLst>
            <pc:docMk/>
            <pc:sldMk cId="1088752655" sldId="257"/>
            <ac:grpSpMk id="45" creationId="{E7002FB2-9DAE-4ED1-80B2-296F08A0051D}"/>
          </ac:grpSpMkLst>
        </pc:grpChg>
        <pc:grpChg chg="add del mod">
          <ac:chgData name="Gnanvo, Kondo (kg6cq)" userId="cf2a00cd-5d4a-477d-a52f-af039bcf1853" providerId="ADAL" clId="{2854AB01-C7F1-48D2-849E-E4A348712E6E}" dt="2023-09-21T17:24:03.213" v="5604" actId="165"/>
          <ac:grpSpMkLst>
            <pc:docMk/>
            <pc:sldMk cId="1088752655" sldId="257"/>
            <ac:grpSpMk id="49" creationId="{4272574E-6E0E-4329-8EAA-83FEC9260C88}"/>
          </ac:grpSpMkLst>
        </pc:grpChg>
        <pc:grpChg chg="add mod">
          <ac:chgData name="Gnanvo, Kondo (kg6cq)" userId="cf2a00cd-5d4a-477d-a52f-af039bcf1853" providerId="ADAL" clId="{2854AB01-C7F1-48D2-849E-E4A348712E6E}" dt="2023-09-22T14:48:39.506" v="11573" actId="1036"/>
          <ac:grpSpMkLst>
            <pc:docMk/>
            <pc:sldMk cId="1088752655" sldId="257"/>
            <ac:grpSpMk id="50" creationId="{60D0054E-A9D6-4E83-91E4-168B7DC7F157}"/>
          </ac:grpSpMkLst>
        </pc:grpChg>
        <pc:grpChg chg="add del mod">
          <ac:chgData name="Gnanvo, Kondo (kg6cq)" userId="cf2a00cd-5d4a-477d-a52f-af039bcf1853" providerId="ADAL" clId="{2854AB01-C7F1-48D2-849E-E4A348712E6E}" dt="2023-09-21T17:25:35.818" v="5623" actId="165"/>
          <ac:grpSpMkLst>
            <pc:docMk/>
            <pc:sldMk cId="1088752655" sldId="257"/>
            <ac:grpSpMk id="50" creationId="{F784545A-3C4B-4B19-B8C7-80D992B60559}"/>
          </ac:grpSpMkLst>
        </pc:grpChg>
        <pc:grpChg chg="add mod">
          <ac:chgData name="Gnanvo, Kondo (kg6cq)" userId="cf2a00cd-5d4a-477d-a52f-af039bcf1853" providerId="ADAL" clId="{2854AB01-C7F1-48D2-849E-E4A348712E6E}" dt="2023-09-22T14:48:39.506" v="11573" actId="1036"/>
          <ac:grpSpMkLst>
            <pc:docMk/>
            <pc:sldMk cId="1088752655" sldId="257"/>
            <ac:grpSpMk id="51" creationId="{A7F2CF9E-914A-49C7-9B3E-4B4FF0FD14CA}"/>
          </ac:grpSpMkLst>
        </pc:grpChg>
        <pc:grpChg chg="add mod">
          <ac:chgData name="Gnanvo, Kondo (kg6cq)" userId="cf2a00cd-5d4a-477d-a52f-af039bcf1853" providerId="ADAL" clId="{2854AB01-C7F1-48D2-849E-E4A348712E6E}" dt="2023-09-21T19:04:08.190" v="6705" actId="164"/>
          <ac:grpSpMkLst>
            <pc:docMk/>
            <pc:sldMk cId="1088752655" sldId="257"/>
            <ac:grpSpMk id="52" creationId="{34BBC8D0-FAAD-4428-9151-9339AA877FBE}"/>
          </ac:grpSpMkLst>
        </pc:grpChg>
        <pc:grpChg chg="add mod">
          <ac:chgData name="Gnanvo, Kondo (kg6cq)" userId="cf2a00cd-5d4a-477d-a52f-af039bcf1853" providerId="ADAL" clId="{2854AB01-C7F1-48D2-849E-E4A348712E6E}" dt="2023-09-21T19:26:04.252" v="7003"/>
          <ac:grpSpMkLst>
            <pc:docMk/>
            <pc:sldMk cId="1088752655" sldId="257"/>
            <ac:grpSpMk id="54" creationId="{3818537E-6C84-41DE-AF61-74367DFCA8B5}"/>
          </ac:grpSpMkLst>
        </pc:grpChg>
        <pc:grpChg chg="mod">
          <ac:chgData name="Gnanvo, Kondo (kg6cq)" userId="cf2a00cd-5d4a-477d-a52f-af039bcf1853" providerId="ADAL" clId="{2854AB01-C7F1-48D2-849E-E4A348712E6E}" dt="2023-09-20T18:31:41.725" v="1521"/>
          <ac:grpSpMkLst>
            <pc:docMk/>
            <pc:sldMk cId="1088752655" sldId="257"/>
            <ac:grpSpMk id="55" creationId="{2CDF6902-30A1-4EA6-971C-D0B1BAE93C91}"/>
          </ac:grpSpMkLst>
        </pc:grpChg>
        <pc:grpChg chg="add mod">
          <ac:chgData name="Gnanvo, Kondo (kg6cq)" userId="cf2a00cd-5d4a-477d-a52f-af039bcf1853" providerId="ADAL" clId="{2854AB01-C7F1-48D2-849E-E4A348712E6E}" dt="2023-09-22T13:37:44.310" v="10743" actId="1036"/>
          <ac:grpSpMkLst>
            <pc:docMk/>
            <pc:sldMk cId="1088752655" sldId="257"/>
            <ac:grpSpMk id="55" creationId="{F199E36D-9859-4201-8006-07555FF34BD3}"/>
          </ac:grpSpMkLst>
        </pc:grpChg>
        <pc:grpChg chg="add mod">
          <ac:chgData name="Gnanvo, Kondo (kg6cq)" userId="cf2a00cd-5d4a-477d-a52f-af039bcf1853" providerId="ADAL" clId="{2854AB01-C7F1-48D2-849E-E4A348712E6E}" dt="2023-09-21T20:11:03.345" v="8543" actId="1076"/>
          <ac:grpSpMkLst>
            <pc:docMk/>
            <pc:sldMk cId="1088752655" sldId="257"/>
            <ac:grpSpMk id="56" creationId="{21822FA4-6860-4DDF-9613-9B277B07D954}"/>
          </ac:grpSpMkLst>
        </pc:grpChg>
        <pc:grpChg chg="add del mod">
          <ac:chgData name="Gnanvo, Kondo (kg6cq)" userId="cf2a00cd-5d4a-477d-a52f-af039bcf1853" providerId="ADAL" clId="{2854AB01-C7F1-48D2-849E-E4A348712E6E}" dt="2023-09-20T19:53:48.659" v="2006" actId="165"/>
          <ac:grpSpMkLst>
            <pc:docMk/>
            <pc:sldMk cId="1088752655" sldId="257"/>
            <ac:grpSpMk id="80" creationId="{E59D2F1E-DD6D-4A6E-A596-BA7D77C0D235}"/>
          </ac:grpSpMkLst>
        </pc:grpChg>
        <pc:grpChg chg="mod topLvl">
          <ac:chgData name="Gnanvo, Kondo (kg6cq)" userId="cf2a00cd-5d4a-477d-a52f-af039bcf1853" providerId="ADAL" clId="{2854AB01-C7F1-48D2-849E-E4A348712E6E}" dt="2023-09-22T14:48:39.506" v="11573" actId="1036"/>
          <ac:grpSpMkLst>
            <pc:docMk/>
            <pc:sldMk cId="1088752655" sldId="257"/>
            <ac:grpSpMk id="82" creationId="{DCF18326-DC6A-4BC9-99BB-D034E98E22BD}"/>
          </ac:grpSpMkLst>
        </pc:grpChg>
        <pc:grpChg chg="del mod topLvl">
          <ac:chgData name="Gnanvo, Kondo (kg6cq)" userId="cf2a00cd-5d4a-477d-a52f-af039bcf1853" providerId="ADAL" clId="{2854AB01-C7F1-48D2-849E-E4A348712E6E}" dt="2023-09-21T16:47:09.293" v="4667" actId="165"/>
          <ac:grpSpMkLst>
            <pc:docMk/>
            <pc:sldMk cId="1088752655" sldId="257"/>
            <ac:grpSpMk id="83" creationId="{76BCD4A1-7AD7-4D7C-8885-E98FA5D8BFE8}"/>
          </ac:grpSpMkLst>
        </pc:grpChg>
        <pc:grpChg chg="add mod">
          <ac:chgData name="Gnanvo, Kondo (kg6cq)" userId="cf2a00cd-5d4a-477d-a52f-af039bcf1853" providerId="ADAL" clId="{2854AB01-C7F1-48D2-849E-E4A348712E6E}" dt="2023-09-22T14:48:39.506" v="11573" actId="1036"/>
          <ac:grpSpMkLst>
            <pc:docMk/>
            <pc:sldMk cId="1088752655" sldId="257"/>
            <ac:grpSpMk id="112" creationId="{FADF7F4B-971A-4102-AF5D-275FF0CD9424}"/>
          </ac:grpSpMkLst>
        </pc:grpChg>
        <pc:grpChg chg="add mod topLvl">
          <ac:chgData name="Gnanvo, Kondo (kg6cq)" userId="cf2a00cd-5d4a-477d-a52f-af039bcf1853" providerId="ADAL" clId="{2854AB01-C7F1-48D2-849E-E4A348712E6E}" dt="2023-09-21T20:45:21.836" v="9719" actId="164"/>
          <ac:grpSpMkLst>
            <pc:docMk/>
            <pc:sldMk cId="1088752655" sldId="257"/>
            <ac:grpSpMk id="115" creationId="{C19654A1-5A98-4BC2-92A8-14C0C06E4F80}"/>
          </ac:grpSpMkLst>
        </pc:grpChg>
        <pc:grpChg chg="add del mod">
          <ac:chgData name="Gnanvo, Kondo (kg6cq)" userId="cf2a00cd-5d4a-477d-a52f-af039bcf1853" providerId="ADAL" clId="{2854AB01-C7F1-48D2-849E-E4A348712E6E}" dt="2023-09-20T20:28:17.655" v="2590" actId="165"/>
          <ac:grpSpMkLst>
            <pc:docMk/>
            <pc:sldMk cId="1088752655" sldId="257"/>
            <ac:grpSpMk id="124" creationId="{4981B6EB-E964-42CC-9799-40514AA305E2}"/>
          </ac:grpSpMkLst>
        </pc:grpChg>
        <pc:grpChg chg="add del mod">
          <ac:chgData name="Gnanvo, Kondo (kg6cq)" userId="cf2a00cd-5d4a-477d-a52f-af039bcf1853" providerId="ADAL" clId="{2854AB01-C7F1-48D2-849E-E4A348712E6E}" dt="2023-09-20T20:28:17.655" v="2590" actId="165"/>
          <ac:grpSpMkLst>
            <pc:docMk/>
            <pc:sldMk cId="1088752655" sldId="257"/>
            <ac:grpSpMk id="125" creationId="{BD06B6AC-ECDC-4412-AB2E-9AF12CEBE271}"/>
          </ac:grpSpMkLst>
        </pc:grpChg>
        <pc:grpChg chg="add del mod">
          <ac:chgData name="Gnanvo, Kondo (kg6cq)" userId="cf2a00cd-5d4a-477d-a52f-af039bcf1853" providerId="ADAL" clId="{2854AB01-C7F1-48D2-849E-E4A348712E6E}" dt="2023-09-20T21:12:56.753" v="2920" actId="165"/>
          <ac:grpSpMkLst>
            <pc:docMk/>
            <pc:sldMk cId="1088752655" sldId="257"/>
            <ac:grpSpMk id="128" creationId="{09FBBEE8-4D0B-4905-B5F1-9AB308587790}"/>
          </ac:grpSpMkLst>
        </pc:grpChg>
        <pc:grpChg chg="add del mod">
          <ac:chgData name="Gnanvo, Kondo (kg6cq)" userId="cf2a00cd-5d4a-477d-a52f-af039bcf1853" providerId="ADAL" clId="{2854AB01-C7F1-48D2-849E-E4A348712E6E}" dt="2023-09-20T21:13:03.330" v="2921" actId="165"/>
          <ac:grpSpMkLst>
            <pc:docMk/>
            <pc:sldMk cId="1088752655" sldId="257"/>
            <ac:grpSpMk id="129" creationId="{71036414-EC66-4A51-8E4F-8EE38AAD158E}"/>
          </ac:grpSpMkLst>
        </pc:grpChg>
        <pc:grpChg chg="add del mod">
          <ac:chgData name="Gnanvo, Kondo (kg6cq)" userId="cf2a00cd-5d4a-477d-a52f-af039bcf1853" providerId="ADAL" clId="{2854AB01-C7F1-48D2-849E-E4A348712E6E}" dt="2023-09-20T21:28:37.122" v="3140" actId="165"/>
          <ac:grpSpMkLst>
            <pc:docMk/>
            <pc:sldMk cId="1088752655" sldId="257"/>
            <ac:grpSpMk id="139" creationId="{CA0191D5-3E8D-4635-B37F-1E65112F9EF1}"/>
          </ac:grpSpMkLst>
        </pc:grpChg>
        <pc:grpChg chg="del mod topLvl">
          <ac:chgData name="Gnanvo, Kondo (kg6cq)" userId="cf2a00cd-5d4a-477d-a52f-af039bcf1853" providerId="ADAL" clId="{2854AB01-C7F1-48D2-849E-E4A348712E6E}" dt="2023-09-20T21:28:41.662" v="3141" actId="165"/>
          <ac:grpSpMkLst>
            <pc:docMk/>
            <pc:sldMk cId="1088752655" sldId="257"/>
            <ac:grpSpMk id="141" creationId="{D6D52BD4-420A-41A5-8A99-0674B311BBD7}"/>
          </ac:grpSpMkLst>
        </pc:grpChg>
        <pc:grpChg chg="del mod topLvl">
          <ac:chgData name="Gnanvo, Kondo (kg6cq)" userId="cf2a00cd-5d4a-477d-a52f-af039bcf1853" providerId="ADAL" clId="{2854AB01-C7F1-48D2-849E-E4A348712E6E}" dt="2023-09-20T21:28:41.662" v="3141" actId="165"/>
          <ac:grpSpMkLst>
            <pc:docMk/>
            <pc:sldMk cId="1088752655" sldId="257"/>
            <ac:grpSpMk id="143" creationId="{21375E1E-3130-4E8C-BC00-78F6C5240CDD}"/>
          </ac:grpSpMkLst>
        </pc:grpChg>
        <pc:grpChg chg="mod topLvl">
          <ac:chgData name="Gnanvo, Kondo (kg6cq)" userId="cf2a00cd-5d4a-477d-a52f-af039bcf1853" providerId="ADAL" clId="{2854AB01-C7F1-48D2-849E-E4A348712E6E}" dt="2023-09-20T21:28:50.507" v="3142" actId="164"/>
          <ac:grpSpMkLst>
            <pc:docMk/>
            <pc:sldMk cId="1088752655" sldId="257"/>
            <ac:grpSpMk id="146" creationId="{1ACE899C-EC6E-4B76-8EAB-C6D4ACC7123E}"/>
          </ac:grpSpMkLst>
        </pc:grpChg>
        <pc:grpChg chg="mod topLvl">
          <ac:chgData name="Gnanvo, Kondo (kg6cq)" userId="cf2a00cd-5d4a-477d-a52f-af039bcf1853" providerId="ADAL" clId="{2854AB01-C7F1-48D2-849E-E4A348712E6E}" dt="2023-09-20T21:28:50.507" v="3142" actId="164"/>
          <ac:grpSpMkLst>
            <pc:docMk/>
            <pc:sldMk cId="1088752655" sldId="257"/>
            <ac:grpSpMk id="147" creationId="{62456F80-9813-4888-AB28-FA31DD13F430}"/>
          </ac:grpSpMkLst>
        </pc:grpChg>
        <pc:grpChg chg="add mod">
          <ac:chgData name="Gnanvo, Kondo (kg6cq)" userId="cf2a00cd-5d4a-477d-a52f-af039bcf1853" providerId="ADAL" clId="{2854AB01-C7F1-48D2-849E-E4A348712E6E}" dt="2023-09-21T19:23:25.171" v="6970" actId="1037"/>
          <ac:grpSpMkLst>
            <pc:docMk/>
            <pc:sldMk cId="1088752655" sldId="257"/>
            <ac:grpSpMk id="159" creationId="{5F1AF7E1-ED57-4626-82F3-4DD675C1B64F}"/>
          </ac:grpSpMkLst>
        </pc:grpChg>
        <pc:grpChg chg="add del mod topLvl">
          <ac:chgData name="Gnanvo, Kondo (kg6cq)" userId="cf2a00cd-5d4a-477d-a52f-af039bcf1853" providerId="ADAL" clId="{2854AB01-C7F1-48D2-849E-E4A348712E6E}" dt="2023-09-21T19:43:45.309" v="7352" actId="165"/>
          <ac:grpSpMkLst>
            <pc:docMk/>
            <pc:sldMk cId="1088752655" sldId="257"/>
            <ac:grpSpMk id="162" creationId="{F9F1BBE9-5D0C-4AA6-952A-693C056B3E91}"/>
          </ac:grpSpMkLst>
        </pc:grpChg>
        <pc:grpChg chg="del mod topLvl">
          <ac:chgData name="Gnanvo, Kondo (kg6cq)" userId="cf2a00cd-5d4a-477d-a52f-af039bcf1853" providerId="ADAL" clId="{2854AB01-C7F1-48D2-849E-E4A348712E6E}" dt="2023-09-21T19:46:16.312" v="7396" actId="165"/>
          <ac:grpSpMkLst>
            <pc:docMk/>
            <pc:sldMk cId="1088752655" sldId="257"/>
            <ac:grpSpMk id="165" creationId="{6A0C2167-B203-40DB-9339-9BA4C34DCC6B}"/>
          </ac:grpSpMkLst>
        </pc:grpChg>
        <pc:grpChg chg="del mod topLvl">
          <ac:chgData name="Gnanvo, Kondo (kg6cq)" userId="cf2a00cd-5d4a-477d-a52f-af039bcf1853" providerId="ADAL" clId="{2854AB01-C7F1-48D2-849E-E4A348712E6E}" dt="2023-09-21T19:51:39.344" v="7671" actId="478"/>
          <ac:grpSpMkLst>
            <pc:docMk/>
            <pc:sldMk cId="1088752655" sldId="257"/>
            <ac:grpSpMk id="170" creationId="{E4D818A6-04E6-48B4-B47B-9A9101077179}"/>
          </ac:grpSpMkLst>
        </pc:grpChg>
        <pc:grpChg chg="mod topLvl">
          <ac:chgData name="Gnanvo, Kondo (kg6cq)" userId="cf2a00cd-5d4a-477d-a52f-af039bcf1853" providerId="ADAL" clId="{2854AB01-C7F1-48D2-849E-E4A348712E6E}" dt="2023-09-21T19:46:35.482" v="7400" actId="164"/>
          <ac:grpSpMkLst>
            <pc:docMk/>
            <pc:sldMk cId="1088752655" sldId="257"/>
            <ac:grpSpMk id="171" creationId="{42EE5137-E712-4556-90DE-066B352F265A}"/>
          </ac:grpSpMkLst>
        </pc:grpChg>
        <pc:grpChg chg="add del mod topLvl">
          <ac:chgData name="Gnanvo, Kondo (kg6cq)" userId="cf2a00cd-5d4a-477d-a52f-af039bcf1853" providerId="ADAL" clId="{2854AB01-C7F1-48D2-849E-E4A348712E6E}" dt="2023-09-21T19:43:45.309" v="7352" actId="165"/>
          <ac:grpSpMkLst>
            <pc:docMk/>
            <pc:sldMk cId="1088752655" sldId="257"/>
            <ac:grpSpMk id="215" creationId="{AD5CBD9E-8FDB-4EF0-BB97-7B8EEA3FF32A}"/>
          </ac:grpSpMkLst>
        </pc:grpChg>
        <pc:grpChg chg="del mod topLvl">
          <ac:chgData name="Gnanvo, Kondo (kg6cq)" userId="cf2a00cd-5d4a-477d-a52f-af039bcf1853" providerId="ADAL" clId="{2854AB01-C7F1-48D2-849E-E4A348712E6E}" dt="2023-09-21T19:43:51.595" v="7353" actId="478"/>
          <ac:grpSpMkLst>
            <pc:docMk/>
            <pc:sldMk cId="1088752655" sldId="257"/>
            <ac:grpSpMk id="221" creationId="{49204354-1465-4D55-99FD-5E2817FEA334}"/>
          </ac:grpSpMkLst>
        </pc:grpChg>
        <pc:grpChg chg="del mod topLvl">
          <ac:chgData name="Gnanvo, Kondo (kg6cq)" userId="cf2a00cd-5d4a-477d-a52f-af039bcf1853" providerId="ADAL" clId="{2854AB01-C7F1-48D2-849E-E4A348712E6E}" dt="2023-09-21T19:46:02.274" v="7393" actId="478"/>
          <ac:grpSpMkLst>
            <pc:docMk/>
            <pc:sldMk cId="1088752655" sldId="257"/>
            <ac:grpSpMk id="231" creationId="{5ECAEDF0-B1EE-4EE5-8BE7-693EC99CDF0D}"/>
          </ac:grpSpMkLst>
        </pc:grpChg>
        <pc:grpChg chg="del mod topLvl">
          <ac:chgData name="Gnanvo, Kondo (kg6cq)" userId="cf2a00cd-5d4a-477d-a52f-af039bcf1853" providerId="ADAL" clId="{2854AB01-C7F1-48D2-849E-E4A348712E6E}" dt="2023-09-21T19:43:51.595" v="7353" actId="478"/>
          <ac:grpSpMkLst>
            <pc:docMk/>
            <pc:sldMk cId="1088752655" sldId="257"/>
            <ac:grpSpMk id="236" creationId="{824E48A2-0D7B-4CA7-A637-D10C31BC6F99}"/>
          </ac:grpSpMkLst>
        </pc:grpChg>
        <pc:grpChg chg="add del mod">
          <ac:chgData name="Gnanvo, Kondo (kg6cq)" userId="cf2a00cd-5d4a-477d-a52f-af039bcf1853" providerId="ADAL" clId="{2854AB01-C7F1-48D2-849E-E4A348712E6E}" dt="2023-09-21T19:43:41.207" v="7351" actId="165"/>
          <ac:grpSpMkLst>
            <pc:docMk/>
            <pc:sldMk cId="1088752655" sldId="257"/>
            <ac:grpSpMk id="270" creationId="{65C762B8-0713-4FD4-9DB9-3E444E1F11B1}"/>
          </ac:grpSpMkLst>
        </pc:grpChg>
        <pc:grpChg chg="add del mod ord">
          <ac:chgData name="Gnanvo, Kondo (kg6cq)" userId="cf2a00cd-5d4a-477d-a52f-af039bcf1853" providerId="ADAL" clId="{2854AB01-C7F1-48D2-849E-E4A348712E6E}" dt="2023-09-21T20:37:42.753" v="9508" actId="164"/>
          <ac:grpSpMkLst>
            <pc:docMk/>
            <pc:sldMk cId="1088752655" sldId="257"/>
            <ac:grpSpMk id="278" creationId="{94094156-8D7A-4B07-8857-608A0359F4CC}"/>
          </ac:grpSpMkLst>
        </pc:grpChg>
        <pc:grpChg chg="add del mod">
          <ac:chgData name="Gnanvo, Kondo (kg6cq)" userId="cf2a00cd-5d4a-477d-a52f-af039bcf1853" providerId="ADAL" clId="{2854AB01-C7F1-48D2-849E-E4A348712E6E}" dt="2023-09-21T16:29:11.790" v="4294"/>
          <ac:grpSpMkLst>
            <pc:docMk/>
            <pc:sldMk cId="1088752655" sldId="257"/>
            <ac:grpSpMk id="284" creationId="{49D8F6D0-A689-4013-A3F3-FD086FAE4A18}"/>
          </ac:grpSpMkLst>
        </pc:grpChg>
        <pc:grpChg chg="mod">
          <ac:chgData name="Gnanvo, Kondo (kg6cq)" userId="cf2a00cd-5d4a-477d-a52f-af039bcf1853" providerId="ADAL" clId="{2854AB01-C7F1-48D2-849E-E4A348712E6E}" dt="2023-09-21T16:29:05.500" v="4293"/>
          <ac:grpSpMkLst>
            <pc:docMk/>
            <pc:sldMk cId="1088752655" sldId="257"/>
            <ac:grpSpMk id="286" creationId="{1C10F0D1-C28B-4664-A483-1B8292B74BBB}"/>
          </ac:grpSpMkLst>
        </pc:grpChg>
        <pc:grpChg chg="add mod">
          <ac:chgData name="Gnanvo, Kondo (kg6cq)" userId="cf2a00cd-5d4a-477d-a52f-af039bcf1853" providerId="ADAL" clId="{2854AB01-C7F1-48D2-849E-E4A348712E6E}" dt="2023-09-22T14:53:30.502" v="11603" actId="207"/>
          <ac:grpSpMkLst>
            <pc:docMk/>
            <pc:sldMk cId="1088752655" sldId="257"/>
            <ac:grpSpMk id="287" creationId="{05F37369-FF5A-4A12-AD48-FE60F6FB8762}"/>
          </ac:grpSpMkLst>
        </pc:grpChg>
        <pc:grpChg chg="add del mod">
          <ac:chgData name="Gnanvo, Kondo (kg6cq)" userId="cf2a00cd-5d4a-477d-a52f-af039bcf1853" providerId="ADAL" clId="{2854AB01-C7F1-48D2-849E-E4A348712E6E}" dt="2023-09-21T16:16:14.002" v="3646" actId="478"/>
          <ac:grpSpMkLst>
            <pc:docMk/>
            <pc:sldMk cId="1088752655" sldId="257"/>
            <ac:grpSpMk id="288" creationId="{25AB15AC-ACA7-4E52-872C-953C4FD9DDC9}"/>
          </ac:grpSpMkLst>
        </pc:grpChg>
        <pc:grpChg chg="add del mod">
          <ac:chgData name="Gnanvo, Kondo (kg6cq)" userId="cf2a00cd-5d4a-477d-a52f-af039bcf1853" providerId="ADAL" clId="{2854AB01-C7F1-48D2-849E-E4A348712E6E}" dt="2023-09-21T19:23:10.049" v="6951" actId="165"/>
          <ac:grpSpMkLst>
            <pc:docMk/>
            <pc:sldMk cId="1088752655" sldId="257"/>
            <ac:grpSpMk id="291" creationId="{03E4721A-2152-4D45-BAFF-E5A324AF3D65}"/>
          </ac:grpSpMkLst>
        </pc:grpChg>
        <pc:grpChg chg="add del mod">
          <ac:chgData name="Gnanvo, Kondo (kg6cq)" userId="cf2a00cd-5d4a-477d-a52f-af039bcf1853" providerId="ADAL" clId="{2854AB01-C7F1-48D2-849E-E4A348712E6E}" dt="2023-09-21T20:20:21.363" v="8788" actId="165"/>
          <ac:grpSpMkLst>
            <pc:docMk/>
            <pc:sldMk cId="1088752655" sldId="257"/>
            <ac:grpSpMk id="292" creationId="{7FF2EB05-3F4D-4AB9-A31C-196D9D993B96}"/>
          </ac:grpSpMkLst>
        </pc:grpChg>
        <pc:grpChg chg="mod">
          <ac:chgData name="Gnanvo, Kondo (kg6cq)" userId="cf2a00cd-5d4a-477d-a52f-af039bcf1853" providerId="ADAL" clId="{2854AB01-C7F1-48D2-849E-E4A348712E6E}" dt="2023-09-21T16:29:05.500" v="4293"/>
          <ac:grpSpMkLst>
            <pc:docMk/>
            <pc:sldMk cId="1088752655" sldId="257"/>
            <ac:grpSpMk id="293" creationId="{19516DC3-B353-4362-859E-C8898A56AC7F}"/>
          </ac:grpSpMkLst>
        </pc:grpChg>
        <pc:grpChg chg="mod">
          <ac:chgData name="Gnanvo, Kondo (kg6cq)" userId="cf2a00cd-5d4a-477d-a52f-af039bcf1853" providerId="ADAL" clId="{2854AB01-C7F1-48D2-849E-E4A348712E6E}" dt="2023-09-21T16:29:05.500" v="4293"/>
          <ac:grpSpMkLst>
            <pc:docMk/>
            <pc:sldMk cId="1088752655" sldId="257"/>
            <ac:grpSpMk id="299" creationId="{4DF7262F-A91E-4003-A625-DB4CE7DB41C7}"/>
          </ac:grpSpMkLst>
        </pc:grpChg>
        <pc:grpChg chg="mod">
          <ac:chgData name="Gnanvo, Kondo (kg6cq)" userId="cf2a00cd-5d4a-477d-a52f-af039bcf1853" providerId="ADAL" clId="{2854AB01-C7F1-48D2-849E-E4A348712E6E}" dt="2023-09-21T16:29:05.500" v="4293"/>
          <ac:grpSpMkLst>
            <pc:docMk/>
            <pc:sldMk cId="1088752655" sldId="257"/>
            <ac:grpSpMk id="309" creationId="{12BCBA1A-7412-4E6B-BE86-221CE1E02D2B}"/>
          </ac:grpSpMkLst>
        </pc:grpChg>
        <pc:grpChg chg="mod">
          <ac:chgData name="Gnanvo, Kondo (kg6cq)" userId="cf2a00cd-5d4a-477d-a52f-af039bcf1853" providerId="ADAL" clId="{2854AB01-C7F1-48D2-849E-E4A348712E6E}" dt="2023-09-21T16:29:05.500" v="4293"/>
          <ac:grpSpMkLst>
            <pc:docMk/>
            <pc:sldMk cId="1088752655" sldId="257"/>
            <ac:grpSpMk id="314" creationId="{12A59715-80F1-49D8-AE81-D5BFF743F245}"/>
          </ac:grpSpMkLst>
        </pc:grpChg>
        <pc:grpChg chg="mod">
          <ac:chgData name="Gnanvo, Kondo (kg6cq)" userId="cf2a00cd-5d4a-477d-a52f-af039bcf1853" providerId="ADAL" clId="{2854AB01-C7F1-48D2-849E-E4A348712E6E}" dt="2023-09-21T16:29:05.500" v="4293"/>
          <ac:grpSpMkLst>
            <pc:docMk/>
            <pc:sldMk cId="1088752655" sldId="257"/>
            <ac:grpSpMk id="319" creationId="{599DF86A-419E-4684-905D-779FFD072E18}"/>
          </ac:grpSpMkLst>
        </pc:grpChg>
        <pc:grpChg chg="mod">
          <ac:chgData name="Gnanvo, Kondo (kg6cq)" userId="cf2a00cd-5d4a-477d-a52f-af039bcf1853" providerId="ADAL" clId="{2854AB01-C7F1-48D2-849E-E4A348712E6E}" dt="2023-09-21T16:29:05.500" v="4293"/>
          <ac:grpSpMkLst>
            <pc:docMk/>
            <pc:sldMk cId="1088752655" sldId="257"/>
            <ac:grpSpMk id="324" creationId="{C82E5278-5607-441E-A646-C98A522B47CB}"/>
          </ac:grpSpMkLst>
        </pc:grpChg>
        <pc:grpChg chg="add del mod">
          <ac:chgData name="Gnanvo, Kondo (kg6cq)" userId="cf2a00cd-5d4a-477d-a52f-af039bcf1853" providerId="ADAL" clId="{2854AB01-C7F1-48D2-849E-E4A348712E6E}" dt="2023-09-21T19:44:00.490" v="7354" actId="478"/>
          <ac:grpSpMkLst>
            <pc:docMk/>
            <pc:sldMk cId="1088752655" sldId="257"/>
            <ac:grpSpMk id="324" creationId="{DE7253C3-28ED-42F0-962A-405B3FDD7CA4}"/>
          </ac:grpSpMkLst>
        </pc:grpChg>
        <pc:grpChg chg="mod">
          <ac:chgData name="Gnanvo, Kondo (kg6cq)" userId="cf2a00cd-5d4a-477d-a52f-af039bcf1853" providerId="ADAL" clId="{2854AB01-C7F1-48D2-849E-E4A348712E6E}" dt="2023-09-21T16:29:05.500" v="4293"/>
          <ac:grpSpMkLst>
            <pc:docMk/>
            <pc:sldMk cId="1088752655" sldId="257"/>
            <ac:grpSpMk id="325" creationId="{8D7CB5C1-C9F1-4163-BFDE-AA095852E4D1}"/>
          </ac:grpSpMkLst>
        </pc:grpChg>
        <pc:grpChg chg="del mod topLvl">
          <ac:chgData name="Gnanvo, Kondo (kg6cq)" userId="cf2a00cd-5d4a-477d-a52f-af039bcf1853" providerId="ADAL" clId="{2854AB01-C7F1-48D2-849E-E4A348712E6E}" dt="2023-09-21T19:44:17.761" v="7356" actId="165"/>
          <ac:grpSpMkLst>
            <pc:docMk/>
            <pc:sldMk cId="1088752655" sldId="257"/>
            <ac:grpSpMk id="325" creationId="{9CEC7156-BF57-4219-BFC3-ED481DDB17B9}"/>
          </ac:grpSpMkLst>
        </pc:grpChg>
        <pc:grpChg chg="mod">
          <ac:chgData name="Gnanvo, Kondo (kg6cq)" userId="cf2a00cd-5d4a-477d-a52f-af039bcf1853" providerId="ADAL" clId="{2854AB01-C7F1-48D2-849E-E4A348712E6E}" dt="2023-09-21T16:29:05.500" v="4293"/>
          <ac:grpSpMkLst>
            <pc:docMk/>
            <pc:sldMk cId="1088752655" sldId="257"/>
            <ac:grpSpMk id="326" creationId="{2231EB48-5BB9-413B-9440-8E6846F6D085}"/>
          </ac:grpSpMkLst>
        </pc:grpChg>
        <pc:grpChg chg="mod">
          <ac:chgData name="Gnanvo, Kondo (kg6cq)" userId="cf2a00cd-5d4a-477d-a52f-af039bcf1853" providerId="ADAL" clId="{2854AB01-C7F1-48D2-849E-E4A348712E6E}" dt="2023-09-21T16:29:05.500" v="4293"/>
          <ac:grpSpMkLst>
            <pc:docMk/>
            <pc:sldMk cId="1088752655" sldId="257"/>
            <ac:grpSpMk id="327" creationId="{7A06E20E-762C-4005-A4E8-416781EEDF55}"/>
          </ac:grpSpMkLst>
        </pc:grpChg>
        <pc:grpChg chg="mod">
          <ac:chgData name="Gnanvo, Kondo (kg6cq)" userId="cf2a00cd-5d4a-477d-a52f-af039bcf1853" providerId="ADAL" clId="{2854AB01-C7F1-48D2-849E-E4A348712E6E}" dt="2023-09-21T16:29:05.500" v="4293"/>
          <ac:grpSpMkLst>
            <pc:docMk/>
            <pc:sldMk cId="1088752655" sldId="257"/>
            <ac:grpSpMk id="328" creationId="{8B0A59C1-8CF4-4AC3-B73F-1565FF42F809}"/>
          </ac:grpSpMkLst>
        </pc:grpChg>
        <pc:grpChg chg="del mod topLvl">
          <ac:chgData name="Gnanvo, Kondo (kg6cq)" userId="cf2a00cd-5d4a-477d-a52f-af039bcf1853" providerId="ADAL" clId="{2854AB01-C7F1-48D2-849E-E4A348712E6E}" dt="2023-09-21T19:44:21.285" v="7357" actId="165"/>
          <ac:grpSpMkLst>
            <pc:docMk/>
            <pc:sldMk cId="1088752655" sldId="257"/>
            <ac:grpSpMk id="329" creationId="{8588F5BC-94CC-492F-8D9C-679A2D52A155}"/>
          </ac:grpSpMkLst>
        </pc:grpChg>
        <pc:grpChg chg="mod">
          <ac:chgData name="Gnanvo, Kondo (kg6cq)" userId="cf2a00cd-5d4a-477d-a52f-af039bcf1853" providerId="ADAL" clId="{2854AB01-C7F1-48D2-849E-E4A348712E6E}" dt="2023-09-21T16:29:05.500" v="4293"/>
          <ac:grpSpMkLst>
            <pc:docMk/>
            <pc:sldMk cId="1088752655" sldId="257"/>
            <ac:grpSpMk id="329" creationId="{D7BBB511-0919-4925-ACDE-76F523D5D946}"/>
          </ac:grpSpMkLst>
        </pc:grpChg>
        <pc:grpChg chg="mod">
          <ac:chgData name="Gnanvo, Kondo (kg6cq)" userId="cf2a00cd-5d4a-477d-a52f-af039bcf1853" providerId="ADAL" clId="{2854AB01-C7F1-48D2-849E-E4A348712E6E}" dt="2023-09-21T16:29:05.500" v="4293"/>
          <ac:grpSpMkLst>
            <pc:docMk/>
            <pc:sldMk cId="1088752655" sldId="257"/>
            <ac:grpSpMk id="330" creationId="{9893849C-D17B-45D8-BC1E-EEB928B2E9F4}"/>
          </ac:grpSpMkLst>
        </pc:grpChg>
        <pc:grpChg chg="mod topLvl">
          <ac:chgData name="Gnanvo, Kondo (kg6cq)" userId="cf2a00cd-5d4a-477d-a52f-af039bcf1853" providerId="ADAL" clId="{2854AB01-C7F1-48D2-849E-E4A348712E6E}" dt="2023-09-21T19:46:30.396" v="7399" actId="164"/>
          <ac:grpSpMkLst>
            <pc:docMk/>
            <pc:sldMk cId="1088752655" sldId="257"/>
            <ac:grpSpMk id="330" creationId="{F45E2E49-6956-467F-9B8C-9259AE087CFD}"/>
          </ac:grpSpMkLst>
        </pc:grpChg>
        <pc:grpChg chg="mod topLvl">
          <ac:chgData name="Gnanvo, Kondo (kg6cq)" userId="cf2a00cd-5d4a-477d-a52f-af039bcf1853" providerId="ADAL" clId="{2854AB01-C7F1-48D2-849E-E4A348712E6E}" dt="2023-09-21T19:46:30.396" v="7399" actId="164"/>
          <ac:grpSpMkLst>
            <pc:docMk/>
            <pc:sldMk cId="1088752655" sldId="257"/>
            <ac:grpSpMk id="331" creationId="{9DF4542B-1F28-4CC7-BC86-50A398735227}"/>
          </ac:grpSpMkLst>
        </pc:grpChg>
        <pc:grpChg chg="mod">
          <ac:chgData name="Gnanvo, Kondo (kg6cq)" userId="cf2a00cd-5d4a-477d-a52f-af039bcf1853" providerId="ADAL" clId="{2854AB01-C7F1-48D2-849E-E4A348712E6E}" dt="2023-09-21T19:42:56.834" v="7348"/>
          <ac:grpSpMkLst>
            <pc:docMk/>
            <pc:sldMk cId="1088752655" sldId="257"/>
            <ac:grpSpMk id="332" creationId="{65DA110D-A422-40CA-AD19-EF174ACD2ED6}"/>
          </ac:grpSpMkLst>
        </pc:grpChg>
        <pc:grpChg chg="mod">
          <ac:chgData name="Gnanvo, Kondo (kg6cq)" userId="cf2a00cd-5d4a-477d-a52f-af039bcf1853" providerId="ADAL" clId="{2854AB01-C7F1-48D2-849E-E4A348712E6E}" dt="2023-09-21T19:42:56.834" v="7348"/>
          <ac:grpSpMkLst>
            <pc:docMk/>
            <pc:sldMk cId="1088752655" sldId="257"/>
            <ac:grpSpMk id="333" creationId="{C58271B4-5C94-4708-A1C2-3EE8C807C4D3}"/>
          </ac:grpSpMkLst>
        </pc:grpChg>
        <pc:grpChg chg="mod">
          <ac:chgData name="Gnanvo, Kondo (kg6cq)" userId="cf2a00cd-5d4a-477d-a52f-af039bcf1853" providerId="ADAL" clId="{2854AB01-C7F1-48D2-849E-E4A348712E6E}" dt="2023-09-21T19:42:56.834" v="7348"/>
          <ac:grpSpMkLst>
            <pc:docMk/>
            <pc:sldMk cId="1088752655" sldId="257"/>
            <ac:grpSpMk id="336" creationId="{AD8912B6-2B7A-4BC2-85A5-1BFECBFDDBD8}"/>
          </ac:grpSpMkLst>
        </pc:grpChg>
        <pc:grpChg chg="mod">
          <ac:chgData name="Gnanvo, Kondo (kg6cq)" userId="cf2a00cd-5d4a-477d-a52f-af039bcf1853" providerId="ADAL" clId="{2854AB01-C7F1-48D2-849E-E4A348712E6E}" dt="2023-09-21T19:42:56.834" v="7348"/>
          <ac:grpSpMkLst>
            <pc:docMk/>
            <pc:sldMk cId="1088752655" sldId="257"/>
            <ac:grpSpMk id="340" creationId="{091A5113-3D37-444A-A350-FB0FADB92111}"/>
          </ac:grpSpMkLst>
        </pc:grpChg>
        <pc:grpChg chg="mod">
          <ac:chgData name="Gnanvo, Kondo (kg6cq)" userId="cf2a00cd-5d4a-477d-a52f-af039bcf1853" providerId="ADAL" clId="{2854AB01-C7F1-48D2-849E-E4A348712E6E}" dt="2023-09-21T19:42:56.834" v="7348"/>
          <ac:grpSpMkLst>
            <pc:docMk/>
            <pc:sldMk cId="1088752655" sldId="257"/>
            <ac:grpSpMk id="341" creationId="{EC8222F0-ED34-4751-BA9E-731CE31CF251}"/>
          </ac:grpSpMkLst>
        </pc:grpChg>
        <pc:grpChg chg="mod">
          <ac:chgData name="Gnanvo, Kondo (kg6cq)" userId="cf2a00cd-5d4a-477d-a52f-af039bcf1853" providerId="ADAL" clId="{2854AB01-C7F1-48D2-849E-E4A348712E6E}" dt="2023-09-21T19:42:56.834" v="7348"/>
          <ac:grpSpMkLst>
            <pc:docMk/>
            <pc:sldMk cId="1088752655" sldId="257"/>
            <ac:grpSpMk id="342" creationId="{27154DEF-76A7-4A84-9873-559D826465D0}"/>
          </ac:grpSpMkLst>
        </pc:grpChg>
        <pc:grpChg chg="mod">
          <ac:chgData name="Gnanvo, Kondo (kg6cq)" userId="cf2a00cd-5d4a-477d-a52f-af039bcf1853" providerId="ADAL" clId="{2854AB01-C7F1-48D2-849E-E4A348712E6E}" dt="2023-09-21T19:42:56.834" v="7348"/>
          <ac:grpSpMkLst>
            <pc:docMk/>
            <pc:sldMk cId="1088752655" sldId="257"/>
            <ac:grpSpMk id="343" creationId="{66CA5338-6006-4615-BB34-21EC0EDB11C0}"/>
          </ac:grpSpMkLst>
        </pc:grpChg>
        <pc:grpChg chg="mod">
          <ac:chgData name="Gnanvo, Kondo (kg6cq)" userId="cf2a00cd-5d4a-477d-a52f-af039bcf1853" providerId="ADAL" clId="{2854AB01-C7F1-48D2-849E-E4A348712E6E}" dt="2023-09-21T16:29:05.500" v="4293"/>
          <ac:grpSpMkLst>
            <pc:docMk/>
            <pc:sldMk cId="1088752655" sldId="257"/>
            <ac:grpSpMk id="350" creationId="{69A7142A-B2E6-46C9-8FDA-8A21F8AED0DF}"/>
          </ac:grpSpMkLst>
        </pc:grpChg>
        <pc:grpChg chg="mod">
          <ac:chgData name="Gnanvo, Kondo (kg6cq)" userId="cf2a00cd-5d4a-477d-a52f-af039bcf1853" providerId="ADAL" clId="{2854AB01-C7F1-48D2-849E-E4A348712E6E}" dt="2023-09-21T16:29:05.500" v="4293"/>
          <ac:grpSpMkLst>
            <pc:docMk/>
            <pc:sldMk cId="1088752655" sldId="257"/>
            <ac:grpSpMk id="355" creationId="{2683DA32-431C-4791-9C85-D774802A7F68}"/>
          </ac:grpSpMkLst>
        </pc:grpChg>
        <pc:grpChg chg="mod">
          <ac:chgData name="Gnanvo, Kondo (kg6cq)" userId="cf2a00cd-5d4a-477d-a52f-af039bcf1853" providerId="ADAL" clId="{2854AB01-C7F1-48D2-849E-E4A348712E6E}" dt="2023-09-21T16:29:05.500" v="4293"/>
          <ac:grpSpMkLst>
            <pc:docMk/>
            <pc:sldMk cId="1088752655" sldId="257"/>
            <ac:grpSpMk id="356" creationId="{A0E2F3C6-F466-4C8D-B02F-EB56F5582DFB}"/>
          </ac:grpSpMkLst>
        </pc:grpChg>
        <pc:grpChg chg="mod">
          <ac:chgData name="Gnanvo, Kondo (kg6cq)" userId="cf2a00cd-5d4a-477d-a52f-af039bcf1853" providerId="ADAL" clId="{2854AB01-C7F1-48D2-849E-E4A348712E6E}" dt="2023-09-21T16:29:05.500" v="4293"/>
          <ac:grpSpMkLst>
            <pc:docMk/>
            <pc:sldMk cId="1088752655" sldId="257"/>
            <ac:grpSpMk id="361" creationId="{9519F2E1-8858-4B73-81C7-712898F140B5}"/>
          </ac:grpSpMkLst>
        </pc:grpChg>
        <pc:grpChg chg="mod">
          <ac:chgData name="Gnanvo, Kondo (kg6cq)" userId="cf2a00cd-5d4a-477d-a52f-af039bcf1853" providerId="ADAL" clId="{2854AB01-C7F1-48D2-849E-E4A348712E6E}" dt="2023-09-21T16:29:05.500" v="4293"/>
          <ac:grpSpMkLst>
            <pc:docMk/>
            <pc:sldMk cId="1088752655" sldId="257"/>
            <ac:grpSpMk id="374" creationId="{2EB65D88-FBB5-459D-B5F1-2886875B6FF8}"/>
          </ac:grpSpMkLst>
        </pc:grpChg>
        <pc:grpChg chg="add del mod">
          <ac:chgData name="Gnanvo, Kondo (kg6cq)" userId="cf2a00cd-5d4a-477d-a52f-af039bcf1853" providerId="ADAL" clId="{2854AB01-C7F1-48D2-849E-E4A348712E6E}" dt="2023-09-21T20:20:37.397" v="8791" actId="165"/>
          <ac:grpSpMkLst>
            <pc:docMk/>
            <pc:sldMk cId="1088752655" sldId="257"/>
            <ac:grpSpMk id="378" creationId="{C09D58E4-13BC-4352-8A13-DC2E4EF18A7B}"/>
          </ac:grpSpMkLst>
        </pc:grpChg>
        <pc:grpChg chg="mod">
          <ac:chgData name="Gnanvo, Kondo (kg6cq)" userId="cf2a00cd-5d4a-477d-a52f-af039bcf1853" providerId="ADAL" clId="{2854AB01-C7F1-48D2-849E-E4A348712E6E}" dt="2023-09-21T16:29:05.500" v="4293"/>
          <ac:grpSpMkLst>
            <pc:docMk/>
            <pc:sldMk cId="1088752655" sldId="257"/>
            <ac:grpSpMk id="379" creationId="{DF8C9A3C-CD54-42D5-BA36-74864D0BD5DA}"/>
          </ac:grpSpMkLst>
        </pc:grpChg>
        <pc:grpChg chg="mod">
          <ac:chgData name="Gnanvo, Kondo (kg6cq)" userId="cf2a00cd-5d4a-477d-a52f-af039bcf1853" providerId="ADAL" clId="{2854AB01-C7F1-48D2-849E-E4A348712E6E}" dt="2023-09-21T16:29:05.500" v="4293"/>
          <ac:grpSpMkLst>
            <pc:docMk/>
            <pc:sldMk cId="1088752655" sldId="257"/>
            <ac:grpSpMk id="380" creationId="{19E934CC-AFCD-4A51-AA4D-DDC3E82ED63C}"/>
          </ac:grpSpMkLst>
        </pc:grpChg>
        <pc:grpChg chg="mod">
          <ac:chgData name="Gnanvo, Kondo (kg6cq)" userId="cf2a00cd-5d4a-477d-a52f-af039bcf1853" providerId="ADAL" clId="{2854AB01-C7F1-48D2-849E-E4A348712E6E}" dt="2023-09-21T16:29:05.500" v="4293"/>
          <ac:grpSpMkLst>
            <pc:docMk/>
            <pc:sldMk cId="1088752655" sldId="257"/>
            <ac:grpSpMk id="381" creationId="{AF12A4E8-72D0-44CD-8C8F-5FFD33589D9E}"/>
          </ac:grpSpMkLst>
        </pc:grpChg>
        <pc:grpChg chg="mod">
          <ac:chgData name="Gnanvo, Kondo (kg6cq)" userId="cf2a00cd-5d4a-477d-a52f-af039bcf1853" providerId="ADAL" clId="{2854AB01-C7F1-48D2-849E-E4A348712E6E}" dt="2023-09-21T16:29:05.500" v="4293"/>
          <ac:grpSpMkLst>
            <pc:docMk/>
            <pc:sldMk cId="1088752655" sldId="257"/>
            <ac:grpSpMk id="382" creationId="{E7DE3749-132A-4595-A11F-04C7A6259C6F}"/>
          </ac:grpSpMkLst>
        </pc:grpChg>
        <pc:grpChg chg="mod">
          <ac:chgData name="Gnanvo, Kondo (kg6cq)" userId="cf2a00cd-5d4a-477d-a52f-af039bcf1853" providerId="ADAL" clId="{2854AB01-C7F1-48D2-849E-E4A348712E6E}" dt="2023-09-21T16:29:05.500" v="4293"/>
          <ac:grpSpMkLst>
            <pc:docMk/>
            <pc:sldMk cId="1088752655" sldId="257"/>
            <ac:grpSpMk id="383" creationId="{CCF7FBFC-C2A5-4BFD-B546-FF5ECC5C0CB8}"/>
          </ac:grpSpMkLst>
        </pc:grpChg>
        <pc:grpChg chg="mod">
          <ac:chgData name="Gnanvo, Kondo (kg6cq)" userId="cf2a00cd-5d4a-477d-a52f-af039bcf1853" providerId="ADAL" clId="{2854AB01-C7F1-48D2-849E-E4A348712E6E}" dt="2023-09-21T16:29:05.500" v="4293"/>
          <ac:grpSpMkLst>
            <pc:docMk/>
            <pc:sldMk cId="1088752655" sldId="257"/>
            <ac:grpSpMk id="384" creationId="{7166376F-C38D-4A51-9D13-D1273B93C05E}"/>
          </ac:grpSpMkLst>
        </pc:grpChg>
        <pc:grpChg chg="mod">
          <ac:chgData name="Gnanvo, Kondo (kg6cq)" userId="cf2a00cd-5d4a-477d-a52f-af039bcf1853" providerId="ADAL" clId="{2854AB01-C7F1-48D2-849E-E4A348712E6E}" dt="2023-09-21T16:29:05.500" v="4293"/>
          <ac:grpSpMkLst>
            <pc:docMk/>
            <pc:sldMk cId="1088752655" sldId="257"/>
            <ac:grpSpMk id="385" creationId="{45759499-FCED-4641-AA4C-D27A94738074}"/>
          </ac:grpSpMkLst>
        </pc:grpChg>
        <pc:grpChg chg="add del mod">
          <ac:chgData name="Gnanvo, Kondo (kg6cq)" userId="cf2a00cd-5d4a-477d-a52f-af039bcf1853" providerId="ADAL" clId="{2854AB01-C7F1-48D2-849E-E4A348712E6E}" dt="2023-09-21T16:29:39.611" v="4297" actId="165"/>
          <ac:grpSpMkLst>
            <pc:docMk/>
            <pc:sldMk cId="1088752655" sldId="257"/>
            <ac:grpSpMk id="400" creationId="{07B2E3AE-225C-4F1D-8860-C48339658C35}"/>
          </ac:grpSpMkLst>
        </pc:grpChg>
        <pc:grpChg chg="del mod topLvl">
          <ac:chgData name="Gnanvo, Kondo (kg6cq)" userId="cf2a00cd-5d4a-477d-a52f-af039bcf1853" providerId="ADAL" clId="{2854AB01-C7F1-48D2-849E-E4A348712E6E}" dt="2023-09-21T16:29:44.331" v="4298" actId="478"/>
          <ac:grpSpMkLst>
            <pc:docMk/>
            <pc:sldMk cId="1088752655" sldId="257"/>
            <ac:grpSpMk id="401" creationId="{0CCE5724-EE2E-4E7B-A18F-AF3105B3A1AF}"/>
          </ac:grpSpMkLst>
        </pc:grpChg>
        <pc:grpChg chg="del mod topLvl">
          <ac:chgData name="Gnanvo, Kondo (kg6cq)" userId="cf2a00cd-5d4a-477d-a52f-af039bcf1853" providerId="ADAL" clId="{2854AB01-C7F1-48D2-849E-E4A348712E6E}" dt="2023-09-21T16:57:02.938" v="4767" actId="165"/>
          <ac:grpSpMkLst>
            <pc:docMk/>
            <pc:sldMk cId="1088752655" sldId="257"/>
            <ac:grpSpMk id="402" creationId="{1EB6B6DF-A135-475C-8F3C-DA8418BFB92E}"/>
          </ac:grpSpMkLst>
        </pc:grpChg>
        <pc:grpChg chg="del mod topLvl">
          <ac:chgData name="Gnanvo, Kondo (kg6cq)" userId="cf2a00cd-5d4a-477d-a52f-af039bcf1853" providerId="ADAL" clId="{2854AB01-C7F1-48D2-849E-E4A348712E6E}" dt="2023-09-21T16:57:36.643" v="4773" actId="478"/>
          <ac:grpSpMkLst>
            <pc:docMk/>
            <pc:sldMk cId="1088752655" sldId="257"/>
            <ac:grpSpMk id="408" creationId="{83A5D2B1-CC73-4B1E-994C-41A9F33F57E2}"/>
          </ac:grpSpMkLst>
        </pc:grpChg>
        <pc:grpChg chg="mod topLvl">
          <ac:chgData name="Gnanvo, Kondo (kg6cq)" userId="cf2a00cd-5d4a-477d-a52f-af039bcf1853" providerId="ADAL" clId="{2854AB01-C7F1-48D2-849E-E4A348712E6E}" dt="2023-09-21T17:25:05.106" v="5617" actId="164"/>
          <ac:grpSpMkLst>
            <pc:docMk/>
            <pc:sldMk cId="1088752655" sldId="257"/>
            <ac:grpSpMk id="418" creationId="{288438A6-E6D8-4CEE-B3E2-AA395EDA91B7}"/>
          </ac:grpSpMkLst>
        </pc:grpChg>
        <pc:grpChg chg="del mod topLvl">
          <ac:chgData name="Gnanvo, Kondo (kg6cq)" userId="cf2a00cd-5d4a-477d-a52f-af039bcf1853" providerId="ADAL" clId="{2854AB01-C7F1-48D2-849E-E4A348712E6E}" dt="2023-09-21T17:03:08.890" v="5067" actId="478"/>
          <ac:grpSpMkLst>
            <pc:docMk/>
            <pc:sldMk cId="1088752655" sldId="257"/>
            <ac:grpSpMk id="423" creationId="{67EAEF02-2CD9-4B49-BD90-9535591F9F0B}"/>
          </ac:grpSpMkLst>
        </pc:grpChg>
        <pc:grpChg chg="mod">
          <ac:chgData name="Gnanvo, Kondo (kg6cq)" userId="cf2a00cd-5d4a-477d-a52f-af039bcf1853" providerId="ADAL" clId="{2854AB01-C7F1-48D2-849E-E4A348712E6E}" dt="2023-09-21T16:29:14.735" v="4295"/>
          <ac:grpSpMkLst>
            <pc:docMk/>
            <pc:sldMk cId="1088752655" sldId="257"/>
            <ac:grpSpMk id="428" creationId="{5D8C32EC-D930-45D4-8BA6-A03392E42F87}"/>
          </ac:grpSpMkLst>
        </pc:grpChg>
        <pc:grpChg chg="mod">
          <ac:chgData name="Gnanvo, Kondo (kg6cq)" userId="cf2a00cd-5d4a-477d-a52f-af039bcf1853" providerId="ADAL" clId="{2854AB01-C7F1-48D2-849E-E4A348712E6E}" dt="2023-09-21T16:29:14.735" v="4295"/>
          <ac:grpSpMkLst>
            <pc:docMk/>
            <pc:sldMk cId="1088752655" sldId="257"/>
            <ac:grpSpMk id="433" creationId="{0079CF99-7FA1-47AC-ACF8-9FD3C4F97339}"/>
          </ac:grpSpMkLst>
        </pc:grpChg>
        <pc:grpChg chg="mod">
          <ac:chgData name="Gnanvo, Kondo (kg6cq)" userId="cf2a00cd-5d4a-477d-a52f-af039bcf1853" providerId="ADAL" clId="{2854AB01-C7F1-48D2-849E-E4A348712E6E}" dt="2023-09-21T16:29:14.735" v="4295"/>
          <ac:grpSpMkLst>
            <pc:docMk/>
            <pc:sldMk cId="1088752655" sldId="257"/>
            <ac:grpSpMk id="434" creationId="{50225411-AD14-4776-B287-0D86F75F0E27}"/>
          </ac:grpSpMkLst>
        </pc:grpChg>
        <pc:grpChg chg="mod">
          <ac:chgData name="Gnanvo, Kondo (kg6cq)" userId="cf2a00cd-5d4a-477d-a52f-af039bcf1853" providerId="ADAL" clId="{2854AB01-C7F1-48D2-849E-E4A348712E6E}" dt="2023-09-21T16:29:14.735" v="4295"/>
          <ac:grpSpMkLst>
            <pc:docMk/>
            <pc:sldMk cId="1088752655" sldId="257"/>
            <ac:grpSpMk id="435" creationId="{5360D6D2-674B-4F93-BB84-EE081B3945B1}"/>
          </ac:grpSpMkLst>
        </pc:grpChg>
        <pc:grpChg chg="mod">
          <ac:chgData name="Gnanvo, Kondo (kg6cq)" userId="cf2a00cd-5d4a-477d-a52f-af039bcf1853" providerId="ADAL" clId="{2854AB01-C7F1-48D2-849E-E4A348712E6E}" dt="2023-09-21T16:29:14.735" v="4295"/>
          <ac:grpSpMkLst>
            <pc:docMk/>
            <pc:sldMk cId="1088752655" sldId="257"/>
            <ac:grpSpMk id="436" creationId="{70468A5D-6F6B-480D-8DA4-C3CBBB9F702D}"/>
          </ac:grpSpMkLst>
        </pc:grpChg>
        <pc:grpChg chg="mod">
          <ac:chgData name="Gnanvo, Kondo (kg6cq)" userId="cf2a00cd-5d4a-477d-a52f-af039bcf1853" providerId="ADAL" clId="{2854AB01-C7F1-48D2-849E-E4A348712E6E}" dt="2023-09-21T16:29:14.735" v="4295"/>
          <ac:grpSpMkLst>
            <pc:docMk/>
            <pc:sldMk cId="1088752655" sldId="257"/>
            <ac:grpSpMk id="437" creationId="{8C7EA50A-86DE-4187-9601-A0ADAEE5C42C}"/>
          </ac:grpSpMkLst>
        </pc:grpChg>
        <pc:grpChg chg="mod">
          <ac:chgData name="Gnanvo, Kondo (kg6cq)" userId="cf2a00cd-5d4a-477d-a52f-af039bcf1853" providerId="ADAL" clId="{2854AB01-C7F1-48D2-849E-E4A348712E6E}" dt="2023-09-21T16:29:14.735" v="4295"/>
          <ac:grpSpMkLst>
            <pc:docMk/>
            <pc:sldMk cId="1088752655" sldId="257"/>
            <ac:grpSpMk id="438" creationId="{4A3034D3-3C91-4FFB-A031-1A26488E1979}"/>
          </ac:grpSpMkLst>
        </pc:grpChg>
        <pc:grpChg chg="mod">
          <ac:chgData name="Gnanvo, Kondo (kg6cq)" userId="cf2a00cd-5d4a-477d-a52f-af039bcf1853" providerId="ADAL" clId="{2854AB01-C7F1-48D2-849E-E4A348712E6E}" dt="2023-09-21T16:29:14.735" v="4295"/>
          <ac:grpSpMkLst>
            <pc:docMk/>
            <pc:sldMk cId="1088752655" sldId="257"/>
            <ac:grpSpMk id="439" creationId="{42DE0CBA-9CDF-4296-8B1E-B127B74452F5}"/>
          </ac:grpSpMkLst>
        </pc:grpChg>
        <pc:grpChg chg="add del mod">
          <ac:chgData name="Gnanvo, Kondo (kg6cq)" userId="cf2a00cd-5d4a-477d-a52f-af039bcf1853" providerId="ADAL" clId="{2854AB01-C7F1-48D2-849E-E4A348712E6E}" dt="2023-09-21T19:46:16.312" v="7396" actId="165"/>
          <ac:grpSpMkLst>
            <pc:docMk/>
            <pc:sldMk cId="1088752655" sldId="257"/>
            <ac:grpSpMk id="454" creationId="{3F1B7764-E9A3-4EF2-B0E9-EC182FBCDE9D}"/>
          </ac:grpSpMkLst>
        </pc:grpChg>
        <pc:grpChg chg="add mod topLvl">
          <ac:chgData name="Gnanvo, Kondo (kg6cq)" userId="cf2a00cd-5d4a-477d-a52f-af039bcf1853" providerId="ADAL" clId="{2854AB01-C7F1-48D2-849E-E4A348712E6E}" dt="2023-09-21T20:03:20.729" v="8359" actId="164"/>
          <ac:grpSpMkLst>
            <pc:docMk/>
            <pc:sldMk cId="1088752655" sldId="257"/>
            <ac:grpSpMk id="455" creationId="{5B9D04A1-E555-4B23-A9C0-7ABBA4F8BC75}"/>
          </ac:grpSpMkLst>
        </pc:grpChg>
        <pc:grpChg chg="add mod topLvl">
          <ac:chgData name="Gnanvo, Kondo (kg6cq)" userId="cf2a00cd-5d4a-477d-a52f-af039bcf1853" providerId="ADAL" clId="{2854AB01-C7F1-48D2-849E-E4A348712E6E}" dt="2023-09-21T20:03:20.729" v="8359" actId="164"/>
          <ac:grpSpMkLst>
            <pc:docMk/>
            <pc:sldMk cId="1088752655" sldId="257"/>
            <ac:grpSpMk id="457" creationId="{34548BF8-415F-4E81-9C7E-9A18C1BDD1E7}"/>
          </ac:grpSpMkLst>
        </pc:grpChg>
        <pc:grpChg chg="add mod">
          <ac:chgData name="Gnanvo, Kondo (kg6cq)" userId="cf2a00cd-5d4a-477d-a52f-af039bcf1853" providerId="ADAL" clId="{2854AB01-C7F1-48D2-849E-E4A348712E6E}" dt="2023-09-21T19:47:01.949" v="7404" actId="164"/>
          <ac:grpSpMkLst>
            <pc:docMk/>
            <pc:sldMk cId="1088752655" sldId="257"/>
            <ac:grpSpMk id="458" creationId="{6C292A63-D299-436B-95FE-1CC9AFC8D271}"/>
          </ac:grpSpMkLst>
        </pc:grpChg>
        <pc:grpChg chg="mod">
          <ac:chgData name="Gnanvo, Kondo (kg6cq)" userId="cf2a00cd-5d4a-477d-a52f-af039bcf1853" providerId="ADAL" clId="{2854AB01-C7F1-48D2-849E-E4A348712E6E}" dt="2023-09-21T16:29:14.735" v="4295"/>
          <ac:grpSpMkLst>
            <pc:docMk/>
            <pc:sldMk cId="1088752655" sldId="257"/>
            <ac:grpSpMk id="459" creationId="{3EE45EA8-65C6-46B8-B1C8-0829EB88F317}"/>
          </ac:grpSpMkLst>
        </pc:grpChg>
        <pc:grpChg chg="add del mod">
          <ac:chgData name="Gnanvo, Kondo (kg6cq)" userId="cf2a00cd-5d4a-477d-a52f-af039bcf1853" providerId="ADAL" clId="{2854AB01-C7F1-48D2-849E-E4A348712E6E}" dt="2023-09-21T19:47:29.588" v="7408" actId="165"/>
          <ac:grpSpMkLst>
            <pc:docMk/>
            <pc:sldMk cId="1088752655" sldId="257"/>
            <ac:grpSpMk id="459" creationId="{5516A5BD-E92A-4959-B17B-A053DEB5F251}"/>
          </ac:grpSpMkLst>
        </pc:grpChg>
        <pc:grpChg chg="add mod">
          <ac:chgData name="Gnanvo, Kondo (kg6cq)" userId="cf2a00cd-5d4a-477d-a52f-af039bcf1853" providerId="ADAL" clId="{2854AB01-C7F1-48D2-849E-E4A348712E6E}" dt="2023-09-21T19:58:19.539" v="8018" actId="164"/>
          <ac:grpSpMkLst>
            <pc:docMk/>
            <pc:sldMk cId="1088752655" sldId="257"/>
            <ac:grpSpMk id="460" creationId="{4FAD1838-5757-47A1-B589-A00A445A71FA}"/>
          </ac:grpSpMkLst>
        </pc:grpChg>
        <pc:grpChg chg="add del mod">
          <ac:chgData name="Gnanvo, Kondo (kg6cq)" userId="cf2a00cd-5d4a-477d-a52f-af039bcf1853" providerId="ADAL" clId="{2854AB01-C7F1-48D2-849E-E4A348712E6E}" dt="2023-09-21T20:02:47.862" v="8347" actId="165"/>
          <ac:grpSpMkLst>
            <pc:docMk/>
            <pc:sldMk cId="1088752655" sldId="257"/>
            <ac:grpSpMk id="461" creationId="{BED5456B-DC74-4629-8915-094FF83F5949}"/>
          </ac:grpSpMkLst>
        </pc:grpChg>
        <pc:grpChg chg="add mod">
          <ac:chgData name="Gnanvo, Kondo (kg6cq)" userId="cf2a00cd-5d4a-477d-a52f-af039bcf1853" providerId="ADAL" clId="{2854AB01-C7F1-48D2-849E-E4A348712E6E}" dt="2023-09-21T20:05:03.736" v="8419" actId="164"/>
          <ac:grpSpMkLst>
            <pc:docMk/>
            <pc:sldMk cId="1088752655" sldId="257"/>
            <ac:grpSpMk id="462" creationId="{8CE8DE26-5BFC-4E07-8AAB-24C2C2FEDC5C}"/>
          </ac:grpSpMkLst>
        </pc:grpChg>
        <pc:grpChg chg="add mod">
          <ac:chgData name="Gnanvo, Kondo (kg6cq)" userId="cf2a00cd-5d4a-477d-a52f-af039bcf1853" providerId="ADAL" clId="{2854AB01-C7F1-48D2-849E-E4A348712E6E}" dt="2023-09-21T21:06:15.937" v="10089" actId="164"/>
          <ac:grpSpMkLst>
            <pc:docMk/>
            <pc:sldMk cId="1088752655" sldId="257"/>
            <ac:grpSpMk id="463" creationId="{E84EF381-8B96-436D-8EEE-753F599A2FEF}"/>
          </ac:grpSpMkLst>
        </pc:grpChg>
        <pc:grpChg chg="mod">
          <ac:chgData name="Gnanvo, Kondo (kg6cq)" userId="cf2a00cd-5d4a-477d-a52f-af039bcf1853" providerId="ADAL" clId="{2854AB01-C7F1-48D2-849E-E4A348712E6E}" dt="2023-09-21T16:29:14.735" v="4295"/>
          <ac:grpSpMkLst>
            <pc:docMk/>
            <pc:sldMk cId="1088752655" sldId="257"/>
            <ac:grpSpMk id="464" creationId="{408C6DFE-A197-4B3D-86CC-BCF704D6177F}"/>
          </ac:grpSpMkLst>
        </pc:grpChg>
        <pc:grpChg chg="add mod">
          <ac:chgData name="Gnanvo, Kondo (kg6cq)" userId="cf2a00cd-5d4a-477d-a52f-af039bcf1853" providerId="ADAL" clId="{2854AB01-C7F1-48D2-849E-E4A348712E6E}" dt="2023-09-21T20:22:41.608" v="8852" actId="164"/>
          <ac:grpSpMkLst>
            <pc:docMk/>
            <pc:sldMk cId="1088752655" sldId="257"/>
            <ac:grpSpMk id="465" creationId="{352117CE-0701-4B47-A402-08F74AB84AD6}"/>
          </ac:grpSpMkLst>
        </pc:grpChg>
        <pc:grpChg chg="mod">
          <ac:chgData name="Gnanvo, Kondo (kg6cq)" userId="cf2a00cd-5d4a-477d-a52f-af039bcf1853" providerId="ADAL" clId="{2854AB01-C7F1-48D2-849E-E4A348712E6E}" dt="2023-09-21T16:29:14.735" v="4295"/>
          <ac:grpSpMkLst>
            <pc:docMk/>
            <pc:sldMk cId="1088752655" sldId="257"/>
            <ac:grpSpMk id="465" creationId="{3B95707A-5792-485C-A105-0E36D8FD5488}"/>
          </ac:grpSpMkLst>
        </pc:grpChg>
        <pc:grpChg chg="add del mod topLvl">
          <ac:chgData name="Gnanvo, Kondo (kg6cq)" userId="cf2a00cd-5d4a-477d-a52f-af039bcf1853" providerId="ADAL" clId="{2854AB01-C7F1-48D2-849E-E4A348712E6E}" dt="2023-09-21T20:28:51.504" v="9197" actId="165"/>
          <ac:grpSpMkLst>
            <pc:docMk/>
            <pc:sldMk cId="1088752655" sldId="257"/>
            <ac:grpSpMk id="466" creationId="{E75E824C-F43E-47E2-A5E9-EF09EAB05794}"/>
          </ac:grpSpMkLst>
        </pc:grpChg>
        <pc:grpChg chg="add del mod">
          <ac:chgData name="Gnanvo, Kondo (kg6cq)" userId="cf2a00cd-5d4a-477d-a52f-af039bcf1853" providerId="ADAL" clId="{2854AB01-C7F1-48D2-849E-E4A348712E6E}" dt="2023-09-21T20:28:47.359" v="9196" actId="165"/>
          <ac:grpSpMkLst>
            <pc:docMk/>
            <pc:sldMk cId="1088752655" sldId="257"/>
            <ac:grpSpMk id="467" creationId="{8BA4EEC0-93E5-4569-8B5E-6D4623A44CF7}"/>
          </ac:grpSpMkLst>
        </pc:grpChg>
        <pc:grpChg chg="add mod">
          <ac:chgData name="Gnanvo, Kondo (kg6cq)" userId="cf2a00cd-5d4a-477d-a52f-af039bcf1853" providerId="ADAL" clId="{2854AB01-C7F1-48D2-849E-E4A348712E6E}" dt="2023-09-21T20:22:41.608" v="8852" actId="164"/>
          <ac:grpSpMkLst>
            <pc:docMk/>
            <pc:sldMk cId="1088752655" sldId="257"/>
            <ac:grpSpMk id="468" creationId="{E434D22C-6EA3-4292-8B3A-2B37E16B383C}"/>
          </ac:grpSpMkLst>
        </pc:grpChg>
        <pc:grpChg chg="add mod">
          <ac:chgData name="Gnanvo, Kondo (kg6cq)" userId="cf2a00cd-5d4a-477d-a52f-af039bcf1853" providerId="ADAL" clId="{2854AB01-C7F1-48D2-849E-E4A348712E6E}" dt="2023-09-21T20:32:22.725" v="9337" actId="164"/>
          <ac:grpSpMkLst>
            <pc:docMk/>
            <pc:sldMk cId="1088752655" sldId="257"/>
            <ac:grpSpMk id="469" creationId="{6A90416D-F628-4AE8-B419-AD6A980515AA}"/>
          </ac:grpSpMkLst>
        </pc:grpChg>
        <pc:grpChg chg="add mod">
          <ac:chgData name="Gnanvo, Kondo (kg6cq)" userId="cf2a00cd-5d4a-477d-a52f-af039bcf1853" providerId="ADAL" clId="{2854AB01-C7F1-48D2-849E-E4A348712E6E}" dt="2023-09-22T13:35:58.909" v="10693" actId="1038"/>
          <ac:grpSpMkLst>
            <pc:docMk/>
            <pc:sldMk cId="1088752655" sldId="257"/>
            <ac:grpSpMk id="470" creationId="{73AFF547-B6FC-4CD7-84DC-765CE596BA15}"/>
          </ac:grpSpMkLst>
        </pc:grpChg>
        <pc:grpChg chg="mod">
          <ac:chgData name="Gnanvo, Kondo (kg6cq)" userId="cf2a00cd-5d4a-477d-a52f-af039bcf1853" providerId="ADAL" clId="{2854AB01-C7F1-48D2-849E-E4A348712E6E}" dt="2023-09-21T16:29:14.735" v="4295"/>
          <ac:grpSpMkLst>
            <pc:docMk/>
            <pc:sldMk cId="1088752655" sldId="257"/>
            <ac:grpSpMk id="470" creationId="{BB636DBF-C225-45D9-B526-2C80538900E5}"/>
          </ac:grpSpMkLst>
        </pc:grpChg>
        <pc:grpChg chg="add mod">
          <ac:chgData name="Gnanvo, Kondo (kg6cq)" userId="cf2a00cd-5d4a-477d-a52f-af039bcf1853" providerId="ADAL" clId="{2854AB01-C7F1-48D2-849E-E4A348712E6E}" dt="2023-09-21T21:07:06.208" v="10101" actId="1036"/>
          <ac:grpSpMkLst>
            <pc:docMk/>
            <pc:sldMk cId="1088752655" sldId="257"/>
            <ac:grpSpMk id="471" creationId="{432D9C76-0ACA-4D4A-97DA-813F17B642AD}"/>
          </ac:grpSpMkLst>
        </pc:grpChg>
        <pc:grpChg chg="add del mod">
          <ac:chgData name="Gnanvo, Kondo (kg6cq)" userId="cf2a00cd-5d4a-477d-a52f-af039bcf1853" providerId="ADAL" clId="{2854AB01-C7F1-48D2-849E-E4A348712E6E}" dt="2023-09-21T20:44:58.798" v="9702" actId="165"/>
          <ac:grpSpMkLst>
            <pc:docMk/>
            <pc:sldMk cId="1088752655" sldId="257"/>
            <ac:grpSpMk id="472" creationId="{323B72C4-5097-4E4A-A343-E5FA48A834F5}"/>
          </ac:grpSpMkLst>
        </pc:grpChg>
        <pc:grpChg chg="add mod">
          <ac:chgData name="Gnanvo, Kondo (kg6cq)" userId="cf2a00cd-5d4a-477d-a52f-af039bcf1853" providerId="ADAL" clId="{2854AB01-C7F1-48D2-849E-E4A348712E6E}" dt="2023-09-22T14:48:39.506" v="11573" actId="1036"/>
          <ac:grpSpMkLst>
            <pc:docMk/>
            <pc:sldMk cId="1088752655" sldId="257"/>
            <ac:grpSpMk id="475" creationId="{3A12E5B6-04F1-4855-9B64-8B28BCC60D38}"/>
          </ac:grpSpMkLst>
        </pc:grpChg>
        <pc:grpChg chg="add mod ord">
          <ac:chgData name="Gnanvo, Kondo (kg6cq)" userId="cf2a00cd-5d4a-477d-a52f-af039bcf1853" providerId="ADAL" clId="{2854AB01-C7F1-48D2-849E-E4A348712E6E}" dt="2023-09-22T14:53:30.502" v="11603" actId="207"/>
          <ac:grpSpMkLst>
            <pc:docMk/>
            <pc:sldMk cId="1088752655" sldId="257"/>
            <ac:grpSpMk id="477" creationId="{D5EDDB57-B3DF-4D38-88F3-02C63FB13938}"/>
          </ac:grpSpMkLst>
        </pc:grpChg>
        <pc:grpChg chg="add mod">
          <ac:chgData name="Gnanvo, Kondo (kg6cq)" userId="cf2a00cd-5d4a-477d-a52f-af039bcf1853" providerId="ADAL" clId="{2854AB01-C7F1-48D2-849E-E4A348712E6E}" dt="2023-09-22T14:48:39.506" v="11573" actId="1036"/>
          <ac:grpSpMkLst>
            <pc:docMk/>
            <pc:sldMk cId="1088752655" sldId="257"/>
            <ac:grpSpMk id="478" creationId="{2B11DEB5-74FF-441F-A56B-33706C320642}"/>
          </ac:grpSpMkLst>
        </pc:grpChg>
        <pc:grpChg chg="add mod">
          <ac:chgData name="Gnanvo, Kondo (kg6cq)" userId="cf2a00cd-5d4a-477d-a52f-af039bcf1853" providerId="ADAL" clId="{2854AB01-C7F1-48D2-849E-E4A348712E6E}" dt="2023-09-21T21:06:15.937" v="10089" actId="164"/>
          <ac:grpSpMkLst>
            <pc:docMk/>
            <pc:sldMk cId="1088752655" sldId="257"/>
            <ac:grpSpMk id="479" creationId="{416D189A-B6E5-46AC-808F-2C76835AA40B}"/>
          </ac:grpSpMkLst>
        </pc:grpChg>
        <pc:grpChg chg="add mod">
          <ac:chgData name="Gnanvo, Kondo (kg6cq)" userId="cf2a00cd-5d4a-477d-a52f-af039bcf1853" providerId="ADAL" clId="{2854AB01-C7F1-48D2-849E-E4A348712E6E}" dt="2023-09-22T14:49:24.055" v="11576" actId="164"/>
          <ac:grpSpMkLst>
            <pc:docMk/>
            <pc:sldMk cId="1088752655" sldId="257"/>
            <ac:grpSpMk id="480" creationId="{73E71C1A-0094-415C-9006-3A7CC5EF74DC}"/>
          </ac:grpSpMkLst>
        </pc:grpChg>
        <pc:grpChg chg="mod">
          <ac:chgData name="Gnanvo, Kondo (kg6cq)" userId="cf2a00cd-5d4a-477d-a52f-af039bcf1853" providerId="ADAL" clId="{2854AB01-C7F1-48D2-849E-E4A348712E6E}" dt="2023-09-21T16:29:14.735" v="4295"/>
          <ac:grpSpMkLst>
            <pc:docMk/>
            <pc:sldMk cId="1088752655" sldId="257"/>
            <ac:grpSpMk id="483" creationId="{DD44E684-61E9-4D61-968D-A4519E79A6A3}"/>
          </ac:grpSpMkLst>
        </pc:grpChg>
        <pc:grpChg chg="mod">
          <ac:chgData name="Gnanvo, Kondo (kg6cq)" userId="cf2a00cd-5d4a-477d-a52f-af039bcf1853" providerId="ADAL" clId="{2854AB01-C7F1-48D2-849E-E4A348712E6E}" dt="2023-09-21T16:29:14.735" v="4295"/>
          <ac:grpSpMkLst>
            <pc:docMk/>
            <pc:sldMk cId="1088752655" sldId="257"/>
            <ac:grpSpMk id="488" creationId="{062EB226-09A6-4FA0-BB43-D434F87AEA4C}"/>
          </ac:grpSpMkLst>
        </pc:grpChg>
        <pc:grpChg chg="mod">
          <ac:chgData name="Gnanvo, Kondo (kg6cq)" userId="cf2a00cd-5d4a-477d-a52f-af039bcf1853" providerId="ADAL" clId="{2854AB01-C7F1-48D2-849E-E4A348712E6E}" dt="2023-09-21T16:29:14.735" v="4295"/>
          <ac:grpSpMkLst>
            <pc:docMk/>
            <pc:sldMk cId="1088752655" sldId="257"/>
            <ac:grpSpMk id="489" creationId="{1372D3BF-BA7E-4EED-BE57-E2F45FC36BFF}"/>
          </ac:grpSpMkLst>
        </pc:grpChg>
        <pc:grpChg chg="mod">
          <ac:chgData name="Gnanvo, Kondo (kg6cq)" userId="cf2a00cd-5d4a-477d-a52f-af039bcf1853" providerId="ADAL" clId="{2854AB01-C7F1-48D2-849E-E4A348712E6E}" dt="2023-09-21T16:29:14.735" v="4295"/>
          <ac:grpSpMkLst>
            <pc:docMk/>
            <pc:sldMk cId="1088752655" sldId="257"/>
            <ac:grpSpMk id="490" creationId="{3E3CB33E-1790-4918-AFC0-6FD3AB3630FB}"/>
          </ac:grpSpMkLst>
        </pc:grpChg>
        <pc:grpChg chg="mod">
          <ac:chgData name="Gnanvo, Kondo (kg6cq)" userId="cf2a00cd-5d4a-477d-a52f-af039bcf1853" providerId="ADAL" clId="{2854AB01-C7F1-48D2-849E-E4A348712E6E}" dt="2023-09-21T16:29:14.735" v="4295"/>
          <ac:grpSpMkLst>
            <pc:docMk/>
            <pc:sldMk cId="1088752655" sldId="257"/>
            <ac:grpSpMk id="491" creationId="{8E25A3F1-3F76-4E5F-8521-4A8E425D0CE6}"/>
          </ac:grpSpMkLst>
        </pc:grpChg>
        <pc:grpChg chg="mod">
          <ac:chgData name="Gnanvo, Kondo (kg6cq)" userId="cf2a00cd-5d4a-477d-a52f-af039bcf1853" providerId="ADAL" clId="{2854AB01-C7F1-48D2-849E-E4A348712E6E}" dt="2023-09-21T16:29:14.735" v="4295"/>
          <ac:grpSpMkLst>
            <pc:docMk/>
            <pc:sldMk cId="1088752655" sldId="257"/>
            <ac:grpSpMk id="492" creationId="{BD0785F3-761C-46ED-AA20-458AD6887737}"/>
          </ac:grpSpMkLst>
        </pc:grpChg>
        <pc:grpChg chg="mod">
          <ac:chgData name="Gnanvo, Kondo (kg6cq)" userId="cf2a00cd-5d4a-477d-a52f-af039bcf1853" providerId="ADAL" clId="{2854AB01-C7F1-48D2-849E-E4A348712E6E}" dt="2023-09-21T16:29:14.735" v="4295"/>
          <ac:grpSpMkLst>
            <pc:docMk/>
            <pc:sldMk cId="1088752655" sldId="257"/>
            <ac:grpSpMk id="493" creationId="{DDCDD80A-874E-433E-8D95-A16FAE449456}"/>
          </ac:grpSpMkLst>
        </pc:grpChg>
        <pc:grpChg chg="mod">
          <ac:chgData name="Gnanvo, Kondo (kg6cq)" userId="cf2a00cd-5d4a-477d-a52f-af039bcf1853" providerId="ADAL" clId="{2854AB01-C7F1-48D2-849E-E4A348712E6E}" dt="2023-09-21T16:29:14.735" v="4295"/>
          <ac:grpSpMkLst>
            <pc:docMk/>
            <pc:sldMk cId="1088752655" sldId="257"/>
            <ac:grpSpMk id="494" creationId="{1A40C054-3EF0-4E95-A478-E76A21EB5C50}"/>
          </ac:grpSpMkLst>
        </pc:grpChg>
        <pc:grpChg chg="add mod">
          <ac:chgData name="Gnanvo, Kondo (kg6cq)" userId="cf2a00cd-5d4a-477d-a52f-af039bcf1853" providerId="ADAL" clId="{2854AB01-C7F1-48D2-849E-E4A348712E6E}" dt="2023-09-21T17:07:42.839" v="5133" actId="164"/>
          <ac:grpSpMkLst>
            <pc:docMk/>
            <pc:sldMk cId="1088752655" sldId="257"/>
            <ac:grpSpMk id="510" creationId="{F4DDF619-4F9D-4D98-83DB-1506ABE3CA9F}"/>
          </ac:grpSpMkLst>
        </pc:grpChg>
        <pc:grpChg chg="add mod">
          <ac:chgData name="Gnanvo, Kondo (kg6cq)" userId="cf2a00cd-5d4a-477d-a52f-af039bcf1853" providerId="ADAL" clId="{2854AB01-C7F1-48D2-849E-E4A348712E6E}" dt="2023-09-21T17:05:41.590" v="5089" actId="164"/>
          <ac:grpSpMkLst>
            <pc:docMk/>
            <pc:sldMk cId="1088752655" sldId="257"/>
            <ac:grpSpMk id="514" creationId="{5414A83E-FF00-4EA4-9802-31D42B19057C}"/>
          </ac:grpSpMkLst>
        </pc:grpChg>
        <pc:grpChg chg="add mod">
          <ac:chgData name="Gnanvo, Kondo (kg6cq)" userId="cf2a00cd-5d4a-477d-a52f-af039bcf1853" providerId="ADAL" clId="{2854AB01-C7F1-48D2-849E-E4A348712E6E}" dt="2023-09-21T17:05:41.590" v="5089" actId="164"/>
          <ac:grpSpMkLst>
            <pc:docMk/>
            <pc:sldMk cId="1088752655" sldId="257"/>
            <ac:grpSpMk id="518" creationId="{8CC60FE3-38D0-4CAC-AC1E-2A2111C9778E}"/>
          </ac:grpSpMkLst>
        </pc:grpChg>
        <pc:grpChg chg="add mod">
          <ac:chgData name="Gnanvo, Kondo (kg6cq)" userId="cf2a00cd-5d4a-477d-a52f-af039bcf1853" providerId="ADAL" clId="{2854AB01-C7F1-48D2-849E-E4A348712E6E}" dt="2023-09-21T17:05:41.590" v="5089" actId="164"/>
          <ac:grpSpMkLst>
            <pc:docMk/>
            <pc:sldMk cId="1088752655" sldId="257"/>
            <ac:grpSpMk id="522" creationId="{AEBBA9BB-36C1-4BC1-9CDE-06D22351EC43}"/>
          </ac:grpSpMkLst>
        </pc:grpChg>
        <pc:grpChg chg="add mod">
          <ac:chgData name="Gnanvo, Kondo (kg6cq)" userId="cf2a00cd-5d4a-477d-a52f-af039bcf1853" providerId="ADAL" clId="{2854AB01-C7F1-48D2-849E-E4A348712E6E}" dt="2023-09-21T17:05:41.590" v="5089" actId="164"/>
          <ac:grpSpMkLst>
            <pc:docMk/>
            <pc:sldMk cId="1088752655" sldId="257"/>
            <ac:grpSpMk id="526" creationId="{9A3AA0BF-933F-483B-A306-26CA865045A7}"/>
          </ac:grpSpMkLst>
        </pc:grpChg>
        <pc:grpChg chg="add del mod">
          <ac:chgData name="Gnanvo, Kondo (kg6cq)" userId="cf2a00cd-5d4a-477d-a52f-af039bcf1853" providerId="ADAL" clId="{2854AB01-C7F1-48D2-849E-E4A348712E6E}" dt="2023-09-21T17:04:31.684" v="5081" actId="478"/>
          <ac:grpSpMkLst>
            <pc:docMk/>
            <pc:sldMk cId="1088752655" sldId="257"/>
            <ac:grpSpMk id="530" creationId="{BFC4F7A7-4DE8-4415-B8A3-8C27A6DFFBBD}"/>
          </ac:grpSpMkLst>
        </pc:grpChg>
        <pc:grpChg chg="add del mod">
          <ac:chgData name="Gnanvo, Kondo (kg6cq)" userId="cf2a00cd-5d4a-477d-a52f-af039bcf1853" providerId="ADAL" clId="{2854AB01-C7F1-48D2-849E-E4A348712E6E}" dt="2023-09-21T17:05:06.503" v="5088" actId="478"/>
          <ac:grpSpMkLst>
            <pc:docMk/>
            <pc:sldMk cId="1088752655" sldId="257"/>
            <ac:grpSpMk id="534" creationId="{FF47B306-DD55-4CE8-9CB8-96BCF0473612}"/>
          </ac:grpSpMkLst>
        </pc:grpChg>
        <pc:graphicFrameChg chg="add del">
          <ac:chgData name="Gnanvo, Kondo (kg6cq)" userId="cf2a00cd-5d4a-477d-a52f-af039bcf1853" providerId="ADAL" clId="{2854AB01-C7F1-48D2-849E-E4A348712E6E}" dt="2023-09-20T19:49:00.855" v="1962"/>
          <ac:graphicFrameMkLst>
            <pc:docMk/>
            <pc:sldMk cId="1088752655" sldId="257"/>
            <ac:graphicFrameMk id="64" creationId="{33ED3971-9672-4BD5-9996-E42BA976EC03}"/>
          </ac:graphicFrameMkLst>
        </pc:graphicFrameChg>
        <pc:graphicFrameChg chg="add del">
          <ac:chgData name="Gnanvo, Kondo (kg6cq)" userId="cf2a00cd-5d4a-477d-a52f-af039bcf1853" providerId="ADAL" clId="{2854AB01-C7F1-48D2-849E-E4A348712E6E}" dt="2023-09-20T19:49:00.855" v="1962"/>
          <ac:graphicFrameMkLst>
            <pc:docMk/>
            <pc:sldMk cId="1088752655" sldId="257"/>
            <ac:graphicFrameMk id="65" creationId="{12C1FB42-EB33-45B6-820A-F19868A739A6}"/>
          </ac:graphicFrameMkLst>
        </pc:graphicFrameChg>
        <pc:graphicFrameChg chg="add del mod">
          <ac:chgData name="Gnanvo, Kondo (kg6cq)" userId="cf2a00cd-5d4a-477d-a52f-af039bcf1853" providerId="ADAL" clId="{2854AB01-C7F1-48D2-849E-E4A348712E6E}" dt="2023-09-20T19:50:35.361" v="1966"/>
          <ac:graphicFrameMkLst>
            <pc:docMk/>
            <pc:sldMk cId="1088752655" sldId="257"/>
            <ac:graphicFrameMk id="72" creationId="{582ED63A-5256-409B-8741-676D51B02219}"/>
          </ac:graphicFrameMkLst>
        </pc:graphicFrameChg>
        <pc:graphicFrameChg chg="add del mod">
          <ac:chgData name="Gnanvo, Kondo (kg6cq)" userId="cf2a00cd-5d4a-477d-a52f-af039bcf1853" providerId="ADAL" clId="{2854AB01-C7F1-48D2-849E-E4A348712E6E}" dt="2023-09-20T19:50:35.361" v="1966"/>
          <ac:graphicFrameMkLst>
            <pc:docMk/>
            <pc:sldMk cId="1088752655" sldId="257"/>
            <ac:graphicFrameMk id="73" creationId="{3DF461D2-7211-4971-A33F-DC0E1D98921F}"/>
          </ac:graphicFrameMkLst>
        </pc:graphicFrameChg>
        <pc:graphicFrameChg chg="del mod topLvl">
          <ac:chgData name="Gnanvo, Kondo (kg6cq)" userId="cf2a00cd-5d4a-477d-a52f-af039bcf1853" providerId="ADAL" clId="{2854AB01-C7F1-48D2-849E-E4A348712E6E}" dt="2023-09-21T16:16:41.419" v="3650" actId="478"/>
          <ac:graphicFrameMkLst>
            <pc:docMk/>
            <pc:sldMk cId="1088752655" sldId="257"/>
            <ac:graphicFrameMk id="289" creationId="{BD56C919-06BF-4C27-8A15-F947415834BC}"/>
          </ac:graphicFrameMkLst>
        </pc:graphicFrameChg>
        <pc:graphicFrameChg chg="del topLvl">
          <ac:chgData name="Gnanvo, Kondo (kg6cq)" userId="cf2a00cd-5d4a-477d-a52f-af039bcf1853" providerId="ADAL" clId="{2854AB01-C7F1-48D2-849E-E4A348712E6E}" dt="2023-09-21T16:16:14.002" v="3646" actId="478"/>
          <ac:graphicFrameMkLst>
            <pc:docMk/>
            <pc:sldMk cId="1088752655" sldId="257"/>
            <ac:graphicFrameMk id="290" creationId="{88E6DF21-6126-4D21-8250-8CB3C1E17C13}"/>
          </ac:graphicFrameMkLst>
        </pc:graphicFrameChg>
        <pc:graphicFrameChg chg="add mod">
          <ac:chgData name="Gnanvo, Kondo (kg6cq)" userId="cf2a00cd-5d4a-477d-a52f-af039bcf1853" providerId="ADAL" clId="{2854AB01-C7F1-48D2-849E-E4A348712E6E}" dt="2023-09-21T21:07:22.415" v="10108" actId="1036"/>
          <ac:graphicFrameMkLst>
            <pc:docMk/>
            <pc:sldMk cId="1088752655" sldId="257"/>
            <ac:graphicFrameMk id="395" creationId="{C21F5D55-61EF-4D32-AD36-1628F1B20F21}"/>
          </ac:graphicFrameMkLst>
        </pc:graphicFrameChg>
        <pc:graphicFrameChg chg="add mod">
          <ac:chgData name="Gnanvo, Kondo (kg6cq)" userId="cf2a00cd-5d4a-477d-a52f-af039bcf1853" providerId="ADAL" clId="{2854AB01-C7F1-48D2-849E-E4A348712E6E}" dt="2023-09-21T21:07:22.415" v="10108" actId="1036"/>
          <ac:graphicFrameMkLst>
            <pc:docMk/>
            <pc:sldMk cId="1088752655" sldId="257"/>
            <ac:graphicFrameMk id="396" creationId="{C98D627B-E7F9-423F-911C-032887828129}"/>
          </ac:graphicFrameMkLst>
        </pc:graphicFrameChg>
        <pc:picChg chg="add del mod">
          <ac:chgData name="Gnanvo, Kondo (kg6cq)" userId="cf2a00cd-5d4a-477d-a52f-af039bcf1853" providerId="ADAL" clId="{2854AB01-C7F1-48D2-849E-E4A348712E6E}" dt="2023-09-19T23:06:04.160" v="212" actId="478"/>
          <ac:picMkLst>
            <pc:docMk/>
            <pc:sldMk cId="1088752655" sldId="257"/>
            <ac:picMk id="3" creationId="{19CFBDD5-6613-4DB5-8C2F-39DA1126CBF9}"/>
          </ac:picMkLst>
        </pc:picChg>
        <pc:picChg chg="add del mod">
          <ac:chgData name="Gnanvo, Kondo (kg6cq)" userId="cf2a00cd-5d4a-477d-a52f-af039bcf1853" providerId="ADAL" clId="{2854AB01-C7F1-48D2-849E-E4A348712E6E}" dt="2023-09-21T20:59:14.723" v="9924" actId="478"/>
          <ac:picMkLst>
            <pc:docMk/>
            <pc:sldMk cId="1088752655" sldId="257"/>
            <ac:picMk id="10" creationId="{AE8D48B3-6C21-4C16-912B-13B4CE68F6D0}"/>
          </ac:picMkLst>
        </pc:picChg>
        <pc:picChg chg="add del mod">
          <ac:chgData name="Gnanvo, Kondo (kg6cq)" userId="cf2a00cd-5d4a-477d-a52f-af039bcf1853" providerId="ADAL" clId="{2854AB01-C7F1-48D2-849E-E4A348712E6E}" dt="2023-09-21T20:59:14.723" v="9924" actId="478"/>
          <ac:picMkLst>
            <pc:docMk/>
            <pc:sldMk cId="1088752655" sldId="257"/>
            <ac:picMk id="11" creationId="{350258EE-1BAF-46F0-BE6D-B2561C1059C6}"/>
          </ac:picMkLst>
        </pc:picChg>
        <pc:picChg chg="add mod">
          <ac:chgData name="Gnanvo, Kondo (kg6cq)" userId="cf2a00cd-5d4a-477d-a52f-af039bcf1853" providerId="ADAL" clId="{2854AB01-C7F1-48D2-849E-E4A348712E6E}" dt="2023-09-22T14:48:39.506" v="11573" actId="1036"/>
          <ac:picMkLst>
            <pc:docMk/>
            <pc:sldMk cId="1088752655" sldId="257"/>
            <ac:picMk id="31" creationId="{BB28D005-B8A2-4A5B-9E1B-08AD6046351B}"/>
          </ac:picMkLst>
        </pc:picChg>
        <pc:picChg chg="add del">
          <ac:chgData name="Gnanvo, Kondo (kg6cq)" userId="cf2a00cd-5d4a-477d-a52f-af039bcf1853" providerId="ADAL" clId="{2854AB01-C7F1-48D2-849E-E4A348712E6E}" dt="2023-09-20T20:18:11.997" v="2469" actId="478"/>
          <ac:picMkLst>
            <pc:docMk/>
            <pc:sldMk cId="1088752655" sldId="257"/>
            <ac:picMk id="33" creationId="{6E2B63C3-0DD2-421E-BDC6-FEC3A6CF3819}"/>
          </ac:picMkLst>
        </pc:picChg>
        <pc:picChg chg="mod">
          <ac:chgData name="Gnanvo, Kondo (kg6cq)" userId="cf2a00cd-5d4a-477d-a52f-af039bcf1853" providerId="ADAL" clId="{2854AB01-C7F1-48D2-849E-E4A348712E6E}" dt="2023-09-21T21:03:14.071" v="10026" actId="1076"/>
          <ac:picMkLst>
            <pc:docMk/>
            <pc:sldMk cId="1088752655" sldId="257"/>
            <ac:picMk id="93" creationId="{15386533-07CB-4B0D-A857-D0E5F9AA48C0}"/>
          </ac:picMkLst>
        </pc:picChg>
        <pc:picChg chg="mod">
          <ac:chgData name="Gnanvo, Kondo (kg6cq)" userId="cf2a00cd-5d4a-477d-a52f-af039bcf1853" providerId="ADAL" clId="{2854AB01-C7F1-48D2-849E-E4A348712E6E}" dt="2023-09-21T17:27:32.064" v="5672" actId="1076"/>
          <ac:picMkLst>
            <pc:docMk/>
            <pc:sldMk cId="1088752655" sldId="257"/>
            <ac:picMk id="113" creationId="{A7ECDB3D-C655-4622-A88B-624617A0CF9D}"/>
          </ac:picMkLst>
        </pc:picChg>
        <pc:picChg chg="mod">
          <ac:chgData name="Gnanvo, Kondo (kg6cq)" userId="cf2a00cd-5d4a-477d-a52f-af039bcf1853" providerId="ADAL" clId="{2854AB01-C7F1-48D2-849E-E4A348712E6E}" dt="2023-09-21T20:42:12" v="9646" actId="1076"/>
          <ac:picMkLst>
            <pc:docMk/>
            <pc:sldMk cId="1088752655" sldId="257"/>
            <ac:picMk id="116" creationId="{C7E16944-F4D8-4148-A22C-30F08A48C3EC}"/>
          </ac:picMkLst>
        </pc:picChg>
        <pc:picChg chg="add del mod modCrop">
          <ac:chgData name="Gnanvo, Kondo (kg6cq)" userId="cf2a00cd-5d4a-477d-a52f-af039bcf1853" providerId="ADAL" clId="{2854AB01-C7F1-48D2-849E-E4A348712E6E}" dt="2023-09-20T22:17:25.425" v="3547" actId="478"/>
          <ac:picMkLst>
            <pc:docMk/>
            <pc:sldMk cId="1088752655" sldId="257"/>
            <ac:picMk id="119" creationId="{1CAE2218-DDF0-466D-AC3D-CFFF5FD3DA5F}"/>
          </ac:picMkLst>
        </pc:picChg>
        <pc:picChg chg="add del mod topLvl modCrop">
          <ac:chgData name="Gnanvo, Kondo (kg6cq)" userId="cf2a00cd-5d4a-477d-a52f-af039bcf1853" providerId="ADAL" clId="{2854AB01-C7F1-48D2-849E-E4A348712E6E}" dt="2023-09-20T21:56:55.029" v="3328" actId="478"/>
          <ac:picMkLst>
            <pc:docMk/>
            <pc:sldMk cId="1088752655" sldId="257"/>
            <ac:picMk id="120" creationId="{133EA807-A90B-4597-BA39-287ACB237D34}"/>
          </ac:picMkLst>
        </pc:picChg>
        <pc:picChg chg="add del mod topLvl modCrop">
          <ac:chgData name="Gnanvo, Kondo (kg6cq)" userId="cf2a00cd-5d4a-477d-a52f-af039bcf1853" providerId="ADAL" clId="{2854AB01-C7F1-48D2-849E-E4A348712E6E}" dt="2023-09-20T21:56:56.514" v="3330" actId="478"/>
          <ac:picMkLst>
            <pc:docMk/>
            <pc:sldMk cId="1088752655" sldId="257"/>
            <ac:picMk id="121" creationId="{ACE4A17B-C462-4239-B418-FCA7E495DC71}"/>
          </ac:picMkLst>
        </pc:picChg>
        <pc:picChg chg="add del mod modCrop">
          <ac:chgData name="Gnanvo, Kondo (kg6cq)" userId="cf2a00cd-5d4a-477d-a52f-af039bcf1853" providerId="ADAL" clId="{2854AB01-C7F1-48D2-849E-E4A348712E6E}" dt="2023-09-20T22:13:03.378" v="3520" actId="478"/>
          <ac:picMkLst>
            <pc:docMk/>
            <pc:sldMk cId="1088752655" sldId="257"/>
            <ac:picMk id="131" creationId="{7DD85DCE-E24D-4F51-8A9C-71056F6FCE45}"/>
          </ac:picMkLst>
        </pc:picChg>
        <pc:picChg chg="add mod ord modCrop">
          <ac:chgData name="Gnanvo, Kondo (kg6cq)" userId="cf2a00cd-5d4a-477d-a52f-af039bcf1853" providerId="ADAL" clId="{2854AB01-C7F1-48D2-849E-E4A348712E6E}" dt="2023-09-22T14:53:30.502" v="11603" actId="207"/>
          <ac:picMkLst>
            <pc:docMk/>
            <pc:sldMk cId="1088752655" sldId="257"/>
            <ac:picMk id="133" creationId="{4570079F-21E3-4D39-AB61-95803B40358F}"/>
          </ac:picMkLst>
        </pc:picChg>
        <pc:picChg chg="mod topLvl">
          <ac:chgData name="Gnanvo, Kondo (kg6cq)" userId="cf2a00cd-5d4a-477d-a52f-af039bcf1853" providerId="ADAL" clId="{2854AB01-C7F1-48D2-849E-E4A348712E6E}" dt="2023-09-21T19:14:36.437" v="6849" actId="164"/>
          <ac:picMkLst>
            <pc:docMk/>
            <pc:sldMk cId="1088752655" sldId="257"/>
            <ac:picMk id="144" creationId="{F3EDA156-A3D5-4EE3-A739-AD9C50306AE8}"/>
          </ac:picMkLst>
        </pc:picChg>
        <pc:picChg chg="mod">
          <ac:chgData name="Gnanvo, Kondo (kg6cq)" userId="cf2a00cd-5d4a-477d-a52f-af039bcf1853" providerId="ADAL" clId="{2854AB01-C7F1-48D2-849E-E4A348712E6E}" dt="2023-09-20T21:27:46.312" v="3133" actId="1036"/>
          <ac:picMkLst>
            <pc:docMk/>
            <pc:sldMk cId="1088752655" sldId="257"/>
            <ac:picMk id="150" creationId="{C8E6F684-415A-4020-B242-591FD41B238F}"/>
          </ac:picMkLst>
        </pc:picChg>
        <pc:picChg chg="mod">
          <ac:chgData name="Gnanvo, Kondo (kg6cq)" userId="cf2a00cd-5d4a-477d-a52f-af039bcf1853" providerId="ADAL" clId="{2854AB01-C7F1-48D2-849E-E4A348712E6E}" dt="2023-09-21T19:22:17.223" v="6939" actId="1076"/>
          <ac:picMkLst>
            <pc:docMk/>
            <pc:sldMk cId="1088752655" sldId="257"/>
            <ac:picMk id="152" creationId="{83980B33-426C-4D23-BB1B-55880ADECDF8}"/>
          </ac:picMkLst>
        </pc:picChg>
        <pc:picChg chg="add mod topLvl modCrop">
          <ac:chgData name="Gnanvo, Kondo (kg6cq)" userId="cf2a00cd-5d4a-477d-a52f-af039bcf1853" providerId="ADAL" clId="{2854AB01-C7F1-48D2-849E-E4A348712E6E}" dt="2023-09-22T13:22:22.110" v="10161" actId="1036"/>
          <ac:picMkLst>
            <pc:docMk/>
            <pc:sldMk cId="1088752655" sldId="257"/>
            <ac:picMk id="158" creationId="{47823027-DC2C-4E52-981E-3D091E01AE66}"/>
          </ac:picMkLst>
        </pc:picChg>
        <pc:picChg chg="add mod">
          <ac:chgData name="Gnanvo, Kondo (kg6cq)" userId="cf2a00cd-5d4a-477d-a52f-af039bcf1853" providerId="ADAL" clId="{2854AB01-C7F1-48D2-849E-E4A348712E6E}" dt="2023-09-22T13:36:26.932" v="10695" actId="12789"/>
          <ac:picMkLst>
            <pc:docMk/>
            <pc:sldMk cId="1088752655" sldId="257"/>
            <ac:picMk id="271" creationId="{9A7DE16F-46A9-4C56-9017-472D34FD23C6}"/>
          </ac:picMkLst>
        </pc:picChg>
        <pc:picChg chg="add mod topLvl modCrop">
          <ac:chgData name="Gnanvo, Kondo (kg6cq)" userId="cf2a00cd-5d4a-477d-a52f-af039bcf1853" providerId="ADAL" clId="{2854AB01-C7F1-48D2-849E-E4A348712E6E}" dt="2023-09-21T19:41:29.225" v="7325" actId="14100"/>
          <ac:picMkLst>
            <pc:docMk/>
            <pc:sldMk cId="1088752655" sldId="257"/>
            <ac:picMk id="272" creationId="{67A8EA91-6E79-498A-BF1B-C47B34FE4A18}"/>
          </ac:picMkLst>
        </pc:picChg>
        <pc:picChg chg="add mod topLvl modCrop">
          <ac:chgData name="Gnanvo, Kondo (kg6cq)" userId="cf2a00cd-5d4a-477d-a52f-af039bcf1853" providerId="ADAL" clId="{2854AB01-C7F1-48D2-849E-E4A348712E6E}" dt="2023-09-21T19:41:29.225" v="7325" actId="14100"/>
          <ac:picMkLst>
            <pc:docMk/>
            <pc:sldMk cId="1088752655" sldId="257"/>
            <ac:picMk id="273" creationId="{E4A2BF45-E6B6-4711-ABDA-BAA2114BBB8E}"/>
          </ac:picMkLst>
        </pc:picChg>
        <pc:picChg chg="add mod topLvl modCrop">
          <ac:chgData name="Gnanvo, Kondo (kg6cq)" userId="cf2a00cd-5d4a-477d-a52f-af039bcf1853" providerId="ADAL" clId="{2854AB01-C7F1-48D2-849E-E4A348712E6E}" dt="2023-09-21T19:41:29.225" v="7325" actId="14100"/>
          <ac:picMkLst>
            <pc:docMk/>
            <pc:sldMk cId="1088752655" sldId="257"/>
            <ac:picMk id="274" creationId="{0F0AD133-2B62-4B9A-91C7-D71B6E2BA9FA}"/>
          </ac:picMkLst>
        </pc:picChg>
        <pc:picChg chg="add del mod">
          <ac:chgData name="Gnanvo, Kondo (kg6cq)" userId="cf2a00cd-5d4a-477d-a52f-af039bcf1853" providerId="ADAL" clId="{2854AB01-C7F1-48D2-849E-E4A348712E6E}" dt="2023-09-20T22:53:11.013" v="3620" actId="478"/>
          <ac:picMkLst>
            <pc:docMk/>
            <pc:sldMk cId="1088752655" sldId="257"/>
            <ac:picMk id="280" creationId="{AF3A1476-B38B-4E13-A568-84CF470E0982}"/>
          </ac:picMkLst>
        </pc:picChg>
        <pc:picChg chg="add mod">
          <ac:chgData name="Gnanvo, Kondo (kg6cq)" userId="cf2a00cd-5d4a-477d-a52f-af039bcf1853" providerId="ADAL" clId="{2854AB01-C7F1-48D2-849E-E4A348712E6E}" dt="2023-09-21T17:22:39.330" v="5589" actId="1076"/>
          <ac:picMkLst>
            <pc:docMk/>
            <pc:sldMk cId="1088752655" sldId="257"/>
            <ac:picMk id="281" creationId="{AC5C9A9D-751B-421E-9DD1-5387F6CB57FA}"/>
          </ac:picMkLst>
        </pc:picChg>
        <pc:picChg chg="add mod">
          <ac:chgData name="Gnanvo, Kondo (kg6cq)" userId="cf2a00cd-5d4a-477d-a52f-af039bcf1853" providerId="ADAL" clId="{2854AB01-C7F1-48D2-849E-E4A348712E6E}" dt="2023-09-22T14:53:30.502" v="11603" actId="207"/>
          <ac:picMkLst>
            <pc:docMk/>
            <pc:sldMk cId="1088752655" sldId="257"/>
            <ac:picMk id="283" creationId="{3C9F7ABC-6BEA-418E-8D9A-9AAEEF2985AD}"/>
          </ac:picMkLst>
        </pc:picChg>
        <pc:picChg chg="add mod">
          <ac:chgData name="Gnanvo, Kondo (kg6cq)" userId="cf2a00cd-5d4a-477d-a52f-af039bcf1853" providerId="ADAL" clId="{2854AB01-C7F1-48D2-849E-E4A348712E6E}" dt="2023-09-22T13:37:27.383" v="10705" actId="14100"/>
          <ac:picMkLst>
            <pc:docMk/>
            <pc:sldMk cId="1088752655" sldId="257"/>
            <ac:picMk id="317" creationId="{BEC0953C-F020-41A3-B801-465013BE77C4}"/>
          </ac:picMkLst>
        </pc:picChg>
        <pc:picChg chg="mod topLvl">
          <ac:chgData name="Gnanvo, Kondo (kg6cq)" userId="cf2a00cd-5d4a-477d-a52f-af039bcf1853" providerId="ADAL" clId="{2854AB01-C7F1-48D2-849E-E4A348712E6E}" dt="2023-09-22T13:22:22.110" v="10161" actId="1036"/>
          <ac:picMkLst>
            <pc:docMk/>
            <pc:sldMk cId="1088752655" sldId="257"/>
            <ac:picMk id="379" creationId="{DF3BB2E7-C3B5-468D-B134-91C5F45F23A8}"/>
          </ac:picMkLst>
        </pc:picChg>
        <pc:cxnChg chg="add mod">
          <ac:chgData name="Gnanvo, Kondo (kg6cq)" userId="cf2a00cd-5d4a-477d-a52f-af039bcf1853" providerId="ADAL" clId="{2854AB01-C7F1-48D2-849E-E4A348712E6E}" dt="2023-09-22T14:48:39.506" v="11573" actId="1036"/>
          <ac:cxnSpMkLst>
            <pc:docMk/>
            <pc:sldMk cId="1088752655" sldId="257"/>
            <ac:cxnSpMk id="18" creationId="{A852AB84-8476-43A3-982B-3330D8B43026}"/>
          </ac:cxnSpMkLst>
        </pc:cxnChg>
        <pc:cxnChg chg="add del mod">
          <ac:chgData name="Gnanvo, Kondo (kg6cq)" userId="cf2a00cd-5d4a-477d-a52f-af039bcf1853" providerId="ADAL" clId="{2854AB01-C7F1-48D2-849E-E4A348712E6E}" dt="2023-09-21T17:12:57.485" v="5241" actId="478"/>
          <ac:cxnSpMkLst>
            <pc:docMk/>
            <pc:sldMk cId="1088752655" sldId="257"/>
            <ac:cxnSpMk id="29" creationId="{1BD18AA1-FE55-4067-A37E-03A636FE8C7E}"/>
          </ac:cxnSpMkLst>
        </pc:cxnChg>
        <pc:cxnChg chg="add mod topLvl">
          <ac:chgData name="Gnanvo, Kondo (kg6cq)" userId="cf2a00cd-5d4a-477d-a52f-af039bcf1853" providerId="ADAL" clId="{2854AB01-C7F1-48D2-849E-E4A348712E6E}" dt="2023-09-21T18:55:19.509" v="6452" actId="403"/>
          <ac:cxnSpMkLst>
            <pc:docMk/>
            <pc:sldMk cId="1088752655" sldId="257"/>
            <ac:cxnSpMk id="33" creationId="{D6519DCA-3EB5-43B5-BC8D-1ABFDC3E5C7F}"/>
          </ac:cxnSpMkLst>
        </pc:cxnChg>
        <pc:cxnChg chg="mod">
          <ac:chgData name="Gnanvo, Kondo (kg6cq)" userId="cf2a00cd-5d4a-477d-a52f-af039bcf1853" providerId="ADAL" clId="{2854AB01-C7F1-48D2-849E-E4A348712E6E}" dt="2023-09-21T21:03:31.406" v="10032" actId="14100"/>
          <ac:cxnSpMkLst>
            <pc:docMk/>
            <pc:sldMk cId="1088752655" sldId="257"/>
            <ac:cxnSpMk id="109" creationId="{E134BF9E-0EF1-440B-BDDE-8B5168579D16}"/>
          </ac:cxnSpMkLst>
        </pc:cxnChg>
        <pc:cxnChg chg="mod">
          <ac:chgData name="Gnanvo, Kondo (kg6cq)" userId="cf2a00cd-5d4a-477d-a52f-af039bcf1853" providerId="ADAL" clId="{2854AB01-C7F1-48D2-849E-E4A348712E6E}" dt="2023-09-21T21:03:48.496" v="10033" actId="1076"/>
          <ac:cxnSpMkLst>
            <pc:docMk/>
            <pc:sldMk cId="1088752655" sldId="257"/>
            <ac:cxnSpMk id="110" creationId="{DD5902BF-9869-4328-8017-8C5DC22EF328}"/>
          </ac:cxnSpMkLst>
        </pc:cxnChg>
        <pc:cxnChg chg="add del mod">
          <ac:chgData name="Gnanvo, Kondo (kg6cq)" userId="cf2a00cd-5d4a-477d-a52f-af039bcf1853" providerId="ADAL" clId="{2854AB01-C7F1-48D2-849E-E4A348712E6E}" dt="2023-09-20T21:57:43.546" v="3345" actId="478"/>
          <ac:cxnSpMkLst>
            <pc:docMk/>
            <pc:sldMk cId="1088752655" sldId="257"/>
            <ac:cxnSpMk id="135" creationId="{27280FA0-EA56-49D2-BFA9-4EB55EE217DC}"/>
          </ac:cxnSpMkLst>
        </pc:cxnChg>
        <pc:cxnChg chg="del mod topLvl">
          <ac:chgData name="Gnanvo, Kondo (kg6cq)" userId="cf2a00cd-5d4a-477d-a52f-af039bcf1853" providerId="ADAL" clId="{2854AB01-C7F1-48D2-849E-E4A348712E6E}" dt="2023-09-21T19:46:07.986" v="7395" actId="478"/>
          <ac:cxnSpMkLst>
            <pc:docMk/>
            <pc:sldMk cId="1088752655" sldId="257"/>
            <ac:cxnSpMk id="163" creationId="{F6292EC5-D3CA-4323-82D1-501392900BC6}"/>
          </ac:cxnSpMkLst>
        </pc:cxnChg>
        <pc:cxnChg chg="mod topLvl">
          <ac:chgData name="Gnanvo, Kondo (kg6cq)" userId="cf2a00cd-5d4a-477d-a52f-af039bcf1853" providerId="ADAL" clId="{2854AB01-C7F1-48D2-849E-E4A348712E6E}" dt="2023-09-21T19:46:35.482" v="7400" actId="164"/>
          <ac:cxnSpMkLst>
            <pc:docMk/>
            <pc:sldMk cId="1088752655" sldId="257"/>
            <ac:cxnSpMk id="166" creationId="{6D988F03-DA3B-4858-AC15-70D7A6DDA2FF}"/>
          </ac:cxnSpMkLst>
        </pc:cxnChg>
        <pc:cxnChg chg="mod topLvl">
          <ac:chgData name="Gnanvo, Kondo (kg6cq)" userId="cf2a00cd-5d4a-477d-a52f-af039bcf1853" providerId="ADAL" clId="{2854AB01-C7F1-48D2-849E-E4A348712E6E}" dt="2023-09-21T19:46:35.482" v="7400" actId="164"/>
          <ac:cxnSpMkLst>
            <pc:docMk/>
            <pc:sldMk cId="1088752655" sldId="257"/>
            <ac:cxnSpMk id="168" creationId="{268FDDFC-E0A3-4E85-B910-5014DBAC0564}"/>
          </ac:cxnSpMkLst>
        </pc:cxnChg>
        <pc:cxnChg chg="del mod topLvl">
          <ac:chgData name="Gnanvo, Kondo (kg6cq)" userId="cf2a00cd-5d4a-477d-a52f-af039bcf1853" providerId="ADAL" clId="{2854AB01-C7F1-48D2-849E-E4A348712E6E}" dt="2023-09-21T19:43:51.595" v="7353" actId="478"/>
          <ac:cxnSpMkLst>
            <pc:docMk/>
            <pc:sldMk cId="1088752655" sldId="257"/>
            <ac:cxnSpMk id="217" creationId="{49654F7E-63EE-40D6-819A-9466EA890603}"/>
          </ac:cxnSpMkLst>
        </pc:cxnChg>
        <pc:cxnChg chg="del mod topLvl">
          <ac:chgData name="Gnanvo, Kondo (kg6cq)" userId="cf2a00cd-5d4a-477d-a52f-af039bcf1853" providerId="ADAL" clId="{2854AB01-C7F1-48D2-849E-E4A348712E6E}" dt="2023-09-21T19:46:00.179" v="7392" actId="478"/>
          <ac:cxnSpMkLst>
            <pc:docMk/>
            <pc:sldMk cId="1088752655" sldId="257"/>
            <ac:cxnSpMk id="232" creationId="{17EB6CEC-9A76-42B6-9008-D661B2EC1AB7}"/>
          </ac:cxnSpMkLst>
        </pc:cxnChg>
        <pc:cxnChg chg="del mod topLvl">
          <ac:chgData name="Gnanvo, Kondo (kg6cq)" userId="cf2a00cd-5d4a-477d-a52f-af039bcf1853" providerId="ADAL" clId="{2854AB01-C7F1-48D2-849E-E4A348712E6E}" dt="2023-09-21T19:43:51.595" v="7353" actId="478"/>
          <ac:cxnSpMkLst>
            <pc:docMk/>
            <pc:sldMk cId="1088752655" sldId="257"/>
            <ac:cxnSpMk id="234" creationId="{94B2EFC6-D909-4131-AF20-A165E1486117}"/>
          </ac:cxnSpMkLst>
        </pc:cxnChg>
        <pc:cxnChg chg="del mod topLvl">
          <ac:chgData name="Gnanvo, Kondo (kg6cq)" userId="cf2a00cd-5d4a-477d-a52f-af039bcf1853" providerId="ADAL" clId="{2854AB01-C7F1-48D2-849E-E4A348712E6E}" dt="2023-09-21T19:43:51.595" v="7353" actId="478"/>
          <ac:cxnSpMkLst>
            <pc:docMk/>
            <pc:sldMk cId="1088752655" sldId="257"/>
            <ac:cxnSpMk id="235" creationId="{23AEC2D2-C2CE-424A-8616-D2DF48EEE194}"/>
          </ac:cxnSpMkLst>
        </pc:cxnChg>
        <pc:cxnChg chg="del mod topLvl">
          <ac:chgData name="Gnanvo, Kondo (kg6cq)" userId="cf2a00cd-5d4a-477d-a52f-af039bcf1853" providerId="ADAL" clId="{2854AB01-C7F1-48D2-849E-E4A348712E6E}" dt="2023-09-21T19:43:51.595" v="7353" actId="478"/>
          <ac:cxnSpMkLst>
            <pc:docMk/>
            <pc:sldMk cId="1088752655" sldId="257"/>
            <ac:cxnSpMk id="237" creationId="{1723842C-1737-4319-9BAF-F4FED7B6C553}"/>
          </ac:cxnSpMkLst>
        </pc:cxnChg>
        <pc:cxnChg chg="mod">
          <ac:chgData name="Gnanvo, Kondo (kg6cq)" userId="cf2a00cd-5d4a-477d-a52f-af039bcf1853" providerId="ADAL" clId="{2854AB01-C7F1-48D2-849E-E4A348712E6E}" dt="2023-09-21T19:43:51.595" v="7353" actId="478"/>
          <ac:cxnSpMkLst>
            <pc:docMk/>
            <pc:sldMk cId="1088752655" sldId="257"/>
            <ac:cxnSpMk id="239" creationId="{A1787E9F-FA35-4B35-B946-53BA379675C1}"/>
          </ac:cxnSpMkLst>
        </pc:cxnChg>
        <pc:cxnChg chg="mod">
          <ac:chgData name="Gnanvo, Kondo (kg6cq)" userId="cf2a00cd-5d4a-477d-a52f-af039bcf1853" providerId="ADAL" clId="{2854AB01-C7F1-48D2-849E-E4A348712E6E}" dt="2023-09-21T19:43:51.595" v="7353" actId="478"/>
          <ac:cxnSpMkLst>
            <pc:docMk/>
            <pc:sldMk cId="1088752655" sldId="257"/>
            <ac:cxnSpMk id="240" creationId="{16BBE6AC-6705-4579-BA4D-9C91F7B3A5A4}"/>
          </ac:cxnSpMkLst>
        </pc:cxnChg>
        <pc:cxnChg chg="add mod">
          <ac:chgData name="Gnanvo, Kondo (kg6cq)" userId="cf2a00cd-5d4a-477d-a52f-af039bcf1853" providerId="ADAL" clId="{2854AB01-C7F1-48D2-849E-E4A348712E6E}" dt="2023-09-22T14:53:30.502" v="11603" actId="207"/>
          <ac:cxnSpMkLst>
            <pc:docMk/>
            <pc:sldMk cId="1088752655" sldId="257"/>
            <ac:cxnSpMk id="285" creationId="{ABACAF5B-22FB-4C13-977F-B7A8493CF301}"/>
          </ac:cxnSpMkLst>
        </pc:cxnChg>
        <pc:cxnChg chg="add mod">
          <ac:chgData name="Gnanvo, Kondo (kg6cq)" userId="cf2a00cd-5d4a-477d-a52f-af039bcf1853" providerId="ADAL" clId="{2854AB01-C7F1-48D2-849E-E4A348712E6E}" dt="2023-09-22T14:48:39.506" v="11573" actId="1036"/>
          <ac:cxnSpMkLst>
            <pc:docMk/>
            <pc:sldMk cId="1088752655" sldId="257"/>
            <ac:cxnSpMk id="294" creationId="{EEFA57BE-0879-4D5A-BFB9-931C471D891D}"/>
          </ac:cxnSpMkLst>
        </pc:cxnChg>
        <pc:cxnChg chg="mod">
          <ac:chgData name="Gnanvo, Kondo (kg6cq)" userId="cf2a00cd-5d4a-477d-a52f-af039bcf1853" providerId="ADAL" clId="{2854AB01-C7F1-48D2-849E-E4A348712E6E}" dt="2023-09-21T20:49:37.584" v="9749" actId="692"/>
          <ac:cxnSpMkLst>
            <pc:docMk/>
            <pc:sldMk cId="1088752655" sldId="257"/>
            <ac:cxnSpMk id="334" creationId="{87E8DD5A-0CF4-4C4F-9A31-68FACCC76D8C}"/>
          </ac:cxnSpMkLst>
        </pc:cxnChg>
        <pc:cxnChg chg="mod topLvl">
          <ac:chgData name="Gnanvo, Kondo (kg6cq)" userId="cf2a00cd-5d4a-477d-a52f-af039bcf1853" providerId="ADAL" clId="{2854AB01-C7F1-48D2-849E-E4A348712E6E}" dt="2023-09-21T17:25:48.918" v="5629" actId="692"/>
          <ac:cxnSpMkLst>
            <pc:docMk/>
            <pc:sldMk cId="1088752655" sldId="257"/>
            <ac:cxnSpMk id="404" creationId="{259C7F0D-52FA-4F4E-A535-7E2535234118}"/>
          </ac:cxnSpMkLst>
        </pc:cxnChg>
        <pc:cxnChg chg="mod topLvl">
          <ac:chgData name="Gnanvo, Kondo (kg6cq)" userId="cf2a00cd-5d4a-477d-a52f-af039bcf1853" providerId="ADAL" clId="{2854AB01-C7F1-48D2-849E-E4A348712E6E}" dt="2023-09-21T17:29:56.244" v="5734" actId="692"/>
          <ac:cxnSpMkLst>
            <pc:docMk/>
            <pc:sldMk cId="1088752655" sldId="257"/>
            <ac:cxnSpMk id="419" creationId="{77539478-2D6F-4FA6-B6F1-0D12D6305445}"/>
          </ac:cxnSpMkLst>
        </pc:cxnChg>
        <pc:cxnChg chg="mod topLvl">
          <ac:chgData name="Gnanvo, Kondo (kg6cq)" userId="cf2a00cd-5d4a-477d-a52f-af039bcf1853" providerId="ADAL" clId="{2854AB01-C7F1-48D2-849E-E4A348712E6E}" dt="2023-09-21T17:25:48.918" v="5629" actId="692"/>
          <ac:cxnSpMkLst>
            <pc:docMk/>
            <pc:sldMk cId="1088752655" sldId="257"/>
            <ac:cxnSpMk id="421" creationId="{340A93AB-EC1B-4BE8-B405-9FC34E0358A9}"/>
          </ac:cxnSpMkLst>
        </pc:cxnChg>
        <pc:cxnChg chg="mod topLvl">
          <ac:chgData name="Gnanvo, Kondo (kg6cq)" userId="cf2a00cd-5d4a-477d-a52f-af039bcf1853" providerId="ADAL" clId="{2854AB01-C7F1-48D2-849E-E4A348712E6E}" dt="2023-09-21T17:25:48.918" v="5629" actId="692"/>
          <ac:cxnSpMkLst>
            <pc:docMk/>
            <pc:sldMk cId="1088752655" sldId="257"/>
            <ac:cxnSpMk id="422" creationId="{261B89F9-D4CC-4286-AE8E-7F56564E3AE4}"/>
          </ac:cxnSpMkLst>
        </pc:cxnChg>
        <pc:cxnChg chg="mod topLvl">
          <ac:chgData name="Gnanvo, Kondo (kg6cq)" userId="cf2a00cd-5d4a-477d-a52f-af039bcf1853" providerId="ADAL" clId="{2854AB01-C7F1-48D2-849E-E4A348712E6E}" dt="2023-09-21T17:25:48.918" v="5629" actId="692"/>
          <ac:cxnSpMkLst>
            <pc:docMk/>
            <pc:sldMk cId="1088752655" sldId="257"/>
            <ac:cxnSpMk id="424" creationId="{E12EB4B9-CBB5-455E-B345-43C2524EDD09}"/>
          </ac:cxnSpMkLst>
        </pc:cxnChg>
        <pc:cxnChg chg="del mod topLvl">
          <ac:chgData name="Gnanvo, Kondo (kg6cq)" userId="cf2a00cd-5d4a-477d-a52f-af039bcf1853" providerId="ADAL" clId="{2854AB01-C7F1-48D2-849E-E4A348712E6E}" dt="2023-09-21T17:03:08.890" v="5067" actId="478"/>
          <ac:cxnSpMkLst>
            <pc:docMk/>
            <pc:sldMk cId="1088752655" sldId="257"/>
            <ac:cxnSpMk id="426" creationId="{F3819571-247F-4B0E-B057-513736F7F971}"/>
          </ac:cxnSpMkLst>
        </pc:cxnChg>
        <pc:cxnChg chg="del mod">
          <ac:chgData name="Gnanvo, Kondo (kg6cq)" userId="cf2a00cd-5d4a-477d-a52f-af039bcf1853" providerId="ADAL" clId="{2854AB01-C7F1-48D2-849E-E4A348712E6E}" dt="2023-09-21T17:03:04.634" v="5066" actId="478"/>
          <ac:cxnSpMkLst>
            <pc:docMk/>
            <pc:sldMk cId="1088752655" sldId="257"/>
            <ac:cxnSpMk id="427" creationId="{7F3D7553-15B1-48CC-BD63-CE04D3E9542A}"/>
          </ac:cxnSpMkLst>
        </pc:cxnChg>
        <pc:cxnChg chg="mod">
          <ac:chgData name="Gnanvo, Kondo (kg6cq)" userId="cf2a00cd-5d4a-477d-a52f-af039bcf1853" providerId="ADAL" clId="{2854AB01-C7F1-48D2-849E-E4A348712E6E}" dt="2023-09-21T16:29:44.331" v="4298" actId="478"/>
          <ac:cxnSpMkLst>
            <pc:docMk/>
            <pc:sldMk cId="1088752655" sldId="257"/>
            <ac:cxnSpMk id="460" creationId="{C955CC49-99CF-4AD8-905D-56556A60B832}"/>
          </ac:cxnSpMkLst>
        </pc:cxnChg>
        <pc:cxnChg chg="mod">
          <ac:chgData name="Gnanvo, Kondo (kg6cq)" userId="cf2a00cd-5d4a-477d-a52f-af039bcf1853" providerId="ADAL" clId="{2854AB01-C7F1-48D2-849E-E4A348712E6E}" dt="2023-09-21T16:29:44.331" v="4298" actId="478"/>
          <ac:cxnSpMkLst>
            <pc:docMk/>
            <pc:sldMk cId="1088752655" sldId="257"/>
            <ac:cxnSpMk id="462" creationId="{C3B98ACF-9258-407E-B695-0A8441FC6B65}"/>
          </ac:cxnSpMkLst>
        </pc:cxnChg>
        <pc:cxnChg chg="add mod topLvl">
          <ac:chgData name="Gnanvo, Kondo (kg6cq)" userId="cf2a00cd-5d4a-477d-a52f-af039bcf1853" providerId="ADAL" clId="{2854AB01-C7F1-48D2-849E-E4A348712E6E}" dt="2023-09-21T18:55:19.509" v="6452" actId="403"/>
          <ac:cxnSpMkLst>
            <pc:docMk/>
            <pc:sldMk cId="1088752655" sldId="257"/>
            <ac:cxnSpMk id="542" creationId="{D71501B1-6688-414D-B944-BC2F32826527}"/>
          </ac:cxnSpMkLst>
        </pc:cxnChg>
        <pc:cxnChg chg="add mod topLvl">
          <ac:chgData name="Gnanvo, Kondo (kg6cq)" userId="cf2a00cd-5d4a-477d-a52f-af039bcf1853" providerId="ADAL" clId="{2854AB01-C7F1-48D2-849E-E4A348712E6E}" dt="2023-09-21T18:55:19.509" v="6452" actId="403"/>
          <ac:cxnSpMkLst>
            <pc:docMk/>
            <pc:sldMk cId="1088752655" sldId="257"/>
            <ac:cxnSpMk id="543" creationId="{7E752284-A28F-4FAE-994A-E8FF652396C7}"/>
          </ac:cxnSpMkLst>
        </pc:cxnChg>
        <pc:cxnChg chg="add mod topLvl">
          <ac:chgData name="Gnanvo, Kondo (kg6cq)" userId="cf2a00cd-5d4a-477d-a52f-af039bcf1853" providerId="ADAL" clId="{2854AB01-C7F1-48D2-849E-E4A348712E6E}" dt="2023-09-21T18:55:19.509" v="6452" actId="403"/>
          <ac:cxnSpMkLst>
            <pc:docMk/>
            <pc:sldMk cId="1088752655" sldId="257"/>
            <ac:cxnSpMk id="544" creationId="{7CCAC113-C6D7-4CA3-BF88-774D32197368}"/>
          </ac:cxnSpMkLst>
        </pc:cxnChg>
        <pc:cxnChg chg="add mod topLvl">
          <ac:chgData name="Gnanvo, Kondo (kg6cq)" userId="cf2a00cd-5d4a-477d-a52f-af039bcf1853" providerId="ADAL" clId="{2854AB01-C7F1-48D2-849E-E4A348712E6E}" dt="2023-09-21T18:55:19.509" v="6452" actId="403"/>
          <ac:cxnSpMkLst>
            <pc:docMk/>
            <pc:sldMk cId="1088752655" sldId="257"/>
            <ac:cxnSpMk id="545" creationId="{33EBE732-8543-43AC-A01F-9666E5B8554B}"/>
          </ac:cxnSpMkLst>
        </pc:cxnChg>
      </pc:sldChg>
      <pc:sldMasterChg chg="modSldLayout">
        <pc:chgData name="Gnanvo, Kondo (kg6cq)" userId="cf2a00cd-5d4a-477d-a52f-af039bcf1853" providerId="ADAL" clId="{2854AB01-C7F1-48D2-849E-E4A348712E6E}" dt="2023-09-19T22:48:56.847" v="40"/>
        <pc:sldMasterMkLst>
          <pc:docMk/>
          <pc:sldMasterMk cId="1688912779" sldId="2147483655"/>
        </pc:sldMasterMkLst>
        <pc:sldLayoutChg chg="setBg">
          <pc:chgData name="Gnanvo, Kondo (kg6cq)" userId="cf2a00cd-5d4a-477d-a52f-af039bcf1853" providerId="ADAL" clId="{2854AB01-C7F1-48D2-849E-E4A348712E6E}" dt="2023-09-19T22:48:43.279" v="37"/>
          <pc:sldLayoutMkLst>
            <pc:docMk/>
            <pc:sldMasterMk cId="1688912779" sldId="2147483655"/>
            <pc:sldLayoutMk cId="1566076936" sldId="2147483661"/>
          </pc:sldLayoutMkLst>
        </pc:sldLayoutChg>
        <pc:sldLayoutChg chg="setBg">
          <pc:chgData name="Gnanvo, Kondo (kg6cq)" userId="cf2a00cd-5d4a-477d-a52f-af039bcf1853" providerId="ADAL" clId="{2854AB01-C7F1-48D2-849E-E4A348712E6E}" dt="2023-09-19T22:48:56.847" v="40"/>
          <pc:sldLayoutMkLst>
            <pc:docMk/>
            <pc:sldMasterMk cId="1688912779" sldId="2147483655"/>
            <pc:sldLayoutMk cId="1779156309" sldId="2147483662"/>
          </pc:sldLayoutMkLst>
        </pc:sldLayoutChg>
      </pc:sldMasterChg>
      <pc:sldMasterChg chg="new mod addSldLayout delSldLayout modSldLayout">
        <pc:chgData name="Gnanvo, Kondo (kg6cq)" userId="cf2a00cd-5d4a-477d-a52f-af039bcf1853" providerId="ADAL" clId="{2854AB01-C7F1-48D2-849E-E4A348712E6E}" dt="2023-09-19T22:51:41.538" v="51" actId="6549"/>
        <pc:sldMasterMkLst>
          <pc:docMk/>
          <pc:sldMasterMk cId="2850982311" sldId="2147483667"/>
        </pc:sldMasterMkLst>
        <pc:sldLayoutChg chg="new del replId">
          <pc:chgData name="Gnanvo, Kondo (kg6cq)" userId="cf2a00cd-5d4a-477d-a52f-af039bcf1853" providerId="ADAL" clId="{2854AB01-C7F1-48D2-849E-E4A348712E6E}" dt="2023-09-19T22:49:50.052" v="46" actId="2696"/>
          <pc:sldLayoutMkLst>
            <pc:docMk/>
            <pc:sldMasterMk cId="2850982311" sldId="2147483667"/>
            <pc:sldLayoutMk cId="3607282254" sldId="2147483668"/>
          </pc:sldLayoutMkLst>
        </pc:sldLayoutChg>
        <pc:sldLayoutChg chg="new del replId">
          <pc:chgData name="Gnanvo, Kondo (kg6cq)" userId="cf2a00cd-5d4a-477d-a52f-af039bcf1853" providerId="ADAL" clId="{2854AB01-C7F1-48D2-849E-E4A348712E6E}" dt="2023-09-19T22:49:50.533" v="47" actId="2696"/>
          <pc:sldLayoutMkLst>
            <pc:docMk/>
            <pc:sldMasterMk cId="2850982311" sldId="2147483667"/>
            <pc:sldLayoutMk cId="3619415390" sldId="2147483669"/>
          </pc:sldLayoutMkLst>
        </pc:sldLayoutChg>
        <pc:sldLayoutChg chg="new del replId">
          <pc:chgData name="Gnanvo, Kondo (kg6cq)" userId="cf2a00cd-5d4a-477d-a52f-af039bcf1853" providerId="ADAL" clId="{2854AB01-C7F1-48D2-849E-E4A348712E6E}" dt="2023-09-19T22:49:51.008" v="48" actId="2696"/>
          <pc:sldLayoutMkLst>
            <pc:docMk/>
            <pc:sldMasterMk cId="2850982311" sldId="2147483667"/>
            <pc:sldLayoutMk cId="548602623" sldId="2147483670"/>
          </pc:sldLayoutMkLst>
        </pc:sldLayoutChg>
        <pc:sldLayoutChg chg="new del replId">
          <pc:chgData name="Gnanvo, Kondo (kg6cq)" userId="cf2a00cd-5d4a-477d-a52f-af039bcf1853" providerId="ADAL" clId="{2854AB01-C7F1-48D2-849E-E4A348712E6E}" dt="2023-09-19T22:49:51.594" v="49" actId="2696"/>
          <pc:sldLayoutMkLst>
            <pc:docMk/>
            <pc:sldMasterMk cId="2850982311" sldId="2147483667"/>
            <pc:sldLayoutMk cId="4226414556" sldId="2147483671"/>
          </pc:sldLayoutMkLst>
        </pc:sldLayoutChg>
        <pc:sldLayoutChg chg="new del replId">
          <pc:chgData name="Gnanvo, Kondo (kg6cq)" userId="cf2a00cd-5d4a-477d-a52f-af039bcf1853" providerId="ADAL" clId="{2854AB01-C7F1-48D2-849E-E4A348712E6E}" dt="2023-09-19T22:49:44.097" v="45" actId="2696"/>
          <pc:sldLayoutMkLst>
            <pc:docMk/>
            <pc:sldMasterMk cId="2850982311" sldId="2147483667"/>
            <pc:sldLayoutMk cId="985511042" sldId="2147483672"/>
          </pc:sldLayoutMkLst>
        </pc:sldLayoutChg>
        <pc:sldLayoutChg chg="modSp new mod replId">
          <pc:chgData name="Gnanvo, Kondo (kg6cq)" userId="cf2a00cd-5d4a-477d-a52f-af039bcf1853" providerId="ADAL" clId="{2854AB01-C7F1-48D2-849E-E4A348712E6E}" dt="2023-09-19T22:51:41.538" v="51" actId="6549"/>
          <pc:sldLayoutMkLst>
            <pc:docMk/>
            <pc:sldMasterMk cId="2850982311" sldId="2147483667"/>
            <pc:sldLayoutMk cId="1477716908" sldId="2147483673"/>
          </pc:sldLayoutMkLst>
          <pc:spChg chg="mod">
            <ac:chgData name="Gnanvo, Kondo (kg6cq)" userId="cf2a00cd-5d4a-477d-a52f-af039bcf1853" providerId="ADAL" clId="{2854AB01-C7F1-48D2-849E-E4A348712E6E}" dt="2023-09-19T22:51:41.538" v="51" actId="6549"/>
            <ac:spMkLst>
              <pc:docMk/>
              <pc:sldMasterMk cId="2850982311" sldId="2147483667"/>
              <pc:sldLayoutMk cId="1477716908" sldId="2147483673"/>
              <ac:spMk id="2" creationId="{D48273D3-D690-42BD-B108-26DB4261DFBE}"/>
            </ac:spMkLst>
          </pc:spChg>
        </pc:sldLayoutChg>
        <pc:sldLayoutChg chg="new del replId">
          <pc:chgData name="Gnanvo, Kondo (kg6cq)" userId="cf2a00cd-5d4a-477d-a52f-af039bcf1853" providerId="ADAL" clId="{2854AB01-C7F1-48D2-849E-E4A348712E6E}" dt="2023-09-19T22:49:40.730" v="44" actId="2696"/>
          <pc:sldLayoutMkLst>
            <pc:docMk/>
            <pc:sldMasterMk cId="2850982311" sldId="2147483667"/>
            <pc:sldLayoutMk cId="2211801384" sldId="2147483674"/>
          </pc:sldLayoutMkLst>
        </pc:sldLayoutChg>
        <pc:sldLayoutChg chg="new del replId">
          <pc:chgData name="Gnanvo, Kondo (kg6cq)" userId="cf2a00cd-5d4a-477d-a52f-af039bcf1853" providerId="ADAL" clId="{2854AB01-C7F1-48D2-849E-E4A348712E6E}" dt="2023-09-19T22:49:40.536" v="43" actId="2696"/>
          <pc:sldLayoutMkLst>
            <pc:docMk/>
            <pc:sldMasterMk cId="2850982311" sldId="2147483667"/>
            <pc:sldLayoutMk cId="3487266503" sldId="2147483675"/>
          </pc:sldLayoutMkLst>
        </pc:sldLayoutChg>
        <pc:sldLayoutChg chg="new del replId">
          <pc:chgData name="Gnanvo, Kondo (kg6cq)" userId="cf2a00cd-5d4a-477d-a52f-af039bcf1853" providerId="ADAL" clId="{2854AB01-C7F1-48D2-849E-E4A348712E6E}" dt="2023-09-19T22:49:40.304" v="42" actId="2696"/>
          <pc:sldLayoutMkLst>
            <pc:docMk/>
            <pc:sldMasterMk cId="2850982311" sldId="2147483667"/>
            <pc:sldLayoutMk cId="2724743986" sldId="2147483676"/>
          </pc:sldLayoutMkLst>
        </pc:sldLayoutChg>
        <pc:sldLayoutChg chg="new del replId">
          <pc:chgData name="Gnanvo, Kondo (kg6cq)" userId="cf2a00cd-5d4a-477d-a52f-af039bcf1853" providerId="ADAL" clId="{2854AB01-C7F1-48D2-849E-E4A348712E6E}" dt="2023-09-19T22:49:39.921" v="41" actId="2696"/>
          <pc:sldLayoutMkLst>
            <pc:docMk/>
            <pc:sldMasterMk cId="2850982311" sldId="2147483667"/>
            <pc:sldLayoutMk cId="452725653" sldId="2147483677"/>
          </pc:sldLayoutMkLst>
        </pc:sldLayoutChg>
        <pc:sldLayoutChg chg="new del replId">
          <pc:chgData name="Gnanvo, Kondo (kg6cq)" userId="cf2a00cd-5d4a-477d-a52f-af039bcf1853" providerId="ADAL" clId="{2854AB01-C7F1-48D2-849E-E4A348712E6E}" dt="2023-09-19T22:40:00.145" v="20" actId="2696"/>
          <pc:sldLayoutMkLst>
            <pc:docMk/>
            <pc:sldMasterMk cId="2850982311" sldId="2147483667"/>
            <pc:sldLayoutMk cId="3125057056" sldId="2147483678"/>
          </pc:sldLayoutMkLst>
        </pc:sldLayoutChg>
        <pc:sldLayoutChg chg="new del mod">
          <pc:chgData name="Gnanvo, Kondo (kg6cq)" userId="cf2a00cd-5d4a-477d-a52f-af039bcf1853" providerId="ADAL" clId="{2854AB01-C7F1-48D2-849E-E4A348712E6E}" dt="2023-09-19T22:39:58.594" v="19" actId="2696"/>
          <pc:sldLayoutMkLst>
            <pc:docMk/>
            <pc:sldMasterMk cId="2850982311" sldId="2147483667"/>
            <pc:sldLayoutMk cId="3718980679" sldId="2147483679"/>
          </pc:sldLayoutMkLst>
        </pc:sldLayoutChg>
      </pc:sldMasterChg>
    </pc:docChg>
  </pc:docChgLst>
  <pc:docChgLst>
    <pc:chgData name="Gnanvo, Kondo (kg6cq)" userId="cf2a00cd-5d4a-477d-a52f-af039bcf1853" providerId="ADAL" clId="{DDCE11EE-9D7E-4684-9150-61DF74FD2F8E}"/>
    <pc:docChg chg="modSld">
      <pc:chgData name="Gnanvo, Kondo (kg6cq)" userId="cf2a00cd-5d4a-477d-a52f-af039bcf1853" providerId="ADAL" clId="{DDCE11EE-9D7E-4684-9150-61DF74FD2F8E}" dt="2023-11-05T01:11:15.985" v="0" actId="164"/>
      <pc:docMkLst>
        <pc:docMk/>
      </pc:docMkLst>
      <pc:sldChg chg="addSp modSp">
        <pc:chgData name="Gnanvo, Kondo (kg6cq)" userId="cf2a00cd-5d4a-477d-a52f-af039bcf1853" providerId="ADAL" clId="{DDCE11EE-9D7E-4684-9150-61DF74FD2F8E}" dt="2023-11-05T01:11:15.985" v="0" actId="164"/>
        <pc:sldMkLst>
          <pc:docMk/>
          <pc:sldMk cId="1088752655" sldId="257"/>
        </pc:sldMkLst>
        <pc:spChg chg="mod">
          <ac:chgData name="Gnanvo, Kondo (kg6cq)" userId="cf2a00cd-5d4a-477d-a52f-af039bcf1853" providerId="ADAL" clId="{DDCE11EE-9D7E-4684-9150-61DF74FD2F8E}" dt="2023-11-05T01:11:15.985" v="0" actId="164"/>
          <ac:spMkLst>
            <pc:docMk/>
            <pc:sldMk cId="1088752655" sldId="257"/>
            <ac:spMk id="58" creationId="{EFEBBEB0-DA34-482C-BDAB-86E57D2A2D2B}"/>
          </ac:spMkLst>
        </pc:spChg>
        <pc:spChg chg="mod">
          <ac:chgData name="Gnanvo, Kondo (kg6cq)" userId="cf2a00cd-5d4a-477d-a52f-af039bcf1853" providerId="ADAL" clId="{DDCE11EE-9D7E-4684-9150-61DF74FD2F8E}" dt="2023-11-05T01:11:15.985" v="0" actId="164"/>
          <ac:spMkLst>
            <pc:docMk/>
            <pc:sldMk cId="1088752655" sldId="257"/>
            <ac:spMk id="149" creationId="{8E42C99C-577C-4B75-8F4A-994B079E97C0}"/>
          </ac:spMkLst>
        </pc:spChg>
        <pc:spChg chg="mod">
          <ac:chgData name="Gnanvo, Kondo (kg6cq)" userId="cf2a00cd-5d4a-477d-a52f-af039bcf1853" providerId="ADAL" clId="{DDCE11EE-9D7E-4684-9150-61DF74FD2F8E}" dt="2023-11-05T01:11:15.985" v="0" actId="164"/>
          <ac:spMkLst>
            <pc:docMk/>
            <pc:sldMk cId="1088752655" sldId="257"/>
            <ac:spMk id="318" creationId="{BD3DD7AC-0ED9-4DA5-8E59-7DDCE74E331F}"/>
          </ac:spMkLst>
        </pc:spChg>
        <pc:spChg chg="mod">
          <ac:chgData name="Gnanvo, Kondo (kg6cq)" userId="cf2a00cd-5d4a-477d-a52f-af039bcf1853" providerId="ADAL" clId="{DDCE11EE-9D7E-4684-9150-61DF74FD2F8E}" dt="2023-11-05T01:11:15.985" v="0" actId="164"/>
          <ac:spMkLst>
            <pc:docMk/>
            <pc:sldMk cId="1088752655" sldId="257"/>
            <ac:spMk id="322" creationId="{A41F3657-9D59-4C80-A77D-51F8D9B5B4B8}"/>
          </ac:spMkLst>
        </pc:spChg>
        <pc:grpChg chg="add mod">
          <ac:chgData name="Gnanvo, Kondo (kg6cq)" userId="cf2a00cd-5d4a-477d-a52f-af039bcf1853" providerId="ADAL" clId="{DDCE11EE-9D7E-4684-9150-61DF74FD2F8E}" dt="2023-11-05T01:11:15.985" v="0" actId="164"/>
          <ac:grpSpMkLst>
            <pc:docMk/>
            <pc:sldMk cId="1088752655" sldId="257"/>
            <ac:grpSpMk id="13" creationId="{1E51DA08-93B7-493A-909C-59FF6AF2F584}"/>
          </ac:grpSpMkLst>
        </pc:grpChg>
        <pc:grpChg chg="mod">
          <ac:chgData name="Gnanvo, Kondo (kg6cq)" userId="cf2a00cd-5d4a-477d-a52f-af039bcf1853" providerId="ADAL" clId="{DDCE11EE-9D7E-4684-9150-61DF74FD2F8E}" dt="2023-11-05T01:11:15.985" v="0" actId="164"/>
          <ac:grpSpMkLst>
            <pc:docMk/>
            <pc:sldMk cId="1088752655" sldId="257"/>
            <ac:grpSpMk id="55" creationId="{F199E36D-9859-4201-8006-07555FF34BD3}"/>
          </ac:grpSpMkLst>
        </pc:grpChg>
        <pc:grpChg chg="mod">
          <ac:chgData name="Gnanvo, Kondo (kg6cq)" userId="cf2a00cd-5d4a-477d-a52f-af039bcf1853" providerId="ADAL" clId="{DDCE11EE-9D7E-4684-9150-61DF74FD2F8E}" dt="2023-11-05T01:11:15.985" v="0" actId="164"/>
          <ac:grpSpMkLst>
            <pc:docMk/>
            <pc:sldMk cId="1088752655" sldId="257"/>
            <ac:grpSpMk id="56" creationId="{21822FA4-6860-4DDF-9613-9B277B07D954}"/>
          </ac:grpSpMkLst>
        </pc:grpChg>
        <pc:grpChg chg="mod">
          <ac:chgData name="Gnanvo, Kondo (kg6cq)" userId="cf2a00cd-5d4a-477d-a52f-af039bcf1853" providerId="ADAL" clId="{DDCE11EE-9D7E-4684-9150-61DF74FD2F8E}" dt="2023-11-05T01:11:15.985" v="0" actId="164"/>
          <ac:grpSpMkLst>
            <pc:docMk/>
            <pc:sldMk cId="1088752655" sldId="257"/>
            <ac:grpSpMk id="159" creationId="{5F1AF7E1-ED57-4626-82F3-4DD675C1B64F}"/>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yuva-my.sharepoint.com/personal/kg6cq_virginia_edu/Documents/Kondo/work@JLab/projects/uRWELL/uRWELL_PICOSEC/LDRD_PICOSEC/BeamTest_202308_CERN/results/20230902_runs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yuva-my.sharepoint.com/personal/kg6cq_virginia_edu/Documents/Kondo/work@JLab/projects/uRWELL/uRWELL_PICOSEC/LDRD_PICOSEC/BeamTest_202308_CERN/results/20230902_runs_spreadshee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r-FR" sz="1600" b="1"/>
              <a:t>Signal</a:t>
            </a:r>
            <a:r>
              <a:rPr lang="fr-FR" sz="1600" b="1" baseline="0"/>
              <a:t> rise time vs. signal amplitude</a:t>
            </a:r>
            <a:endParaRPr lang="fr-FR" sz="1600" b="1"/>
          </a:p>
        </c:rich>
      </c:tx>
      <c:layout>
        <c:manualLayout>
          <c:xMode val="edge"/>
          <c:yMode val="edge"/>
          <c:x val="0.22906576926457195"/>
          <c:y val="2.976996574855694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23626572528237"/>
          <c:y val="0.10304925853180154"/>
          <c:w val="0.79237613454527012"/>
          <c:h val="0.76082357747191409"/>
        </c:manualLayout>
      </c:layout>
      <c:scatterChart>
        <c:scatterStyle val="lineMarker"/>
        <c:varyColors val="0"/>
        <c:ser>
          <c:idx val="0"/>
          <c:order val="0"/>
          <c:tx>
            <c:strRef>
              <c:f>G167_H140_vs_H120_vac_restricte!$M$1</c:f>
              <c:strCache>
                <c:ptCount val="1"/>
                <c:pt idx="0">
                  <c:v>T150-P120-D85</c:v>
                </c:pt>
              </c:strCache>
            </c:strRef>
          </c:tx>
          <c:spPr>
            <a:ln w="19050" cap="rnd">
              <a:noFill/>
              <a:round/>
            </a:ln>
            <a:effectLst/>
          </c:spPr>
          <c:marker>
            <c:symbol val="circle"/>
            <c:size val="5"/>
            <c:spPr>
              <a:solidFill>
                <a:srgbClr val="0000FF"/>
              </a:solidFill>
              <a:ln w="9525">
                <a:solidFill>
                  <a:srgbClr val="0000FF"/>
                </a:solidFill>
              </a:ln>
              <a:effectLst/>
            </c:spPr>
          </c:marker>
          <c:trendline>
            <c:spPr>
              <a:ln w="19050" cap="rnd">
                <a:solidFill>
                  <a:srgbClr val="0000FF"/>
                </a:solidFill>
                <a:prstDash val="sysDot"/>
              </a:ln>
              <a:effectLst/>
            </c:spPr>
            <c:trendlineType val="linear"/>
            <c:dispRSqr val="0"/>
            <c:dispEq val="0"/>
          </c:trendline>
          <c:xVal>
            <c:numRef>
              <c:f>G167_H140_vs_H120_vac_restricte!$L$2:$L$23</c:f>
              <c:numCache>
                <c:formatCode>General</c:formatCode>
                <c:ptCount val="22"/>
                <c:pt idx="0">
                  <c:v>9.9000000000000005E-2</c:v>
                </c:pt>
                <c:pt idx="1">
                  <c:v>0.16</c:v>
                </c:pt>
                <c:pt idx="2">
                  <c:v>0.13400000000000001</c:v>
                </c:pt>
                <c:pt idx="3">
                  <c:v>0.15959999999999999</c:v>
                </c:pt>
                <c:pt idx="4">
                  <c:v>0.1191</c:v>
                </c:pt>
                <c:pt idx="5">
                  <c:v>0.1636</c:v>
                </c:pt>
                <c:pt idx="6">
                  <c:v>0.1865</c:v>
                </c:pt>
                <c:pt idx="7">
                  <c:v>0.215</c:v>
                </c:pt>
                <c:pt idx="8">
                  <c:v>0.32440000000000002</c:v>
                </c:pt>
                <c:pt idx="9">
                  <c:v>0.16320000000000001</c:v>
                </c:pt>
                <c:pt idx="10">
                  <c:v>0.2646</c:v>
                </c:pt>
                <c:pt idx="11">
                  <c:v>0.32600000000000001</c:v>
                </c:pt>
                <c:pt idx="12">
                  <c:v>0.23400000000000001</c:v>
                </c:pt>
                <c:pt idx="13">
                  <c:v>0.08</c:v>
                </c:pt>
                <c:pt idx="14">
                  <c:v>0.121</c:v>
                </c:pt>
                <c:pt idx="15">
                  <c:v>0.27600000000000002</c:v>
                </c:pt>
                <c:pt idx="16">
                  <c:v>0.14130000000000001</c:v>
                </c:pt>
                <c:pt idx="17">
                  <c:v>0.152</c:v>
                </c:pt>
                <c:pt idx="18">
                  <c:v>0.19600000000000001</c:v>
                </c:pt>
                <c:pt idx="19">
                  <c:v>0.21</c:v>
                </c:pt>
                <c:pt idx="20">
                  <c:v>0.28000000000000003</c:v>
                </c:pt>
                <c:pt idx="21">
                  <c:v>0.29199999999999998</c:v>
                </c:pt>
              </c:numCache>
            </c:numRef>
          </c:xVal>
          <c:yVal>
            <c:numRef>
              <c:f>G167_H140_vs_H120_vac_restricte!$M$2:$M$23</c:f>
              <c:numCache>
                <c:formatCode>General</c:formatCode>
                <c:ptCount val="22"/>
                <c:pt idx="0">
                  <c:v>1.5940000000000001</c:v>
                </c:pt>
                <c:pt idx="1">
                  <c:v>1.6</c:v>
                </c:pt>
                <c:pt idx="2">
                  <c:v>1.64</c:v>
                </c:pt>
                <c:pt idx="3">
                  <c:v>1.6719999999999999</c:v>
                </c:pt>
                <c:pt idx="4">
                  <c:v>1.5860000000000001</c:v>
                </c:pt>
                <c:pt idx="5">
                  <c:v>1.677</c:v>
                </c:pt>
                <c:pt idx="6">
                  <c:v>1.706</c:v>
                </c:pt>
                <c:pt idx="7">
                  <c:v>1.776</c:v>
                </c:pt>
                <c:pt idx="8">
                  <c:v>1.9112</c:v>
                </c:pt>
                <c:pt idx="9">
                  <c:v>1.633</c:v>
                </c:pt>
                <c:pt idx="10">
                  <c:v>1.8049999999999999</c:v>
                </c:pt>
                <c:pt idx="11">
                  <c:v>1.8839999999999999</c:v>
                </c:pt>
                <c:pt idx="12">
                  <c:v>1.6970000000000001</c:v>
                </c:pt>
              </c:numCache>
            </c:numRef>
          </c:yVal>
          <c:smooth val="0"/>
          <c:extLst>
            <c:ext xmlns:c16="http://schemas.microsoft.com/office/drawing/2014/chart" uri="{C3380CC4-5D6E-409C-BE32-E72D297353CC}">
              <c16:uniqueId val="{00000001-BBD0-4E6F-9217-5F20956B0775}"/>
            </c:ext>
          </c:extLst>
        </c:ser>
        <c:ser>
          <c:idx val="1"/>
          <c:order val="1"/>
          <c:tx>
            <c:strRef>
              <c:f>G167_H140_vs_H120_vac_restricte!$N$1</c:f>
              <c:strCache>
                <c:ptCount val="1"/>
                <c:pt idx="0">
                  <c:v>T150-P140-D85</c:v>
                </c:pt>
              </c:strCache>
            </c:strRef>
          </c:tx>
          <c:spPr>
            <a:ln w="19050" cap="rnd">
              <a:noFill/>
              <a:round/>
            </a:ln>
            <a:effectLst/>
          </c:spPr>
          <c:marker>
            <c:symbol val="circle"/>
            <c:size val="5"/>
            <c:spPr>
              <a:solidFill>
                <a:srgbClr val="FF0000"/>
              </a:solidFill>
              <a:ln w="9525">
                <a:solidFill>
                  <a:srgbClr val="FF0000"/>
                </a:solidFill>
              </a:ln>
              <a:effectLst/>
            </c:spPr>
          </c:marker>
          <c:trendline>
            <c:spPr>
              <a:ln w="19050" cap="rnd">
                <a:solidFill>
                  <a:srgbClr val="FF0000"/>
                </a:solidFill>
                <a:prstDash val="sysDot"/>
              </a:ln>
              <a:effectLst/>
            </c:spPr>
            <c:trendlineType val="linear"/>
            <c:dispRSqr val="0"/>
            <c:dispEq val="0"/>
          </c:trendline>
          <c:xVal>
            <c:numRef>
              <c:f>G167_H140_vs_H120_vac_restricte!$L$2:$L$23</c:f>
              <c:numCache>
                <c:formatCode>General</c:formatCode>
                <c:ptCount val="22"/>
                <c:pt idx="0">
                  <c:v>9.9000000000000005E-2</c:v>
                </c:pt>
                <c:pt idx="1">
                  <c:v>0.16</c:v>
                </c:pt>
                <c:pt idx="2">
                  <c:v>0.13400000000000001</c:v>
                </c:pt>
                <c:pt idx="3">
                  <c:v>0.15959999999999999</c:v>
                </c:pt>
                <c:pt idx="4">
                  <c:v>0.1191</c:v>
                </c:pt>
                <c:pt idx="5">
                  <c:v>0.1636</c:v>
                </c:pt>
                <c:pt idx="6">
                  <c:v>0.1865</c:v>
                </c:pt>
                <c:pt idx="7">
                  <c:v>0.215</c:v>
                </c:pt>
                <c:pt idx="8">
                  <c:v>0.32440000000000002</c:v>
                </c:pt>
                <c:pt idx="9">
                  <c:v>0.16320000000000001</c:v>
                </c:pt>
                <c:pt idx="10">
                  <c:v>0.2646</c:v>
                </c:pt>
                <c:pt idx="11">
                  <c:v>0.32600000000000001</c:v>
                </c:pt>
                <c:pt idx="12">
                  <c:v>0.23400000000000001</c:v>
                </c:pt>
                <c:pt idx="13">
                  <c:v>0.08</c:v>
                </c:pt>
                <c:pt idx="14">
                  <c:v>0.121</c:v>
                </c:pt>
                <c:pt idx="15">
                  <c:v>0.27600000000000002</c:v>
                </c:pt>
                <c:pt idx="16">
                  <c:v>0.14130000000000001</c:v>
                </c:pt>
                <c:pt idx="17">
                  <c:v>0.152</c:v>
                </c:pt>
                <c:pt idx="18">
                  <c:v>0.19600000000000001</c:v>
                </c:pt>
                <c:pt idx="19">
                  <c:v>0.21</c:v>
                </c:pt>
                <c:pt idx="20">
                  <c:v>0.28000000000000003</c:v>
                </c:pt>
                <c:pt idx="21">
                  <c:v>0.29199999999999998</c:v>
                </c:pt>
              </c:numCache>
            </c:numRef>
          </c:xVal>
          <c:yVal>
            <c:numRef>
              <c:f>G167_H140_vs_H120_vac_restricte!$N$2:$N$23</c:f>
              <c:numCache>
                <c:formatCode>General</c:formatCode>
                <c:ptCount val="22"/>
                <c:pt idx="13">
                  <c:v>1.653</c:v>
                </c:pt>
                <c:pt idx="14">
                  <c:v>1.6719999999999999</c:v>
                </c:pt>
                <c:pt idx="15">
                  <c:v>1.86</c:v>
                </c:pt>
                <c:pt idx="17">
                  <c:v>1.75</c:v>
                </c:pt>
                <c:pt idx="18">
                  <c:v>1.7949999999999999</c:v>
                </c:pt>
                <c:pt idx="19">
                  <c:v>1.82</c:v>
                </c:pt>
                <c:pt idx="20">
                  <c:v>1.88</c:v>
                </c:pt>
                <c:pt idx="21">
                  <c:v>1.974</c:v>
                </c:pt>
              </c:numCache>
            </c:numRef>
          </c:yVal>
          <c:smooth val="0"/>
          <c:extLst>
            <c:ext xmlns:c16="http://schemas.microsoft.com/office/drawing/2014/chart" uri="{C3380CC4-5D6E-409C-BE32-E72D297353CC}">
              <c16:uniqueId val="{00000003-BBD0-4E6F-9217-5F20956B0775}"/>
            </c:ext>
          </c:extLst>
        </c:ser>
        <c:dLbls>
          <c:showLegendKey val="0"/>
          <c:showVal val="0"/>
          <c:showCatName val="0"/>
          <c:showSerName val="0"/>
          <c:showPercent val="0"/>
          <c:showBubbleSize val="0"/>
        </c:dLbls>
        <c:axId val="1222609376"/>
        <c:axId val="1489798432"/>
      </c:scatterChart>
      <c:valAx>
        <c:axId val="1222609376"/>
        <c:scaling>
          <c:orientation val="minMax"/>
          <c:min val="5.000000000000001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600" b="1"/>
                  <a:t>Signal amplitude (V)</a:t>
                </a:r>
              </a:p>
            </c:rich>
          </c:tx>
          <c:layout>
            <c:manualLayout>
              <c:xMode val="edge"/>
              <c:yMode val="edge"/>
              <c:x val="0.38722611638610677"/>
              <c:y val="0.9544639541473348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489798432"/>
        <c:crosses val="autoZero"/>
        <c:crossBetween val="midCat"/>
      </c:valAx>
      <c:valAx>
        <c:axId val="1489798432"/>
        <c:scaling>
          <c:orientation val="minMax"/>
          <c:max val="1.95"/>
          <c:min val="1.5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600" b="1"/>
                  <a:t>Signal rise time</a:t>
                </a:r>
              </a:p>
            </c:rich>
          </c:tx>
          <c:layout>
            <c:manualLayout>
              <c:xMode val="edge"/>
              <c:yMode val="edge"/>
              <c:x val="1.3888888888888888E-2"/>
              <c:y val="0.3941445704307441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22609376"/>
        <c:crosses val="autoZero"/>
        <c:crossBetween val="midCat"/>
      </c:valAx>
      <c:spPr>
        <a:noFill/>
        <a:ln w="15875">
          <a:solidFill>
            <a:schemeClr val="tx1"/>
          </a:solidFill>
        </a:ln>
        <a:effectLst/>
      </c:spPr>
    </c:plotArea>
    <c:legend>
      <c:legendPos val="b"/>
      <c:legendEntry>
        <c:idx val="2"/>
        <c:delete val="1"/>
      </c:legendEntry>
      <c:legendEntry>
        <c:idx val="3"/>
        <c:delete val="1"/>
      </c:legendEntry>
      <c:layout>
        <c:manualLayout>
          <c:xMode val="edge"/>
          <c:yMode val="edge"/>
          <c:x val="0.21628440997451279"/>
          <c:y val="0.13134308574964804"/>
          <c:w val="0.38230347486490768"/>
          <c:h val="0.17195980351396409"/>
        </c:manualLayout>
      </c:layout>
      <c:overlay val="0"/>
      <c:spPr>
        <a:solidFill>
          <a:schemeClr val="bg1"/>
        </a:solid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587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r-FR" sz="1600" b="1"/>
              <a:t>Timing resolution</a:t>
            </a:r>
            <a:r>
              <a:rPr lang="fr-FR" sz="1600" b="1" baseline="0"/>
              <a:t> vs. signal amplitude</a:t>
            </a:r>
            <a:endParaRPr lang="fr-FR" sz="1600" b="1"/>
          </a:p>
        </c:rich>
      </c:tx>
      <c:layout>
        <c:manualLayout>
          <c:xMode val="edge"/>
          <c:yMode val="edge"/>
          <c:x val="0.19378362780932651"/>
          <c:y val="1.89701937499079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759680930116839"/>
          <c:y val="0.105691079463773"/>
          <c:w val="0.79969486732087425"/>
          <c:h val="0.7607630242969986"/>
        </c:manualLayout>
      </c:layout>
      <c:scatterChart>
        <c:scatterStyle val="lineMarker"/>
        <c:varyColors val="0"/>
        <c:ser>
          <c:idx val="0"/>
          <c:order val="0"/>
          <c:tx>
            <c:strRef>
              <c:f>G167_H140_vs_H120_vac_restricte!$P$1</c:f>
              <c:strCache>
                <c:ptCount val="1"/>
                <c:pt idx="0">
                  <c:v>T150-P120-D85</c:v>
                </c:pt>
              </c:strCache>
            </c:strRef>
          </c:tx>
          <c:spPr>
            <a:ln w="19050" cap="rnd">
              <a:noFill/>
              <a:round/>
            </a:ln>
            <a:effectLst/>
          </c:spPr>
          <c:marker>
            <c:symbol val="circle"/>
            <c:size val="5"/>
            <c:spPr>
              <a:solidFill>
                <a:srgbClr val="0000FF"/>
              </a:solidFill>
              <a:ln w="9525">
                <a:solidFill>
                  <a:srgbClr val="0000FF"/>
                </a:solidFill>
              </a:ln>
              <a:effectLst/>
            </c:spPr>
          </c:marker>
          <c:trendline>
            <c:spPr>
              <a:ln w="25400" cap="rnd">
                <a:solidFill>
                  <a:schemeClr val="accent1"/>
                </a:solidFill>
                <a:prstDash val="sysDot"/>
              </a:ln>
              <a:effectLst/>
            </c:spPr>
            <c:trendlineType val="poly"/>
            <c:order val="2"/>
            <c:dispRSqr val="0"/>
            <c:dispEq val="0"/>
          </c:trendline>
          <c:xVal>
            <c:numRef>
              <c:f>G167_H140_vs_H120_vac_restricte!$L$2:$L$23</c:f>
              <c:numCache>
                <c:formatCode>General</c:formatCode>
                <c:ptCount val="22"/>
                <c:pt idx="0">
                  <c:v>9.9000000000000005E-2</c:v>
                </c:pt>
                <c:pt idx="1">
                  <c:v>0.16</c:v>
                </c:pt>
                <c:pt idx="2">
                  <c:v>0.13400000000000001</c:v>
                </c:pt>
                <c:pt idx="3">
                  <c:v>0.15959999999999999</c:v>
                </c:pt>
                <c:pt idx="4">
                  <c:v>0.1191</c:v>
                </c:pt>
                <c:pt idx="5">
                  <c:v>0.1636</c:v>
                </c:pt>
                <c:pt idx="6">
                  <c:v>0.1865</c:v>
                </c:pt>
                <c:pt idx="7">
                  <c:v>0.215</c:v>
                </c:pt>
                <c:pt idx="8">
                  <c:v>0.32440000000000002</c:v>
                </c:pt>
                <c:pt idx="9">
                  <c:v>0.16320000000000001</c:v>
                </c:pt>
                <c:pt idx="10">
                  <c:v>0.2646</c:v>
                </c:pt>
                <c:pt idx="11">
                  <c:v>0.32600000000000001</c:v>
                </c:pt>
                <c:pt idx="12">
                  <c:v>0.23400000000000001</c:v>
                </c:pt>
                <c:pt idx="13">
                  <c:v>0.08</c:v>
                </c:pt>
                <c:pt idx="14">
                  <c:v>0.121</c:v>
                </c:pt>
                <c:pt idx="15">
                  <c:v>0.27600000000000002</c:v>
                </c:pt>
                <c:pt idx="16">
                  <c:v>0.14130000000000001</c:v>
                </c:pt>
                <c:pt idx="17">
                  <c:v>0.152</c:v>
                </c:pt>
                <c:pt idx="18">
                  <c:v>0.19600000000000001</c:v>
                </c:pt>
                <c:pt idx="19">
                  <c:v>0.21</c:v>
                </c:pt>
                <c:pt idx="20">
                  <c:v>0.28000000000000003</c:v>
                </c:pt>
                <c:pt idx="21">
                  <c:v>0.29199999999999998</c:v>
                </c:pt>
              </c:numCache>
            </c:numRef>
          </c:xVal>
          <c:yVal>
            <c:numRef>
              <c:f>G167_H140_vs_H120_vac_restricte!$P$2:$P$23</c:f>
              <c:numCache>
                <c:formatCode>General</c:formatCode>
                <c:ptCount val="22"/>
                <c:pt idx="0">
                  <c:v>53.08</c:v>
                </c:pt>
                <c:pt idx="1">
                  <c:v>45.66</c:v>
                </c:pt>
                <c:pt idx="2">
                  <c:v>48.61</c:v>
                </c:pt>
                <c:pt idx="3">
                  <c:v>44.57</c:v>
                </c:pt>
                <c:pt idx="4">
                  <c:v>49.01</c:v>
                </c:pt>
                <c:pt idx="5">
                  <c:v>45.94</c:v>
                </c:pt>
                <c:pt idx="6">
                  <c:v>42.8</c:v>
                </c:pt>
                <c:pt idx="7">
                  <c:v>41.47</c:v>
                </c:pt>
                <c:pt idx="8">
                  <c:v>51</c:v>
                </c:pt>
                <c:pt idx="9">
                  <c:v>43.45</c:v>
                </c:pt>
                <c:pt idx="10">
                  <c:v>46.4</c:v>
                </c:pt>
                <c:pt idx="11">
                  <c:v>51</c:v>
                </c:pt>
                <c:pt idx="12">
                  <c:v>42.95</c:v>
                </c:pt>
              </c:numCache>
            </c:numRef>
          </c:yVal>
          <c:smooth val="0"/>
          <c:extLst>
            <c:ext xmlns:c16="http://schemas.microsoft.com/office/drawing/2014/chart" uri="{C3380CC4-5D6E-409C-BE32-E72D297353CC}">
              <c16:uniqueId val="{00000001-CF7E-4FF5-BCED-9C701D74F809}"/>
            </c:ext>
          </c:extLst>
        </c:ser>
        <c:ser>
          <c:idx val="1"/>
          <c:order val="1"/>
          <c:tx>
            <c:strRef>
              <c:f>G167_H140_vs_H120_vac_restricte!$Q$1</c:f>
              <c:strCache>
                <c:ptCount val="1"/>
                <c:pt idx="0">
                  <c:v>T150-P140-D85</c:v>
                </c:pt>
              </c:strCache>
            </c:strRef>
          </c:tx>
          <c:spPr>
            <a:ln w="19050" cap="rnd">
              <a:noFill/>
              <a:round/>
            </a:ln>
            <a:effectLst/>
          </c:spPr>
          <c:marker>
            <c:symbol val="circle"/>
            <c:size val="5"/>
            <c:spPr>
              <a:solidFill>
                <a:srgbClr val="FF0000"/>
              </a:solidFill>
              <a:ln w="9525">
                <a:solidFill>
                  <a:srgbClr val="FF0000"/>
                </a:solidFill>
              </a:ln>
              <a:effectLst/>
            </c:spPr>
          </c:marker>
          <c:trendline>
            <c:spPr>
              <a:ln w="25400" cap="rnd">
                <a:solidFill>
                  <a:schemeClr val="accent2"/>
                </a:solidFill>
                <a:prstDash val="sysDot"/>
              </a:ln>
              <a:effectLst/>
            </c:spPr>
            <c:trendlineType val="poly"/>
            <c:order val="2"/>
            <c:dispRSqr val="0"/>
            <c:dispEq val="0"/>
          </c:trendline>
          <c:xVal>
            <c:numRef>
              <c:f>G167_H140_vs_H120_vac_restricte!$L$2:$L$23</c:f>
              <c:numCache>
                <c:formatCode>General</c:formatCode>
                <c:ptCount val="22"/>
                <c:pt idx="0">
                  <c:v>9.9000000000000005E-2</c:v>
                </c:pt>
                <c:pt idx="1">
                  <c:v>0.16</c:v>
                </c:pt>
                <c:pt idx="2">
                  <c:v>0.13400000000000001</c:v>
                </c:pt>
                <c:pt idx="3">
                  <c:v>0.15959999999999999</c:v>
                </c:pt>
                <c:pt idx="4">
                  <c:v>0.1191</c:v>
                </c:pt>
                <c:pt idx="5">
                  <c:v>0.1636</c:v>
                </c:pt>
                <c:pt idx="6">
                  <c:v>0.1865</c:v>
                </c:pt>
                <c:pt idx="7">
                  <c:v>0.215</c:v>
                </c:pt>
                <c:pt idx="8">
                  <c:v>0.32440000000000002</c:v>
                </c:pt>
                <c:pt idx="9">
                  <c:v>0.16320000000000001</c:v>
                </c:pt>
                <c:pt idx="10">
                  <c:v>0.2646</c:v>
                </c:pt>
                <c:pt idx="11">
                  <c:v>0.32600000000000001</c:v>
                </c:pt>
                <c:pt idx="12">
                  <c:v>0.23400000000000001</c:v>
                </c:pt>
                <c:pt idx="13">
                  <c:v>0.08</c:v>
                </c:pt>
                <c:pt idx="14">
                  <c:v>0.121</c:v>
                </c:pt>
                <c:pt idx="15">
                  <c:v>0.27600000000000002</c:v>
                </c:pt>
                <c:pt idx="16">
                  <c:v>0.14130000000000001</c:v>
                </c:pt>
                <c:pt idx="17">
                  <c:v>0.152</c:v>
                </c:pt>
                <c:pt idx="18">
                  <c:v>0.19600000000000001</c:v>
                </c:pt>
                <c:pt idx="19">
                  <c:v>0.21</c:v>
                </c:pt>
                <c:pt idx="20">
                  <c:v>0.28000000000000003</c:v>
                </c:pt>
                <c:pt idx="21">
                  <c:v>0.29199999999999998</c:v>
                </c:pt>
              </c:numCache>
            </c:numRef>
          </c:xVal>
          <c:yVal>
            <c:numRef>
              <c:f>G167_H140_vs_H120_vac_restricte!$Q$2:$Q$23</c:f>
              <c:numCache>
                <c:formatCode>General</c:formatCode>
                <c:ptCount val="22"/>
                <c:pt idx="13">
                  <c:v>57.8</c:v>
                </c:pt>
                <c:pt idx="14">
                  <c:v>50.6</c:v>
                </c:pt>
                <c:pt idx="15">
                  <c:v>49.6</c:v>
                </c:pt>
                <c:pt idx="16">
                  <c:v>48</c:v>
                </c:pt>
                <c:pt idx="17">
                  <c:v>46.6</c:v>
                </c:pt>
                <c:pt idx="18">
                  <c:v>47.8</c:v>
                </c:pt>
                <c:pt idx="19">
                  <c:v>46</c:v>
                </c:pt>
                <c:pt idx="20">
                  <c:v>49.6</c:v>
                </c:pt>
                <c:pt idx="21">
                  <c:v>55.1</c:v>
                </c:pt>
              </c:numCache>
            </c:numRef>
          </c:yVal>
          <c:smooth val="0"/>
          <c:extLst>
            <c:ext xmlns:c16="http://schemas.microsoft.com/office/drawing/2014/chart" uri="{C3380CC4-5D6E-409C-BE32-E72D297353CC}">
              <c16:uniqueId val="{00000003-CF7E-4FF5-BCED-9C701D74F809}"/>
            </c:ext>
          </c:extLst>
        </c:ser>
        <c:dLbls>
          <c:showLegendKey val="0"/>
          <c:showVal val="0"/>
          <c:showCatName val="0"/>
          <c:showSerName val="0"/>
          <c:showPercent val="0"/>
          <c:showBubbleSize val="0"/>
        </c:dLbls>
        <c:axId val="1397867152"/>
        <c:axId val="1233117776"/>
      </c:scatterChart>
      <c:valAx>
        <c:axId val="1397867152"/>
        <c:scaling>
          <c:orientation val="minMax"/>
          <c:min val="5.000000000000001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600" b="1"/>
                  <a:t>Signal amplitude (V)</a:t>
                </a:r>
              </a:p>
            </c:rich>
          </c:tx>
          <c:layout>
            <c:manualLayout>
              <c:xMode val="edge"/>
              <c:yMode val="edge"/>
              <c:x val="0.3863879461419254"/>
              <c:y val="0.9455822174385373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33117776"/>
        <c:crosses val="autoZero"/>
        <c:crossBetween val="midCat"/>
      </c:valAx>
      <c:valAx>
        <c:axId val="1233117776"/>
        <c:scaling>
          <c:orientation val="minMax"/>
          <c:max val="56"/>
          <c:min val="40"/>
        </c:scaling>
        <c:delete val="0"/>
        <c:axPos val="l"/>
        <c:majorGridlines>
          <c:spPr>
            <a:ln w="222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600" b="1"/>
                  <a:t>time resolution (ps)</a:t>
                </a:r>
              </a:p>
            </c:rich>
          </c:tx>
          <c:layout>
            <c:manualLayout>
              <c:xMode val="edge"/>
              <c:yMode val="edge"/>
              <c:x val="1.8402371568877632E-3"/>
              <c:y val="0.3237215551120404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397867152"/>
        <c:crosses val="autoZero"/>
        <c:crossBetween val="midCat"/>
      </c:valAx>
      <c:spPr>
        <a:noFill/>
        <a:ln w="15875">
          <a:solidFill>
            <a:schemeClr val="tx1"/>
          </a:solidFill>
        </a:ln>
        <a:effectLst/>
      </c:spPr>
    </c:plotArea>
    <c:legend>
      <c:legendPos val="b"/>
      <c:legendEntry>
        <c:idx val="2"/>
        <c:delete val="1"/>
      </c:legendEntry>
      <c:legendEntry>
        <c:idx val="3"/>
        <c:delete val="1"/>
      </c:legendEntry>
      <c:layout>
        <c:manualLayout>
          <c:xMode val="edge"/>
          <c:yMode val="edge"/>
          <c:x val="0.33223864501898764"/>
          <c:y val="0.12499949320348532"/>
          <c:w val="0.35984645859785613"/>
          <c:h val="0.17581336572847786"/>
        </c:manualLayout>
      </c:layout>
      <c:overlay val="0"/>
      <c:spPr>
        <a:solidFill>
          <a:schemeClr val="bg1"/>
        </a:solid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587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A9C55-498D-45C8-9B4B-3C2F396159E4}" type="datetimeFigureOut">
              <a:rPr lang="fr-FR" smtClean="0"/>
              <a:t>04/11/2023</a:t>
            </a:fld>
            <a:endParaRPr lang="fr-FR"/>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104D2-1F6F-4894-BEE9-35C12666FC2B}" type="slidenum">
              <a:rPr lang="fr-FR" smtClean="0"/>
              <a:t>‹#›</a:t>
            </a:fld>
            <a:endParaRPr lang="fr-FR"/>
          </a:p>
        </p:txBody>
      </p:sp>
    </p:spTree>
    <p:extLst>
      <p:ext uri="{BB962C8B-B14F-4D97-AF65-F5344CB8AC3E}">
        <p14:creationId xmlns:p14="http://schemas.microsoft.com/office/powerpoint/2010/main" val="2876940788"/>
      </p:ext>
    </p:extLst>
  </p:cSld>
  <p:clrMap bg1="lt1" tx1="dk1" bg2="lt2" tx2="dk2" accent1="accent1" accent2="accent2" accent3="accent3" accent4="accent4" accent5="accent5" accent6="accent6" hlink="hlink" folHlink="folHlink"/>
  <p:notesStyle>
    <a:lvl1pPr marL="0" algn="l" defTabSz="961034" rtl="0" eaLnBrk="1" latinLnBrk="0" hangingPunct="1">
      <a:defRPr sz="1261" kern="1200">
        <a:solidFill>
          <a:schemeClr val="tx1"/>
        </a:solidFill>
        <a:latin typeface="+mn-lt"/>
        <a:ea typeface="+mn-ea"/>
        <a:cs typeface="+mn-cs"/>
      </a:defRPr>
    </a:lvl1pPr>
    <a:lvl2pPr marL="480517" algn="l" defTabSz="961034" rtl="0" eaLnBrk="1" latinLnBrk="0" hangingPunct="1">
      <a:defRPr sz="1261" kern="1200">
        <a:solidFill>
          <a:schemeClr val="tx1"/>
        </a:solidFill>
        <a:latin typeface="+mn-lt"/>
        <a:ea typeface="+mn-ea"/>
        <a:cs typeface="+mn-cs"/>
      </a:defRPr>
    </a:lvl2pPr>
    <a:lvl3pPr marL="961034" algn="l" defTabSz="961034" rtl="0" eaLnBrk="1" latinLnBrk="0" hangingPunct="1">
      <a:defRPr sz="1261" kern="1200">
        <a:solidFill>
          <a:schemeClr val="tx1"/>
        </a:solidFill>
        <a:latin typeface="+mn-lt"/>
        <a:ea typeface="+mn-ea"/>
        <a:cs typeface="+mn-cs"/>
      </a:defRPr>
    </a:lvl3pPr>
    <a:lvl4pPr marL="1441552" algn="l" defTabSz="961034" rtl="0" eaLnBrk="1" latinLnBrk="0" hangingPunct="1">
      <a:defRPr sz="1261" kern="1200">
        <a:solidFill>
          <a:schemeClr val="tx1"/>
        </a:solidFill>
        <a:latin typeface="+mn-lt"/>
        <a:ea typeface="+mn-ea"/>
        <a:cs typeface="+mn-cs"/>
      </a:defRPr>
    </a:lvl4pPr>
    <a:lvl5pPr marL="1922069" algn="l" defTabSz="961034" rtl="0" eaLnBrk="1" latinLnBrk="0" hangingPunct="1">
      <a:defRPr sz="1261" kern="1200">
        <a:solidFill>
          <a:schemeClr val="tx1"/>
        </a:solidFill>
        <a:latin typeface="+mn-lt"/>
        <a:ea typeface="+mn-ea"/>
        <a:cs typeface="+mn-cs"/>
      </a:defRPr>
    </a:lvl5pPr>
    <a:lvl6pPr marL="2402586" algn="l" defTabSz="961034" rtl="0" eaLnBrk="1" latinLnBrk="0" hangingPunct="1">
      <a:defRPr sz="1261" kern="1200">
        <a:solidFill>
          <a:schemeClr val="tx1"/>
        </a:solidFill>
        <a:latin typeface="+mn-lt"/>
        <a:ea typeface="+mn-ea"/>
        <a:cs typeface="+mn-cs"/>
      </a:defRPr>
    </a:lvl6pPr>
    <a:lvl7pPr marL="2883103" algn="l" defTabSz="961034" rtl="0" eaLnBrk="1" latinLnBrk="0" hangingPunct="1">
      <a:defRPr sz="1261" kern="1200">
        <a:solidFill>
          <a:schemeClr val="tx1"/>
        </a:solidFill>
        <a:latin typeface="+mn-lt"/>
        <a:ea typeface="+mn-ea"/>
        <a:cs typeface="+mn-cs"/>
      </a:defRPr>
    </a:lvl7pPr>
    <a:lvl8pPr marL="3363620" algn="l" defTabSz="961034" rtl="0" eaLnBrk="1" latinLnBrk="0" hangingPunct="1">
      <a:defRPr sz="1261" kern="1200">
        <a:solidFill>
          <a:schemeClr val="tx1"/>
        </a:solidFill>
        <a:latin typeface="+mn-lt"/>
        <a:ea typeface="+mn-ea"/>
        <a:cs typeface="+mn-cs"/>
      </a:defRPr>
    </a:lvl8pPr>
    <a:lvl9pPr marL="3844138" algn="l" defTabSz="961034" rtl="0" eaLnBrk="1" latinLnBrk="0" hangingPunct="1">
      <a:defRPr sz="126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D4104D2-1F6F-4894-BEE9-35C12666FC2B}" type="slidenum">
              <a:rPr lang="fr-FR" smtClean="0"/>
              <a:t>1</a:t>
            </a:fld>
            <a:endParaRPr lang="fr-FR"/>
          </a:p>
        </p:txBody>
      </p:sp>
    </p:spTree>
    <p:extLst>
      <p:ext uri="{BB962C8B-B14F-4D97-AF65-F5344CB8AC3E}">
        <p14:creationId xmlns:p14="http://schemas.microsoft.com/office/powerpoint/2010/main" val="70063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73D3-D690-42BD-B108-26DB4261DFBE}"/>
              </a:ext>
            </a:extLst>
          </p:cNvPr>
          <p:cNvSpPr>
            <a:spLocks noGrp="1"/>
          </p:cNvSpPr>
          <p:nvPr>
            <p:ph type="title"/>
          </p:nvPr>
        </p:nvSpPr>
        <p:spPr/>
        <p:txBody>
          <a:bodyPr/>
          <a:lstStyle/>
          <a:p>
            <a:endParaRPr lang="fr-FR" dirty="0"/>
          </a:p>
        </p:txBody>
      </p:sp>
      <p:sp>
        <p:nvSpPr>
          <p:cNvPr id="3" name="Date Placeholder 2">
            <a:extLst>
              <a:ext uri="{FF2B5EF4-FFF2-40B4-BE49-F238E27FC236}">
                <a16:creationId xmlns:a16="http://schemas.microsoft.com/office/drawing/2014/main" id="{4CDF7AE9-C805-470E-82F5-6BD23E7F351D}"/>
              </a:ext>
            </a:extLst>
          </p:cNvPr>
          <p:cNvSpPr>
            <a:spLocks noGrp="1"/>
          </p:cNvSpPr>
          <p:nvPr>
            <p:ph type="dt" sz="half" idx="10"/>
          </p:nvPr>
        </p:nvSpPr>
        <p:spPr/>
        <p:txBody>
          <a:bodyPr/>
          <a:lstStyle/>
          <a:p>
            <a:fld id="{0A025CC6-15A2-4F60-8876-9376C872CF85}" type="datetimeFigureOut">
              <a:rPr lang="fr-FR" smtClean="0"/>
              <a:t>04/11/2023</a:t>
            </a:fld>
            <a:endParaRPr lang="fr-FR"/>
          </a:p>
        </p:txBody>
      </p:sp>
      <p:sp>
        <p:nvSpPr>
          <p:cNvPr id="4" name="Footer Placeholder 3">
            <a:extLst>
              <a:ext uri="{FF2B5EF4-FFF2-40B4-BE49-F238E27FC236}">
                <a16:creationId xmlns:a16="http://schemas.microsoft.com/office/drawing/2014/main" id="{8DC5D161-1CC3-4E06-9351-6A1C8F1F58FF}"/>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1AC56DC1-2FDA-4317-8DE7-C3F77AF39EBA}"/>
              </a:ext>
            </a:extLst>
          </p:cNvPr>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147771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0A025CC6-15A2-4F60-8876-9376C872CF85}" type="datetimeFigureOut">
              <a:rPr lang="fr-FR" smtClean="0"/>
              <a:t>04/11/2023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308125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025CC6-15A2-4F60-8876-9376C872CF85}" type="datetimeFigureOut">
              <a:rPr lang="fr-FR" smtClean="0"/>
              <a:t>04/11/2023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1084511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025CC6-15A2-4F60-8876-9376C872CF85}" type="datetimeFigureOut">
              <a:rPr lang="fr-FR" smtClean="0"/>
              <a:t>04/11/2023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200142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025CC6-15A2-4F60-8876-9376C872CF85}" type="datetimeFigureOut">
              <a:rPr lang="fr-FR" smtClean="0"/>
              <a:t>04/11/2023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143965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025CC6-15A2-4F60-8876-9376C872CF85}" type="datetimeFigureOut">
              <a:rPr lang="fr-FR" smtClean="0"/>
              <a:t>04/11/2023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293576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025CC6-15A2-4F60-8876-9376C872CF85}" type="datetimeFigureOut">
              <a:rPr lang="fr-FR" smtClean="0"/>
              <a:t>04/11/2023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20495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025CC6-15A2-4F60-8876-9376C872CF85}" type="datetimeFigureOut">
              <a:rPr lang="fr-FR" smtClean="0"/>
              <a:t>04/11/2023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1282982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025CC6-15A2-4F60-8876-9376C872CF85}" type="datetimeFigureOut">
              <a:rPr lang="fr-FR" smtClean="0"/>
              <a:t>04/11/2023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103090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025CC6-15A2-4F60-8876-9376C872CF85}" type="datetimeFigureOut">
              <a:rPr lang="fr-FR" smtClean="0"/>
              <a:t>04/11/2023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2364583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25CC6-15A2-4F60-8876-9376C872CF85}" type="datetimeFigureOut">
              <a:rPr lang="fr-FR" smtClean="0"/>
              <a:t>04/11/2023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340797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0A025CC6-15A2-4F60-8876-9376C872CF85}" type="datetimeFigureOut">
              <a:rPr lang="fr-FR" smtClean="0"/>
              <a:t>04/11/2023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A9DEF34-3AC4-4EC5-8607-6BD9EC1A5DC8}" type="slidenum">
              <a:rPr lang="fr-FR" smtClean="0"/>
              <a:t>‹#›</a:t>
            </a:fld>
            <a:endParaRPr lang="fr-FR"/>
          </a:p>
        </p:txBody>
      </p:sp>
    </p:spTree>
    <p:extLst>
      <p:ext uri="{BB962C8B-B14F-4D97-AF65-F5344CB8AC3E}">
        <p14:creationId xmlns:p14="http://schemas.microsoft.com/office/powerpoint/2010/main" val="17179881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16189C-7DE9-495B-978A-1DBF95E89C07}"/>
              </a:ext>
            </a:extLst>
          </p:cNvPr>
          <p:cNvSpPr>
            <a:spLocks noGrp="1"/>
          </p:cNvSpPr>
          <p:nvPr>
            <p:ph type="title"/>
          </p:nvPr>
        </p:nvSpPr>
        <p:spPr>
          <a:xfrm>
            <a:off x="2262915" y="2336024"/>
            <a:ext cx="28392572" cy="8484568"/>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3283277-3B0D-450A-ADF3-48B2CD0E3D91}"/>
              </a:ext>
            </a:extLst>
          </p:cNvPr>
          <p:cNvSpPr>
            <a:spLocks noGrp="1"/>
          </p:cNvSpPr>
          <p:nvPr>
            <p:ph type="body" idx="1"/>
          </p:nvPr>
        </p:nvSpPr>
        <p:spPr>
          <a:xfrm>
            <a:off x="2262915" y="11683375"/>
            <a:ext cx="28392572" cy="278499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BCD879C-2B8B-47F0-AB15-E4BC7E32B2CB}"/>
              </a:ext>
            </a:extLst>
          </p:cNvPr>
          <p:cNvSpPr>
            <a:spLocks noGrp="1"/>
          </p:cNvSpPr>
          <p:nvPr>
            <p:ph type="dt" sz="half" idx="2"/>
          </p:nvPr>
        </p:nvSpPr>
        <p:spPr>
          <a:xfrm>
            <a:off x="2262914" y="40680999"/>
            <a:ext cx="7406682" cy="2336024"/>
          </a:xfrm>
          <a:prstGeom prst="rect">
            <a:avLst/>
          </a:prstGeom>
        </p:spPr>
        <p:txBody>
          <a:bodyPr vert="horz" lIns="91440" tIns="45720" rIns="91440" bIns="45720" rtlCol="0" anchor="ctr"/>
          <a:lstStyle>
            <a:lvl1pPr algn="l">
              <a:defRPr sz="1200">
                <a:solidFill>
                  <a:schemeClr val="tx1">
                    <a:tint val="75000"/>
                  </a:schemeClr>
                </a:solidFill>
              </a:defRPr>
            </a:lvl1pPr>
          </a:lstStyle>
          <a:p>
            <a:fld id="{0A025CC6-15A2-4F60-8876-9376C872CF85}" type="datetimeFigureOut">
              <a:rPr lang="fr-FR" smtClean="0"/>
              <a:t>04/11/2023</a:t>
            </a:fld>
            <a:endParaRPr lang="fr-FR"/>
          </a:p>
        </p:txBody>
      </p:sp>
      <p:sp>
        <p:nvSpPr>
          <p:cNvPr id="5" name="Footer Placeholder 4">
            <a:extLst>
              <a:ext uri="{FF2B5EF4-FFF2-40B4-BE49-F238E27FC236}">
                <a16:creationId xmlns:a16="http://schemas.microsoft.com/office/drawing/2014/main" id="{903E32FA-8B7B-4E0D-A780-0827D3AB6B39}"/>
              </a:ext>
            </a:extLst>
          </p:cNvPr>
          <p:cNvSpPr>
            <a:spLocks noGrp="1"/>
          </p:cNvSpPr>
          <p:nvPr>
            <p:ph type="ftr" sz="quarter" idx="3"/>
          </p:nvPr>
        </p:nvSpPr>
        <p:spPr>
          <a:xfrm>
            <a:off x="10903757" y="40680999"/>
            <a:ext cx="11110887" cy="233602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4E8EFDCF-CFCA-434E-ADAF-58A933BB64FB}"/>
              </a:ext>
            </a:extLst>
          </p:cNvPr>
          <p:cNvSpPr>
            <a:spLocks noGrp="1"/>
          </p:cNvSpPr>
          <p:nvPr>
            <p:ph type="sldNum" sz="quarter" idx="4"/>
          </p:nvPr>
        </p:nvSpPr>
        <p:spPr>
          <a:xfrm>
            <a:off x="23248804" y="40680999"/>
            <a:ext cx="7406682" cy="2336024"/>
          </a:xfrm>
          <a:prstGeom prst="rect">
            <a:avLst/>
          </a:prstGeom>
        </p:spPr>
        <p:txBody>
          <a:bodyPr vert="horz" lIns="91440" tIns="45720" rIns="91440" bIns="45720" rtlCol="0" anchor="ctr"/>
          <a:lstStyle>
            <a:lvl1pPr algn="r">
              <a:defRPr sz="1200">
                <a:solidFill>
                  <a:schemeClr val="tx1">
                    <a:tint val="75000"/>
                  </a:schemeClr>
                </a:solidFill>
              </a:defRPr>
            </a:lvl1pPr>
          </a:lstStyle>
          <a:p>
            <a:fld id="{3A9DEF34-3AC4-4EC5-8607-6BD9EC1A5DC8}" type="slidenum">
              <a:rPr lang="fr-FR" smtClean="0"/>
              <a:t>‹#›</a:t>
            </a:fld>
            <a:endParaRPr lang="fr-FR"/>
          </a:p>
        </p:txBody>
      </p:sp>
    </p:spTree>
    <p:extLst>
      <p:ext uri="{BB962C8B-B14F-4D97-AF65-F5344CB8AC3E}">
        <p14:creationId xmlns:p14="http://schemas.microsoft.com/office/powerpoint/2010/main" val="285098231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0A025CC6-15A2-4F60-8876-9376C872CF85}" type="datetimeFigureOut">
              <a:rPr lang="fr-FR" smtClean="0"/>
              <a:t>04/11/2023</a:t>
            </a:fld>
            <a:endParaRPr lang="fr-FR"/>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3A9DEF34-3AC4-4EC5-8607-6BD9EC1A5DC8}" type="slidenum">
              <a:rPr lang="fr-FR" smtClean="0"/>
              <a:t>‹#›</a:t>
            </a:fld>
            <a:endParaRPr lang="fr-FR"/>
          </a:p>
        </p:txBody>
      </p:sp>
    </p:spTree>
    <p:extLst>
      <p:ext uri="{BB962C8B-B14F-4D97-AF65-F5344CB8AC3E}">
        <p14:creationId xmlns:p14="http://schemas.microsoft.com/office/powerpoint/2010/main" val="17232526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indico.cern.ch/event/757322/contributions/3387110/attachments/1839691/3015624/MPGD2019_WangXu_f.pdf" TargetMode="External"/><Relationship Id="rId18" Type="http://schemas.openxmlformats.org/officeDocument/2006/relationships/image" Target="../media/image15.png"/><Relationship Id="rId3" Type="http://schemas.openxmlformats.org/officeDocument/2006/relationships/image" Target="../media/image1.jpeg"/><Relationship Id="rId21" Type="http://schemas.openxmlformats.org/officeDocument/2006/relationships/chart" Target="../charts/chart1.xml"/><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jpg"/><Relationship Id="rId20"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19" Type="http://schemas.openxmlformats.org/officeDocument/2006/relationships/image" Target="../media/image16.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7" name="Group 476">
            <a:extLst>
              <a:ext uri="{FF2B5EF4-FFF2-40B4-BE49-F238E27FC236}">
                <a16:creationId xmlns:a16="http://schemas.microsoft.com/office/drawing/2014/main" id="{D5EDDB57-B3DF-4D38-88F3-02C63FB13938}"/>
              </a:ext>
            </a:extLst>
          </p:cNvPr>
          <p:cNvGrpSpPr/>
          <p:nvPr/>
        </p:nvGrpSpPr>
        <p:grpSpPr>
          <a:xfrm>
            <a:off x="11165918" y="18709938"/>
            <a:ext cx="8229600" cy="6654840"/>
            <a:chOff x="11165918" y="18681943"/>
            <a:chExt cx="8229600" cy="6654840"/>
          </a:xfrm>
          <a:solidFill>
            <a:schemeClr val="bg1"/>
          </a:solidFill>
        </p:grpSpPr>
        <p:grpSp>
          <p:nvGrpSpPr>
            <p:cNvPr id="287" name="Group 286">
              <a:extLst>
                <a:ext uri="{FF2B5EF4-FFF2-40B4-BE49-F238E27FC236}">
                  <a16:creationId xmlns:a16="http://schemas.microsoft.com/office/drawing/2014/main" id="{05F37369-FF5A-4A12-AD48-FE60F6FB8762}"/>
                </a:ext>
              </a:extLst>
            </p:cNvPr>
            <p:cNvGrpSpPr>
              <a:grpSpLocks noChangeAspect="1"/>
            </p:cNvGrpSpPr>
            <p:nvPr/>
          </p:nvGrpSpPr>
          <p:grpSpPr>
            <a:xfrm>
              <a:off x="11165918" y="19164582"/>
              <a:ext cx="8229600" cy="6172201"/>
              <a:chOff x="13077950" y="19208495"/>
              <a:chExt cx="7657030" cy="5742773"/>
            </a:xfrm>
            <a:grpFill/>
          </p:grpSpPr>
          <p:pic>
            <p:nvPicPr>
              <p:cNvPr id="283" name="Picture 282" descr="A picture containing engine, cluttered, miller&#10;&#10;Description automatically generated">
                <a:extLst>
                  <a:ext uri="{FF2B5EF4-FFF2-40B4-BE49-F238E27FC236}">
                    <a16:creationId xmlns:a16="http://schemas.microsoft.com/office/drawing/2014/main" id="{3C9F7ABC-6BEA-418E-8D9A-9AAEEF298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7950" y="19208495"/>
                <a:ext cx="7657030" cy="5742773"/>
              </a:xfrm>
              <a:prstGeom prst="rect">
                <a:avLst/>
              </a:prstGeom>
              <a:grpFill/>
            </p:spPr>
          </p:pic>
          <p:pic>
            <p:nvPicPr>
              <p:cNvPr id="133" name="Picture 132" descr="A picture containing indoor, miller, automaton&#10;&#10;Description automatically generated">
                <a:extLst>
                  <a:ext uri="{FF2B5EF4-FFF2-40B4-BE49-F238E27FC236}">
                    <a16:creationId xmlns:a16="http://schemas.microsoft.com/office/drawing/2014/main" id="{4570079F-21E3-4D39-AB61-95803B40358F}"/>
                  </a:ext>
                </a:extLst>
              </p:cNvPr>
              <p:cNvPicPr>
                <a:picLocks noChangeAspect="1"/>
              </p:cNvPicPr>
              <p:nvPr/>
            </p:nvPicPr>
            <p:blipFill rotWithShape="1">
              <a:blip r:embed="rId4">
                <a:extLst>
                  <a:ext uri="{28A0092B-C50C-407E-A947-70E740481C1C}">
                    <a14:useLocalDpi xmlns:a14="http://schemas.microsoft.com/office/drawing/2010/main" val="0"/>
                  </a:ext>
                </a:extLst>
              </a:blip>
              <a:srcRect l="6503" t="9691" r="4704" b="11745"/>
              <a:stretch/>
            </p:blipFill>
            <p:spPr>
              <a:xfrm>
                <a:off x="17045172" y="22505332"/>
                <a:ext cx="3532372" cy="2343996"/>
              </a:xfrm>
              <a:prstGeom prst="rect">
                <a:avLst/>
              </a:prstGeom>
              <a:grpFill/>
              <a:ln w="47625">
                <a:solidFill>
                  <a:srgbClr val="00FFFF"/>
                </a:solidFill>
              </a:ln>
            </p:spPr>
          </p:pic>
          <p:cxnSp>
            <p:nvCxnSpPr>
              <p:cNvPr id="285" name="Straight Arrow Connector 284">
                <a:extLst>
                  <a:ext uri="{FF2B5EF4-FFF2-40B4-BE49-F238E27FC236}">
                    <a16:creationId xmlns:a16="http://schemas.microsoft.com/office/drawing/2014/main" id="{ABACAF5B-22FB-4C13-977F-B7A8493CF301}"/>
                  </a:ext>
                </a:extLst>
              </p:cNvPr>
              <p:cNvCxnSpPr>
                <a:cxnSpLocks/>
                <a:stCxn id="133" idx="0"/>
              </p:cNvCxnSpPr>
              <p:nvPr/>
            </p:nvCxnSpPr>
            <p:spPr>
              <a:xfrm flipH="1" flipV="1">
                <a:off x="17504952" y="21615400"/>
                <a:ext cx="1306406" cy="889932"/>
              </a:xfrm>
              <a:prstGeom prst="straightConnector1">
                <a:avLst/>
              </a:prstGeom>
              <a:grpFill/>
              <a:ln w="47625">
                <a:solidFill>
                  <a:srgbClr val="00FFFF"/>
                </a:solidFill>
                <a:tailEnd type="triangle"/>
              </a:ln>
            </p:spPr>
            <p:style>
              <a:lnRef idx="1">
                <a:schemeClr val="accent1"/>
              </a:lnRef>
              <a:fillRef idx="0">
                <a:schemeClr val="accent1"/>
              </a:fillRef>
              <a:effectRef idx="0">
                <a:schemeClr val="accent1"/>
              </a:effectRef>
              <a:fontRef idx="minor">
                <a:schemeClr val="tx1"/>
              </a:fontRef>
            </p:style>
          </p:cxnSp>
        </p:grpSp>
        <p:sp>
          <p:nvSpPr>
            <p:cNvPr id="393" name="TextBox 392">
              <a:extLst>
                <a:ext uri="{FF2B5EF4-FFF2-40B4-BE49-F238E27FC236}">
                  <a16:creationId xmlns:a16="http://schemas.microsoft.com/office/drawing/2014/main" id="{792D6FAA-ACE4-4455-8884-B5432A6F703F}"/>
                </a:ext>
              </a:extLst>
            </p:cNvPr>
            <p:cNvSpPr txBox="1"/>
            <p:nvPr/>
          </p:nvSpPr>
          <p:spPr>
            <a:xfrm>
              <a:off x="11196900" y="18681943"/>
              <a:ext cx="8167636" cy="400110"/>
            </a:xfrm>
            <a:prstGeom prst="rect">
              <a:avLst/>
            </a:prstGeom>
            <a:grp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MM-PICOSEC Coll. Test beam setup @ CERN (July 2023)</a:t>
              </a:r>
            </a:p>
          </p:txBody>
        </p:sp>
      </p:grpSp>
      <p:sp>
        <p:nvSpPr>
          <p:cNvPr id="2" name="Title 1">
            <a:extLst>
              <a:ext uri="{FF2B5EF4-FFF2-40B4-BE49-F238E27FC236}">
                <a16:creationId xmlns:a16="http://schemas.microsoft.com/office/drawing/2014/main" id="{A36D071C-A5A9-47C9-8E9C-0665ACD0409E}"/>
              </a:ext>
            </a:extLst>
          </p:cNvPr>
          <p:cNvSpPr>
            <a:spLocks noGrp="1"/>
          </p:cNvSpPr>
          <p:nvPr>
            <p:ph type="title"/>
          </p:nvPr>
        </p:nvSpPr>
        <p:spPr>
          <a:xfrm>
            <a:off x="953487" y="235409"/>
            <a:ext cx="31089600" cy="3580262"/>
          </a:xfrm>
        </p:spPr>
        <p:txBody>
          <a:bodyPr>
            <a:noAutofit/>
          </a:bodyPr>
          <a:lstStyle/>
          <a:p>
            <a:pPr algn="ctr">
              <a:lnSpc>
                <a:spcPct val="150000"/>
              </a:lnSpc>
              <a:spcBef>
                <a:spcPts val="0"/>
              </a:spcBef>
            </a:pPr>
            <a:r>
              <a:rPr lang="en-US" sz="4400" b="1" dirty="0">
                <a:solidFill>
                  <a:srgbClr val="C00000"/>
                </a:solidFill>
                <a:latin typeface="Times New Roman" panose="02020603050405020304" pitchFamily="18" charset="0"/>
                <a:cs typeface="Times New Roman" panose="02020603050405020304" pitchFamily="18" charset="0"/>
              </a:rPr>
              <a:t>LD2309 – FY23: </a:t>
            </a:r>
            <a:r>
              <a:rPr lang="en-US" sz="4400" b="1" dirty="0">
                <a:solidFill>
                  <a:schemeClr val="accent1"/>
                </a:solidFill>
                <a:latin typeface="Times New Roman" panose="02020603050405020304" pitchFamily="18" charset="0"/>
                <a:cs typeface="Times New Roman" panose="02020603050405020304" pitchFamily="18" charset="0"/>
              </a:rPr>
              <a:t>µRWELL-PICOSEC - Development of Fast Timing Detector based on Resistive Micro Well Detector</a:t>
            </a:r>
            <a:br>
              <a:rPr lang="en-US" sz="4400" b="1" dirty="0">
                <a:solidFill>
                  <a:schemeClr val="accent1"/>
                </a:solidFill>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Kondo Gnanvo</a:t>
            </a:r>
            <a:r>
              <a:rPr lang="en-US" sz="4400" b="1" baseline="30000"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 (PI), Klaus Dehmelt</a:t>
            </a:r>
            <a:r>
              <a:rPr lang="en-US" sz="4400" b="1" baseline="30000" dirty="0">
                <a:latin typeface="Times New Roman" panose="02020603050405020304" pitchFamily="18" charset="0"/>
                <a:cs typeface="Times New Roman" panose="02020603050405020304" pitchFamily="18" charset="0"/>
              </a:rPr>
              <a:t>1,2</a:t>
            </a:r>
            <a:r>
              <a:rPr lang="en-US" sz="4400" b="1" dirty="0">
                <a:latin typeface="Times New Roman" panose="02020603050405020304" pitchFamily="18" charset="0"/>
                <a:cs typeface="Times New Roman" panose="02020603050405020304" pitchFamily="18" charset="0"/>
              </a:rPr>
              <a:t>, Jack McKisson</a:t>
            </a:r>
            <a:r>
              <a:rPr lang="en-US" sz="4400" b="1" baseline="30000"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 Brian Kross</a:t>
            </a:r>
            <a:r>
              <a:rPr lang="en-US" sz="4400" b="1" baseline="30000"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 Drew Weisenberger</a:t>
            </a:r>
            <a:r>
              <a:rPr lang="en-US" sz="4400" b="1" baseline="30000"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 Wenze Xi</a:t>
            </a:r>
            <a:r>
              <a:rPr lang="en-US" sz="4400" b="1" baseline="30000"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 (Co-PI)</a:t>
            </a:r>
            <a:endParaRPr lang="fr-FR" sz="4400" b="1" baseline="30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86F1C8B-0972-4718-BD6D-EB92D47BD899}"/>
              </a:ext>
            </a:extLst>
          </p:cNvPr>
          <p:cNvSpPr>
            <a:spLocks noChangeAspect="1"/>
          </p:cNvSpPr>
          <p:nvPr/>
        </p:nvSpPr>
        <p:spPr>
          <a:xfrm>
            <a:off x="16689347" y="4249156"/>
            <a:ext cx="15544800" cy="13252933"/>
          </a:xfrm>
          <a:prstGeom prst="roundRect">
            <a:avLst>
              <a:gd name="adj" fmla="val 5926"/>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Rounded Corners 4">
            <a:extLst>
              <a:ext uri="{FF2B5EF4-FFF2-40B4-BE49-F238E27FC236}">
                <a16:creationId xmlns:a16="http://schemas.microsoft.com/office/drawing/2014/main" id="{886BCE15-8EFB-4EE1-85B3-C786383C1C0E}"/>
              </a:ext>
            </a:extLst>
          </p:cNvPr>
          <p:cNvSpPr/>
          <p:nvPr/>
        </p:nvSpPr>
        <p:spPr>
          <a:xfrm>
            <a:off x="684253" y="293859"/>
            <a:ext cx="31549894" cy="355424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2400"/>
          </a:p>
        </p:txBody>
      </p:sp>
      <p:sp>
        <p:nvSpPr>
          <p:cNvPr id="41" name="Rectangle 40">
            <a:extLst>
              <a:ext uri="{FF2B5EF4-FFF2-40B4-BE49-F238E27FC236}">
                <a16:creationId xmlns:a16="http://schemas.microsoft.com/office/drawing/2014/main" id="{3DAC23AC-2698-40A6-8732-11B74A0CD3BD}"/>
              </a:ext>
            </a:extLst>
          </p:cNvPr>
          <p:cNvSpPr/>
          <p:nvPr/>
        </p:nvSpPr>
        <p:spPr>
          <a:xfrm>
            <a:off x="953487" y="5012472"/>
            <a:ext cx="6930877" cy="4457952"/>
          </a:xfrm>
          <a:prstGeom prst="rect">
            <a:avLst/>
          </a:prstGeom>
        </p:spPr>
        <p:txBody>
          <a:bodyPr wrap="square">
            <a:spAutoFit/>
          </a:bodyPr>
          <a:lstStyle/>
          <a:p>
            <a:pPr algn="just">
              <a:lnSpc>
                <a:spcPct val="150000"/>
              </a:lnSpc>
            </a:pPr>
            <a:r>
              <a:rPr lang="en-US" sz="2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Background &amp; Rationale:</a:t>
            </a:r>
          </a:p>
          <a:p>
            <a:pPr marL="552755"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Develop </a:t>
            </a:r>
            <a:r>
              <a:rPr lang="en-US" sz="2400" dirty="0">
                <a:solidFill>
                  <a:srgbClr val="7030A0"/>
                </a:solidFill>
                <a:latin typeface="Times New Roman" panose="02020603050405020304" pitchFamily="18" charset="0"/>
                <a:cs typeface="Times New Roman" panose="02020603050405020304" pitchFamily="18" charset="0"/>
              </a:rPr>
              <a:t>fast timing detector (picosecond) </a:t>
            </a:r>
            <a:r>
              <a:rPr lang="en-US" sz="2400" dirty="0">
                <a:latin typeface="Times New Roman" panose="02020603050405020304" pitchFamily="18" charset="0"/>
                <a:cs typeface="Times New Roman" panose="02020603050405020304" pitchFamily="18" charset="0"/>
              </a:rPr>
              <a:t>based on Resistive Micro-Well (µRWELL) technology. </a:t>
            </a:r>
          </a:p>
          <a:p>
            <a:pPr algn="just">
              <a:lnSpc>
                <a:spcPct val="150000"/>
              </a:lnSpc>
            </a:pPr>
            <a:r>
              <a:rPr lang="en-US" sz="2400" b="1" dirty="0">
                <a:latin typeface="Times New Roman" panose="02020603050405020304" pitchFamily="18" charset="0"/>
                <a:cs typeface="Times New Roman" panose="02020603050405020304" pitchFamily="18" charset="0"/>
              </a:rPr>
              <a:t>Application: </a:t>
            </a:r>
            <a:r>
              <a:rPr lang="en-US" sz="2400" dirty="0">
                <a:latin typeface="Times New Roman" panose="02020603050405020304" pitchFamily="18" charset="0"/>
                <a:cs typeface="Times New Roman" panose="02020603050405020304" pitchFamily="18" charset="0"/>
              </a:rPr>
              <a:t>Time-Of-Flight (TOF) detector for PID</a:t>
            </a:r>
          </a:p>
          <a:p>
            <a:pPr marL="552755"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High-luminosity / high-energy upgrades @ JLab</a:t>
            </a:r>
          </a:p>
          <a:p>
            <a:pPr marL="552755"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ePIC Detector upgrade &amp; EIC Detector II:</a:t>
            </a:r>
          </a:p>
          <a:p>
            <a:pPr algn="just">
              <a:lnSpc>
                <a:spcPct val="150000"/>
              </a:lnSpc>
            </a:pPr>
            <a:r>
              <a:rPr lang="en-US" sz="2400" b="1" dirty="0">
                <a:latin typeface="Times New Roman" panose="02020603050405020304" pitchFamily="18" charset="0"/>
                <a:cs typeface="Times New Roman" panose="02020603050405020304" pitchFamily="18" charset="0"/>
                <a:sym typeface="Wingdings" panose="05000000000000000000" pitchFamily="2" charset="2"/>
              </a:rPr>
              <a:t>Consolidate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Jlab</a:t>
            </a:r>
            <a:r>
              <a:rPr lang="en-US" sz="2400" b="1" dirty="0">
                <a:latin typeface="Times New Roman" panose="02020603050405020304" pitchFamily="18" charset="0"/>
                <a:cs typeface="Times New Roman" panose="02020603050405020304" pitchFamily="18" charset="0"/>
                <a:sym typeface="Wingdings" panose="05000000000000000000" pitchFamily="2" charset="2"/>
              </a:rPr>
              <a:t> high-profile physics program</a:t>
            </a:r>
          </a:p>
          <a:p>
            <a:pPr marL="1513789" lvl="2" indent="-548640" algn="just">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sym typeface="Wingdings" panose="05000000000000000000" pitchFamily="2" charset="2"/>
              </a:rPr>
              <a:t>Exploration of application medical field</a:t>
            </a:r>
            <a:endParaRPr lang="en-US" sz="24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26CAF01-C9F3-4398-B906-D60A3A5E8CB9}"/>
              </a:ext>
            </a:extLst>
          </p:cNvPr>
          <p:cNvSpPr>
            <a:spLocks noChangeAspect="1"/>
          </p:cNvSpPr>
          <p:nvPr/>
        </p:nvSpPr>
        <p:spPr>
          <a:xfrm>
            <a:off x="684253" y="4379785"/>
            <a:ext cx="15544800" cy="13252933"/>
          </a:xfrm>
          <a:prstGeom prst="roundRect">
            <a:avLst>
              <a:gd name="adj" fmla="val 4717"/>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7C80"/>
              </a:solidFill>
            </a:endParaRPr>
          </a:p>
        </p:txBody>
      </p:sp>
      <p:sp>
        <p:nvSpPr>
          <p:cNvPr id="42" name="TextBox 41">
            <a:extLst>
              <a:ext uri="{FF2B5EF4-FFF2-40B4-BE49-F238E27FC236}">
                <a16:creationId xmlns:a16="http://schemas.microsoft.com/office/drawing/2014/main" id="{E4F93561-2C26-4402-A78E-6A9A720C64F3}"/>
              </a:ext>
            </a:extLst>
          </p:cNvPr>
          <p:cNvSpPr txBox="1"/>
          <p:nvPr/>
        </p:nvSpPr>
        <p:spPr>
          <a:xfrm>
            <a:off x="7350421" y="4377455"/>
            <a:ext cx="2212465" cy="584775"/>
          </a:xfrm>
          <a:prstGeom prst="rect">
            <a:avLst/>
          </a:prstGeom>
          <a:noFill/>
        </p:spPr>
        <p:txBody>
          <a:bodyPr wrap="none" rtlCol="0">
            <a:spAutoFit/>
          </a:bodyPr>
          <a:lstStyle/>
          <a:p>
            <a:r>
              <a:rPr lang="en-US" sz="3200" u="sng" dirty="0">
                <a:solidFill>
                  <a:srgbClr val="9B009B"/>
                </a:solidFill>
                <a:latin typeface="Times New Roman" panose="02020603050405020304" pitchFamily="18" charset="0"/>
                <a:cs typeface="Times New Roman" panose="02020603050405020304" pitchFamily="18" charset="0"/>
              </a:rPr>
              <a:t>Introduction</a:t>
            </a:r>
            <a:endParaRPr lang="fr-FR" sz="3200" u="sng" dirty="0">
              <a:solidFill>
                <a:srgbClr val="9B009B"/>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29CF4EFB-6750-4D5A-9E1C-761C0DA37E46}"/>
              </a:ext>
            </a:extLst>
          </p:cNvPr>
          <p:cNvSpPr txBox="1"/>
          <p:nvPr/>
        </p:nvSpPr>
        <p:spPr>
          <a:xfrm>
            <a:off x="9681940" y="5012472"/>
            <a:ext cx="531171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µRWELL-PICOSEC: LDRD R&amp;D Goals</a:t>
            </a:r>
            <a:endParaRPr lang="fr-FR" sz="24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FD5D177-D067-4DE2-9D85-328C1D6F4E74}"/>
              </a:ext>
            </a:extLst>
          </p:cNvPr>
          <p:cNvSpPr/>
          <p:nvPr/>
        </p:nvSpPr>
        <p:spPr>
          <a:xfrm>
            <a:off x="10913003" y="17888878"/>
            <a:ext cx="21321144" cy="12840057"/>
          </a:xfrm>
          <a:prstGeom prst="roundRect">
            <a:avLst>
              <a:gd name="adj" fmla="val 431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TextBox 59">
            <a:extLst>
              <a:ext uri="{FF2B5EF4-FFF2-40B4-BE49-F238E27FC236}">
                <a16:creationId xmlns:a16="http://schemas.microsoft.com/office/drawing/2014/main" id="{D312D23B-5C62-470A-9AE2-B198C766EBE9}"/>
              </a:ext>
            </a:extLst>
          </p:cNvPr>
          <p:cNvSpPr txBox="1"/>
          <p:nvPr/>
        </p:nvSpPr>
        <p:spPr>
          <a:xfrm>
            <a:off x="17989004" y="17994218"/>
            <a:ext cx="7169142" cy="584775"/>
          </a:xfrm>
          <a:prstGeom prst="rect">
            <a:avLst/>
          </a:prstGeom>
          <a:noFill/>
        </p:spPr>
        <p:txBody>
          <a:bodyPr wrap="none" rtlCol="0">
            <a:spAutoFit/>
          </a:bodyPr>
          <a:lstStyle/>
          <a:p>
            <a:r>
              <a:rPr lang="en-US" sz="3200" u="sng" dirty="0">
                <a:solidFill>
                  <a:srgbClr val="CC0000"/>
                </a:solidFill>
                <a:latin typeface="Times New Roman" panose="02020603050405020304" pitchFamily="18" charset="0"/>
                <a:cs typeface="Times New Roman" panose="02020603050405020304" pitchFamily="18" charset="0"/>
              </a:rPr>
              <a:t>Test beam @ CERN &amp; Preliminary results</a:t>
            </a:r>
            <a:endParaRPr lang="fr-FR" sz="3200" u="sng" dirty="0">
              <a:solidFill>
                <a:srgbClr val="CC0000"/>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82DF4A09-B357-435B-9C68-5A878FFD6851}"/>
              </a:ext>
            </a:extLst>
          </p:cNvPr>
          <p:cNvSpPr txBox="1"/>
          <p:nvPr/>
        </p:nvSpPr>
        <p:spPr>
          <a:xfrm>
            <a:off x="21107816" y="4299956"/>
            <a:ext cx="6239209" cy="584775"/>
          </a:xfrm>
          <a:prstGeom prst="rect">
            <a:avLst/>
          </a:prstGeom>
          <a:noFill/>
        </p:spPr>
        <p:txBody>
          <a:bodyPr wrap="none" rtlCol="0">
            <a:spAutoFit/>
          </a:bodyPr>
          <a:lstStyle/>
          <a:p>
            <a:r>
              <a:rPr lang="en-US" sz="3200" u="sng" dirty="0">
                <a:latin typeface="Times New Roman" panose="02020603050405020304" pitchFamily="18" charset="0"/>
                <a:cs typeface="Times New Roman" panose="02020603050405020304" pitchFamily="18" charset="0"/>
              </a:rPr>
              <a:t>Cerenkov radiators &amp; Photocathodes</a:t>
            </a:r>
            <a:endParaRPr lang="fr-FR" sz="3200" u="sng"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A2474DF-F1CE-4106-9259-71202052A435}"/>
              </a:ext>
            </a:extLst>
          </p:cNvPr>
          <p:cNvGrpSpPr/>
          <p:nvPr/>
        </p:nvGrpSpPr>
        <p:grpSpPr>
          <a:xfrm>
            <a:off x="684254" y="31303925"/>
            <a:ext cx="31541081" cy="12161520"/>
            <a:chOff x="684254" y="31173296"/>
            <a:chExt cx="31541081" cy="12161520"/>
          </a:xfrm>
        </p:grpSpPr>
        <p:sp>
          <p:nvSpPr>
            <p:cNvPr id="7" name="Rectangle: Rounded Corners 6">
              <a:extLst>
                <a:ext uri="{FF2B5EF4-FFF2-40B4-BE49-F238E27FC236}">
                  <a16:creationId xmlns:a16="http://schemas.microsoft.com/office/drawing/2014/main" id="{A3A4A61C-928C-4164-986A-3414A8D5382C}"/>
                </a:ext>
              </a:extLst>
            </p:cNvPr>
            <p:cNvSpPr/>
            <p:nvPr/>
          </p:nvSpPr>
          <p:spPr>
            <a:xfrm>
              <a:off x="21796534" y="31173296"/>
              <a:ext cx="10428801" cy="12161520"/>
            </a:xfrm>
            <a:prstGeom prst="roundRect">
              <a:avLst>
                <a:gd name="adj" fmla="val 6864"/>
              </a:avLst>
            </a:prstGeom>
            <a:noFill/>
            <a:ln w="76200">
              <a:solidFill>
                <a:srgbClr val="C2E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2E739"/>
                </a:solidFill>
              </a:endParaRPr>
            </a:p>
          </p:txBody>
        </p:sp>
        <p:grpSp>
          <p:nvGrpSpPr>
            <p:cNvPr id="480" name="Group 479">
              <a:extLst>
                <a:ext uri="{FF2B5EF4-FFF2-40B4-BE49-F238E27FC236}">
                  <a16:creationId xmlns:a16="http://schemas.microsoft.com/office/drawing/2014/main" id="{73E71C1A-0094-415C-9006-3A7CC5EF74DC}"/>
                </a:ext>
              </a:extLst>
            </p:cNvPr>
            <p:cNvGrpSpPr/>
            <p:nvPr/>
          </p:nvGrpSpPr>
          <p:grpSpPr>
            <a:xfrm>
              <a:off x="684254" y="31173296"/>
              <a:ext cx="20747954" cy="12161520"/>
              <a:chOff x="684254" y="31173296"/>
              <a:chExt cx="20747954" cy="12161520"/>
            </a:xfrm>
          </p:grpSpPr>
          <p:sp>
            <p:nvSpPr>
              <p:cNvPr id="8" name="Rectangle: Rounded Corners 7">
                <a:extLst>
                  <a:ext uri="{FF2B5EF4-FFF2-40B4-BE49-F238E27FC236}">
                    <a16:creationId xmlns:a16="http://schemas.microsoft.com/office/drawing/2014/main" id="{D856AB2B-FAD4-4C2E-A880-259448BB424C}"/>
                  </a:ext>
                </a:extLst>
              </p:cNvPr>
              <p:cNvSpPr/>
              <p:nvPr/>
            </p:nvSpPr>
            <p:spPr>
              <a:xfrm>
                <a:off x="684254" y="31173296"/>
                <a:ext cx="20747954" cy="12161520"/>
              </a:xfrm>
              <a:prstGeom prst="roundRect">
                <a:avLst>
                  <a:gd name="adj" fmla="val 3778"/>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TextBox 61">
                <a:extLst>
                  <a:ext uri="{FF2B5EF4-FFF2-40B4-BE49-F238E27FC236}">
                    <a16:creationId xmlns:a16="http://schemas.microsoft.com/office/drawing/2014/main" id="{824D192D-3033-4BE6-B37E-EFAAF47C1D7E}"/>
                  </a:ext>
                </a:extLst>
              </p:cNvPr>
              <p:cNvSpPr txBox="1"/>
              <p:nvPr/>
            </p:nvSpPr>
            <p:spPr>
              <a:xfrm>
                <a:off x="3301043" y="31351874"/>
                <a:ext cx="15514375" cy="584775"/>
              </a:xfrm>
              <a:prstGeom prst="rect">
                <a:avLst/>
              </a:prstGeom>
              <a:noFill/>
            </p:spPr>
            <p:txBody>
              <a:bodyPr wrap="none" rtlCol="0">
                <a:spAutoFit/>
              </a:bodyPr>
              <a:lstStyle/>
              <a:p>
                <a:r>
                  <a:rPr lang="en-US" sz="3200" dirty="0">
                    <a:solidFill>
                      <a:srgbClr val="00009B"/>
                    </a:solidFill>
                    <a:latin typeface="Times New Roman" panose="02020603050405020304" pitchFamily="18" charset="0"/>
                    <a:cs typeface="Times New Roman" panose="02020603050405020304" pitchFamily="18" charset="0"/>
                  </a:rPr>
                  <a:t>What’s next? – Large µRWELL-PICOSEC prototype &amp; Optimization of timing performance </a:t>
                </a:r>
                <a:endParaRPr lang="fr-FR" sz="3200" dirty="0">
                  <a:solidFill>
                    <a:srgbClr val="00009B"/>
                  </a:solidFill>
                  <a:latin typeface="Times New Roman" panose="02020603050405020304" pitchFamily="18" charset="0"/>
                  <a:cs typeface="Times New Roman" panose="02020603050405020304" pitchFamily="18" charset="0"/>
                </a:endParaRPr>
              </a:p>
            </p:txBody>
          </p:sp>
        </p:grpSp>
        <p:sp>
          <p:nvSpPr>
            <p:cNvPr id="63" name="TextBox 62">
              <a:extLst>
                <a:ext uri="{FF2B5EF4-FFF2-40B4-BE49-F238E27FC236}">
                  <a16:creationId xmlns:a16="http://schemas.microsoft.com/office/drawing/2014/main" id="{81C306A7-7B48-4236-90EF-47E397EE3E6C}"/>
                </a:ext>
              </a:extLst>
            </p:cNvPr>
            <p:cNvSpPr txBox="1"/>
            <p:nvPr/>
          </p:nvSpPr>
          <p:spPr>
            <a:xfrm>
              <a:off x="24704849" y="31351873"/>
              <a:ext cx="4629794" cy="584775"/>
            </a:xfrm>
            <a:prstGeom prst="rect">
              <a:avLst/>
            </a:prstGeom>
            <a:noFill/>
          </p:spPr>
          <p:txBody>
            <a:bodyPr wrap="none" rtlCol="0">
              <a:spAutoFit/>
            </a:bodyPr>
            <a:lstStyle/>
            <a:p>
              <a:r>
                <a:rPr lang="en-US" sz="3200" b="1" dirty="0">
                  <a:solidFill>
                    <a:srgbClr val="90C311"/>
                  </a:solidFill>
                  <a:latin typeface="Times New Roman" panose="02020603050405020304" pitchFamily="18" charset="0"/>
                  <a:cs typeface="Times New Roman" panose="02020603050405020304" pitchFamily="18" charset="0"/>
                </a:rPr>
                <a:t>Summary &amp; Perspectives</a:t>
              </a:r>
              <a:endParaRPr lang="fr-FR" sz="3200" b="1" dirty="0">
                <a:solidFill>
                  <a:srgbClr val="90C311"/>
                </a:solidFill>
                <a:latin typeface="Times New Roman" panose="02020603050405020304" pitchFamily="18" charset="0"/>
                <a:cs typeface="Times New Roman" panose="02020603050405020304" pitchFamily="18" charset="0"/>
              </a:endParaRPr>
            </a:p>
          </p:txBody>
        </p:sp>
      </p:grpSp>
      <p:pic>
        <p:nvPicPr>
          <p:cNvPr id="31" name="Picture 30">
            <a:extLst>
              <a:ext uri="{FF2B5EF4-FFF2-40B4-BE49-F238E27FC236}">
                <a16:creationId xmlns:a16="http://schemas.microsoft.com/office/drawing/2014/main" id="{BB28D005-B8A2-4A5B-9E1B-08AD6046351B}"/>
              </a:ext>
            </a:extLst>
          </p:cNvPr>
          <p:cNvPicPr>
            <a:picLocks noChangeAspect="1"/>
          </p:cNvPicPr>
          <p:nvPr/>
        </p:nvPicPr>
        <p:blipFill>
          <a:blip r:embed="rId5"/>
          <a:stretch>
            <a:fillRect/>
          </a:stretch>
        </p:blipFill>
        <p:spPr>
          <a:xfrm>
            <a:off x="7966940" y="5557198"/>
            <a:ext cx="8133026" cy="3749040"/>
          </a:xfrm>
          <a:prstGeom prst="rect">
            <a:avLst/>
          </a:prstGeom>
        </p:spPr>
      </p:pic>
      <p:grpSp>
        <p:nvGrpSpPr>
          <p:cNvPr id="82" name="Group 81">
            <a:extLst>
              <a:ext uri="{FF2B5EF4-FFF2-40B4-BE49-F238E27FC236}">
                <a16:creationId xmlns:a16="http://schemas.microsoft.com/office/drawing/2014/main" id="{DCF18326-DC6A-4BC9-99BB-D034E98E22BD}"/>
              </a:ext>
            </a:extLst>
          </p:cNvPr>
          <p:cNvGrpSpPr>
            <a:grpSpLocks noChangeAspect="1"/>
          </p:cNvGrpSpPr>
          <p:nvPr/>
        </p:nvGrpSpPr>
        <p:grpSpPr>
          <a:xfrm>
            <a:off x="5151959" y="9830424"/>
            <a:ext cx="10836586" cy="4206240"/>
            <a:chOff x="4053502" y="3179380"/>
            <a:chExt cx="8595360" cy="3158231"/>
          </a:xfrm>
        </p:grpSpPr>
        <p:pic>
          <p:nvPicPr>
            <p:cNvPr id="93" name="Picture 92">
              <a:extLst>
                <a:ext uri="{FF2B5EF4-FFF2-40B4-BE49-F238E27FC236}">
                  <a16:creationId xmlns:a16="http://schemas.microsoft.com/office/drawing/2014/main" id="{15386533-07CB-4B0D-A857-D0E5F9AA48C0}"/>
                </a:ext>
              </a:extLst>
            </p:cNvPr>
            <p:cNvPicPr>
              <a:picLocks noChangeAspect="1"/>
            </p:cNvPicPr>
            <p:nvPr/>
          </p:nvPicPr>
          <p:blipFill>
            <a:blip r:embed="rId6"/>
            <a:stretch>
              <a:fillRect/>
            </a:stretch>
          </p:blipFill>
          <p:spPr>
            <a:xfrm>
              <a:off x="4053502" y="3179380"/>
              <a:ext cx="8595360" cy="3158231"/>
            </a:xfrm>
            <a:prstGeom prst="rect">
              <a:avLst/>
            </a:prstGeom>
          </p:spPr>
        </p:pic>
        <p:cxnSp>
          <p:nvCxnSpPr>
            <p:cNvPr id="94" name="Straight Arrow Connector 93">
              <a:extLst>
                <a:ext uri="{FF2B5EF4-FFF2-40B4-BE49-F238E27FC236}">
                  <a16:creationId xmlns:a16="http://schemas.microsoft.com/office/drawing/2014/main" id="{0959FBB3-666B-4882-9E65-48728CEFE296}"/>
                </a:ext>
              </a:extLst>
            </p:cNvPr>
            <p:cNvCxnSpPr>
              <a:cxnSpLocks/>
            </p:cNvCxnSpPr>
            <p:nvPr/>
          </p:nvCxnSpPr>
          <p:spPr>
            <a:xfrm flipH="1">
              <a:off x="6978858" y="3535734"/>
              <a:ext cx="0" cy="246686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Isosceles Triangle 94">
              <a:extLst>
                <a:ext uri="{FF2B5EF4-FFF2-40B4-BE49-F238E27FC236}">
                  <a16:creationId xmlns:a16="http://schemas.microsoft.com/office/drawing/2014/main" id="{AEF211F3-2D97-46F3-A577-9FC97FB410D2}"/>
                </a:ext>
              </a:extLst>
            </p:cNvPr>
            <p:cNvSpPr/>
            <p:nvPr/>
          </p:nvSpPr>
          <p:spPr>
            <a:xfrm>
              <a:off x="6420533" y="3844784"/>
              <a:ext cx="1116651" cy="917637"/>
            </a:xfrm>
            <a:prstGeom prst="triangle">
              <a:avLst/>
            </a:prstGeom>
            <a:solidFill>
              <a:srgbClr val="FF64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C7DF597A-6600-4104-84DC-A81180581409}"/>
                </a:ext>
              </a:extLst>
            </p:cNvPr>
            <p:cNvSpPr/>
            <p:nvPr/>
          </p:nvSpPr>
          <p:spPr>
            <a:xfrm>
              <a:off x="642373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86FA474D-A1B2-4F56-B575-0ECD97EA76CD}"/>
                </a:ext>
              </a:extLst>
            </p:cNvPr>
            <p:cNvSpPr/>
            <p:nvPr/>
          </p:nvSpPr>
          <p:spPr>
            <a:xfrm>
              <a:off x="663466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F03D398-F6B9-4BCA-8C7B-88E68842C3EE}"/>
                </a:ext>
              </a:extLst>
            </p:cNvPr>
            <p:cNvSpPr/>
            <p:nvPr/>
          </p:nvSpPr>
          <p:spPr>
            <a:xfrm>
              <a:off x="684559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A84235EC-0D17-4A09-AA35-83B73F27D8E5}"/>
                </a:ext>
              </a:extLst>
            </p:cNvPr>
            <p:cNvSpPr/>
            <p:nvPr/>
          </p:nvSpPr>
          <p:spPr>
            <a:xfrm>
              <a:off x="7056527"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0F9C22D-B5BE-482C-AFDF-25D8E80AEAC4}"/>
                </a:ext>
              </a:extLst>
            </p:cNvPr>
            <p:cNvSpPr/>
            <p:nvPr/>
          </p:nvSpPr>
          <p:spPr>
            <a:xfrm>
              <a:off x="7478386"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50978DC8-E9F8-473C-93D8-E8C514AB2CA1}"/>
                </a:ext>
              </a:extLst>
            </p:cNvPr>
            <p:cNvSpPr/>
            <p:nvPr/>
          </p:nvSpPr>
          <p:spPr>
            <a:xfrm>
              <a:off x="7267457" y="4766526"/>
              <a:ext cx="49337" cy="493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hord 101">
              <a:extLst>
                <a:ext uri="{FF2B5EF4-FFF2-40B4-BE49-F238E27FC236}">
                  <a16:creationId xmlns:a16="http://schemas.microsoft.com/office/drawing/2014/main" id="{8CCFBA28-85EA-47AF-9ABA-C47737468303}"/>
                </a:ext>
              </a:extLst>
            </p:cNvPr>
            <p:cNvSpPr/>
            <p:nvPr/>
          </p:nvSpPr>
          <p:spPr>
            <a:xfrm rot="5400000">
              <a:off x="6485865" y="4907565"/>
              <a:ext cx="357421" cy="376573"/>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hord 102">
              <a:extLst>
                <a:ext uri="{FF2B5EF4-FFF2-40B4-BE49-F238E27FC236}">
                  <a16:creationId xmlns:a16="http://schemas.microsoft.com/office/drawing/2014/main" id="{9FE655F8-9D73-4C2B-B8D6-1691598627C7}"/>
                </a:ext>
              </a:extLst>
            </p:cNvPr>
            <p:cNvSpPr/>
            <p:nvPr/>
          </p:nvSpPr>
          <p:spPr>
            <a:xfrm rot="5400000">
              <a:off x="6491020" y="4906585"/>
              <a:ext cx="347112" cy="165672"/>
            </a:xfrm>
            <a:prstGeom prst="chord">
              <a:avLst>
                <a:gd name="adj1" fmla="val 6848365"/>
                <a:gd name="adj2" fmla="val 14824953"/>
              </a:avLst>
            </a:prstGeom>
            <a:solidFill>
              <a:srgbClr val="FF9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1617D966-E86A-4D23-AE81-03E555A5C1FD}"/>
                </a:ext>
              </a:extLst>
            </p:cNvPr>
            <p:cNvSpPr txBox="1"/>
            <p:nvPr/>
          </p:nvSpPr>
          <p:spPr>
            <a:xfrm>
              <a:off x="7547676" y="3892272"/>
              <a:ext cx="297878" cy="332128"/>
            </a:xfrm>
            <a:prstGeom prst="rect">
              <a:avLst/>
            </a:prstGeom>
            <a:solidFill>
              <a:srgbClr val="FF64FF">
                <a:alpha val="74902"/>
              </a:srgbClr>
            </a:solidFill>
          </p:spPr>
          <p:txBody>
            <a:bodyPr wrap="square" rtlCol="0">
              <a:spAutoFit/>
            </a:bodyPr>
            <a:lstStyle/>
            <a:p>
              <a:r>
                <a:rPr lang="en-US" sz="1400" dirty="0"/>
                <a:t>1</a:t>
              </a:r>
            </a:p>
          </p:txBody>
        </p:sp>
        <p:sp>
          <p:nvSpPr>
            <p:cNvPr id="105" name="TextBox 104">
              <a:extLst>
                <a:ext uri="{FF2B5EF4-FFF2-40B4-BE49-F238E27FC236}">
                  <a16:creationId xmlns:a16="http://schemas.microsoft.com/office/drawing/2014/main" id="{FDB8ECE5-F780-4AE0-9BE6-F4E81396980C}"/>
                </a:ext>
              </a:extLst>
            </p:cNvPr>
            <p:cNvSpPr txBox="1"/>
            <p:nvPr/>
          </p:nvSpPr>
          <p:spPr>
            <a:xfrm>
              <a:off x="7589893" y="4596357"/>
              <a:ext cx="297878" cy="332128"/>
            </a:xfrm>
            <a:prstGeom prst="rect">
              <a:avLst/>
            </a:prstGeom>
            <a:solidFill>
              <a:srgbClr val="0000FF">
                <a:alpha val="50000"/>
              </a:srgbClr>
            </a:solidFill>
          </p:spPr>
          <p:txBody>
            <a:bodyPr wrap="none" rtlCol="0">
              <a:spAutoFit/>
            </a:bodyPr>
            <a:lstStyle/>
            <a:p>
              <a:r>
                <a:rPr lang="en-US" sz="1400" dirty="0"/>
                <a:t>2</a:t>
              </a:r>
            </a:p>
          </p:txBody>
        </p:sp>
        <p:sp>
          <p:nvSpPr>
            <p:cNvPr id="106" name="TextBox 105">
              <a:extLst>
                <a:ext uri="{FF2B5EF4-FFF2-40B4-BE49-F238E27FC236}">
                  <a16:creationId xmlns:a16="http://schemas.microsoft.com/office/drawing/2014/main" id="{C5A827CF-86C2-4141-82E6-10543B955B96}"/>
                </a:ext>
              </a:extLst>
            </p:cNvPr>
            <p:cNvSpPr txBox="1"/>
            <p:nvPr/>
          </p:nvSpPr>
          <p:spPr>
            <a:xfrm>
              <a:off x="6078363" y="4797647"/>
              <a:ext cx="297878" cy="332128"/>
            </a:xfrm>
            <a:prstGeom prst="rect">
              <a:avLst/>
            </a:prstGeom>
            <a:solidFill>
              <a:srgbClr val="FF9966">
                <a:alpha val="75000"/>
              </a:srgbClr>
            </a:solidFill>
          </p:spPr>
          <p:txBody>
            <a:bodyPr wrap="none" rtlCol="0">
              <a:spAutoFit/>
            </a:bodyPr>
            <a:lstStyle/>
            <a:p>
              <a:r>
                <a:rPr lang="en-US" sz="1400" dirty="0"/>
                <a:t>3</a:t>
              </a:r>
            </a:p>
          </p:txBody>
        </p:sp>
        <p:sp>
          <p:nvSpPr>
            <p:cNvPr id="107" name="TextBox 106">
              <a:extLst>
                <a:ext uri="{FF2B5EF4-FFF2-40B4-BE49-F238E27FC236}">
                  <a16:creationId xmlns:a16="http://schemas.microsoft.com/office/drawing/2014/main" id="{DF180A17-2AD5-4486-98FF-3451CD68E365}"/>
                </a:ext>
              </a:extLst>
            </p:cNvPr>
            <p:cNvSpPr txBox="1"/>
            <p:nvPr/>
          </p:nvSpPr>
          <p:spPr>
            <a:xfrm>
              <a:off x="8381105" y="5890241"/>
              <a:ext cx="197351" cy="238081"/>
            </a:xfrm>
            <a:prstGeom prst="rect">
              <a:avLst/>
            </a:prstGeom>
            <a:solidFill>
              <a:srgbClr val="00B050">
                <a:alpha val="50000"/>
              </a:srgbClr>
            </a:solidFill>
          </p:spPr>
          <p:txBody>
            <a:bodyPr wrap="square" rtlCol="0">
              <a:spAutoFit/>
            </a:bodyPr>
            <a:lstStyle/>
            <a:p>
              <a:r>
                <a:rPr lang="en-US" sz="1400" dirty="0"/>
                <a:t>4</a:t>
              </a:r>
            </a:p>
          </p:txBody>
        </p:sp>
        <p:grpSp>
          <p:nvGrpSpPr>
            <p:cNvPr id="108" name="Group 107">
              <a:extLst>
                <a:ext uri="{FF2B5EF4-FFF2-40B4-BE49-F238E27FC236}">
                  <a16:creationId xmlns:a16="http://schemas.microsoft.com/office/drawing/2014/main" id="{5284572B-88FF-4C9A-9763-9F18BA9B3007}"/>
                </a:ext>
              </a:extLst>
            </p:cNvPr>
            <p:cNvGrpSpPr/>
            <p:nvPr/>
          </p:nvGrpSpPr>
          <p:grpSpPr>
            <a:xfrm>
              <a:off x="7948569" y="5119419"/>
              <a:ext cx="396528" cy="975680"/>
              <a:chOff x="4287528" y="5719376"/>
              <a:chExt cx="367455" cy="904143"/>
            </a:xfrm>
          </p:grpSpPr>
          <p:cxnSp>
            <p:nvCxnSpPr>
              <p:cNvPr id="109" name="Straight Connector 108">
                <a:extLst>
                  <a:ext uri="{FF2B5EF4-FFF2-40B4-BE49-F238E27FC236}">
                    <a16:creationId xmlns:a16="http://schemas.microsoft.com/office/drawing/2014/main" id="{E134BF9E-0EF1-440B-BDDE-8B5168579D16}"/>
                  </a:ext>
                </a:extLst>
              </p:cNvPr>
              <p:cNvCxnSpPr/>
              <p:nvPr/>
            </p:nvCxnSpPr>
            <p:spPr>
              <a:xfrm>
                <a:off x="4296429" y="5719376"/>
                <a:ext cx="0" cy="8271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D5902BF-9869-4328-8017-8C5DC22EF328}"/>
                  </a:ext>
                </a:extLst>
              </p:cNvPr>
              <p:cNvCxnSpPr>
                <a:cxnSpLocks/>
              </p:cNvCxnSpPr>
              <p:nvPr/>
            </p:nvCxnSpPr>
            <p:spPr>
              <a:xfrm rot="16200000">
                <a:off x="4378968" y="6446361"/>
                <a:ext cx="0" cy="1828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Isosceles Triangle 110">
                <a:extLst>
                  <a:ext uri="{FF2B5EF4-FFF2-40B4-BE49-F238E27FC236}">
                    <a16:creationId xmlns:a16="http://schemas.microsoft.com/office/drawing/2014/main" id="{7C30EED9-6ED9-473D-B3AA-2EF09F3EB75F}"/>
                  </a:ext>
                </a:extLst>
              </p:cNvPr>
              <p:cNvSpPr/>
              <p:nvPr/>
            </p:nvSpPr>
            <p:spPr>
              <a:xfrm rot="5400000">
                <a:off x="4472103" y="6440639"/>
                <a:ext cx="182880" cy="182880"/>
              </a:xfrm>
              <a:prstGeom prst="triangle">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Rectangle 80">
            <a:extLst>
              <a:ext uri="{FF2B5EF4-FFF2-40B4-BE49-F238E27FC236}">
                <a16:creationId xmlns:a16="http://schemas.microsoft.com/office/drawing/2014/main" id="{7F8C925D-3014-4866-B954-63A894D46B10}"/>
              </a:ext>
            </a:extLst>
          </p:cNvPr>
          <p:cNvSpPr/>
          <p:nvPr/>
        </p:nvSpPr>
        <p:spPr>
          <a:xfrm>
            <a:off x="1137228" y="13977277"/>
            <a:ext cx="11701228" cy="3349956"/>
          </a:xfrm>
          <a:prstGeom prst="rect">
            <a:avLst/>
          </a:prstGeom>
        </p:spPr>
        <p:txBody>
          <a:bodyPr wrap="square">
            <a:spAutoFit/>
          </a:bodyPr>
          <a:lstStyle/>
          <a:p>
            <a:pPr>
              <a:lnSpc>
                <a:spcPct val="150000"/>
              </a:lnSpc>
            </a:pPr>
            <a:r>
              <a:rPr lang="en-US" sz="2400" b="1" dirty="0">
                <a:latin typeface="Times New Roman" panose="02020603050405020304" pitchFamily="18" charset="0"/>
                <a:cs typeface="Times New Roman" panose="02020603050405020304" pitchFamily="18" charset="0"/>
              </a:rPr>
              <a:t>Concept of µrPICOSEC: </a:t>
            </a:r>
            <a:r>
              <a:rPr lang="en-US" sz="2400" dirty="0">
                <a:latin typeface="Times New Roman" panose="02020603050405020304" pitchFamily="18" charset="0"/>
                <a:cs typeface="Times New Roman" panose="02020603050405020304" pitchFamily="18" charset="0"/>
              </a:rPr>
              <a:t>Fast timing gaseous detector based on µRWELL amplification</a:t>
            </a:r>
          </a:p>
          <a:p>
            <a:pPr>
              <a:lnSpc>
                <a:spcPct val="150000"/>
              </a:lnSpc>
            </a:pPr>
            <a:r>
              <a:rPr lang="en-US" sz="2400" dirty="0">
                <a:solidFill>
                  <a:srgbClr val="FF00FF"/>
                </a:solidFill>
                <a:latin typeface="Times New Roman" panose="02020603050405020304" pitchFamily="18" charset="0"/>
                <a:cs typeface="Times New Roman" panose="02020603050405020304" pitchFamily="18" charset="0"/>
              </a:rPr>
              <a:t>Cherenkov photons: </a:t>
            </a:r>
            <a:r>
              <a:rPr lang="en-US" sz="2400" dirty="0">
                <a:latin typeface="Times New Roman" panose="02020603050405020304" pitchFamily="18" charset="0"/>
                <a:cs typeface="Times New Roman" panose="02020603050405020304" pitchFamily="18" charset="0"/>
              </a:rPr>
              <a:t>by relativistic charged particle </a:t>
            </a:r>
            <a:r>
              <a:rPr lang="en-US" sz="2400" dirty="0">
                <a:latin typeface="Times New Roman" panose="02020603050405020304" pitchFamily="18" charset="0"/>
                <a:cs typeface="Times New Roman" panose="02020603050405020304" pitchFamily="18" charset="0"/>
                <a:sym typeface="Wingdings" panose="05000000000000000000" pitchFamily="2" charset="2"/>
              </a:rPr>
              <a:t> prompt photons i.e., time resolution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solidFill>
                  <a:srgbClr val="0000FF"/>
                </a:solidFill>
                <a:latin typeface="Times New Roman" panose="02020603050405020304" pitchFamily="18" charset="0"/>
                <a:cs typeface="Times New Roman" panose="02020603050405020304" pitchFamily="18" charset="0"/>
              </a:rPr>
              <a:t>Photoelectrons: </a:t>
            </a:r>
            <a:r>
              <a:rPr lang="en-US" sz="2400" dirty="0">
                <a:latin typeface="Times New Roman" panose="02020603050405020304" pitchFamily="18" charset="0"/>
                <a:cs typeface="Times New Roman" panose="02020603050405020304" pitchFamily="18" charset="0"/>
              </a:rPr>
              <a:t>convert the photons into electrons, at same position in z </a:t>
            </a:r>
            <a:r>
              <a:rPr lang="en-US" sz="2400" dirty="0">
                <a:latin typeface="Times New Roman" panose="02020603050405020304" pitchFamily="18" charset="0"/>
                <a:cs typeface="Times New Roman" panose="02020603050405020304" pitchFamily="18" charset="0"/>
                <a:sym typeface="Wingdings" panose="05000000000000000000" pitchFamily="2" charset="2"/>
              </a:rPr>
              <a:t> timing resolution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solidFill>
                  <a:schemeClr val="accent2">
                    <a:lumMod val="75000"/>
                  </a:schemeClr>
                </a:solidFill>
                <a:latin typeface="Times New Roman" panose="02020603050405020304" pitchFamily="18" charset="0"/>
                <a:cs typeface="Times New Roman" panose="02020603050405020304" pitchFamily="18" charset="0"/>
              </a:rPr>
              <a:t>Pre-amplification:</a:t>
            </a:r>
            <a:r>
              <a:rPr lang="en-US" sz="2400" dirty="0">
                <a:latin typeface="Times New Roman" panose="02020603050405020304" pitchFamily="18" charset="0"/>
                <a:cs typeface="Times New Roman" panose="02020603050405020304" pitchFamily="18" charset="0"/>
              </a:rPr>
              <a:t> 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electrons amplification in high electric field in ~200 µm gas  volume</a:t>
            </a:r>
          </a:p>
          <a:p>
            <a:pPr>
              <a:lnSpc>
                <a:spcPct val="150000"/>
              </a:lnSpc>
            </a:pPr>
            <a:r>
              <a:rPr lang="en-US" sz="2400" dirty="0">
                <a:solidFill>
                  <a:srgbClr val="FF0000"/>
                </a:solidFill>
                <a:latin typeface="Times New Roman" panose="02020603050405020304" pitchFamily="18" charset="0"/>
                <a:cs typeface="Times New Roman" panose="02020603050405020304" pitchFamily="18" charset="0"/>
              </a:rPr>
              <a:t>Amplification : </a:t>
            </a:r>
            <a:r>
              <a:rPr lang="en-US" sz="24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amplification in µRWELL structure  high electric field (40 kV/cm)</a:t>
            </a:r>
          </a:p>
          <a:p>
            <a:pPr>
              <a:lnSpc>
                <a:spcPct val="150000"/>
              </a:lnSpc>
            </a:pPr>
            <a:r>
              <a:rPr lang="en-US" sz="2400" dirty="0">
                <a:solidFill>
                  <a:srgbClr val="00B050"/>
                </a:solidFill>
                <a:latin typeface="Times New Roman" panose="02020603050405020304" pitchFamily="18" charset="0"/>
                <a:cs typeface="Times New Roman" panose="02020603050405020304" pitchFamily="18" charset="0"/>
              </a:rPr>
              <a:t>Electronic Signal: </a:t>
            </a:r>
            <a:r>
              <a:rPr lang="en-US" sz="2400" dirty="0">
                <a:latin typeface="Times New Roman" panose="02020603050405020304" pitchFamily="18" charset="0"/>
                <a:cs typeface="Times New Roman" panose="02020603050405020304" pitchFamily="18" charset="0"/>
              </a:rPr>
              <a:t>Collection of the induced charges on pick up pad electrode.</a:t>
            </a:r>
          </a:p>
        </p:txBody>
      </p:sp>
      <p:grpSp>
        <p:nvGrpSpPr>
          <p:cNvPr id="478" name="Group 477">
            <a:extLst>
              <a:ext uri="{FF2B5EF4-FFF2-40B4-BE49-F238E27FC236}">
                <a16:creationId xmlns:a16="http://schemas.microsoft.com/office/drawing/2014/main" id="{2B11DEB5-74FF-441F-A56B-33706C320642}"/>
              </a:ext>
            </a:extLst>
          </p:cNvPr>
          <p:cNvGrpSpPr>
            <a:grpSpLocks noChangeAspect="1"/>
          </p:cNvGrpSpPr>
          <p:nvPr/>
        </p:nvGrpSpPr>
        <p:grpSpPr>
          <a:xfrm>
            <a:off x="1320032" y="10579924"/>
            <a:ext cx="3298719" cy="2743200"/>
            <a:chOff x="914400" y="14632936"/>
            <a:chExt cx="3108960" cy="2585397"/>
          </a:xfrm>
        </p:grpSpPr>
        <p:grpSp>
          <p:nvGrpSpPr>
            <p:cNvPr id="12" name="Group 11">
              <a:extLst>
                <a:ext uri="{FF2B5EF4-FFF2-40B4-BE49-F238E27FC236}">
                  <a16:creationId xmlns:a16="http://schemas.microsoft.com/office/drawing/2014/main" id="{398003E4-4169-42AB-8D72-0449EECA8F13}"/>
                </a:ext>
              </a:extLst>
            </p:cNvPr>
            <p:cNvGrpSpPr/>
            <p:nvPr/>
          </p:nvGrpSpPr>
          <p:grpSpPr>
            <a:xfrm>
              <a:off x="914400" y="14632936"/>
              <a:ext cx="3108960" cy="2585397"/>
              <a:chOff x="914400" y="14455136"/>
              <a:chExt cx="3108960" cy="2585397"/>
            </a:xfrm>
          </p:grpSpPr>
          <p:sp>
            <p:nvSpPr>
              <p:cNvPr id="91" name="TextBox 90">
                <a:extLst>
                  <a:ext uri="{FF2B5EF4-FFF2-40B4-BE49-F238E27FC236}">
                    <a16:creationId xmlns:a16="http://schemas.microsoft.com/office/drawing/2014/main" id="{7A20412F-59F0-48CA-AF36-43EA736E714E}"/>
                  </a:ext>
                </a:extLst>
              </p:cNvPr>
              <p:cNvSpPr txBox="1"/>
              <p:nvPr/>
            </p:nvSpPr>
            <p:spPr>
              <a:xfrm>
                <a:off x="914400" y="16106108"/>
                <a:ext cx="3108960" cy="384098"/>
              </a:xfrm>
              <a:prstGeom prst="rect">
                <a:avLst/>
              </a:prstGeom>
              <a:solidFill>
                <a:srgbClr val="FF0000">
                  <a:alpha val="60000"/>
                </a:srgbClr>
              </a:solidFill>
            </p:spPr>
            <p:txBody>
              <a:bodyPr wrap="none" rtlCol="0">
                <a:spAutoFit/>
              </a:bodyPr>
              <a:lstStyle/>
              <a:p>
                <a:pPr marL="342900" indent="-342900">
                  <a:buFont typeface="+mj-lt"/>
                  <a:buAutoNum type="arabicPeriod" startAt="3"/>
                </a:pPr>
                <a:r>
                  <a:rPr lang="en-US" sz="1400" dirty="0">
                    <a:latin typeface="Arial" panose="020B0604020202020204" pitchFamily="34" charset="0"/>
                    <a:cs typeface="Arial" panose="020B0604020202020204" pitchFamily="34" charset="0"/>
                  </a:rPr>
                  <a:t>uRWELL amplification </a:t>
                </a:r>
              </a:p>
            </p:txBody>
          </p:sp>
          <p:sp>
            <p:nvSpPr>
              <p:cNvPr id="84" name="TextBox 83">
                <a:extLst>
                  <a:ext uri="{FF2B5EF4-FFF2-40B4-BE49-F238E27FC236}">
                    <a16:creationId xmlns:a16="http://schemas.microsoft.com/office/drawing/2014/main" id="{30660EF1-4DC3-4A33-89B5-7A0EA502B449}"/>
                  </a:ext>
                </a:extLst>
              </p:cNvPr>
              <p:cNvSpPr txBox="1"/>
              <p:nvPr/>
            </p:nvSpPr>
            <p:spPr>
              <a:xfrm>
                <a:off x="914400" y="14455136"/>
                <a:ext cx="3108960" cy="384098"/>
              </a:xfrm>
              <a:prstGeom prst="rect">
                <a:avLst/>
              </a:prstGeom>
              <a:solidFill>
                <a:srgbClr val="FF64FF">
                  <a:alpha val="60000"/>
                </a:srgbClr>
              </a:solidFill>
              <a:ln>
                <a:noFill/>
              </a:ln>
            </p:spPr>
            <p:txBody>
              <a:bodyPr wrap="square" rtlCol="0">
                <a:spAutoFit/>
              </a:bodyPr>
              <a:lstStyle/>
              <a:p>
                <a:pPr marL="342900" indent="-342900">
                  <a:buFont typeface="+mj-lt"/>
                  <a:buAutoNum type="arabicPeriod"/>
                </a:pPr>
                <a:r>
                  <a:rPr lang="en-US" sz="1400" dirty="0">
                    <a:latin typeface="Arial" panose="020B0604020202020204" pitchFamily="34" charset="0"/>
                    <a:cs typeface="Arial" panose="020B0604020202020204" pitchFamily="34" charset="0"/>
                  </a:rPr>
                  <a:t>Cerenkov photons in radiator</a:t>
                </a:r>
              </a:p>
            </p:txBody>
          </p:sp>
          <p:sp>
            <p:nvSpPr>
              <p:cNvPr id="85" name="TextBox 84">
                <a:extLst>
                  <a:ext uri="{FF2B5EF4-FFF2-40B4-BE49-F238E27FC236}">
                    <a16:creationId xmlns:a16="http://schemas.microsoft.com/office/drawing/2014/main" id="{4E3397FA-E2F3-41FA-9799-918DCC11B2FF}"/>
                  </a:ext>
                </a:extLst>
              </p:cNvPr>
              <p:cNvSpPr txBox="1"/>
              <p:nvPr/>
            </p:nvSpPr>
            <p:spPr>
              <a:xfrm>
                <a:off x="914400" y="15005460"/>
                <a:ext cx="3108960" cy="384098"/>
              </a:xfrm>
              <a:prstGeom prst="rect">
                <a:avLst/>
              </a:prstGeom>
              <a:solidFill>
                <a:srgbClr val="0000FF">
                  <a:alpha val="60000"/>
                </a:srgbClr>
              </a:solidFill>
              <a:ln>
                <a:noFill/>
              </a:ln>
            </p:spPr>
            <p:txBody>
              <a:bodyPr wrap="none" rtlCol="0">
                <a:spAutoFit/>
              </a:bodyPr>
              <a:lstStyle/>
              <a:p>
                <a:pPr marL="342900" indent="-342900">
                  <a:buFont typeface="+mj-lt"/>
                  <a:buAutoNum type="arabicPeriod" startAt="2"/>
                </a:pPr>
                <a:r>
                  <a:rPr lang="en-US" sz="1400" dirty="0">
                    <a:latin typeface="Arial" panose="020B0604020202020204" pitchFamily="34" charset="0"/>
                    <a:cs typeface="Arial" panose="020B0604020202020204" pitchFamily="34" charset="0"/>
                  </a:rPr>
                  <a:t>Photoelectrons in photocathode</a:t>
                </a:r>
              </a:p>
            </p:txBody>
          </p:sp>
          <p:sp>
            <p:nvSpPr>
              <p:cNvPr id="86" name="TextBox 85">
                <a:extLst>
                  <a:ext uri="{FF2B5EF4-FFF2-40B4-BE49-F238E27FC236}">
                    <a16:creationId xmlns:a16="http://schemas.microsoft.com/office/drawing/2014/main" id="{D2EEBD4E-74C8-417A-8DA6-BBFF7EDE5032}"/>
                  </a:ext>
                </a:extLst>
              </p:cNvPr>
              <p:cNvSpPr txBox="1"/>
              <p:nvPr/>
            </p:nvSpPr>
            <p:spPr>
              <a:xfrm>
                <a:off x="914400" y="15555784"/>
                <a:ext cx="3108960" cy="384098"/>
              </a:xfrm>
              <a:prstGeom prst="rect">
                <a:avLst/>
              </a:prstGeom>
              <a:solidFill>
                <a:srgbClr val="FFC000">
                  <a:alpha val="60000"/>
                </a:srgbClr>
              </a:solidFill>
            </p:spPr>
            <p:txBody>
              <a:bodyPr wrap="none" rtlCol="0">
                <a:spAutoFit/>
              </a:bodyPr>
              <a:lstStyle/>
              <a:p>
                <a:pPr marL="342900" indent="-342900">
                  <a:buFont typeface="+mj-lt"/>
                  <a:buAutoNum type="arabicPeriod" startAt="3"/>
                </a:pPr>
                <a:r>
                  <a:rPr lang="en-US" sz="1400" dirty="0">
                    <a:latin typeface="Arial" panose="020B0604020202020204" pitchFamily="34" charset="0"/>
                    <a:cs typeface="Arial" panose="020B0604020202020204" pitchFamily="34" charset="0"/>
                  </a:rPr>
                  <a:t>Pre-amplification in 200 µm gas</a:t>
                </a:r>
              </a:p>
            </p:txBody>
          </p:sp>
          <p:sp>
            <p:nvSpPr>
              <p:cNvPr id="87" name="TextBox 86">
                <a:extLst>
                  <a:ext uri="{FF2B5EF4-FFF2-40B4-BE49-F238E27FC236}">
                    <a16:creationId xmlns:a16="http://schemas.microsoft.com/office/drawing/2014/main" id="{1B8831F7-325E-4EB8-AB19-8016554702FA}"/>
                  </a:ext>
                </a:extLst>
              </p:cNvPr>
              <p:cNvSpPr txBox="1"/>
              <p:nvPr/>
            </p:nvSpPr>
            <p:spPr>
              <a:xfrm>
                <a:off x="914400" y="16656435"/>
                <a:ext cx="3108960" cy="384098"/>
              </a:xfrm>
              <a:prstGeom prst="rect">
                <a:avLst/>
              </a:prstGeom>
              <a:solidFill>
                <a:srgbClr val="00B050">
                  <a:alpha val="60000"/>
                </a:srgbClr>
              </a:solidFill>
            </p:spPr>
            <p:txBody>
              <a:bodyPr wrap="none" rtlCol="0">
                <a:spAutoFit/>
              </a:bodyPr>
              <a:lstStyle/>
              <a:p>
                <a:pPr marL="342900" indent="-342900">
                  <a:buFont typeface="+mj-lt"/>
                  <a:buAutoNum type="arabicPeriod" startAt="4"/>
                </a:pPr>
                <a:r>
                  <a:rPr lang="en-US" sz="1400" dirty="0">
                    <a:latin typeface="Arial" panose="020B0604020202020204" pitchFamily="34" charset="0"/>
                    <a:cs typeface="Arial" panose="020B0604020202020204" pitchFamily="34" charset="0"/>
                  </a:rPr>
                  <a:t>Collection of electronic signal</a:t>
                </a:r>
              </a:p>
            </p:txBody>
          </p:sp>
        </p:grpSp>
        <p:sp>
          <p:nvSpPr>
            <p:cNvPr id="88" name="Arrow: Down 87">
              <a:extLst>
                <a:ext uri="{FF2B5EF4-FFF2-40B4-BE49-F238E27FC236}">
                  <a16:creationId xmlns:a16="http://schemas.microsoft.com/office/drawing/2014/main" id="{C8B1DD0B-744C-4457-8A99-1C92949D27D0}"/>
                </a:ext>
              </a:extLst>
            </p:cNvPr>
            <p:cNvSpPr/>
            <p:nvPr/>
          </p:nvSpPr>
          <p:spPr>
            <a:xfrm>
              <a:off x="2331720" y="14979775"/>
              <a:ext cx="274320" cy="342344"/>
            </a:xfrm>
            <a:prstGeom prst="downArrow">
              <a:avLst/>
            </a:prstGeom>
            <a:solidFill>
              <a:srgbClr val="FF6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Down 88">
              <a:extLst>
                <a:ext uri="{FF2B5EF4-FFF2-40B4-BE49-F238E27FC236}">
                  <a16:creationId xmlns:a16="http://schemas.microsoft.com/office/drawing/2014/main" id="{87DDB536-27AC-4BDC-839F-95B854DF49F6}"/>
                </a:ext>
              </a:extLst>
            </p:cNvPr>
            <p:cNvSpPr/>
            <p:nvPr/>
          </p:nvSpPr>
          <p:spPr>
            <a:xfrm>
              <a:off x="2331720" y="15530099"/>
              <a:ext cx="274320" cy="342344"/>
            </a:xfrm>
            <a:prstGeom prst="downArrow">
              <a:avLst/>
            </a:prstGeom>
            <a:solidFill>
              <a:srgbClr val="0000FF">
                <a:alpha val="50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Down 89">
              <a:extLst>
                <a:ext uri="{FF2B5EF4-FFF2-40B4-BE49-F238E27FC236}">
                  <a16:creationId xmlns:a16="http://schemas.microsoft.com/office/drawing/2014/main" id="{BF645A80-EAF4-457E-ADE0-929DFD82D4D9}"/>
                </a:ext>
              </a:extLst>
            </p:cNvPr>
            <p:cNvSpPr/>
            <p:nvPr/>
          </p:nvSpPr>
          <p:spPr>
            <a:xfrm>
              <a:off x="2331720" y="16080423"/>
              <a:ext cx="274320" cy="342344"/>
            </a:xfrm>
            <a:prstGeom prst="downArrow">
              <a:avLst/>
            </a:prstGeom>
            <a:solidFill>
              <a:srgbClr val="FFC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Down 91">
              <a:extLst>
                <a:ext uri="{FF2B5EF4-FFF2-40B4-BE49-F238E27FC236}">
                  <a16:creationId xmlns:a16="http://schemas.microsoft.com/office/drawing/2014/main" id="{ADEC576D-2777-4784-9274-5B6795DFA420}"/>
                </a:ext>
              </a:extLst>
            </p:cNvPr>
            <p:cNvSpPr/>
            <p:nvPr/>
          </p:nvSpPr>
          <p:spPr>
            <a:xfrm>
              <a:off x="2331720" y="16630747"/>
              <a:ext cx="274320" cy="342344"/>
            </a:xfrm>
            <a:prstGeom prst="downArrow">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FADF7F4B-971A-4102-AF5D-275FF0CD9424}"/>
              </a:ext>
            </a:extLst>
          </p:cNvPr>
          <p:cNvGrpSpPr>
            <a:grpSpLocks noChangeAspect="1"/>
          </p:cNvGrpSpPr>
          <p:nvPr/>
        </p:nvGrpSpPr>
        <p:grpSpPr>
          <a:xfrm>
            <a:off x="17024470" y="11077398"/>
            <a:ext cx="4062129" cy="2966592"/>
            <a:chOff x="8053174" y="1080819"/>
            <a:chExt cx="4332938" cy="2928619"/>
          </a:xfrm>
        </p:grpSpPr>
        <p:pic>
          <p:nvPicPr>
            <p:cNvPr id="113" name="Immagine 7">
              <a:extLst>
                <a:ext uri="{FF2B5EF4-FFF2-40B4-BE49-F238E27FC236}">
                  <a16:creationId xmlns:a16="http://schemas.microsoft.com/office/drawing/2014/main" id="{A7ECDB3D-C655-4622-A88B-624617A0CF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3174" y="1080819"/>
              <a:ext cx="4332938" cy="2437278"/>
            </a:xfrm>
            <a:prstGeom prst="rect">
              <a:avLst/>
            </a:prstGeom>
          </p:spPr>
        </p:pic>
        <p:sp>
          <p:nvSpPr>
            <p:cNvPr id="114" name="Rectangle 113">
              <a:extLst>
                <a:ext uri="{FF2B5EF4-FFF2-40B4-BE49-F238E27FC236}">
                  <a16:creationId xmlns:a16="http://schemas.microsoft.com/office/drawing/2014/main" id="{4C5F1C87-2606-483F-B3A1-98F53CB379A4}"/>
                </a:ext>
              </a:extLst>
            </p:cNvPr>
            <p:cNvSpPr/>
            <p:nvPr/>
          </p:nvSpPr>
          <p:spPr>
            <a:xfrm>
              <a:off x="8669737" y="3553682"/>
              <a:ext cx="2668218" cy="455756"/>
            </a:xfrm>
            <a:prstGeom prst="rect">
              <a:avLst/>
            </a:prstGeom>
          </p:spPr>
          <p:txBody>
            <a:bodyPr wrap="none">
              <a:spAutoFit/>
            </a:bodyPr>
            <a:lstStyle/>
            <a:p>
              <a:pPr algn="ctr"/>
              <a:r>
                <a:rPr lang="en-US" sz="2400" dirty="0">
                  <a:latin typeface="Times New Roman" panose="02020603050405020304" pitchFamily="18" charset="0"/>
                  <a:cs typeface="Times New Roman" panose="02020603050405020304" pitchFamily="18" charset="0"/>
                </a:rPr>
                <a:t>µRWELL concept </a:t>
              </a:r>
              <a:endParaRPr lang="en-US" sz="2400" dirty="0"/>
            </a:p>
          </p:txBody>
        </p:sp>
      </p:grpSp>
      <p:grpSp>
        <p:nvGrpSpPr>
          <p:cNvPr id="471" name="Group 470">
            <a:extLst>
              <a:ext uri="{FF2B5EF4-FFF2-40B4-BE49-F238E27FC236}">
                <a16:creationId xmlns:a16="http://schemas.microsoft.com/office/drawing/2014/main" id="{432D9C76-0ACA-4D4A-97DA-813F17B642AD}"/>
              </a:ext>
            </a:extLst>
          </p:cNvPr>
          <p:cNvGrpSpPr/>
          <p:nvPr/>
        </p:nvGrpSpPr>
        <p:grpSpPr>
          <a:xfrm>
            <a:off x="11976861" y="26023780"/>
            <a:ext cx="19842480" cy="4572000"/>
            <a:chOff x="11976861" y="25845980"/>
            <a:chExt cx="19842480" cy="4572000"/>
          </a:xfrm>
        </p:grpSpPr>
        <p:grpSp>
          <p:nvGrpSpPr>
            <p:cNvPr id="278" name="Group 277">
              <a:extLst>
                <a:ext uri="{FF2B5EF4-FFF2-40B4-BE49-F238E27FC236}">
                  <a16:creationId xmlns:a16="http://schemas.microsoft.com/office/drawing/2014/main" id="{94094156-8D7A-4B07-8857-608A0359F4CC}"/>
                </a:ext>
              </a:extLst>
            </p:cNvPr>
            <p:cNvGrpSpPr>
              <a:grpSpLocks/>
            </p:cNvGrpSpPr>
            <p:nvPr/>
          </p:nvGrpSpPr>
          <p:grpSpPr>
            <a:xfrm>
              <a:off x="11976861" y="25845980"/>
              <a:ext cx="19842480" cy="4572000"/>
              <a:chOff x="2" y="576237"/>
              <a:chExt cx="11692333" cy="2793980"/>
            </a:xfrm>
          </p:grpSpPr>
          <p:pic>
            <p:nvPicPr>
              <p:cNvPr id="272" name="Picture 271" descr="Chart, histogram&#10;&#10;Description automatically generated">
                <a:extLst>
                  <a:ext uri="{FF2B5EF4-FFF2-40B4-BE49-F238E27FC236}">
                    <a16:creationId xmlns:a16="http://schemas.microsoft.com/office/drawing/2014/main" id="{67A8EA91-6E79-498A-BF1B-C47B34FE4A18}"/>
                  </a:ext>
                </a:extLst>
              </p:cNvPr>
              <p:cNvPicPr>
                <a:picLocks noChangeAspect="1"/>
              </p:cNvPicPr>
              <p:nvPr/>
            </p:nvPicPr>
            <p:blipFill rotWithShape="1">
              <a:blip r:embed="rId8">
                <a:extLst>
                  <a:ext uri="{28A0092B-C50C-407E-A947-70E740481C1C}">
                    <a14:useLocalDpi xmlns:a14="http://schemas.microsoft.com/office/drawing/2010/main" val="0"/>
                  </a:ext>
                </a:extLst>
              </a:blip>
              <a:srcRect r="5100"/>
              <a:stretch/>
            </p:blipFill>
            <p:spPr>
              <a:xfrm>
                <a:off x="2" y="576237"/>
                <a:ext cx="3536698" cy="2793980"/>
              </a:xfrm>
              <a:prstGeom prst="rect">
                <a:avLst/>
              </a:prstGeom>
            </p:spPr>
          </p:pic>
          <p:pic>
            <p:nvPicPr>
              <p:cNvPr id="273" name="Picture 272" descr="Chart, histogram&#10;&#10;Description automatically generated">
                <a:extLst>
                  <a:ext uri="{FF2B5EF4-FFF2-40B4-BE49-F238E27FC236}">
                    <a16:creationId xmlns:a16="http://schemas.microsoft.com/office/drawing/2014/main" id="{E4A2BF45-E6B6-4711-ABDA-BAA2114BBB8E}"/>
                  </a:ext>
                </a:extLst>
              </p:cNvPr>
              <p:cNvPicPr>
                <a:picLocks noChangeAspect="1"/>
              </p:cNvPicPr>
              <p:nvPr/>
            </p:nvPicPr>
            <p:blipFill rotWithShape="1">
              <a:blip r:embed="rId9">
                <a:extLst>
                  <a:ext uri="{28A0092B-C50C-407E-A947-70E740481C1C}">
                    <a14:useLocalDpi xmlns:a14="http://schemas.microsoft.com/office/drawing/2010/main" val="0"/>
                  </a:ext>
                </a:extLst>
              </a:blip>
              <a:srcRect r="5448"/>
              <a:stretch/>
            </p:blipFill>
            <p:spPr>
              <a:xfrm>
                <a:off x="8168639" y="576237"/>
                <a:ext cx="3523696" cy="2793980"/>
              </a:xfrm>
              <a:prstGeom prst="rect">
                <a:avLst/>
              </a:prstGeom>
            </p:spPr>
          </p:pic>
          <p:pic>
            <p:nvPicPr>
              <p:cNvPr id="274" name="Picture 273">
                <a:extLst>
                  <a:ext uri="{FF2B5EF4-FFF2-40B4-BE49-F238E27FC236}">
                    <a16:creationId xmlns:a16="http://schemas.microsoft.com/office/drawing/2014/main" id="{0F0AD133-2B62-4B9A-91C7-D71B6E2BA9FA}"/>
                  </a:ext>
                </a:extLst>
              </p:cNvPr>
              <p:cNvPicPr>
                <a:picLocks noChangeAspect="1"/>
              </p:cNvPicPr>
              <p:nvPr/>
            </p:nvPicPr>
            <p:blipFill rotWithShape="1">
              <a:blip r:embed="rId10">
                <a:extLst>
                  <a:ext uri="{28A0092B-C50C-407E-A947-70E740481C1C}">
                    <a14:useLocalDpi xmlns:a14="http://schemas.microsoft.com/office/drawing/2010/main" val="0"/>
                  </a:ext>
                </a:extLst>
              </a:blip>
              <a:srcRect r="5099"/>
              <a:stretch/>
            </p:blipFill>
            <p:spPr>
              <a:xfrm>
                <a:off x="4084322" y="576237"/>
                <a:ext cx="3536702" cy="2793980"/>
              </a:xfrm>
              <a:prstGeom prst="rect">
                <a:avLst/>
              </a:prstGeom>
            </p:spPr>
          </p:pic>
          <p:sp>
            <p:nvSpPr>
              <p:cNvPr id="275" name="TextBox 274">
                <a:extLst>
                  <a:ext uri="{FF2B5EF4-FFF2-40B4-BE49-F238E27FC236}">
                    <a16:creationId xmlns:a16="http://schemas.microsoft.com/office/drawing/2014/main" id="{B5D7A7D0-7B41-4E04-BA99-E75459B54932}"/>
                  </a:ext>
                </a:extLst>
              </p:cNvPr>
              <p:cNvSpPr txBox="1"/>
              <p:nvPr/>
            </p:nvSpPr>
            <p:spPr>
              <a:xfrm>
                <a:off x="2314226" y="1376315"/>
                <a:ext cx="1024116" cy="432594"/>
              </a:xfrm>
              <a:prstGeom prst="rect">
                <a:avLst/>
              </a:prstGeom>
              <a:noFill/>
            </p:spPr>
            <p:txBody>
              <a:bodyPr wrap="none" rtlCol="0">
                <a:spAutoFit/>
              </a:bodyPr>
              <a:lstStyle/>
              <a:p>
                <a:r>
                  <a:rPr lang="en-US" sz="2000" dirty="0">
                    <a:solidFill>
                      <a:srgbClr val="FF00FF"/>
                    </a:solidFill>
                    <a:latin typeface="Times New Roman" panose="02020603050405020304" pitchFamily="18" charset="0"/>
                    <a:cs typeface="Times New Roman" panose="02020603050405020304" pitchFamily="18" charset="0"/>
                  </a:rPr>
                  <a:t>Proto I</a:t>
                </a:r>
              </a:p>
              <a:p>
                <a:r>
                  <a:rPr lang="en-US" sz="2000" dirty="0">
                    <a:latin typeface="Times New Roman" panose="02020603050405020304" pitchFamily="18" charset="0"/>
                    <a:cs typeface="Times New Roman" panose="02020603050405020304" pitchFamily="18" charset="0"/>
                  </a:rPr>
                  <a:t>T50-P140-D70</a:t>
                </a:r>
                <a:endParaRPr lang="fr-FR" sz="2000" dirty="0">
                  <a:latin typeface="Times New Roman" panose="02020603050405020304" pitchFamily="18" charset="0"/>
                  <a:cs typeface="Times New Roman" panose="02020603050405020304" pitchFamily="18" charset="0"/>
                </a:endParaRPr>
              </a:p>
            </p:txBody>
          </p:sp>
          <p:sp>
            <p:nvSpPr>
              <p:cNvPr id="276" name="TextBox 275">
                <a:extLst>
                  <a:ext uri="{FF2B5EF4-FFF2-40B4-BE49-F238E27FC236}">
                    <a16:creationId xmlns:a16="http://schemas.microsoft.com/office/drawing/2014/main" id="{79F32CF7-E4F3-422A-B8D2-2807F65F11EB}"/>
                  </a:ext>
                </a:extLst>
              </p:cNvPr>
              <p:cNvSpPr txBox="1"/>
              <p:nvPr/>
            </p:nvSpPr>
            <p:spPr>
              <a:xfrm>
                <a:off x="6337585" y="1376315"/>
                <a:ext cx="1099683" cy="432594"/>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Proto II</a:t>
                </a:r>
              </a:p>
              <a:p>
                <a:r>
                  <a:rPr lang="en-US" sz="2000" dirty="0">
                    <a:latin typeface="Times New Roman" panose="02020603050405020304" pitchFamily="18" charset="0"/>
                    <a:cs typeface="Times New Roman" panose="02020603050405020304" pitchFamily="18" charset="0"/>
                  </a:rPr>
                  <a:t>T150-P140-D85</a:t>
                </a:r>
                <a:endParaRPr lang="fr-FR" sz="2000" dirty="0">
                  <a:latin typeface="Times New Roman" panose="02020603050405020304" pitchFamily="18" charset="0"/>
                  <a:cs typeface="Times New Roman" panose="02020603050405020304" pitchFamily="18" charset="0"/>
                </a:endParaRPr>
              </a:p>
            </p:txBody>
          </p:sp>
          <p:sp>
            <p:nvSpPr>
              <p:cNvPr id="277" name="TextBox 276">
                <a:extLst>
                  <a:ext uri="{FF2B5EF4-FFF2-40B4-BE49-F238E27FC236}">
                    <a16:creationId xmlns:a16="http://schemas.microsoft.com/office/drawing/2014/main" id="{2D3BCC50-D719-44B2-9FFC-36B02C7AE256}"/>
                  </a:ext>
                </a:extLst>
              </p:cNvPr>
              <p:cNvSpPr txBox="1"/>
              <p:nvPr/>
            </p:nvSpPr>
            <p:spPr>
              <a:xfrm>
                <a:off x="10421906" y="1376315"/>
                <a:ext cx="1099683" cy="432594"/>
              </a:xfrm>
              <a:prstGeom prst="rect">
                <a:avLst/>
              </a:prstGeom>
              <a:noFill/>
            </p:spPr>
            <p:txBody>
              <a:bodyPr wrap="none" rtlCol="0">
                <a:spAutoFit/>
              </a:bodyPr>
              <a:lstStyle/>
              <a:p>
                <a:r>
                  <a:rPr lang="en-US" sz="2000" dirty="0">
                    <a:solidFill>
                      <a:srgbClr val="0000FF"/>
                    </a:solidFill>
                    <a:latin typeface="Times New Roman" panose="02020603050405020304" pitchFamily="18" charset="0"/>
                    <a:cs typeface="Times New Roman" panose="02020603050405020304" pitchFamily="18" charset="0"/>
                  </a:rPr>
                  <a:t>Proto III</a:t>
                </a:r>
              </a:p>
              <a:p>
                <a:r>
                  <a:rPr lang="en-US" sz="2000" dirty="0">
                    <a:latin typeface="Times New Roman" panose="02020603050405020304" pitchFamily="18" charset="0"/>
                    <a:cs typeface="Times New Roman" panose="02020603050405020304" pitchFamily="18" charset="0"/>
                  </a:rPr>
                  <a:t>T150-P120-D85</a:t>
                </a:r>
                <a:endParaRPr lang="fr-FR" sz="2000" dirty="0">
                  <a:latin typeface="Times New Roman" panose="02020603050405020304" pitchFamily="18" charset="0"/>
                  <a:cs typeface="Times New Roman" panose="02020603050405020304" pitchFamily="18" charset="0"/>
                </a:endParaRPr>
              </a:p>
            </p:txBody>
          </p:sp>
        </p:grpSp>
        <p:sp>
          <p:nvSpPr>
            <p:cNvPr id="126" name="TextBox 125">
              <a:extLst>
                <a:ext uri="{FF2B5EF4-FFF2-40B4-BE49-F238E27FC236}">
                  <a16:creationId xmlns:a16="http://schemas.microsoft.com/office/drawing/2014/main" id="{D13109B3-E5E4-46EA-82F1-5148DBC86F93}"/>
                </a:ext>
              </a:extLst>
            </p:cNvPr>
            <p:cNvSpPr txBox="1"/>
            <p:nvPr/>
          </p:nvSpPr>
          <p:spPr>
            <a:xfrm>
              <a:off x="16570679" y="28723671"/>
              <a:ext cx="1091966" cy="461665"/>
            </a:xfrm>
            <a:prstGeom prst="rect">
              <a:avLst/>
            </a:prstGeom>
            <a:solidFill>
              <a:srgbClr val="FFFF00"/>
            </a:solidFill>
          </p:spPr>
          <p:txBody>
            <a:bodyPr wrap="none" rtlCol="0">
              <a:spAutoFit/>
            </a:bodyPr>
            <a:lstStyle/>
            <a:p>
              <a:r>
                <a:rPr lang="en-US" sz="2400" b="1" dirty="0">
                  <a:latin typeface="Times New Roman" panose="02020603050405020304" pitchFamily="18" charset="0"/>
                  <a:cs typeface="Times New Roman" panose="02020603050405020304" pitchFamily="18" charset="0"/>
                </a:rPr>
                <a:t>78.7 </a:t>
              </a:r>
              <a:r>
                <a:rPr lang="en-US" sz="2400" b="1" dirty="0" err="1">
                  <a:latin typeface="Times New Roman" panose="02020603050405020304" pitchFamily="18" charset="0"/>
                  <a:cs typeface="Times New Roman" panose="02020603050405020304" pitchFamily="18" charset="0"/>
                </a:rPr>
                <a:t>ps</a:t>
              </a:r>
              <a:endParaRPr lang="fr-FR" sz="2400" b="1" dirty="0">
                <a:latin typeface="Times New Roman" panose="02020603050405020304" pitchFamily="18" charset="0"/>
                <a:cs typeface="Times New Roman" panose="02020603050405020304" pitchFamily="18" charset="0"/>
              </a:endParaRPr>
            </a:p>
          </p:txBody>
        </p:sp>
        <p:sp>
          <p:nvSpPr>
            <p:cNvPr id="127" name="TextBox 126">
              <a:extLst>
                <a:ext uri="{FF2B5EF4-FFF2-40B4-BE49-F238E27FC236}">
                  <a16:creationId xmlns:a16="http://schemas.microsoft.com/office/drawing/2014/main" id="{60057DF4-5467-491D-8F73-7FFBB6DBDF8E}"/>
                </a:ext>
              </a:extLst>
            </p:cNvPr>
            <p:cNvSpPr txBox="1"/>
            <p:nvPr/>
          </p:nvSpPr>
          <p:spPr>
            <a:xfrm>
              <a:off x="30420993" y="28723671"/>
              <a:ext cx="1091966" cy="461665"/>
            </a:xfrm>
            <a:prstGeom prst="rect">
              <a:avLst/>
            </a:prstGeom>
            <a:solidFill>
              <a:srgbClr val="FFFF00"/>
            </a:solidFill>
          </p:spPr>
          <p:txBody>
            <a:bodyPr wrap="none" rtlCol="0">
              <a:spAutoFit/>
            </a:bodyPr>
            <a:lstStyle/>
            <a:p>
              <a:r>
                <a:rPr lang="en-US" sz="2400" b="1" dirty="0">
                  <a:latin typeface="Times New Roman" panose="02020603050405020304" pitchFamily="18" charset="0"/>
                  <a:cs typeface="Times New Roman" panose="02020603050405020304" pitchFamily="18" charset="0"/>
                </a:rPr>
                <a:t>41.5 </a:t>
              </a:r>
              <a:r>
                <a:rPr lang="en-US" sz="2400" b="1" dirty="0" err="1">
                  <a:latin typeface="Times New Roman" panose="02020603050405020304" pitchFamily="18" charset="0"/>
                  <a:cs typeface="Times New Roman" panose="02020603050405020304" pitchFamily="18" charset="0"/>
                </a:rPr>
                <a:t>ps</a:t>
              </a:r>
              <a:endParaRPr lang="fr-FR" sz="2400" b="1" dirty="0">
                <a:latin typeface="Times New Roman" panose="02020603050405020304" pitchFamily="18" charset="0"/>
                <a:cs typeface="Times New Roman" panose="02020603050405020304" pitchFamily="18" charset="0"/>
              </a:endParaRPr>
            </a:p>
          </p:txBody>
        </p:sp>
        <p:sp>
          <p:nvSpPr>
            <p:cNvPr id="279" name="TextBox 278">
              <a:extLst>
                <a:ext uri="{FF2B5EF4-FFF2-40B4-BE49-F238E27FC236}">
                  <a16:creationId xmlns:a16="http://schemas.microsoft.com/office/drawing/2014/main" id="{1E5469D6-E889-467A-84D8-D48AA2FF8A75}"/>
                </a:ext>
              </a:extLst>
            </p:cNvPr>
            <p:cNvSpPr txBox="1"/>
            <p:nvPr/>
          </p:nvSpPr>
          <p:spPr>
            <a:xfrm>
              <a:off x="23495836" y="28723671"/>
              <a:ext cx="1091966" cy="461665"/>
            </a:xfrm>
            <a:prstGeom prst="rect">
              <a:avLst/>
            </a:prstGeom>
            <a:solidFill>
              <a:srgbClr val="FFFF00"/>
            </a:solidFill>
          </p:spPr>
          <p:txBody>
            <a:bodyPr wrap="none" rtlCol="0">
              <a:spAutoFit/>
            </a:bodyPr>
            <a:lstStyle/>
            <a:p>
              <a:r>
                <a:rPr lang="en-US" sz="2400" b="1" dirty="0">
                  <a:latin typeface="Times New Roman" panose="02020603050405020304" pitchFamily="18" charset="0"/>
                  <a:cs typeface="Times New Roman" panose="02020603050405020304" pitchFamily="18" charset="0"/>
                </a:rPr>
                <a:t>48.8 </a:t>
              </a:r>
              <a:r>
                <a:rPr lang="en-US" sz="2400" b="1" dirty="0" err="1">
                  <a:latin typeface="Times New Roman" panose="02020603050405020304" pitchFamily="18" charset="0"/>
                  <a:cs typeface="Times New Roman" panose="02020603050405020304" pitchFamily="18" charset="0"/>
                </a:rPr>
                <a:t>ps</a:t>
              </a:r>
              <a:endParaRPr lang="fr-FR" sz="2400" b="1" dirty="0">
                <a:latin typeface="Times New Roman" panose="02020603050405020304" pitchFamily="18" charset="0"/>
                <a:cs typeface="Times New Roman" panose="02020603050405020304" pitchFamily="18" charset="0"/>
              </a:endParaRPr>
            </a:p>
          </p:txBody>
        </p:sp>
      </p:grpSp>
      <p:sp>
        <p:nvSpPr>
          <p:cNvPr id="280" name="TextBox 279">
            <a:extLst>
              <a:ext uri="{FF2B5EF4-FFF2-40B4-BE49-F238E27FC236}">
                <a16:creationId xmlns:a16="http://schemas.microsoft.com/office/drawing/2014/main" id="{82AA3B6A-66A9-4D06-B43A-E4EF43AF164B}"/>
              </a:ext>
            </a:extLst>
          </p:cNvPr>
          <p:cNvSpPr txBox="1"/>
          <p:nvPr/>
        </p:nvSpPr>
        <p:spPr>
          <a:xfrm>
            <a:off x="19784200" y="18709938"/>
            <a:ext cx="12407932" cy="2795958"/>
          </a:xfrm>
          <a:prstGeom prst="rect">
            <a:avLst/>
          </a:prstGeom>
          <a:noFill/>
        </p:spPr>
        <p:txBody>
          <a:bodyPr wrap="square" rtlCol="0">
            <a:spAutoFit/>
          </a:bodyPr>
          <a:lstStyle/>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Join the PICOSEC Coll. 2 test beam campaigns @ CERN in July 2023 &amp; Aug. –Sept. 2023</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Several single-channel µRWELL-PICOSEC prototypes with different parameters were tested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HV scan on both the cathode (pre-amplification) and anode (µRWELL amplification)</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Signal rise time and time resolution as function of signal amplitude</a:t>
            </a:r>
          </a:p>
          <a:p>
            <a:pPr marL="548640" indent="-548640">
              <a:lnSpc>
                <a:spcPct val="150000"/>
              </a:lnSpc>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µRWELL-PICOSEC K150-H120-85-65 shows best time resolution of 41.5 </a:t>
            </a:r>
            <a:r>
              <a:rPr lang="en-US" sz="2400" b="1" dirty="0" err="1">
                <a:latin typeface="Times New Roman" panose="02020603050405020304" pitchFamily="18" charset="0"/>
                <a:cs typeface="Times New Roman" panose="02020603050405020304" pitchFamily="18" charset="0"/>
              </a:rPr>
              <a:t>ps</a:t>
            </a:r>
            <a:endParaRPr lang="en-US" sz="2400" b="1"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750E7494-D908-44AE-8997-E2BF577C401D}"/>
              </a:ext>
            </a:extLst>
          </p:cNvPr>
          <p:cNvGrpSpPr>
            <a:grpSpLocks noChangeAspect="1"/>
          </p:cNvGrpSpPr>
          <p:nvPr/>
        </p:nvGrpSpPr>
        <p:grpSpPr>
          <a:xfrm>
            <a:off x="26315366" y="10866443"/>
            <a:ext cx="5385944" cy="3825857"/>
            <a:chOff x="23382270" y="9753376"/>
            <a:chExt cx="8229601" cy="5845823"/>
          </a:xfrm>
        </p:grpSpPr>
        <p:pic>
          <p:nvPicPr>
            <p:cNvPr id="281" name="Picture 280" descr="A picture containing text&#10;&#10;Description automatically generated">
              <a:extLst>
                <a:ext uri="{FF2B5EF4-FFF2-40B4-BE49-F238E27FC236}">
                  <a16:creationId xmlns:a16="http://schemas.microsoft.com/office/drawing/2014/main" id="{AC5C9A9D-751B-421E-9DD1-5387F6CB57FA}"/>
                </a:ext>
              </a:extLst>
            </p:cNvPr>
            <p:cNvPicPr>
              <a:picLocks noChangeAspect="1"/>
            </p:cNvPicPr>
            <p:nvPr/>
          </p:nvPicPr>
          <p:blipFill rotWithShape="1">
            <a:blip r:embed="rId11">
              <a:extLst>
                <a:ext uri="{28A0092B-C50C-407E-A947-70E740481C1C}">
                  <a14:useLocalDpi xmlns:a14="http://schemas.microsoft.com/office/drawing/2010/main" val="0"/>
                </a:ext>
              </a:extLst>
            </a:blip>
            <a:srcRect l="3445" t="13839" r="5110" b="19150"/>
            <a:stretch/>
          </p:blipFill>
          <p:spPr>
            <a:xfrm>
              <a:off x="23382270" y="9753376"/>
              <a:ext cx="8229600" cy="4522926"/>
            </a:xfrm>
            <a:prstGeom prst="rect">
              <a:avLst/>
            </a:prstGeom>
          </p:spPr>
        </p:pic>
        <p:sp>
          <p:nvSpPr>
            <p:cNvPr id="282" name="Rectangle 281">
              <a:extLst>
                <a:ext uri="{FF2B5EF4-FFF2-40B4-BE49-F238E27FC236}">
                  <a16:creationId xmlns:a16="http://schemas.microsoft.com/office/drawing/2014/main" id="{1D2872DC-7989-4AD5-A882-970894823E26}"/>
                </a:ext>
              </a:extLst>
            </p:cNvPr>
            <p:cNvSpPr/>
            <p:nvPr/>
          </p:nvSpPr>
          <p:spPr>
            <a:xfrm>
              <a:off x="23382272" y="14329454"/>
              <a:ext cx="8229599" cy="126974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Single-channel µRWELL-PICOSEC prototypes with different parameters </a:t>
              </a:r>
              <a:endParaRPr lang="en-US" sz="2400" dirty="0"/>
            </a:p>
          </p:txBody>
        </p:sp>
      </p:grpSp>
      <p:sp>
        <p:nvSpPr>
          <p:cNvPr id="509" name="TextBox 508">
            <a:extLst>
              <a:ext uri="{FF2B5EF4-FFF2-40B4-BE49-F238E27FC236}">
                <a16:creationId xmlns:a16="http://schemas.microsoft.com/office/drawing/2014/main" id="{304362A0-0A37-48EE-A349-4592941A3226}"/>
              </a:ext>
            </a:extLst>
          </p:cNvPr>
          <p:cNvSpPr txBox="1"/>
          <p:nvPr/>
        </p:nvSpPr>
        <p:spPr>
          <a:xfrm>
            <a:off x="7242635" y="9640674"/>
            <a:ext cx="2428037" cy="584775"/>
          </a:xfrm>
          <a:prstGeom prst="rect">
            <a:avLst/>
          </a:prstGeom>
          <a:noFill/>
        </p:spPr>
        <p:txBody>
          <a:bodyPr wrap="none" rtlCol="0">
            <a:spAutoFit/>
          </a:bodyPr>
          <a:lstStyle/>
          <a:p>
            <a:r>
              <a:rPr lang="en-US" sz="3200" u="sng" dirty="0">
                <a:solidFill>
                  <a:srgbClr val="9B009B"/>
                </a:solidFill>
                <a:latin typeface="Times New Roman" panose="02020603050405020304" pitchFamily="18" charset="0"/>
                <a:cs typeface="Times New Roman" panose="02020603050405020304" pitchFamily="18" charset="0"/>
              </a:rPr>
              <a:t>Technologies</a:t>
            </a:r>
            <a:endParaRPr lang="fr-FR" sz="3200" u="sng" dirty="0">
              <a:solidFill>
                <a:srgbClr val="9B009B"/>
              </a:solidFill>
              <a:latin typeface="Times New Roman" panose="02020603050405020304" pitchFamily="18" charset="0"/>
              <a:cs typeface="Times New Roman" panose="02020603050405020304" pitchFamily="18" charset="0"/>
            </a:endParaRPr>
          </a:p>
        </p:txBody>
      </p:sp>
      <p:grpSp>
        <p:nvGrpSpPr>
          <p:cNvPr id="51" name="Group 50">
            <a:extLst>
              <a:ext uri="{FF2B5EF4-FFF2-40B4-BE49-F238E27FC236}">
                <a16:creationId xmlns:a16="http://schemas.microsoft.com/office/drawing/2014/main" id="{A7F2CF9E-914A-49C7-9B3E-4B4FF0FD14CA}"/>
              </a:ext>
            </a:extLst>
          </p:cNvPr>
          <p:cNvGrpSpPr/>
          <p:nvPr/>
        </p:nvGrpSpPr>
        <p:grpSpPr>
          <a:xfrm>
            <a:off x="17110145" y="14607985"/>
            <a:ext cx="6242974" cy="2738109"/>
            <a:chOff x="17561971" y="11959628"/>
            <a:chExt cx="6242974" cy="2738109"/>
          </a:xfrm>
        </p:grpSpPr>
        <p:grpSp>
          <p:nvGrpSpPr>
            <p:cNvPr id="418" name="Group 417">
              <a:extLst>
                <a:ext uri="{FF2B5EF4-FFF2-40B4-BE49-F238E27FC236}">
                  <a16:creationId xmlns:a16="http://schemas.microsoft.com/office/drawing/2014/main" id="{288438A6-E6D8-4CEE-B3E2-AA395EDA91B7}"/>
                </a:ext>
              </a:extLst>
            </p:cNvPr>
            <p:cNvGrpSpPr/>
            <p:nvPr/>
          </p:nvGrpSpPr>
          <p:grpSpPr>
            <a:xfrm>
              <a:off x="17561971" y="12080103"/>
              <a:ext cx="3964311" cy="2076546"/>
              <a:chOff x="1481467" y="1640837"/>
              <a:chExt cx="3840480" cy="2011683"/>
            </a:xfrm>
          </p:grpSpPr>
          <p:grpSp>
            <p:nvGrpSpPr>
              <p:cNvPr id="428" name="Group 427">
                <a:extLst>
                  <a:ext uri="{FF2B5EF4-FFF2-40B4-BE49-F238E27FC236}">
                    <a16:creationId xmlns:a16="http://schemas.microsoft.com/office/drawing/2014/main" id="{5D8C32EC-D930-45D4-8BA6-A03392E42F87}"/>
                  </a:ext>
                </a:extLst>
              </p:cNvPr>
              <p:cNvGrpSpPr/>
              <p:nvPr/>
            </p:nvGrpSpPr>
            <p:grpSpPr>
              <a:xfrm>
                <a:off x="1545529" y="1640837"/>
                <a:ext cx="3712356" cy="317435"/>
                <a:chOff x="1711823" y="4097147"/>
                <a:chExt cx="3712356" cy="317435"/>
              </a:xfrm>
            </p:grpSpPr>
            <p:grpSp>
              <p:nvGrpSpPr>
                <p:cNvPr id="433" name="Group 432">
                  <a:extLst>
                    <a:ext uri="{FF2B5EF4-FFF2-40B4-BE49-F238E27FC236}">
                      <a16:creationId xmlns:a16="http://schemas.microsoft.com/office/drawing/2014/main" id="{0079CF99-7FA1-47AC-ACF8-9FD3C4F97339}"/>
                    </a:ext>
                  </a:extLst>
                </p:cNvPr>
                <p:cNvGrpSpPr/>
                <p:nvPr/>
              </p:nvGrpSpPr>
              <p:grpSpPr>
                <a:xfrm>
                  <a:off x="1711823" y="4097147"/>
                  <a:ext cx="365578" cy="317435"/>
                  <a:chOff x="2962592" y="4288855"/>
                  <a:chExt cx="365760" cy="317435"/>
                </a:xfrm>
              </p:grpSpPr>
              <p:sp>
                <p:nvSpPr>
                  <p:cNvPr id="452" name="Trapezoid 451">
                    <a:extLst>
                      <a:ext uri="{FF2B5EF4-FFF2-40B4-BE49-F238E27FC236}">
                        <a16:creationId xmlns:a16="http://schemas.microsoft.com/office/drawing/2014/main" id="{258C718C-F766-4579-9661-37B3B22B6F3E}"/>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53" name="Rectangle 452">
                    <a:extLst>
                      <a:ext uri="{FF2B5EF4-FFF2-40B4-BE49-F238E27FC236}">
                        <a16:creationId xmlns:a16="http://schemas.microsoft.com/office/drawing/2014/main" id="{E2538442-5109-4691-9C8F-2742F57F029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34" name="Group 433">
                  <a:extLst>
                    <a:ext uri="{FF2B5EF4-FFF2-40B4-BE49-F238E27FC236}">
                      <a16:creationId xmlns:a16="http://schemas.microsoft.com/office/drawing/2014/main" id="{50225411-AD14-4776-B287-0D86F75F0E27}"/>
                    </a:ext>
                  </a:extLst>
                </p:cNvPr>
                <p:cNvGrpSpPr/>
                <p:nvPr/>
              </p:nvGrpSpPr>
              <p:grpSpPr>
                <a:xfrm>
                  <a:off x="2269619" y="4097147"/>
                  <a:ext cx="365578" cy="317435"/>
                  <a:chOff x="2962592" y="4288855"/>
                  <a:chExt cx="365760" cy="317435"/>
                </a:xfrm>
              </p:grpSpPr>
              <p:sp>
                <p:nvSpPr>
                  <p:cNvPr id="450" name="Trapezoid 449">
                    <a:extLst>
                      <a:ext uri="{FF2B5EF4-FFF2-40B4-BE49-F238E27FC236}">
                        <a16:creationId xmlns:a16="http://schemas.microsoft.com/office/drawing/2014/main" id="{F4434AB1-71D0-40B9-A80F-209A22277F7B}"/>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51" name="Rectangle 450">
                    <a:extLst>
                      <a:ext uri="{FF2B5EF4-FFF2-40B4-BE49-F238E27FC236}">
                        <a16:creationId xmlns:a16="http://schemas.microsoft.com/office/drawing/2014/main" id="{4835B9DC-4DC5-4BAC-A845-B11EDAEE14DF}"/>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35" name="Group 434">
                  <a:extLst>
                    <a:ext uri="{FF2B5EF4-FFF2-40B4-BE49-F238E27FC236}">
                      <a16:creationId xmlns:a16="http://schemas.microsoft.com/office/drawing/2014/main" id="{5360D6D2-674B-4F93-BB84-EE081B3945B1}"/>
                    </a:ext>
                  </a:extLst>
                </p:cNvPr>
                <p:cNvGrpSpPr/>
                <p:nvPr/>
              </p:nvGrpSpPr>
              <p:grpSpPr>
                <a:xfrm>
                  <a:off x="2827416" y="4097147"/>
                  <a:ext cx="365578" cy="317435"/>
                  <a:chOff x="2962592" y="4288855"/>
                  <a:chExt cx="365760" cy="317435"/>
                </a:xfrm>
              </p:grpSpPr>
              <p:sp>
                <p:nvSpPr>
                  <p:cNvPr id="448" name="Trapezoid 447">
                    <a:extLst>
                      <a:ext uri="{FF2B5EF4-FFF2-40B4-BE49-F238E27FC236}">
                        <a16:creationId xmlns:a16="http://schemas.microsoft.com/office/drawing/2014/main" id="{9D4CC4F2-38D6-4956-9EA9-7016D61A69C0}"/>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49" name="Rectangle 448">
                    <a:extLst>
                      <a:ext uri="{FF2B5EF4-FFF2-40B4-BE49-F238E27FC236}">
                        <a16:creationId xmlns:a16="http://schemas.microsoft.com/office/drawing/2014/main" id="{B83B0E0C-559A-41A9-8F15-9929605CE6A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36" name="Group 435">
                  <a:extLst>
                    <a:ext uri="{FF2B5EF4-FFF2-40B4-BE49-F238E27FC236}">
                      <a16:creationId xmlns:a16="http://schemas.microsoft.com/office/drawing/2014/main" id="{70468A5D-6F6B-480D-8DA4-C3CBBB9F702D}"/>
                    </a:ext>
                  </a:extLst>
                </p:cNvPr>
                <p:cNvGrpSpPr/>
                <p:nvPr/>
              </p:nvGrpSpPr>
              <p:grpSpPr>
                <a:xfrm>
                  <a:off x="3385212" y="4097147"/>
                  <a:ext cx="365578" cy="317435"/>
                  <a:chOff x="2962592" y="4288855"/>
                  <a:chExt cx="365760" cy="317435"/>
                </a:xfrm>
              </p:grpSpPr>
              <p:sp>
                <p:nvSpPr>
                  <p:cNvPr id="446" name="Trapezoid 445">
                    <a:extLst>
                      <a:ext uri="{FF2B5EF4-FFF2-40B4-BE49-F238E27FC236}">
                        <a16:creationId xmlns:a16="http://schemas.microsoft.com/office/drawing/2014/main" id="{16981E5F-6160-4316-B8D9-DBD2A48028D3}"/>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47" name="Rectangle 446">
                    <a:extLst>
                      <a:ext uri="{FF2B5EF4-FFF2-40B4-BE49-F238E27FC236}">
                        <a16:creationId xmlns:a16="http://schemas.microsoft.com/office/drawing/2014/main" id="{49097EE1-A59D-4981-8121-9DB57A70B13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37" name="Group 436">
                  <a:extLst>
                    <a:ext uri="{FF2B5EF4-FFF2-40B4-BE49-F238E27FC236}">
                      <a16:creationId xmlns:a16="http://schemas.microsoft.com/office/drawing/2014/main" id="{8C7EA50A-86DE-4187-9601-A0ADAEE5C42C}"/>
                    </a:ext>
                  </a:extLst>
                </p:cNvPr>
                <p:cNvGrpSpPr/>
                <p:nvPr/>
              </p:nvGrpSpPr>
              <p:grpSpPr>
                <a:xfrm>
                  <a:off x="3943008" y="4097147"/>
                  <a:ext cx="365578" cy="317435"/>
                  <a:chOff x="2962592" y="4288855"/>
                  <a:chExt cx="365760" cy="317435"/>
                </a:xfrm>
              </p:grpSpPr>
              <p:sp>
                <p:nvSpPr>
                  <p:cNvPr id="444" name="Trapezoid 443">
                    <a:extLst>
                      <a:ext uri="{FF2B5EF4-FFF2-40B4-BE49-F238E27FC236}">
                        <a16:creationId xmlns:a16="http://schemas.microsoft.com/office/drawing/2014/main" id="{18479CB3-9188-4087-9EED-03449F30C571}"/>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45" name="Rectangle 444">
                    <a:extLst>
                      <a:ext uri="{FF2B5EF4-FFF2-40B4-BE49-F238E27FC236}">
                        <a16:creationId xmlns:a16="http://schemas.microsoft.com/office/drawing/2014/main" id="{F0F938E3-B0D8-4871-88F1-AEBE7D76812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38" name="Group 437">
                  <a:extLst>
                    <a:ext uri="{FF2B5EF4-FFF2-40B4-BE49-F238E27FC236}">
                      <a16:creationId xmlns:a16="http://schemas.microsoft.com/office/drawing/2014/main" id="{4A3034D3-3C91-4FFB-A031-1A26488E1979}"/>
                    </a:ext>
                  </a:extLst>
                </p:cNvPr>
                <p:cNvGrpSpPr/>
                <p:nvPr/>
              </p:nvGrpSpPr>
              <p:grpSpPr>
                <a:xfrm>
                  <a:off x="4500805" y="4097147"/>
                  <a:ext cx="365578" cy="317435"/>
                  <a:chOff x="2962592" y="4288855"/>
                  <a:chExt cx="365760" cy="317435"/>
                </a:xfrm>
              </p:grpSpPr>
              <p:sp>
                <p:nvSpPr>
                  <p:cNvPr id="442" name="Trapezoid 441">
                    <a:extLst>
                      <a:ext uri="{FF2B5EF4-FFF2-40B4-BE49-F238E27FC236}">
                        <a16:creationId xmlns:a16="http://schemas.microsoft.com/office/drawing/2014/main" id="{3A100387-82BC-486F-8F12-175A1570767D}"/>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43" name="Rectangle 442">
                    <a:extLst>
                      <a:ext uri="{FF2B5EF4-FFF2-40B4-BE49-F238E27FC236}">
                        <a16:creationId xmlns:a16="http://schemas.microsoft.com/office/drawing/2014/main" id="{B24372F3-AF50-4025-AE60-82F9AF50D23B}"/>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439" name="Group 438">
                  <a:extLst>
                    <a:ext uri="{FF2B5EF4-FFF2-40B4-BE49-F238E27FC236}">
                      <a16:creationId xmlns:a16="http://schemas.microsoft.com/office/drawing/2014/main" id="{42DE0CBA-9CDF-4296-8B1E-B127B74452F5}"/>
                    </a:ext>
                  </a:extLst>
                </p:cNvPr>
                <p:cNvGrpSpPr/>
                <p:nvPr/>
              </p:nvGrpSpPr>
              <p:grpSpPr>
                <a:xfrm>
                  <a:off x="5058601" y="4097147"/>
                  <a:ext cx="365578" cy="317435"/>
                  <a:chOff x="2962592" y="4288855"/>
                  <a:chExt cx="365760" cy="317435"/>
                </a:xfrm>
              </p:grpSpPr>
              <p:sp>
                <p:nvSpPr>
                  <p:cNvPr id="440" name="Trapezoid 439">
                    <a:extLst>
                      <a:ext uri="{FF2B5EF4-FFF2-40B4-BE49-F238E27FC236}">
                        <a16:creationId xmlns:a16="http://schemas.microsoft.com/office/drawing/2014/main" id="{3D75BDD2-EFA9-4D52-B350-1D9EA33B8412}"/>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41" name="Rectangle 440">
                    <a:extLst>
                      <a:ext uri="{FF2B5EF4-FFF2-40B4-BE49-F238E27FC236}">
                        <a16:creationId xmlns:a16="http://schemas.microsoft.com/office/drawing/2014/main" id="{544D19C1-3A4B-4324-BF90-50DDB8DB5FD0}"/>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sp>
            <p:nvSpPr>
              <p:cNvPr id="429" name="Rectangle 428">
                <a:extLst>
                  <a:ext uri="{FF2B5EF4-FFF2-40B4-BE49-F238E27FC236}">
                    <a16:creationId xmlns:a16="http://schemas.microsoft.com/office/drawing/2014/main" id="{BDC05233-C880-4B04-84BC-569B90108D8F}"/>
                  </a:ext>
                </a:extLst>
              </p:cNvPr>
              <p:cNvSpPr/>
              <p:nvPr/>
            </p:nvSpPr>
            <p:spPr bwMode="auto">
              <a:xfrm>
                <a:off x="1481467" y="1983356"/>
                <a:ext cx="3840480" cy="4572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430" name="Rectangle 429">
                <a:extLst>
                  <a:ext uri="{FF2B5EF4-FFF2-40B4-BE49-F238E27FC236}">
                    <a16:creationId xmlns:a16="http://schemas.microsoft.com/office/drawing/2014/main" id="{BA7CD9B1-8F4B-430B-9E21-272FD8ADE8C7}"/>
                  </a:ext>
                </a:extLst>
              </p:cNvPr>
              <p:cNvSpPr/>
              <p:nvPr/>
            </p:nvSpPr>
            <p:spPr bwMode="auto">
              <a:xfrm>
                <a:off x="1481467" y="2038982"/>
                <a:ext cx="3840480" cy="981394"/>
              </a:xfrm>
              <a:prstGeom prst="rect">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431" name="Rectangle 430">
                <a:extLst>
                  <a:ext uri="{FF2B5EF4-FFF2-40B4-BE49-F238E27FC236}">
                    <a16:creationId xmlns:a16="http://schemas.microsoft.com/office/drawing/2014/main" id="{568F4E59-08FA-4A9A-B131-B767C4457D1F}"/>
                  </a:ext>
                </a:extLst>
              </p:cNvPr>
              <p:cNvSpPr/>
              <p:nvPr/>
            </p:nvSpPr>
            <p:spPr bwMode="auto">
              <a:xfrm>
                <a:off x="1481467" y="3213416"/>
                <a:ext cx="3840480" cy="439104"/>
              </a:xfrm>
              <a:prstGeom prst="rect">
                <a:avLst/>
              </a:prstGeom>
              <a:pattFill prst="pct25">
                <a:fgClr>
                  <a:schemeClr val="accent6">
                    <a:lumMod val="75000"/>
                  </a:schemeClr>
                </a:fgClr>
                <a:bgClr>
                  <a:srgbClr val="FFFFFF"/>
                </a:bgClr>
              </a:patt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432" name="Rectangle 431">
                <a:extLst>
                  <a:ext uri="{FF2B5EF4-FFF2-40B4-BE49-F238E27FC236}">
                    <a16:creationId xmlns:a16="http://schemas.microsoft.com/office/drawing/2014/main" id="{B29B2544-DDDE-42FB-8BBA-35451420CF34}"/>
                  </a:ext>
                </a:extLst>
              </p:cNvPr>
              <p:cNvSpPr/>
              <p:nvPr/>
            </p:nvSpPr>
            <p:spPr bwMode="auto">
              <a:xfrm>
                <a:off x="1481467" y="3030536"/>
                <a:ext cx="3840480" cy="152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cxnSp>
          <p:nvCxnSpPr>
            <p:cNvPr id="419" name="Straight Arrow Connector 418">
              <a:extLst>
                <a:ext uri="{FF2B5EF4-FFF2-40B4-BE49-F238E27FC236}">
                  <a16:creationId xmlns:a16="http://schemas.microsoft.com/office/drawing/2014/main" id="{77539478-2D6F-4FA6-B6F1-0D12D6305445}"/>
                </a:ext>
              </a:extLst>
            </p:cNvPr>
            <p:cNvCxnSpPr/>
            <p:nvPr/>
          </p:nvCxnSpPr>
          <p:spPr>
            <a:xfrm>
              <a:off x="18362272" y="12484454"/>
              <a:ext cx="0" cy="1038272"/>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0" name="TextBox 419">
              <a:extLst>
                <a:ext uri="{FF2B5EF4-FFF2-40B4-BE49-F238E27FC236}">
                  <a16:creationId xmlns:a16="http://schemas.microsoft.com/office/drawing/2014/main" id="{D8309B60-67E0-490A-8AFF-A6D15E50C613}"/>
                </a:ext>
              </a:extLst>
            </p:cNvPr>
            <p:cNvSpPr txBox="1"/>
            <p:nvPr/>
          </p:nvSpPr>
          <p:spPr>
            <a:xfrm>
              <a:off x="18104139" y="12714309"/>
              <a:ext cx="817221" cy="400110"/>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T</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11B916C-CDD7-4CC1-B92C-18B2D92F29AD}"/>
                </a:ext>
              </a:extLst>
            </p:cNvPr>
            <p:cNvSpPr txBox="1"/>
            <p:nvPr/>
          </p:nvSpPr>
          <p:spPr>
            <a:xfrm>
              <a:off x="21884033" y="13792682"/>
              <a:ext cx="150233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PCB support</a:t>
              </a:r>
              <a:endParaRPr lang="fr-FR" sz="2000" dirty="0">
                <a:latin typeface="Times New Roman" panose="02020603050405020304" pitchFamily="18" charset="0"/>
                <a:cs typeface="Times New Roman" panose="02020603050405020304" pitchFamily="18" charset="0"/>
              </a:endParaRPr>
            </a:p>
          </p:txBody>
        </p:sp>
        <p:sp>
          <p:nvSpPr>
            <p:cNvPr id="538" name="TextBox 537">
              <a:extLst>
                <a:ext uri="{FF2B5EF4-FFF2-40B4-BE49-F238E27FC236}">
                  <a16:creationId xmlns:a16="http://schemas.microsoft.com/office/drawing/2014/main" id="{8A48D457-134F-4D72-B5BD-884493CC4678}"/>
                </a:ext>
              </a:extLst>
            </p:cNvPr>
            <p:cNvSpPr txBox="1"/>
            <p:nvPr/>
          </p:nvSpPr>
          <p:spPr>
            <a:xfrm>
              <a:off x="21884033" y="13334418"/>
              <a:ext cx="157126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Pad electrode</a:t>
              </a:r>
              <a:endParaRPr lang="fr-FR" sz="2000" dirty="0">
                <a:latin typeface="Times New Roman" panose="02020603050405020304" pitchFamily="18" charset="0"/>
                <a:cs typeface="Times New Roman" panose="02020603050405020304" pitchFamily="18" charset="0"/>
              </a:endParaRPr>
            </a:p>
          </p:txBody>
        </p:sp>
        <p:sp>
          <p:nvSpPr>
            <p:cNvPr id="539" name="TextBox 538">
              <a:extLst>
                <a:ext uri="{FF2B5EF4-FFF2-40B4-BE49-F238E27FC236}">
                  <a16:creationId xmlns:a16="http://schemas.microsoft.com/office/drawing/2014/main" id="{1100DF23-CEA5-479B-973E-EB5CCA8DA014}"/>
                </a:ext>
              </a:extLst>
            </p:cNvPr>
            <p:cNvSpPr txBox="1"/>
            <p:nvPr/>
          </p:nvSpPr>
          <p:spPr>
            <a:xfrm>
              <a:off x="21884033" y="12417892"/>
              <a:ext cx="1274708"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DLC layer</a:t>
              </a:r>
              <a:endParaRPr lang="fr-FR" sz="2000" dirty="0">
                <a:latin typeface="Times New Roman" panose="02020603050405020304" pitchFamily="18" charset="0"/>
                <a:cs typeface="Times New Roman" panose="02020603050405020304" pitchFamily="18" charset="0"/>
              </a:endParaRPr>
            </a:p>
          </p:txBody>
        </p:sp>
        <p:sp>
          <p:nvSpPr>
            <p:cNvPr id="540" name="TextBox 539">
              <a:extLst>
                <a:ext uri="{FF2B5EF4-FFF2-40B4-BE49-F238E27FC236}">
                  <a16:creationId xmlns:a16="http://schemas.microsoft.com/office/drawing/2014/main" id="{A075B166-9761-40ED-83DB-3EBFEA6F127D}"/>
                </a:ext>
              </a:extLst>
            </p:cNvPr>
            <p:cNvSpPr txBox="1"/>
            <p:nvPr/>
          </p:nvSpPr>
          <p:spPr>
            <a:xfrm>
              <a:off x="21884033" y="12876155"/>
              <a:ext cx="100380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Kapton </a:t>
              </a:r>
              <a:endParaRPr lang="fr-FR" sz="2000" dirty="0">
                <a:latin typeface="Times New Roman" panose="02020603050405020304" pitchFamily="18" charset="0"/>
                <a:cs typeface="Times New Roman" panose="02020603050405020304" pitchFamily="18" charset="0"/>
              </a:endParaRPr>
            </a:p>
          </p:txBody>
        </p:sp>
        <p:sp>
          <p:nvSpPr>
            <p:cNvPr id="541" name="TextBox 540">
              <a:extLst>
                <a:ext uri="{FF2B5EF4-FFF2-40B4-BE49-F238E27FC236}">
                  <a16:creationId xmlns:a16="http://schemas.microsoft.com/office/drawing/2014/main" id="{A8381AA9-E503-4CC5-B980-DFF31A19C275}"/>
                </a:ext>
              </a:extLst>
            </p:cNvPr>
            <p:cNvSpPr txBox="1"/>
            <p:nvPr/>
          </p:nvSpPr>
          <p:spPr>
            <a:xfrm>
              <a:off x="21884033" y="11959628"/>
              <a:ext cx="159248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uRWELL foil</a:t>
              </a:r>
              <a:endParaRPr lang="fr-FR" sz="2000" dirty="0">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D6519DCA-3EB5-43B5-BC8D-1ABFDC3E5C7F}"/>
                </a:ext>
              </a:extLst>
            </p:cNvPr>
            <p:cNvCxnSpPr>
              <a:cxnSpLocks/>
              <a:stCxn id="541" idx="1"/>
              <a:endCxn id="440" idx="3"/>
            </p:cNvCxnSpPr>
            <p:nvPr/>
          </p:nvCxnSpPr>
          <p:spPr>
            <a:xfrm flipH="1">
              <a:off x="21412469" y="12159683"/>
              <a:ext cx="471564" cy="106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D71501B1-6688-414D-B944-BC2F32826527}"/>
                </a:ext>
              </a:extLst>
            </p:cNvPr>
            <p:cNvCxnSpPr>
              <a:cxnSpLocks/>
              <a:stCxn id="539" idx="1"/>
              <a:endCxn id="429" idx="3"/>
            </p:cNvCxnSpPr>
            <p:nvPr/>
          </p:nvCxnSpPr>
          <p:spPr>
            <a:xfrm flipH="1" flipV="1">
              <a:off x="21526282" y="12457263"/>
              <a:ext cx="357751" cy="16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3" name="Straight Arrow Connector 542">
              <a:extLst>
                <a:ext uri="{FF2B5EF4-FFF2-40B4-BE49-F238E27FC236}">
                  <a16:creationId xmlns:a16="http://schemas.microsoft.com/office/drawing/2014/main" id="{7E752284-A28F-4FAE-994A-E8FF652396C7}"/>
                </a:ext>
              </a:extLst>
            </p:cNvPr>
            <p:cNvCxnSpPr>
              <a:cxnSpLocks/>
              <a:stCxn id="540" idx="1"/>
              <a:endCxn id="430" idx="3"/>
            </p:cNvCxnSpPr>
            <p:nvPr/>
          </p:nvCxnSpPr>
          <p:spPr>
            <a:xfrm flipH="1" flipV="1">
              <a:off x="21526282" y="12997604"/>
              <a:ext cx="357751" cy="78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7CCAC113-C6D7-4CA3-BF88-774D32197368}"/>
                </a:ext>
              </a:extLst>
            </p:cNvPr>
            <p:cNvCxnSpPr>
              <a:cxnSpLocks/>
              <a:stCxn id="538" idx="1"/>
              <a:endCxn id="432" idx="3"/>
            </p:cNvCxnSpPr>
            <p:nvPr/>
          </p:nvCxnSpPr>
          <p:spPr>
            <a:xfrm flipH="1">
              <a:off x="21526282" y="13534473"/>
              <a:ext cx="357751" cy="58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33EBE732-8543-43AC-A01F-9666E5B8554B}"/>
                </a:ext>
              </a:extLst>
            </p:cNvPr>
            <p:cNvCxnSpPr>
              <a:cxnSpLocks/>
              <a:stCxn id="26" idx="1"/>
              <a:endCxn id="431" idx="3"/>
            </p:cNvCxnSpPr>
            <p:nvPr/>
          </p:nvCxnSpPr>
          <p:spPr>
            <a:xfrm flipH="1" flipV="1">
              <a:off x="21526282" y="13930018"/>
              <a:ext cx="357751" cy="62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6" name="Rectangle 545">
              <a:extLst>
                <a:ext uri="{FF2B5EF4-FFF2-40B4-BE49-F238E27FC236}">
                  <a16:creationId xmlns:a16="http://schemas.microsoft.com/office/drawing/2014/main" id="{2E6A08DA-F82E-4D11-A526-5E3F4F02852E}"/>
                </a:ext>
              </a:extLst>
            </p:cNvPr>
            <p:cNvSpPr/>
            <p:nvPr/>
          </p:nvSpPr>
          <p:spPr>
            <a:xfrm>
              <a:off x="17561971" y="14236072"/>
              <a:ext cx="6242974"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Cross section view of µRWELL-PICOSEC PCB</a:t>
              </a:r>
              <a:endParaRPr lang="en-US" sz="2400" dirty="0"/>
            </a:p>
          </p:txBody>
        </p:sp>
      </p:grpSp>
      <p:sp>
        <p:nvSpPr>
          <p:cNvPr id="547" name="Rectangle 546">
            <a:extLst>
              <a:ext uri="{FF2B5EF4-FFF2-40B4-BE49-F238E27FC236}">
                <a16:creationId xmlns:a16="http://schemas.microsoft.com/office/drawing/2014/main" id="{2CA5C942-7729-4E18-A4E3-B1E9476B5F5D}"/>
              </a:ext>
            </a:extLst>
          </p:cNvPr>
          <p:cNvSpPr/>
          <p:nvPr/>
        </p:nvSpPr>
        <p:spPr>
          <a:xfrm>
            <a:off x="23463765" y="14986459"/>
            <a:ext cx="8363420" cy="2249142"/>
          </a:xfrm>
          <a:prstGeom prst="rect">
            <a:avLst/>
          </a:prstGeom>
          <a:solidFill>
            <a:srgbClr val="FF00FF">
              <a:alpha val="13000"/>
            </a:srgbClr>
          </a:solidFill>
        </p:spPr>
        <p:txBody>
          <a:bodyPr wrap="square">
            <a:spAutoFit/>
          </a:bodyPr>
          <a:lstStyle/>
          <a:p>
            <a:pPr algn="r">
              <a:lnSpc>
                <a:spcPct val="150000"/>
              </a:lnSpc>
            </a:pPr>
            <a:r>
              <a:rPr lang="en-US" sz="2400" dirty="0">
                <a:latin typeface="Times New Roman" panose="02020603050405020304" pitchFamily="18" charset="0"/>
                <a:cs typeface="Times New Roman" panose="02020603050405020304" pitchFamily="18" charset="0"/>
              </a:rPr>
              <a:t>Nomenclature of µRWELL-PICOSEC prototype: </a:t>
            </a:r>
            <a:r>
              <a:rPr lang="en-US" sz="2400" dirty="0">
                <a:solidFill>
                  <a:srgbClr val="C00000"/>
                </a:solidFill>
                <a:latin typeface="Times New Roman" panose="02020603050405020304" pitchFamily="18" charset="0"/>
                <a:cs typeface="Times New Roman" panose="02020603050405020304" pitchFamily="18" charset="0"/>
              </a:rPr>
              <a:t>T150-P140-D70</a:t>
            </a:r>
          </a:p>
          <a:p>
            <a:pPr algn="r">
              <a:lnSpc>
                <a:spcPct val="150000"/>
              </a:lnSpc>
            </a:pPr>
            <a:r>
              <a:rPr lang="en-US" sz="2400" dirty="0">
                <a:latin typeface="Times New Roman" panose="02020603050405020304" pitchFamily="18" charset="0"/>
                <a:cs typeface="Times New Roman" panose="02020603050405020304" pitchFamily="18" charset="0"/>
              </a:rPr>
              <a:t>(Kapton thickness) </a:t>
            </a:r>
            <a:r>
              <a:rPr lang="en-US" sz="2400" dirty="0">
                <a:solidFill>
                  <a:srgbClr val="C00000"/>
                </a:solidFill>
                <a:latin typeface="Times New Roman" panose="02020603050405020304" pitchFamily="18" charset="0"/>
                <a:cs typeface="Times New Roman" panose="02020603050405020304" pitchFamily="18" charset="0"/>
              </a:rPr>
              <a:t>T = 150 µm</a:t>
            </a:r>
          </a:p>
          <a:p>
            <a:pPr algn="r">
              <a:lnSpc>
                <a:spcPct val="150000"/>
              </a:lnSpc>
            </a:pPr>
            <a:r>
              <a:rPr lang="en-US" sz="2400" dirty="0">
                <a:latin typeface="Times New Roman" panose="02020603050405020304" pitchFamily="18" charset="0"/>
                <a:cs typeface="Times New Roman" panose="02020603050405020304" pitchFamily="18" charset="0"/>
              </a:rPr>
              <a:t>(Hole pitch) P = </a:t>
            </a:r>
            <a:r>
              <a:rPr lang="en-US" sz="2400" dirty="0">
                <a:solidFill>
                  <a:srgbClr val="C00000"/>
                </a:solidFill>
                <a:latin typeface="Times New Roman" panose="02020603050405020304" pitchFamily="18" charset="0"/>
                <a:cs typeface="Times New Roman" panose="02020603050405020304" pitchFamily="18" charset="0"/>
              </a:rPr>
              <a:t>150 µm</a:t>
            </a:r>
          </a:p>
          <a:p>
            <a:pPr algn="r">
              <a:lnSpc>
                <a:spcPct val="150000"/>
              </a:lnSpc>
            </a:pPr>
            <a:r>
              <a:rPr lang="en-US" sz="2400" dirty="0">
                <a:latin typeface="Times New Roman" panose="02020603050405020304" pitchFamily="18" charset="0"/>
                <a:cs typeface="Times New Roman" panose="02020603050405020304" pitchFamily="18" charset="0"/>
              </a:rPr>
              <a:t>(Holes Outer Diam) </a:t>
            </a:r>
            <a:r>
              <a:rPr lang="en-US" sz="2400" dirty="0">
                <a:solidFill>
                  <a:srgbClr val="C00000"/>
                </a:solidFill>
                <a:latin typeface="Times New Roman" panose="02020603050405020304" pitchFamily="18" charset="0"/>
                <a:cs typeface="Times New Roman" panose="02020603050405020304" pitchFamily="18" charset="0"/>
              </a:rPr>
              <a:t>D = 70  µm</a:t>
            </a:r>
            <a:endParaRPr lang="en-US" sz="2400" dirty="0">
              <a:solidFill>
                <a:srgbClr val="C00000"/>
              </a:solidFill>
            </a:endParaRPr>
          </a:p>
        </p:txBody>
      </p:sp>
      <p:grpSp>
        <p:nvGrpSpPr>
          <p:cNvPr id="50" name="Group 49">
            <a:extLst>
              <a:ext uri="{FF2B5EF4-FFF2-40B4-BE49-F238E27FC236}">
                <a16:creationId xmlns:a16="http://schemas.microsoft.com/office/drawing/2014/main" id="{60D0054E-A9D6-4E83-91E4-168B7DC7F157}"/>
              </a:ext>
            </a:extLst>
          </p:cNvPr>
          <p:cNvGrpSpPr/>
          <p:nvPr/>
        </p:nvGrpSpPr>
        <p:grpSpPr>
          <a:xfrm>
            <a:off x="22313177" y="11153796"/>
            <a:ext cx="3432799" cy="2922078"/>
            <a:chOff x="22158952" y="10745825"/>
            <a:chExt cx="3432799" cy="2922078"/>
          </a:xfrm>
        </p:grpSpPr>
        <p:grpSp>
          <p:nvGrpSpPr>
            <p:cNvPr id="52" name="Group 51">
              <a:extLst>
                <a:ext uri="{FF2B5EF4-FFF2-40B4-BE49-F238E27FC236}">
                  <a16:creationId xmlns:a16="http://schemas.microsoft.com/office/drawing/2014/main" id="{34BBC8D0-FAAD-4428-9151-9339AA877FBE}"/>
                </a:ext>
              </a:extLst>
            </p:cNvPr>
            <p:cNvGrpSpPr>
              <a:grpSpLocks noChangeAspect="1"/>
            </p:cNvGrpSpPr>
            <p:nvPr/>
          </p:nvGrpSpPr>
          <p:grpSpPr>
            <a:xfrm>
              <a:off x="22203279" y="10745825"/>
              <a:ext cx="3344145" cy="2323898"/>
              <a:chOff x="21584182" y="7902543"/>
              <a:chExt cx="3824290" cy="2657558"/>
            </a:xfrm>
          </p:grpSpPr>
          <p:sp>
            <p:nvSpPr>
              <p:cNvPr id="403" name="TextBox 402">
                <a:extLst>
                  <a:ext uri="{FF2B5EF4-FFF2-40B4-BE49-F238E27FC236}">
                    <a16:creationId xmlns:a16="http://schemas.microsoft.com/office/drawing/2014/main" id="{771B56FC-B471-4725-92BC-B4873E42C7B9}"/>
                  </a:ext>
                </a:extLst>
              </p:cNvPr>
              <p:cNvSpPr txBox="1"/>
              <p:nvPr/>
            </p:nvSpPr>
            <p:spPr>
              <a:xfrm rot="20254438">
                <a:off x="24418504" y="8002462"/>
                <a:ext cx="989968" cy="406944"/>
              </a:xfrm>
              <a:prstGeom prst="rect">
                <a:avLst/>
              </a:prstGeom>
              <a:solidFill>
                <a:schemeClr val="bg1"/>
              </a:solidFill>
            </p:spPr>
            <p:txBody>
              <a:bodyPr wrap="none" rtlCol="0">
                <a:spAutoFit/>
              </a:bodyPr>
              <a:lstStyle/>
              <a:p>
                <a:r>
                  <a:rPr lang="en-US" sz="2000" dirty="0">
                    <a:latin typeface="Times New Roman" panose="02020603050405020304" pitchFamily="18" charset="0"/>
                    <a:cs typeface="Times New Roman" panose="02020603050405020304" pitchFamily="18" charset="0"/>
                  </a:rPr>
                  <a:t>P: pitch</a:t>
                </a:r>
                <a:endParaRPr lang="fr-FR" sz="2000" dirty="0">
                  <a:latin typeface="Times New Roman" panose="02020603050405020304" pitchFamily="18" charset="0"/>
                  <a:cs typeface="Times New Roman" panose="02020603050405020304" pitchFamily="18" charset="0"/>
                </a:endParaRPr>
              </a:p>
            </p:txBody>
          </p:sp>
          <p:sp>
            <p:nvSpPr>
              <p:cNvPr id="405" name="TextBox 404">
                <a:extLst>
                  <a:ext uri="{FF2B5EF4-FFF2-40B4-BE49-F238E27FC236}">
                    <a16:creationId xmlns:a16="http://schemas.microsoft.com/office/drawing/2014/main" id="{D4312DAF-DB81-4F28-9E0D-FFBD6D89AE3F}"/>
                  </a:ext>
                </a:extLst>
              </p:cNvPr>
              <p:cNvSpPr txBox="1"/>
              <p:nvPr/>
            </p:nvSpPr>
            <p:spPr>
              <a:xfrm>
                <a:off x="21584182" y="7902543"/>
                <a:ext cx="1025409" cy="406926"/>
              </a:xfrm>
              <a:prstGeom prst="rect">
                <a:avLst/>
              </a:prstGeom>
              <a:solidFill>
                <a:schemeClr val="bg1"/>
              </a:solidFill>
            </p:spPr>
            <p:txBody>
              <a:bodyPr wrap="none" rtlCol="0">
                <a:spAutoFit/>
              </a:bodyPr>
              <a:lstStyle/>
              <a:p>
                <a:r>
                  <a:rPr lang="en-US" sz="1600" dirty="0">
                    <a:latin typeface="Times New Roman" panose="02020603050405020304" pitchFamily="18" charset="0"/>
                    <a:cs typeface="Times New Roman" panose="02020603050405020304" pitchFamily="18" charset="0"/>
                  </a:rPr>
                  <a:t>D: diam</a:t>
                </a:r>
                <a:endParaRPr lang="fr-FR" sz="16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3925CA9-5A9C-47DE-BF64-89B067537AD6}"/>
                  </a:ext>
                </a:extLst>
              </p:cNvPr>
              <p:cNvGrpSpPr/>
              <p:nvPr/>
            </p:nvGrpSpPr>
            <p:grpSpPr>
              <a:xfrm>
                <a:off x="22089746" y="7922343"/>
                <a:ext cx="3012852" cy="2637758"/>
                <a:chOff x="18496276" y="9209855"/>
                <a:chExt cx="3558282" cy="3115283"/>
              </a:xfrm>
            </p:grpSpPr>
            <p:grpSp>
              <p:nvGrpSpPr>
                <p:cNvPr id="21" name="Group 20">
                  <a:extLst>
                    <a:ext uri="{FF2B5EF4-FFF2-40B4-BE49-F238E27FC236}">
                      <a16:creationId xmlns:a16="http://schemas.microsoft.com/office/drawing/2014/main" id="{558F1485-1882-4351-BA83-5670C32F733C}"/>
                    </a:ext>
                  </a:extLst>
                </p:cNvPr>
                <p:cNvGrpSpPr/>
                <p:nvPr/>
              </p:nvGrpSpPr>
              <p:grpSpPr>
                <a:xfrm>
                  <a:off x="20592807" y="9440915"/>
                  <a:ext cx="747595" cy="754173"/>
                  <a:chOff x="20592807" y="9440915"/>
                  <a:chExt cx="747595" cy="754173"/>
                </a:xfrm>
              </p:grpSpPr>
              <p:cxnSp>
                <p:nvCxnSpPr>
                  <p:cNvPr id="421" name="Straight Arrow Connector 420">
                    <a:extLst>
                      <a:ext uri="{FF2B5EF4-FFF2-40B4-BE49-F238E27FC236}">
                        <a16:creationId xmlns:a16="http://schemas.microsoft.com/office/drawing/2014/main" id="{340A93AB-EC1B-4BE8-B405-9FC34E0358A9}"/>
                      </a:ext>
                    </a:extLst>
                  </p:cNvPr>
                  <p:cNvCxnSpPr>
                    <a:cxnSpLocks/>
                  </p:cNvCxnSpPr>
                  <p:nvPr/>
                </p:nvCxnSpPr>
                <p:spPr>
                  <a:xfrm>
                    <a:off x="20592807" y="10137768"/>
                    <a:ext cx="74759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261B89F9-D4CC-4286-AE8E-7F56564E3AE4}"/>
                      </a:ext>
                    </a:extLst>
                  </p:cNvPr>
                  <p:cNvCxnSpPr>
                    <a:cxnSpLocks/>
                  </p:cNvCxnSpPr>
                  <p:nvPr/>
                </p:nvCxnSpPr>
                <p:spPr>
                  <a:xfrm rot="3600000">
                    <a:off x="20778020" y="9814713"/>
                    <a:ext cx="74759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4" name="Straight Arrow Connector 423">
                    <a:extLst>
                      <a:ext uri="{FF2B5EF4-FFF2-40B4-BE49-F238E27FC236}">
                        <a16:creationId xmlns:a16="http://schemas.microsoft.com/office/drawing/2014/main" id="{E12EB4B9-CBB5-455E-B345-43C2524EDD09}"/>
                      </a:ext>
                    </a:extLst>
                  </p:cNvPr>
                  <p:cNvCxnSpPr>
                    <a:cxnSpLocks/>
                  </p:cNvCxnSpPr>
                  <p:nvPr/>
                </p:nvCxnSpPr>
                <p:spPr>
                  <a:xfrm rot="18000000" flipV="1">
                    <a:off x="20403773" y="9821291"/>
                    <a:ext cx="74759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B698F26-A3CE-4AD8-B738-4050BE84941B}"/>
                    </a:ext>
                  </a:extLst>
                </p:cNvPr>
                <p:cNvGrpSpPr/>
                <p:nvPr/>
              </p:nvGrpSpPr>
              <p:grpSpPr>
                <a:xfrm>
                  <a:off x="18496276" y="9209855"/>
                  <a:ext cx="3558282" cy="3115283"/>
                  <a:chOff x="18496276" y="9209855"/>
                  <a:chExt cx="3558282" cy="3115283"/>
                </a:xfrm>
              </p:grpSpPr>
              <p:grpSp>
                <p:nvGrpSpPr>
                  <p:cNvPr id="510" name="Group 509">
                    <a:extLst>
                      <a:ext uri="{FF2B5EF4-FFF2-40B4-BE49-F238E27FC236}">
                        <a16:creationId xmlns:a16="http://schemas.microsoft.com/office/drawing/2014/main" id="{F4DDF619-4F9D-4D98-83DB-1506ABE3CA9F}"/>
                      </a:ext>
                    </a:extLst>
                  </p:cNvPr>
                  <p:cNvGrpSpPr/>
                  <p:nvPr/>
                </p:nvGrpSpPr>
                <p:grpSpPr>
                  <a:xfrm>
                    <a:off x="18496276" y="10485318"/>
                    <a:ext cx="1323660" cy="576066"/>
                    <a:chOff x="18809584" y="9850355"/>
                    <a:chExt cx="1323660" cy="576066"/>
                  </a:xfrm>
                </p:grpSpPr>
                <p:sp>
                  <p:nvSpPr>
                    <p:cNvPr id="512" name="Rectangle: Rounded Corners 511">
                      <a:extLst>
                        <a:ext uri="{FF2B5EF4-FFF2-40B4-BE49-F238E27FC236}">
                          <a16:creationId xmlns:a16="http://schemas.microsoft.com/office/drawing/2014/main" id="{1097A421-5E4F-4128-B61F-1ED5DBE278EA}"/>
                        </a:ext>
                      </a:extLst>
                    </p:cNvPr>
                    <p:cNvSpPr>
                      <a:spLocks noChangeAspect="1"/>
                    </p:cNvSpPr>
                    <p:nvPr/>
                  </p:nvSpPr>
                  <p:spPr>
                    <a:xfrm rot="16200000">
                      <a:off x="18808965" y="9850974"/>
                      <a:ext cx="576066" cy="574828"/>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3" name="Rectangle: Rounded Corners 512">
                      <a:extLst>
                        <a:ext uri="{FF2B5EF4-FFF2-40B4-BE49-F238E27FC236}">
                          <a16:creationId xmlns:a16="http://schemas.microsoft.com/office/drawing/2014/main" id="{453F5ECF-D6A5-4D02-B730-F6B1B09DDE79}"/>
                        </a:ext>
                      </a:extLst>
                    </p:cNvPr>
                    <p:cNvSpPr>
                      <a:spLocks noChangeAspect="1"/>
                    </p:cNvSpPr>
                    <p:nvPr/>
                  </p:nvSpPr>
                  <p:spPr>
                    <a:xfrm>
                      <a:off x="19557178" y="9850355"/>
                      <a:ext cx="576066" cy="574827"/>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6" name="Group 15">
                    <a:extLst>
                      <a:ext uri="{FF2B5EF4-FFF2-40B4-BE49-F238E27FC236}">
                        <a16:creationId xmlns:a16="http://schemas.microsoft.com/office/drawing/2014/main" id="{24576408-7079-4ADF-B74B-EED4C03E7493}"/>
                      </a:ext>
                    </a:extLst>
                  </p:cNvPr>
                  <p:cNvGrpSpPr/>
                  <p:nvPr/>
                </p:nvGrpSpPr>
                <p:grpSpPr>
                  <a:xfrm>
                    <a:off x="18809584" y="9209855"/>
                    <a:ext cx="3244974" cy="3115283"/>
                    <a:chOff x="18809584" y="9209855"/>
                    <a:chExt cx="3244974" cy="3115283"/>
                  </a:xfrm>
                </p:grpSpPr>
                <p:cxnSp>
                  <p:nvCxnSpPr>
                    <p:cNvPr id="404" name="Straight Arrow Connector 403">
                      <a:extLst>
                        <a:ext uri="{FF2B5EF4-FFF2-40B4-BE49-F238E27FC236}">
                          <a16:creationId xmlns:a16="http://schemas.microsoft.com/office/drawing/2014/main" id="{259C7F0D-52FA-4F4E-A535-7E2535234118}"/>
                        </a:ext>
                      </a:extLst>
                    </p:cNvPr>
                    <p:cNvCxnSpPr>
                      <a:cxnSpLocks/>
                      <a:stCxn id="406" idx="1"/>
                      <a:endCxn id="406" idx="3"/>
                    </p:cNvCxnSpPr>
                    <p:nvPr/>
                  </p:nvCxnSpPr>
                  <p:spPr>
                    <a:xfrm>
                      <a:off x="19123442" y="9497269"/>
                      <a:ext cx="5760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7" name="Rectangle: Rounded Corners 406">
                      <a:extLst>
                        <a:ext uri="{FF2B5EF4-FFF2-40B4-BE49-F238E27FC236}">
                          <a16:creationId xmlns:a16="http://schemas.microsoft.com/office/drawing/2014/main" id="{952C5618-36CB-4A76-B5F7-AF83456EBD50}"/>
                        </a:ext>
                      </a:extLst>
                    </p:cNvPr>
                    <p:cNvSpPr>
                      <a:spLocks noChangeAspect="1"/>
                    </p:cNvSpPr>
                    <p:nvPr/>
                  </p:nvSpPr>
                  <p:spPr>
                    <a:xfrm>
                      <a:off x="19914957" y="9222209"/>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 14">
                      <a:extLst>
                        <a:ext uri="{FF2B5EF4-FFF2-40B4-BE49-F238E27FC236}">
                          <a16:creationId xmlns:a16="http://schemas.microsoft.com/office/drawing/2014/main" id="{46396F18-10AA-4D5B-A1A4-67A1711F9D29}"/>
                        </a:ext>
                      </a:extLst>
                    </p:cNvPr>
                    <p:cNvGrpSpPr/>
                    <p:nvPr/>
                  </p:nvGrpSpPr>
                  <p:grpSpPr>
                    <a:xfrm>
                      <a:off x="18809584" y="9209855"/>
                      <a:ext cx="1323660" cy="1216566"/>
                      <a:chOff x="18809584" y="9209855"/>
                      <a:chExt cx="1323660" cy="1216566"/>
                    </a:xfrm>
                  </p:grpSpPr>
                  <p:sp>
                    <p:nvSpPr>
                      <p:cNvPr id="406" name="Rectangle: Rounded Corners 405">
                        <a:extLst>
                          <a:ext uri="{FF2B5EF4-FFF2-40B4-BE49-F238E27FC236}">
                            <a16:creationId xmlns:a16="http://schemas.microsoft.com/office/drawing/2014/main" id="{719371EF-8876-47EC-8210-D7784BE7C82A}"/>
                          </a:ext>
                        </a:extLst>
                      </p:cNvPr>
                      <p:cNvSpPr>
                        <a:spLocks noChangeAspect="1"/>
                      </p:cNvSpPr>
                      <p:nvPr/>
                    </p:nvSpPr>
                    <p:spPr>
                      <a:xfrm>
                        <a:off x="19123442" y="9209855"/>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6" name="Rectangle: Rounded Corners 455">
                        <a:extLst>
                          <a:ext uri="{FF2B5EF4-FFF2-40B4-BE49-F238E27FC236}">
                            <a16:creationId xmlns:a16="http://schemas.microsoft.com/office/drawing/2014/main" id="{DCBD687F-D52C-4AE4-AD28-440EE0F66ABD}"/>
                          </a:ext>
                        </a:extLst>
                      </p:cNvPr>
                      <p:cNvSpPr>
                        <a:spLocks noChangeAspect="1"/>
                      </p:cNvSpPr>
                      <p:nvPr/>
                    </p:nvSpPr>
                    <p:spPr>
                      <a:xfrm rot="16200000">
                        <a:off x="18808965" y="9850974"/>
                        <a:ext cx="576066" cy="574828"/>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9" name="Rectangle: Rounded Corners 408">
                        <a:extLst>
                          <a:ext uri="{FF2B5EF4-FFF2-40B4-BE49-F238E27FC236}">
                            <a16:creationId xmlns:a16="http://schemas.microsoft.com/office/drawing/2014/main" id="{92EB936D-DEDE-4754-B754-6EDB450190A5}"/>
                          </a:ext>
                        </a:extLst>
                      </p:cNvPr>
                      <p:cNvSpPr>
                        <a:spLocks noChangeAspect="1"/>
                      </p:cNvSpPr>
                      <p:nvPr/>
                    </p:nvSpPr>
                    <p:spPr>
                      <a:xfrm>
                        <a:off x="19557178" y="9850355"/>
                        <a:ext cx="576066" cy="574827"/>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10" name="Rectangle: Rounded Corners 409">
                      <a:extLst>
                        <a:ext uri="{FF2B5EF4-FFF2-40B4-BE49-F238E27FC236}">
                          <a16:creationId xmlns:a16="http://schemas.microsoft.com/office/drawing/2014/main" id="{10FFB9E3-7E69-49B0-8FEA-C794167B868E}"/>
                        </a:ext>
                      </a:extLst>
                    </p:cNvPr>
                    <p:cNvSpPr>
                      <a:spLocks noChangeAspect="1"/>
                    </p:cNvSpPr>
                    <p:nvPr/>
                  </p:nvSpPr>
                  <p:spPr>
                    <a:xfrm>
                      <a:off x="20304774" y="9850355"/>
                      <a:ext cx="576066" cy="574827"/>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1" name="Rectangle: Rounded Corners 410">
                      <a:extLst>
                        <a:ext uri="{FF2B5EF4-FFF2-40B4-BE49-F238E27FC236}">
                          <a16:creationId xmlns:a16="http://schemas.microsoft.com/office/drawing/2014/main" id="{70C43623-EEBC-4C1D-B821-E9097FB8FA57}"/>
                        </a:ext>
                      </a:extLst>
                    </p:cNvPr>
                    <p:cNvSpPr>
                      <a:spLocks noChangeAspect="1"/>
                    </p:cNvSpPr>
                    <p:nvPr/>
                  </p:nvSpPr>
                  <p:spPr>
                    <a:xfrm>
                      <a:off x="21052369" y="9850355"/>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5" name="Rectangle: Rounded Corners 424">
                      <a:extLst>
                        <a:ext uri="{FF2B5EF4-FFF2-40B4-BE49-F238E27FC236}">
                          <a16:creationId xmlns:a16="http://schemas.microsoft.com/office/drawing/2014/main" id="{ECDD64AA-3CB5-4713-BB30-527318911D67}"/>
                        </a:ext>
                      </a:extLst>
                    </p:cNvPr>
                    <p:cNvSpPr>
                      <a:spLocks noChangeAspect="1"/>
                    </p:cNvSpPr>
                    <p:nvPr/>
                  </p:nvSpPr>
                  <p:spPr>
                    <a:xfrm>
                      <a:off x="20676614" y="9209855"/>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14" name="Group 513">
                      <a:extLst>
                        <a:ext uri="{FF2B5EF4-FFF2-40B4-BE49-F238E27FC236}">
                          <a16:creationId xmlns:a16="http://schemas.microsoft.com/office/drawing/2014/main" id="{5414A83E-FF00-4EA4-9802-31D42B19057C}"/>
                        </a:ext>
                      </a:extLst>
                    </p:cNvPr>
                    <p:cNvGrpSpPr/>
                    <p:nvPr/>
                  </p:nvGrpSpPr>
                  <p:grpSpPr>
                    <a:xfrm>
                      <a:off x="19999082" y="10491745"/>
                      <a:ext cx="1323660" cy="576066"/>
                      <a:chOff x="18809584" y="9850355"/>
                      <a:chExt cx="1323660" cy="576066"/>
                    </a:xfrm>
                  </p:grpSpPr>
                  <p:sp>
                    <p:nvSpPr>
                      <p:cNvPr id="516" name="Rectangle: Rounded Corners 515">
                        <a:extLst>
                          <a:ext uri="{FF2B5EF4-FFF2-40B4-BE49-F238E27FC236}">
                            <a16:creationId xmlns:a16="http://schemas.microsoft.com/office/drawing/2014/main" id="{FEBFF31A-F70C-4A39-AF43-9A25460139B2}"/>
                          </a:ext>
                        </a:extLst>
                      </p:cNvPr>
                      <p:cNvSpPr>
                        <a:spLocks noChangeAspect="1"/>
                      </p:cNvSpPr>
                      <p:nvPr/>
                    </p:nvSpPr>
                    <p:spPr>
                      <a:xfrm rot="16200000">
                        <a:off x="18808965" y="9850974"/>
                        <a:ext cx="576066" cy="574828"/>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7" name="Rectangle: Rounded Corners 516">
                        <a:extLst>
                          <a:ext uri="{FF2B5EF4-FFF2-40B4-BE49-F238E27FC236}">
                            <a16:creationId xmlns:a16="http://schemas.microsoft.com/office/drawing/2014/main" id="{3A61DE04-E93E-4C45-B7D6-5DB490A3BF7A}"/>
                          </a:ext>
                        </a:extLst>
                      </p:cNvPr>
                      <p:cNvSpPr>
                        <a:spLocks noChangeAspect="1"/>
                      </p:cNvSpPr>
                      <p:nvPr/>
                    </p:nvSpPr>
                    <p:spPr>
                      <a:xfrm>
                        <a:off x="19557178" y="9850355"/>
                        <a:ext cx="576066" cy="574827"/>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18" name="Group 517">
                      <a:extLst>
                        <a:ext uri="{FF2B5EF4-FFF2-40B4-BE49-F238E27FC236}">
                          <a16:creationId xmlns:a16="http://schemas.microsoft.com/office/drawing/2014/main" id="{8CC60FE3-38D0-4CAC-AC1E-2A2111C9778E}"/>
                        </a:ext>
                      </a:extLst>
                    </p:cNvPr>
                    <p:cNvGrpSpPr/>
                    <p:nvPr/>
                  </p:nvGrpSpPr>
                  <p:grpSpPr>
                    <a:xfrm>
                      <a:off x="18926848" y="11120849"/>
                      <a:ext cx="1323660" cy="576066"/>
                      <a:chOff x="18809584" y="9850355"/>
                      <a:chExt cx="1323660" cy="576066"/>
                    </a:xfrm>
                  </p:grpSpPr>
                  <p:sp>
                    <p:nvSpPr>
                      <p:cNvPr id="520" name="Rectangle: Rounded Corners 519">
                        <a:extLst>
                          <a:ext uri="{FF2B5EF4-FFF2-40B4-BE49-F238E27FC236}">
                            <a16:creationId xmlns:a16="http://schemas.microsoft.com/office/drawing/2014/main" id="{F1CD4BD9-229F-4410-A7AD-4028FE9FACAE}"/>
                          </a:ext>
                        </a:extLst>
                      </p:cNvPr>
                      <p:cNvSpPr>
                        <a:spLocks noChangeAspect="1"/>
                      </p:cNvSpPr>
                      <p:nvPr/>
                    </p:nvSpPr>
                    <p:spPr>
                      <a:xfrm rot="16200000">
                        <a:off x="18808965" y="9850974"/>
                        <a:ext cx="576066" cy="574828"/>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1" name="Rectangle: Rounded Corners 520">
                        <a:extLst>
                          <a:ext uri="{FF2B5EF4-FFF2-40B4-BE49-F238E27FC236}">
                            <a16:creationId xmlns:a16="http://schemas.microsoft.com/office/drawing/2014/main" id="{F4CEC47C-D85A-46C1-B0B9-92268656100B}"/>
                          </a:ext>
                        </a:extLst>
                      </p:cNvPr>
                      <p:cNvSpPr>
                        <a:spLocks noChangeAspect="1"/>
                      </p:cNvSpPr>
                      <p:nvPr/>
                    </p:nvSpPr>
                    <p:spPr>
                      <a:xfrm>
                        <a:off x="19557178" y="9850355"/>
                        <a:ext cx="576066" cy="574827"/>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22" name="Group 521">
                      <a:extLst>
                        <a:ext uri="{FF2B5EF4-FFF2-40B4-BE49-F238E27FC236}">
                          <a16:creationId xmlns:a16="http://schemas.microsoft.com/office/drawing/2014/main" id="{AEBBA9BB-36C1-4BC1-9CDE-06D22351EC43}"/>
                        </a:ext>
                      </a:extLst>
                    </p:cNvPr>
                    <p:cNvGrpSpPr/>
                    <p:nvPr/>
                  </p:nvGrpSpPr>
                  <p:grpSpPr>
                    <a:xfrm>
                      <a:off x="20430886" y="11120902"/>
                      <a:ext cx="1323660" cy="576066"/>
                      <a:chOff x="18809584" y="9850355"/>
                      <a:chExt cx="1323660" cy="576066"/>
                    </a:xfrm>
                  </p:grpSpPr>
                  <p:sp>
                    <p:nvSpPr>
                      <p:cNvPr id="524" name="Rectangle: Rounded Corners 523">
                        <a:extLst>
                          <a:ext uri="{FF2B5EF4-FFF2-40B4-BE49-F238E27FC236}">
                            <a16:creationId xmlns:a16="http://schemas.microsoft.com/office/drawing/2014/main" id="{7BB79C60-B213-428B-B219-2149E655ADE6}"/>
                          </a:ext>
                        </a:extLst>
                      </p:cNvPr>
                      <p:cNvSpPr>
                        <a:spLocks noChangeAspect="1"/>
                      </p:cNvSpPr>
                      <p:nvPr/>
                    </p:nvSpPr>
                    <p:spPr>
                      <a:xfrm rot="16200000">
                        <a:off x="18808965" y="9850974"/>
                        <a:ext cx="576066" cy="574828"/>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5" name="Rectangle: Rounded Corners 524">
                        <a:extLst>
                          <a:ext uri="{FF2B5EF4-FFF2-40B4-BE49-F238E27FC236}">
                            <a16:creationId xmlns:a16="http://schemas.microsoft.com/office/drawing/2014/main" id="{540DCFFC-86E9-4C09-953C-0A03C1C66303}"/>
                          </a:ext>
                        </a:extLst>
                      </p:cNvPr>
                      <p:cNvSpPr>
                        <a:spLocks noChangeAspect="1"/>
                      </p:cNvSpPr>
                      <p:nvPr/>
                    </p:nvSpPr>
                    <p:spPr>
                      <a:xfrm>
                        <a:off x="19557178" y="9850355"/>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6" name="Group 525">
                      <a:extLst>
                        <a:ext uri="{FF2B5EF4-FFF2-40B4-BE49-F238E27FC236}">
                          <a16:creationId xmlns:a16="http://schemas.microsoft.com/office/drawing/2014/main" id="{9A3AA0BF-933F-483B-A306-26CA865045A7}"/>
                        </a:ext>
                      </a:extLst>
                    </p:cNvPr>
                    <p:cNvGrpSpPr/>
                    <p:nvPr/>
                  </p:nvGrpSpPr>
                  <p:grpSpPr>
                    <a:xfrm>
                      <a:off x="19362193" y="11749072"/>
                      <a:ext cx="1323660" cy="576066"/>
                      <a:chOff x="18809584" y="9850355"/>
                      <a:chExt cx="1323660" cy="576066"/>
                    </a:xfrm>
                  </p:grpSpPr>
                  <p:sp>
                    <p:nvSpPr>
                      <p:cNvPr id="528" name="Rectangle: Rounded Corners 527">
                        <a:extLst>
                          <a:ext uri="{FF2B5EF4-FFF2-40B4-BE49-F238E27FC236}">
                            <a16:creationId xmlns:a16="http://schemas.microsoft.com/office/drawing/2014/main" id="{095D6FD7-5291-4312-9E15-CB905DAC46E3}"/>
                          </a:ext>
                        </a:extLst>
                      </p:cNvPr>
                      <p:cNvSpPr>
                        <a:spLocks noChangeAspect="1"/>
                      </p:cNvSpPr>
                      <p:nvPr/>
                    </p:nvSpPr>
                    <p:spPr>
                      <a:xfrm rot="16200000">
                        <a:off x="18808965" y="9850974"/>
                        <a:ext cx="576066" cy="574828"/>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9" name="Rectangle: Rounded Corners 528">
                        <a:extLst>
                          <a:ext uri="{FF2B5EF4-FFF2-40B4-BE49-F238E27FC236}">
                            <a16:creationId xmlns:a16="http://schemas.microsoft.com/office/drawing/2014/main" id="{90D0FD7F-0410-4148-B52E-4AF83F618A80}"/>
                          </a:ext>
                        </a:extLst>
                      </p:cNvPr>
                      <p:cNvSpPr>
                        <a:spLocks noChangeAspect="1"/>
                      </p:cNvSpPr>
                      <p:nvPr/>
                    </p:nvSpPr>
                    <p:spPr>
                      <a:xfrm>
                        <a:off x="19557178" y="9850355"/>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33" name="Rectangle: Rounded Corners 532">
                      <a:extLst>
                        <a:ext uri="{FF2B5EF4-FFF2-40B4-BE49-F238E27FC236}">
                          <a16:creationId xmlns:a16="http://schemas.microsoft.com/office/drawing/2014/main" id="{B45D9487-BEBA-4A30-B9B3-56CF12E65656}"/>
                        </a:ext>
                      </a:extLst>
                    </p:cNvPr>
                    <p:cNvSpPr>
                      <a:spLocks noChangeAspect="1"/>
                    </p:cNvSpPr>
                    <p:nvPr/>
                  </p:nvSpPr>
                  <p:spPr>
                    <a:xfrm>
                      <a:off x="21478492" y="10480585"/>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7" name="Rectangle: Rounded Corners 536">
                      <a:extLst>
                        <a:ext uri="{FF2B5EF4-FFF2-40B4-BE49-F238E27FC236}">
                          <a16:creationId xmlns:a16="http://schemas.microsoft.com/office/drawing/2014/main" id="{74FF8F61-EA4F-4A6A-9403-ECEFC7DED3BB}"/>
                        </a:ext>
                      </a:extLst>
                    </p:cNvPr>
                    <p:cNvSpPr>
                      <a:spLocks noChangeAspect="1"/>
                    </p:cNvSpPr>
                    <p:nvPr/>
                  </p:nvSpPr>
                  <p:spPr>
                    <a:xfrm>
                      <a:off x="20856984" y="11749379"/>
                      <a:ext cx="576066" cy="574827"/>
                    </a:xfrm>
                    <a:prstGeom prst="roundRect">
                      <a:avLst>
                        <a:gd name="adj" fmla="val 50000"/>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sp>
          <p:nvSpPr>
            <p:cNvPr id="548" name="Rectangle 547">
              <a:extLst>
                <a:ext uri="{FF2B5EF4-FFF2-40B4-BE49-F238E27FC236}">
                  <a16:creationId xmlns:a16="http://schemas.microsoft.com/office/drawing/2014/main" id="{273A0235-1138-47CB-B7F1-6E6512F70D31}"/>
                </a:ext>
              </a:extLst>
            </p:cNvPr>
            <p:cNvSpPr/>
            <p:nvPr/>
          </p:nvSpPr>
          <p:spPr>
            <a:xfrm>
              <a:off x="22158952" y="13206238"/>
              <a:ext cx="343279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µRWELL hole geometry </a:t>
              </a:r>
              <a:endParaRPr lang="en-US" sz="2400" dirty="0"/>
            </a:p>
          </p:txBody>
        </p:sp>
      </p:grpSp>
      <p:sp>
        <p:nvSpPr>
          <p:cNvPr id="3" name="TextBox 2">
            <a:extLst>
              <a:ext uri="{FF2B5EF4-FFF2-40B4-BE49-F238E27FC236}">
                <a16:creationId xmlns:a16="http://schemas.microsoft.com/office/drawing/2014/main" id="{6D40B2C5-AEFF-4672-81AB-22406D5CF2B5}"/>
              </a:ext>
            </a:extLst>
          </p:cNvPr>
          <p:cNvSpPr txBox="1"/>
          <p:nvPr/>
        </p:nvSpPr>
        <p:spPr>
          <a:xfrm>
            <a:off x="22647271" y="42280990"/>
            <a:ext cx="8727326" cy="830997"/>
          </a:xfrm>
          <a:prstGeom prst="rect">
            <a:avLst/>
          </a:prstGeom>
          <a:solidFill>
            <a:srgbClr val="00FFFF"/>
          </a:solidFill>
        </p:spPr>
        <p:txBody>
          <a:bodyPr wrap="none" rtlCol="0">
            <a:spAutoFit/>
          </a:bodyPr>
          <a:lstStyle/>
          <a:p>
            <a:r>
              <a:rPr lang="en-US" sz="2400" i="1" baseline="30000" dirty="0">
                <a:latin typeface="Times New Roman" panose="02020603050405020304" pitchFamily="18" charset="0"/>
                <a:cs typeface="Times New Roman" panose="02020603050405020304" pitchFamily="18" charset="0"/>
              </a:rPr>
              <a:t>1 </a:t>
            </a:r>
            <a:r>
              <a:rPr lang="en-US" sz="2400" i="1" dirty="0">
                <a:latin typeface="Times New Roman" panose="02020603050405020304" pitchFamily="18" charset="0"/>
                <a:cs typeface="Times New Roman" panose="02020603050405020304" pitchFamily="18" charset="0"/>
              </a:rPr>
              <a:t>Jefferson Lab, 12000 Jefferson Avenue, Newport News, VA 23606</a:t>
            </a:r>
          </a:p>
          <a:p>
            <a:r>
              <a:rPr lang="en-US" sz="2400" i="1" baseline="30000" dirty="0">
                <a:latin typeface="Times New Roman" panose="02020603050405020304" pitchFamily="18" charset="0"/>
                <a:cs typeface="Times New Roman" panose="02020603050405020304" pitchFamily="18" charset="0"/>
              </a:rPr>
              <a:t>2 </a:t>
            </a:r>
            <a:r>
              <a:rPr lang="en-US" sz="2400" i="1" dirty="0">
                <a:latin typeface="Times New Roman" panose="02020603050405020304" pitchFamily="18" charset="0"/>
                <a:cs typeface="Times New Roman" panose="02020603050405020304" pitchFamily="18" charset="0"/>
              </a:rPr>
              <a:t>Stony Brook University, 100 Nicolls Road, Stony Brook, NY 11794</a:t>
            </a:r>
            <a:endParaRPr lang="fr-FR" sz="2400" i="1" dirty="0">
              <a:latin typeface="Times New Roman" panose="02020603050405020304" pitchFamily="18" charset="0"/>
              <a:cs typeface="Times New Roman" panose="02020603050405020304" pitchFamily="18" charset="0"/>
            </a:endParaRPr>
          </a:p>
        </p:txBody>
      </p:sp>
      <p:cxnSp>
        <p:nvCxnSpPr>
          <p:cNvPr id="18" name="Connector: Elbow 17">
            <a:extLst>
              <a:ext uri="{FF2B5EF4-FFF2-40B4-BE49-F238E27FC236}">
                <a16:creationId xmlns:a16="http://schemas.microsoft.com/office/drawing/2014/main" id="{A852AB84-8476-43A3-982B-3330D8B43026}"/>
              </a:ext>
            </a:extLst>
          </p:cNvPr>
          <p:cNvCxnSpPr>
            <a:cxnSpLocks/>
            <a:stCxn id="520" idx="0"/>
          </p:cNvCxnSpPr>
          <p:nvPr/>
        </p:nvCxnSpPr>
        <p:spPr>
          <a:xfrm rot="10800000">
            <a:off x="20586773" y="12070950"/>
            <a:ext cx="2531620" cy="728341"/>
          </a:xfrm>
          <a:prstGeom prst="bentConnector3">
            <a:avLst>
              <a:gd name="adj1" fmla="val 6956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Connector: Elbow 293">
            <a:extLst>
              <a:ext uri="{FF2B5EF4-FFF2-40B4-BE49-F238E27FC236}">
                <a16:creationId xmlns:a16="http://schemas.microsoft.com/office/drawing/2014/main" id="{EEFA57BE-0879-4D5A-BFB9-931C471D891D}"/>
              </a:ext>
            </a:extLst>
          </p:cNvPr>
          <p:cNvCxnSpPr>
            <a:cxnSpLocks/>
            <a:stCxn id="520" idx="0"/>
            <a:endCxn id="441" idx="3"/>
          </p:cNvCxnSpPr>
          <p:nvPr/>
        </p:nvCxnSpPr>
        <p:spPr>
          <a:xfrm rot="10800000" flipV="1">
            <a:off x="20913989" y="12799289"/>
            <a:ext cx="2204405" cy="1952767"/>
          </a:xfrm>
          <a:prstGeom prst="bentConnector3">
            <a:avLst>
              <a:gd name="adj1" fmla="val 8802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3" name="TextBox 302">
            <a:extLst>
              <a:ext uri="{FF2B5EF4-FFF2-40B4-BE49-F238E27FC236}">
                <a16:creationId xmlns:a16="http://schemas.microsoft.com/office/drawing/2014/main" id="{75097EC8-7A44-4DD6-94C3-FEAEBD0B772A}"/>
              </a:ext>
            </a:extLst>
          </p:cNvPr>
          <p:cNvSpPr txBox="1"/>
          <p:nvPr/>
        </p:nvSpPr>
        <p:spPr>
          <a:xfrm>
            <a:off x="21299600" y="10050066"/>
            <a:ext cx="6047425" cy="584775"/>
          </a:xfrm>
          <a:prstGeom prst="rect">
            <a:avLst/>
          </a:prstGeom>
          <a:noFill/>
        </p:spPr>
        <p:txBody>
          <a:bodyPr wrap="none" rtlCol="0">
            <a:spAutoFit/>
          </a:bodyPr>
          <a:lstStyle/>
          <a:p>
            <a:r>
              <a:rPr lang="en-US" sz="3200" u="sng" dirty="0">
                <a:latin typeface="Times New Roman" panose="02020603050405020304" pitchFamily="18" charset="0"/>
                <a:cs typeface="Times New Roman" panose="02020603050405020304" pitchFamily="18" charset="0"/>
              </a:rPr>
              <a:t>µRWELL foil: amplification device</a:t>
            </a:r>
            <a:endParaRPr lang="fr-FR" sz="3200" u="sng" dirty="0">
              <a:latin typeface="Times New Roman" panose="02020603050405020304" pitchFamily="18" charset="0"/>
              <a:cs typeface="Times New Roman" panose="02020603050405020304" pitchFamily="18" charset="0"/>
            </a:endParaRPr>
          </a:p>
        </p:txBody>
      </p:sp>
      <p:grpSp>
        <p:nvGrpSpPr>
          <p:cNvPr id="475" name="Group 474">
            <a:extLst>
              <a:ext uri="{FF2B5EF4-FFF2-40B4-BE49-F238E27FC236}">
                <a16:creationId xmlns:a16="http://schemas.microsoft.com/office/drawing/2014/main" id="{3A12E5B6-04F1-4855-9B64-8B28BCC60D38}"/>
              </a:ext>
            </a:extLst>
          </p:cNvPr>
          <p:cNvGrpSpPr/>
          <p:nvPr/>
        </p:nvGrpSpPr>
        <p:grpSpPr>
          <a:xfrm>
            <a:off x="16778186" y="5177999"/>
            <a:ext cx="15445212" cy="4534896"/>
            <a:chOff x="16778186" y="5047371"/>
            <a:chExt cx="15445212" cy="4534896"/>
          </a:xfrm>
        </p:grpSpPr>
        <p:sp>
          <p:nvSpPr>
            <p:cNvPr id="312" name="Rectangle 311">
              <a:extLst>
                <a:ext uri="{FF2B5EF4-FFF2-40B4-BE49-F238E27FC236}">
                  <a16:creationId xmlns:a16="http://schemas.microsoft.com/office/drawing/2014/main" id="{8979A89A-B013-428C-817D-EFFA7ADC7283}"/>
                </a:ext>
              </a:extLst>
            </p:cNvPr>
            <p:cNvSpPr/>
            <p:nvPr/>
          </p:nvSpPr>
          <p:spPr>
            <a:xfrm>
              <a:off x="16778186" y="5047371"/>
              <a:ext cx="7220634" cy="2241576"/>
            </a:xfrm>
            <a:prstGeom prst="rect">
              <a:avLst/>
            </a:prstGeom>
          </p:spPr>
          <p:txBody>
            <a:bodyPr wrap="square">
              <a:spAutoFit/>
            </a:bodyPr>
            <a:lstStyle/>
            <a:p>
              <a:pPr lvl="0" algn="just">
                <a:lnSpc>
                  <a:spcPct val="150000"/>
                </a:lnSpc>
              </a:pPr>
              <a:r>
                <a:rPr lang="en-US" sz="2400" b="1" dirty="0">
                  <a:latin typeface="Times New Roman" panose="02020603050405020304" pitchFamily="18" charset="0"/>
                  <a:cs typeface="Times New Roman" panose="02020603050405020304" pitchFamily="18" charset="0"/>
                </a:rPr>
                <a:t>Radiator: </a:t>
              </a:r>
              <a:r>
                <a:rPr lang="en-US" sz="2400" dirty="0">
                  <a:latin typeface="Times New Roman" panose="02020603050405020304" pitchFamily="18" charset="0"/>
                  <a:cs typeface="Times New Roman" panose="02020603050405020304" pitchFamily="18" charset="0"/>
                  <a:sym typeface="Wingdings" panose="05000000000000000000" pitchFamily="2" charset="2"/>
                </a:rPr>
                <a:t>Magnesium Fluoride (MgF2)</a:t>
              </a:r>
            </a:p>
            <a:p>
              <a:pPr lvl="0" algn="just">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Transparency in vacuum ultraviolet (VUV) but low photon yield &amp; large Cerenkov angle = poor spatial information  Will investigate alternative materials:</a:t>
              </a:r>
            </a:p>
          </p:txBody>
        </p:sp>
        <p:grpSp>
          <p:nvGrpSpPr>
            <p:cNvPr id="115" name="Group 114">
              <a:extLst>
                <a:ext uri="{FF2B5EF4-FFF2-40B4-BE49-F238E27FC236}">
                  <a16:creationId xmlns:a16="http://schemas.microsoft.com/office/drawing/2014/main" id="{C19654A1-5A98-4BC2-92A8-14C0C06E4F80}"/>
                </a:ext>
              </a:extLst>
            </p:cNvPr>
            <p:cNvGrpSpPr>
              <a:grpSpLocks noChangeAspect="1"/>
            </p:cNvGrpSpPr>
            <p:nvPr/>
          </p:nvGrpSpPr>
          <p:grpSpPr>
            <a:xfrm>
              <a:off x="17267900" y="7479147"/>
              <a:ext cx="6241206" cy="2103120"/>
              <a:chOff x="7601737" y="4936607"/>
              <a:chExt cx="4613063" cy="1554480"/>
            </a:xfrm>
          </p:grpSpPr>
          <p:pic>
            <p:nvPicPr>
              <p:cNvPr id="116" name="Picture 115">
                <a:extLst>
                  <a:ext uri="{FF2B5EF4-FFF2-40B4-BE49-F238E27FC236}">
                    <a16:creationId xmlns:a16="http://schemas.microsoft.com/office/drawing/2014/main" id="{C7E16944-F4D8-4148-A22C-30F08A48C3EC}"/>
                  </a:ext>
                </a:extLst>
              </p:cNvPr>
              <p:cNvPicPr>
                <a:picLocks noChangeAspect="1"/>
              </p:cNvPicPr>
              <p:nvPr/>
            </p:nvPicPr>
            <p:blipFill>
              <a:blip r:embed="rId12"/>
              <a:stretch>
                <a:fillRect/>
              </a:stretch>
            </p:blipFill>
            <p:spPr>
              <a:xfrm>
                <a:off x="7601737" y="4936607"/>
                <a:ext cx="4613063" cy="1554480"/>
              </a:xfrm>
              <a:prstGeom prst="rect">
                <a:avLst/>
              </a:prstGeom>
            </p:spPr>
          </p:pic>
          <p:sp>
            <p:nvSpPr>
              <p:cNvPr id="117" name="Rectangle 116">
                <a:extLst>
                  <a:ext uri="{FF2B5EF4-FFF2-40B4-BE49-F238E27FC236}">
                    <a16:creationId xmlns:a16="http://schemas.microsoft.com/office/drawing/2014/main" id="{D4E9DA83-5E1D-4CE1-A60F-9C73E7E78CB9}"/>
                  </a:ext>
                </a:extLst>
              </p:cNvPr>
              <p:cNvSpPr/>
              <p:nvPr/>
            </p:nvSpPr>
            <p:spPr>
              <a:xfrm>
                <a:off x="7685829" y="5982814"/>
                <a:ext cx="4399279" cy="430887"/>
              </a:xfrm>
              <a:prstGeom prst="rect">
                <a:avLst/>
              </a:prstGeom>
            </p:spPr>
            <p:txBody>
              <a:bodyPr wrap="square">
                <a:spAutoFit/>
              </a:bodyPr>
              <a:lstStyle/>
              <a:p>
                <a:r>
                  <a:rPr lang="en-US" sz="1100" dirty="0">
                    <a:solidFill>
                      <a:schemeClr val="bg1"/>
                    </a:solidFill>
                    <a:hlinkClick r:id="rId13">
                      <a:extLst>
                        <a:ext uri="{A12FA001-AC4F-418D-AE19-62706E023703}">
                          <ahyp:hlinkClr xmlns:ahyp="http://schemas.microsoft.com/office/drawing/2018/hyperlinkcolor" val="tx"/>
                        </a:ext>
                      </a:extLst>
                    </a:hlinkClick>
                  </a:rPr>
                  <a:t>https://indico.cern.ch/event/757322/contributions/3387110/attachments/1839691/3015624/MPGD2019_WangXu_f.pdf</a:t>
                </a:r>
                <a:r>
                  <a:rPr lang="en-US" sz="1100" dirty="0">
                    <a:solidFill>
                      <a:schemeClr val="bg1"/>
                    </a:solidFill>
                  </a:rPr>
                  <a:t> </a:t>
                </a:r>
              </a:p>
            </p:txBody>
          </p:sp>
        </p:grpSp>
        <p:sp>
          <p:nvSpPr>
            <p:cNvPr id="304" name="Rectangle 303">
              <a:extLst>
                <a:ext uri="{FF2B5EF4-FFF2-40B4-BE49-F238E27FC236}">
                  <a16:creationId xmlns:a16="http://schemas.microsoft.com/office/drawing/2014/main" id="{98521A2D-BA92-42B2-ACDD-FC18A6F4E044}"/>
                </a:ext>
              </a:extLst>
            </p:cNvPr>
            <p:cNvSpPr/>
            <p:nvPr/>
          </p:nvSpPr>
          <p:spPr>
            <a:xfrm>
              <a:off x="24315743" y="5047371"/>
              <a:ext cx="7907655" cy="4534896"/>
            </a:xfrm>
            <a:prstGeom prst="rect">
              <a:avLst/>
            </a:prstGeom>
          </p:spPr>
          <p:txBody>
            <a:bodyPr wrap="square">
              <a:spAutoFit/>
            </a:bodyPr>
            <a:lstStyle/>
            <a:p>
              <a:pPr lvl="0" algn="just">
                <a:lnSpc>
                  <a:spcPct val="150000"/>
                </a:lnSpc>
              </a:pPr>
              <a:r>
                <a:rPr lang="en-US" sz="2400" b="1" dirty="0">
                  <a:latin typeface="Times New Roman" panose="02020603050405020304" pitchFamily="18" charset="0"/>
                  <a:cs typeface="Times New Roman" panose="02020603050405020304" pitchFamily="18" charset="0"/>
                </a:rPr>
                <a:t>Photocathode: </a:t>
              </a:r>
              <a:r>
                <a:rPr lang="en-US" sz="2400" dirty="0">
                  <a:latin typeface="Times New Roman" panose="02020603050405020304" pitchFamily="18" charset="0"/>
                  <a:cs typeface="Times New Roman" panose="02020603050405020304" pitchFamily="18" charset="0"/>
                  <a:sym typeface="Wingdings" panose="05000000000000000000" pitchFamily="2" charset="2"/>
                </a:rPr>
                <a:t> Cesium Iodide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High quantum efficiency (QE) in vacuum ultraviolet (VUV) region which is most radiated by any radiator medium but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Sensitivity to water and to Ion bombardment (IBF) of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CsI</a:t>
              </a:r>
              <a:r>
                <a:rPr lang="en-US" sz="2400" dirty="0">
                  <a:latin typeface="Times New Roman" panose="02020603050405020304" pitchFamily="18" charset="0"/>
                  <a:cs typeface="Times New Roman" panose="02020603050405020304" pitchFamily="18" charset="0"/>
                  <a:sym typeface="Wingdings" panose="05000000000000000000" pitchFamily="2" charset="2"/>
                </a:rPr>
                <a:t> is challenging for high rate </a:t>
              </a:r>
            </a:p>
            <a:p>
              <a:pPr algn="just">
                <a:lnSpc>
                  <a:spcPct val="150000"/>
                </a:lnSpc>
                <a:spcBef>
                  <a:spcPts val="600"/>
                </a:spcBef>
              </a:pPr>
              <a:r>
                <a:rPr lang="en-US" sz="2400" dirty="0">
                  <a:latin typeface="Times New Roman" panose="02020603050405020304" pitchFamily="18" charset="0"/>
                  <a:cs typeface="Times New Roman" panose="02020603050405020304" pitchFamily="18" charset="0"/>
                  <a:sym typeface="Wingdings" panose="05000000000000000000" pitchFamily="2" charset="2"/>
                </a:rPr>
                <a:t> Investigating alternative materials with similar QE:</a:t>
              </a:r>
            </a:p>
            <a:p>
              <a:pPr marL="742950" lvl="1" indent="-285750" algn="just">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sym typeface="Wingdings" panose="05000000000000000000" pitchFamily="2" charset="2"/>
                </a:rPr>
                <a:t>Candidates are B4C, DLC and Nano diamond (ND)</a:t>
              </a:r>
            </a:p>
            <a:p>
              <a:pPr marL="742950" lvl="1" indent="-285750" algn="just">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sym typeface="Wingdings" panose="05000000000000000000" pitchFamily="2" charset="2"/>
                </a:rPr>
                <a:t>Radiation hardness and unsensitivity to humid condition </a:t>
              </a:r>
            </a:p>
          </p:txBody>
        </p:sp>
      </p:grpSp>
      <p:grpSp>
        <p:nvGrpSpPr>
          <p:cNvPr id="13" name="Group 12">
            <a:extLst>
              <a:ext uri="{FF2B5EF4-FFF2-40B4-BE49-F238E27FC236}">
                <a16:creationId xmlns:a16="http://schemas.microsoft.com/office/drawing/2014/main" id="{1E51DA08-93B7-493A-909C-59FF6AF2F584}"/>
              </a:ext>
            </a:extLst>
          </p:cNvPr>
          <p:cNvGrpSpPr/>
          <p:nvPr/>
        </p:nvGrpSpPr>
        <p:grpSpPr>
          <a:xfrm>
            <a:off x="684253" y="17875678"/>
            <a:ext cx="9798066" cy="12987927"/>
            <a:chOff x="684253" y="17875678"/>
            <a:chExt cx="9798066" cy="12987927"/>
          </a:xfrm>
        </p:grpSpPr>
        <p:sp>
          <p:nvSpPr>
            <p:cNvPr id="58" name="Rectangle: Rounded Corners 57">
              <a:extLst>
                <a:ext uri="{FF2B5EF4-FFF2-40B4-BE49-F238E27FC236}">
                  <a16:creationId xmlns:a16="http://schemas.microsoft.com/office/drawing/2014/main" id="{EFEBBEB0-DA34-482C-BDAB-86E57D2A2D2B}"/>
                </a:ext>
              </a:extLst>
            </p:cNvPr>
            <p:cNvSpPr/>
            <p:nvPr/>
          </p:nvSpPr>
          <p:spPr>
            <a:xfrm>
              <a:off x="684253" y="18019507"/>
              <a:ext cx="9798066" cy="12844098"/>
            </a:xfrm>
            <a:prstGeom prst="roundRect">
              <a:avLst>
                <a:gd name="adj" fmla="val 6864"/>
              </a:avLst>
            </a:pr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a:p>
          </p:txBody>
        </p:sp>
        <p:grpSp>
          <p:nvGrpSpPr>
            <p:cNvPr id="159" name="Group 158">
              <a:extLst>
                <a:ext uri="{FF2B5EF4-FFF2-40B4-BE49-F238E27FC236}">
                  <a16:creationId xmlns:a16="http://schemas.microsoft.com/office/drawing/2014/main" id="{5F1AF7E1-ED57-4626-82F3-4DD675C1B64F}"/>
                </a:ext>
              </a:extLst>
            </p:cNvPr>
            <p:cNvGrpSpPr/>
            <p:nvPr/>
          </p:nvGrpSpPr>
          <p:grpSpPr>
            <a:xfrm>
              <a:off x="1150782" y="18609261"/>
              <a:ext cx="9007286" cy="3161632"/>
              <a:chOff x="1081028" y="19163488"/>
              <a:chExt cx="9007286" cy="3161632"/>
            </a:xfrm>
          </p:grpSpPr>
          <p:grpSp>
            <p:nvGrpSpPr>
              <p:cNvPr id="146" name="Group 145">
                <a:extLst>
                  <a:ext uri="{FF2B5EF4-FFF2-40B4-BE49-F238E27FC236}">
                    <a16:creationId xmlns:a16="http://schemas.microsoft.com/office/drawing/2014/main" id="{1ACE899C-EC6E-4B76-8EAB-C6D4ACC7123E}"/>
                  </a:ext>
                </a:extLst>
              </p:cNvPr>
              <p:cNvGrpSpPr/>
              <p:nvPr/>
            </p:nvGrpSpPr>
            <p:grpSpPr>
              <a:xfrm>
                <a:off x="5751039" y="19186061"/>
                <a:ext cx="4337275" cy="2831283"/>
                <a:chOff x="4660527" y="-4078101"/>
                <a:chExt cx="4317009" cy="2770845"/>
              </a:xfrm>
            </p:grpSpPr>
            <p:pic>
              <p:nvPicPr>
                <p:cNvPr id="152" name="Picture 151">
                  <a:extLst>
                    <a:ext uri="{FF2B5EF4-FFF2-40B4-BE49-F238E27FC236}">
                      <a16:creationId xmlns:a16="http://schemas.microsoft.com/office/drawing/2014/main" id="{83980B33-426C-4D23-BB1B-55880ADECD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50422" y="-4078101"/>
                  <a:ext cx="3731523" cy="2383157"/>
                </a:xfrm>
                <a:prstGeom prst="rect">
                  <a:avLst/>
                </a:prstGeom>
              </p:spPr>
            </p:pic>
            <p:sp>
              <p:nvSpPr>
                <p:cNvPr id="153" name="TextBox 152">
                  <a:extLst>
                    <a:ext uri="{FF2B5EF4-FFF2-40B4-BE49-F238E27FC236}">
                      <a16:creationId xmlns:a16="http://schemas.microsoft.com/office/drawing/2014/main" id="{07D4E961-13A8-4A7F-B876-B7F880EA1C8E}"/>
                    </a:ext>
                  </a:extLst>
                </p:cNvPr>
                <p:cNvSpPr txBox="1"/>
                <p:nvPr/>
              </p:nvSpPr>
              <p:spPr>
                <a:xfrm>
                  <a:off x="4660527" y="-1698825"/>
                  <a:ext cx="4317009" cy="391569"/>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CAEN FERS-5203: 64-ch Pico-TDC</a:t>
                  </a:r>
                </a:p>
              </p:txBody>
            </p:sp>
          </p:grpSp>
          <p:grpSp>
            <p:nvGrpSpPr>
              <p:cNvPr id="147" name="Group 146">
                <a:extLst>
                  <a:ext uri="{FF2B5EF4-FFF2-40B4-BE49-F238E27FC236}">
                    <a16:creationId xmlns:a16="http://schemas.microsoft.com/office/drawing/2014/main" id="{62456F80-9813-4888-AB28-FA31DD13F430}"/>
                  </a:ext>
                </a:extLst>
              </p:cNvPr>
              <p:cNvGrpSpPr/>
              <p:nvPr/>
            </p:nvGrpSpPr>
            <p:grpSpPr>
              <a:xfrm>
                <a:off x="1081028" y="19163488"/>
                <a:ext cx="4545397" cy="3161632"/>
                <a:chOff x="1041254" y="-4111519"/>
                <a:chExt cx="4524158" cy="3094142"/>
              </a:xfrm>
            </p:grpSpPr>
            <p:pic>
              <p:nvPicPr>
                <p:cNvPr id="150" name="Picture 149">
                  <a:extLst>
                    <a:ext uri="{FF2B5EF4-FFF2-40B4-BE49-F238E27FC236}">
                      <a16:creationId xmlns:a16="http://schemas.microsoft.com/office/drawing/2014/main" id="{C8E6F684-415A-4020-B242-591FD41B23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1254" y="-4111519"/>
                  <a:ext cx="4317009" cy="2368990"/>
                </a:xfrm>
                <a:prstGeom prst="rect">
                  <a:avLst/>
                </a:prstGeom>
              </p:spPr>
            </p:pic>
            <p:sp>
              <p:nvSpPr>
                <p:cNvPr id="151" name="TextBox 150">
                  <a:extLst>
                    <a:ext uri="{FF2B5EF4-FFF2-40B4-BE49-F238E27FC236}">
                      <a16:creationId xmlns:a16="http://schemas.microsoft.com/office/drawing/2014/main" id="{716481D6-6384-4183-9DDC-28B5BFC39D7A}"/>
                    </a:ext>
                  </a:extLst>
                </p:cNvPr>
                <p:cNvSpPr txBox="1"/>
                <p:nvPr/>
              </p:nvSpPr>
              <p:spPr>
                <a:xfrm>
                  <a:off x="1045023" y="-1710152"/>
                  <a:ext cx="4520389" cy="692775"/>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LMH6881: Programmable differential amplifiers</a:t>
                  </a:r>
                </a:p>
              </p:txBody>
            </p:sp>
          </p:grpSp>
          <p:sp>
            <p:nvSpPr>
              <p:cNvPr id="148" name="TextBox 147">
                <a:extLst>
                  <a:ext uri="{FF2B5EF4-FFF2-40B4-BE49-F238E27FC236}">
                    <a16:creationId xmlns:a16="http://schemas.microsoft.com/office/drawing/2014/main" id="{39206CD6-E491-4869-8B9C-28CA8D4C9FD6}"/>
                  </a:ext>
                </a:extLst>
              </p:cNvPr>
              <p:cNvSpPr txBox="1"/>
              <p:nvPr/>
            </p:nvSpPr>
            <p:spPr>
              <a:xfrm>
                <a:off x="5772118" y="19610778"/>
                <a:ext cx="829718" cy="1478102"/>
              </a:xfrm>
              <a:prstGeom prst="rect">
                <a:avLst/>
              </a:prstGeom>
              <a:noFill/>
            </p:spPr>
            <p:txBody>
              <a:bodyPr wrap="square" rtlCol="0">
                <a:spAutoFit/>
              </a:bodyPr>
              <a:lstStyle/>
              <a:p>
                <a:r>
                  <a:rPr lang="en-US" sz="8800" dirty="0">
                    <a:solidFill>
                      <a:srgbClr val="C00000"/>
                    </a:solidFill>
                  </a:rPr>
                  <a:t>+</a:t>
                </a:r>
              </a:p>
            </p:txBody>
          </p:sp>
        </p:grpSp>
        <p:sp>
          <p:nvSpPr>
            <p:cNvPr id="149" name="TextBox 148">
              <a:extLst>
                <a:ext uri="{FF2B5EF4-FFF2-40B4-BE49-F238E27FC236}">
                  <a16:creationId xmlns:a16="http://schemas.microsoft.com/office/drawing/2014/main" id="{8E42C99C-577C-4B75-8F4A-994B079E97C0}"/>
                </a:ext>
              </a:extLst>
            </p:cNvPr>
            <p:cNvSpPr txBox="1"/>
            <p:nvPr/>
          </p:nvSpPr>
          <p:spPr>
            <a:xfrm>
              <a:off x="3308573" y="17875678"/>
              <a:ext cx="4662085" cy="579967"/>
            </a:xfrm>
            <a:prstGeom prst="rect">
              <a:avLst/>
            </a:prstGeom>
            <a:noFill/>
          </p:spPr>
          <p:txBody>
            <a:bodyPr wrap="square" rtlCol="0">
              <a:spAutoFit/>
            </a:bodyPr>
            <a:lstStyle/>
            <a:p>
              <a:pPr marL="365760" indent="-365760">
                <a:lnSpc>
                  <a:spcPct val="150000"/>
                </a:lnSpc>
              </a:pPr>
              <a:r>
                <a:rPr lang="en-US" sz="2400" u="sng" dirty="0">
                  <a:solidFill>
                    <a:srgbClr val="009B9B"/>
                  </a:solidFill>
                  <a:latin typeface="Times New Roman" panose="02020603050405020304" pitchFamily="18" charset="0"/>
                  <a:cs typeface="Times New Roman" panose="02020603050405020304" pitchFamily="18" charset="0"/>
                </a:rPr>
                <a:t>Multi-channel Readout &amp; DAQ</a:t>
              </a:r>
            </a:p>
          </p:txBody>
        </p:sp>
        <p:grpSp>
          <p:nvGrpSpPr>
            <p:cNvPr id="55" name="Group 54">
              <a:extLst>
                <a:ext uri="{FF2B5EF4-FFF2-40B4-BE49-F238E27FC236}">
                  <a16:creationId xmlns:a16="http://schemas.microsoft.com/office/drawing/2014/main" id="{F199E36D-9859-4201-8006-07555FF34BD3}"/>
                </a:ext>
              </a:extLst>
            </p:cNvPr>
            <p:cNvGrpSpPr/>
            <p:nvPr/>
          </p:nvGrpSpPr>
          <p:grpSpPr>
            <a:xfrm>
              <a:off x="871109" y="24710492"/>
              <a:ext cx="9537013" cy="3703690"/>
              <a:chOff x="914400" y="24764911"/>
              <a:chExt cx="9501815" cy="3703690"/>
            </a:xfrm>
          </p:grpSpPr>
          <p:sp>
            <p:nvSpPr>
              <p:cNvPr id="140" name="TextBox 139">
                <a:extLst>
                  <a:ext uri="{FF2B5EF4-FFF2-40B4-BE49-F238E27FC236}">
                    <a16:creationId xmlns:a16="http://schemas.microsoft.com/office/drawing/2014/main" id="{7C27F2BE-530D-435D-B0B1-CA8FC8741D48}"/>
                  </a:ext>
                </a:extLst>
              </p:cNvPr>
              <p:cNvSpPr txBox="1"/>
              <p:nvPr/>
            </p:nvSpPr>
            <p:spPr>
              <a:xfrm>
                <a:off x="3359304" y="24764911"/>
                <a:ext cx="5431403" cy="461665"/>
              </a:xfrm>
              <a:prstGeom prst="rect">
                <a:avLst/>
              </a:prstGeom>
              <a:noFill/>
            </p:spPr>
            <p:txBody>
              <a:bodyPr wrap="square" rtlCol="0">
                <a:spAutoFit/>
              </a:bodyPr>
              <a:lstStyle/>
              <a:p>
                <a:pPr lvl="0"/>
                <a:r>
                  <a:rPr lang="en-US" sz="2400" u="sng" dirty="0">
                    <a:solidFill>
                      <a:srgbClr val="009B9B"/>
                    </a:solidFill>
                    <a:latin typeface="Times New Roman" panose="02020603050405020304" pitchFamily="18" charset="0"/>
                    <a:cs typeface="Times New Roman" panose="02020603050405020304" pitchFamily="18" charset="0"/>
                  </a:rPr>
                  <a:t>Lab test of single channel prototypes</a:t>
                </a:r>
              </a:p>
            </p:txBody>
          </p:sp>
          <p:grpSp>
            <p:nvGrpSpPr>
              <p:cNvPr id="54" name="Group 53">
                <a:extLst>
                  <a:ext uri="{FF2B5EF4-FFF2-40B4-BE49-F238E27FC236}">
                    <a16:creationId xmlns:a16="http://schemas.microsoft.com/office/drawing/2014/main" id="{3818537E-6C84-41DE-AF61-74367DFCA8B5}"/>
                  </a:ext>
                </a:extLst>
              </p:cNvPr>
              <p:cNvGrpSpPr/>
              <p:nvPr/>
            </p:nvGrpSpPr>
            <p:grpSpPr>
              <a:xfrm>
                <a:off x="914400" y="25307811"/>
                <a:ext cx="4297680" cy="3160790"/>
                <a:chOff x="914400" y="25307811"/>
                <a:chExt cx="4297680" cy="3160790"/>
              </a:xfrm>
            </p:grpSpPr>
            <p:pic>
              <p:nvPicPr>
                <p:cNvPr id="144" name="Picture 143">
                  <a:extLst>
                    <a:ext uri="{FF2B5EF4-FFF2-40B4-BE49-F238E27FC236}">
                      <a16:creationId xmlns:a16="http://schemas.microsoft.com/office/drawing/2014/main" id="{F3EDA156-A3D5-4EE3-A739-AD9C50306AE8}"/>
                    </a:ext>
                  </a:extLst>
                </p:cNvPr>
                <p:cNvPicPr>
                  <a:picLocks noChangeAspect="1"/>
                </p:cNvPicPr>
                <p:nvPr/>
              </p:nvPicPr>
              <p:blipFill rotWithShape="1">
                <a:blip r:embed="rId16">
                  <a:extLst>
                    <a:ext uri="{28A0092B-C50C-407E-A947-70E740481C1C}">
                      <a14:useLocalDpi xmlns:a14="http://schemas.microsoft.com/office/drawing/2010/main" val="0"/>
                    </a:ext>
                  </a:extLst>
                </a:blip>
                <a:srcRect l="7222" r="7747" b="6961"/>
                <a:stretch/>
              </p:blipFill>
              <p:spPr>
                <a:xfrm>
                  <a:off x="914400" y="25307811"/>
                  <a:ext cx="4297680" cy="2679445"/>
                </a:xfrm>
                <a:prstGeom prst="rect">
                  <a:avLst/>
                </a:prstGeom>
              </p:spPr>
            </p:pic>
            <p:sp>
              <p:nvSpPr>
                <p:cNvPr id="145" name="Rectangle 144">
                  <a:extLst>
                    <a:ext uri="{FF2B5EF4-FFF2-40B4-BE49-F238E27FC236}">
                      <a16:creationId xmlns:a16="http://schemas.microsoft.com/office/drawing/2014/main" id="{2AAAE018-252D-4CD6-8849-92941E2F4D5A}"/>
                    </a:ext>
                  </a:extLst>
                </p:cNvPr>
                <p:cNvSpPr/>
                <p:nvPr/>
              </p:nvSpPr>
              <p:spPr>
                <a:xfrm>
                  <a:off x="1082759" y="28068491"/>
                  <a:ext cx="3995251"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Rohde &amp; Schwarz, RTP164B</a:t>
                  </a:r>
                  <a:endParaRPr lang="en-US" sz="2000" b="1" dirty="0"/>
                </a:p>
              </p:txBody>
            </p:sp>
          </p:grpSp>
          <p:sp>
            <p:nvSpPr>
              <p:cNvPr id="160" name="TextBox 159">
                <a:extLst>
                  <a:ext uri="{FF2B5EF4-FFF2-40B4-BE49-F238E27FC236}">
                    <a16:creationId xmlns:a16="http://schemas.microsoft.com/office/drawing/2014/main" id="{BFCF41F0-5E87-41CA-9B23-C867E4825BD2}"/>
                  </a:ext>
                </a:extLst>
              </p:cNvPr>
              <p:cNvSpPr txBox="1"/>
              <p:nvPr/>
            </p:nvSpPr>
            <p:spPr>
              <a:xfrm>
                <a:off x="5722466" y="25314294"/>
                <a:ext cx="4693749" cy="2795958"/>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High performance oscilloscope:</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2 × 16 GHz bandwidth channels for sub-</a:t>
                </a:r>
                <a:r>
                  <a:rPr lang="en-US" sz="2400" dirty="0" err="1">
                    <a:latin typeface="Times New Roman" panose="02020603050405020304" pitchFamily="18" charset="0"/>
                    <a:cs typeface="Times New Roman" panose="02020603050405020304" pitchFamily="18" charset="0"/>
                  </a:rPr>
                  <a:t>ps</a:t>
                </a:r>
                <a:r>
                  <a:rPr lang="en-US" sz="2400" dirty="0">
                    <a:latin typeface="Times New Roman" panose="02020603050405020304" pitchFamily="18" charset="0"/>
                    <a:cs typeface="Times New Roman" panose="02020603050405020304" pitchFamily="18" charset="0"/>
                  </a:rPr>
                  <a:t> timing resolution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40 </a:t>
                </a:r>
                <a:r>
                  <a:rPr lang="en-US" sz="2400" dirty="0" err="1">
                    <a:latin typeface="Times New Roman" panose="02020603050405020304" pitchFamily="18" charset="0"/>
                    <a:cs typeface="Times New Roman" panose="02020603050405020304" pitchFamily="18" charset="0"/>
                  </a:rPr>
                  <a:t>GSamples</a:t>
                </a:r>
                <a:r>
                  <a:rPr lang="en-US" sz="2400" dirty="0">
                    <a:latin typeface="Times New Roman" panose="02020603050405020304" pitchFamily="18" charset="0"/>
                    <a:cs typeface="Times New Roman" panose="02020603050405020304" pitchFamily="18" charset="0"/>
                  </a:rPr>
                  <a:t>/s &amp; 16 bits measurement precision</a:t>
                </a:r>
              </a:p>
            </p:txBody>
          </p:sp>
        </p:grpSp>
        <p:sp>
          <p:nvSpPr>
            <p:cNvPr id="318" name="TextBox 317">
              <a:extLst>
                <a:ext uri="{FF2B5EF4-FFF2-40B4-BE49-F238E27FC236}">
                  <a16:creationId xmlns:a16="http://schemas.microsoft.com/office/drawing/2014/main" id="{BD3DD7AC-0ED9-4DA5-8E59-7DDCE74E331F}"/>
                </a:ext>
              </a:extLst>
            </p:cNvPr>
            <p:cNvSpPr txBox="1"/>
            <p:nvPr/>
          </p:nvSpPr>
          <p:spPr>
            <a:xfrm>
              <a:off x="900665" y="21976551"/>
              <a:ext cx="4662085" cy="2241960"/>
            </a:xfrm>
            <a:prstGeom prst="rect">
              <a:avLst/>
            </a:prstGeom>
            <a:noFill/>
          </p:spPr>
          <p:txBody>
            <a:bodyPr wrap="square" rtlCol="0">
              <a:spAutoFit/>
            </a:bodyPr>
            <a:lstStyle/>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Provide 64 TDC channels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ps</a:t>
              </a:r>
              <a:r>
                <a:rPr lang="en-US" sz="2400" dirty="0">
                  <a:latin typeface="Times New Roman" panose="02020603050405020304" pitchFamily="18" charset="0"/>
                  <a:cs typeface="Times New Roman" panose="02020603050405020304" pitchFamily="18" charset="0"/>
                </a:rPr>
                <a:t> RMS timing resolution</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LVDS input differential signals</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3.5 </a:t>
              </a:r>
              <a:r>
                <a:rPr lang="en-US" sz="2400" dirty="0" err="1">
                  <a:latin typeface="Times New Roman" panose="02020603050405020304" pitchFamily="18" charset="0"/>
                  <a:cs typeface="Times New Roman" panose="02020603050405020304" pitchFamily="18" charset="0"/>
                </a:rPr>
                <a:t>Gbits</a:t>
              </a:r>
              <a:r>
                <a:rPr lang="en-US" sz="2400" dirty="0">
                  <a:latin typeface="Times New Roman" panose="02020603050405020304" pitchFamily="18" charset="0"/>
                  <a:cs typeface="Times New Roman" panose="02020603050405020304" pitchFamily="18" charset="0"/>
                </a:rPr>
                <a:t>/s Optical ethernet bus</a:t>
              </a:r>
            </a:p>
          </p:txBody>
        </p:sp>
        <p:grpSp>
          <p:nvGrpSpPr>
            <p:cNvPr id="56" name="Group 55">
              <a:extLst>
                <a:ext uri="{FF2B5EF4-FFF2-40B4-BE49-F238E27FC236}">
                  <a16:creationId xmlns:a16="http://schemas.microsoft.com/office/drawing/2014/main" id="{21822FA4-6860-4DDF-9613-9B277B07D954}"/>
                </a:ext>
              </a:extLst>
            </p:cNvPr>
            <p:cNvGrpSpPr/>
            <p:nvPr/>
          </p:nvGrpSpPr>
          <p:grpSpPr>
            <a:xfrm>
              <a:off x="6287524" y="21567104"/>
              <a:ext cx="3530059" cy="2755181"/>
              <a:chOff x="5721822" y="21662070"/>
              <a:chExt cx="3530059" cy="2755181"/>
            </a:xfrm>
          </p:grpSpPr>
          <p:pic>
            <p:nvPicPr>
              <p:cNvPr id="317" name="Picture 316">
                <a:extLst>
                  <a:ext uri="{FF2B5EF4-FFF2-40B4-BE49-F238E27FC236}">
                    <a16:creationId xmlns:a16="http://schemas.microsoft.com/office/drawing/2014/main" id="{BEC0953C-F020-41A3-B801-465013BE77C4}"/>
                  </a:ext>
                </a:extLst>
              </p:cNvPr>
              <p:cNvPicPr>
                <a:picLocks noChangeAspect="1"/>
              </p:cNvPicPr>
              <p:nvPr/>
            </p:nvPicPr>
            <p:blipFill>
              <a:blip r:embed="rId17"/>
              <a:stretch>
                <a:fillRect/>
              </a:stretch>
            </p:blipFill>
            <p:spPr>
              <a:xfrm>
                <a:off x="5856776" y="21662070"/>
                <a:ext cx="1828800" cy="2005070"/>
              </a:xfrm>
              <a:prstGeom prst="rect">
                <a:avLst/>
              </a:prstGeom>
            </p:spPr>
          </p:pic>
          <p:sp>
            <p:nvSpPr>
              <p:cNvPr id="320" name="Rectangle 319">
                <a:extLst>
                  <a:ext uri="{FF2B5EF4-FFF2-40B4-BE49-F238E27FC236}">
                    <a16:creationId xmlns:a16="http://schemas.microsoft.com/office/drawing/2014/main" id="{BA3E4C33-4DBB-46EF-B87A-35F9B2B22E32}"/>
                  </a:ext>
                </a:extLst>
              </p:cNvPr>
              <p:cNvSpPr/>
              <p:nvPr/>
            </p:nvSpPr>
            <p:spPr>
              <a:xfrm>
                <a:off x="5721822" y="23709365"/>
                <a:ext cx="3530059"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Test of the LMH6881 evaluation board (Wenze Xi)</a:t>
                </a:r>
              </a:p>
            </p:txBody>
          </p:sp>
        </p:grpSp>
        <p:sp>
          <p:nvSpPr>
            <p:cNvPr id="322" name="TextBox 321">
              <a:extLst>
                <a:ext uri="{FF2B5EF4-FFF2-40B4-BE49-F238E27FC236}">
                  <a16:creationId xmlns:a16="http://schemas.microsoft.com/office/drawing/2014/main" id="{A41F3657-9D59-4C80-A77D-51F8D9B5B4B8}"/>
                </a:ext>
              </a:extLst>
            </p:cNvPr>
            <p:cNvSpPr txBox="1"/>
            <p:nvPr/>
          </p:nvSpPr>
          <p:spPr>
            <a:xfrm>
              <a:off x="900665" y="28592863"/>
              <a:ext cx="9309325" cy="1687963"/>
            </a:xfrm>
            <a:prstGeom prst="rect">
              <a:avLst/>
            </a:prstGeom>
            <a:noFill/>
          </p:spPr>
          <p:txBody>
            <a:bodyPr wrap="square" rtlCol="0">
              <a:spAutoFit/>
            </a:bodyPr>
            <a:lstStyle/>
            <a:p>
              <a:pPr algn="ctr">
                <a:lnSpc>
                  <a:spcPct val="150000"/>
                </a:lnSpc>
              </a:pPr>
              <a:r>
                <a:rPr lang="en-US" sz="2400" u="sng" dirty="0">
                  <a:solidFill>
                    <a:srgbClr val="009B9B"/>
                  </a:solidFill>
                  <a:latin typeface="Times New Roman" panose="02020603050405020304" pitchFamily="18" charset="0"/>
                  <a:cs typeface="Times New Roman" panose="02020603050405020304" pitchFamily="18" charset="0"/>
                </a:rPr>
                <a:t>Alternative options</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Multi channel digitizer SAMPIC (D. Breton, CEA </a:t>
              </a:r>
              <a:r>
                <a:rPr lang="en-US" sz="2400" dirty="0" err="1">
                  <a:latin typeface="Times New Roman" panose="02020603050405020304" pitchFamily="18" charset="0"/>
                  <a:cs typeface="Times New Roman" panose="02020603050405020304" pitchFamily="18" charset="0"/>
                </a:rPr>
                <a:t>Saclay</a:t>
              </a:r>
              <a:r>
                <a:rPr lang="en-US" sz="2400" dirty="0">
                  <a:latin typeface="Times New Roman" panose="02020603050405020304" pitchFamily="18" charset="0"/>
                  <a:cs typeface="Times New Roman" panose="02020603050405020304" pitchFamily="18" charset="0"/>
                </a:rPr>
                <a:t>)</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Multi-channel custom-made pre-amplifier (M. Kovacic, U. of Zagreb)</a:t>
              </a:r>
            </a:p>
          </p:txBody>
        </p:sp>
      </p:grpSp>
      <p:grpSp>
        <p:nvGrpSpPr>
          <p:cNvPr id="468" name="Group 467">
            <a:extLst>
              <a:ext uri="{FF2B5EF4-FFF2-40B4-BE49-F238E27FC236}">
                <a16:creationId xmlns:a16="http://schemas.microsoft.com/office/drawing/2014/main" id="{E434D22C-6EA3-4292-8B3A-2B37E16B383C}"/>
              </a:ext>
            </a:extLst>
          </p:cNvPr>
          <p:cNvGrpSpPr/>
          <p:nvPr/>
        </p:nvGrpSpPr>
        <p:grpSpPr>
          <a:xfrm>
            <a:off x="10203190" y="32010982"/>
            <a:ext cx="10915118" cy="4634559"/>
            <a:chOff x="10203190" y="32010982"/>
            <a:chExt cx="10915118" cy="4634559"/>
          </a:xfrm>
        </p:grpSpPr>
        <p:grpSp>
          <p:nvGrpSpPr>
            <p:cNvPr id="465" name="Group 464">
              <a:extLst>
                <a:ext uri="{FF2B5EF4-FFF2-40B4-BE49-F238E27FC236}">
                  <a16:creationId xmlns:a16="http://schemas.microsoft.com/office/drawing/2014/main" id="{352117CE-0701-4B47-A402-08F74AB84AD6}"/>
                </a:ext>
              </a:extLst>
            </p:cNvPr>
            <p:cNvGrpSpPr/>
            <p:nvPr/>
          </p:nvGrpSpPr>
          <p:grpSpPr>
            <a:xfrm>
              <a:off x="10203191" y="32713621"/>
              <a:ext cx="10915117" cy="3931920"/>
              <a:chOff x="10418785" y="32522794"/>
              <a:chExt cx="10915117" cy="3931920"/>
            </a:xfrm>
          </p:grpSpPr>
          <p:grpSp>
            <p:nvGrpSpPr>
              <p:cNvPr id="462" name="Group 461">
                <a:extLst>
                  <a:ext uri="{FF2B5EF4-FFF2-40B4-BE49-F238E27FC236}">
                    <a16:creationId xmlns:a16="http://schemas.microsoft.com/office/drawing/2014/main" id="{8CE8DE26-5BFC-4E07-8AAB-24C2C2FEDC5C}"/>
                  </a:ext>
                </a:extLst>
              </p:cNvPr>
              <p:cNvGrpSpPr/>
              <p:nvPr/>
            </p:nvGrpSpPr>
            <p:grpSpPr>
              <a:xfrm>
                <a:off x="10418785" y="32522794"/>
                <a:ext cx="10915117" cy="3931920"/>
                <a:chOff x="10418785" y="32522794"/>
                <a:chExt cx="10915117" cy="3931920"/>
              </a:xfrm>
            </p:grpSpPr>
            <p:pic>
              <p:nvPicPr>
                <p:cNvPr id="271" name="Picture 270">
                  <a:extLst>
                    <a:ext uri="{FF2B5EF4-FFF2-40B4-BE49-F238E27FC236}">
                      <a16:creationId xmlns:a16="http://schemas.microsoft.com/office/drawing/2014/main" id="{9A7DE16F-46A9-4C56-9017-472D34FD23C6}"/>
                    </a:ext>
                  </a:extLst>
                </p:cNvPr>
                <p:cNvPicPr>
                  <a:picLocks noChangeAspect="1"/>
                </p:cNvPicPr>
                <p:nvPr/>
              </p:nvPicPr>
              <p:blipFill>
                <a:blip r:embed="rId18"/>
                <a:stretch>
                  <a:fillRect/>
                </a:stretch>
              </p:blipFill>
              <p:spPr>
                <a:xfrm>
                  <a:off x="10418785" y="32522794"/>
                  <a:ext cx="4830183" cy="3931920"/>
                </a:xfrm>
                <a:prstGeom prst="rect">
                  <a:avLst/>
                </a:prstGeom>
              </p:spPr>
            </p:pic>
            <p:sp>
              <p:nvSpPr>
                <p:cNvPr id="369" name="TextBox 368">
                  <a:extLst>
                    <a:ext uri="{FF2B5EF4-FFF2-40B4-BE49-F238E27FC236}">
                      <a16:creationId xmlns:a16="http://schemas.microsoft.com/office/drawing/2014/main" id="{6466C40A-0E55-4DD0-AD0E-60F56B280A89}"/>
                    </a:ext>
                  </a:extLst>
                </p:cNvPr>
                <p:cNvSpPr txBox="1"/>
                <p:nvPr/>
              </p:nvSpPr>
              <p:spPr>
                <a:xfrm>
                  <a:off x="15324058" y="32813776"/>
                  <a:ext cx="6009844" cy="3349956"/>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Minimize external source of noise (</a:t>
                  </a:r>
                  <a:r>
                    <a:rPr lang="en-US" sz="2400" dirty="0" err="1">
                      <a:latin typeface="Times New Roman" panose="02020603050405020304" pitchFamily="18" charset="0"/>
                      <a:cs typeface="Times New Roman" panose="02020603050405020304" pitchFamily="18" charset="0"/>
                    </a:rPr>
                    <a:t>i.e</a:t>
                  </a:r>
                  <a:r>
                    <a:rPr lang="en-US" sz="2400" dirty="0">
                      <a:latin typeface="Times New Roman" panose="02020603050405020304" pitchFamily="18" charset="0"/>
                      <a:cs typeface="Times New Roman" panose="02020603050405020304" pitchFamily="18" charset="0"/>
                    </a:rPr>
                    <a:t> grounding, cables pick-up antenna …)</a:t>
                  </a:r>
                </a:p>
                <a:p>
                  <a:pPr marL="342900" indent="-342900">
                    <a:lnSpc>
                      <a:spcPct val="150000"/>
                    </a:lnSpc>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Makes it easier to quickly exchange prototypes (replacement of µRWELL-PCBs, photocathodes) during beam test</a:t>
                  </a:r>
                </a:p>
              </p:txBody>
            </p:sp>
          </p:grpSp>
          <p:sp>
            <p:nvSpPr>
              <p:cNvPr id="464" name="TextBox 463">
                <a:extLst>
                  <a:ext uri="{FF2B5EF4-FFF2-40B4-BE49-F238E27FC236}">
                    <a16:creationId xmlns:a16="http://schemas.microsoft.com/office/drawing/2014/main" id="{6DC404A8-9A79-4A10-A05B-16DFF952A503}"/>
                  </a:ext>
                </a:extLst>
              </p:cNvPr>
              <p:cNvSpPr txBox="1"/>
              <p:nvPr/>
            </p:nvSpPr>
            <p:spPr>
              <a:xfrm>
                <a:off x="10509421" y="36020881"/>
                <a:ext cx="2942087" cy="383503"/>
              </a:xfrm>
              <a:prstGeom prst="rect">
                <a:avLst/>
              </a:prstGeom>
              <a:solidFill>
                <a:srgbClr val="00FFFF">
                  <a:alpha val="67000"/>
                </a:srgbClr>
              </a:solidFill>
            </p:spPr>
            <p:txBody>
              <a:bodyPr wrap="none" rtlCol="0">
                <a:spAutoFit/>
              </a:bodyPr>
              <a:lstStyle/>
              <a:p>
                <a:r>
                  <a:rPr lang="en-US" b="1" dirty="0"/>
                  <a:t>Courtesy Antonija Utrobicic</a:t>
                </a:r>
                <a:endParaRPr lang="fr-FR" b="1" dirty="0"/>
              </a:p>
            </p:txBody>
          </p:sp>
        </p:grpSp>
        <p:sp>
          <p:nvSpPr>
            <p:cNvPr id="375" name="TextBox 374">
              <a:extLst>
                <a:ext uri="{FF2B5EF4-FFF2-40B4-BE49-F238E27FC236}">
                  <a16:creationId xmlns:a16="http://schemas.microsoft.com/office/drawing/2014/main" id="{7C14AFB1-F636-4957-ACE1-DEC65A5D04DD}"/>
                </a:ext>
              </a:extLst>
            </p:cNvPr>
            <p:cNvSpPr txBox="1"/>
            <p:nvPr/>
          </p:nvSpPr>
          <p:spPr>
            <a:xfrm>
              <a:off x="10203190" y="32010982"/>
              <a:ext cx="10904625" cy="461665"/>
            </a:xfrm>
            <a:prstGeom prst="rect">
              <a:avLst/>
            </a:prstGeom>
            <a:noFill/>
          </p:spPr>
          <p:txBody>
            <a:bodyPr wrap="square" rtlCol="0">
              <a:spAutoFit/>
            </a:bodyPr>
            <a:lstStyle/>
            <a:p>
              <a:pPr algn="ctr"/>
              <a:r>
                <a:rPr lang="en-US" sz="2400" u="sng" dirty="0">
                  <a:solidFill>
                    <a:srgbClr val="00009B"/>
                  </a:solidFill>
                  <a:latin typeface="Times New Roman" panose="02020603050405020304" pitchFamily="18" charset="0"/>
                  <a:cs typeface="Times New Roman" panose="02020603050405020304" pitchFamily="18" charset="0"/>
                </a:rPr>
                <a:t>New mechanical housing for single-channel µRWELL-PICOSEC prototype </a:t>
              </a:r>
            </a:p>
          </p:txBody>
        </p:sp>
      </p:grpSp>
      <p:grpSp>
        <p:nvGrpSpPr>
          <p:cNvPr id="479" name="Group 478">
            <a:extLst>
              <a:ext uri="{FF2B5EF4-FFF2-40B4-BE49-F238E27FC236}">
                <a16:creationId xmlns:a16="http://schemas.microsoft.com/office/drawing/2014/main" id="{416D189A-B6E5-46AC-808F-2C76835AA40B}"/>
              </a:ext>
            </a:extLst>
          </p:cNvPr>
          <p:cNvGrpSpPr/>
          <p:nvPr/>
        </p:nvGrpSpPr>
        <p:grpSpPr>
          <a:xfrm>
            <a:off x="10174961" y="37433854"/>
            <a:ext cx="10904625" cy="5552946"/>
            <a:chOff x="10174961" y="37433854"/>
            <a:chExt cx="10904625" cy="5552946"/>
          </a:xfrm>
        </p:grpSpPr>
        <p:grpSp>
          <p:nvGrpSpPr>
            <p:cNvPr id="463" name="Group 462">
              <a:extLst>
                <a:ext uri="{FF2B5EF4-FFF2-40B4-BE49-F238E27FC236}">
                  <a16:creationId xmlns:a16="http://schemas.microsoft.com/office/drawing/2014/main" id="{E84EF381-8B96-436D-8EEE-753F599A2FEF}"/>
                </a:ext>
              </a:extLst>
            </p:cNvPr>
            <p:cNvGrpSpPr/>
            <p:nvPr/>
          </p:nvGrpSpPr>
          <p:grpSpPr>
            <a:xfrm>
              <a:off x="10385158" y="38164777"/>
              <a:ext cx="10484230" cy="4822023"/>
              <a:chOff x="10146733" y="38279077"/>
              <a:chExt cx="10484230" cy="4822023"/>
            </a:xfrm>
          </p:grpSpPr>
          <p:grpSp>
            <p:nvGrpSpPr>
              <p:cNvPr id="457" name="Group 456">
                <a:extLst>
                  <a:ext uri="{FF2B5EF4-FFF2-40B4-BE49-F238E27FC236}">
                    <a16:creationId xmlns:a16="http://schemas.microsoft.com/office/drawing/2014/main" id="{34548BF8-415F-4E81-9C7E-9A18C1BDD1E7}"/>
                  </a:ext>
                </a:extLst>
              </p:cNvPr>
              <p:cNvGrpSpPr/>
              <p:nvPr/>
            </p:nvGrpSpPr>
            <p:grpSpPr>
              <a:xfrm>
                <a:off x="17348013" y="38279077"/>
                <a:ext cx="3282950" cy="2496504"/>
                <a:chOff x="16934959" y="37694242"/>
                <a:chExt cx="3282950" cy="2496504"/>
              </a:xfrm>
            </p:grpSpPr>
            <p:grpSp>
              <p:nvGrpSpPr>
                <p:cNvPr id="171" name="Group 170">
                  <a:extLst>
                    <a:ext uri="{FF2B5EF4-FFF2-40B4-BE49-F238E27FC236}">
                      <a16:creationId xmlns:a16="http://schemas.microsoft.com/office/drawing/2014/main" id="{42EE5137-E712-4556-90DE-066B352F265A}"/>
                    </a:ext>
                  </a:extLst>
                </p:cNvPr>
                <p:cNvGrpSpPr>
                  <a:grpSpLocks noChangeAspect="1"/>
                </p:cNvGrpSpPr>
                <p:nvPr/>
              </p:nvGrpSpPr>
              <p:grpSpPr>
                <a:xfrm>
                  <a:off x="17710069" y="37694242"/>
                  <a:ext cx="2507840" cy="2496504"/>
                  <a:chOff x="7352301" y="898860"/>
                  <a:chExt cx="4494731" cy="4474416"/>
                </a:xfrm>
              </p:grpSpPr>
              <p:sp>
                <p:nvSpPr>
                  <p:cNvPr id="172" name="Rectangle: Rounded Corners 171">
                    <a:extLst>
                      <a:ext uri="{FF2B5EF4-FFF2-40B4-BE49-F238E27FC236}">
                        <a16:creationId xmlns:a16="http://schemas.microsoft.com/office/drawing/2014/main" id="{4439E6EF-D591-4DD5-BFA7-E72FA9333525}"/>
                      </a:ext>
                    </a:extLst>
                  </p:cNvPr>
                  <p:cNvSpPr>
                    <a:spLocks noChangeAspect="1"/>
                  </p:cNvSpPr>
                  <p:nvPr/>
                </p:nvSpPr>
                <p:spPr>
                  <a:xfrm>
                    <a:off x="7352301" y="898860"/>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Rectangle: Rounded Corners 172">
                    <a:extLst>
                      <a:ext uri="{FF2B5EF4-FFF2-40B4-BE49-F238E27FC236}">
                        <a16:creationId xmlns:a16="http://schemas.microsoft.com/office/drawing/2014/main" id="{3BBF525A-B2A7-4C8E-BB99-D185CAC35F54}"/>
                      </a:ext>
                    </a:extLst>
                  </p:cNvPr>
                  <p:cNvSpPr>
                    <a:spLocks noChangeAspect="1"/>
                  </p:cNvSpPr>
                  <p:nvPr/>
                </p:nvSpPr>
                <p:spPr>
                  <a:xfrm>
                    <a:off x="8538973" y="898860"/>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Rectangle: Rounded Corners 173">
                    <a:extLst>
                      <a:ext uri="{FF2B5EF4-FFF2-40B4-BE49-F238E27FC236}">
                        <a16:creationId xmlns:a16="http://schemas.microsoft.com/office/drawing/2014/main" id="{6B5389E7-D42C-4E81-800D-B3588744EC15}"/>
                      </a:ext>
                    </a:extLst>
                  </p:cNvPr>
                  <p:cNvSpPr>
                    <a:spLocks noChangeAspect="1"/>
                  </p:cNvSpPr>
                  <p:nvPr/>
                </p:nvSpPr>
                <p:spPr>
                  <a:xfrm>
                    <a:off x="9725645" y="898860"/>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Rounded Corners 174">
                    <a:extLst>
                      <a:ext uri="{FF2B5EF4-FFF2-40B4-BE49-F238E27FC236}">
                        <a16:creationId xmlns:a16="http://schemas.microsoft.com/office/drawing/2014/main" id="{D026F387-7610-4118-83DA-AF1199409600}"/>
                      </a:ext>
                    </a:extLst>
                  </p:cNvPr>
                  <p:cNvSpPr>
                    <a:spLocks noChangeAspect="1"/>
                  </p:cNvSpPr>
                  <p:nvPr/>
                </p:nvSpPr>
                <p:spPr>
                  <a:xfrm>
                    <a:off x="10912317" y="898860"/>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6" name="Group 175">
                    <a:extLst>
                      <a:ext uri="{FF2B5EF4-FFF2-40B4-BE49-F238E27FC236}">
                        <a16:creationId xmlns:a16="http://schemas.microsoft.com/office/drawing/2014/main" id="{41FE06B1-D655-470D-98B9-A00D7E583DFB}"/>
                      </a:ext>
                    </a:extLst>
                  </p:cNvPr>
                  <p:cNvGrpSpPr/>
                  <p:nvPr/>
                </p:nvGrpSpPr>
                <p:grpSpPr>
                  <a:xfrm rot="16200000">
                    <a:off x="6164648" y="3273186"/>
                    <a:ext cx="3287744" cy="912435"/>
                    <a:chOff x="7352301" y="1986144"/>
                    <a:chExt cx="3287744" cy="912435"/>
                  </a:xfrm>
                </p:grpSpPr>
                <p:sp>
                  <p:nvSpPr>
                    <p:cNvPr id="186" name="Rectangle: Rounded Corners 185">
                      <a:extLst>
                        <a:ext uri="{FF2B5EF4-FFF2-40B4-BE49-F238E27FC236}">
                          <a16:creationId xmlns:a16="http://schemas.microsoft.com/office/drawing/2014/main" id="{85BC453F-8CE8-4D17-B07B-EB530DF4ECA1}"/>
                        </a:ext>
                      </a:extLst>
                    </p:cNvPr>
                    <p:cNvSpPr>
                      <a:spLocks noChangeAspect="1"/>
                    </p:cNvSpPr>
                    <p:nvPr/>
                  </p:nvSpPr>
                  <p:spPr>
                    <a:xfrm>
                      <a:off x="7352301" y="1986144"/>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Rounded Corners 186">
                      <a:extLst>
                        <a:ext uri="{FF2B5EF4-FFF2-40B4-BE49-F238E27FC236}">
                          <a16:creationId xmlns:a16="http://schemas.microsoft.com/office/drawing/2014/main" id="{E3D578CA-CE2F-4950-956E-7A5ADC6A03E3}"/>
                        </a:ext>
                      </a:extLst>
                    </p:cNvPr>
                    <p:cNvSpPr>
                      <a:spLocks noChangeAspect="1"/>
                    </p:cNvSpPr>
                    <p:nvPr/>
                  </p:nvSpPr>
                  <p:spPr>
                    <a:xfrm>
                      <a:off x="8538973" y="1986144"/>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Rectangle: Rounded Corners 187">
                      <a:extLst>
                        <a:ext uri="{FF2B5EF4-FFF2-40B4-BE49-F238E27FC236}">
                          <a16:creationId xmlns:a16="http://schemas.microsoft.com/office/drawing/2014/main" id="{B803FB3B-889F-4AE0-989A-3CAFEB3B5F4F}"/>
                        </a:ext>
                      </a:extLst>
                    </p:cNvPr>
                    <p:cNvSpPr>
                      <a:spLocks noChangeAspect="1"/>
                    </p:cNvSpPr>
                    <p:nvPr/>
                  </p:nvSpPr>
                  <p:spPr>
                    <a:xfrm>
                      <a:off x="9725645" y="1986144"/>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7" name="Rectangle: Rounded Corners 176">
                    <a:extLst>
                      <a:ext uri="{FF2B5EF4-FFF2-40B4-BE49-F238E27FC236}">
                        <a16:creationId xmlns:a16="http://schemas.microsoft.com/office/drawing/2014/main" id="{A05BF62B-5388-48B0-B482-795EA62B0D79}"/>
                      </a:ext>
                    </a:extLst>
                  </p:cNvPr>
                  <p:cNvSpPr>
                    <a:spLocks noChangeAspect="1"/>
                  </p:cNvSpPr>
                  <p:nvPr/>
                </p:nvSpPr>
                <p:spPr>
                  <a:xfrm>
                    <a:off x="8538973" y="2085531"/>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Rounded Corners 177">
                    <a:extLst>
                      <a:ext uri="{FF2B5EF4-FFF2-40B4-BE49-F238E27FC236}">
                        <a16:creationId xmlns:a16="http://schemas.microsoft.com/office/drawing/2014/main" id="{BB4712AA-AE97-45AF-803B-21992221966E}"/>
                      </a:ext>
                    </a:extLst>
                  </p:cNvPr>
                  <p:cNvSpPr>
                    <a:spLocks noChangeAspect="1"/>
                  </p:cNvSpPr>
                  <p:nvPr/>
                </p:nvSpPr>
                <p:spPr>
                  <a:xfrm>
                    <a:off x="9725645" y="2085531"/>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Rectangle: Rounded Corners 178">
                    <a:extLst>
                      <a:ext uri="{FF2B5EF4-FFF2-40B4-BE49-F238E27FC236}">
                        <a16:creationId xmlns:a16="http://schemas.microsoft.com/office/drawing/2014/main" id="{1E241856-2BA7-4E3C-AAFE-C19775C8945F}"/>
                      </a:ext>
                    </a:extLst>
                  </p:cNvPr>
                  <p:cNvSpPr>
                    <a:spLocks noChangeAspect="1"/>
                  </p:cNvSpPr>
                  <p:nvPr/>
                </p:nvSpPr>
                <p:spPr>
                  <a:xfrm>
                    <a:off x="10912317" y="2085531"/>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Rectangle: Rounded Corners 179">
                    <a:extLst>
                      <a:ext uri="{FF2B5EF4-FFF2-40B4-BE49-F238E27FC236}">
                        <a16:creationId xmlns:a16="http://schemas.microsoft.com/office/drawing/2014/main" id="{CFE12AEB-09B2-486A-8276-0A1BABE75853}"/>
                      </a:ext>
                    </a:extLst>
                  </p:cNvPr>
                  <p:cNvSpPr>
                    <a:spLocks noChangeAspect="1"/>
                  </p:cNvSpPr>
                  <p:nvPr/>
                </p:nvSpPr>
                <p:spPr>
                  <a:xfrm>
                    <a:off x="8559288" y="3272202"/>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Rounded Corners 180">
                    <a:extLst>
                      <a:ext uri="{FF2B5EF4-FFF2-40B4-BE49-F238E27FC236}">
                        <a16:creationId xmlns:a16="http://schemas.microsoft.com/office/drawing/2014/main" id="{50121F96-108D-4B09-9EBA-7D0A96D61FC1}"/>
                      </a:ext>
                    </a:extLst>
                  </p:cNvPr>
                  <p:cNvSpPr>
                    <a:spLocks noChangeAspect="1"/>
                  </p:cNvSpPr>
                  <p:nvPr/>
                </p:nvSpPr>
                <p:spPr>
                  <a:xfrm>
                    <a:off x="9745960" y="3272202"/>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Rounded Corners 181">
                    <a:extLst>
                      <a:ext uri="{FF2B5EF4-FFF2-40B4-BE49-F238E27FC236}">
                        <a16:creationId xmlns:a16="http://schemas.microsoft.com/office/drawing/2014/main" id="{A4FEBA75-37DF-4ECC-A1CD-03F24BC1F1BB}"/>
                      </a:ext>
                    </a:extLst>
                  </p:cNvPr>
                  <p:cNvSpPr>
                    <a:spLocks noChangeAspect="1"/>
                  </p:cNvSpPr>
                  <p:nvPr/>
                </p:nvSpPr>
                <p:spPr>
                  <a:xfrm>
                    <a:off x="10932632" y="3272202"/>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Rectangle: Rounded Corners 182">
                    <a:extLst>
                      <a:ext uri="{FF2B5EF4-FFF2-40B4-BE49-F238E27FC236}">
                        <a16:creationId xmlns:a16="http://schemas.microsoft.com/office/drawing/2014/main" id="{8E0FAC9D-A964-4B72-AF81-E2375FFDCDC8}"/>
                      </a:ext>
                    </a:extLst>
                  </p:cNvPr>
                  <p:cNvSpPr>
                    <a:spLocks noChangeAspect="1"/>
                  </p:cNvSpPr>
                  <p:nvPr/>
                </p:nvSpPr>
                <p:spPr>
                  <a:xfrm>
                    <a:off x="8559288" y="4458873"/>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Rectangle: Rounded Corners 183">
                    <a:extLst>
                      <a:ext uri="{FF2B5EF4-FFF2-40B4-BE49-F238E27FC236}">
                        <a16:creationId xmlns:a16="http://schemas.microsoft.com/office/drawing/2014/main" id="{5A2B43DB-7E67-49D9-83E8-724B20F2F725}"/>
                      </a:ext>
                    </a:extLst>
                  </p:cNvPr>
                  <p:cNvSpPr>
                    <a:spLocks noChangeAspect="1"/>
                  </p:cNvSpPr>
                  <p:nvPr/>
                </p:nvSpPr>
                <p:spPr>
                  <a:xfrm>
                    <a:off x="9745960" y="4458873"/>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Rectangle: Rounded Corners 184">
                    <a:extLst>
                      <a:ext uri="{FF2B5EF4-FFF2-40B4-BE49-F238E27FC236}">
                        <a16:creationId xmlns:a16="http://schemas.microsoft.com/office/drawing/2014/main" id="{CD6F3710-607D-4B9B-8D46-5F3741E24D2F}"/>
                      </a:ext>
                    </a:extLst>
                  </p:cNvPr>
                  <p:cNvSpPr>
                    <a:spLocks noChangeAspect="1"/>
                  </p:cNvSpPr>
                  <p:nvPr/>
                </p:nvSpPr>
                <p:spPr>
                  <a:xfrm>
                    <a:off x="10932632" y="4458873"/>
                    <a:ext cx="914400" cy="912435"/>
                  </a:xfrm>
                  <a:prstGeom prst="roundRect">
                    <a:avLst>
                      <a:gd name="adj" fmla="val 2142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66" name="Straight Arrow Connector 165">
                  <a:extLst>
                    <a:ext uri="{FF2B5EF4-FFF2-40B4-BE49-F238E27FC236}">
                      <a16:creationId xmlns:a16="http://schemas.microsoft.com/office/drawing/2014/main" id="{6D988F03-DA3B-4858-AC15-70D7A6DDA2FF}"/>
                    </a:ext>
                  </a:extLst>
                </p:cNvPr>
                <p:cNvCxnSpPr>
                  <a:cxnSpLocks/>
                  <a:stCxn id="172" idx="1"/>
                  <a:endCxn id="173" idx="1"/>
                </p:cNvCxnSpPr>
                <p:nvPr/>
              </p:nvCxnSpPr>
              <p:spPr>
                <a:xfrm>
                  <a:off x="17710069" y="37948789"/>
                  <a:ext cx="66210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7F1F040D-A1A3-4BB2-B955-9F9E42473FA2}"/>
                    </a:ext>
                  </a:extLst>
                </p:cNvPr>
                <p:cNvSpPr txBox="1"/>
                <p:nvPr/>
              </p:nvSpPr>
              <p:spPr>
                <a:xfrm>
                  <a:off x="16934959" y="37776204"/>
                  <a:ext cx="590877" cy="337644"/>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pitch</a:t>
                  </a:r>
                  <a:endParaRPr lang="fr-FR" dirty="0">
                    <a:latin typeface="Times New Roman" panose="02020603050405020304" pitchFamily="18" charset="0"/>
                    <a:cs typeface="Times New Roman" panose="02020603050405020304" pitchFamily="18" charset="0"/>
                  </a:endParaRPr>
                </a:p>
              </p:txBody>
            </p:sp>
            <p:cxnSp>
              <p:nvCxnSpPr>
                <p:cNvPr id="168" name="Straight Arrow Connector 167">
                  <a:extLst>
                    <a:ext uri="{FF2B5EF4-FFF2-40B4-BE49-F238E27FC236}">
                      <a16:creationId xmlns:a16="http://schemas.microsoft.com/office/drawing/2014/main" id="{268FDDFC-E0A3-4E85-B910-5014DBAC0564}"/>
                    </a:ext>
                  </a:extLst>
                </p:cNvPr>
                <p:cNvCxnSpPr>
                  <a:cxnSpLocks/>
                  <a:stCxn id="187" idx="0"/>
                  <a:endCxn id="187" idx="2"/>
                </p:cNvCxnSpPr>
                <p:nvPr/>
              </p:nvCxnSpPr>
              <p:spPr>
                <a:xfrm>
                  <a:off x="17710069" y="39273546"/>
                  <a:ext cx="509094"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9BBAC1F3-30BA-4B5C-BDD6-DD5B314DDFDF}"/>
                    </a:ext>
                  </a:extLst>
                </p:cNvPr>
                <p:cNvSpPr txBox="1"/>
                <p:nvPr/>
              </p:nvSpPr>
              <p:spPr>
                <a:xfrm>
                  <a:off x="16946682" y="39104175"/>
                  <a:ext cx="497087" cy="337644"/>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size</a:t>
                  </a:r>
                  <a:endParaRPr lang="fr-FR" dirty="0">
                    <a:latin typeface="Times New Roman" panose="02020603050405020304" pitchFamily="18" charset="0"/>
                    <a:cs typeface="Times New Roman" panose="02020603050405020304" pitchFamily="18" charset="0"/>
                  </a:endParaRPr>
                </a:p>
              </p:txBody>
            </p:sp>
          </p:grpSp>
          <p:grpSp>
            <p:nvGrpSpPr>
              <p:cNvPr id="455" name="Group 454">
                <a:extLst>
                  <a:ext uri="{FF2B5EF4-FFF2-40B4-BE49-F238E27FC236}">
                    <a16:creationId xmlns:a16="http://schemas.microsoft.com/office/drawing/2014/main" id="{5B9D04A1-E555-4B23-A9C0-7ABBA4F8BC75}"/>
                  </a:ext>
                </a:extLst>
              </p:cNvPr>
              <p:cNvGrpSpPr/>
              <p:nvPr/>
            </p:nvGrpSpPr>
            <p:grpSpPr>
              <a:xfrm>
                <a:off x="10158068" y="38279077"/>
                <a:ext cx="3684362" cy="2560320"/>
                <a:chOff x="11843493" y="37694242"/>
                <a:chExt cx="3684362" cy="2560320"/>
              </a:xfrm>
            </p:grpSpPr>
            <p:sp>
              <p:nvSpPr>
                <p:cNvPr id="327" name="TextBox 326">
                  <a:extLst>
                    <a:ext uri="{FF2B5EF4-FFF2-40B4-BE49-F238E27FC236}">
                      <a16:creationId xmlns:a16="http://schemas.microsoft.com/office/drawing/2014/main" id="{D4B0EF77-17A9-4CBC-99F3-DA569BC1F041}"/>
                    </a:ext>
                  </a:extLst>
                </p:cNvPr>
                <p:cNvSpPr txBox="1"/>
                <p:nvPr/>
              </p:nvSpPr>
              <p:spPr>
                <a:xfrm rot="20254438">
                  <a:off x="14574109" y="37790505"/>
                  <a:ext cx="953746" cy="392055"/>
                </a:xfrm>
                <a:prstGeom prst="rect">
                  <a:avLst/>
                </a:prstGeom>
                <a:solidFill>
                  <a:schemeClr val="bg1"/>
                </a:solidFill>
              </p:spPr>
              <p:txBody>
                <a:bodyPr wrap="none" rtlCol="0">
                  <a:spAutoFit/>
                </a:bodyPr>
                <a:lstStyle/>
                <a:p>
                  <a:r>
                    <a:rPr lang="en-US" sz="2000" dirty="0">
                      <a:latin typeface="Times New Roman" panose="02020603050405020304" pitchFamily="18" charset="0"/>
                      <a:cs typeface="Times New Roman" panose="02020603050405020304" pitchFamily="18" charset="0"/>
                    </a:rPr>
                    <a:t>P: pitch</a:t>
                  </a:r>
                  <a:endParaRPr lang="fr-FR" sz="2000" dirty="0">
                    <a:latin typeface="Times New Roman" panose="02020603050405020304" pitchFamily="18" charset="0"/>
                    <a:cs typeface="Times New Roman" panose="02020603050405020304" pitchFamily="18" charset="0"/>
                  </a:endParaRPr>
                </a:p>
              </p:txBody>
            </p:sp>
            <p:sp>
              <p:nvSpPr>
                <p:cNvPr id="328" name="TextBox 327">
                  <a:extLst>
                    <a:ext uri="{FF2B5EF4-FFF2-40B4-BE49-F238E27FC236}">
                      <a16:creationId xmlns:a16="http://schemas.microsoft.com/office/drawing/2014/main" id="{E5CD4005-C5A6-4289-8509-57D987AE559B}"/>
                    </a:ext>
                  </a:extLst>
                </p:cNvPr>
                <p:cNvSpPr txBox="1"/>
                <p:nvPr/>
              </p:nvSpPr>
              <p:spPr>
                <a:xfrm>
                  <a:off x="11843493" y="37694242"/>
                  <a:ext cx="987890" cy="392037"/>
                </a:xfrm>
                <a:prstGeom prst="rect">
                  <a:avLst/>
                </a:prstGeom>
                <a:solidFill>
                  <a:schemeClr val="bg1"/>
                </a:solidFill>
              </p:spPr>
              <p:txBody>
                <a:bodyPr wrap="none" rtlCol="0">
                  <a:spAutoFit/>
                </a:bodyPr>
                <a:lstStyle/>
                <a:p>
                  <a:r>
                    <a:rPr lang="en-US" sz="1600" dirty="0">
                      <a:latin typeface="Times New Roman" panose="02020603050405020304" pitchFamily="18" charset="0"/>
                      <a:cs typeface="Times New Roman" panose="02020603050405020304" pitchFamily="18" charset="0"/>
                    </a:rPr>
                    <a:t>D: diam</a:t>
                  </a:r>
                  <a:endParaRPr lang="fr-FR" sz="1600" dirty="0">
                    <a:latin typeface="Times New Roman" panose="02020603050405020304" pitchFamily="18" charset="0"/>
                    <a:cs typeface="Times New Roman" panose="02020603050405020304" pitchFamily="18" charset="0"/>
                  </a:endParaRPr>
                </a:p>
              </p:txBody>
            </p:sp>
            <p:grpSp>
              <p:nvGrpSpPr>
                <p:cNvPr id="330" name="Group 329">
                  <a:extLst>
                    <a:ext uri="{FF2B5EF4-FFF2-40B4-BE49-F238E27FC236}">
                      <a16:creationId xmlns:a16="http://schemas.microsoft.com/office/drawing/2014/main" id="{F45E2E49-6956-467F-9B8C-9259AE087CFD}"/>
                    </a:ext>
                  </a:extLst>
                </p:cNvPr>
                <p:cNvGrpSpPr/>
                <p:nvPr/>
              </p:nvGrpSpPr>
              <p:grpSpPr>
                <a:xfrm>
                  <a:off x="14040771" y="37901801"/>
                  <a:ext cx="609839" cy="615206"/>
                  <a:chOff x="20592807" y="9440915"/>
                  <a:chExt cx="747595" cy="754173"/>
                </a:xfrm>
              </p:grpSpPr>
              <p:cxnSp>
                <p:nvCxnSpPr>
                  <p:cNvPr id="359" name="Straight Arrow Connector 358">
                    <a:extLst>
                      <a:ext uri="{FF2B5EF4-FFF2-40B4-BE49-F238E27FC236}">
                        <a16:creationId xmlns:a16="http://schemas.microsoft.com/office/drawing/2014/main" id="{6E80BFBC-7F8A-4A06-850E-42525722A603}"/>
                      </a:ext>
                    </a:extLst>
                  </p:cNvPr>
                  <p:cNvCxnSpPr>
                    <a:cxnSpLocks/>
                  </p:cNvCxnSpPr>
                  <p:nvPr/>
                </p:nvCxnSpPr>
                <p:spPr>
                  <a:xfrm>
                    <a:off x="20592807" y="10137768"/>
                    <a:ext cx="74759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0" name="Straight Arrow Connector 359">
                    <a:extLst>
                      <a:ext uri="{FF2B5EF4-FFF2-40B4-BE49-F238E27FC236}">
                        <a16:creationId xmlns:a16="http://schemas.microsoft.com/office/drawing/2014/main" id="{4F5B108C-71E0-447D-B6B1-D608657CC94F}"/>
                      </a:ext>
                    </a:extLst>
                  </p:cNvPr>
                  <p:cNvCxnSpPr>
                    <a:cxnSpLocks/>
                  </p:cNvCxnSpPr>
                  <p:nvPr/>
                </p:nvCxnSpPr>
                <p:spPr>
                  <a:xfrm rot="3600000">
                    <a:off x="20778020" y="9814713"/>
                    <a:ext cx="74759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3E9AEEBC-3791-454D-9F6F-F6D44943E406}"/>
                      </a:ext>
                    </a:extLst>
                  </p:cNvPr>
                  <p:cNvCxnSpPr>
                    <a:cxnSpLocks/>
                  </p:cNvCxnSpPr>
                  <p:nvPr/>
                </p:nvCxnSpPr>
                <p:spPr>
                  <a:xfrm rot="18000000" flipV="1">
                    <a:off x="20403773" y="9821291"/>
                    <a:ext cx="74759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9DF4542B-1F28-4CC7-BC86-50A398735227}"/>
                    </a:ext>
                  </a:extLst>
                </p:cNvPr>
                <p:cNvGrpSpPr/>
                <p:nvPr/>
              </p:nvGrpSpPr>
              <p:grpSpPr>
                <a:xfrm>
                  <a:off x="12330559" y="37713317"/>
                  <a:ext cx="2902614" cy="2541245"/>
                  <a:chOff x="18496276" y="9209855"/>
                  <a:chExt cx="3558282" cy="3115283"/>
                </a:xfrm>
              </p:grpSpPr>
              <p:grpSp>
                <p:nvGrpSpPr>
                  <p:cNvPr id="332" name="Group 331">
                    <a:extLst>
                      <a:ext uri="{FF2B5EF4-FFF2-40B4-BE49-F238E27FC236}">
                        <a16:creationId xmlns:a16="http://schemas.microsoft.com/office/drawing/2014/main" id="{65DA110D-A422-40CA-AD19-EF174ACD2ED6}"/>
                      </a:ext>
                    </a:extLst>
                  </p:cNvPr>
                  <p:cNvGrpSpPr/>
                  <p:nvPr/>
                </p:nvGrpSpPr>
                <p:grpSpPr>
                  <a:xfrm>
                    <a:off x="18496276" y="10485318"/>
                    <a:ext cx="1323660" cy="576066"/>
                    <a:chOff x="18809584" y="9850355"/>
                    <a:chExt cx="1323660" cy="576066"/>
                  </a:xfrm>
                </p:grpSpPr>
                <p:sp>
                  <p:nvSpPr>
                    <p:cNvPr id="357" name="Rectangle: Rounded Corners 356">
                      <a:extLst>
                        <a:ext uri="{FF2B5EF4-FFF2-40B4-BE49-F238E27FC236}">
                          <a16:creationId xmlns:a16="http://schemas.microsoft.com/office/drawing/2014/main" id="{5453D901-BA6B-46AC-A346-1BA143CA3B51}"/>
                        </a:ext>
                      </a:extLst>
                    </p:cNvPr>
                    <p:cNvSpPr>
                      <a:spLocks noChangeAspect="1"/>
                    </p:cNvSpPr>
                    <p:nvPr/>
                  </p:nvSpPr>
                  <p:spPr>
                    <a:xfrm rot="16200000">
                      <a:off x="18808965" y="9850974"/>
                      <a:ext cx="576066" cy="574828"/>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8" name="Rectangle: Rounded Corners 357">
                      <a:extLst>
                        <a:ext uri="{FF2B5EF4-FFF2-40B4-BE49-F238E27FC236}">
                          <a16:creationId xmlns:a16="http://schemas.microsoft.com/office/drawing/2014/main" id="{258FF67A-798E-4CFB-97DA-C28ADB6B88E2}"/>
                        </a:ext>
                      </a:extLst>
                    </p:cNvPr>
                    <p:cNvSpPr>
                      <a:spLocks noChangeAspect="1"/>
                    </p:cNvSpPr>
                    <p:nvPr/>
                  </p:nvSpPr>
                  <p:spPr>
                    <a:xfrm>
                      <a:off x="19557178" y="9850355"/>
                      <a:ext cx="576066" cy="574827"/>
                    </a:xfrm>
                    <a:prstGeom prst="roundRect">
                      <a:avLst>
                        <a:gd name="adj" fmla="val 50000"/>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33" name="Group 332">
                    <a:extLst>
                      <a:ext uri="{FF2B5EF4-FFF2-40B4-BE49-F238E27FC236}">
                        <a16:creationId xmlns:a16="http://schemas.microsoft.com/office/drawing/2014/main" id="{C58271B4-5C94-4708-A1C2-3EE8C807C4D3}"/>
                      </a:ext>
                    </a:extLst>
                  </p:cNvPr>
                  <p:cNvGrpSpPr/>
                  <p:nvPr/>
                </p:nvGrpSpPr>
                <p:grpSpPr>
                  <a:xfrm>
                    <a:off x="18809584" y="9209855"/>
                    <a:ext cx="3244974" cy="3115283"/>
                    <a:chOff x="18809584" y="9209855"/>
                    <a:chExt cx="3244974" cy="3115283"/>
                  </a:xfrm>
                </p:grpSpPr>
                <p:cxnSp>
                  <p:nvCxnSpPr>
                    <p:cNvPr id="334" name="Straight Arrow Connector 333">
                      <a:extLst>
                        <a:ext uri="{FF2B5EF4-FFF2-40B4-BE49-F238E27FC236}">
                          <a16:creationId xmlns:a16="http://schemas.microsoft.com/office/drawing/2014/main" id="{87E8DD5A-0CF4-4C4F-9A31-68FACCC76D8C}"/>
                        </a:ext>
                      </a:extLst>
                    </p:cNvPr>
                    <p:cNvCxnSpPr>
                      <a:cxnSpLocks/>
                      <a:stCxn id="354" idx="1"/>
                      <a:endCxn id="354" idx="3"/>
                    </p:cNvCxnSpPr>
                    <p:nvPr/>
                  </p:nvCxnSpPr>
                  <p:spPr>
                    <a:xfrm>
                      <a:off x="19123442" y="9497269"/>
                      <a:ext cx="5760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5" name="Rectangle: Rounded Corners 334">
                      <a:extLst>
                        <a:ext uri="{FF2B5EF4-FFF2-40B4-BE49-F238E27FC236}">
                          <a16:creationId xmlns:a16="http://schemas.microsoft.com/office/drawing/2014/main" id="{D872AC5F-ECD7-4BB6-B91C-0620408E0677}"/>
                        </a:ext>
                      </a:extLst>
                    </p:cNvPr>
                    <p:cNvSpPr>
                      <a:spLocks noChangeAspect="1"/>
                    </p:cNvSpPr>
                    <p:nvPr/>
                  </p:nvSpPr>
                  <p:spPr>
                    <a:xfrm>
                      <a:off x="19914957" y="9222209"/>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6" name="Group 335">
                      <a:extLst>
                        <a:ext uri="{FF2B5EF4-FFF2-40B4-BE49-F238E27FC236}">
                          <a16:creationId xmlns:a16="http://schemas.microsoft.com/office/drawing/2014/main" id="{AD8912B6-2B7A-4BC2-85A5-1BFECBFDDBD8}"/>
                        </a:ext>
                      </a:extLst>
                    </p:cNvPr>
                    <p:cNvGrpSpPr/>
                    <p:nvPr/>
                  </p:nvGrpSpPr>
                  <p:grpSpPr>
                    <a:xfrm>
                      <a:off x="18809584" y="9209855"/>
                      <a:ext cx="1323660" cy="1216566"/>
                      <a:chOff x="18809584" y="9209855"/>
                      <a:chExt cx="1323660" cy="1216566"/>
                    </a:xfrm>
                  </p:grpSpPr>
                  <p:sp>
                    <p:nvSpPr>
                      <p:cNvPr id="354" name="Rectangle: Rounded Corners 353">
                        <a:extLst>
                          <a:ext uri="{FF2B5EF4-FFF2-40B4-BE49-F238E27FC236}">
                            <a16:creationId xmlns:a16="http://schemas.microsoft.com/office/drawing/2014/main" id="{97DF1C43-1E70-4872-BBBA-EF8A4203EA7C}"/>
                          </a:ext>
                        </a:extLst>
                      </p:cNvPr>
                      <p:cNvSpPr>
                        <a:spLocks noChangeAspect="1"/>
                      </p:cNvSpPr>
                      <p:nvPr/>
                    </p:nvSpPr>
                    <p:spPr>
                      <a:xfrm>
                        <a:off x="19123442" y="9209855"/>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5" name="Rectangle: Rounded Corners 354">
                        <a:extLst>
                          <a:ext uri="{FF2B5EF4-FFF2-40B4-BE49-F238E27FC236}">
                            <a16:creationId xmlns:a16="http://schemas.microsoft.com/office/drawing/2014/main" id="{E172F96D-3C88-4908-A0A3-8DF37D1AFD52}"/>
                          </a:ext>
                        </a:extLst>
                      </p:cNvPr>
                      <p:cNvSpPr>
                        <a:spLocks noChangeAspect="1"/>
                      </p:cNvSpPr>
                      <p:nvPr/>
                    </p:nvSpPr>
                    <p:spPr>
                      <a:xfrm rot="16200000">
                        <a:off x="18808965" y="9850974"/>
                        <a:ext cx="576066" cy="574828"/>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Rectangle: Rounded Corners 355">
                        <a:extLst>
                          <a:ext uri="{FF2B5EF4-FFF2-40B4-BE49-F238E27FC236}">
                            <a16:creationId xmlns:a16="http://schemas.microsoft.com/office/drawing/2014/main" id="{E055DFEB-2887-4D40-9F63-590E075D93AF}"/>
                          </a:ext>
                        </a:extLst>
                      </p:cNvPr>
                      <p:cNvSpPr>
                        <a:spLocks noChangeAspect="1"/>
                      </p:cNvSpPr>
                      <p:nvPr/>
                    </p:nvSpPr>
                    <p:spPr>
                      <a:xfrm>
                        <a:off x="19557178" y="9850355"/>
                        <a:ext cx="576066" cy="574827"/>
                      </a:xfrm>
                      <a:prstGeom prst="roundRect">
                        <a:avLst>
                          <a:gd name="adj" fmla="val 50000"/>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37" name="Rectangle: Rounded Corners 336">
                      <a:extLst>
                        <a:ext uri="{FF2B5EF4-FFF2-40B4-BE49-F238E27FC236}">
                          <a16:creationId xmlns:a16="http://schemas.microsoft.com/office/drawing/2014/main" id="{ABA326DE-CC9E-40B8-A29A-904D5127A12E}"/>
                        </a:ext>
                      </a:extLst>
                    </p:cNvPr>
                    <p:cNvSpPr>
                      <a:spLocks noChangeAspect="1"/>
                    </p:cNvSpPr>
                    <p:nvPr/>
                  </p:nvSpPr>
                  <p:spPr>
                    <a:xfrm>
                      <a:off x="20304774" y="9850355"/>
                      <a:ext cx="576066" cy="574827"/>
                    </a:xfrm>
                    <a:prstGeom prst="roundRect">
                      <a:avLst>
                        <a:gd name="adj" fmla="val 50000"/>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8" name="Rectangle: Rounded Corners 337">
                      <a:extLst>
                        <a:ext uri="{FF2B5EF4-FFF2-40B4-BE49-F238E27FC236}">
                          <a16:creationId xmlns:a16="http://schemas.microsoft.com/office/drawing/2014/main" id="{A8C2606E-BB28-464E-93F1-E25BA4E9DA0E}"/>
                        </a:ext>
                      </a:extLst>
                    </p:cNvPr>
                    <p:cNvSpPr>
                      <a:spLocks noChangeAspect="1"/>
                    </p:cNvSpPr>
                    <p:nvPr/>
                  </p:nvSpPr>
                  <p:spPr>
                    <a:xfrm>
                      <a:off x="21052369" y="9850355"/>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9" name="Rectangle: Rounded Corners 338">
                      <a:extLst>
                        <a:ext uri="{FF2B5EF4-FFF2-40B4-BE49-F238E27FC236}">
                          <a16:creationId xmlns:a16="http://schemas.microsoft.com/office/drawing/2014/main" id="{9820B8A8-29F5-49B1-B550-265A54C0316D}"/>
                        </a:ext>
                      </a:extLst>
                    </p:cNvPr>
                    <p:cNvSpPr>
                      <a:spLocks noChangeAspect="1"/>
                    </p:cNvSpPr>
                    <p:nvPr/>
                  </p:nvSpPr>
                  <p:spPr>
                    <a:xfrm>
                      <a:off x="20676614" y="9209855"/>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0" name="Group 339">
                      <a:extLst>
                        <a:ext uri="{FF2B5EF4-FFF2-40B4-BE49-F238E27FC236}">
                          <a16:creationId xmlns:a16="http://schemas.microsoft.com/office/drawing/2014/main" id="{091A5113-3D37-444A-A350-FB0FADB92111}"/>
                        </a:ext>
                      </a:extLst>
                    </p:cNvPr>
                    <p:cNvGrpSpPr/>
                    <p:nvPr/>
                  </p:nvGrpSpPr>
                  <p:grpSpPr>
                    <a:xfrm>
                      <a:off x="19999082" y="10491745"/>
                      <a:ext cx="1323660" cy="576066"/>
                      <a:chOff x="18809584" y="9850355"/>
                      <a:chExt cx="1323660" cy="576066"/>
                    </a:xfrm>
                  </p:grpSpPr>
                  <p:sp>
                    <p:nvSpPr>
                      <p:cNvPr id="352" name="Rectangle: Rounded Corners 351">
                        <a:extLst>
                          <a:ext uri="{FF2B5EF4-FFF2-40B4-BE49-F238E27FC236}">
                            <a16:creationId xmlns:a16="http://schemas.microsoft.com/office/drawing/2014/main" id="{DC5D8782-CBC6-428D-9754-5FA712CB1350}"/>
                          </a:ext>
                        </a:extLst>
                      </p:cNvPr>
                      <p:cNvSpPr>
                        <a:spLocks noChangeAspect="1"/>
                      </p:cNvSpPr>
                      <p:nvPr/>
                    </p:nvSpPr>
                    <p:spPr>
                      <a:xfrm rot="16200000">
                        <a:off x="18808965" y="9850974"/>
                        <a:ext cx="576066" cy="574828"/>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3" name="Rectangle: Rounded Corners 352">
                        <a:extLst>
                          <a:ext uri="{FF2B5EF4-FFF2-40B4-BE49-F238E27FC236}">
                            <a16:creationId xmlns:a16="http://schemas.microsoft.com/office/drawing/2014/main" id="{01356CD9-F606-4FA5-AEBB-E93B6E9C4F4E}"/>
                          </a:ext>
                        </a:extLst>
                      </p:cNvPr>
                      <p:cNvSpPr>
                        <a:spLocks noChangeAspect="1"/>
                      </p:cNvSpPr>
                      <p:nvPr/>
                    </p:nvSpPr>
                    <p:spPr>
                      <a:xfrm>
                        <a:off x="19557178" y="9850355"/>
                        <a:ext cx="576066" cy="574827"/>
                      </a:xfrm>
                      <a:prstGeom prst="roundRect">
                        <a:avLst>
                          <a:gd name="adj" fmla="val 50000"/>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1" name="Group 340">
                      <a:extLst>
                        <a:ext uri="{FF2B5EF4-FFF2-40B4-BE49-F238E27FC236}">
                          <a16:creationId xmlns:a16="http://schemas.microsoft.com/office/drawing/2014/main" id="{EC8222F0-ED34-4751-BA9E-731CE31CF251}"/>
                        </a:ext>
                      </a:extLst>
                    </p:cNvPr>
                    <p:cNvGrpSpPr/>
                    <p:nvPr/>
                  </p:nvGrpSpPr>
                  <p:grpSpPr>
                    <a:xfrm>
                      <a:off x="18926848" y="11120849"/>
                      <a:ext cx="1323660" cy="576066"/>
                      <a:chOff x="18809584" y="9850355"/>
                      <a:chExt cx="1323660" cy="576066"/>
                    </a:xfrm>
                  </p:grpSpPr>
                  <p:sp>
                    <p:nvSpPr>
                      <p:cNvPr id="350" name="Rectangle: Rounded Corners 349">
                        <a:extLst>
                          <a:ext uri="{FF2B5EF4-FFF2-40B4-BE49-F238E27FC236}">
                            <a16:creationId xmlns:a16="http://schemas.microsoft.com/office/drawing/2014/main" id="{2E77433F-D027-40E6-A19A-8B77A7FB2A14}"/>
                          </a:ext>
                        </a:extLst>
                      </p:cNvPr>
                      <p:cNvSpPr>
                        <a:spLocks noChangeAspect="1"/>
                      </p:cNvSpPr>
                      <p:nvPr/>
                    </p:nvSpPr>
                    <p:spPr>
                      <a:xfrm rot="16200000">
                        <a:off x="18808965" y="9850974"/>
                        <a:ext cx="576066" cy="574828"/>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1" name="Rectangle: Rounded Corners 350">
                        <a:extLst>
                          <a:ext uri="{FF2B5EF4-FFF2-40B4-BE49-F238E27FC236}">
                            <a16:creationId xmlns:a16="http://schemas.microsoft.com/office/drawing/2014/main" id="{FFEFD780-5671-4C95-9127-0C9578DC4F6C}"/>
                          </a:ext>
                        </a:extLst>
                      </p:cNvPr>
                      <p:cNvSpPr>
                        <a:spLocks noChangeAspect="1"/>
                      </p:cNvSpPr>
                      <p:nvPr/>
                    </p:nvSpPr>
                    <p:spPr>
                      <a:xfrm>
                        <a:off x="19557178" y="9850355"/>
                        <a:ext cx="576066" cy="574827"/>
                      </a:xfrm>
                      <a:prstGeom prst="roundRect">
                        <a:avLst>
                          <a:gd name="adj" fmla="val 50000"/>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42" name="Group 341">
                      <a:extLst>
                        <a:ext uri="{FF2B5EF4-FFF2-40B4-BE49-F238E27FC236}">
                          <a16:creationId xmlns:a16="http://schemas.microsoft.com/office/drawing/2014/main" id="{27154DEF-76A7-4A84-9873-559D826465D0}"/>
                        </a:ext>
                      </a:extLst>
                    </p:cNvPr>
                    <p:cNvGrpSpPr/>
                    <p:nvPr/>
                  </p:nvGrpSpPr>
                  <p:grpSpPr>
                    <a:xfrm>
                      <a:off x="20430886" y="11120902"/>
                      <a:ext cx="1323660" cy="576066"/>
                      <a:chOff x="18809584" y="9850355"/>
                      <a:chExt cx="1323660" cy="576066"/>
                    </a:xfrm>
                  </p:grpSpPr>
                  <p:sp>
                    <p:nvSpPr>
                      <p:cNvPr id="348" name="Rectangle: Rounded Corners 347">
                        <a:extLst>
                          <a:ext uri="{FF2B5EF4-FFF2-40B4-BE49-F238E27FC236}">
                            <a16:creationId xmlns:a16="http://schemas.microsoft.com/office/drawing/2014/main" id="{6E19A8D0-E39E-4079-A3F8-9E5137892DD9}"/>
                          </a:ext>
                        </a:extLst>
                      </p:cNvPr>
                      <p:cNvSpPr>
                        <a:spLocks noChangeAspect="1"/>
                      </p:cNvSpPr>
                      <p:nvPr/>
                    </p:nvSpPr>
                    <p:spPr>
                      <a:xfrm rot="16200000">
                        <a:off x="18808965" y="9850974"/>
                        <a:ext cx="576066" cy="574828"/>
                      </a:xfrm>
                      <a:prstGeom prst="roundRect">
                        <a:avLst>
                          <a:gd name="adj" fmla="val 50000"/>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9" name="Rectangle: Rounded Corners 348">
                        <a:extLst>
                          <a:ext uri="{FF2B5EF4-FFF2-40B4-BE49-F238E27FC236}">
                            <a16:creationId xmlns:a16="http://schemas.microsoft.com/office/drawing/2014/main" id="{AD51358F-5D2B-4D2D-A929-08D9CA498046}"/>
                          </a:ext>
                        </a:extLst>
                      </p:cNvPr>
                      <p:cNvSpPr>
                        <a:spLocks noChangeAspect="1"/>
                      </p:cNvSpPr>
                      <p:nvPr/>
                    </p:nvSpPr>
                    <p:spPr>
                      <a:xfrm>
                        <a:off x="19557178" y="9850355"/>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3" name="Group 342">
                      <a:extLst>
                        <a:ext uri="{FF2B5EF4-FFF2-40B4-BE49-F238E27FC236}">
                          <a16:creationId xmlns:a16="http://schemas.microsoft.com/office/drawing/2014/main" id="{66CA5338-6006-4615-BB34-21EC0EDB11C0}"/>
                        </a:ext>
                      </a:extLst>
                    </p:cNvPr>
                    <p:cNvGrpSpPr/>
                    <p:nvPr/>
                  </p:nvGrpSpPr>
                  <p:grpSpPr>
                    <a:xfrm>
                      <a:off x="19362193" y="11749072"/>
                      <a:ext cx="1323660" cy="576066"/>
                      <a:chOff x="18809584" y="9850355"/>
                      <a:chExt cx="1323660" cy="576066"/>
                    </a:xfrm>
                  </p:grpSpPr>
                  <p:sp>
                    <p:nvSpPr>
                      <p:cNvPr id="346" name="Rectangle: Rounded Corners 345">
                        <a:extLst>
                          <a:ext uri="{FF2B5EF4-FFF2-40B4-BE49-F238E27FC236}">
                            <a16:creationId xmlns:a16="http://schemas.microsoft.com/office/drawing/2014/main" id="{47E3BC97-5521-4786-B5F6-A7177C7FA67A}"/>
                          </a:ext>
                        </a:extLst>
                      </p:cNvPr>
                      <p:cNvSpPr>
                        <a:spLocks noChangeAspect="1"/>
                      </p:cNvSpPr>
                      <p:nvPr/>
                    </p:nvSpPr>
                    <p:spPr>
                      <a:xfrm rot="16200000">
                        <a:off x="18808965" y="9850974"/>
                        <a:ext cx="576066" cy="574828"/>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7" name="Rectangle: Rounded Corners 346">
                        <a:extLst>
                          <a:ext uri="{FF2B5EF4-FFF2-40B4-BE49-F238E27FC236}">
                            <a16:creationId xmlns:a16="http://schemas.microsoft.com/office/drawing/2014/main" id="{9BA67E21-E70E-4443-837A-B047FA046232}"/>
                          </a:ext>
                        </a:extLst>
                      </p:cNvPr>
                      <p:cNvSpPr>
                        <a:spLocks noChangeAspect="1"/>
                      </p:cNvSpPr>
                      <p:nvPr/>
                    </p:nvSpPr>
                    <p:spPr>
                      <a:xfrm>
                        <a:off x="19557178" y="9850355"/>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44" name="Rectangle: Rounded Corners 343">
                      <a:extLst>
                        <a:ext uri="{FF2B5EF4-FFF2-40B4-BE49-F238E27FC236}">
                          <a16:creationId xmlns:a16="http://schemas.microsoft.com/office/drawing/2014/main" id="{582F6EC1-C835-4E61-98FC-BD7A94552A5B}"/>
                        </a:ext>
                      </a:extLst>
                    </p:cNvPr>
                    <p:cNvSpPr>
                      <a:spLocks noChangeAspect="1"/>
                    </p:cNvSpPr>
                    <p:nvPr/>
                  </p:nvSpPr>
                  <p:spPr>
                    <a:xfrm>
                      <a:off x="21478492" y="10480585"/>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5" name="Rectangle: Rounded Corners 344">
                      <a:extLst>
                        <a:ext uri="{FF2B5EF4-FFF2-40B4-BE49-F238E27FC236}">
                          <a16:creationId xmlns:a16="http://schemas.microsoft.com/office/drawing/2014/main" id="{B7CD303E-7FDA-46C7-952C-10368221C198}"/>
                        </a:ext>
                      </a:extLst>
                    </p:cNvPr>
                    <p:cNvSpPr>
                      <a:spLocks noChangeAspect="1"/>
                    </p:cNvSpPr>
                    <p:nvPr/>
                  </p:nvSpPr>
                  <p:spPr>
                    <a:xfrm>
                      <a:off x="20856984" y="11749379"/>
                      <a:ext cx="576066" cy="574827"/>
                    </a:xfrm>
                    <a:prstGeom prst="roundRect">
                      <a:avLst>
                        <a:gd name="adj" fmla="val 500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367" name="TextBox 366">
                <a:extLst>
                  <a:ext uri="{FF2B5EF4-FFF2-40B4-BE49-F238E27FC236}">
                    <a16:creationId xmlns:a16="http://schemas.microsoft.com/office/drawing/2014/main" id="{901D2C70-0CBC-489F-BBD5-5409066EC93C}"/>
                  </a:ext>
                </a:extLst>
              </p:cNvPr>
              <p:cNvSpPr txBox="1"/>
              <p:nvPr/>
            </p:nvSpPr>
            <p:spPr>
              <a:xfrm>
                <a:off x="10146733" y="40859140"/>
                <a:ext cx="10472895" cy="2241960"/>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Minimize capacitance and time resolution: Minimize µRWELL Cu-to-holes ratio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Square holes vs. round holes</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Pitch vs. hole diameter, different hole diameters</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Increase Kapton thickness between uRWELL and pick-up pad electrode</a:t>
                </a:r>
              </a:p>
            </p:txBody>
          </p:sp>
        </p:grpSp>
        <p:sp>
          <p:nvSpPr>
            <p:cNvPr id="376" name="TextBox 375">
              <a:extLst>
                <a:ext uri="{FF2B5EF4-FFF2-40B4-BE49-F238E27FC236}">
                  <a16:creationId xmlns:a16="http://schemas.microsoft.com/office/drawing/2014/main" id="{2C200EEB-F982-4233-B985-53A99DBC80F1}"/>
                </a:ext>
              </a:extLst>
            </p:cNvPr>
            <p:cNvSpPr txBox="1"/>
            <p:nvPr/>
          </p:nvSpPr>
          <p:spPr>
            <a:xfrm>
              <a:off x="10174961" y="37433854"/>
              <a:ext cx="10904625" cy="461665"/>
            </a:xfrm>
            <a:prstGeom prst="rect">
              <a:avLst/>
            </a:prstGeom>
            <a:noFill/>
          </p:spPr>
          <p:txBody>
            <a:bodyPr wrap="square" rtlCol="0">
              <a:spAutoFit/>
            </a:bodyPr>
            <a:lstStyle/>
            <a:p>
              <a:pPr algn="ctr"/>
              <a:r>
                <a:rPr lang="en-US" sz="2400" u="sng" dirty="0">
                  <a:solidFill>
                    <a:srgbClr val="00009B"/>
                  </a:solidFill>
                  <a:latin typeface="Times New Roman" panose="02020603050405020304" pitchFamily="18" charset="0"/>
                  <a:cs typeface="Times New Roman" panose="02020603050405020304" pitchFamily="18" charset="0"/>
                </a:rPr>
                <a:t>New µRWELL-PICOSEC prototypes with various holes geometries  </a:t>
              </a:r>
            </a:p>
          </p:txBody>
        </p:sp>
      </p:grpSp>
      <p:grpSp>
        <p:nvGrpSpPr>
          <p:cNvPr id="470" name="Group 469">
            <a:extLst>
              <a:ext uri="{FF2B5EF4-FFF2-40B4-BE49-F238E27FC236}">
                <a16:creationId xmlns:a16="http://schemas.microsoft.com/office/drawing/2014/main" id="{73AFF547-B6FC-4CD7-84DC-765CE596BA15}"/>
              </a:ext>
            </a:extLst>
          </p:cNvPr>
          <p:cNvGrpSpPr/>
          <p:nvPr/>
        </p:nvGrpSpPr>
        <p:grpSpPr>
          <a:xfrm>
            <a:off x="902862" y="32036382"/>
            <a:ext cx="8540781" cy="7519336"/>
            <a:chOff x="725062" y="32036382"/>
            <a:chExt cx="8540781" cy="7519336"/>
          </a:xfrm>
        </p:grpSpPr>
        <p:sp>
          <p:nvSpPr>
            <p:cNvPr id="161" name="TextBox 160">
              <a:extLst>
                <a:ext uri="{FF2B5EF4-FFF2-40B4-BE49-F238E27FC236}">
                  <a16:creationId xmlns:a16="http://schemas.microsoft.com/office/drawing/2014/main" id="{966E5566-CFC9-4AC9-B007-607831C316B0}"/>
                </a:ext>
              </a:extLst>
            </p:cNvPr>
            <p:cNvSpPr txBox="1"/>
            <p:nvPr/>
          </p:nvSpPr>
          <p:spPr>
            <a:xfrm>
              <a:off x="1034621" y="32036382"/>
              <a:ext cx="7921662" cy="461665"/>
            </a:xfrm>
            <a:prstGeom prst="rect">
              <a:avLst/>
            </a:prstGeom>
            <a:noFill/>
          </p:spPr>
          <p:txBody>
            <a:bodyPr wrap="square" rtlCol="0">
              <a:spAutoFit/>
            </a:bodyPr>
            <a:lstStyle/>
            <a:p>
              <a:pPr algn="ctr"/>
              <a:r>
                <a:rPr lang="en-US" sz="2400" u="sng" dirty="0">
                  <a:solidFill>
                    <a:srgbClr val="00009B"/>
                  </a:solidFill>
                  <a:latin typeface="Times New Roman" panose="02020603050405020304" pitchFamily="18" charset="0"/>
                  <a:cs typeface="Times New Roman" panose="02020603050405020304" pitchFamily="18" charset="0"/>
                </a:rPr>
                <a:t>Multi-pad PICOSEC prototypes (Micromegas &amp; µRWELL)</a:t>
              </a:r>
            </a:p>
          </p:txBody>
        </p:sp>
        <p:grpSp>
          <p:nvGrpSpPr>
            <p:cNvPr id="469" name="Group 468">
              <a:extLst>
                <a:ext uri="{FF2B5EF4-FFF2-40B4-BE49-F238E27FC236}">
                  <a16:creationId xmlns:a16="http://schemas.microsoft.com/office/drawing/2014/main" id="{6A90416D-F628-4AE8-B419-AD6A980515AA}"/>
                </a:ext>
              </a:extLst>
            </p:cNvPr>
            <p:cNvGrpSpPr/>
            <p:nvPr/>
          </p:nvGrpSpPr>
          <p:grpSpPr>
            <a:xfrm>
              <a:off x="829080" y="32627414"/>
              <a:ext cx="8332745" cy="3017520"/>
              <a:chOff x="926181" y="32627414"/>
              <a:chExt cx="8332745" cy="3017520"/>
            </a:xfrm>
          </p:grpSpPr>
          <p:pic>
            <p:nvPicPr>
              <p:cNvPr id="158" name="Picture 157" descr="A picture containing accessory, case&#10;&#10;Description automatically generated">
                <a:extLst>
                  <a:ext uri="{FF2B5EF4-FFF2-40B4-BE49-F238E27FC236}">
                    <a16:creationId xmlns:a16="http://schemas.microsoft.com/office/drawing/2014/main" id="{47823027-DC2C-4E52-981E-3D091E01AE66}"/>
                  </a:ext>
                </a:extLst>
              </p:cNvPr>
              <p:cNvPicPr>
                <a:picLocks noChangeAspect="1"/>
              </p:cNvPicPr>
              <p:nvPr/>
            </p:nvPicPr>
            <p:blipFill rotWithShape="1">
              <a:blip r:embed="rId19">
                <a:extLst>
                  <a:ext uri="{28A0092B-C50C-407E-A947-70E740481C1C}">
                    <a14:useLocalDpi xmlns:a14="http://schemas.microsoft.com/office/drawing/2010/main" val="0"/>
                  </a:ext>
                </a:extLst>
              </a:blip>
              <a:srcRect l="15277" t="6782" r="-230" b="15058"/>
              <a:stretch/>
            </p:blipFill>
            <p:spPr>
              <a:xfrm>
                <a:off x="926181" y="32627414"/>
                <a:ext cx="4373014" cy="3017520"/>
              </a:xfrm>
              <a:prstGeom prst="rect">
                <a:avLst/>
              </a:prstGeom>
            </p:spPr>
          </p:pic>
          <p:pic>
            <p:nvPicPr>
              <p:cNvPr id="379" name="Picture 378" descr="A picture containing text, indoor&#10;&#10;Description automatically generated">
                <a:extLst>
                  <a:ext uri="{FF2B5EF4-FFF2-40B4-BE49-F238E27FC236}">
                    <a16:creationId xmlns:a16="http://schemas.microsoft.com/office/drawing/2014/main" id="{DF3BB2E7-C3B5-468D-B134-91C5F45F23A8}"/>
                  </a:ext>
                </a:extLst>
              </p:cNvPr>
              <p:cNvPicPr>
                <a:picLocks noChangeAspect="1"/>
              </p:cNvPicPr>
              <p:nvPr/>
            </p:nvPicPr>
            <p:blipFill rotWithShape="1">
              <a:blip r:embed="rId20">
                <a:extLst>
                  <a:ext uri="{28A0092B-C50C-407E-A947-70E740481C1C}">
                    <a14:useLocalDpi xmlns:a14="http://schemas.microsoft.com/office/drawing/2010/main" val="0"/>
                  </a:ext>
                </a:extLst>
              </a:blip>
              <a:srcRect l="17500" t="18889" r="35985" b="25344"/>
              <a:stretch/>
            </p:blipFill>
            <p:spPr>
              <a:xfrm>
                <a:off x="5903154" y="32627414"/>
                <a:ext cx="3355772" cy="3017520"/>
              </a:xfrm>
              <a:prstGeom prst="rect">
                <a:avLst/>
              </a:prstGeom>
            </p:spPr>
          </p:pic>
        </p:grpSp>
        <p:sp>
          <p:nvSpPr>
            <p:cNvPr id="384" name="TextBox 383">
              <a:extLst>
                <a:ext uri="{FF2B5EF4-FFF2-40B4-BE49-F238E27FC236}">
                  <a16:creationId xmlns:a16="http://schemas.microsoft.com/office/drawing/2014/main" id="{5DB5053E-AE25-4B78-84E5-5B362608E11D}"/>
                </a:ext>
              </a:extLst>
            </p:cNvPr>
            <p:cNvSpPr txBox="1"/>
            <p:nvPr/>
          </p:nvSpPr>
          <p:spPr>
            <a:xfrm>
              <a:off x="725062" y="35651764"/>
              <a:ext cx="8540781" cy="3903954"/>
            </a:xfrm>
            <a:prstGeom prst="rect">
              <a:avLst/>
            </a:prstGeom>
            <a:noFill/>
          </p:spPr>
          <p:txBody>
            <a:bodyPr wrap="square" rtlCol="0">
              <a:spAutoFit/>
            </a:bodyPr>
            <a:lstStyle/>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100-pad µRWELL-PICOSEC &amp; MM-PICOSEC prototypes</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Parameters based on single-channel prototypes studies</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Mechanical housing fabricated in the JLab machine shop</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Same housing for MM-PICOSEC &amp; µRWELL-PICOSEC</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Multi-channel readout PCB interface board under development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MM-PICOSEC used as reference detector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Large prototypes will be tested in beam at CERN in FY24</a:t>
              </a:r>
            </a:p>
          </p:txBody>
        </p:sp>
      </p:grpSp>
      <p:sp>
        <p:nvSpPr>
          <p:cNvPr id="476" name="TextBox 475">
            <a:extLst>
              <a:ext uri="{FF2B5EF4-FFF2-40B4-BE49-F238E27FC236}">
                <a16:creationId xmlns:a16="http://schemas.microsoft.com/office/drawing/2014/main" id="{C30BDDDE-803E-459E-88E9-A5F61D848A39}"/>
              </a:ext>
            </a:extLst>
          </p:cNvPr>
          <p:cNvSpPr txBox="1"/>
          <p:nvPr/>
        </p:nvSpPr>
        <p:spPr>
          <a:xfrm>
            <a:off x="15888658" y="22828220"/>
            <a:ext cx="2803942" cy="646331"/>
          </a:xfrm>
          <a:prstGeom prst="rect">
            <a:avLst/>
          </a:prstGeom>
          <a:solidFill>
            <a:srgbClr val="00FFFF">
              <a:alpha val="56000"/>
            </a:srgbClr>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Single-channel µRWELL-PICOSEC prototype</a:t>
            </a:r>
            <a:endParaRPr lang="fr-FR" sz="1800" dirty="0">
              <a:latin typeface="Times New Roman" panose="02020603050405020304" pitchFamily="18" charset="0"/>
              <a:cs typeface="Times New Roman" panose="02020603050405020304" pitchFamily="18" charset="0"/>
            </a:endParaRPr>
          </a:p>
        </p:txBody>
      </p:sp>
      <p:graphicFrame>
        <p:nvGraphicFramePr>
          <p:cNvPr id="395" name="Chart 394">
            <a:extLst>
              <a:ext uri="{FF2B5EF4-FFF2-40B4-BE49-F238E27FC236}">
                <a16:creationId xmlns:a16="http://schemas.microsoft.com/office/drawing/2014/main" id="{C21F5D55-61EF-4D32-AD36-1628F1B20F21}"/>
              </a:ext>
            </a:extLst>
          </p:cNvPr>
          <p:cNvGraphicFramePr>
            <a:graphicFrameLocks/>
          </p:cNvGraphicFramePr>
          <p:nvPr>
            <p:extLst>
              <p:ext uri="{D42A27DB-BD31-4B8C-83A1-F6EECF244321}">
                <p14:modId xmlns:p14="http://schemas.microsoft.com/office/powerpoint/2010/main" val="2164176854"/>
              </p:ext>
            </p:extLst>
          </p:nvPr>
        </p:nvGraphicFramePr>
        <p:xfrm>
          <a:off x="19916998" y="21721138"/>
          <a:ext cx="4934417" cy="4334981"/>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396" name="Chart 395">
            <a:extLst>
              <a:ext uri="{FF2B5EF4-FFF2-40B4-BE49-F238E27FC236}">
                <a16:creationId xmlns:a16="http://schemas.microsoft.com/office/drawing/2014/main" id="{C98D627B-E7F9-423F-911C-032887828129}"/>
              </a:ext>
            </a:extLst>
          </p:cNvPr>
          <p:cNvGraphicFramePr>
            <a:graphicFrameLocks/>
          </p:cNvGraphicFramePr>
          <p:nvPr>
            <p:extLst>
              <p:ext uri="{D42A27DB-BD31-4B8C-83A1-F6EECF244321}">
                <p14:modId xmlns:p14="http://schemas.microsoft.com/office/powerpoint/2010/main" val="3796944903"/>
              </p:ext>
            </p:extLst>
          </p:nvPr>
        </p:nvGraphicFramePr>
        <p:xfrm>
          <a:off x="26549574" y="21714788"/>
          <a:ext cx="4937447" cy="4329115"/>
        </p:xfrm>
        <a:graphic>
          <a:graphicData uri="http://schemas.openxmlformats.org/drawingml/2006/chart">
            <c:chart xmlns:c="http://schemas.openxmlformats.org/drawingml/2006/chart" xmlns:r="http://schemas.openxmlformats.org/officeDocument/2006/relationships" r:id="rId22"/>
          </a:graphicData>
        </a:graphic>
      </p:graphicFrame>
      <p:grpSp>
        <p:nvGrpSpPr>
          <p:cNvPr id="10" name="Group 9">
            <a:extLst>
              <a:ext uri="{FF2B5EF4-FFF2-40B4-BE49-F238E27FC236}">
                <a16:creationId xmlns:a16="http://schemas.microsoft.com/office/drawing/2014/main" id="{055A7444-4B66-4EE2-A9A1-D4641BBB452D}"/>
              </a:ext>
            </a:extLst>
          </p:cNvPr>
          <p:cNvGrpSpPr/>
          <p:nvPr/>
        </p:nvGrpSpPr>
        <p:grpSpPr>
          <a:xfrm>
            <a:off x="902862" y="39966080"/>
            <a:ext cx="8833963" cy="3251730"/>
            <a:chOff x="788562" y="39966080"/>
            <a:chExt cx="8833963" cy="3251730"/>
          </a:xfrm>
        </p:grpSpPr>
        <p:sp>
          <p:nvSpPr>
            <p:cNvPr id="264" name="TextBox 263">
              <a:extLst>
                <a:ext uri="{FF2B5EF4-FFF2-40B4-BE49-F238E27FC236}">
                  <a16:creationId xmlns:a16="http://schemas.microsoft.com/office/drawing/2014/main" id="{340A867A-72C8-420A-A85A-C617689DCE0B}"/>
                </a:ext>
              </a:extLst>
            </p:cNvPr>
            <p:cNvSpPr txBox="1"/>
            <p:nvPr/>
          </p:nvSpPr>
          <p:spPr>
            <a:xfrm>
              <a:off x="1244712" y="39966080"/>
              <a:ext cx="7921662" cy="461665"/>
            </a:xfrm>
            <a:prstGeom prst="rect">
              <a:avLst/>
            </a:prstGeom>
            <a:noFill/>
          </p:spPr>
          <p:txBody>
            <a:bodyPr wrap="square" rtlCol="0">
              <a:spAutoFit/>
            </a:bodyPr>
            <a:lstStyle/>
            <a:p>
              <a:pPr algn="ctr"/>
              <a:r>
                <a:rPr lang="en-US" sz="2400" u="sng" dirty="0">
                  <a:solidFill>
                    <a:srgbClr val="00009B"/>
                  </a:solidFill>
                  <a:latin typeface="Times New Roman" panose="02020603050405020304" pitchFamily="18" charset="0"/>
                  <a:cs typeface="Times New Roman" panose="02020603050405020304" pitchFamily="18" charset="0"/>
                </a:rPr>
                <a:t>PICOSEC test bench setup @ RD&amp;I Detector Lab  </a:t>
              </a:r>
            </a:p>
          </p:txBody>
        </p:sp>
        <p:sp>
          <p:nvSpPr>
            <p:cNvPr id="265" name="TextBox 264">
              <a:extLst>
                <a:ext uri="{FF2B5EF4-FFF2-40B4-BE49-F238E27FC236}">
                  <a16:creationId xmlns:a16="http://schemas.microsoft.com/office/drawing/2014/main" id="{0CCC8B62-9AF3-412F-90C2-D663B0735810}"/>
                </a:ext>
              </a:extLst>
            </p:cNvPr>
            <p:cNvSpPr txBox="1"/>
            <p:nvPr/>
          </p:nvSpPr>
          <p:spPr>
            <a:xfrm>
              <a:off x="788562" y="40421852"/>
              <a:ext cx="8833963" cy="2795958"/>
            </a:xfrm>
            <a:prstGeom prst="rect">
              <a:avLst/>
            </a:prstGeom>
            <a:noFill/>
          </p:spPr>
          <p:txBody>
            <a:bodyPr wrap="square" rtlCol="0">
              <a:spAutoFit/>
            </a:bodyPr>
            <a:lstStyle/>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We will set up PICOSEC test bench in RD&amp;I MPGD lab EEL126 </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Gas mixture system Ne-C</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-CF</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(80-10-10) &amp; Vacuum pump</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High bandwidth oscilloscope &amp; low noise amplifier (CIVIDEC)</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LED &amp; laser sources for single photon detection measurement</a:t>
              </a:r>
            </a:p>
            <a:p>
              <a:pPr marL="548640" indent="-548640">
                <a:lnSpc>
                  <a:spcPct val="150000"/>
                </a:lnSpc>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Telescope with GEM trackers &amp; MCP-PMT timing reference </a:t>
              </a:r>
            </a:p>
          </p:txBody>
        </p:sp>
      </p:grpSp>
      <p:sp>
        <p:nvSpPr>
          <p:cNvPr id="267" name="Rectangle 266">
            <a:extLst>
              <a:ext uri="{FF2B5EF4-FFF2-40B4-BE49-F238E27FC236}">
                <a16:creationId xmlns:a16="http://schemas.microsoft.com/office/drawing/2014/main" id="{E4F14928-4F00-486B-83ED-0DDF5ED7930A}"/>
              </a:ext>
            </a:extLst>
          </p:cNvPr>
          <p:cNvSpPr/>
          <p:nvPr/>
        </p:nvSpPr>
        <p:spPr>
          <a:xfrm>
            <a:off x="21995125" y="31936648"/>
            <a:ext cx="10031619" cy="7227941"/>
          </a:xfrm>
          <a:prstGeom prst="rect">
            <a:avLst/>
          </a:prstGeom>
        </p:spPr>
        <p:txBody>
          <a:bodyPr wrap="square">
            <a:spAutoFit/>
          </a:bodyPr>
          <a:lstStyle/>
          <a:p>
            <a:pPr marL="548640"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progress on single-channel µRWELL-PICOSEC for fast timing has been encouraging for the Year 1 of the LDRD program  </a:t>
            </a:r>
          </a:p>
          <a:p>
            <a:pPr marL="548640"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Timing of 41.5 </a:t>
            </a:r>
            <a:r>
              <a:rPr lang="en-US" sz="2400" dirty="0" err="1">
                <a:latin typeface="Times New Roman" panose="02020603050405020304" pitchFamily="18" charset="0"/>
                <a:cs typeface="Times New Roman" panose="02020603050405020304" pitchFamily="18" charset="0"/>
              </a:rPr>
              <a:t>ps</a:t>
            </a:r>
            <a:r>
              <a:rPr lang="en-US" sz="2400" dirty="0">
                <a:latin typeface="Times New Roman" panose="02020603050405020304" pitchFamily="18" charset="0"/>
                <a:cs typeface="Times New Roman" panose="02020603050405020304" pitchFamily="18" charset="0"/>
              </a:rPr>
              <a:t> was achieved in beam test and the performance is expected to be improved with some design modifications</a:t>
            </a:r>
          </a:p>
          <a:p>
            <a:pPr marL="548640"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In Year 2, we will extend the development to large multi-channel µRWELL-PICOSEC prototypes based on the performances results from with single-channel &amp; the development of the associated multi-channel readout &amp; DAQ</a:t>
            </a:r>
          </a:p>
          <a:p>
            <a:pPr marL="548640"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We will complete the setup of µRWELL-PICOSEC test bench in the RD&amp;I MPGD lab in EEL126 for prototype </a:t>
            </a:r>
            <a:r>
              <a:rPr lang="en-US" sz="2400" dirty="0" err="1">
                <a:latin typeface="Times New Roman" panose="02020603050405020304" pitchFamily="18" charset="0"/>
                <a:cs typeface="Times New Roman" panose="02020603050405020304" pitchFamily="18" charset="0"/>
              </a:rPr>
              <a:t>characterisation</a:t>
            </a:r>
            <a:endParaRPr lang="en-US" sz="2400" dirty="0">
              <a:latin typeface="Times New Roman" panose="02020603050405020304" pitchFamily="18" charset="0"/>
              <a:cs typeface="Times New Roman" panose="02020603050405020304" pitchFamily="18" charset="0"/>
            </a:endParaRPr>
          </a:p>
          <a:p>
            <a:pPr marL="548640"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We plan to present the results at international conferences and publish in peer-reviewed paper by the end of Year 2</a:t>
            </a:r>
          </a:p>
          <a:p>
            <a:pPr marL="548640" indent="-548640" algn="just">
              <a:lnSpc>
                <a:spcPct val="150000"/>
              </a:lnSpc>
              <a:buSzPct val="900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We will seek funding opportunities to continue the R&amp;D on µRWELL-PICOSEC technologies beyond the LDRD program</a:t>
            </a:r>
          </a:p>
        </p:txBody>
      </p:sp>
      <p:sp>
        <p:nvSpPr>
          <p:cNvPr id="268" name="Rectangle 267">
            <a:extLst>
              <a:ext uri="{FF2B5EF4-FFF2-40B4-BE49-F238E27FC236}">
                <a16:creationId xmlns:a16="http://schemas.microsoft.com/office/drawing/2014/main" id="{2B03F032-964F-4214-8D16-1DD560360F36}"/>
              </a:ext>
            </a:extLst>
          </p:cNvPr>
          <p:cNvSpPr/>
          <p:nvPr/>
        </p:nvSpPr>
        <p:spPr>
          <a:xfrm>
            <a:off x="22161285" y="39262204"/>
            <a:ext cx="9699299" cy="2795958"/>
          </a:xfrm>
          <a:prstGeom prst="rect">
            <a:avLst/>
          </a:prstGeom>
          <a:noFill/>
        </p:spPr>
        <p:txBody>
          <a:bodyPr wrap="square">
            <a:spAutoFit/>
          </a:bodyPr>
          <a:lstStyle/>
          <a:p>
            <a:pPr algn="ctr">
              <a:lnSpc>
                <a:spcPct val="150000"/>
              </a:lnSpc>
              <a:buSzPct val="90000"/>
            </a:pPr>
            <a:r>
              <a:rPr lang="en-US" sz="2400" b="1" u="sng" dirty="0">
                <a:solidFill>
                  <a:srgbClr val="009B9B"/>
                </a:solidFill>
                <a:latin typeface="Times New Roman" panose="02020603050405020304" pitchFamily="18" charset="0"/>
                <a:cs typeface="Times New Roman" panose="02020603050405020304" pitchFamily="18" charset="0"/>
              </a:rPr>
              <a:t>Acknowledgement:</a:t>
            </a:r>
          </a:p>
          <a:p>
            <a:pPr>
              <a:lnSpc>
                <a:spcPct val="150000"/>
              </a:lnSpc>
              <a:buSzPct val="90000"/>
            </a:pPr>
            <a:r>
              <a:rPr lang="en-US" sz="2400" dirty="0">
                <a:solidFill>
                  <a:srgbClr val="009B9B"/>
                </a:solidFill>
                <a:latin typeface="Times New Roman" panose="02020603050405020304" pitchFamily="18" charset="0"/>
                <a:cs typeface="Times New Roman" panose="02020603050405020304" pitchFamily="18" charset="0"/>
              </a:rPr>
              <a:t>We would like to thanks the great team of the MM-PICOSEC at CERN for the support during summer 2023 successful test beam campaigns at CERN</a:t>
            </a:r>
          </a:p>
          <a:p>
            <a:pPr>
              <a:lnSpc>
                <a:spcPct val="150000"/>
              </a:lnSpc>
              <a:buSzPct val="90000"/>
            </a:pPr>
            <a:r>
              <a:rPr lang="en-US" sz="2400" b="1" dirty="0">
                <a:latin typeface="Times New Roman" panose="02020603050405020304" pitchFamily="18" charset="0"/>
                <a:cs typeface="Times New Roman" panose="02020603050405020304" pitchFamily="18" charset="0"/>
              </a:rPr>
              <a:t>Florian Brunbauer, Eraldo Oliveri, Martha Lisowska, Alexandra Kallitsopoulou, Karl Floethner &amp; Lucian Scharenberg </a:t>
            </a:r>
          </a:p>
        </p:txBody>
      </p:sp>
    </p:spTree>
    <p:extLst>
      <p:ext uri="{BB962C8B-B14F-4D97-AF65-F5344CB8AC3E}">
        <p14:creationId xmlns:p14="http://schemas.microsoft.com/office/powerpoint/2010/main" val="10887526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1CF6E366D25746B8253CB34701FC81" ma:contentTypeVersion="12" ma:contentTypeDescription="Create a new document." ma:contentTypeScope="" ma:versionID="55540f45db6ca9e88c1807f0ec14e25b">
  <xsd:schema xmlns:xsd="http://www.w3.org/2001/XMLSchema" xmlns:xs="http://www.w3.org/2001/XMLSchema" xmlns:p="http://schemas.microsoft.com/office/2006/metadata/properties" xmlns:ns3="684df1fe-1cc2-4d1a-8e0a-b5b7db577906" targetNamespace="http://schemas.microsoft.com/office/2006/metadata/properties" ma:root="true" ma:fieldsID="221ba6d3e2ad58dd0c218ac104025e3d" ns3:_="">
    <xsd:import namespace="684df1fe-1cc2-4d1a-8e0a-b5b7db5779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df1fe-1cc2-4d1a-8e0a-b5b7db577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33D580-01A2-44E1-BDEF-BD548F3874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df1fe-1cc2-4d1a-8e0a-b5b7db5779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E1F83-5864-491A-8223-513FF916FE15}">
  <ds:schemaRefs>
    <ds:schemaRef ds:uri="http://schemas.microsoft.com/sharepoint/v3/contenttype/forms"/>
  </ds:schemaRefs>
</ds:datastoreItem>
</file>

<file path=customXml/itemProps3.xml><?xml version="1.0" encoding="utf-8"?>
<ds:datastoreItem xmlns:ds="http://schemas.openxmlformats.org/officeDocument/2006/customXml" ds:itemID="{9DF8A8B8-595E-4828-A5B5-5EB5B70774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695</TotalTime>
  <Words>1086</Words>
  <Application>Microsoft Office PowerPoint</Application>
  <PresentationFormat>Custom</PresentationFormat>
  <Paragraphs>134</Paragraphs>
  <Slides>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vt:i4>
      </vt:variant>
    </vt:vector>
  </HeadingPairs>
  <TitlesOfParts>
    <vt:vector size="9" baseType="lpstr">
      <vt:lpstr>Arial</vt:lpstr>
      <vt:lpstr>Calibri</vt:lpstr>
      <vt:lpstr>Calibri Light</vt:lpstr>
      <vt:lpstr>Lucida Sans</vt:lpstr>
      <vt:lpstr>Times New Roman</vt:lpstr>
      <vt:lpstr>Wingdings</vt:lpstr>
      <vt:lpstr>Custom Design</vt:lpstr>
      <vt:lpstr>1_Custom Design</vt:lpstr>
      <vt:lpstr>LD2309 – FY23: µRWELL-PICOSEC - Development of Fast Timing Detector based on Resistive Micro Well Detector Kondo Gnanvo1 (PI), Klaus Dehmelt1,2, Jack McKisson1, Brian Kross1, Drew Weisenberger1, Wenze Xi1 (Co-PI)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R&amp;D on Large GEM Trackers for the 12 GeV Upgrade at Jefferson Lab and the Future Electron Ion Collider  K. Gnanvo, X. Bai, D. Di, N. Liyanage, V. Nelyubin, H. Nguyen, R. Wang  University of Virginia (UVa), Charlottesville, VA 22904, USA</dc:title>
  <dc:creator>Gnanvo, Kondo (kg6cq)</dc:creator>
  <cp:lastModifiedBy>Gnanvo, Kondo (kg6cq)</cp:lastModifiedBy>
  <cp:revision>1</cp:revision>
  <dcterms:created xsi:type="dcterms:W3CDTF">2023-09-19T22:32:21Z</dcterms:created>
  <dcterms:modified xsi:type="dcterms:W3CDTF">2023-11-05T01:11:24Z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0x010100B01CF6E366D25746B8253CB34701FC81</vt:lpwstr>
  </property>
</Properties>
</file>