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sldIdLst>
    <p:sldId id="267" r:id="rId2"/>
    <p:sldId id="268" r:id="rId3"/>
    <p:sldId id="294" r:id="rId4"/>
    <p:sldId id="266" r:id="rId5"/>
    <p:sldId id="279" r:id="rId6"/>
    <p:sldId id="269" r:id="rId7"/>
    <p:sldId id="308" r:id="rId8"/>
    <p:sldId id="276" r:id="rId9"/>
    <p:sldId id="277" r:id="rId10"/>
    <p:sldId id="300" r:id="rId11"/>
    <p:sldId id="304" r:id="rId12"/>
    <p:sldId id="290" r:id="rId13"/>
    <p:sldId id="311" r:id="rId14"/>
    <p:sldId id="306" r:id="rId15"/>
    <p:sldId id="303" r:id="rId16"/>
    <p:sldId id="299" r:id="rId17"/>
    <p:sldId id="305" r:id="rId18"/>
    <p:sldId id="307" r:id="rId19"/>
    <p:sldId id="292" r:id="rId20"/>
    <p:sldId id="298" r:id="rId21"/>
    <p:sldId id="273" r:id="rId22"/>
    <p:sldId id="280" r:id="rId23"/>
    <p:sldId id="272" r:id="rId24"/>
    <p:sldId id="286" r:id="rId25"/>
    <p:sldId id="270" r:id="rId26"/>
    <p:sldId id="271" r:id="rId27"/>
    <p:sldId id="295" r:id="rId28"/>
    <p:sldId id="287" r:id="rId29"/>
    <p:sldId id="302" r:id="rId30"/>
    <p:sldId id="29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nanvo, Kondo (kg6cq)" initials="GK(" lastIdx="1" clrIdx="0">
    <p:extLst>
      <p:ext uri="{19B8F6BF-5375-455C-9EA6-DF929625EA0E}">
        <p15:presenceInfo xmlns:p15="http://schemas.microsoft.com/office/powerpoint/2012/main" userId="S::kg6cq@virginia.edu::cf2a00cd-5d4a-477d-a52f-af039bcf18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0000FF"/>
    <a:srgbClr val="00FFFF"/>
    <a:srgbClr val="CC0099"/>
    <a:srgbClr val="FF64FF"/>
    <a:srgbClr val="FF00FF"/>
    <a:srgbClr val="FF9966"/>
    <a:srgbClr val="00FF00"/>
    <a:srgbClr val="64FF64"/>
    <a:srgbClr val="78FF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EC0DA1-F194-4311-B24F-733310435373}" v="576" dt="2023-11-06T19:36:54.266"/>
    <p1510:client id="{E44A138B-1A05-4EAD-BB6A-7C173F2EC0F5}" v="1" dt="2023-11-07T05:59:29.8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14" autoAdjust="0"/>
    <p:restoredTop sz="93792" autoAdjust="0"/>
  </p:normalViewPr>
  <p:slideViewPr>
    <p:cSldViewPr snapToGrid="0">
      <p:cViewPr varScale="1">
        <p:scale>
          <a:sx n="60" d="100"/>
          <a:sy n="60" d="100"/>
        </p:scale>
        <p:origin x="52" y="172"/>
      </p:cViewPr>
      <p:guideLst/>
    </p:cSldViewPr>
  </p:slideViewPr>
  <p:notesTextViewPr>
    <p:cViewPr>
      <p:scale>
        <a:sx n="1" d="1"/>
        <a:sy n="1" d="1"/>
      </p:scale>
      <p:origin x="0" y="0"/>
    </p:cViewPr>
  </p:notesTextViewPr>
  <p:sorterViewPr>
    <p:cViewPr>
      <p:scale>
        <a:sx n="100" d="100"/>
        <a:sy n="100" d="100"/>
      </p:scale>
      <p:origin x="0" y="-27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nanvo, Kondo (kg6cq)" userId="cf2a00cd-5d4a-477d-a52f-af039bcf1853" providerId="ADAL" clId="{38D4AEAC-9456-4673-ADDD-25D71B723A54}"/>
    <pc:docChg chg="undo redo custSel addSld delSld modSld sldOrd">
      <pc:chgData name="Gnanvo, Kondo (kg6cq)" userId="cf2a00cd-5d4a-477d-a52f-af039bcf1853" providerId="ADAL" clId="{38D4AEAC-9456-4673-ADDD-25D71B723A54}" dt="2023-05-18T14:22:13.490" v="10312" actId="1076"/>
      <pc:docMkLst>
        <pc:docMk/>
      </pc:docMkLst>
      <pc:sldChg chg="modSp mod ord">
        <pc:chgData name="Gnanvo, Kondo (kg6cq)" userId="cf2a00cd-5d4a-477d-a52f-af039bcf1853" providerId="ADAL" clId="{38D4AEAC-9456-4673-ADDD-25D71B723A54}" dt="2023-05-18T01:46:11.440" v="3962" actId="1076"/>
        <pc:sldMkLst>
          <pc:docMk/>
          <pc:sldMk cId="1123535545" sldId="266"/>
        </pc:sldMkLst>
        <pc:spChg chg="mod">
          <ac:chgData name="Gnanvo, Kondo (kg6cq)" userId="cf2a00cd-5d4a-477d-a52f-af039bcf1853" providerId="ADAL" clId="{38D4AEAC-9456-4673-ADDD-25D71B723A54}" dt="2023-05-18T01:45:43.807" v="3951" actId="12788"/>
          <ac:spMkLst>
            <pc:docMk/>
            <pc:sldMk cId="1123535545" sldId="266"/>
            <ac:spMk id="2" creationId="{42765612-F55C-4A06-A0CC-8F0F1ECB828C}"/>
          </ac:spMkLst>
        </pc:spChg>
        <pc:spChg chg="mod">
          <ac:chgData name="Gnanvo, Kondo (kg6cq)" userId="cf2a00cd-5d4a-477d-a52f-af039bcf1853" providerId="ADAL" clId="{38D4AEAC-9456-4673-ADDD-25D71B723A54}" dt="2023-05-18T01:46:11.440" v="3962" actId="1076"/>
          <ac:spMkLst>
            <pc:docMk/>
            <pc:sldMk cId="1123535545" sldId="266"/>
            <ac:spMk id="5" creationId="{67094364-0402-407D-96F9-B030E2E94171}"/>
          </ac:spMkLst>
        </pc:spChg>
        <pc:spChg chg="mod">
          <ac:chgData name="Gnanvo, Kondo (kg6cq)" userId="cf2a00cd-5d4a-477d-a52f-af039bcf1853" providerId="ADAL" clId="{38D4AEAC-9456-4673-ADDD-25D71B723A54}" dt="2023-05-15T16:36:35.713" v="258" actId="6549"/>
          <ac:spMkLst>
            <pc:docMk/>
            <pc:sldMk cId="1123535545" sldId="266"/>
            <ac:spMk id="285" creationId="{00000000-0000-0000-0000-000000000000}"/>
          </ac:spMkLst>
        </pc:spChg>
        <pc:picChg chg="mod">
          <ac:chgData name="Gnanvo, Kondo (kg6cq)" userId="cf2a00cd-5d4a-477d-a52f-af039bcf1853" providerId="ADAL" clId="{38D4AEAC-9456-4673-ADDD-25D71B723A54}" dt="2023-05-18T01:45:55.827" v="3961" actId="1036"/>
          <ac:picMkLst>
            <pc:docMk/>
            <pc:sldMk cId="1123535545" sldId="266"/>
            <ac:picMk id="3" creationId="{CC5FA556-549B-4054-A18D-A9D826AFA9A7}"/>
          </ac:picMkLst>
        </pc:picChg>
      </pc:sldChg>
      <pc:sldChg chg="modSp mod">
        <pc:chgData name="Gnanvo, Kondo (kg6cq)" userId="cf2a00cd-5d4a-477d-a52f-af039bcf1853" providerId="ADAL" clId="{38D4AEAC-9456-4673-ADDD-25D71B723A54}" dt="2023-05-18T01:43:20.372" v="3938" actId="20577"/>
        <pc:sldMkLst>
          <pc:docMk/>
          <pc:sldMk cId="2977968622" sldId="267"/>
        </pc:sldMkLst>
        <pc:spChg chg="mod">
          <ac:chgData name="Gnanvo, Kondo (kg6cq)" userId="cf2a00cd-5d4a-477d-a52f-af039bcf1853" providerId="ADAL" clId="{38D4AEAC-9456-4673-ADDD-25D71B723A54}" dt="2023-05-18T01:43:20.372" v="3938" actId="20577"/>
          <ac:spMkLst>
            <pc:docMk/>
            <pc:sldMk cId="2977968622" sldId="267"/>
            <ac:spMk id="3" creationId="{0A2C4BAE-92E8-4B8E-B7BB-49ABC6AB467A}"/>
          </ac:spMkLst>
        </pc:spChg>
        <pc:spChg chg="mod">
          <ac:chgData name="Gnanvo, Kondo (kg6cq)" userId="cf2a00cd-5d4a-477d-a52f-af039bcf1853" providerId="ADAL" clId="{38D4AEAC-9456-4673-ADDD-25D71B723A54}" dt="2023-05-15T17:06:27.280" v="1035" actId="20577"/>
          <ac:spMkLst>
            <pc:docMk/>
            <pc:sldMk cId="2977968622" sldId="267"/>
            <ac:spMk id="4" creationId="{BFEFBACC-306B-4524-82CC-E2894402AB90}"/>
          </ac:spMkLst>
        </pc:spChg>
        <pc:spChg chg="mod">
          <ac:chgData name="Gnanvo, Kondo (kg6cq)" userId="cf2a00cd-5d4a-477d-a52f-af039bcf1853" providerId="ADAL" clId="{38D4AEAC-9456-4673-ADDD-25D71B723A54}" dt="2023-05-15T17:06:33.598" v="1037" actId="20577"/>
          <ac:spMkLst>
            <pc:docMk/>
            <pc:sldMk cId="2977968622" sldId="267"/>
            <ac:spMk id="5" creationId="{7BA10364-E6FB-4338-8615-A83F01FCD6AB}"/>
          </ac:spMkLst>
        </pc:spChg>
        <pc:spChg chg="mod">
          <ac:chgData name="Gnanvo, Kondo (kg6cq)" userId="cf2a00cd-5d4a-477d-a52f-af039bcf1853" providerId="ADAL" clId="{38D4AEAC-9456-4673-ADDD-25D71B723A54}" dt="2023-05-15T17:06:46.148" v="1052" actId="14100"/>
          <ac:spMkLst>
            <pc:docMk/>
            <pc:sldMk cId="2977968622" sldId="267"/>
            <ac:spMk id="40" creationId="{C78CC959-2228-4D88-8A56-97C122476D43}"/>
          </ac:spMkLst>
        </pc:spChg>
      </pc:sldChg>
      <pc:sldChg chg="modSp mod">
        <pc:chgData name="Gnanvo, Kondo (kg6cq)" userId="cf2a00cd-5d4a-477d-a52f-af039bcf1853" providerId="ADAL" clId="{38D4AEAC-9456-4673-ADDD-25D71B723A54}" dt="2023-05-18T13:25:22.331" v="8570" actId="20577"/>
        <pc:sldMkLst>
          <pc:docMk/>
          <pc:sldMk cId="2355831635" sldId="268"/>
        </pc:sldMkLst>
        <pc:spChg chg="mod">
          <ac:chgData name="Gnanvo, Kondo (kg6cq)" userId="cf2a00cd-5d4a-477d-a52f-af039bcf1853" providerId="ADAL" clId="{38D4AEAC-9456-4673-ADDD-25D71B723A54}" dt="2023-05-15T16:29:20.731" v="22" actId="12788"/>
          <ac:spMkLst>
            <pc:docMk/>
            <pc:sldMk cId="2355831635" sldId="268"/>
            <ac:spMk id="2" creationId="{30DFFED7-6F57-4A2C-A8D0-9EAC74DAB266}"/>
          </ac:spMkLst>
        </pc:spChg>
        <pc:spChg chg="mod">
          <ac:chgData name="Gnanvo, Kondo (kg6cq)" userId="cf2a00cd-5d4a-477d-a52f-af039bcf1853" providerId="ADAL" clId="{38D4AEAC-9456-4673-ADDD-25D71B723A54}" dt="2023-05-18T13:25:22.331" v="8570" actId="20577"/>
          <ac:spMkLst>
            <pc:docMk/>
            <pc:sldMk cId="2355831635" sldId="268"/>
            <ac:spMk id="5" creationId="{0E2A80C7-6727-44F0-B735-4F7E428F4C85}"/>
          </ac:spMkLst>
        </pc:spChg>
        <pc:spChg chg="mod">
          <ac:chgData name="Gnanvo, Kondo (kg6cq)" userId="cf2a00cd-5d4a-477d-a52f-af039bcf1853" providerId="ADAL" clId="{38D4AEAC-9456-4673-ADDD-25D71B723A54}" dt="2023-05-18T13:19:15.301" v="8233" actId="20577"/>
          <ac:spMkLst>
            <pc:docMk/>
            <pc:sldMk cId="2355831635" sldId="268"/>
            <ac:spMk id="285" creationId="{00000000-0000-0000-0000-000000000000}"/>
          </ac:spMkLst>
        </pc:spChg>
      </pc:sldChg>
      <pc:sldChg chg="modSp mod">
        <pc:chgData name="Gnanvo, Kondo (kg6cq)" userId="cf2a00cd-5d4a-477d-a52f-af039bcf1853" providerId="ADAL" clId="{38D4AEAC-9456-4673-ADDD-25D71B723A54}" dt="2023-05-18T11:10:10.400" v="4841" actId="33524"/>
        <pc:sldMkLst>
          <pc:docMk/>
          <pc:sldMk cId="1207125084" sldId="269"/>
        </pc:sldMkLst>
        <pc:spChg chg="mod">
          <ac:chgData name="Gnanvo, Kondo (kg6cq)" userId="cf2a00cd-5d4a-477d-a52f-af039bcf1853" providerId="ADAL" clId="{38D4AEAC-9456-4673-ADDD-25D71B723A54}" dt="2023-05-15T16:29:56.688" v="48" actId="12788"/>
          <ac:spMkLst>
            <pc:docMk/>
            <pc:sldMk cId="1207125084" sldId="269"/>
            <ac:spMk id="2" creationId="{95307067-BCFA-4410-84EF-80E534933DD7}"/>
          </ac:spMkLst>
        </pc:spChg>
        <pc:spChg chg="mod">
          <ac:chgData name="Gnanvo, Kondo (kg6cq)" userId="cf2a00cd-5d4a-477d-a52f-af039bcf1853" providerId="ADAL" clId="{38D4AEAC-9456-4673-ADDD-25D71B723A54}" dt="2023-05-18T11:10:10.400" v="4841" actId="33524"/>
          <ac:spMkLst>
            <pc:docMk/>
            <pc:sldMk cId="1207125084" sldId="269"/>
            <ac:spMk id="4" creationId="{E23017E8-794F-45BE-83A8-9DF6E7A2BA1D}"/>
          </ac:spMkLst>
        </pc:spChg>
        <pc:spChg chg="mod">
          <ac:chgData name="Gnanvo, Kondo (kg6cq)" userId="cf2a00cd-5d4a-477d-a52f-af039bcf1853" providerId="ADAL" clId="{38D4AEAC-9456-4673-ADDD-25D71B723A54}" dt="2023-05-15T16:41:51.942" v="401" actId="207"/>
          <ac:spMkLst>
            <pc:docMk/>
            <pc:sldMk cId="1207125084" sldId="269"/>
            <ac:spMk id="285" creationId="{00000000-0000-0000-0000-000000000000}"/>
          </ac:spMkLst>
        </pc:spChg>
      </pc:sldChg>
      <pc:sldChg chg="modSp mod">
        <pc:chgData name="Gnanvo, Kondo (kg6cq)" userId="cf2a00cd-5d4a-477d-a52f-af039bcf1853" providerId="ADAL" clId="{38D4AEAC-9456-4673-ADDD-25D71B723A54}" dt="2023-05-18T10:47:21.511" v="4438" actId="12788"/>
        <pc:sldMkLst>
          <pc:docMk/>
          <pc:sldMk cId="1440803499" sldId="270"/>
        </pc:sldMkLst>
        <pc:spChg chg="mod">
          <ac:chgData name="Gnanvo, Kondo (kg6cq)" userId="cf2a00cd-5d4a-477d-a52f-af039bcf1853" providerId="ADAL" clId="{38D4AEAC-9456-4673-ADDD-25D71B723A54}" dt="2023-05-15T16:29:41.919" v="35" actId="12788"/>
          <ac:spMkLst>
            <pc:docMk/>
            <pc:sldMk cId="1440803499" sldId="270"/>
            <ac:spMk id="2" creationId="{0F61ADBC-E612-4E70-B2AC-CEF98AA8D6E4}"/>
          </ac:spMkLst>
        </pc:spChg>
        <pc:spChg chg="mod">
          <ac:chgData name="Gnanvo, Kondo (kg6cq)" userId="cf2a00cd-5d4a-477d-a52f-af039bcf1853" providerId="ADAL" clId="{38D4AEAC-9456-4673-ADDD-25D71B723A54}" dt="2023-05-18T10:47:16.460" v="4437" actId="12788"/>
          <ac:spMkLst>
            <pc:docMk/>
            <pc:sldMk cId="1440803499" sldId="270"/>
            <ac:spMk id="5" creationId="{1A1D392D-EB94-4EA5-A86D-A883C12124B1}"/>
          </ac:spMkLst>
        </pc:spChg>
        <pc:spChg chg="mod">
          <ac:chgData name="Gnanvo, Kondo (kg6cq)" userId="cf2a00cd-5d4a-477d-a52f-af039bcf1853" providerId="ADAL" clId="{38D4AEAC-9456-4673-ADDD-25D71B723A54}" dt="2023-05-18T10:47:16.460" v="4437" actId="12788"/>
          <ac:spMkLst>
            <pc:docMk/>
            <pc:sldMk cId="1440803499" sldId="270"/>
            <ac:spMk id="6" creationId="{AABFBD8E-0309-4B71-BDED-E80F6C9B7B4F}"/>
          </ac:spMkLst>
        </pc:spChg>
        <pc:spChg chg="mod">
          <ac:chgData name="Gnanvo, Kondo (kg6cq)" userId="cf2a00cd-5d4a-477d-a52f-af039bcf1853" providerId="ADAL" clId="{38D4AEAC-9456-4673-ADDD-25D71B723A54}" dt="2023-05-15T16:37:46.494" v="311" actId="1035"/>
          <ac:spMkLst>
            <pc:docMk/>
            <pc:sldMk cId="1440803499" sldId="270"/>
            <ac:spMk id="7" creationId="{62E101E9-D87A-4297-B465-2CC183512D0B}"/>
          </ac:spMkLst>
        </pc:spChg>
        <pc:spChg chg="mod">
          <ac:chgData name="Gnanvo, Kondo (kg6cq)" userId="cf2a00cd-5d4a-477d-a52f-af039bcf1853" providerId="ADAL" clId="{38D4AEAC-9456-4673-ADDD-25D71B723A54}" dt="2023-05-18T10:47:21.511" v="4438" actId="12788"/>
          <ac:spMkLst>
            <pc:docMk/>
            <pc:sldMk cId="1440803499" sldId="270"/>
            <ac:spMk id="40" creationId="{A01CE773-5A61-49C3-A542-44FF187EBA4B}"/>
          </ac:spMkLst>
        </pc:spChg>
        <pc:spChg chg="mod">
          <ac:chgData name="Gnanvo, Kondo (kg6cq)" userId="cf2a00cd-5d4a-477d-a52f-af039bcf1853" providerId="ADAL" clId="{38D4AEAC-9456-4673-ADDD-25D71B723A54}" dt="2023-05-18T10:47:21.511" v="4438" actId="12788"/>
          <ac:spMkLst>
            <pc:docMk/>
            <pc:sldMk cId="1440803499" sldId="270"/>
            <ac:spMk id="41" creationId="{32A09B0A-684F-4F5E-855D-64B6E882D7D7}"/>
          </ac:spMkLst>
        </pc:spChg>
        <pc:spChg chg="mod">
          <ac:chgData name="Gnanvo, Kondo (kg6cq)" userId="cf2a00cd-5d4a-477d-a52f-af039bcf1853" providerId="ADAL" clId="{38D4AEAC-9456-4673-ADDD-25D71B723A54}" dt="2023-05-15T16:37:46.494" v="311" actId="1035"/>
          <ac:spMkLst>
            <pc:docMk/>
            <pc:sldMk cId="1440803499" sldId="270"/>
            <ac:spMk id="42" creationId="{C9AC1749-2913-4148-B46B-C3E4E2B8EBE6}"/>
          </ac:spMkLst>
        </pc:spChg>
        <pc:spChg chg="mod">
          <ac:chgData name="Gnanvo, Kondo (kg6cq)" userId="cf2a00cd-5d4a-477d-a52f-af039bcf1853" providerId="ADAL" clId="{38D4AEAC-9456-4673-ADDD-25D71B723A54}" dt="2023-05-15T16:38:24.116" v="320" actId="207"/>
          <ac:spMkLst>
            <pc:docMk/>
            <pc:sldMk cId="1440803499" sldId="270"/>
            <ac:spMk id="285" creationId="{00000000-0000-0000-0000-000000000000}"/>
          </ac:spMkLst>
        </pc:spChg>
        <pc:graphicFrameChg chg="mod">
          <ac:chgData name="Gnanvo, Kondo (kg6cq)" userId="cf2a00cd-5d4a-477d-a52f-af039bcf1853" providerId="ADAL" clId="{38D4AEAC-9456-4673-ADDD-25D71B723A54}" dt="2023-05-15T16:37:46.494" v="311" actId="1035"/>
          <ac:graphicFrameMkLst>
            <pc:docMk/>
            <pc:sldMk cId="1440803499" sldId="270"/>
            <ac:graphicFrameMk id="3" creationId="{2FF64065-2445-4E76-89C9-F31CCCF6E2A5}"/>
          </ac:graphicFrameMkLst>
        </pc:graphicFrameChg>
        <pc:graphicFrameChg chg="mod">
          <ac:chgData name="Gnanvo, Kondo (kg6cq)" userId="cf2a00cd-5d4a-477d-a52f-af039bcf1853" providerId="ADAL" clId="{38D4AEAC-9456-4673-ADDD-25D71B723A54}" dt="2023-05-15T16:37:46.494" v="311" actId="1035"/>
          <ac:graphicFrameMkLst>
            <pc:docMk/>
            <pc:sldMk cId="1440803499" sldId="270"/>
            <ac:graphicFrameMk id="4" creationId="{5F23871E-19CE-49C6-A8D9-25A4204C1AC7}"/>
          </ac:graphicFrameMkLst>
        </pc:graphicFrameChg>
      </pc:sldChg>
      <pc:sldChg chg="ord">
        <pc:chgData name="Gnanvo, Kondo (kg6cq)" userId="cf2a00cd-5d4a-477d-a52f-af039bcf1853" providerId="ADAL" clId="{38D4AEAC-9456-4673-ADDD-25D71B723A54}" dt="2023-05-18T11:00:10.395" v="4792"/>
        <pc:sldMkLst>
          <pc:docMk/>
          <pc:sldMk cId="1534140742" sldId="271"/>
        </pc:sldMkLst>
      </pc:sldChg>
      <pc:sldChg chg="modSp mod">
        <pc:chgData name="Gnanvo, Kondo (kg6cq)" userId="cf2a00cd-5d4a-477d-a52f-af039bcf1853" providerId="ADAL" clId="{38D4AEAC-9456-4673-ADDD-25D71B723A54}" dt="2023-05-18T12:37:31.666" v="8035" actId="20577"/>
        <pc:sldMkLst>
          <pc:docMk/>
          <pc:sldMk cId="1663515709" sldId="272"/>
        </pc:sldMkLst>
        <pc:spChg chg="mod">
          <ac:chgData name="Gnanvo, Kondo (kg6cq)" userId="cf2a00cd-5d4a-477d-a52f-af039bcf1853" providerId="ADAL" clId="{38D4AEAC-9456-4673-ADDD-25D71B723A54}" dt="2023-05-15T16:30:42.019" v="66" actId="12788"/>
          <ac:spMkLst>
            <pc:docMk/>
            <pc:sldMk cId="1663515709" sldId="272"/>
            <ac:spMk id="2" creationId="{42765612-F55C-4A06-A0CC-8F0F1ECB828C}"/>
          </ac:spMkLst>
        </pc:spChg>
        <pc:spChg chg="mod">
          <ac:chgData name="Gnanvo, Kondo (kg6cq)" userId="cf2a00cd-5d4a-477d-a52f-af039bcf1853" providerId="ADAL" clId="{38D4AEAC-9456-4673-ADDD-25D71B723A54}" dt="2023-05-18T12:36:46.032" v="8030" actId="20577"/>
          <ac:spMkLst>
            <pc:docMk/>
            <pc:sldMk cId="1663515709" sldId="272"/>
            <ac:spMk id="6" creationId="{F4867C91-F8EE-4E2C-8572-CB36775F5BE5}"/>
          </ac:spMkLst>
        </pc:spChg>
        <pc:spChg chg="mod">
          <ac:chgData name="Gnanvo, Kondo (kg6cq)" userId="cf2a00cd-5d4a-477d-a52f-af039bcf1853" providerId="ADAL" clId="{38D4AEAC-9456-4673-ADDD-25D71B723A54}" dt="2023-05-18T12:37:31.666" v="8035" actId="20577"/>
          <ac:spMkLst>
            <pc:docMk/>
            <pc:sldMk cId="1663515709" sldId="272"/>
            <ac:spMk id="285" creationId="{00000000-0000-0000-0000-000000000000}"/>
          </ac:spMkLst>
        </pc:spChg>
      </pc:sldChg>
      <pc:sldChg chg="modSp mod">
        <pc:chgData name="Gnanvo, Kondo (kg6cq)" userId="cf2a00cd-5d4a-477d-a52f-af039bcf1853" providerId="ADAL" clId="{38D4AEAC-9456-4673-ADDD-25D71B723A54}" dt="2023-05-18T13:39:25.659" v="9914" actId="20577"/>
        <pc:sldMkLst>
          <pc:docMk/>
          <pc:sldMk cId="800270271" sldId="273"/>
        </pc:sldMkLst>
        <pc:spChg chg="mod">
          <ac:chgData name="Gnanvo, Kondo (kg6cq)" userId="cf2a00cd-5d4a-477d-a52f-af039bcf1853" providerId="ADAL" clId="{38D4AEAC-9456-4673-ADDD-25D71B723A54}" dt="2023-05-18T13:39:25.659" v="9914" actId="20577"/>
          <ac:spMkLst>
            <pc:docMk/>
            <pc:sldMk cId="800270271" sldId="273"/>
            <ac:spMk id="5" creationId="{45E90D01-B4CB-4987-AA76-7AF3D372E2D3}"/>
          </ac:spMkLst>
        </pc:spChg>
      </pc:sldChg>
      <pc:sldChg chg="delSp modSp mod">
        <pc:chgData name="Gnanvo, Kondo (kg6cq)" userId="cf2a00cd-5d4a-477d-a52f-af039bcf1853" providerId="ADAL" clId="{38D4AEAC-9456-4673-ADDD-25D71B723A54}" dt="2023-05-18T12:37:51.951" v="8065" actId="6549"/>
        <pc:sldMkLst>
          <pc:docMk/>
          <pc:sldMk cId="1027279277" sldId="275"/>
        </pc:sldMkLst>
        <pc:spChg chg="mod">
          <ac:chgData name="Gnanvo, Kondo (kg6cq)" userId="cf2a00cd-5d4a-477d-a52f-af039bcf1853" providerId="ADAL" clId="{38D4AEAC-9456-4673-ADDD-25D71B723A54}" dt="2023-05-15T16:34:36.907" v="193" actId="12788"/>
          <ac:spMkLst>
            <pc:docMk/>
            <pc:sldMk cId="1027279277" sldId="275"/>
            <ac:spMk id="4" creationId="{731E9861-9466-457C-9404-5D59C7536C14}"/>
          </ac:spMkLst>
        </pc:spChg>
        <pc:spChg chg="del mod">
          <ac:chgData name="Gnanvo, Kondo (kg6cq)" userId="cf2a00cd-5d4a-477d-a52f-af039bcf1853" providerId="ADAL" clId="{38D4AEAC-9456-4673-ADDD-25D71B723A54}" dt="2023-05-18T11:39:08.817" v="5166" actId="478"/>
          <ac:spMkLst>
            <pc:docMk/>
            <pc:sldMk cId="1027279277" sldId="275"/>
            <ac:spMk id="10" creationId="{87282BDC-5DE1-4E12-BDDA-226E27F537A9}"/>
          </ac:spMkLst>
        </pc:spChg>
        <pc:spChg chg="mod">
          <ac:chgData name="Gnanvo, Kondo (kg6cq)" userId="cf2a00cd-5d4a-477d-a52f-af039bcf1853" providerId="ADAL" clId="{38D4AEAC-9456-4673-ADDD-25D71B723A54}" dt="2023-05-18T12:37:51.951" v="8065" actId="6549"/>
          <ac:spMkLst>
            <pc:docMk/>
            <pc:sldMk cId="1027279277" sldId="275"/>
            <ac:spMk id="23" creationId="{4A0DAC9D-A904-EA40-B8A9-090EAD8BB597}"/>
          </ac:spMkLst>
        </pc:spChg>
      </pc:sldChg>
      <pc:sldChg chg="addSp delSp modSp mod">
        <pc:chgData name="Gnanvo, Kondo (kg6cq)" userId="cf2a00cd-5d4a-477d-a52f-af039bcf1853" providerId="ADAL" clId="{38D4AEAC-9456-4673-ADDD-25D71B723A54}" dt="2023-05-18T14:05:18.769" v="10176" actId="1035"/>
        <pc:sldMkLst>
          <pc:docMk/>
          <pc:sldMk cId="2676878928" sldId="276"/>
        </pc:sldMkLst>
        <pc:spChg chg="mod">
          <ac:chgData name="Gnanvo, Kondo (kg6cq)" userId="cf2a00cd-5d4a-477d-a52f-af039bcf1853" providerId="ADAL" clId="{38D4AEAC-9456-4673-ADDD-25D71B723A54}" dt="2023-05-15T16:33:12.133" v="144" actId="12788"/>
          <ac:spMkLst>
            <pc:docMk/>
            <pc:sldMk cId="2676878928" sldId="276"/>
            <ac:spMk id="2" creationId="{42765612-F55C-4A06-A0CC-8F0F1ECB828C}"/>
          </ac:spMkLst>
        </pc:spChg>
        <pc:spChg chg="mod">
          <ac:chgData name="Gnanvo, Kondo (kg6cq)" userId="cf2a00cd-5d4a-477d-a52f-af039bcf1853" providerId="ADAL" clId="{38D4AEAC-9456-4673-ADDD-25D71B723A54}" dt="2023-05-18T13:53:05.164" v="9994" actId="1076"/>
          <ac:spMkLst>
            <pc:docMk/>
            <pc:sldMk cId="2676878928" sldId="276"/>
            <ac:spMk id="6" creationId="{2D676AA3-8C17-41C0-950F-D86EEB1894F0}"/>
          </ac:spMkLst>
        </pc:spChg>
        <pc:spChg chg="mod">
          <ac:chgData name="Gnanvo, Kondo (kg6cq)" userId="cf2a00cd-5d4a-477d-a52f-af039bcf1853" providerId="ADAL" clId="{38D4AEAC-9456-4673-ADDD-25D71B723A54}" dt="2023-05-18T14:04:23.878" v="10112" actId="1076"/>
          <ac:spMkLst>
            <pc:docMk/>
            <pc:sldMk cId="2676878928" sldId="276"/>
            <ac:spMk id="9" creationId="{4859C761-43C4-4762-A5BA-E3C3A9FD6143}"/>
          </ac:spMkLst>
        </pc:spChg>
        <pc:spChg chg="mod">
          <ac:chgData name="Gnanvo, Kondo (kg6cq)" userId="cf2a00cd-5d4a-477d-a52f-af039bcf1853" providerId="ADAL" clId="{38D4AEAC-9456-4673-ADDD-25D71B723A54}" dt="2023-05-18T14:05:11.447" v="10160" actId="1035"/>
          <ac:spMkLst>
            <pc:docMk/>
            <pc:sldMk cId="2676878928" sldId="276"/>
            <ac:spMk id="10" creationId="{63ADC23B-EDB2-4A52-A656-47C6E9CF3836}"/>
          </ac:spMkLst>
        </pc:spChg>
        <pc:spChg chg="del">
          <ac:chgData name="Gnanvo, Kondo (kg6cq)" userId="cf2a00cd-5d4a-477d-a52f-af039bcf1853" providerId="ADAL" clId="{38D4AEAC-9456-4673-ADDD-25D71B723A54}" dt="2023-05-18T01:14:57.645" v="3109" actId="478"/>
          <ac:spMkLst>
            <pc:docMk/>
            <pc:sldMk cId="2676878928" sldId="276"/>
            <ac:spMk id="12" creationId="{FB7A9951-099A-4813-A405-34026AF68C89}"/>
          </ac:spMkLst>
        </pc:spChg>
        <pc:spChg chg="mod">
          <ac:chgData name="Gnanvo, Kondo (kg6cq)" userId="cf2a00cd-5d4a-477d-a52f-af039bcf1853" providerId="ADAL" clId="{38D4AEAC-9456-4673-ADDD-25D71B723A54}" dt="2023-05-18T12:37:43.371" v="8050" actId="6549"/>
          <ac:spMkLst>
            <pc:docMk/>
            <pc:sldMk cId="2676878928" sldId="276"/>
            <ac:spMk id="285" creationId="{00000000-0000-0000-0000-000000000000}"/>
          </ac:spMkLst>
        </pc:spChg>
        <pc:grpChg chg="mod">
          <ac:chgData name="Gnanvo, Kondo (kg6cq)" userId="cf2a00cd-5d4a-477d-a52f-af039bcf1853" providerId="ADAL" clId="{38D4AEAC-9456-4673-ADDD-25D71B723A54}" dt="2023-05-18T14:05:01.254" v="10154" actId="1036"/>
          <ac:grpSpMkLst>
            <pc:docMk/>
            <pc:sldMk cId="2676878928" sldId="276"/>
            <ac:grpSpMk id="4" creationId="{F369E596-B84E-4E90-8E63-8EDB88C40F9B}"/>
          </ac:grpSpMkLst>
        </pc:grpChg>
        <pc:grpChg chg="mod">
          <ac:chgData name="Gnanvo, Kondo (kg6cq)" userId="cf2a00cd-5d4a-477d-a52f-af039bcf1853" providerId="ADAL" clId="{38D4AEAC-9456-4673-ADDD-25D71B723A54}" dt="2023-05-18T13:52:53.791" v="9991" actId="1038"/>
          <ac:grpSpMkLst>
            <pc:docMk/>
            <pc:sldMk cId="2676878928" sldId="276"/>
            <ac:grpSpMk id="5" creationId="{42BB1EEF-854F-4DE0-B165-A8CAF3000988}"/>
          </ac:grpSpMkLst>
        </pc:grpChg>
        <pc:picChg chg="mod">
          <ac:chgData name="Gnanvo, Kondo (kg6cq)" userId="cf2a00cd-5d4a-477d-a52f-af039bcf1853" providerId="ADAL" clId="{38D4AEAC-9456-4673-ADDD-25D71B723A54}" dt="2023-05-18T14:04:54.512" v="10146" actId="1036"/>
          <ac:picMkLst>
            <pc:docMk/>
            <pc:sldMk cId="2676878928" sldId="276"/>
            <ac:picMk id="7" creationId="{3BD2A2A6-D9F5-4821-8A49-1FAB0D1C32A4}"/>
          </ac:picMkLst>
        </pc:picChg>
        <pc:picChg chg="add mod">
          <ac:chgData name="Gnanvo, Kondo (kg6cq)" userId="cf2a00cd-5d4a-477d-a52f-af039bcf1853" providerId="ADAL" clId="{38D4AEAC-9456-4673-ADDD-25D71B723A54}" dt="2023-05-18T14:05:18.769" v="10176" actId="1035"/>
          <ac:picMkLst>
            <pc:docMk/>
            <pc:sldMk cId="2676878928" sldId="276"/>
            <ac:picMk id="12" creationId="{98DCC059-295C-4CDC-BA35-05719229630A}"/>
          </ac:picMkLst>
        </pc:picChg>
      </pc:sldChg>
      <pc:sldChg chg="modSp mod">
        <pc:chgData name="Gnanvo, Kondo (kg6cq)" userId="cf2a00cd-5d4a-477d-a52f-af039bcf1853" providerId="ADAL" clId="{38D4AEAC-9456-4673-ADDD-25D71B723A54}" dt="2023-05-18T12:38:04.951" v="8080" actId="6549"/>
        <pc:sldMkLst>
          <pc:docMk/>
          <pc:sldMk cId="2062340624" sldId="277"/>
        </pc:sldMkLst>
        <pc:spChg chg="mod">
          <ac:chgData name="Gnanvo, Kondo (kg6cq)" userId="cf2a00cd-5d4a-477d-a52f-af039bcf1853" providerId="ADAL" clId="{38D4AEAC-9456-4673-ADDD-25D71B723A54}" dt="2023-05-15T16:33:23.469" v="153" actId="12788"/>
          <ac:spMkLst>
            <pc:docMk/>
            <pc:sldMk cId="2062340624" sldId="277"/>
            <ac:spMk id="2" creationId="{42765612-F55C-4A06-A0CC-8F0F1ECB828C}"/>
          </ac:spMkLst>
        </pc:spChg>
        <pc:spChg chg="mod">
          <ac:chgData name="Gnanvo, Kondo (kg6cq)" userId="cf2a00cd-5d4a-477d-a52f-af039bcf1853" providerId="ADAL" clId="{38D4AEAC-9456-4673-ADDD-25D71B723A54}" dt="2023-05-18T01:48:53.537" v="4059" actId="313"/>
          <ac:spMkLst>
            <pc:docMk/>
            <pc:sldMk cId="2062340624" sldId="277"/>
            <ac:spMk id="7" creationId="{386CFB7C-EA1A-41F9-BD89-E0D0D011C254}"/>
          </ac:spMkLst>
        </pc:spChg>
        <pc:spChg chg="mod">
          <ac:chgData name="Gnanvo, Kondo (kg6cq)" userId="cf2a00cd-5d4a-477d-a52f-af039bcf1853" providerId="ADAL" clId="{38D4AEAC-9456-4673-ADDD-25D71B723A54}" dt="2023-05-18T12:38:04.951" v="8080" actId="6549"/>
          <ac:spMkLst>
            <pc:docMk/>
            <pc:sldMk cId="2062340624" sldId="277"/>
            <ac:spMk id="285" creationId="{00000000-0000-0000-0000-000000000000}"/>
          </ac:spMkLst>
        </pc:spChg>
      </pc:sldChg>
      <pc:sldChg chg="addSp modSp mod ord">
        <pc:chgData name="Gnanvo, Kondo (kg6cq)" userId="cf2a00cd-5d4a-477d-a52f-af039bcf1853" providerId="ADAL" clId="{38D4AEAC-9456-4673-ADDD-25D71B723A54}" dt="2023-05-18T14:00:33.789" v="10033" actId="20577"/>
        <pc:sldMkLst>
          <pc:docMk/>
          <pc:sldMk cId="1441475450" sldId="279"/>
        </pc:sldMkLst>
        <pc:spChg chg="mod">
          <ac:chgData name="Gnanvo, Kondo (kg6cq)" userId="cf2a00cd-5d4a-477d-a52f-af039bcf1853" providerId="ADAL" clId="{38D4AEAC-9456-4673-ADDD-25D71B723A54}" dt="2023-05-15T16:40:49.339" v="382" actId="12788"/>
          <ac:spMkLst>
            <pc:docMk/>
            <pc:sldMk cId="1441475450" sldId="279"/>
            <ac:spMk id="4" creationId="{2ECD1292-5B76-42BB-8445-5CD0FAA734C9}"/>
          </ac:spMkLst>
        </pc:spChg>
        <pc:spChg chg="mod">
          <ac:chgData name="Gnanvo, Kondo (kg6cq)" userId="cf2a00cd-5d4a-477d-a52f-af039bcf1853" providerId="ADAL" clId="{38D4AEAC-9456-4673-ADDD-25D71B723A54}" dt="2023-05-18T14:00:33.789" v="10033" actId="20577"/>
          <ac:spMkLst>
            <pc:docMk/>
            <pc:sldMk cId="1441475450" sldId="279"/>
            <ac:spMk id="8" creationId="{3622B45F-6601-45F4-B049-F677B7387244}"/>
          </ac:spMkLst>
        </pc:spChg>
        <pc:spChg chg="mod">
          <ac:chgData name="Gnanvo, Kondo (kg6cq)" userId="cf2a00cd-5d4a-477d-a52f-af039bcf1853" providerId="ADAL" clId="{38D4AEAC-9456-4673-ADDD-25D71B723A54}" dt="2023-05-18T14:00:26.927" v="10026" actId="20577"/>
          <ac:spMkLst>
            <pc:docMk/>
            <pc:sldMk cId="1441475450" sldId="279"/>
            <ac:spMk id="41" creationId="{AA45C481-97F8-421E-B1DA-B10631E4ED88}"/>
          </ac:spMkLst>
        </pc:spChg>
        <pc:spChg chg="mod">
          <ac:chgData name="Gnanvo, Kondo (kg6cq)" userId="cf2a00cd-5d4a-477d-a52f-af039bcf1853" providerId="ADAL" clId="{38D4AEAC-9456-4673-ADDD-25D71B723A54}" dt="2023-05-15T16:53:00.275" v="668" actId="948"/>
          <ac:spMkLst>
            <pc:docMk/>
            <pc:sldMk cId="1441475450" sldId="279"/>
            <ac:spMk id="43" creationId="{1B12A2D8-2A5E-4CA6-83E4-C75CEB5A1854}"/>
          </ac:spMkLst>
        </pc:spChg>
        <pc:spChg chg="mod">
          <ac:chgData name="Gnanvo, Kondo (kg6cq)" userId="cf2a00cd-5d4a-477d-a52f-af039bcf1853" providerId="ADAL" clId="{38D4AEAC-9456-4673-ADDD-25D71B723A54}" dt="2023-05-15T16:40:36.787" v="371" actId="207"/>
          <ac:spMkLst>
            <pc:docMk/>
            <pc:sldMk cId="1441475450" sldId="279"/>
            <ac:spMk id="285" creationId="{00000000-0000-0000-0000-000000000000}"/>
          </ac:spMkLst>
        </pc:spChg>
        <pc:grpChg chg="mod">
          <ac:chgData name="Gnanvo, Kondo (kg6cq)" userId="cf2a00cd-5d4a-477d-a52f-af039bcf1853" providerId="ADAL" clId="{38D4AEAC-9456-4673-ADDD-25D71B723A54}" dt="2023-05-15T16:53:09.925" v="685" actId="1036"/>
          <ac:grpSpMkLst>
            <pc:docMk/>
            <pc:sldMk cId="1441475450" sldId="279"/>
            <ac:grpSpMk id="11" creationId="{3DFBB703-677F-46DE-B9AF-F3EE0DF15522}"/>
          </ac:grpSpMkLst>
        </pc:grpChg>
        <pc:grpChg chg="mod">
          <ac:chgData name="Gnanvo, Kondo (kg6cq)" userId="cf2a00cd-5d4a-477d-a52f-af039bcf1853" providerId="ADAL" clId="{38D4AEAC-9456-4673-ADDD-25D71B723A54}" dt="2023-05-15T16:53:09.925" v="685" actId="1036"/>
          <ac:grpSpMkLst>
            <pc:docMk/>
            <pc:sldMk cId="1441475450" sldId="279"/>
            <ac:grpSpMk id="14" creationId="{7AEA9CFA-6E99-48A4-8A94-605D49A37317}"/>
          </ac:grpSpMkLst>
        </pc:grpChg>
        <pc:graphicFrameChg chg="mod modGraphic">
          <ac:chgData name="Gnanvo, Kondo (kg6cq)" userId="cf2a00cd-5d4a-477d-a52f-af039bcf1853" providerId="ADAL" clId="{38D4AEAC-9456-4673-ADDD-25D71B723A54}" dt="2023-05-15T16:53:09.925" v="685" actId="1036"/>
          <ac:graphicFrameMkLst>
            <pc:docMk/>
            <pc:sldMk cId="1441475450" sldId="279"/>
            <ac:graphicFrameMk id="72" creationId="{C7150F72-5CCF-4D3E-BC93-2A1FE7EC800D}"/>
          </ac:graphicFrameMkLst>
        </pc:graphicFrameChg>
        <pc:cxnChg chg="add mod">
          <ac:chgData name="Gnanvo, Kondo (kg6cq)" userId="cf2a00cd-5d4a-477d-a52f-af039bcf1853" providerId="ADAL" clId="{38D4AEAC-9456-4673-ADDD-25D71B723A54}" dt="2023-05-15T16:51:55.657" v="667" actId="1076"/>
          <ac:cxnSpMkLst>
            <pc:docMk/>
            <pc:sldMk cId="1441475450" sldId="279"/>
            <ac:cxnSpMk id="5" creationId="{9B4023B8-5F89-4CDE-9D00-A46D42AE6B4E}"/>
          </ac:cxnSpMkLst>
        </pc:cxnChg>
        <pc:cxnChg chg="add mod">
          <ac:chgData name="Gnanvo, Kondo (kg6cq)" userId="cf2a00cd-5d4a-477d-a52f-af039bcf1853" providerId="ADAL" clId="{38D4AEAC-9456-4673-ADDD-25D71B723A54}" dt="2023-05-15T16:51:54.109" v="666" actId="1076"/>
          <ac:cxnSpMkLst>
            <pc:docMk/>
            <pc:sldMk cId="1441475450" sldId="279"/>
            <ac:cxnSpMk id="35" creationId="{BF04D547-F646-48B5-AC62-FE8AF7BD5436}"/>
          </ac:cxnSpMkLst>
        </pc:cxnChg>
      </pc:sldChg>
      <pc:sldChg chg="modSp del mod">
        <pc:chgData name="Gnanvo, Kondo (kg6cq)" userId="cf2a00cd-5d4a-477d-a52f-af039bcf1853" providerId="ADAL" clId="{38D4AEAC-9456-4673-ADDD-25D71B723A54}" dt="2023-05-15T16:38:49.628" v="321" actId="47"/>
        <pc:sldMkLst>
          <pc:docMk/>
          <pc:sldMk cId="3627733750" sldId="281"/>
        </pc:sldMkLst>
        <pc:spChg chg="mod">
          <ac:chgData name="Gnanvo, Kondo (kg6cq)" userId="cf2a00cd-5d4a-477d-a52f-af039bcf1853" providerId="ADAL" clId="{38D4AEAC-9456-4673-ADDD-25D71B723A54}" dt="2023-05-15T16:35:13.655" v="194" actId="313"/>
          <ac:spMkLst>
            <pc:docMk/>
            <pc:sldMk cId="3627733750" sldId="281"/>
            <ac:spMk id="6" creationId="{F4867C91-F8EE-4E2C-8572-CB36775F5BE5}"/>
          </ac:spMkLst>
        </pc:spChg>
      </pc:sldChg>
      <pc:sldChg chg="modSp del mod">
        <pc:chgData name="Gnanvo, Kondo (kg6cq)" userId="cf2a00cd-5d4a-477d-a52f-af039bcf1853" providerId="ADAL" clId="{38D4AEAC-9456-4673-ADDD-25D71B723A54}" dt="2023-05-15T16:36:08.780" v="200" actId="47"/>
        <pc:sldMkLst>
          <pc:docMk/>
          <pc:sldMk cId="1096312180" sldId="283"/>
        </pc:sldMkLst>
        <pc:spChg chg="mod">
          <ac:chgData name="Gnanvo, Kondo (kg6cq)" userId="cf2a00cd-5d4a-477d-a52f-af039bcf1853" providerId="ADAL" clId="{38D4AEAC-9456-4673-ADDD-25D71B723A54}" dt="2023-05-15T16:28:51.912" v="13" actId="207"/>
          <ac:spMkLst>
            <pc:docMk/>
            <pc:sldMk cId="1096312180" sldId="283"/>
            <ac:spMk id="2" creationId="{42765612-F55C-4A06-A0CC-8F0F1ECB828C}"/>
          </ac:spMkLst>
        </pc:spChg>
      </pc:sldChg>
      <pc:sldChg chg="modSp del mod">
        <pc:chgData name="Gnanvo, Kondo (kg6cq)" userId="cf2a00cd-5d4a-477d-a52f-af039bcf1853" providerId="ADAL" clId="{38D4AEAC-9456-4673-ADDD-25D71B723A54}" dt="2023-05-15T16:56:59.776" v="837" actId="47"/>
        <pc:sldMkLst>
          <pc:docMk/>
          <pc:sldMk cId="436635118" sldId="284"/>
        </pc:sldMkLst>
        <pc:spChg chg="mod">
          <ac:chgData name="Gnanvo, Kondo (kg6cq)" userId="cf2a00cd-5d4a-477d-a52f-af039bcf1853" providerId="ADAL" clId="{38D4AEAC-9456-4673-ADDD-25D71B723A54}" dt="2023-05-15T16:39:28.758" v="338" actId="20577"/>
          <ac:spMkLst>
            <pc:docMk/>
            <pc:sldMk cId="436635118" sldId="284"/>
            <ac:spMk id="5" creationId="{8BD59B37-EBB9-4499-8EE2-B46770A67CBD}"/>
          </ac:spMkLst>
        </pc:spChg>
      </pc:sldChg>
      <pc:sldChg chg="del">
        <pc:chgData name="Gnanvo, Kondo (kg6cq)" userId="cf2a00cd-5d4a-477d-a52f-af039bcf1853" providerId="ADAL" clId="{38D4AEAC-9456-4673-ADDD-25D71B723A54}" dt="2023-05-15T16:35:39.516" v="196" actId="47"/>
        <pc:sldMkLst>
          <pc:docMk/>
          <pc:sldMk cId="1520491719" sldId="285"/>
        </pc:sldMkLst>
      </pc:sldChg>
      <pc:sldChg chg="modSp mod">
        <pc:chgData name="Gnanvo, Kondo (kg6cq)" userId="cf2a00cd-5d4a-477d-a52f-af039bcf1853" providerId="ADAL" clId="{38D4AEAC-9456-4673-ADDD-25D71B723A54}" dt="2023-05-15T16:43:20.751" v="503" actId="1036"/>
        <pc:sldMkLst>
          <pc:docMk/>
          <pc:sldMk cId="447848458" sldId="286"/>
        </pc:sldMkLst>
        <pc:spChg chg="mod">
          <ac:chgData name="Gnanvo, Kondo (kg6cq)" userId="cf2a00cd-5d4a-477d-a52f-af039bcf1853" providerId="ADAL" clId="{38D4AEAC-9456-4673-ADDD-25D71B723A54}" dt="2023-05-15T16:30:13.049" v="57" actId="12788"/>
          <ac:spMkLst>
            <pc:docMk/>
            <pc:sldMk cId="447848458" sldId="286"/>
            <ac:spMk id="2" creationId="{95307067-BCFA-4410-84EF-80E534933DD7}"/>
          </ac:spMkLst>
        </pc:spChg>
        <pc:spChg chg="mod">
          <ac:chgData name="Gnanvo, Kondo (kg6cq)" userId="cf2a00cd-5d4a-477d-a52f-af039bcf1853" providerId="ADAL" clId="{38D4AEAC-9456-4673-ADDD-25D71B723A54}" dt="2023-05-15T16:43:20.751" v="503" actId="1036"/>
          <ac:spMkLst>
            <pc:docMk/>
            <pc:sldMk cId="447848458" sldId="286"/>
            <ac:spMk id="71" creationId="{00FF6067-253F-4471-8085-B4484C27362A}"/>
          </ac:spMkLst>
        </pc:spChg>
        <pc:spChg chg="mod">
          <ac:chgData name="Gnanvo, Kondo (kg6cq)" userId="cf2a00cd-5d4a-477d-a52f-af039bcf1853" providerId="ADAL" clId="{38D4AEAC-9456-4673-ADDD-25D71B723A54}" dt="2023-05-15T16:43:20.751" v="503" actId="1036"/>
          <ac:spMkLst>
            <pc:docMk/>
            <pc:sldMk cId="447848458" sldId="286"/>
            <ac:spMk id="73" creationId="{CB394B0E-180B-44B9-B05D-A9FCEB9D0B81}"/>
          </ac:spMkLst>
        </pc:spChg>
        <pc:spChg chg="mod">
          <ac:chgData name="Gnanvo, Kondo (kg6cq)" userId="cf2a00cd-5d4a-477d-a52f-af039bcf1853" providerId="ADAL" clId="{38D4AEAC-9456-4673-ADDD-25D71B723A54}" dt="2023-05-15T16:43:13.833" v="498" actId="20577"/>
          <ac:spMkLst>
            <pc:docMk/>
            <pc:sldMk cId="447848458" sldId="286"/>
            <ac:spMk id="285" creationId="{00000000-0000-0000-0000-000000000000}"/>
          </ac:spMkLst>
        </pc:spChg>
      </pc:sldChg>
      <pc:sldChg chg="addSp delSp modSp add mod ord">
        <pc:chgData name="Gnanvo, Kondo (kg6cq)" userId="cf2a00cd-5d4a-477d-a52f-af039bcf1853" providerId="ADAL" clId="{38D4AEAC-9456-4673-ADDD-25D71B723A54}" dt="2023-05-18T12:39:16.520" v="8097" actId="207"/>
        <pc:sldMkLst>
          <pc:docMk/>
          <pc:sldMk cId="396335359" sldId="288"/>
        </pc:sldMkLst>
        <pc:spChg chg="del">
          <ac:chgData name="Gnanvo, Kondo (kg6cq)" userId="cf2a00cd-5d4a-477d-a52f-af039bcf1853" providerId="ADAL" clId="{38D4AEAC-9456-4673-ADDD-25D71B723A54}" dt="2023-05-15T16:56:18.051" v="836" actId="478"/>
          <ac:spMkLst>
            <pc:docMk/>
            <pc:sldMk cId="396335359" sldId="288"/>
            <ac:spMk id="10" creationId="{87282BDC-5DE1-4E12-BDDA-226E27F537A9}"/>
          </ac:spMkLst>
        </pc:spChg>
        <pc:spChg chg="del">
          <ac:chgData name="Gnanvo, Kondo (kg6cq)" userId="cf2a00cd-5d4a-477d-a52f-af039bcf1853" providerId="ADAL" clId="{38D4AEAC-9456-4673-ADDD-25D71B723A54}" dt="2023-05-15T16:56:15.401" v="835" actId="478"/>
          <ac:spMkLst>
            <pc:docMk/>
            <pc:sldMk cId="396335359" sldId="288"/>
            <ac:spMk id="15" creationId="{0A217FD7-873E-8A4A-BDD3-16642AE12DC8}"/>
          </ac:spMkLst>
        </pc:spChg>
        <pc:spChg chg="add del mod">
          <ac:chgData name="Gnanvo, Kondo (kg6cq)" userId="cf2a00cd-5d4a-477d-a52f-af039bcf1853" providerId="ADAL" clId="{38D4AEAC-9456-4673-ADDD-25D71B723A54}" dt="2023-05-18T00:46:55.196" v="2237" actId="478"/>
          <ac:spMkLst>
            <pc:docMk/>
            <pc:sldMk cId="396335359" sldId="288"/>
            <ac:spMk id="16" creationId="{8FF7D954-FF01-40C8-B88B-B1A8216AECA4}"/>
          </ac:spMkLst>
        </pc:spChg>
        <pc:spChg chg="add mod">
          <ac:chgData name="Gnanvo, Kondo (kg6cq)" userId="cf2a00cd-5d4a-477d-a52f-af039bcf1853" providerId="ADAL" clId="{38D4AEAC-9456-4673-ADDD-25D71B723A54}" dt="2023-05-18T10:53:26.444" v="4472" actId="1076"/>
          <ac:spMkLst>
            <pc:docMk/>
            <pc:sldMk cId="396335359" sldId="288"/>
            <ac:spMk id="17" creationId="{546BBC26-CD6A-426E-B6E2-4C962F9AF2B1}"/>
          </ac:spMkLst>
        </pc:spChg>
        <pc:spChg chg="mod topLvl">
          <ac:chgData name="Gnanvo, Kondo (kg6cq)" userId="cf2a00cd-5d4a-477d-a52f-af039bcf1853" providerId="ADAL" clId="{38D4AEAC-9456-4673-ADDD-25D71B723A54}" dt="2023-05-18T10:52:14.294" v="4450" actId="1076"/>
          <ac:spMkLst>
            <pc:docMk/>
            <pc:sldMk cId="396335359" sldId="288"/>
            <ac:spMk id="19" creationId="{381DCEF7-8A50-4832-8048-F3E3BA1085E5}"/>
          </ac:spMkLst>
        </pc:spChg>
        <pc:spChg chg="add mod topLvl">
          <ac:chgData name="Gnanvo, Kondo (kg6cq)" userId="cf2a00cd-5d4a-477d-a52f-af039bcf1853" providerId="ADAL" clId="{38D4AEAC-9456-4673-ADDD-25D71B723A54}" dt="2023-05-18T01:56:36.078" v="4276" actId="1036"/>
          <ac:spMkLst>
            <pc:docMk/>
            <pc:sldMk cId="396335359" sldId="288"/>
            <ac:spMk id="20" creationId="{271BB7A0-D212-4ECA-AAFE-6FB93765B2ED}"/>
          </ac:spMkLst>
        </pc:spChg>
        <pc:spChg chg="add mod topLvl">
          <ac:chgData name="Gnanvo, Kondo (kg6cq)" userId="cf2a00cd-5d4a-477d-a52f-af039bcf1853" providerId="ADAL" clId="{38D4AEAC-9456-4673-ADDD-25D71B723A54}" dt="2023-05-18T01:56:41.623" v="4277" actId="1035"/>
          <ac:spMkLst>
            <pc:docMk/>
            <pc:sldMk cId="396335359" sldId="288"/>
            <ac:spMk id="21" creationId="{322DD418-77C9-489F-A4A0-5D45988F0599}"/>
          </ac:spMkLst>
        </pc:spChg>
        <pc:spChg chg="mod">
          <ac:chgData name="Gnanvo, Kondo (kg6cq)" userId="cf2a00cd-5d4a-477d-a52f-af039bcf1853" providerId="ADAL" clId="{38D4AEAC-9456-4673-ADDD-25D71B723A54}" dt="2023-05-18T12:39:16.520" v="8097" actId="207"/>
          <ac:spMkLst>
            <pc:docMk/>
            <pc:sldMk cId="396335359" sldId="288"/>
            <ac:spMk id="23" creationId="{4A0DAC9D-A904-EA40-B8A9-090EAD8BB597}"/>
          </ac:spMkLst>
        </pc:spChg>
        <pc:spChg chg="add mod">
          <ac:chgData name="Gnanvo, Kondo (kg6cq)" userId="cf2a00cd-5d4a-477d-a52f-af039bcf1853" providerId="ADAL" clId="{38D4AEAC-9456-4673-ADDD-25D71B723A54}" dt="2023-05-18T01:10:05.724" v="2997" actId="164"/>
          <ac:spMkLst>
            <pc:docMk/>
            <pc:sldMk cId="396335359" sldId="288"/>
            <ac:spMk id="33" creationId="{C6C51088-43BB-4973-81B6-BA4A89ED9469}"/>
          </ac:spMkLst>
        </pc:spChg>
        <pc:spChg chg="add mod">
          <ac:chgData name="Gnanvo, Kondo (kg6cq)" userId="cf2a00cd-5d4a-477d-a52f-af039bcf1853" providerId="ADAL" clId="{38D4AEAC-9456-4673-ADDD-25D71B723A54}" dt="2023-05-18T10:52:59.105" v="4469" actId="1076"/>
          <ac:spMkLst>
            <pc:docMk/>
            <pc:sldMk cId="396335359" sldId="288"/>
            <ac:spMk id="34" creationId="{2117E0E3-3DDE-4568-8BC1-A40E542D03C0}"/>
          </ac:spMkLst>
        </pc:spChg>
        <pc:grpChg chg="add mod">
          <ac:chgData name="Gnanvo, Kondo (kg6cq)" userId="cf2a00cd-5d4a-477d-a52f-af039bcf1853" providerId="ADAL" clId="{38D4AEAC-9456-4673-ADDD-25D71B723A54}" dt="2023-05-18T10:53:15.376" v="4470" actId="1076"/>
          <ac:grpSpMkLst>
            <pc:docMk/>
            <pc:sldMk cId="396335359" sldId="288"/>
            <ac:grpSpMk id="2" creationId="{B517C593-B4B5-44C3-91E9-AB6365D3E2C2}"/>
          </ac:grpSpMkLst>
        </pc:grpChg>
        <pc:grpChg chg="add del mod">
          <ac:chgData name="Gnanvo, Kondo (kg6cq)" userId="cf2a00cd-5d4a-477d-a52f-af039bcf1853" providerId="ADAL" clId="{38D4AEAC-9456-4673-ADDD-25D71B723A54}" dt="2023-05-18T01:28:14.003" v="3458" actId="478"/>
          <ac:grpSpMkLst>
            <pc:docMk/>
            <pc:sldMk cId="396335359" sldId="288"/>
            <ac:grpSpMk id="3" creationId="{CA7D7EB8-E8AD-44F4-A234-874FC87CB38B}"/>
          </ac:grpSpMkLst>
        </pc:grpChg>
        <pc:grpChg chg="add del mod">
          <ac:chgData name="Gnanvo, Kondo (kg6cq)" userId="cf2a00cd-5d4a-477d-a52f-af039bcf1853" providerId="ADAL" clId="{38D4AEAC-9456-4673-ADDD-25D71B723A54}" dt="2023-05-18T01:52:53.299" v="4215" actId="165"/>
          <ac:grpSpMkLst>
            <pc:docMk/>
            <pc:sldMk cId="396335359" sldId="288"/>
            <ac:grpSpMk id="5" creationId="{9E849901-7912-4BCF-9C37-B7F4FF04F2E9}"/>
          </ac:grpSpMkLst>
        </pc:grpChg>
        <pc:grpChg chg="add del mod">
          <ac:chgData name="Gnanvo, Kondo (kg6cq)" userId="cf2a00cd-5d4a-477d-a52f-af039bcf1853" providerId="ADAL" clId="{38D4AEAC-9456-4673-ADDD-25D71B723A54}" dt="2023-05-18T01:52:53.299" v="4215" actId="165"/>
          <ac:grpSpMkLst>
            <pc:docMk/>
            <pc:sldMk cId="396335359" sldId="288"/>
            <ac:grpSpMk id="6" creationId="{13FA98D9-4CD8-42A7-89E6-9E95367AF881}"/>
          </ac:grpSpMkLst>
        </pc:grpChg>
        <pc:grpChg chg="add mod ord">
          <ac:chgData name="Gnanvo, Kondo (kg6cq)" userId="cf2a00cd-5d4a-477d-a52f-af039bcf1853" providerId="ADAL" clId="{38D4AEAC-9456-4673-ADDD-25D71B723A54}" dt="2023-05-18T01:55:48.158" v="4269" actId="1076"/>
          <ac:grpSpMkLst>
            <pc:docMk/>
            <pc:sldMk cId="396335359" sldId="288"/>
            <ac:grpSpMk id="7" creationId="{93F333E0-8311-4255-8B4C-E4D2B77B183C}"/>
          </ac:grpSpMkLst>
        </pc:grpChg>
        <pc:grpChg chg="del">
          <ac:chgData name="Gnanvo, Kondo (kg6cq)" userId="cf2a00cd-5d4a-477d-a52f-af039bcf1853" providerId="ADAL" clId="{38D4AEAC-9456-4673-ADDD-25D71B723A54}" dt="2023-05-15T16:56:15.401" v="835" actId="478"/>
          <ac:grpSpMkLst>
            <pc:docMk/>
            <pc:sldMk cId="396335359" sldId="288"/>
            <ac:grpSpMk id="8" creationId="{1EA27508-FA86-4A0D-B9CB-92B83DA762E7}"/>
          </ac:grpSpMkLst>
        </pc:grpChg>
        <pc:grpChg chg="add mod">
          <ac:chgData name="Gnanvo, Kondo (kg6cq)" userId="cf2a00cd-5d4a-477d-a52f-af039bcf1853" providerId="ADAL" clId="{38D4AEAC-9456-4673-ADDD-25D71B723A54}" dt="2023-05-18T10:52:10.646" v="4449" actId="1076"/>
          <ac:grpSpMkLst>
            <pc:docMk/>
            <pc:sldMk cId="396335359" sldId="288"/>
            <ac:grpSpMk id="8" creationId="{CEF9904D-14AD-4E32-8B1B-AD51A2A5B179}"/>
          </ac:grpSpMkLst>
        </pc:grpChg>
        <pc:grpChg chg="add del mod">
          <ac:chgData name="Gnanvo, Kondo (kg6cq)" userId="cf2a00cd-5d4a-477d-a52f-af039bcf1853" providerId="ADAL" clId="{38D4AEAC-9456-4673-ADDD-25D71B723A54}" dt="2023-05-18T00:57:16.001" v="2660" actId="165"/>
          <ac:grpSpMkLst>
            <pc:docMk/>
            <pc:sldMk cId="396335359" sldId="288"/>
            <ac:grpSpMk id="18" creationId="{C8CECD57-275E-4761-88AE-8870FB1FA584}"/>
          </ac:grpSpMkLst>
        </pc:grpChg>
        <pc:grpChg chg="del">
          <ac:chgData name="Gnanvo, Kondo (kg6cq)" userId="cf2a00cd-5d4a-477d-a52f-af039bcf1853" providerId="ADAL" clId="{38D4AEAC-9456-4673-ADDD-25D71B723A54}" dt="2023-05-15T16:56:15.401" v="835" actId="478"/>
          <ac:grpSpMkLst>
            <pc:docMk/>
            <pc:sldMk cId="396335359" sldId="288"/>
            <ac:grpSpMk id="21" creationId="{456F3775-F103-426F-8B08-00C5E15469BF}"/>
          </ac:grpSpMkLst>
        </pc:grpChg>
        <pc:grpChg chg="del mod topLvl">
          <ac:chgData name="Gnanvo, Kondo (kg6cq)" userId="cf2a00cd-5d4a-477d-a52f-af039bcf1853" providerId="ADAL" clId="{38D4AEAC-9456-4673-ADDD-25D71B723A54}" dt="2023-05-18T01:03:19.777" v="2834" actId="165"/>
          <ac:grpSpMkLst>
            <pc:docMk/>
            <pc:sldMk cId="396335359" sldId="288"/>
            <ac:grpSpMk id="22" creationId="{9860A352-E365-4F26-8884-953E47C031DF}"/>
          </ac:grpSpMkLst>
        </pc:grpChg>
        <pc:grpChg chg="del mod topLvl">
          <ac:chgData name="Gnanvo, Kondo (kg6cq)" userId="cf2a00cd-5d4a-477d-a52f-af039bcf1853" providerId="ADAL" clId="{38D4AEAC-9456-4673-ADDD-25D71B723A54}" dt="2023-05-18T00:58:11.534" v="2674" actId="165"/>
          <ac:grpSpMkLst>
            <pc:docMk/>
            <pc:sldMk cId="396335359" sldId="288"/>
            <ac:grpSpMk id="24" creationId="{E7790175-59C3-435F-9631-5EEB8695483A}"/>
          </ac:grpSpMkLst>
        </pc:grpChg>
        <pc:picChg chg="add mod">
          <ac:chgData name="Gnanvo, Kondo (kg6cq)" userId="cf2a00cd-5d4a-477d-a52f-af039bcf1853" providerId="ADAL" clId="{38D4AEAC-9456-4673-ADDD-25D71B723A54}" dt="2023-05-18T10:53:20.256" v="4471" actId="1076"/>
          <ac:picMkLst>
            <pc:docMk/>
            <pc:sldMk cId="396335359" sldId="288"/>
            <ac:picMk id="3" creationId="{677A7C93-3504-485E-BCCE-71366B9A3B9D}"/>
          </ac:picMkLst>
        </pc:picChg>
        <pc:picChg chg="mod topLvl">
          <ac:chgData name="Gnanvo, Kondo (kg6cq)" userId="cf2a00cd-5d4a-477d-a52f-af039bcf1853" providerId="ADAL" clId="{38D4AEAC-9456-4673-ADDD-25D71B723A54}" dt="2023-05-18T01:53:55.186" v="4232" actId="164"/>
          <ac:picMkLst>
            <pc:docMk/>
            <pc:sldMk cId="396335359" sldId="288"/>
            <ac:picMk id="25" creationId="{AA684CC2-F63C-4345-9B01-5F9DA6BC46E3}"/>
          </ac:picMkLst>
        </pc:picChg>
        <pc:picChg chg="del mod">
          <ac:chgData name="Gnanvo, Kondo (kg6cq)" userId="cf2a00cd-5d4a-477d-a52f-af039bcf1853" providerId="ADAL" clId="{38D4AEAC-9456-4673-ADDD-25D71B723A54}" dt="2023-05-18T00:46:25.643" v="2187" actId="478"/>
          <ac:picMkLst>
            <pc:docMk/>
            <pc:sldMk cId="396335359" sldId="288"/>
            <ac:picMk id="26" creationId="{27073410-4E9D-40FA-BA17-8DB1B27AD576}"/>
          </ac:picMkLst>
        </pc:picChg>
        <pc:picChg chg="mod topLvl">
          <ac:chgData name="Gnanvo, Kondo (kg6cq)" userId="cf2a00cd-5d4a-477d-a52f-af039bcf1853" providerId="ADAL" clId="{38D4AEAC-9456-4673-ADDD-25D71B723A54}" dt="2023-05-18T01:54:00.474" v="4233" actId="164"/>
          <ac:picMkLst>
            <pc:docMk/>
            <pc:sldMk cId="396335359" sldId="288"/>
            <ac:picMk id="27" creationId="{91C129C5-2569-4467-8679-3789D31B8A0F}"/>
          </ac:picMkLst>
        </pc:picChg>
        <pc:picChg chg="del mod topLvl">
          <ac:chgData name="Gnanvo, Kondo (kg6cq)" userId="cf2a00cd-5d4a-477d-a52f-af039bcf1853" providerId="ADAL" clId="{38D4AEAC-9456-4673-ADDD-25D71B723A54}" dt="2023-05-18T01:16:02.496" v="3131" actId="478"/>
          <ac:picMkLst>
            <pc:docMk/>
            <pc:sldMk cId="396335359" sldId="288"/>
            <ac:picMk id="28" creationId="{B3769DCF-4515-43CB-BF90-C3FE158D055C}"/>
          </ac:picMkLst>
        </pc:picChg>
        <pc:picChg chg="mod topLvl">
          <ac:chgData name="Gnanvo, Kondo (kg6cq)" userId="cf2a00cd-5d4a-477d-a52f-af039bcf1853" providerId="ADAL" clId="{38D4AEAC-9456-4673-ADDD-25D71B723A54}" dt="2023-05-18T01:10:05.724" v="2997" actId="164"/>
          <ac:picMkLst>
            <pc:docMk/>
            <pc:sldMk cId="396335359" sldId="288"/>
            <ac:picMk id="29" creationId="{22271AB2-FEA8-4AE5-A8D8-FD772F4D3B4A}"/>
          </ac:picMkLst>
        </pc:picChg>
        <pc:picChg chg="mod topLvl">
          <ac:chgData name="Gnanvo, Kondo (kg6cq)" userId="cf2a00cd-5d4a-477d-a52f-af039bcf1853" providerId="ADAL" clId="{38D4AEAC-9456-4673-ADDD-25D71B723A54}" dt="2023-05-18T01:51:33.454" v="4199" actId="14100"/>
          <ac:picMkLst>
            <pc:docMk/>
            <pc:sldMk cId="396335359" sldId="288"/>
            <ac:picMk id="30" creationId="{EAD8B589-EC19-4C69-A3AB-FA7C3769F31D}"/>
          </ac:picMkLst>
        </pc:picChg>
        <pc:picChg chg="del mod">
          <ac:chgData name="Gnanvo, Kondo (kg6cq)" userId="cf2a00cd-5d4a-477d-a52f-af039bcf1853" providerId="ADAL" clId="{38D4AEAC-9456-4673-ADDD-25D71B723A54}" dt="2023-05-18T00:56:02.662" v="2637" actId="478"/>
          <ac:picMkLst>
            <pc:docMk/>
            <pc:sldMk cId="396335359" sldId="288"/>
            <ac:picMk id="31" creationId="{1770DC55-C23B-4AE3-B44E-CDEBB6F38CBD}"/>
          </ac:picMkLst>
        </pc:picChg>
        <pc:picChg chg="del mod">
          <ac:chgData name="Gnanvo, Kondo (kg6cq)" userId="cf2a00cd-5d4a-477d-a52f-af039bcf1853" providerId="ADAL" clId="{38D4AEAC-9456-4673-ADDD-25D71B723A54}" dt="2023-05-18T00:46:25.643" v="2187" actId="478"/>
          <ac:picMkLst>
            <pc:docMk/>
            <pc:sldMk cId="396335359" sldId="288"/>
            <ac:picMk id="32" creationId="{4F0B0B05-4040-4244-8A31-199D2D824847}"/>
          </ac:picMkLst>
        </pc:picChg>
        <pc:picChg chg="add del mod">
          <ac:chgData name="Gnanvo, Kondo (kg6cq)" userId="cf2a00cd-5d4a-477d-a52f-af039bcf1853" providerId="ADAL" clId="{38D4AEAC-9456-4673-ADDD-25D71B723A54}" dt="2023-05-18T10:51:37.799" v="4444" actId="478"/>
          <ac:picMkLst>
            <pc:docMk/>
            <pc:sldMk cId="396335359" sldId="288"/>
            <ac:picMk id="35" creationId="{DC13E87A-6569-4D7C-AA8C-BD4BA570C838}"/>
          </ac:picMkLst>
        </pc:picChg>
      </pc:sldChg>
      <pc:sldChg chg="del">
        <pc:chgData name="Gnanvo, Kondo (kg6cq)" userId="cf2a00cd-5d4a-477d-a52f-af039bcf1853" providerId="ADAL" clId="{38D4AEAC-9456-4673-ADDD-25D71B723A54}" dt="2023-05-15T16:35:40.418" v="197" actId="47"/>
        <pc:sldMkLst>
          <pc:docMk/>
          <pc:sldMk cId="4179169142" sldId="288"/>
        </pc:sldMkLst>
      </pc:sldChg>
      <pc:sldChg chg="del">
        <pc:chgData name="Gnanvo, Kondo (kg6cq)" userId="cf2a00cd-5d4a-477d-a52f-af039bcf1853" providerId="ADAL" clId="{38D4AEAC-9456-4673-ADDD-25D71B723A54}" dt="2023-05-15T16:35:32.690" v="195" actId="47"/>
        <pc:sldMkLst>
          <pc:docMk/>
          <pc:sldMk cId="1100423192" sldId="289"/>
        </pc:sldMkLst>
      </pc:sldChg>
      <pc:sldChg chg="addSp delSp modSp add mod">
        <pc:chgData name="Gnanvo, Kondo (kg6cq)" userId="cf2a00cd-5d4a-477d-a52f-af039bcf1853" providerId="ADAL" clId="{38D4AEAC-9456-4673-ADDD-25D71B723A54}" dt="2023-05-18T12:41:29.724" v="8176" actId="207"/>
        <pc:sldMkLst>
          <pc:docMk/>
          <pc:sldMk cId="3739306436" sldId="289"/>
        </pc:sldMkLst>
        <pc:spChg chg="add mod">
          <ac:chgData name="Gnanvo, Kondo (kg6cq)" userId="cf2a00cd-5d4a-477d-a52f-af039bcf1853" providerId="ADAL" clId="{38D4AEAC-9456-4673-ADDD-25D71B723A54}" dt="2023-05-18T11:55:30.191" v="6260" actId="20577"/>
          <ac:spMkLst>
            <pc:docMk/>
            <pc:sldMk cId="3739306436" sldId="289"/>
            <ac:spMk id="5" creationId="{F95F95D9-CFC8-4468-B98B-3A4AC819CE15}"/>
          </ac:spMkLst>
        </pc:spChg>
        <pc:spChg chg="mod">
          <ac:chgData name="Gnanvo, Kondo (kg6cq)" userId="cf2a00cd-5d4a-477d-a52f-af039bcf1853" providerId="ADAL" clId="{38D4AEAC-9456-4673-ADDD-25D71B723A54}" dt="2023-05-18T12:41:29.724" v="8176" actId="207"/>
          <ac:spMkLst>
            <pc:docMk/>
            <pc:sldMk cId="3739306436" sldId="289"/>
            <ac:spMk id="23" creationId="{4A0DAC9D-A904-EA40-B8A9-090EAD8BB597}"/>
          </ac:spMkLst>
        </pc:spChg>
        <pc:picChg chg="add del mod modCrop">
          <ac:chgData name="Gnanvo, Kondo (kg6cq)" userId="cf2a00cd-5d4a-477d-a52f-af039bcf1853" providerId="ADAL" clId="{38D4AEAC-9456-4673-ADDD-25D71B723A54}" dt="2023-05-18T01:40:32.346" v="3823" actId="478"/>
          <ac:picMkLst>
            <pc:docMk/>
            <pc:sldMk cId="3739306436" sldId="289"/>
            <ac:picMk id="3" creationId="{98EE59E9-A4F9-4DAF-8853-B3E818674499}"/>
          </ac:picMkLst>
        </pc:picChg>
      </pc:sldChg>
      <pc:sldChg chg="addSp delSp modSp add mod">
        <pc:chgData name="Gnanvo, Kondo (kg6cq)" userId="cf2a00cd-5d4a-477d-a52f-af039bcf1853" providerId="ADAL" clId="{38D4AEAC-9456-4673-ADDD-25D71B723A54}" dt="2023-05-18T12:38:55.434" v="8095" actId="20577"/>
        <pc:sldMkLst>
          <pc:docMk/>
          <pc:sldMk cId="170085106" sldId="290"/>
        </pc:sldMkLst>
        <pc:spChg chg="add mod">
          <ac:chgData name="Gnanvo, Kondo (kg6cq)" userId="cf2a00cd-5d4a-477d-a52f-af039bcf1853" providerId="ADAL" clId="{38D4AEAC-9456-4673-ADDD-25D71B723A54}" dt="2023-05-18T00:44:32.524" v="2183" actId="1076"/>
          <ac:spMkLst>
            <pc:docMk/>
            <pc:sldMk cId="170085106" sldId="290"/>
            <ac:spMk id="2" creationId="{F51004A5-6416-408F-A4F3-A66789A19095}"/>
          </ac:spMkLst>
        </pc:spChg>
        <pc:spChg chg="add mod">
          <ac:chgData name="Gnanvo, Kondo (kg6cq)" userId="cf2a00cd-5d4a-477d-a52f-af039bcf1853" providerId="ADAL" clId="{38D4AEAC-9456-4673-ADDD-25D71B723A54}" dt="2023-05-18T00:44:37.255" v="2184" actId="1076"/>
          <ac:spMkLst>
            <pc:docMk/>
            <pc:sldMk cId="170085106" sldId="290"/>
            <ac:spMk id="8" creationId="{777589F8-11F1-4FB6-B4DC-632570241F51}"/>
          </ac:spMkLst>
        </pc:spChg>
        <pc:spChg chg="add mod">
          <ac:chgData name="Gnanvo, Kondo (kg6cq)" userId="cf2a00cd-5d4a-477d-a52f-af039bcf1853" providerId="ADAL" clId="{38D4AEAC-9456-4673-ADDD-25D71B723A54}" dt="2023-05-18T00:44:10.539" v="2178" actId="1076"/>
          <ac:spMkLst>
            <pc:docMk/>
            <pc:sldMk cId="170085106" sldId="290"/>
            <ac:spMk id="9" creationId="{83DD07B7-775F-4C03-A0BD-80F741F6FB3E}"/>
          </ac:spMkLst>
        </pc:spChg>
        <pc:spChg chg="add mod">
          <ac:chgData name="Gnanvo, Kondo (kg6cq)" userId="cf2a00cd-5d4a-477d-a52f-af039bcf1853" providerId="ADAL" clId="{38D4AEAC-9456-4673-ADDD-25D71B723A54}" dt="2023-05-18T00:40:35.815" v="2022" actId="1076"/>
          <ac:spMkLst>
            <pc:docMk/>
            <pc:sldMk cId="170085106" sldId="290"/>
            <ac:spMk id="10" creationId="{E2CFF77B-0FB6-401B-ADDB-78484FFBD3A4}"/>
          </ac:spMkLst>
        </pc:spChg>
        <pc:spChg chg="add mod">
          <ac:chgData name="Gnanvo, Kondo (kg6cq)" userId="cf2a00cd-5d4a-477d-a52f-af039bcf1853" providerId="ADAL" clId="{38D4AEAC-9456-4673-ADDD-25D71B723A54}" dt="2023-05-18T01:27:22.531" v="3367" actId="14100"/>
          <ac:spMkLst>
            <pc:docMk/>
            <pc:sldMk cId="170085106" sldId="290"/>
            <ac:spMk id="13" creationId="{E73916C2-19BD-4122-8A63-DC30CAB2B7F1}"/>
          </ac:spMkLst>
        </pc:spChg>
        <pc:spChg chg="add mod">
          <ac:chgData name="Gnanvo, Kondo (kg6cq)" userId="cf2a00cd-5d4a-477d-a52f-af039bcf1853" providerId="ADAL" clId="{38D4AEAC-9456-4673-ADDD-25D71B723A54}" dt="2023-05-18T00:40:24.020" v="2020" actId="2711"/>
          <ac:spMkLst>
            <pc:docMk/>
            <pc:sldMk cId="170085106" sldId="290"/>
            <ac:spMk id="20" creationId="{6239ED04-05D1-4D73-BAD1-72014A34B9B8}"/>
          </ac:spMkLst>
        </pc:spChg>
        <pc:spChg chg="add del mod">
          <ac:chgData name="Gnanvo, Kondo (kg6cq)" userId="cf2a00cd-5d4a-477d-a52f-af039bcf1853" providerId="ADAL" clId="{38D4AEAC-9456-4673-ADDD-25D71B723A54}" dt="2023-05-15T17:00:10.328" v="948" actId="478"/>
          <ac:spMkLst>
            <pc:docMk/>
            <pc:sldMk cId="170085106" sldId="290"/>
            <ac:spMk id="21" creationId="{41A0D070-93B5-448B-8611-258C5553223F}"/>
          </ac:spMkLst>
        </pc:spChg>
        <pc:spChg chg="mod">
          <ac:chgData name="Gnanvo, Kondo (kg6cq)" userId="cf2a00cd-5d4a-477d-a52f-af039bcf1853" providerId="ADAL" clId="{38D4AEAC-9456-4673-ADDD-25D71B723A54}" dt="2023-05-18T12:38:55.434" v="8095" actId="20577"/>
          <ac:spMkLst>
            <pc:docMk/>
            <pc:sldMk cId="170085106" sldId="290"/>
            <ac:spMk id="23" creationId="{4A0DAC9D-A904-EA40-B8A9-090EAD8BB597}"/>
          </ac:spMkLst>
        </pc:spChg>
        <pc:spChg chg="add del mod">
          <ac:chgData name="Gnanvo, Kondo (kg6cq)" userId="cf2a00cd-5d4a-477d-a52f-af039bcf1853" providerId="ADAL" clId="{38D4AEAC-9456-4673-ADDD-25D71B723A54}" dt="2023-05-15T16:59:40.091" v="909" actId="478"/>
          <ac:spMkLst>
            <pc:docMk/>
            <pc:sldMk cId="170085106" sldId="290"/>
            <ac:spMk id="33" creationId="{4CB4C14C-B19C-4614-96CD-1C0F102671B3}"/>
          </ac:spMkLst>
        </pc:spChg>
        <pc:grpChg chg="add mod">
          <ac:chgData name="Gnanvo, Kondo (kg6cq)" userId="cf2a00cd-5d4a-477d-a52f-af039bcf1853" providerId="ADAL" clId="{38D4AEAC-9456-4673-ADDD-25D71B723A54}" dt="2023-05-18T01:27:16.647" v="3358" actId="1038"/>
          <ac:grpSpMkLst>
            <pc:docMk/>
            <pc:sldMk cId="170085106" sldId="290"/>
            <ac:grpSpMk id="3" creationId="{1E5F98F1-A5FD-4B68-B26C-29E9234977E7}"/>
          </ac:grpSpMkLst>
        </pc:grpChg>
        <pc:grpChg chg="add mod">
          <ac:chgData name="Gnanvo, Kondo (kg6cq)" userId="cf2a00cd-5d4a-477d-a52f-af039bcf1853" providerId="ADAL" clId="{38D4AEAC-9456-4673-ADDD-25D71B723A54}" dt="2023-05-18T01:27:19.351" v="3366" actId="1038"/>
          <ac:grpSpMkLst>
            <pc:docMk/>
            <pc:sldMk cId="170085106" sldId="290"/>
            <ac:grpSpMk id="5" creationId="{76AB38AF-020B-4636-AF46-66D099C3AC8C}"/>
          </ac:grpSpMkLst>
        </pc:grpChg>
        <pc:grpChg chg="del">
          <ac:chgData name="Gnanvo, Kondo (kg6cq)" userId="cf2a00cd-5d4a-477d-a52f-af039bcf1853" providerId="ADAL" clId="{38D4AEAC-9456-4673-ADDD-25D71B723A54}" dt="2023-05-15T16:59:07.439" v="900" actId="478"/>
          <ac:grpSpMkLst>
            <pc:docMk/>
            <pc:sldMk cId="170085106" sldId="290"/>
            <ac:grpSpMk id="18" creationId="{C8CECD57-275E-4761-88AE-8870FB1FA584}"/>
          </ac:grpSpMkLst>
        </pc:grpChg>
        <pc:picChg chg="add mod">
          <ac:chgData name="Gnanvo, Kondo (kg6cq)" userId="cf2a00cd-5d4a-477d-a52f-af039bcf1853" providerId="ADAL" clId="{38D4AEAC-9456-4673-ADDD-25D71B723A54}" dt="2023-05-18T00:44:25.714" v="2181" actId="1076"/>
          <ac:picMkLst>
            <pc:docMk/>
            <pc:sldMk cId="170085106" sldId="290"/>
            <ac:picMk id="16" creationId="{A0D69BF2-3DBD-49A2-A9F0-9C630C3FE1CB}"/>
          </ac:picMkLst>
        </pc:picChg>
        <pc:picChg chg="add mod">
          <ac:chgData name="Gnanvo, Kondo (kg6cq)" userId="cf2a00cd-5d4a-477d-a52f-af039bcf1853" providerId="ADAL" clId="{38D4AEAC-9456-4673-ADDD-25D71B723A54}" dt="2023-05-18T00:25:16.509" v="1535" actId="164"/>
          <ac:picMkLst>
            <pc:docMk/>
            <pc:sldMk cId="170085106" sldId="290"/>
            <ac:picMk id="17" creationId="{7294C060-775E-4A34-8503-A9A689284D47}"/>
          </ac:picMkLst>
        </pc:picChg>
      </pc:sldChg>
      <pc:sldChg chg="addSp delSp modSp add mod">
        <pc:chgData name="Gnanvo, Kondo (kg6cq)" userId="cf2a00cd-5d4a-477d-a52f-af039bcf1853" providerId="ADAL" clId="{38D4AEAC-9456-4673-ADDD-25D71B723A54}" dt="2023-05-18T12:41:03.706" v="8174" actId="207"/>
        <pc:sldMkLst>
          <pc:docMk/>
          <pc:sldMk cId="2535928848" sldId="291"/>
        </pc:sldMkLst>
        <pc:spChg chg="add mod">
          <ac:chgData name="Gnanvo, Kondo (kg6cq)" userId="cf2a00cd-5d4a-477d-a52f-af039bcf1853" providerId="ADAL" clId="{38D4AEAC-9456-4673-ADDD-25D71B723A54}" dt="2023-05-18T01:18:42.958" v="3177" actId="1076"/>
          <ac:spMkLst>
            <pc:docMk/>
            <pc:sldMk cId="2535928848" sldId="291"/>
            <ac:spMk id="2" creationId="{A2640565-F7FE-4E07-BDAA-A7715252F6C5}"/>
          </ac:spMkLst>
        </pc:spChg>
        <pc:spChg chg="add mod ord">
          <ac:chgData name="Gnanvo, Kondo (kg6cq)" userId="cf2a00cd-5d4a-477d-a52f-af039bcf1853" providerId="ADAL" clId="{38D4AEAC-9456-4673-ADDD-25D71B723A54}" dt="2023-05-18T12:40:23.066" v="8165" actId="1076"/>
          <ac:spMkLst>
            <pc:docMk/>
            <pc:sldMk cId="2535928848" sldId="291"/>
            <ac:spMk id="20" creationId="{06B3D1F5-71EA-47E1-8F00-A0DDF5E62B97}"/>
          </ac:spMkLst>
        </pc:spChg>
        <pc:spChg chg="add del mod">
          <ac:chgData name="Gnanvo, Kondo (kg6cq)" userId="cf2a00cd-5d4a-477d-a52f-af039bcf1853" providerId="ADAL" clId="{38D4AEAC-9456-4673-ADDD-25D71B723A54}" dt="2023-05-18T01:17:12.374" v="3144" actId="478"/>
          <ac:spMkLst>
            <pc:docMk/>
            <pc:sldMk cId="2535928848" sldId="291"/>
            <ac:spMk id="21" creationId="{CEA66754-AD28-4292-ABB4-EBD0DEFF4783}"/>
          </ac:spMkLst>
        </pc:spChg>
        <pc:spChg chg="mod">
          <ac:chgData name="Gnanvo, Kondo (kg6cq)" userId="cf2a00cd-5d4a-477d-a52f-af039bcf1853" providerId="ADAL" clId="{38D4AEAC-9456-4673-ADDD-25D71B723A54}" dt="2023-05-18T12:39:41.312" v="8105" actId="20577"/>
          <ac:spMkLst>
            <pc:docMk/>
            <pc:sldMk cId="2535928848" sldId="291"/>
            <ac:spMk id="23" creationId="{4A0DAC9D-A904-EA40-B8A9-090EAD8BB597}"/>
          </ac:spMkLst>
        </pc:spChg>
        <pc:spChg chg="mod">
          <ac:chgData name="Gnanvo, Kondo (kg6cq)" userId="cf2a00cd-5d4a-477d-a52f-af039bcf1853" providerId="ADAL" clId="{38D4AEAC-9456-4673-ADDD-25D71B723A54}" dt="2023-05-18T12:41:03.706" v="8174" actId="207"/>
          <ac:spMkLst>
            <pc:docMk/>
            <pc:sldMk cId="2535928848" sldId="291"/>
            <ac:spMk id="35" creationId="{AF2B2C32-F1C4-4CE1-B400-D60615041ED6}"/>
          </ac:spMkLst>
        </pc:spChg>
        <pc:grpChg chg="add mod">
          <ac:chgData name="Gnanvo, Kondo (kg6cq)" userId="cf2a00cd-5d4a-477d-a52f-af039bcf1853" providerId="ADAL" clId="{38D4AEAC-9456-4673-ADDD-25D71B723A54}" dt="2023-05-18T12:40:48.673" v="8168" actId="1076"/>
          <ac:grpSpMkLst>
            <pc:docMk/>
            <pc:sldMk cId="2535928848" sldId="291"/>
            <ac:grpSpMk id="3" creationId="{80D2116A-10C0-49FB-9491-571023E5C88C}"/>
          </ac:grpSpMkLst>
        </pc:grpChg>
        <pc:grpChg chg="del">
          <ac:chgData name="Gnanvo, Kondo (kg6cq)" userId="cf2a00cd-5d4a-477d-a52f-af039bcf1853" providerId="ADAL" clId="{38D4AEAC-9456-4673-ADDD-25D71B723A54}" dt="2023-05-18T00:08:05.382" v="1056" actId="478"/>
          <ac:grpSpMkLst>
            <pc:docMk/>
            <pc:sldMk cId="2535928848" sldId="291"/>
            <ac:grpSpMk id="18" creationId="{C8CECD57-275E-4761-88AE-8870FB1FA584}"/>
          </ac:grpSpMkLst>
        </pc:grpChg>
        <pc:grpChg chg="add mod">
          <ac:chgData name="Gnanvo, Kondo (kg6cq)" userId="cf2a00cd-5d4a-477d-a52f-af039bcf1853" providerId="ADAL" clId="{38D4AEAC-9456-4673-ADDD-25D71B723A54}" dt="2023-05-18T12:40:34.116" v="8167" actId="1076"/>
          <ac:grpSpMkLst>
            <pc:docMk/>
            <pc:sldMk cId="2535928848" sldId="291"/>
            <ac:grpSpMk id="33" creationId="{E2DCD6FE-D890-4C9A-8CB4-B8604CAFEE0D}"/>
          </ac:grpSpMkLst>
        </pc:grpChg>
        <pc:graphicFrameChg chg="add mod modGraphic">
          <ac:chgData name="Gnanvo, Kondo (kg6cq)" userId="cf2a00cd-5d4a-477d-a52f-af039bcf1853" providerId="ADAL" clId="{38D4AEAC-9456-4673-ADDD-25D71B723A54}" dt="2023-05-18T01:12:12.351" v="3085" actId="14734"/>
          <ac:graphicFrameMkLst>
            <pc:docMk/>
            <pc:sldMk cId="2535928848" sldId="291"/>
            <ac:graphicFrameMk id="16" creationId="{F0BAC536-C687-480C-BFB8-513E9913435E}"/>
          </ac:graphicFrameMkLst>
        </pc:graphicFrameChg>
        <pc:picChg chg="mod">
          <ac:chgData name="Gnanvo, Kondo (kg6cq)" userId="cf2a00cd-5d4a-477d-a52f-af039bcf1853" providerId="ADAL" clId="{38D4AEAC-9456-4673-ADDD-25D71B723A54}" dt="2023-05-18T01:18:03.154" v="3173" actId="1076"/>
          <ac:picMkLst>
            <pc:docMk/>
            <pc:sldMk cId="2535928848" sldId="291"/>
            <ac:picMk id="34" creationId="{CA1519B1-9F22-4EE4-98B8-9C8DBFDC8083}"/>
          </ac:picMkLst>
        </pc:picChg>
      </pc:sldChg>
      <pc:sldChg chg="addSp delSp modSp add mod">
        <pc:chgData name="Gnanvo, Kondo (kg6cq)" userId="cf2a00cd-5d4a-477d-a52f-af039bcf1853" providerId="ADAL" clId="{38D4AEAC-9456-4673-ADDD-25D71B723A54}" dt="2023-05-18T12:42:27.846" v="8225" actId="20577"/>
        <pc:sldMkLst>
          <pc:docMk/>
          <pc:sldMk cId="227820926" sldId="292"/>
        </pc:sldMkLst>
        <pc:spChg chg="add mod">
          <ac:chgData name="Gnanvo, Kondo (kg6cq)" userId="cf2a00cd-5d4a-477d-a52f-af039bcf1853" providerId="ADAL" clId="{38D4AEAC-9456-4673-ADDD-25D71B723A54}" dt="2023-05-18T12:32:54.657" v="7943" actId="20577"/>
          <ac:spMkLst>
            <pc:docMk/>
            <pc:sldMk cId="227820926" sldId="292"/>
            <ac:spMk id="5" creationId="{63EA1565-4BA9-415E-8D30-35BAEA5C4CF5}"/>
          </ac:spMkLst>
        </pc:spChg>
        <pc:spChg chg="del">
          <ac:chgData name="Gnanvo, Kondo (kg6cq)" userId="cf2a00cd-5d4a-477d-a52f-af039bcf1853" providerId="ADAL" clId="{38D4AEAC-9456-4673-ADDD-25D71B723A54}" dt="2023-05-18T01:42:12.424" v="3933" actId="478"/>
          <ac:spMkLst>
            <pc:docMk/>
            <pc:sldMk cId="227820926" sldId="292"/>
            <ac:spMk id="5" creationId="{F95F95D9-CFC8-4468-B98B-3A4AC819CE15}"/>
          </ac:spMkLst>
        </pc:spChg>
        <pc:spChg chg="mod">
          <ac:chgData name="Gnanvo, Kondo (kg6cq)" userId="cf2a00cd-5d4a-477d-a52f-af039bcf1853" providerId="ADAL" clId="{38D4AEAC-9456-4673-ADDD-25D71B723A54}" dt="2023-05-18T12:42:27.846" v="8225" actId="20577"/>
          <ac:spMkLst>
            <pc:docMk/>
            <pc:sldMk cId="227820926" sldId="292"/>
            <ac:spMk id="23" creationId="{4A0DAC9D-A904-EA40-B8A9-090EAD8BB597}"/>
          </ac:spMkLst>
        </pc:spChg>
        <pc:picChg chg="add del mod">
          <ac:chgData name="Gnanvo, Kondo (kg6cq)" userId="cf2a00cd-5d4a-477d-a52f-af039bcf1853" providerId="ADAL" clId="{38D4AEAC-9456-4673-ADDD-25D71B723A54}" dt="2023-05-18T12:15:03.753" v="7076" actId="478"/>
          <ac:picMkLst>
            <pc:docMk/>
            <pc:sldMk cId="227820926" sldId="292"/>
            <ac:picMk id="2" creationId="{B5BCA92B-D1B2-4AAA-868A-EA258669F101}"/>
          </ac:picMkLst>
        </pc:picChg>
      </pc:sldChg>
      <pc:sldChg chg="addSp delSp modSp add mod">
        <pc:chgData name="Gnanvo, Kondo (kg6cq)" userId="cf2a00cd-5d4a-477d-a52f-af039bcf1853" providerId="ADAL" clId="{38D4AEAC-9456-4673-ADDD-25D71B723A54}" dt="2023-05-18T12:34:01.173" v="7947" actId="1076"/>
        <pc:sldMkLst>
          <pc:docMk/>
          <pc:sldMk cId="2461787308" sldId="293"/>
        </pc:sldMkLst>
        <pc:spChg chg="del">
          <ac:chgData name="Gnanvo, Kondo (kg6cq)" userId="cf2a00cd-5d4a-477d-a52f-af039bcf1853" providerId="ADAL" clId="{38D4AEAC-9456-4673-ADDD-25D71B723A54}" dt="2023-05-18T10:48:26.251" v="4440" actId="478"/>
          <ac:spMkLst>
            <pc:docMk/>
            <pc:sldMk cId="2461787308" sldId="293"/>
            <ac:spMk id="5" creationId="{67094364-0402-407D-96F9-B030E2E94171}"/>
          </ac:spMkLst>
        </pc:spChg>
        <pc:spChg chg="del">
          <ac:chgData name="Gnanvo, Kondo (kg6cq)" userId="cf2a00cd-5d4a-477d-a52f-af039bcf1853" providerId="ADAL" clId="{38D4AEAC-9456-4673-ADDD-25D71B723A54}" dt="2023-05-18T10:48:26.251" v="4440" actId="478"/>
          <ac:spMkLst>
            <pc:docMk/>
            <pc:sldMk cId="2461787308" sldId="293"/>
            <ac:spMk id="6" creationId="{F4867C91-F8EE-4E2C-8572-CB36775F5BE5}"/>
          </ac:spMkLst>
        </pc:spChg>
        <pc:spChg chg="add mod">
          <ac:chgData name="Gnanvo, Kondo (kg6cq)" userId="cf2a00cd-5d4a-477d-a52f-af039bcf1853" providerId="ADAL" clId="{38D4AEAC-9456-4673-ADDD-25D71B723A54}" dt="2023-05-18T11:13:36.809" v="4950" actId="27636"/>
          <ac:spMkLst>
            <pc:docMk/>
            <pc:sldMk cId="2461787308" sldId="293"/>
            <ac:spMk id="11" creationId="{BF703275-A151-436C-BD88-1C34A490679D}"/>
          </ac:spMkLst>
        </pc:spChg>
        <pc:picChg chg="del">
          <ac:chgData name="Gnanvo, Kondo (kg6cq)" userId="cf2a00cd-5d4a-477d-a52f-af039bcf1853" providerId="ADAL" clId="{38D4AEAC-9456-4673-ADDD-25D71B723A54}" dt="2023-05-18T10:48:26.251" v="4440" actId="478"/>
          <ac:picMkLst>
            <pc:docMk/>
            <pc:sldMk cId="2461787308" sldId="293"/>
            <ac:picMk id="3" creationId="{CC5FA556-549B-4054-A18D-A9D826AFA9A7}"/>
          </ac:picMkLst>
        </pc:picChg>
        <pc:picChg chg="add mod modCrop">
          <ac:chgData name="Gnanvo, Kondo (kg6cq)" userId="cf2a00cd-5d4a-477d-a52f-af039bcf1853" providerId="ADAL" clId="{38D4AEAC-9456-4673-ADDD-25D71B723A54}" dt="2023-05-18T12:33:59.365" v="7946" actId="1076"/>
          <ac:picMkLst>
            <pc:docMk/>
            <pc:sldMk cId="2461787308" sldId="293"/>
            <ac:picMk id="4" creationId="{F6362D45-1344-460D-A1A2-00B78CF38CF1}"/>
          </ac:picMkLst>
        </pc:picChg>
        <pc:picChg chg="del">
          <ac:chgData name="Gnanvo, Kondo (kg6cq)" userId="cf2a00cd-5d4a-477d-a52f-af039bcf1853" providerId="ADAL" clId="{38D4AEAC-9456-4673-ADDD-25D71B723A54}" dt="2023-05-18T10:48:32.029" v="4441" actId="478"/>
          <ac:picMkLst>
            <pc:docMk/>
            <pc:sldMk cId="2461787308" sldId="293"/>
            <ac:picMk id="7" creationId="{C78B56D9-7FC2-46F1-AB8F-6D87F82B592B}"/>
          </ac:picMkLst>
        </pc:picChg>
        <pc:picChg chg="add mod">
          <ac:chgData name="Gnanvo, Kondo (kg6cq)" userId="cf2a00cd-5d4a-477d-a52f-af039bcf1853" providerId="ADAL" clId="{38D4AEAC-9456-4673-ADDD-25D71B723A54}" dt="2023-05-18T12:34:01.173" v="7947" actId="1076"/>
          <ac:picMkLst>
            <pc:docMk/>
            <pc:sldMk cId="2461787308" sldId="293"/>
            <ac:picMk id="8" creationId="{3AC26BDC-CDA2-4300-9E25-73904134D608}"/>
          </ac:picMkLst>
        </pc:picChg>
      </pc:sldChg>
      <pc:sldChg chg="add">
        <pc:chgData name="Gnanvo, Kondo (kg6cq)" userId="cf2a00cd-5d4a-477d-a52f-af039bcf1853" providerId="ADAL" clId="{38D4AEAC-9456-4673-ADDD-25D71B723A54}" dt="2023-05-18T13:19:08.009" v="8226" actId="2890"/>
        <pc:sldMkLst>
          <pc:docMk/>
          <pc:sldMk cId="1310968722" sldId="294"/>
        </pc:sldMkLst>
      </pc:sldChg>
      <pc:sldChg chg="addSp delSp modSp add mod">
        <pc:chgData name="Gnanvo, Kondo (kg6cq)" userId="cf2a00cd-5d4a-477d-a52f-af039bcf1853" providerId="ADAL" clId="{38D4AEAC-9456-4673-ADDD-25D71B723A54}" dt="2023-05-18T14:22:13.490" v="10312" actId="1076"/>
        <pc:sldMkLst>
          <pc:docMk/>
          <pc:sldMk cId="321450272" sldId="295"/>
        </pc:sldMkLst>
        <pc:spChg chg="add mod">
          <ac:chgData name="Gnanvo, Kondo (kg6cq)" userId="cf2a00cd-5d4a-477d-a52f-af039bcf1853" providerId="ADAL" clId="{38D4AEAC-9456-4673-ADDD-25D71B723A54}" dt="2023-05-18T14:22:13.490" v="10312" actId="1076"/>
          <ac:spMkLst>
            <pc:docMk/>
            <pc:sldMk cId="321450272" sldId="295"/>
            <ac:spMk id="13" creationId="{7D42AA9B-30AD-4991-B293-D3FB7BC8CC70}"/>
          </ac:spMkLst>
        </pc:spChg>
        <pc:spChg chg="add mod">
          <ac:chgData name="Gnanvo, Kondo (kg6cq)" userId="cf2a00cd-5d4a-477d-a52f-af039bcf1853" providerId="ADAL" clId="{38D4AEAC-9456-4673-ADDD-25D71B723A54}" dt="2023-05-18T14:01:19.270" v="10047" actId="164"/>
          <ac:spMkLst>
            <pc:docMk/>
            <pc:sldMk cId="321450272" sldId="295"/>
            <ac:spMk id="36" creationId="{8B39769F-4BF1-46CD-8BD2-6C667434281D}"/>
          </ac:spMkLst>
        </pc:spChg>
        <pc:spChg chg="add mod">
          <ac:chgData name="Gnanvo, Kondo (kg6cq)" userId="cf2a00cd-5d4a-477d-a52f-af039bcf1853" providerId="ADAL" clId="{38D4AEAC-9456-4673-ADDD-25D71B723A54}" dt="2023-05-18T14:01:10.450" v="10045" actId="164"/>
          <ac:spMkLst>
            <pc:docMk/>
            <pc:sldMk cId="321450272" sldId="295"/>
            <ac:spMk id="39" creationId="{5F303822-0265-4748-9060-C3DEA2DE1289}"/>
          </ac:spMkLst>
        </pc:spChg>
        <pc:spChg chg="del">
          <ac:chgData name="Gnanvo, Kondo (kg6cq)" userId="cf2a00cd-5d4a-477d-a52f-af039bcf1853" providerId="ADAL" clId="{38D4AEAC-9456-4673-ADDD-25D71B723A54}" dt="2023-05-18T13:45:56.509" v="9922" actId="478"/>
          <ac:spMkLst>
            <pc:docMk/>
            <pc:sldMk cId="321450272" sldId="295"/>
            <ac:spMk id="43" creationId="{1B12A2D8-2A5E-4CA6-83E4-C75CEB5A1854}"/>
          </ac:spMkLst>
        </pc:spChg>
        <pc:spChg chg="add mod">
          <ac:chgData name="Gnanvo, Kondo (kg6cq)" userId="cf2a00cd-5d4a-477d-a52f-af039bcf1853" providerId="ADAL" clId="{38D4AEAC-9456-4673-ADDD-25D71B723A54}" dt="2023-05-18T14:22:10.190" v="10311" actId="1076"/>
          <ac:spMkLst>
            <pc:docMk/>
            <pc:sldMk cId="321450272" sldId="295"/>
            <ac:spMk id="60" creationId="{B976449D-A972-473E-A7F9-7717C44E87F1}"/>
          </ac:spMkLst>
        </pc:spChg>
        <pc:spChg chg="mod">
          <ac:chgData name="Gnanvo, Kondo (kg6cq)" userId="cf2a00cd-5d4a-477d-a52f-af039bcf1853" providerId="ADAL" clId="{38D4AEAC-9456-4673-ADDD-25D71B723A54}" dt="2023-05-18T14:02:22.461" v="10098" actId="20577"/>
          <ac:spMkLst>
            <pc:docMk/>
            <pc:sldMk cId="321450272" sldId="295"/>
            <ac:spMk id="285" creationId="{00000000-0000-0000-0000-000000000000}"/>
          </ac:spMkLst>
        </pc:spChg>
        <pc:grpChg chg="add mod">
          <ac:chgData name="Gnanvo, Kondo (kg6cq)" userId="cf2a00cd-5d4a-477d-a52f-af039bcf1853" providerId="ADAL" clId="{38D4AEAC-9456-4673-ADDD-25D71B723A54}" dt="2023-05-18T14:03:50.509" v="10111" actId="1036"/>
          <ac:grpSpMkLst>
            <pc:docMk/>
            <pc:sldMk cId="321450272" sldId="295"/>
            <ac:grpSpMk id="10" creationId="{D1EC7EF2-A837-4F48-B171-148472AF78DD}"/>
          </ac:grpSpMkLst>
        </pc:grpChg>
        <pc:grpChg chg="del">
          <ac:chgData name="Gnanvo, Kondo (kg6cq)" userId="cf2a00cd-5d4a-477d-a52f-af039bcf1853" providerId="ADAL" clId="{38D4AEAC-9456-4673-ADDD-25D71B723A54}" dt="2023-05-18T13:45:38.385" v="9917" actId="478"/>
          <ac:grpSpMkLst>
            <pc:docMk/>
            <pc:sldMk cId="321450272" sldId="295"/>
            <ac:grpSpMk id="11" creationId="{3DFBB703-677F-46DE-B9AF-F3EE0DF15522}"/>
          </ac:grpSpMkLst>
        </pc:grpChg>
        <pc:grpChg chg="add mod">
          <ac:chgData name="Gnanvo, Kondo (kg6cq)" userId="cf2a00cd-5d4a-477d-a52f-af039bcf1853" providerId="ADAL" clId="{38D4AEAC-9456-4673-ADDD-25D71B723A54}" dt="2023-05-18T14:08:17.422" v="10288" actId="1035"/>
          <ac:grpSpMkLst>
            <pc:docMk/>
            <pc:sldMk cId="321450272" sldId="295"/>
            <ac:grpSpMk id="12" creationId="{CDDB0752-0527-4E54-81F7-B6937FB8B7C5}"/>
          </ac:grpSpMkLst>
        </pc:grpChg>
        <pc:grpChg chg="del">
          <ac:chgData name="Gnanvo, Kondo (kg6cq)" userId="cf2a00cd-5d4a-477d-a52f-af039bcf1853" providerId="ADAL" clId="{38D4AEAC-9456-4673-ADDD-25D71B723A54}" dt="2023-05-18T13:45:45.760" v="9919" actId="478"/>
          <ac:grpSpMkLst>
            <pc:docMk/>
            <pc:sldMk cId="321450272" sldId="295"/>
            <ac:grpSpMk id="14" creationId="{7AEA9CFA-6E99-48A4-8A94-605D49A37317}"/>
          </ac:grpSpMkLst>
        </pc:grpChg>
        <pc:graphicFrameChg chg="del">
          <ac:chgData name="Gnanvo, Kondo (kg6cq)" userId="cf2a00cd-5d4a-477d-a52f-af039bcf1853" providerId="ADAL" clId="{38D4AEAC-9456-4673-ADDD-25D71B723A54}" dt="2023-05-18T13:45:36.192" v="9916" actId="478"/>
          <ac:graphicFrameMkLst>
            <pc:docMk/>
            <pc:sldMk cId="321450272" sldId="295"/>
            <ac:graphicFrameMk id="72" creationId="{C7150F72-5CCF-4D3E-BC93-2A1FE7EC800D}"/>
          </ac:graphicFrameMkLst>
        </pc:graphicFrameChg>
        <pc:picChg chg="add del mod ord">
          <ac:chgData name="Gnanvo, Kondo (kg6cq)" userId="cf2a00cd-5d4a-477d-a52f-af039bcf1853" providerId="ADAL" clId="{38D4AEAC-9456-4673-ADDD-25D71B723A54}" dt="2023-05-18T13:53:11.969" v="9995" actId="478"/>
          <ac:picMkLst>
            <pc:docMk/>
            <pc:sldMk cId="321450272" sldId="295"/>
            <ac:picMk id="3" creationId="{1FFC7224-0A7B-48BE-9662-F6C0390BCC42}"/>
          </ac:picMkLst>
        </pc:picChg>
        <pc:picChg chg="add mod">
          <ac:chgData name="Gnanvo, Kondo (kg6cq)" userId="cf2a00cd-5d4a-477d-a52f-af039bcf1853" providerId="ADAL" clId="{38D4AEAC-9456-4673-ADDD-25D71B723A54}" dt="2023-05-18T14:01:19.270" v="10047" actId="164"/>
          <ac:picMkLst>
            <pc:docMk/>
            <pc:sldMk cId="321450272" sldId="295"/>
            <ac:picMk id="6" creationId="{221669CB-78DA-406A-B794-014AD0083BBA}"/>
          </ac:picMkLst>
        </pc:picChg>
        <pc:picChg chg="add mod">
          <ac:chgData name="Gnanvo, Kondo (kg6cq)" userId="cf2a00cd-5d4a-477d-a52f-af039bcf1853" providerId="ADAL" clId="{38D4AEAC-9456-4673-ADDD-25D71B723A54}" dt="2023-05-18T14:01:10.450" v="10045" actId="164"/>
          <ac:picMkLst>
            <pc:docMk/>
            <pc:sldMk cId="321450272" sldId="295"/>
            <ac:picMk id="38" creationId="{EC361C2F-B7FB-4886-A82C-BC0925554F8F}"/>
          </ac:picMkLst>
        </pc:picChg>
        <pc:cxnChg chg="del">
          <ac:chgData name="Gnanvo, Kondo (kg6cq)" userId="cf2a00cd-5d4a-477d-a52f-af039bcf1853" providerId="ADAL" clId="{38D4AEAC-9456-4673-ADDD-25D71B723A54}" dt="2023-05-18T13:45:43.462" v="9918" actId="478"/>
          <ac:cxnSpMkLst>
            <pc:docMk/>
            <pc:sldMk cId="321450272" sldId="295"/>
            <ac:cxnSpMk id="5" creationId="{9B4023B8-5F89-4CDE-9D00-A46D42AE6B4E}"/>
          </ac:cxnSpMkLst>
        </pc:cxnChg>
        <pc:cxnChg chg="mod">
          <ac:chgData name="Gnanvo, Kondo (kg6cq)" userId="cf2a00cd-5d4a-477d-a52f-af039bcf1853" providerId="ADAL" clId="{38D4AEAC-9456-4673-ADDD-25D71B723A54}" dt="2023-05-18T13:45:45.760" v="9919" actId="478"/>
          <ac:cxnSpMkLst>
            <pc:docMk/>
            <pc:sldMk cId="321450272" sldId="295"/>
            <ac:cxnSpMk id="9" creationId="{44221047-C69C-49E2-BEE6-F627891BD57F}"/>
          </ac:cxnSpMkLst>
        </pc:cxnChg>
        <pc:cxnChg chg="del">
          <ac:chgData name="Gnanvo, Kondo (kg6cq)" userId="cf2a00cd-5d4a-477d-a52f-af039bcf1853" providerId="ADAL" clId="{38D4AEAC-9456-4673-ADDD-25D71B723A54}" dt="2023-05-18T13:45:43.462" v="9918" actId="478"/>
          <ac:cxnSpMkLst>
            <pc:docMk/>
            <pc:sldMk cId="321450272" sldId="295"/>
            <ac:cxnSpMk id="35" creationId="{BF04D547-F646-48B5-AC62-FE8AF7BD5436}"/>
          </ac:cxnSpMkLst>
        </pc:cxnChg>
      </pc:sldChg>
    </pc:docChg>
  </pc:docChgLst>
  <pc:docChgLst>
    <pc:chgData name="Gnanvo, Kondo (kg6cq)" userId="cf2a00cd-5d4a-477d-a52f-af039bcf1853" providerId="ADAL" clId="{E44A138B-1A05-4EAD-BB6A-7C173F2EC0F5}"/>
    <pc:docChg chg="undo custSel modSld">
      <pc:chgData name="Gnanvo, Kondo (kg6cq)" userId="cf2a00cd-5d4a-477d-a52f-af039bcf1853" providerId="ADAL" clId="{E44A138B-1A05-4EAD-BB6A-7C173F2EC0F5}" dt="2023-11-07T05:59:34.297" v="1396" actId="12788"/>
      <pc:docMkLst>
        <pc:docMk/>
      </pc:docMkLst>
      <pc:sldChg chg="addSp modSp mod">
        <pc:chgData name="Gnanvo, Kondo (kg6cq)" userId="cf2a00cd-5d4a-477d-a52f-af039bcf1853" providerId="ADAL" clId="{E44A138B-1A05-4EAD-BB6A-7C173F2EC0F5}" dt="2023-11-07T05:59:34.297" v="1396" actId="12788"/>
        <pc:sldMkLst>
          <pc:docMk/>
          <pc:sldMk cId="2977968622" sldId="267"/>
        </pc:sldMkLst>
        <pc:spChg chg="mod">
          <ac:chgData name="Gnanvo, Kondo (kg6cq)" userId="cf2a00cd-5d4a-477d-a52f-af039bcf1853" providerId="ADAL" clId="{E44A138B-1A05-4EAD-BB6A-7C173F2EC0F5}" dt="2023-11-07T05:58:16.041" v="1364" actId="1036"/>
          <ac:spMkLst>
            <pc:docMk/>
            <pc:sldMk cId="2977968622" sldId="267"/>
            <ac:spMk id="3" creationId="{0A2C4BAE-92E8-4B8E-B7BB-49ABC6AB467A}"/>
          </ac:spMkLst>
        </pc:spChg>
        <pc:spChg chg="mod">
          <ac:chgData name="Gnanvo, Kondo (kg6cq)" userId="cf2a00cd-5d4a-477d-a52f-af039bcf1853" providerId="ADAL" clId="{E44A138B-1A05-4EAD-BB6A-7C173F2EC0F5}" dt="2023-11-07T05:58:16.041" v="1364" actId="1036"/>
          <ac:spMkLst>
            <pc:docMk/>
            <pc:sldMk cId="2977968622" sldId="267"/>
            <ac:spMk id="4" creationId="{BFEFBACC-306B-4524-82CC-E2894402AB90}"/>
          </ac:spMkLst>
        </pc:spChg>
        <pc:grpChg chg="add mod">
          <ac:chgData name="Gnanvo, Kondo (kg6cq)" userId="cf2a00cd-5d4a-477d-a52f-af039bcf1853" providerId="ADAL" clId="{E44A138B-1A05-4EAD-BB6A-7C173F2EC0F5}" dt="2023-11-07T05:59:34.297" v="1396" actId="12788"/>
          <ac:grpSpMkLst>
            <pc:docMk/>
            <pc:sldMk cId="2977968622" sldId="267"/>
            <ac:grpSpMk id="2" creationId="{E861E10C-2DAE-40CA-AC17-36F5F3F66FFE}"/>
          </ac:grpSpMkLst>
        </pc:grpChg>
        <pc:picChg chg="mod">
          <ac:chgData name="Gnanvo, Kondo (kg6cq)" userId="cf2a00cd-5d4a-477d-a52f-af039bcf1853" providerId="ADAL" clId="{E44A138B-1A05-4EAD-BB6A-7C173F2EC0F5}" dt="2023-11-07T05:59:29.855" v="1395" actId="164"/>
          <ac:picMkLst>
            <pc:docMk/>
            <pc:sldMk cId="2977968622" sldId="267"/>
            <ac:picMk id="5" creationId="{5E99CC86-470D-4AF4-AFA3-A6B104131CCC}"/>
          </ac:picMkLst>
        </pc:picChg>
        <pc:picChg chg="mod">
          <ac:chgData name="Gnanvo, Kondo (kg6cq)" userId="cf2a00cd-5d4a-477d-a52f-af039bcf1853" providerId="ADAL" clId="{E44A138B-1A05-4EAD-BB6A-7C173F2EC0F5}" dt="2023-11-07T05:59:29.855" v="1395" actId="164"/>
          <ac:picMkLst>
            <pc:docMk/>
            <pc:sldMk cId="2977968622" sldId="267"/>
            <ac:picMk id="6" creationId="{93CE4CF2-0008-4054-B6CF-79C8AD5FB59E}"/>
          </ac:picMkLst>
        </pc:picChg>
      </pc:sldChg>
      <pc:sldChg chg="modSp mod">
        <pc:chgData name="Gnanvo, Kondo (kg6cq)" userId="cf2a00cd-5d4a-477d-a52f-af039bcf1853" providerId="ADAL" clId="{E44A138B-1A05-4EAD-BB6A-7C173F2EC0F5}" dt="2023-11-07T05:38:06.786" v="1093" actId="2710"/>
        <pc:sldMkLst>
          <pc:docMk/>
          <pc:sldMk cId="1310968722" sldId="294"/>
        </pc:sldMkLst>
        <pc:spChg chg="mod">
          <ac:chgData name="Gnanvo, Kondo (kg6cq)" userId="cf2a00cd-5d4a-477d-a52f-af039bcf1853" providerId="ADAL" clId="{E44A138B-1A05-4EAD-BB6A-7C173F2EC0F5}" dt="2023-11-07T05:38:06.786" v="1093" actId="2710"/>
          <ac:spMkLst>
            <pc:docMk/>
            <pc:sldMk cId="1310968722" sldId="294"/>
            <ac:spMk id="5" creationId="{0E2A80C7-6727-44F0-B735-4F7E428F4C85}"/>
          </ac:spMkLst>
        </pc:spChg>
      </pc:sldChg>
    </pc:docChg>
  </pc:docChgLst>
  <pc:docChgLst>
    <pc:chgData name="Gnanvo, Kondo (kg6cq)" userId="cf2a00cd-5d4a-477d-a52f-af039bcf1853" providerId="ADAL" clId="{09FBF32A-7137-4D41-941A-567C42795670}"/>
    <pc:docChg chg="undo redo custSel addSld delSld modSld sldOrd modMainMaster">
      <pc:chgData name="Gnanvo, Kondo (kg6cq)" userId="cf2a00cd-5d4a-477d-a52f-af039bcf1853" providerId="ADAL" clId="{09FBF32A-7137-4D41-941A-567C42795670}" dt="2022-07-22T01:38:27.417" v="32620" actId="1038"/>
      <pc:docMkLst>
        <pc:docMk/>
      </pc:docMkLst>
      <pc:sldChg chg="addSp delSp modSp mod ord">
        <pc:chgData name="Gnanvo, Kondo (kg6cq)" userId="cf2a00cd-5d4a-477d-a52f-af039bcf1853" providerId="ADAL" clId="{09FBF32A-7137-4D41-941A-567C42795670}" dt="2022-07-20T16:00:05.434" v="28436"/>
        <pc:sldMkLst>
          <pc:docMk/>
          <pc:sldMk cId="1123535545" sldId="266"/>
        </pc:sldMkLst>
        <pc:spChg chg="mod">
          <ac:chgData name="Gnanvo, Kondo (kg6cq)" userId="cf2a00cd-5d4a-477d-a52f-af039bcf1853" providerId="ADAL" clId="{09FBF32A-7137-4D41-941A-567C42795670}" dt="2022-07-10T19:25:43.036" v="3642" actId="207"/>
          <ac:spMkLst>
            <pc:docMk/>
            <pc:sldMk cId="1123535545" sldId="266"/>
            <ac:spMk id="2" creationId="{42765612-F55C-4A06-A0CC-8F0F1ECB828C}"/>
          </ac:spMkLst>
        </pc:spChg>
        <pc:spChg chg="add del mod">
          <ac:chgData name="Gnanvo, Kondo (kg6cq)" userId="cf2a00cd-5d4a-477d-a52f-af039bcf1853" providerId="ADAL" clId="{09FBF32A-7137-4D41-941A-567C42795670}" dt="2022-07-14T22:55:25.840" v="15259" actId="478"/>
          <ac:spMkLst>
            <pc:docMk/>
            <pc:sldMk cId="1123535545" sldId="266"/>
            <ac:spMk id="4" creationId="{5567E06A-D6EE-4A90-AD9C-4B22E306D31C}"/>
          </ac:spMkLst>
        </pc:spChg>
        <pc:spChg chg="add mod">
          <ac:chgData name="Gnanvo, Kondo (kg6cq)" userId="cf2a00cd-5d4a-477d-a52f-af039bcf1853" providerId="ADAL" clId="{09FBF32A-7137-4D41-941A-567C42795670}" dt="2022-07-14T22:57:29.313" v="15284" actId="1076"/>
          <ac:spMkLst>
            <pc:docMk/>
            <pc:sldMk cId="1123535545" sldId="266"/>
            <ac:spMk id="5" creationId="{67094364-0402-407D-96F9-B030E2E94171}"/>
          </ac:spMkLst>
        </pc:spChg>
        <pc:spChg chg="add mod">
          <ac:chgData name="Gnanvo, Kondo (kg6cq)" userId="cf2a00cd-5d4a-477d-a52f-af039bcf1853" providerId="ADAL" clId="{09FBF32A-7137-4D41-941A-567C42795670}" dt="2022-07-17T22:00:36.324" v="18911" actId="6549"/>
          <ac:spMkLst>
            <pc:docMk/>
            <pc:sldMk cId="1123535545" sldId="266"/>
            <ac:spMk id="6" creationId="{F4867C91-F8EE-4E2C-8572-CB36775F5BE5}"/>
          </ac:spMkLst>
        </pc:spChg>
        <pc:spChg chg="mod">
          <ac:chgData name="Gnanvo, Kondo (kg6cq)" userId="cf2a00cd-5d4a-477d-a52f-af039bcf1853" providerId="ADAL" clId="{09FBF32A-7137-4D41-941A-567C42795670}" dt="2022-07-10T23:03:17.436" v="10368" actId="20577"/>
          <ac:spMkLst>
            <pc:docMk/>
            <pc:sldMk cId="1123535545" sldId="266"/>
            <ac:spMk id="285" creationId="{00000000-0000-0000-0000-000000000000}"/>
          </ac:spMkLst>
        </pc:spChg>
        <pc:picChg chg="mod ord modCrop">
          <ac:chgData name="Gnanvo, Kondo (kg6cq)" userId="cf2a00cd-5d4a-477d-a52f-af039bcf1853" providerId="ADAL" clId="{09FBF32A-7137-4D41-941A-567C42795670}" dt="2022-07-14T22:56:21.221" v="15281" actId="1035"/>
          <ac:picMkLst>
            <pc:docMk/>
            <pc:sldMk cId="1123535545" sldId="266"/>
            <ac:picMk id="3" creationId="{CC5FA556-549B-4054-A18D-A9D826AFA9A7}"/>
          </ac:picMkLst>
        </pc:picChg>
        <pc:picChg chg="add mod">
          <ac:chgData name="Gnanvo, Kondo (kg6cq)" userId="cf2a00cd-5d4a-477d-a52f-af039bcf1853" providerId="ADAL" clId="{09FBF32A-7137-4D41-941A-567C42795670}" dt="2022-07-14T22:56:21.221" v="15281" actId="1035"/>
          <ac:picMkLst>
            <pc:docMk/>
            <pc:sldMk cId="1123535545" sldId="266"/>
            <ac:picMk id="7" creationId="{C78B56D9-7FC2-46F1-AB8F-6D87F82B592B}"/>
          </ac:picMkLst>
        </pc:picChg>
      </pc:sldChg>
      <pc:sldChg chg="delSp modSp mod">
        <pc:chgData name="Gnanvo, Kondo (kg6cq)" userId="cf2a00cd-5d4a-477d-a52f-af039bcf1853" providerId="ADAL" clId="{09FBF32A-7137-4D41-941A-567C42795670}" dt="2022-07-22T01:37:49.407" v="32590" actId="207"/>
        <pc:sldMkLst>
          <pc:docMk/>
          <pc:sldMk cId="2977968622" sldId="267"/>
        </pc:sldMkLst>
        <pc:spChg chg="del">
          <ac:chgData name="Gnanvo, Kondo (kg6cq)" userId="cf2a00cd-5d4a-477d-a52f-af039bcf1853" providerId="ADAL" clId="{09FBF32A-7137-4D41-941A-567C42795670}" dt="2022-07-10T19:25:09.316" v="3637" actId="478"/>
          <ac:spMkLst>
            <pc:docMk/>
            <pc:sldMk cId="2977968622" sldId="267"/>
            <ac:spMk id="2" creationId="{4D73CC83-98BF-4D85-9A1C-5EE36503A789}"/>
          </ac:spMkLst>
        </pc:spChg>
        <pc:spChg chg="mod">
          <ac:chgData name="Gnanvo, Kondo (kg6cq)" userId="cf2a00cd-5d4a-477d-a52f-af039bcf1853" providerId="ADAL" clId="{09FBF32A-7137-4D41-941A-567C42795670}" dt="2022-07-22T01:37:49.407" v="32590" actId="207"/>
          <ac:spMkLst>
            <pc:docMk/>
            <pc:sldMk cId="2977968622" sldId="267"/>
            <ac:spMk id="3" creationId="{0A2C4BAE-92E8-4B8E-B7BB-49ABC6AB467A}"/>
          </ac:spMkLst>
        </pc:spChg>
        <pc:spChg chg="mod">
          <ac:chgData name="Gnanvo, Kondo (kg6cq)" userId="cf2a00cd-5d4a-477d-a52f-af039bcf1853" providerId="ADAL" clId="{09FBF32A-7137-4D41-941A-567C42795670}" dt="2022-07-21T12:32:05.438" v="30487" actId="20577"/>
          <ac:spMkLst>
            <pc:docMk/>
            <pc:sldMk cId="2977968622" sldId="267"/>
            <ac:spMk id="4" creationId="{BFEFBACC-306B-4524-82CC-E2894402AB90}"/>
          </ac:spMkLst>
        </pc:spChg>
        <pc:spChg chg="mod">
          <ac:chgData name="Gnanvo, Kondo (kg6cq)" userId="cf2a00cd-5d4a-477d-a52f-af039bcf1853" providerId="ADAL" clId="{09FBF32A-7137-4D41-941A-567C42795670}" dt="2022-07-10T21:52:06.438" v="6204" actId="20577"/>
          <ac:spMkLst>
            <pc:docMk/>
            <pc:sldMk cId="2977968622" sldId="267"/>
            <ac:spMk id="5" creationId="{7BA10364-E6FB-4338-8615-A83F01FCD6AB}"/>
          </ac:spMkLst>
        </pc:spChg>
        <pc:spChg chg="mod">
          <ac:chgData name="Gnanvo, Kondo (kg6cq)" userId="cf2a00cd-5d4a-477d-a52f-af039bcf1853" providerId="ADAL" clId="{09FBF32A-7137-4D41-941A-567C42795670}" dt="2022-07-10T21:51:37.012" v="6190" actId="207"/>
          <ac:spMkLst>
            <pc:docMk/>
            <pc:sldMk cId="2977968622" sldId="267"/>
            <ac:spMk id="40" creationId="{C78CC959-2228-4D88-8A56-97C122476D43}"/>
          </ac:spMkLst>
        </pc:spChg>
      </pc:sldChg>
      <pc:sldChg chg="addSp delSp modSp mod ord">
        <pc:chgData name="Gnanvo, Kondo (kg6cq)" userId="cf2a00cd-5d4a-477d-a52f-af039bcf1853" providerId="ADAL" clId="{09FBF32A-7137-4D41-941A-567C42795670}" dt="2022-07-22T01:34:04.572" v="32536" actId="207"/>
        <pc:sldMkLst>
          <pc:docMk/>
          <pc:sldMk cId="2355831635" sldId="268"/>
        </pc:sldMkLst>
        <pc:spChg chg="mod">
          <ac:chgData name="Gnanvo, Kondo (kg6cq)" userId="cf2a00cd-5d4a-477d-a52f-af039bcf1853" providerId="ADAL" clId="{09FBF32A-7137-4D41-941A-567C42795670}" dt="2022-07-10T19:25:19.866" v="3638" actId="207"/>
          <ac:spMkLst>
            <pc:docMk/>
            <pc:sldMk cId="2355831635" sldId="268"/>
            <ac:spMk id="2" creationId="{30DFFED7-6F57-4A2C-A8D0-9EAC74DAB266}"/>
          </ac:spMkLst>
        </pc:spChg>
        <pc:spChg chg="add mod">
          <ac:chgData name="Gnanvo, Kondo (kg6cq)" userId="cf2a00cd-5d4a-477d-a52f-af039bcf1853" providerId="ADAL" clId="{09FBF32A-7137-4D41-941A-567C42795670}" dt="2022-07-22T01:34:04.572" v="32536" actId="207"/>
          <ac:spMkLst>
            <pc:docMk/>
            <pc:sldMk cId="2355831635" sldId="268"/>
            <ac:spMk id="5" creationId="{0E2A80C7-6727-44F0-B735-4F7E428F4C85}"/>
          </ac:spMkLst>
        </pc:spChg>
        <pc:spChg chg="del">
          <ac:chgData name="Gnanvo, Kondo (kg6cq)" userId="cf2a00cd-5d4a-477d-a52f-af039bcf1853" providerId="ADAL" clId="{09FBF32A-7137-4D41-941A-567C42795670}" dt="2022-07-07T20:47:59.295" v="124" actId="478"/>
          <ac:spMkLst>
            <pc:docMk/>
            <pc:sldMk cId="2355831635" sldId="268"/>
            <ac:spMk id="5" creationId="{1A1D392D-EB94-4EA5-A86D-A883C12124B1}"/>
          </ac:spMkLst>
        </pc:spChg>
        <pc:spChg chg="del">
          <ac:chgData name="Gnanvo, Kondo (kg6cq)" userId="cf2a00cd-5d4a-477d-a52f-af039bcf1853" providerId="ADAL" clId="{09FBF32A-7137-4D41-941A-567C42795670}" dt="2022-07-07T20:47:59.295" v="124" actId="478"/>
          <ac:spMkLst>
            <pc:docMk/>
            <pc:sldMk cId="2355831635" sldId="268"/>
            <ac:spMk id="6" creationId="{AABFBD8E-0309-4B71-BDED-E80F6C9B7B4F}"/>
          </ac:spMkLst>
        </pc:spChg>
        <pc:spChg chg="del">
          <ac:chgData name="Gnanvo, Kondo (kg6cq)" userId="cf2a00cd-5d4a-477d-a52f-af039bcf1853" providerId="ADAL" clId="{09FBF32A-7137-4D41-941A-567C42795670}" dt="2022-07-07T20:48:05.499" v="127" actId="478"/>
          <ac:spMkLst>
            <pc:docMk/>
            <pc:sldMk cId="2355831635" sldId="268"/>
            <ac:spMk id="7" creationId="{62E101E9-D87A-4297-B465-2CC183512D0B}"/>
          </ac:spMkLst>
        </pc:spChg>
        <pc:spChg chg="del mod">
          <ac:chgData name="Gnanvo, Kondo (kg6cq)" userId="cf2a00cd-5d4a-477d-a52f-af039bcf1853" providerId="ADAL" clId="{09FBF32A-7137-4D41-941A-567C42795670}" dt="2022-07-07T20:48:02.575" v="126" actId="478"/>
          <ac:spMkLst>
            <pc:docMk/>
            <pc:sldMk cId="2355831635" sldId="268"/>
            <ac:spMk id="40" creationId="{A01CE773-5A61-49C3-A542-44FF187EBA4B}"/>
          </ac:spMkLst>
        </pc:spChg>
        <pc:spChg chg="del mod">
          <ac:chgData name="Gnanvo, Kondo (kg6cq)" userId="cf2a00cd-5d4a-477d-a52f-af039bcf1853" providerId="ADAL" clId="{09FBF32A-7137-4D41-941A-567C42795670}" dt="2022-07-07T20:48:02.575" v="126" actId="478"/>
          <ac:spMkLst>
            <pc:docMk/>
            <pc:sldMk cId="2355831635" sldId="268"/>
            <ac:spMk id="41" creationId="{32A09B0A-684F-4F5E-855D-64B6E882D7D7}"/>
          </ac:spMkLst>
        </pc:spChg>
        <pc:spChg chg="del">
          <ac:chgData name="Gnanvo, Kondo (kg6cq)" userId="cf2a00cd-5d4a-477d-a52f-af039bcf1853" providerId="ADAL" clId="{09FBF32A-7137-4D41-941A-567C42795670}" dt="2022-07-07T20:48:05.499" v="127" actId="478"/>
          <ac:spMkLst>
            <pc:docMk/>
            <pc:sldMk cId="2355831635" sldId="268"/>
            <ac:spMk id="42" creationId="{C9AC1749-2913-4148-B46B-C3E4E2B8EBE6}"/>
          </ac:spMkLst>
        </pc:spChg>
        <pc:spChg chg="mod">
          <ac:chgData name="Gnanvo, Kondo (kg6cq)" userId="cf2a00cd-5d4a-477d-a52f-af039bcf1853" providerId="ADAL" clId="{09FBF32A-7137-4D41-941A-567C42795670}" dt="2022-07-22T01:25:29.153" v="32517" actId="20577"/>
          <ac:spMkLst>
            <pc:docMk/>
            <pc:sldMk cId="2355831635" sldId="268"/>
            <ac:spMk id="285" creationId="{00000000-0000-0000-0000-000000000000}"/>
          </ac:spMkLst>
        </pc:spChg>
        <pc:graphicFrameChg chg="del">
          <ac:chgData name="Gnanvo, Kondo (kg6cq)" userId="cf2a00cd-5d4a-477d-a52f-af039bcf1853" providerId="ADAL" clId="{09FBF32A-7137-4D41-941A-567C42795670}" dt="2022-07-07T20:47:59.295" v="124" actId="478"/>
          <ac:graphicFrameMkLst>
            <pc:docMk/>
            <pc:sldMk cId="2355831635" sldId="268"/>
            <ac:graphicFrameMk id="3" creationId="{2FF64065-2445-4E76-89C9-F31CCCF6E2A5}"/>
          </ac:graphicFrameMkLst>
        </pc:graphicFrameChg>
        <pc:graphicFrameChg chg="del">
          <ac:chgData name="Gnanvo, Kondo (kg6cq)" userId="cf2a00cd-5d4a-477d-a52f-af039bcf1853" providerId="ADAL" clId="{09FBF32A-7137-4D41-941A-567C42795670}" dt="2022-07-07T20:48:02.575" v="126" actId="478"/>
          <ac:graphicFrameMkLst>
            <pc:docMk/>
            <pc:sldMk cId="2355831635" sldId="268"/>
            <ac:graphicFrameMk id="4" creationId="{5F23871E-19CE-49C6-A8D9-25A4204C1AC7}"/>
          </ac:graphicFrameMkLst>
        </pc:graphicFrameChg>
      </pc:sldChg>
      <pc:sldChg chg="addSp delSp modSp mod ord">
        <pc:chgData name="Gnanvo, Kondo (kg6cq)" userId="cf2a00cd-5d4a-477d-a52f-af039bcf1853" providerId="ADAL" clId="{09FBF32A-7137-4D41-941A-567C42795670}" dt="2022-07-22T01:38:27.417" v="32620" actId="1038"/>
        <pc:sldMkLst>
          <pc:docMk/>
          <pc:sldMk cId="1207125084" sldId="269"/>
        </pc:sldMkLst>
        <pc:spChg chg="mod">
          <ac:chgData name="Gnanvo, Kondo (kg6cq)" userId="cf2a00cd-5d4a-477d-a52f-af039bcf1853" providerId="ADAL" clId="{09FBF32A-7137-4D41-941A-567C42795670}" dt="2022-07-20T12:55:08.392" v="26605" actId="1076"/>
          <ac:spMkLst>
            <pc:docMk/>
            <pc:sldMk cId="1207125084" sldId="269"/>
            <ac:spMk id="2" creationId="{95307067-BCFA-4410-84EF-80E534933DD7}"/>
          </ac:spMkLst>
        </pc:spChg>
        <pc:spChg chg="add del">
          <ac:chgData name="Gnanvo, Kondo (kg6cq)" userId="cf2a00cd-5d4a-477d-a52f-af039bcf1853" providerId="ADAL" clId="{09FBF32A-7137-4D41-941A-567C42795670}" dt="2022-07-07T20:51:48.120" v="227"/>
          <ac:spMkLst>
            <pc:docMk/>
            <pc:sldMk cId="1207125084" sldId="269"/>
            <ac:spMk id="3" creationId="{B0256684-D081-4DEC-BA7F-F23546B37A50}"/>
          </ac:spMkLst>
        </pc:spChg>
        <pc:spChg chg="add del mod">
          <ac:chgData name="Gnanvo, Kondo (kg6cq)" userId="cf2a00cd-5d4a-477d-a52f-af039bcf1853" providerId="ADAL" clId="{09FBF32A-7137-4D41-941A-567C42795670}" dt="2022-07-22T01:34:15.744" v="32539" actId="113"/>
          <ac:spMkLst>
            <pc:docMk/>
            <pc:sldMk cId="1207125084" sldId="269"/>
            <ac:spMk id="4" creationId="{E23017E8-794F-45BE-83A8-9DF6E7A2BA1D}"/>
          </ac:spMkLst>
        </pc:spChg>
        <pc:spChg chg="mod topLvl">
          <ac:chgData name="Gnanvo, Kondo (kg6cq)" userId="cf2a00cd-5d4a-477d-a52f-af039bcf1853" providerId="ADAL" clId="{09FBF32A-7137-4D41-941A-567C42795670}" dt="2022-07-07T21:07:01.698" v="690" actId="164"/>
          <ac:spMkLst>
            <pc:docMk/>
            <pc:sldMk cId="1207125084" sldId="269"/>
            <ac:spMk id="11" creationId="{D75AD673-A41B-4F86-86D0-DBA9DE02B4D4}"/>
          </ac:spMkLst>
        </pc:spChg>
        <pc:spChg chg="mod topLvl">
          <ac:chgData name="Gnanvo, Kondo (kg6cq)" userId="cf2a00cd-5d4a-477d-a52f-af039bcf1853" providerId="ADAL" clId="{09FBF32A-7137-4D41-941A-567C42795670}" dt="2022-07-07T21:07:01.698" v="690" actId="164"/>
          <ac:spMkLst>
            <pc:docMk/>
            <pc:sldMk cId="1207125084" sldId="269"/>
            <ac:spMk id="12" creationId="{494BE987-BC8D-456A-8F19-75D3C8855939}"/>
          </ac:spMkLst>
        </pc:spChg>
        <pc:spChg chg="mod topLvl">
          <ac:chgData name="Gnanvo, Kondo (kg6cq)" userId="cf2a00cd-5d4a-477d-a52f-af039bcf1853" providerId="ADAL" clId="{09FBF32A-7137-4D41-941A-567C42795670}" dt="2022-07-07T21:07:01.698" v="690" actId="164"/>
          <ac:spMkLst>
            <pc:docMk/>
            <pc:sldMk cId="1207125084" sldId="269"/>
            <ac:spMk id="13" creationId="{D064DCD3-97D0-434A-A917-18972393554E}"/>
          </ac:spMkLst>
        </pc:spChg>
        <pc:spChg chg="mod topLvl">
          <ac:chgData name="Gnanvo, Kondo (kg6cq)" userId="cf2a00cd-5d4a-477d-a52f-af039bcf1853" providerId="ADAL" clId="{09FBF32A-7137-4D41-941A-567C42795670}" dt="2022-07-07T21:07:01.698" v="690" actId="164"/>
          <ac:spMkLst>
            <pc:docMk/>
            <pc:sldMk cId="1207125084" sldId="269"/>
            <ac:spMk id="14" creationId="{C9775288-81CD-4F27-9A3A-09F327473754}"/>
          </ac:spMkLst>
        </pc:spChg>
        <pc:spChg chg="mod topLvl">
          <ac:chgData name="Gnanvo, Kondo (kg6cq)" userId="cf2a00cd-5d4a-477d-a52f-af039bcf1853" providerId="ADAL" clId="{09FBF32A-7137-4D41-941A-567C42795670}" dt="2022-07-07T21:28:20.527" v="804" actId="1036"/>
          <ac:spMkLst>
            <pc:docMk/>
            <pc:sldMk cId="1207125084" sldId="269"/>
            <ac:spMk id="15" creationId="{3EF222BA-50EE-4D7E-8878-C4C0893BA771}"/>
          </ac:spMkLst>
        </pc:spChg>
        <pc:spChg chg="mod topLvl">
          <ac:chgData name="Gnanvo, Kondo (kg6cq)" userId="cf2a00cd-5d4a-477d-a52f-af039bcf1853" providerId="ADAL" clId="{09FBF32A-7137-4D41-941A-567C42795670}" dt="2022-07-07T21:28:20.527" v="804" actId="1036"/>
          <ac:spMkLst>
            <pc:docMk/>
            <pc:sldMk cId="1207125084" sldId="269"/>
            <ac:spMk id="16" creationId="{DC05DBC6-DFBC-4C5F-A2EF-1677CA3CF224}"/>
          </ac:spMkLst>
        </pc:spChg>
        <pc:spChg chg="mod topLvl">
          <ac:chgData name="Gnanvo, Kondo (kg6cq)" userId="cf2a00cd-5d4a-477d-a52f-af039bcf1853" providerId="ADAL" clId="{09FBF32A-7137-4D41-941A-567C42795670}" dt="2022-07-07T21:28:20.527" v="804" actId="1036"/>
          <ac:spMkLst>
            <pc:docMk/>
            <pc:sldMk cId="1207125084" sldId="269"/>
            <ac:spMk id="17" creationId="{A258CD84-9F2E-4054-971E-B195447C6CE8}"/>
          </ac:spMkLst>
        </pc:spChg>
        <pc:spChg chg="mod topLvl">
          <ac:chgData name="Gnanvo, Kondo (kg6cq)" userId="cf2a00cd-5d4a-477d-a52f-af039bcf1853" providerId="ADAL" clId="{09FBF32A-7137-4D41-941A-567C42795670}" dt="2022-07-20T13:03:40.983" v="27065" actId="164"/>
          <ac:spMkLst>
            <pc:docMk/>
            <pc:sldMk cId="1207125084" sldId="269"/>
            <ac:spMk id="23" creationId="{259B8DCA-ACF4-4896-A1D3-3956A84B4532}"/>
          </ac:spMkLst>
        </pc:spChg>
        <pc:spChg chg="mod topLvl">
          <ac:chgData name="Gnanvo, Kondo (kg6cq)" userId="cf2a00cd-5d4a-477d-a52f-af039bcf1853" providerId="ADAL" clId="{09FBF32A-7137-4D41-941A-567C42795670}" dt="2022-07-20T13:03:40.983" v="27065" actId="164"/>
          <ac:spMkLst>
            <pc:docMk/>
            <pc:sldMk cId="1207125084" sldId="269"/>
            <ac:spMk id="24" creationId="{81316C7C-7189-4F51-B690-8A773BA75B89}"/>
          </ac:spMkLst>
        </pc:spChg>
        <pc:spChg chg="mod topLvl">
          <ac:chgData name="Gnanvo, Kondo (kg6cq)" userId="cf2a00cd-5d4a-477d-a52f-af039bcf1853" providerId="ADAL" clId="{09FBF32A-7137-4D41-941A-567C42795670}" dt="2022-07-20T13:03:40.983" v="27065" actId="164"/>
          <ac:spMkLst>
            <pc:docMk/>
            <pc:sldMk cId="1207125084" sldId="269"/>
            <ac:spMk id="25" creationId="{BF14AB6F-98F1-4AC2-B5CF-7118F9B60A0C}"/>
          </ac:spMkLst>
        </pc:spChg>
        <pc:spChg chg="mod topLvl">
          <ac:chgData name="Gnanvo, Kondo (kg6cq)" userId="cf2a00cd-5d4a-477d-a52f-af039bcf1853" providerId="ADAL" clId="{09FBF32A-7137-4D41-941A-567C42795670}" dt="2022-07-20T13:03:40.983" v="27065" actId="164"/>
          <ac:spMkLst>
            <pc:docMk/>
            <pc:sldMk cId="1207125084" sldId="269"/>
            <ac:spMk id="26" creationId="{D3E7C35E-648D-409A-8EC1-E261D1F0FF68}"/>
          </ac:spMkLst>
        </pc:spChg>
        <pc:spChg chg="mod topLvl">
          <ac:chgData name="Gnanvo, Kondo (kg6cq)" userId="cf2a00cd-5d4a-477d-a52f-af039bcf1853" providerId="ADAL" clId="{09FBF32A-7137-4D41-941A-567C42795670}" dt="2022-07-20T13:03:40.983" v="27065" actId="164"/>
          <ac:spMkLst>
            <pc:docMk/>
            <pc:sldMk cId="1207125084" sldId="269"/>
            <ac:spMk id="27" creationId="{CF2BFAEE-11A8-4353-A684-16D13490847C}"/>
          </ac:spMkLst>
        </pc:spChg>
        <pc:spChg chg="mod topLvl">
          <ac:chgData name="Gnanvo, Kondo (kg6cq)" userId="cf2a00cd-5d4a-477d-a52f-af039bcf1853" providerId="ADAL" clId="{09FBF32A-7137-4D41-941A-567C42795670}" dt="2022-07-20T13:03:40.983" v="27065" actId="164"/>
          <ac:spMkLst>
            <pc:docMk/>
            <pc:sldMk cId="1207125084" sldId="269"/>
            <ac:spMk id="28" creationId="{30A4009A-DEE3-4B19-8673-2DED81AF75A3}"/>
          </ac:spMkLst>
        </pc:spChg>
        <pc:spChg chg="mod topLvl">
          <ac:chgData name="Gnanvo, Kondo (kg6cq)" userId="cf2a00cd-5d4a-477d-a52f-af039bcf1853" providerId="ADAL" clId="{09FBF32A-7137-4D41-941A-567C42795670}" dt="2022-07-20T13:03:40.983" v="27065" actId="164"/>
          <ac:spMkLst>
            <pc:docMk/>
            <pc:sldMk cId="1207125084" sldId="269"/>
            <ac:spMk id="29" creationId="{CE25262B-E626-43A0-8548-98D59B8CB7E9}"/>
          </ac:spMkLst>
        </pc:spChg>
        <pc:spChg chg="mod topLvl">
          <ac:chgData name="Gnanvo, Kondo (kg6cq)" userId="cf2a00cd-5d4a-477d-a52f-af039bcf1853" providerId="ADAL" clId="{09FBF32A-7137-4D41-941A-567C42795670}" dt="2022-07-20T13:03:40.983" v="27065" actId="164"/>
          <ac:spMkLst>
            <pc:docMk/>
            <pc:sldMk cId="1207125084" sldId="269"/>
            <ac:spMk id="30" creationId="{78213ABB-A497-4CC0-9689-9C45FEDF3E31}"/>
          </ac:spMkLst>
        </pc:spChg>
        <pc:spChg chg="mod topLvl">
          <ac:chgData name="Gnanvo, Kondo (kg6cq)" userId="cf2a00cd-5d4a-477d-a52f-af039bcf1853" providerId="ADAL" clId="{09FBF32A-7137-4D41-941A-567C42795670}" dt="2022-07-20T13:03:40.983" v="27065" actId="164"/>
          <ac:spMkLst>
            <pc:docMk/>
            <pc:sldMk cId="1207125084" sldId="269"/>
            <ac:spMk id="31" creationId="{BC6CF3DE-D659-42E2-BF9B-8A2783F00376}"/>
          </ac:spMkLst>
        </pc:spChg>
        <pc:spChg chg="mod topLvl">
          <ac:chgData name="Gnanvo, Kondo (kg6cq)" userId="cf2a00cd-5d4a-477d-a52f-af039bcf1853" providerId="ADAL" clId="{09FBF32A-7137-4D41-941A-567C42795670}" dt="2022-07-20T13:03:40.983" v="27065" actId="164"/>
          <ac:spMkLst>
            <pc:docMk/>
            <pc:sldMk cId="1207125084" sldId="269"/>
            <ac:spMk id="32" creationId="{7ED62E98-78B9-4DFC-AF3E-7AE56141343B}"/>
          </ac:spMkLst>
        </pc:spChg>
        <pc:spChg chg="mod topLvl">
          <ac:chgData name="Gnanvo, Kondo (kg6cq)" userId="cf2a00cd-5d4a-477d-a52f-af039bcf1853" providerId="ADAL" clId="{09FBF32A-7137-4D41-941A-567C42795670}" dt="2022-07-20T13:03:40.983" v="27065" actId="164"/>
          <ac:spMkLst>
            <pc:docMk/>
            <pc:sldMk cId="1207125084" sldId="269"/>
            <ac:spMk id="33" creationId="{945C5597-B99D-41C9-8B2F-D185FD37EA18}"/>
          </ac:spMkLst>
        </pc:spChg>
        <pc:spChg chg="mod topLvl">
          <ac:chgData name="Gnanvo, Kondo (kg6cq)" userId="cf2a00cd-5d4a-477d-a52f-af039bcf1853" providerId="ADAL" clId="{09FBF32A-7137-4D41-941A-567C42795670}" dt="2022-07-20T13:03:40.983" v="27065" actId="164"/>
          <ac:spMkLst>
            <pc:docMk/>
            <pc:sldMk cId="1207125084" sldId="269"/>
            <ac:spMk id="34" creationId="{D3CC4FCE-7E1A-4CF7-A3EA-C5DD926FE184}"/>
          </ac:spMkLst>
        </pc:spChg>
        <pc:spChg chg="mod topLvl">
          <ac:chgData name="Gnanvo, Kondo (kg6cq)" userId="cf2a00cd-5d4a-477d-a52f-af039bcf1853" providerId="ADAL" clId="{09FBF32A-7137-4D41-941A-567C42795670}" dt="2022-07-20T13:03:40.983" v="27065" actId="164"/>
          <ac:spMkLst>
            <pc:docMk/>
            <pc:sldMk cId="1207125084" sldId="269"/>
            <ac:spMk id="35" creationId="{F8B4E948-5F3B-442D-86E0-F5E1A4D923D4}"/>
          </ac:spMkLst>
        </pc:spChg>
        <pc:spChg chg="add mod">
          <ac:chgData name="Gnanvo, Kondo (kg6cq)" userId="cf2a00cd-5d4a-477d-a52f-af039bcf1853" providerId="ADAL" clId="{09FBF32A-7137-4D41-941A-567C42795670}" dt="2022-07-07T21:07:01.698" v="690" actId="164"/>
          <ac:spMkLst>
            <pc:docMk/>
            <pc:sldMk cId="1207125084" sldId="269"/>
            <ac:spMk id="40" creationId="{395C73E3-503B-48FA-A9AA-C2EAE7C97C01}"/>
          </ac:spMkLst>
        </pc:spChg>
        <pc:spChg chg="add mod">
          <ac:chgData name="Gnanvo, Kondo (kg6cq)" userId="cf2a00cd-5d4a-477d-a52f-af039bcf1853" providerId="ADAL" clId="{09FBF32A-7137-4D41-941A-567C42795670}" dt="2022-07-07T21:28:20.527" v="804" actId="1036"/>
          <ac:spMkLst>
            <pc:docMk/>
            <pc:sldMk cId="1207125084" sldId="269"/>
            <ac:spMk id="41" creationId="{7C8CF0ED-2937-423E-8B98-D1A39D616C67}"/>
          </ac:spMkLst>
        </pc:spChg>
        <pc:spChg chg="del mod">
          <ac:chgData name="Gnanvo, Kondo (kg6cq)" userId="cf2a00cd-5d4a-477d-a52f-af039bcf1853" providerId="ADAL" clId="{09FBF32A-7137-4D41-941A-567C42795670}" dt="2022-07-20T12:56:18.967" v="26620" actId="478"/>
          <ac:spMkLst>
            <pc:docMk/>
            <pc:sldMk cId="1207125084" sldId="269"/>
            <ac:spMk id="284" creationId="{00000000-0000-0000-0000-000000000000}"/>
          </ac:spMkLst>
        </pc:spChg>
        <pc:spChg chg="mod">
          <ac:chgData name="Gnanvo, Kondo (kg6cq)" userId="cf2a00cd-5d4a-477d-a52f-af039bcf1853" providerId="ADAL" clId="{09FBF32A-7137-4D41-941A-567C42795670}" dt="2022-07-20T15:58:47.122" v="28424" actId="207"/>
          <ac:spMkLst>
            <pc:docMk/>
            <pc:sldMk cId="1207125084" sldId="269"/>
            <ac:spMk id="285" creationId="{00000000-0000-0000-0000-000000000000}"/>
          </ac:spMkLst>
        </pc:spChg>
        <pc:grpChg chg="del mod">
          <ac:chgData name="Gnanvo, Kondo (kg6cq)" userId="cf2a00cd-5d4a-477d-a52f-af039bcf1853" providerId="ADAL" clId="{09FBF32A-7137-4D41-941A-567C42795670}" dt="2022-07-07T20:55:27.804" v="334" actId="165"/>
          <ac:grpSpMkLst>
            <pc:docMk/>
            <pc:sldMk cId="1207125084" sldId="269"/>
            <ac:grpSpMk id="2" creationId="{D4C4B655-907F-47F0-8053-4F7478328D63}"/>
          </ac:grpSpMkLst>
        </pc:grpChg>
        <pc:grpChg chg="add mod">
          <ac:chgData name="Gnanvo, Kondo (kg6cq)" userId="cf2a00cd-5d4a-477d-a52f-af039bcf1853" providerId="ADAL" clId="{09FBF32A-7137-4D41-941A-567C42795670}" dt="2022-07-07T21:06:57.355" v="688" actId="164"/>
          <ac:grpSpMkLst>
            <pc:docMk/>
            <pc:sldMk cId="1207125084" sldId="269"/>
            <ac:grpSpMk id="5" creationId="{FB5658D9-F1F5-4264-9C16-9D37CC24844D}"/>
          </ac:grpSpMkLst>
        </pc:grpChg>
        <pc:grpChg chg="add mod topLvl">
          <ac:chgData name="Gnanvo, Kondo (kg6cq)" userId="cf2a00cd-5d4a-477d-a52f-af039bcf1853" providerId="ADAL" clId="{09FBF32A-7137-4D41-941A-567C42795670}" dt="2022-07-22T01:38:27.417" v="32620" actId="1038"/>
          <ac:grpSpMkLst>
            <pc:docMk/>
            <pc:sldMk cId="1207125084" sldId="269"/>
            <ac:grpSpMk id="6" creationId="{DE7A40CC-34FD-4451-B028-3ECF83BB6F3D}"/>
          </ac:grpSpMkLst>
        </pc:grpChg>
        <pc:grpChg chg="add mod">
          <ac:chgData name="Gnanvo, Kondo (kg6cq)" userId="cf2a00cd-5d4a-477d-a52f-af039bcf1853" providerId="ADAL" clId="{09FBF32A-7137-4D41-941A-567C42795670}" dt="2022-07-20T13:00:47.048" v="26943" actId="164"/>
          <ac:grpSpMkLst>
            <pc:docMk/>
            <pc:sldMk cId="1207125084" sldId="269"/>
            <ac:grpSpMk id="7" creationId="{3F54D0CE-AF3B-4BFF-A560-D6DAE30AA859}"/>
          </ac:grpSpMkLst>
        </pc:grpChg>
        <pc:grpChg chg="add mod">
          <ac:chgData name="Gnanvo, Kondo (kg6cq)" userId="cf2a00cd-5d4a-477d-a52f-af039bcf1853" providerId="ADAL" clId="{09FBF32A-7137-4D41-941A-567C42795670}" dt="2022-07-07T21:07:17.967" v="693" actId="164"/>
          <ac:grpSpMkLst>
            <pc:docMk/>
            <pc:sldMk cId="1207125084" sldId="269"/>
            <ac:grpSpMk id="7" creationId="{79A20B48-0181-40CD-BE79-574A8E473C3A}"/>
          </ac:grpSpMkLst>
        </pc:grpChg>
        <pc:grpChg chg="add del mod">
          <ac:chgData name="Gnanvo, Kondo (kg6cq)" userId="cf2a00cd-5d4a-477d-a52f-af039bcf1853" providerId="ADAL" clId="{09FBF32A-7137-4D41-941A-567C42795670}" dt="2022-07-20T12:54:28.964" v="26577" actId="165"/>
          <ac:grpSpMkLst>
            <pc:docMk/>
            <pc:sldMk cId="1207125084" sldId="269"/>
            <ac:grpSpMk id="8" creationId="{DA1260D3-6D0B-454B-8C64-B5BF58FAF6F8}"/>
          </ac:grpSpMkLst>
        </pc:grpChg>
        <pc:grpChg chg="add mod">
          <ac:chgData name="Gnanvo, Kondo (kg6cq)" userId="cf2a00cd-5d4a-477d-a52f-af039bcf1853" providerId="ADAL" clId="{09FBF32A-7137-4D41-941A-567C42795670}" dt="2022-07-22T01:38:27.417" v="32620" actId="1038"/>
          <ac:grpSpMkLst>
            <pc:docMk/>
            <pc:sldMk cId="1207125084" sldId="269"/>
            <ac:grpSpMk id="9" creationId="{29299F42-D235-46B6-80FA-08B6FA106AC2}"/>
          </ac:grpSpMkLst>
        </pc:grpChg>
        <pc:grpChg chg="add del mod topLvl">
          <ac:chgData name="Gnanvo, Kondo (kg6cq)" userId="cf2a00cd-5d4a-477d-a52f-af039bcf1853" providerId="ADAL" clId="{09FBF32A-7137-4D41-941A-567C42795670}" dt="2022-07-20T12:54:47.921" v="26581" actId="478"/>
          <ac:grpSpMkLst>
            <pc:docMk/>
            <pc:sldMk cId="1207125084" sldId="269"/>
            <ac:grpSpMk id="18" creationId="{31BC6E13-2837-41D7-8DFD-BBF3924089D7}"/>
          </ac:grpSpMkLst>
        </pc:grpChg>
        <pc:grpChg chg="del mod topLvl">
          <ac:chgData name="Gnanvo, Kondo (kg6cq)" userId="cf2a00cd-5d4a-477d-a52f-af039bcf1853" providerId="ADAL" clId="{09FBF32A-7137-4D41-941A-567C42795670}" dt="2022-07-20T12:56:12.219" v="26617" actId="165"/>
          <ac:grpSpMkLst>
            <pc:docMk/>
            <pc:sldMk cId="1207125084" sldId="269"/>
            <ac:grpSpMk id="21" creationId="{D8BCFB0E-ECB1-4813-B850-B0DF6E6A89B3}"/>
          </ac:grpSpMkLst>
        </pc:grpChg>
        <pc:grpChg chg="mod topLvl">
          <ac:chgData name="Gnanvo, Kondo (kg6cq)" userId="cf2a00cd-5d4a-477d-a52f-af039bcf1853" providerId="ADAL" clId="{09FBF32A-7137-4D41-941A-567C42795670}" dt="2022-07-20T13:03:40.983" v="27065" actId="164"/>
          <ac:grpSpMkLst>
            <pc:docMk/>
            <pc:sldMk cId="1207125084" sldId="269"/>
            <ac:grpSpMk id="36" creationId="{BAD1C7A1-2296-4B92-AF95-A948A9A987DF}"/>
          </ac:grpSpMkLst>
        </pc:grpChg>
        <pc:picChg chg="add del mod ord">
          <ac:chgData name="Gnanvo, Kondo (kg6cq)" userId="cf2a00cd-5d4a-477d-a52f-af039bcf1853" providerId="ADAL" clId="{09FBF32A-7137-4D41-941A-567C42795670}" dt="2022-07-20T12:58:01.305" v="26680" actId="478"/>
          <ac:picMkLst>
            <pc:docMk/>
            <pc:sldMk cId="1207125084" sldId="269"/>
            <ac:picMk id="3" creationId="{5CD2ED9B-3E65-4CC1-A868-96B515EE373D}"/>
          </ac:picMkLst>
        </pc:picChg>
        <pc:picChg chg="add mod ord">
          <ac:chgData name="Gnanvo, Kondo (kg6cq)" userId="cf2a00cd-5d4a-477d-a52f-af039bcf1853" providerId="ADAL" clId="{09FBF32A-7137-4D41-941A-567C42795670}" dt="2022-07-20T13:03:40.983" v="27065" actId="164"/>
          <ac:picMkLst>
            <pc:docMk/>
            <pc:sldMk cId="1207125084" sldId="269"/>
            <ac:picMk id="5" creationId="{B5785197-4FEC-4C15-95D7-D0EFC18BC106}"/>
          </ac:picMkLst>
        </pc:picChg>
        <pc:picChg chg="del mod topLvl">
          <ac:chgData name="Gnanvo, Kondo (kg6cq)" userId="cf2a00cd-5d4a-477d-a52f-af039bcf1853" providerId="ADAL" clId="{09FBF32A-7137-4D41-941A-567C42795670}" dt="2022-07-20T12:54:47.921" v="26581" actId="478"/>
          <ac:picMkLst>
            <pc:docMk/>
            <pc:sldMk cId="1207125084" sldId="269"/>
            <ac:picMk id="19" creationId="{EFE6B18B-BE72-44A3-98D2-C312697BE9F4}"/>
          </ac:picMkLst>
        </pc:picChg>
        <pc:picChg chg="add del mod">
          <ac:chgData name="Gnanvo, Kondo (kg6cq)" userId="cf2a00cd-5d4a-477d-a52f-af039bcf1853" providerId="ADAL" clId="{09FBF32A-7137-4D41-941A-567C42795670}" dt="2022-07-20T12:46:34.715" v="26536" actId="478"/>
          <ac:picMkLst>
            <pc:docMk/>
            <pc:sldMk cId="1207125084" sldId="269"/>
            <ac:picMk id="42" creationId="{D6D8F25E-F2E3-4DB9-912F-B79E54893358}"/>
          </ac:picMkLst>
        </pc:picChg>
        <pc:cxnChg chg="mod topLvl">
          <ac:chgData name="Gnanvo, Kondo (kg6cq)" userId="cf2a00cd-5d4a-477d-a52f-af039bcf1853" providerId="ADAL" clId="{09FBF32A-7137-4D41-941A-567C42795670}" dt="2022-07-20T13:03:40.983" v="27065" actId="164"/>
          <ac:cxnSpMkLst>
            <pc:docMk/>
            <pc:sldMk cId="1207125084" sldId="269"/>
            <ac:cxnSpMk id="22" creationId="{6D2BFB8B-EE1D-4287-950C-B01E7D85F3C4}"/>
          </ac:cxnSpMkLst>
        </pc:cxnChg>
      </pc:sldChg>
      <pc:sldChg chg="modSp add mod ord">
        <pc:chgData name="Gnanvo, Kondo (kg6cq)" userId="cf2a00cd-5d4a-477d-a52f-af039bcf1853" providerId="ADAL" clId="{09FBF32A-7137-4D41-941A-567C42795670}" dt="2022-07-22T01:33:27.323" v="32526"/>
        <pc:sldMkLst>
          <pc:docMk/>
          <pc:sldMk cId="1440803499" sldId="270"/>
        </pc:sldMkLst>
        <pc:spChg chg="mod">
          <ac:chgData name="Gnanvo, Kondo (kg6cq)" userId="cf2a00cd-5d4a-477d-a52f-af039bcf1853" providerId="ADAL" clId="{09FBF32A-7137-4D41-941A-567C42795670}" dt="2022-07-10T19:25:37.992" v="3641" actId="207"/>
          <ac:spMkLst>
            <pc:docMk/>
            <pc:sldMk cId="1440803499" sldId="270"/>
            <ac:spMk id="2" creationId="{0F61ADBC-E612-4E70-B2AC-CEF98AA8D6E4}"/>
          </ac:spMkLst>
        </pc:spChg>
        <pc:spChg chg="mod">
          <ac:chgData name="Gnanvo, Kondo (kg6cq)" userId="cf2a00cd-5d4a-477d-a52f-af039bcf1853" providerId="ADAL" clId="{09FBF32A-7137-4D41-941A-567C42795670}" dt="2022-07-10T18:54:55.186" v="3354" actId="122"/>
          <ac:spMkLst>
            <pc:docMk/>
            <pc:sldMk cId="1440803499" sldId="270"/>
            <ac:spMk id="5" creationId="{1A1D392D-EB94-4EA5-A86D-A883C12124B1}"/>
          </ac:spMkLst>
        </pc:spChg>
        <pc:spChg chg="mod">
          <ac:chgData name="Gnanvo, Kondo (kg6cq)" userId="cf2a00cd-5d4a-477d-a52f-af039bcf1853" providerId="ADAL" clId="{09FBF32A-7137-4D41-941A-567C42795670}" dt="2022-07-10T23:10:00.978" v="10469" actId="207"/>
          <ac:spMkLst>
            <pc:docMk/>
            <pc:sldMk cId="1440803499" sldId="270"/>
            <ac:spMk id="6" creationId="{AABFBD8E-0309-4B71-BDED-E80F6C9B7B4F}"/>
          </ac:spMkLst>
        </pc:spChg>
        <pc:spChg chg="mod">
          <ac:chgData name="Gnanvo, Kondo (kg6cq)" userId="cf2a00cd-5d4a-477d-a52f-af039bcf1853" providerId="ADAL" clId="{09FBF32A-7137-4D41-941A-567C42795670}" dt="2022-07-10T23:10:00.978" v="10469" actId="207"/>
          <ac:spMkLst>
            <pc:docMk/>
            <pc:sldMk cId="1440803499" sldId="270"/>
            <ac:spMk id="7" creationId="{62E101E9-D87A-4297-B465-2CC183512D0B}"/>
          </ac:spMkLst>
        </pc:spChg>
        <pc:spChg chg="mod">
          <ac:chgData name="Gnanvo, Kondo (kg6cq)" userId="cf2a00cd-5d4a-477d-a52f-af039bcf1853" providerId="ADAL" clId="{09FBF32A-7137-4D41-941A-567C42795670}" dt="2022-07-10T18:54:49.835" v="3353" actId="122"/>
          <ac:spMkLst>
            <pc:docMk/>
            <pc:sldMk cId="1440803499" sldId="270"/>
            <ac:spMk id="40" creationId="{A01CE773-5A61-49C3-A542-44FF187EBA4B}"/>
          </ac:spMkLst>
        </pc:spChg>
        <pc:spChg chg="mod">
          <ac:chgData name="Gnanvo, Kondo (kg6cq)" userId="cf2a00cd-5d4a-477d-a52f-af039bcf1853" providerId="ADAL" clId="{09FBF32A-7137-4D41-941A-567C42795670}" dt="2022-07-10T18:55:21.658" v="3391" actId="1038"/>
          <ac:spMkLst>
            <pc:docMk/>
            <pc:sldMk cId="1440803499" sldId="270"/>
            <ac:spMk id="41" creationId="{32A09B0A-684F-4F5E-855D-64B6E882D7D7}"/>
          </ac:spMkLst>
        </pc:spChg>
        <pc:spChg chg="mod">
          <ac:chgData name="Gnanvo, Kondo (kg6cq)" userId="cf2a00cd-5d4a-477d-a52f-af039bcf1853" providerId="ADAL" clId="{09FBF32A-7137-4D41-941A-567C42795670}" dt="2022-07-10T23:10:00.978" v="10469" actId="207"/>
          <ac:spMkLst>
            <pc:docMk/>
            <pc:sldMk cId="1440803499" sldId="270"/>
            <ac:spMk id="42" creationId="{C9AC1749-2913-4148-B46B-C3E4E2B8EBE6}"/>
          </ac:spMkLst>
        </pc:spChg>
        <pc:spChg chg="mod">
          <ac:chgData name="Gnanvo, Kondo (kg6cq)" userId="cf2a00cd-5d4a-477d-a52f-af039bcf1853" providerId="ADAL" clId="{09FBF32A-7137-4D41-941A-567C42795670}" dt="2022-07-22T01:23:33.615" v="32469" actId="207"/>
          <ac:spMkLst>
            <pc:docMk/>
            <pc:sldMk cId="1440803499" sldId="270"/>
            <ac:spMk id="285" creationId="{00000000-0000-0000-0000-000000000000}"/>
          </ac:spMkLst>
        </pc:spChg>
        <pc:graphicFrameChg chg="mod modGraphic">
          <ac:chgData name="Gnanvo, Kondo (kg6cq)" userId="cf2a00cd-5d4a-477d-a52f-af039bcf1853" providerId="ADAL" clId="{09FBF32A-7137-4D41-941A-567C42795670}" dt="2022-07-21T04:37:39.907" v="30207" actId="20577"/>
          <ac:graphicFrameMkLst>
            <pc:docMk/>
            <pc:sldMk cId="1440803499" sldId="270"/>
            <ac:graphicFrameMk id="3" creationId="{2FF64065-2445-4E76-89C9-F31CCCF6E2A5}"/>
          </ac:graphicFrameMkLst>
        </pc:graphicFrameChg>
        <pc:graphicFrameChg chg="mod modGraphic">
          <ac:chgData name="Gnanvo, Kondo (kg6cq)" userId="cf2a00cd-5d4a-477d-a52f-af039bcf1853" providerId="ADAL" clId="{09FBF32A-7137-4D41-941A-567C42795670}" dt="2022-07-21T04:38:15.317" v="30237" actId="20577"/>
          <ac:graphicFrameMkLst>
            <pc:docMk/>
            <pc:sldMk cId="1440803499" sldId="270"/>
            <ac:graphicFrameMk id="4" creationId="{5F23871E-19CE-49C6-A8D9-25A4204C1AC7}"/>
          </ac:graphicFrameMkLst>
        </pc:graphicFrameChg>
      </pc:sldChg>
      <pc:sldChg chg="addSp delSp modSp add mod ord">
        <pc:chgData name="Gnanvo, Kondo (kg6cq)" userId="cf2a00cd-5d4a-477d-a52f-af039bcf1853" providerId="ADAL" clId="{09FBF32A-7137-4D41-941A-567C42795670}" dt="2022-07-21T04:40:34.280" v="30245"/>
        <pc:sldMkLst>
          <pc:docMk/>
          <pc:sldMk cId="1534140742" sldId="271"/>
        </pc:sldMkLst>
        <pc:spChg chg="mod">
          <ac:chgData name="Gnanvo, Kondo (kg6cq)" userId="cf2a00cd-5d4a-477d-a52f-af039bcf1853" providerId="ADAL" clId="{09FBF32A-7137-4D41-941A-567C42795670}" dt="2022-07-10T19:25:24.780" v="3639" actId="207"/>
          <ac:spMkLst>
            <pc:docMk/>
            <pc:sldMk cId="1534140742" sldId="271"/>
            <ac:spMk id="4" creationId="{2ECD1292-5B76-42BB-8445-5CD0FAA734C9}"/>
          </ac:spMkLst>
        </pc:spChg>
        <pc:spChg chg="del mod">
          <ac:chgData name="Gnanvo, Kondo (kg6cq)" userId="cf2a00cd-5d4a-477d-a52f-af039bcf1853" providerId="ADAL" clId="{09FBF32A-7137-4D41-941A-567C42795670}" dt="2022-07-07T21:49:06.148" v="1483" actId="478"/>
          <ac:spMkLst>
            <pc:docMk/>
            <pc:sldMk cId="1534140742" sldId="271"/>
            <ac:spMk id="4" creationId="{E23017E8-794F-45BE-83A8-9DF6E7A2BA1D}"/>
          </ac:spMkLst>
        </pc:spChg>
        <pc:spChg chg="add mod">
          <ac:chgData name="Gnanvo, Kondo (kg6cq)" userId="cf2a00cd-5d4a-477d-a52f-af039bcf1853" providerId="ADAL" clId="{09FBF32A-7137-4D41-941A-567C42795670}" dt="2022-07-07T21:47:07.861" v="1344" actId="1037"/>
          <ac:spMkLst>
            <pc:docMk/>
            <pc:sldMk cId="1534140742" sldId="271"/>
            <ac:spMk id="5" creationId="{E028DFC1-373B-4D48-BE93-13BD87E36313}"/>
          </ac:spMkLst>
        </pc:spChg>
        <pc:spChg chg="add mod">
          <ac:chgData name="Gnanvo, Kondo (kg6cq)" userId="cf2a00cd-5d4a-477d-a52f-af039bcf1853" providerId="ADAL" clId="{09FBF32A-7137-4D41-941A-567C42795670}" dt="2022-07-10T17:01:35.341" v="3126" actId="164"/>
          <ac:spMkLst>
            <pc:docMk/>
            <pc:sldMk cId="1534140742" sldId="271"/>
            <ac:spMk id="8" creationId="{3622B45F-6601-45F4-B049-F677B7387244}"/>
          </ac:spMkLst>
        </pc:spChg>
        <pc:spChg chg="add mod">
          <ac:chgData name="Gnanvo, Kondo (kg6cq)" userId="cf2a00cd-5d4a-477d-a52f-af039bcf1853" providerId="ADAL" clId="{09FBF32A-7137-4D41-941A-567C42795670}" dt="2022-07-10T17:01:24.464" v="3106" actId="164"/>
          <ac:spMkLst>
            <pc:docMk/>
            <pc:sldMk cId="1534140742" sldId="271"/>
            <ac:spMk id="10" creationId="{2BB7EE89-CB27-4619-A42A-7680FDA560CE}"/>
          </ac:spMkLst>
        </pc:spChg>
        <pc:spChg chg="del mod">
          <ac:chgData name="Gnanvo, Kondo (kg6cq)" userId="cf2a00cd-5d4a-477d-a52f-af039bcf1853" providerId="ADAL" clId="{09FBF32A-7137-4D41-941A-567C42795670}" dt="2022-07-07T21:42:15.321" v="1213" actId="478"/>
          <ac:spMkLst>
            <pc:docMk/>
            <pc:sldMk cId="1534140742" sldId="271"/>
            <ac:spMk id="60" creationId="{9A4B8B7F-799D-4609-A67B-5676E37E66BC}"/>
          </ac:spMkLst>
        </pc:spChg>
        <pc:spChg chg="del mod">
          <ac:chgData name="Gnanvo, Kondo (kg6cq)" userId="cf2a00cd-5d4a-477d-a52f-af039bcf1853" providerId="ADAL" clId="{09FBF32A-7137-4D41-941A-567C42795670}" dt="2022-07-07T21:42:11.829" v="1212" actId="478"/>
          <ac:spMkLst>
            <pc:docMk/>
            <pc:sldMk cId="1534140742" sldId="271"/>
            <ac:spMk id="68" creationId="{F758A1BD-B72F-436B-9407-147839A45AB7}"/>
          </ac:spMkLst>
        </pc:spChg>
        <pc:spChg chg="add del">
          <ac:chgData name="Gnanvo, Kondo (kg6cq)" userId="cf2a00cd-5d4a-477d-a52f-af039bcf1853" providerId="ADAL" clId="{09FBF32A-7137-4D41-941A-567C42795670}" dt="2022-07-07T21:40:48.178" v="1167" actId="478"/>
          <ac:spMkLst>
            <pc:docMk/>
            <pc:sldMk cId="1534140742" sldId="271"/>
            <ac:spMk id="69" creationId="{125A8FD0-6FE8-4CB6-8F37-D34A7739679B}"/>
          </ac:spMkLst>
        </pc:spChg>
        <pc:spChg chg="add mod">
          <ac:chgData name="Gnanvo, Kondo (kg6cq)" userId="cf2a00cd-5d4a-477d-a52f-af039bcf1853" providerId="ADAL" clId="{09FBF32A-7137-4D41-941A-567C42795670}" dt="2022-07-20T12:38:17.092" v="26461" actId="1076"/>
          <ac:spMkLst>
            <pc:docMk/>
            <pc:sldMk cId="1534140742" sldId="271"/>
            <ac:spMk id="71" creationId="{76197581-621E-412A-8CDD-AC2089D70E39}"/>
          </ac:spMkLst>
        </pc:spChg>
        <pc:spChg chg="mod">
          <ac:chgData name="Gnanvo, Kondo (kg6cq)" userId="cf2a00cd-5d4a-477d-a52f-af039bcf1853" providerId="ADAL" clId="{09FBF32A-7137-4D41-941A-567C42795670}" dt="2022-07-20T15:59:03.218" v="28434" actId="20577"/>
          <ac:spMkLst>
            <pc:docMk/>
            <pc:sldMk cId="1534140742" sldId="271"/>
            <ac:spMk id="285" creationId="{00000000-0000-0000-0000-000000000000}"/>
          </ac:spMkLst>
        </pc:spChg>
        <pc:grpChg chg="add mod">
          <ac:chgData name="Gnanvo, Kondo (kg6cq)" userId="cf2a00cd-5d4a-477d-a52f-af039bcf1853" providerId="ADAL" clId="{09FBF32A-7137-4D41-941A-567C42795670}" dt="2022-07-10T17:01:35.341" v="3126" actId="164"/>
          <ac:grpSpMkLst>
            <pc:docMk/>
            <pc:sldMk cId="1534140742" sldId="271"/>
            <ac:grpSpMk id="2" creationId="{17CECAF8-60BE-4E86-898D-CAC292B43F87}"/>
          </ac:grpSpMkLst>
        </pc:grpChg>
        <pc:grpChg chg="del mod topLvl">
          <ac:chgData name="Gnanvo, Kondo (kg6cq)" userId="cf2a00cd-5d4a-477d-a52f-af039bcf1853" providerId="ADAL" clId="{09FBF32A-7137-4D41-941A-567C42795670}" dt="2022-07-07T21:37:23.011" v="1099" actId="478"/>
          <ac:grpSpMkLst>
            <pc:docMk/>
            <pc:sldMk cId="1534140742" sldId="271"/>
            <ac:grpSpMk id="6" creationId="{DE7A40CC-34FD-4451-B028-3ECF83BB6F3D}"/>
          </ac:grpSpMkLst>
        </pc:grpChg>
        <pc:grpChg chg="del">
          <ac:chgData name="Gnanvo, Kondo (kg6cq)" userId="cf2a00cd-5d4a-477d-a52f-af039bcf1853" providerId="ADAL" clId="{09FBF32A-7137-4D41-941A-567C42795670}" dt="2022-07-07T21:37:16.775" v="1098" actId="165"/>
          <ac:grpSpMkLst>
            <pc:docMk/>
            <pc:sldMk cId="1534140742" sldId="271"/>
            <ac:grpSpMk id="8" creationId="{DA1260D3-6D0B-454B-8C64-B5BF58FAF6F8}"/>
          </ac:grpSpMkLst>
        </pc:grpChg>
        <pc:grpChg chg="add mod">
          <ac:chgData name="Gnanvo, Kondo (kg6cq)" userId="cf2a00cd-5d4a-477d-a52f-af039bcf1853" providerId="ADAL" clId="{09FBF32A-7137-4D41-941A-567C42795670}" dt="2022-07-10T17:01:46.418" v="3185" actId="1037"/>
          <ac:grpSpMkLst>
            <pc:docMk/>
            <pc:sldMk cId="1534140742" sldId="271"/>
            <ac:grpSpMk id="13" creationId="{C7C26EC2-C724-4416-A51A-82A210EA6B2A}"/>
          </ac:grpSpMkLst>
        </pc:grpChg>
        <pc:grpChg chg="add mod">
          <ac:chgData name="Gnanvo, Kondo (kg6cq)" userId="cf2a00cd-5d4a-477d-a52f-af039bcf1853" providerId="ADAL" clId="{09FBF32A-7137-4D41-941A-567C42795670}" dt="2022-07-10T17:01:41.897" v="3173" actId="1038"/>
          <ac:grpSpMkLst>
            <pc:docMk/>
            <pc:sldMk cId="1534140742" sldId="271"/>
            <ac:grpSpMk id="14" creationId="{7AEA9CFA-6E99-48A4-8A94-605D49A37317}"/>
          </ac:grpSpMkLst>
        </pc:grpChg>
        <pc:grpChg chg="del mod topLvl">
          <ac:chgData name="Gnanvo, Kondo (kg6cq)" userId="cf2a00cd-5d4a-477d-a52f-af039bcf1853" providerId="ADAL" clId="{09FBF32A-7137-4D41-941A-567C42795670}" dt="2022-07-07T21:38:36.991" v="1100" actId="478"/>
          <ac:grpSpMkLst>
            <pc:docMk/>
            <pc:sldMk cId="1534140742" sldId="271"/>
            <ac:grpSpMk id="18" creationId="{31BC6E13-2837-41D7-8DFD-BBF3924089D7}"/>
          </ac:grpSpMkLst>
        </pc:grpChg>
        <pc:grpChg chg="add del mod">
          <ac:chgData name="Gnanvo, Kondo (kg6cq)" userId="cf2a00cd-5d4a-477d-a52f-af039bcf1853" providerId="ADAL" clId="{09FBF32A-7137-4D41-941A-567C42795670}" dt="2022-07-20T12:45:19.659" v="26465" actId="478"/>
          <ac:grpSpMkLst>
            <pc:docMk/>
            <pc:sldMk cId="1534140742" sldId="271"/>
            <ac:grpSpMk id="42" creationId="{0D41B6C3-F2E2-4653-8020-1227D8DE0E62}"/>
          </ac:grpSpMkLst>
        </pc:grpChg>
        <pc:grpChg chg="del">
          <ac:chgData name="Gnanvo, Kondo (kg6cq)" userId="cf2a00cd-5d4a-477d-a52f-af039bcf1853" providerId="ADAL" clId="{09FBF32A-7137-4D41-941A-567C42795670}" dt="2022-07-07T21:42:15.321" v="1213" actId="478"/>
          <ac:grpSpMkLst>
            <pc:docMk/>
            <pc:sldMk cId="1534140742" sldId="271"/>
            <ac:grpSpMk id="43" creationId="{8CD53121-AD92-4EF4-94A1-BC66D44D49BC}"/>
          </ac:grpSpMkLst>
        </pc:grpChg>
        <pc:grpChg chg="mod">
          <ac:chgData name="Gnanvo, Kondo (kg6cq)" userId="cf2a00cd-5d4a-477d-a52f-af039bcf1853" providerId="ADAL" clId="{09FBF32A-7137-4D41-941A-567C42795670}" dt="2022-07-20T12:45:06.993" v="26463" actId="478"/>
          <ac:grpSpMkLst>
            <pc:docMk/>
            <pc:sldMk cId="1534140742" sldId="271"/>
            <ac:grpSpMk id="44" creationId="{3BB0A6FD-92F1-4127-82C0-D08CFC4ABD70}"/>
          </ac:grpSpMkLst>
        </pc:grpChg>
        <pc:grpChg chg="add mod">
          <ac:chgData name="Gnanvo, Kondo (kg6cq)" userId="cf2a00cd-5d4a-477d-a52f-af039bcf1853" providerId="ADAL" clId="{09FBF32A-7137-4D41-941A-567C42795670}" dt="2022-07-10T17:01:24.464" v="3106" actId="164"/>
          <ac:grpSpMkLst>
            <pc:docMk/>
            <pc:sldMk cId="1534140742" sldId="271"/>
            <ac:grpSpMk id="61" creationId="{2D4098E2-D0C8-4086-99BE-A6AE4A357B24}"/>
          </ac:grpSpMkLst>
        </pc:grpChg>
        <pc:grpChg chg="del">
          <ac:chgData name="Gnanvo, Kondo (kg6cq)" userId="cf2a00cd-5d4a-477d-a52f-af039bcf1853" providerId="ADAL" clId="{09FBF32A-7137-4D41-941A-567C42795670}" dt="2022-07-07T21:42:11.829" v="1212" actId="478"/>
          <ac:grpSpMkLst>
            <pc:docMk/>
            <pc:sldMk cId="1534140742" sldId="271"/>
            <ac:grpSpMk id="62" creationId="{146D671B-9209-4D95-AAB6-25E7E16C4CD3}"/>
          </ac:grpSpMkLst>
        </pc:grpChg>
        <pc:graphicFrameChg chg="add mod modGraphic">
          <ac:chgData name="Gnanvo, Kondo (kg6cq)" userId="cf2a00cd-5d4a-477d-a52f-af039bcf1853" providerId="ADAL" clId="{09FBF32A-7137-4D41-941A-567C42795670}" dt="2022-07-18T22:20:59.510" v="19990"/>
          <ac:graphicFrameMkLst>
            <pc:docMk/>
            <pc:sldMk cId="1534140742" sldId="271"/>
            <ac:graphicFrameMk id="72" creationId="{C7150F72-5CCF-4D3E-BC93-2A1FE7EC800D}"/>
          </ac:graphicFrameMkLst>
        </pc:graphicFrameChg>
        <pc:picChg chg="add mod ord">
          <ac:chgData name="Gnanvo, Kondo (kg6cq)" userId="cf2a00cd-5d4a-477d-a52f-af039bcf1853" providerId="ADAL" clId="{09FBF32A-7137-4D41-941A-567C42795670}" dt="2022-07-20T12:45:59.766" v="26531" actId="1037"/>
          <ac:picMkLst>
            <pc:docMk/>
            <pc:sldMk cId="1534140742" sldId="271"/>
            <ac:picMk id="39" creationId="{E36838F4-0EBE-467D-9769-420A6EA00032}"/>
          </ac:picMkLst>
        </pc:picChg>
        <pc:picChg chg="add del mod">
          <ac:chgData name="Gnanvo, Kondo (kg6cq)" userId="cf2a00cd-5d4a-477d-a52f-af039bcf1853" providerId="ADAL" clId="{09FBF32A-7137-4D41-941A-567C42795670}" dt="2022-07-20T12:45:19.659" v="26465" actId="478"/>
          <ac:picMkLst>
            <pc:docMk/>
            <pc:sldMk cId="1534140742" sldId="271"/>
            <ac:picMk id="59" creationId="{36F5C8C0-50F2-4E34-85A0-13F890F5479B}"/>
          </ac:picMkLst>
        </pc:picChg>
        <pc:cxnChg chg="add mod">
          <ac:chgData name="Gnanvo, Kondo (kg6cq)" userId="cf2a00cd-5d4a-477d-a52f-af039bcf1853" providerId="ADAL" clId="{09FBF32A-7137-4D41-941A-567C42795670}" dt="2022-07-07T21:46:35.275" v="1324" actId="1038"/>
          <ac:cxnSpMkLst>
            <pc:docMk/>
            <pc:sldMk cId="1534140742" sldId="271"/>
            <ac:cxnSpMk id="3" creationId="{CCC322C8-EDC9-4604-B449-644320425721}"/>
          </ac:cxnSpMkLst>
        </pc:cxnChg>
        <pc:cxnChg chg="add mod">
          <ac:chgData name="Gnanvo, Kondo (kg6cq)" userId="cf2a00cd-5d4a-477d-a52f-af039bcf1853" providerId="ADAL" clId="{09FBF32A-7137-4D41-941A-567C42795670}" dt="2022-07-20T12:38:17.092" v="26461" actId="1076"/>
          <ac:cxnSpMkLst>
            <pc:docMk/>
            <pc:sldMk cId="1534140742" sldId="271"/>
            <ac:cxnSpMk id="9" creationId="{44221047-C69C-49E2-BEE6-F627891BD57F}"/>
          </ac:cxnSpMkLst>
        </pc:cxnChg>
        <pc:cxnChg chg="mod">
          <ac:chgData name="Gnanvo, Kondo (kg6cq)" userId="cf2a00cd-5d4a-477d-a52f-af039bcf1853" providerId="ADAL" clId="{09FBF32A-7137-4D41-941A-567C42795670}" dt="2022-07-07T21:43:54.219" v="1279" actId="14100"/>
          <ac:cxnSpMkLst>
            <pc:docMk/>
            <pc:sldMk cId="1534140742" sldId="271"/>
            <ac:cxnSpMk id="45" creationId="{7A519F49-2F92-4B97-B536-5E4EF90A1AEA}"/>
          </ac:cxnSpMkLst>
        </pc:cxnChg>
        <pc:cxnChg chg="mod">
          <ac:chgData name="Gnanvo, Kondo (kg6cq)" userId="cf2a00cd-5d4a-477d-a52f-af039bcf1853" providerId="ADAL" clId="{09FBF32A-7137-4D41-941A-567C42795670}" dt="2022-07-07T21:42:39.926" v="1245" actId="14100"/>
          <ac:cxnSpMkLst>
            <pc:docMk/>
            <pc:sldMk cId="1534140742" sldId="271"/>
            <ac:cxnSpMk id="63" creationId="{E8F8F79D-2C22-4C49-A9B2-2FE7037184B5}"/>
          </ac:cxnSpMkLst>
        </pc:cxnChg>
        <pc:cxnChg chg="add mod">
          <ac:chgData name="Gnanvo, Kondo (kg6cq)" userId="cf2a00cd-5d4a-477d-a52f-af039bcf1853" providerId="ADAL" clId="{09FBF32A-7137-4D41-941A-567C42795670}" dt="2022-07-10T16:55:52.019" v="3014" actId="164"/>
          <ac:cxnSpMkLst>
            <pc:docMk/>
            <pc:sldMk cId="1534140742" sldId="271"/>
            <ac:cxnSpMk id="70" creationId="{0BFFCA42-FDBC-497F-99F7-C0D1369981A9}"/>
          </ac:cxnSpMkLst>
        </pc:cxnChg>
      </pc:sldChg>
      <pc:sldChg chg="delSp modSp add mod ord">
        <pc:chgData name="Gnanvo, Kondo (kg6cq)" userId="cf2a00cd-5d4a-477d-a52f-af039bcf1853" providerId="ADAL" clId="{09FBF32A-7137-4D41-941A-567C42795670}" dt="2022-07-22T01:34:52.081" v="32553" actId="113"/>
        <pc:sldMkLst>
          <pc:docMk/>
          <pc:sldMk cId="1663515709" sldId="272"/>
        </pc:sldMkLst>
        <pc:spChg chg="mod">
          <ac:chgData name="Gnanvo, Kondo (kg6cq)" userId="cf2a00cd-5d4a-477d-a52f-af039bcf1853" providerId="ADAL" clId="{09FBF32A-7137-4D41-941A-567C42795670}" dt="2022-07-22T01:34:52.081" v="32553" actId="113"/>
          <ac:spMkLst>
            <pc:docMk/>
            <pc:sldMk cId="1663515709" sldId="272"/>
            <ac:spMk id="6" creationId="{F4867C91-F8EE-4E2C-8572-CB36775F5BE5}"/>
          </ac:spMkLst>
        </pc:spChg>
        <pc:spChg chg="mod">
          <ac:chgData name="Gnanvo, Kondo (kg6cq)" userId="cf2a00cd-5d4a-477d-a52f-af039bcf1853" providerId="ADAL" clId="{09FBF32A-7137-4D41-941A-567C42795670}" dt="2022-07-22T01:23:51.216" v="32475" actId="20577"/>
          <ac:spMkLst>
            <pc:docMk/>
            <pc:sldMk cId="1663515709" sldId="272"/>
            <ac:spMk id="285" creationId="{00000000-0000-0000-0000-000000000000}"/>
          </ac:spMkLst>
        </pc:spChg>
        <pc:picChg chg="del">
          <ac:chgData name="Gnanvo, Kondo (kg6cq)" userId="cf2a00cd-5d4a-477d-a52f-af039bcf1853" providerId="ADAL" clId="{09FBF32A-7137-4D41-941A-567C42795670}" dt="2022-07-10T20:00:53.022" v="5446" actId="478"/>
          <ac:picMkLst>
            <pc:docMk/>
            <pc:sldMk cId="1663515709" sldId="272"/>
            <ac:picMk id="3" creationId="{CC5FA556-549B-4054-A18D-A9D826AFA9A7}"/>
          </ac:picMkLst>
        </pc:picChg>
      </pc:sldChg>
      <pc:sldChg chg="addSp delSp modSp add mod">
        <pc:chgData name="Gnanvo, Kondo (kg6cq)" userId="cf2a00cd-5d4a-477d-a52f-af039bcf1853" providerId="ADAL" clId="{09FBF32A-7137-4D41-941A-567C42795670}" dt="2022-07-22T01:36:58.855" v="32589" actId="1036"/>
        <pc:sldMkLst>
          <pc:docMk/>
          <pc:sldMk cId="800270271" sldId="273"/>
        </pc:sldMkLst>
        <pc:spChg chg="add mod">
          <ac:chgData name="Gnanvo, Kondo (kg6cq)" userId="cf2a00cd-5d4a-477d-a52f-af039bcf1853" providerId="ADAL" clId="{09FBF32A-7137-4D41-941A-567C42795670}" dt="2022-07-22T01:36:58.855" v="32589" actId="1036"/>
          <ac:spMkLst>
            <pc:docMk/>
            <pc:sldMk cId="800270271" sldId="273"/>
            <ac:spMk id="5" creationId="{45E90D01-B4CB-4987-AA76-7AF3D372E2D3}"/>
          </ac:spMkLst>
        </pc:spChg>
        <pc:spChg chg="del mod">
          <ac:chgData name="Gnanvo, Kondo (kg6cq)" userId="cf2a00cd-5d4a-477d-a52f-af039bcf1853" providerId="ADAL" clId="{09FBF32A-7137-4D41-941A-567C42795670}" dt="2022-07-19T20:13:14.625" v="26405" actId="478"/>
          <ac:spMkLst>
            <pc:docMk/>
            <pc:sldMk cId="800270271" sldId="273"/>
            <ac:spMk id="6" creationId="{F4867C91-F8EE-4E2C-8572-CB36775F5BE5}"/>
          </ac:spMkLst>
        </pc:spChg>
        <pc:spChg chg="mod">
          <ac:chgData name="Gnanvo, Kondo (kg6cq)" userId="cf2a00cd-5d4a-477d-a52f-af039bcf1853" providerId="ADAL" clId="{09FBF32A-7137-4D41-941A-567C42795670}" dt="2022-07-19T20:13:26.821" v="26427" actId="20577"/>
          <ac:spMkLst>
            <pc:docMk/>
            <pc:sldMk cId="800270271" sldId="273"/>
            <ac:spMk id="285" creationId="{00000000-0000-0000-0000-000000000000}"/>
          </ac:spMkLst>
        </pc:spChg>
        <pc:picChg chg="del">
          <ac:chgData name="Gnanvo, Kondo (kg6cq)" userId="cf2a00cd-5d4a-477d-a52f-af039bcf1853" providerId="ADAL" clId="{09FBF32A-7137-4D41-941A-567C42795670}" dt="2022-07-21T04:35:59.513" v="30180" actId="478"/>
          <ac:picMkLst>
            <pc:docMk/>
            <pc:sldMk cId="800270271" sldId="273"/>
            <ac:picMk id="3" creationId="{4540323C-D3AE-405D-BCD4-FFCFC4ADCAF2}"/>
          </ac:picMkLst>
        </pc:picChg>
      </pc:sldChg>
      <pc:sldChg chg="modSp add del mod">
        <pc:chgData name="Gnanvo, Kondo (kg6cq)" userId="cf2a00cd-5d4a-477d-a52f-af039bcf1853" providerId="ADAL" clId="{09FBF32A-7137-4D41-941A-567C42795670}" dt="2022-07-18T23:35:50.201" v="22968" actId="47"/>
        <pc:sldMkLst>
          <pc:docMk/>
          <pc:sldMk cId="4152749385" sldId="274"/>
        </pc:sldMkLst>
        <pc:spChg chg="mod">
          <ac:chgData name="Gnanvo, Kondo (kg6cq)" userId="cf2a00cd-5d4a-477d-a52f-af039bcf1853" providerId="ADAL" clId="{09FBF32A-7137-4D41-941A-567C42795670}" dt="2022-07-17T22:55:38.451" v="19677" actId="20577"/>
          <ac:spMkLst>
            <pc:docMk/>
            <pc:sldMk cId="4152749385" sldId="274"/>
            <ac:spMk id="6" creationId="{F4867C91-F8EE-4E2C-8572-CB36775F5BE5}"/>
          </ac:spMkLst>
        </pc:spChg>
        <pc:spChg chg="mod">
          <ac:chgData name="Gnanvo, Kondo (kg6cq)" userId="cf2a00cd-5d4a-477d-a52f-af039bcf1853" providerId="ADAL" clId="{09FBF32A-7137-4D41-941A-567C42795670}" dt="2022-07-11T23:21:18.155" v="14021" actId="20577"/>
          <ac:spMkLst>
            <pc:docMk/>
            <pc:sldMk cId="4152749385" sldId="274"/>
            <ac:spMk id="285" creationId="{00000000-0000-0000-0000-000000000000}"/>
          </ac:spMkLst>
        </pc:spChg>
      </pc:sldChg>
      <pc:sldChg chg="addSp delSp modSp mod">
        <pc:chgData name="Gnanvo, Kondo (kg6cq)" userId="cf2a00cd-5d4a-477d-a52f-af039bcf1853" providerId="ADAL" clId="{09FBF32A-7137-4D41-941A-567C42795670}" dt="2022-07-22T01:36:18.176" v="32573" actId="113"/>
        <pc:sldMkLst>
          <pc:docMk/>
          <pc:sldMk cId="1027279277" sldId="275"/>
        </pc:sldMkLst>
        <pc:spChg chg="add mod">
          <ac:chgData name="Gnanvo, Kondo (kg6cq)" userId="cf2a00cd-5d4a-477d-a52f-af039bcf1853" providerId="ADAL" clId="{09FBF32A-7137-4D41-941A-567C42795670}" dt="2022-07-19T19:13:38.609" v="24946" actId="1076"/>
          <ac:spMkLst>
            <pc:docMk/>
            <pc:sldMk cId="1027279277" sldId="275"/>
            <ac:spMk id="10" creationId="{87282BDC-5DE1-4E12-BDDA-226E27F537A9}"/>
          </ac:spMkLst>
        </pc:spChg>
        <pc:spChg chg="mod">
          <ac:chgData name="Gnanvo, Kondo (kg6cq)" userId="cf2a00cd-5d4a-477d-a52f-af039bcf1853" providerId="ADAL" clId="{09FBF32A-7137-4D41-941A-567C42795670}" dt="2022-07-18T23:31:14.422" v="22820" actId="113"/>
          <ac:spMkLst>
            <pc:docMk/>
            <pc:sldMk cId="1027279277" sldId="275"/>
            <ac:spMk id="12" creationId="{0F60671C-E424-9A43-ACE7-9D1AF3A86BEC}"/>
          </ac:spMkLst>
        </pc:spChg>
        <pc:spChg chg="mod">
          <ac:chgData name="Gnanvo, Kondo (kg6cq)" userId="cf2a00cd-5d4a-477d-a52f-af039bcf1853" providerId="ADAL" clId="{09FBF32A-7137-4D41-941A-567C42795670}" dt="2022-07-17T22:08:08.065" v="19063" actId="1038"/>
          <ac:spMkLst>
            <pc:docMk/>
            <pc:sldMk cId="1027279277" sldId="275"/>
            <ac:spMk id="13" creationId="{01F37AA1-0D6F-7543-93C3-0C74E2EC38B9}"/>
          </ac:spMkLst>
        </pc:spChg>
        <pc:spChg chg="mod">
          <ac:chgData name="Gnanvo, Kondo (kg6cq)" userId="cf2a00cd-5d4a-477d-a52f-af039bcf1853" providerId="ADAL" clId="{09FBF32A-7137-4D41-941A-567C42795670}" dt="2022-07-18T23:31:18.745" v="22821" actId="113"/>
          <ac:spMkLst>
            <pc:docMk/>
            <pc:sldMk cId="1027279277" sldId="275"/>
            <ac:spMk id="14" creationId="{D0C7460B-D4C8-854A-9443-8BFD3D4002E5}"/>
          </ac:spMkLst>
        </pc:spChg>
        <pc:spChg chg="mod topLvl">
          <ac:chgData name="Gnanvo, Kondo (kg6cq)" userId="cf2a00cd-5d4a-477d-a52f-af039bcf1853" providerId="ADAL" clId="{09FBF32A-7137-4D41-941A-567C42795670}" dt="2022-07-22T01:36:13.291" v="32571" actId="207"/>
          <ac:spMkLst>
            <pc:docMk/>
            <pc:sldMk cId="1027279277" sldId="275"/>
            <ac:spMk id="15" creationId="{0A217FD7-873E-8A4A-BDD3-16642AE12DC8}"/>
          </ac:spMkLst>
        </pc:spChg>
        <pc:spChg chg="mod topLvl">
          <ac:chgData name="Gnanvo, Kondo (kg6cq)" userId="cf2a00cd-5d4a-477d-a52f-af039bcf1853" providerId="ADAL" clId="{09FBF32A-7137-4D41-941A-567C42795670}" dt="2022-07-22T01:36:18.176" v="32573" actId="113"/>
          <ac:spMkLst>
            <pc:docMk/>
            <pc:sldMk cId="1027279277" sldId="275"/>
            <ac:spMk id="16" creationId="{9C92DAC4-2732-2E4C-8C2C-26749544CC5D}"/>
          </ac:spMkLst>
        </pc:spChg>
        <pc:spChg chg="del mod topLvl">
          <ac:chgData name="Gnanvo, Kondo (kg6cq)" userId="cf2a00cd-5d4a-477d-a52f-af039bcf1853" providerId="ADAL" clId="{09FBF32A-7137-4D41-941A-567C42795670}" dt="2022-07-17T21:44:56.744" v="18413" actId="478"/>
          <ac:spMkLst>
            <pc:docMk/>
            <pc:sldMk cId="1027279277" sldId="275"/>
            <ac:spMk id="17" creationId="{1B9FD3A0-C434-C944-811A-7D4CBA1C1D54}"/>
          </ac:spMkLst>
        </pc:spChg>
        <pc:spChg chg="del mod topLvl">
          <ac:chgData name="Gnanvo, Kondo (kg6cq)" userId="cf2a00cd-5d4a-477d-a52f-af039bcf1853" providerId="ADAL" clId="{09FBF32A-7137-4D41-941A-567C42795670}" dt="2022-07-17T21:45:30.100" v="18418" actId="478"/>
          <ac:spMkLst>
            <pc:docMk/>
            <pc:sldMk cId="1027279277" sldId="275"/>
            <ac:spMk id="18" creationId="{328B63EB-B1DC-754D-A872-DC683CCF5DA0}"/>
          </ac:spMkLst>
        </pc:spChg>
        <pc:spChg chg="add del mod">
          <ac:chgData name="Gnanvo, Kondo (kg6cq)" userId="cf2a00cd-5d4a-477d-a52f-af039bcf1853" providerId="ADAL" clId="{09FBF32A-7137-4D41-941A-567C42795670}" dt="2022-07-17T22:06:58.146" v="18981" actId="478"/>
          <ac:spMkLst>
            <pc:docMk/>
            <pc:sldMk cId="1027279277" sldId="275"/>
            <ac:spMk id="19" creationId="{8F09E9AC-46C5-4B64-943C-C8DE65F8B765}"/>
          </ac:spMkLst>
        </pc:spChg>
        <pc:spChg chg="add mod">
          <ac:chgData name="Gnanvo, Kondo (kg6cq)" userId="cf2a00cd-5d4a-477d-a52f-af039bcf1853" providerId="ADAL" clId="{09FBF32A-7137-4D41-941A-567C42795670}" dt="2022-07-18T23:31:23.599" v="22822" actId="113"/>
          <ac:spMkLst>
            <pc:docMk/>
            <pc:sldMk cId="1027279277" sldId="275"/>
            <ac:spMk id="20" creationId="{F5FBC254-BB4E-4320-A87F-11E2690E45C9}"/>
          </ac:spMkLst>
        </pc:spChg>
        <pc:grpChg chg="add mod">
          <ac:chgData name="Gnanvo, Kondo (kg6cq)" userId="cf2a00cd-5d4a-477d-a52f-af039bcf1853" providerId="ADAL" clId="{09FBF32A-7137-4D41-941A-567C42795670}" dt="2022-07-18T23:31:06.944" v="22816"/>
          <ac:grpSpMkLst>
            <pc:docMk/>
            <pc:sldMk cId="1027279277" sldId="275"/>
            <ac:grpSpMk id="2" creationId="{9AD095D0-7A37-4545-AC85-52A88885422F}"/>
          </ac:grpSpMkLst>
        </pc:grpChg>
        <pc:grpChg chg="add mod ord">
          <ac:chgData name="Gnanvo, Kondo (kg6cq)" userId="cf2a00cd-5d4a-477d-a52f-af039bcf1853" providerId="ADAL" clId="{09FBF32A-7137-4D41-941A-567C42795670}" dt="2022-07-17T22:10:05.458" v="19119"/>
          <ac:grpSpMkLst>
            <pc:docMk/>
            <pc:sldMk cId="1027279277" sldId="275"/>
            <ac:grpSpMk id="3" creationId="{103AEA4C-7928-4624-AFE2-A1258289CB14}"/>
          </ac:grpSpMkLst>
        </pc:grpChg>
        <pc:grpChg chg="add del mod">
          <ac:chgData name="Gnanvo, Kondo (kg6cq)" userId="cf2a00cd-5d4a-477d-a52f-af039bcf1853" providerId="ADAL" clId="{09FBF32A-7137-4D41-941A-567C42795670}" dt="2022-07-17T21:44:56.744" v="18413" actId="478"/>
          <ac:grpSpMkLst>
            <pc:docMk/>
            <pc:sldMk cId="1027279277" sldId="275"/>
            <ac:grpSpMk id="4" creationId="{FCEC1CF4-ECDC-4432-815D-B710FFD826AC}"/>
          </ac:grpSpMkLst>
        </pc:grpChg>
        <pc:grpChg chg="add del mod">
          <ac:chgData name="Gnanvo, Kondo (kg6cq)" userId="cf2a00cd-5d4a-477d-a52f-af039bcf1853" providerId="ADAL" clId="{09FBF32A-7137-4D41-941A-567C42795670}" dt="2022-07-17T21:45:30.100" v="18418" actId="478"/>
          <ac:grpSpMkLst>
            <pc:docMk/>
            <pc:sldMk cId="1027279277" sldId="275"/>
            <ac:grpSpMk id="6" creationId="{66FBC5B0-CA45-4619-A7E9-B2285A23B04F}"/>
          </ac:grpSpMkLst>
        </pc:grpChg>
        <pc:grpChg chg="add del mod">
          <ac:chgData name="Gnanvo, Kondo (kg6cq)" userId="cf2a00cd-5d4a-477d-a52f-af039bcf1853" providerId="ADAL" clId="{09FBF32A-7137-4D41-941A-567C42795670}" dt="2022-07-17T22:09:14.428" v="19099" actId="165"/>
          <ac:grpSpMkLst>
            <pc:docMk/>
            <pc:sldMk cId="1027279277" sldId="275"/>
            <ac:grpSpMk id="7" creationId="{11B563C8-1132-4AB4-B00B-1DB7EB352105}"/>
          </ac:grpSpMkLst>
        </pc:grpChg>
        <pc:grpChg chg="add mod">
          <ac:chgData name="Gnanvo, Kondo (kg6cq)" userId="cf2a00cd-5d4a-477d-a52f-af039bcf1853" providerId="ADAL" clId="{09FBF32A-7137-4D41-941A-567C42795670}" dt="2022-07-19T19:13:39.056" v="24947" actId="1076"/>
          <ac:grpSpMkLst>
            <pc:docMk/>
            <pc:sldMk cId="1027279277" sldId="275"/>
            <ac:grpSpMk id="8" creationId="{1EA27508-FA86-4A0D-B9CB-92B83DA762E7}"/>
          </ac:grpSpMkLst>
        </pc:grpChg>
        <pc:grpChg chg="add mod">
          <ac:chgData name="Gnanvo, Kondo (kg6cq)" userId="cf2a00cd-5d4a-477d-a52f-af039bcf1853" providerId="ADAL" clId="{09FBF32A-7137-4D41-941A-567C42795670}" dt="2022-07-19T19:13:54.689" v="24966" actId="1037"/>
          <ac:grpSpMkLst>
            <pc:docMk/>
            <pc:sldMk cId="1027279277" sldId="275"/>
            <ac:grpSpMk id="21" creationId="{456F3775-F103-426F-8B08-00C5E15469BF}"/>
          </ac:grpSpMkLst>
        </pc:grpChg>
        <pc:picChg chg="mod topLvl modCrop">
          <ac:chgData name="Gnanvo, Kondo (kg6cq)" userId="cf2a00cd-5d4a-477d-a52f-af039bcf1853" providerId="ADAL" clId="{09FBF32A-7137-4D41-941A-567C42795670}" dt="2022-07-17T22:09:35.422" v="19118" actId="164"/>
          <ac:picMkLst>
            <pc:docMk/>
            <pc:sldMk cId="1027279277" sldId="275"/>
            <ac:picMk id="5" creationId="{B1FA9B4B-EEBD-1640-9AF1-B9166F345562}"/>
          </ac:picMkLst>
        </pc:picChg>
        <pc:picChg chg="mod">
          <ac:chgData name="Gnanvo, Kondo (kg6cq)" userId="cf2a00cd-5d4a-477d-a52f-af039bcf1853" providerId="ADAL" clId="{09FBF32A-7137-4D41-941A-567C42795670}" dt="2022-07-14T22:44:29.944" v="14942" actId="164"/>
          <ac:picMkLst>
            <pc:docMk/>
            <pc:sldMk cId="1027279277" sldId="275"/>
            <ac:picMk id="9" creationId="{8CA42E22-2679-5842-88E9-7A3D65B6C40B}"/>
          </ac:picMkLst>
        </pc:picChg>
        <pc:picChg chg="mod">
          <ac:chgData name="Gnanvo, Kondo (kg6cq)" userId="cf2a00cd-5d4a-477d-a52f-af039bcf1853" providerId="ADAL" clId="{09FBF32A-7137-4D41-941A-567C42795670}" dt="2022-07-17T22:08:02.094" v="19050" actId="1038"/>
          <ac:picMkLst>
            <pc:docMk/>
            <pc:sldMk cId="1027279277" sldId="275"/>
            <ac:picMk id="11" creationId="{DAB9648A-C93A-CD4D-AEC9-83A36E342E09}"/>
          </ac:picMkLst>
        </pc:picChg>
      </pc:sldChg>
      <pc:sldChg chg="addSp delSp modSp add mod">
        <pc:chgData name="Gnanvo, Kondo (kg6cq)" userId="cf2a00cd-5d4a-477d-a52f-af039bcf1853" providerId="ADAL" clId="{09FBF32A-7137-4D41-941A-567C42795670}" dt="2022-07-22T01:35:04.344" v="32557" actId="207"/>
        <pc:sldMkLst>
          <pc:docMk/>
          <pc:sldMk cId="2676878928" sldId="276"/>
        </pc:sldMkLst>
        <pc:spChg chg="del">
          <ac:chgData name="Gnanvo, Kondo (kg6cq)" userId="cf2a00cd-5d4a-477d-a52f-af039bcf1853" providerId="ADAL" clId="{09FBF32A-7137-4D41-941A-567C42795670}" dt="2022-07-14T22:59:38.540" v="15307" actId="478"/>
          <ac:spMkLst>
            <pc:docMk/>
            <pc:sldMk cId="2676878928" sldId="276"/>
            <ac:spMk id="4" creationId="{5567E06A-D6EE-4A90-AD9C-4B22E306D31C}"/>
          </ac:spMkLst>
        </pc:spChg>
        <pc:spChg chg="del">
          <ac:chgData name="Gnanvo, Kondo (kg6cq)" userId="cf2a00cd-5d4a-477d-a52f-af039bcf1853" providerId="ADAL" clId="{09FBF32A-7137-4D41-941A-567C42795670}" dt="2022-07-14T22:59:40.294" v="15308" actId="478"/>
          <ac:spMkLst>
            <pc:docMk/>
            <pc:sldMk cId="2676878928" sldId="276"/>
            <ac:spMk id="5" creationId="{67094364-0402-407D-96F9-B030E2E94171}"/>
          </ac:spMkLst>
        </pc:spChg>
        <pc:spChg chg="add del">
          <ac:chgData name="Gnanvo, Kondo (kg6cq)" userId="cf2a00cd-5d4a-477d-a52f-af039bcf1853" providerId="ADAL" clId="{09FBF32A-7137-4D41-941A-567C42795670}" dt="2022-07-17T22:19:25.215" v="19321" actId="478"/>
          <ac:spMkLst>
            <pc:docMk/>
            <pc:sldMk cId="2676878928" sldId="276"/>
            <ac:spMk id="5" creationId="{68FBED1C-C277-4811-8BFE-6286F5ADF81E}"/>
          </ac:spMkLst>
        </pc:spChg>
        <pc:spChg chg="add mod">
          <ac:chgData name="Gnanvo, Kondo (kg6cq)" userId="cf2a00cd-5d4a-477d-a52f-af039bcf1853" providerId="ADAL" clId="{09FBF32A-7137-4D41-941A-567C42795670}" dt="2022-07-22T01:35:04.344" v="32557" actId="207"/>
          <ac:spMkLst>
            <pc:docMk/>
            <pc:sldMk cId="2676878928" sldId="276"/>
            <ac:spMk id="6" creationId="{2D676AA3-8C17-41C0-950F-D86EEB1894F0}"/>
          </ac:spMkLst>
        </pc:spChg>
        <pc:spChg chg="del">
          <ac:chgData name="Gnanvo, Kondo (kg6cq)" userId="cf2a00cd-5d4a-477d-a52f-af039bcf1853" providerId="ADAL" clId="{09FBF32A-7137-4D41-941A-567C42795670}" dt="2022-07-14T22:53:26.384" v="15158" actId="478"/>
          <ac:spMkLst>
            <pc:docMk/>
            <pc:sldMk cId="2676878928" sldId="276"/>
            <ac:spMk id="6" creationId="{F4867C91-F8EE-4E2C-8572-CB36775F5BE5}"/>
          </ac:spMkLst>
        </pc:spChg>
        <pc:spChg chg="add del mod">
          <ac:chgData name="Gnanvo, Kondo (kg6cq)" userId="cf2a00cd-5d4a-477d-a52f-af039bcf1853" providerId="ADAL" clId="{09FBF32A-7137-4D41-941A-567C42795670}" dt="2022-07-18T23:06:32.862" v="21716" actId="478"/>
          <ac:spMkLst>
            <pc:docMk/>
            <pc:sldMk cId="2676878928" sldId="276"/>
            <ac:spMk id="8" creationId="{9D974B36-DA69-43B5-A13F-FE70D208A78B}"/>
          </ac:spMkLst>
        </pc:spChg>
        <pc:spChg chg="add mod">
          <ac:chgData name="Gnanvo, Kondo (kg6cq)" userId="cf2a00cd-5d4a-477d-a52f-af039bcf1853" providerId="ADAL" clId="{09FBF32A-7137-4D41-941A-567C42795670}" dt="2022-07-19T18:57:57.455" v="24849" actId="164"/>
          <ac:spMkLst>
            <pc:docMk/>
            <pc:sldMk cId="2676878928" sldId="276"/>
            <ac:spMk id="9" creationId="{4859C761-43C4-4762-A5BA-E3C3A9FD6143}"/>
          </ac:spMkLst>
        </pc:spChg>
        <pc:spChg chg="add mod">
          <ac:chgData name="Gnanvo, Kondo (kg6cq)" userId="cf2a00cd-5d4a-477d-a52f-af039bcf1853" providerId="ADAL" clId="{09FBF32A-7137-4D41-941A-567C42795670}" dt="2022-07-19T18:57:49.936" v="24848" actId="164"/>
          <ac:spMkLst>
            <pc:docMk/>
            <pc:sldMk cId="2676878928" sldId="276"/>
            <ac:spMk id="10" creationId="{63ADC23B-EDB2-4A52-A656-47C6E9CF3836}"/>
          </ac:spMkLst>
        </pc:spChg>
        <pc:spChg chg="mod">
          <ac:chgData name="Gnanvo, Kondo (kg6cq)" userId="cf2a00cd-5d4a-477d-a52f-af039bcf1853" providerId="ADAL" clId="{09FBF32A-7137-4D41-941A-567C42795670}" dt="2022-07-21T12:35:38.085" v="30541" actId="20577"/>
          <ac:spMkLst>
            <pc:docMk/>
            <pc:sldMk cId="2676878928" sldId="276"/>
            <ac:spMk id="12" creationId="{FB7A9951-099A-4813-A405-34026AF68C89}"/>
          </ac:spMkLst>
        </pc:spChg>
        <pc:spChg chg="mod">
          <ac:chgData name="Gnanvo, Kondo (kg6cq)" userId="cf2a00cd-5d4a-477d-a52f-af039bcf1853" providerId="ADAL" clId="{09FBF32A-7137-4D41-941A-567C42795670}" dt="2022-07-19T18:37:18.187" v="24833" actId="6549"/>
          <ac:spMkLst>
            <pc:docMk/>
            <pc:sldMk cId="2676878928" sldId="276"/>
            <ac:spMk id="285" creationId="{00000000-0000-0000-0000-000000000000}"/>
          </ac:spMkLst>
        </pc:spChg>
        <pc:grpChg chg="add mod">
          <ac:chgData name="Gnanvo, Kondo (kg6cq)" userId="cf2a00cd-5d4a-477d-a52f-af039bcf1853" providerId="ADAL" clId="{09FBF32A-7137-4D41-941A-567C42795670}" dt="2022-07-21T04:42:35.048" v="30284" actId="14100"/>
          <ac:grpSpMkLst>
            <pc:docMk/>
            <pc:sldMk cId="2676878928" sldId="276"/>
            <ac:grpSpMk id="4" creationId="{F369E596-B84E-4E90-8E63-8EDB88C40F9B}"/>
          </ac:grpSpMkLst>
        </pc:grpChg>
        <pc:grpChg chg="add mod">
          <ac:chgData name="Gnanvo, Kondo (kg6cq)" userId="cf2a00cd-5d4a-477d-a52f-af039bcf1853" providerId="ADAL" clId="{09FBF32A-7137-4D41-941A-567C42795670}" dt="2022-07-19T18:57:57.455" v="24849" actId="164"/>
          <ac:grpSpMkLst>
            <pc:docMk/>
            <pc:sldMk cId="2676878928" sldId="276"/>
            <ac:grpSpMk id="5" creationId="{42BB1EEF-854F-4DE0-B165-A8CAF3000988}"/>
          </ac:grpSpMkLst>
        </pc:grpChg>
        <pc:picChg chg="del">
          <ac:chgData name="Gnanvo, Kondo (kg6cq)" userId="cf2a00cd-5d4a-477d-a52f-af039bcf1853" providerId="ADAL" clId="{09FBF32A-7137-4D41-941A-567C42795670}" dt="2022-07-14T22:59:38.540" v="15307" actId="478"/>
          <ac:picMkLst>
            <pc:docMk/>
            <pc:sldMk cId="2676878928" sldId="276"/>
            <ac:picMk id="3" creationId="{CC5FA556-549B-4054-A18D-A9D826AFA9A7}"/>
          </ac:picMkLst>
        </pc:picChg>
        <pc:picChg chg="add mod">
          <ac:chgData name="Gnanvo, Kondo (kg6cq)" userId="cf2a00cd-5d4a-477d-a52f-af039bcf1853" providerId="ADAL" clId="{09FBF32A-7137-4D41-941A-567C42795670}" dt="2022-07-19T18:57:49.936" v="24848" actId="164"/>
          <ac:picMkLst>
            <pc:docMk/>
            <pc:sldMk cId="2676878928" sldId="276"/>
            <ac:picMk id="3" creationId="{E5514A7D-FB76-4B42-8B83-60FB00659AD3}"/>
          </ac:picMkLst>
        </pc:picChg>
        <pc:picChg chg="add mod">
          <ac:chgData name="Gnanvo, Kondo (kg6cq)" userId="cf2a00cd-5d4a-477d-a52f-af039bcf1853" providerId="ADAL" clId="{09FBF32A-7137-4D41-941A-567C42795670}" dt="2022-07-19T18:57:57.455" v="24849" actId="164"/>
          <ac:picMkLst>
            <pc:docMk/>
            <pc:sldMk cId="2676878928" sldId="276"/>
            <ac:picMk id="7" creationId="{3BD2A2A6-D9F5-4821-8A49-1FAB0D1C32A4}"/>
          </ac:picMkLst>
        </pc:picChg>
        <pc:picChg chg="del">
          <ac:chgData name="Gnanvo, Kondo (kg6cq)" userId="cf2a00cd-5d4a-477d-a52f-af039bcf1853" providerId="ADAL" clId="{09FBF32A-7137-4D41-941A-567C42795670}" dt="2022-07-14T22:59:38.540" v="15307" actId="478"/>
          <ac:picMkLst>
            <pc:docMk/>
            <pc:sldMk cId="2676878928" sldId="276"/>
            <ac:picMk id="7" creationId="{C78B56D9-7FC2-46F1-AB8F-6D87F82B592B}"/>
          </ac:picMkLst>
        </pc:picChg>
      </pc:sldChg>
      <pc:sldChg chg="addSp delSp modSp add mod">
        <pc:chgData name="Gnanvo, Kondo (kg6cq)" userId="cf2a00cd-5d4a-477d-a52f-af039bcf1853" providerId="ADAL" clId="{09FBF32A-7137-4D41-941A-567C42795670}" dt="2022-07-22T01:35:50.849" v="32569" actId="113"/>
        <pc:sldMkLst>
          <pc:docMk/>
          <pc:sldMk cId="2062340624" sldId="277"/>
        </pc:sldMkLst>
        <pc:spChg chg="add mod">
          <ac:chgData name="Gnanvo, Kondo (kg6cq)" userId="cf2a00cd-5d4a-477d-a52f-af039bcf1853" providerId="ADAL" clId="{09FBF32A-7137-4D41-941A-567C42795670}" dt="2022-07-17T22:03:19.039" v="18936" actId="164"/>
          <ac:spMkLst>
            <pc:docMk/>
            <pc:sldMk cId="2062340624" sldId="277"/>
            <ac:spMk id="3" creationId="{237B792F-0136-4FB3-82E8-13E8D7AA02FD}"/>
          </ac:spMkLst>
        </pc:spChg>
        <pc:spChg chg="del">
          <ac:chgData name="Gnanvo, Kondo (kg6cq)" userId="cf2a00cd-5d4a-477d-a52f-af039bcf1853" providerId="ADAL" clId="{09FBF32A-7137-4D41-941A-567C42795670}" dt="2022-07-14T22:54:29.029" v="15249" actId="478"/>
          <ac:spMkLst>
            <pc:docMk/>
            <pc:sldMk cId="2062340624" sldId="277"/>
            <ac:spMk id="4" creationId="{5567E06A-D6EE-4A90-AD9C-4B22E306D31C}"/>
          </ac:spMkLst>
        </pc:spChg>
        <pc:spChg chg="add mod topLvl">
          <ac:chgData name="Gnanvo, Kondo (kg6cq)" userId="cf2a00cd-5d4a-477d-a52f-af039bcf1853" providerId="ADAL" clId="{09FBF32A-7137-4D41-941A-567C42795670}" dt="2022-07-22T01:35:50.849" v="32569" actId="113"/>
          <ac:spMkLst>
            <pc:docMk/>
            <pc:sldMk cId="2062340624" sldId="277"/>
            <ac:spMk id="5" creationId="{0E1EEB32-E870-434B-8BE0-3779C9835854}"/>
          </ac:spMkLst>
        </pc:spChg>
        <pc:spChg chg="del">
          <ac:chgData name="Gnanvo, Kondo (kg6cq)" userId="cf2a00cd-5d4a-477d-a52f-af039bcf1853" providerId="ADAL" clId="{09FBF32A-7137-4D41-941A-567C42795670}" dt="2022-07-14T22:54:26.786" v="15248" actId="478"/>
          <ac:spMkLst>
            <pc:docMk/>
            <pc:sldMk cId="2062340624" sldId="277"/>
            <ac:spMk id="5" creationId="{67094364-0402-407D-96F9-B030E2E94171}"/>
          </ac:spMkLst>
        </pc:spChg>
        <pc:spChg chg="add mod">
          <ac:chgData name="Gnanvo, Kondo (kg6cq)" userId="cf2a00cd-5d4a-477d-a52f-af039bcf1853" providerId="ADAL" clId="{09FBF32A-7137-4D41-941A-567C42795670}" dt="2022-07-19T19:13:01.622" v="24941" actId="1036"/>
          <ac:spMkLst>
            <pc:docMk/>
            <pc:sldMk cId="2062340624" sldId="277"/>
            <ac:spMk id="7" creationId="{386CFB7C-EA1A-41F9-BD89-E0D0D011C254}"/>
          </ac:spMkLst>
        </pc:spChg>
        <pc:spChg chg="add del mod">
          <ac:chgData name="Gnanvo, Kondo (kg6cq)" userId="cf2a00cd-5d4a-477d-a52f-af039bcf1853" providerId="ADAL" clId="{09FBF32A-7137-4D41-941A-567C42795670}" dt="2022-07-17T21:50:17.256" v="18621" actId="478"/>
          <ac:spMkLst>
            <pc:docMk/>
            <pc:sldMk cId="2062340624" sldId="277"/>
            <ac:spMk id="8" creationId="{57F54600-9AB2-46F0-9433-6273D72F17CB}"/>
          </ac:spMkLst>
        </pc:spChg>
        <pc:spChg chg="add del mod topLvl">
          <ac:chgData name="Gnanvo, Kondo (kg6cq)" userId="cf2a00cd-5d4a-477d-a52f-af039bcf1853" providerId="ADAL" clId="{09FBF32A-7137-4D41-941A-567C42795670}" dt="2022-07-17T21:30:50.588" v="18156" actId="478"/>
          <ac:spMkLst>
            <pc:docMk/>
            <pc:sldMk cId="2062340624" sldId="277"/>
            <ac:spMk id="9" creationId="{FDDAA97B-6E3B-40F5-89B4-20BB239D1E8C}"/>
          </ac:spMkLst>
        </pc:spChg>
        <pc:spChg chg="mod topLvl">
          <ac:chgData name="Gnanvo, Kondo (kg6cq)" userId="cf2a00cd-5d4a-477d-a52f-af039bcf1853" providerId="ADAL" clId="{09FBF32A-7137-4D41-941A-567C42795670}" dt="2022-07-22T01:35:46.606" v="32568" actId="113"/>
          <ac:spMkLst>
            <pc:docMk/>
            <pc:sldMk cId="2062340624" sldId="277"/>
            <ac:spMk id="12" creationId="{62016726-A7A5-42AA-A7D8-CCD0C52822C5}"/>
          </ac:spMkLst>
        </pc:spChg>
        <pc:spChg chg="del mod topLvl">
          <ac:chgData name="Gnanvo, Kondo (kg6cq)" userId="cf2a00cd-5d4a-477d-a52f-af039bcf1853" providerId="ADAL" clId="{09FBF32A-7137-4D41-941A-567C42795670}" dt="2022-07-17T21:30:07.948" v="18150" actId="478"/>
          <ac:spMkLst>
            <pc:docMk/>
            <pc:sldMk cId="2062340624" sldId="277"/>
            <ac:spMk id="13" creationId="{8566C556-D732-4D5F-A585-8263AA9EAA31}"/>
          </ac:spMkLst>
        </pc:spChg>
        <pc:spChg chg="add mod">
          <ac:chgData name="Gnanvo, Kondo (kg6cq)" userId="cf2a00cd-5d4a-477d-a52f-af039bcf1853" providerId="ADAL" clId="{09FBF32A-7137-4D41-941A-567C42795670}" dt="2022-07-22T01:35:13.798" v="32561" actId="207"/>
          <ac:spMkLst>
            <pc:docMk/>
            <pc:sldMk cId="2062340624" sldId="277"/>
            <ac:spMk id="14" creationId="{E690F5D9-5F5A-4127-801F-B5B09652CB3D}"/>
          </ac:spMkLst>
        </pc:spChg>
        <pc:spChg chg="mod">
          <ac:chgData name="Gnanvo, Kondo (kg6cq)" userId="cf2a00cd-5d4a-477d-a52f-af039bcf1853" providerId="ADAL" clId="{09FBF32A-7137-4D41-941A-567C42795670}" dt="2022-07-17T18:11:13.007" v="18059" actId="207"/>
          <ac:spMkLst>
            <pc:docMk/>
            <pc:sldMk cId="2062340624" sldId="277"/>
            <ac:spMk id="285" creationId="{00000000-0000-0000-0000-000000000000}"/>
          </ac:spMkLst>
        </pc:spChg>
        <pc:grpChg chg="add mod">
          <ac:chgData name="Gnanvo, Kondo (kg6cq)" userId="cf2a00cd-5d4a-477d-a52f-af039bcf1853" providerId="ADAL" clId="{09FBF32A-7137-4D41-941A-567C42795670}" dt="2022-07-22T01:20:40.302" v="32422" actId="1036"/>
          <ac:grpSpMkLst>
            <pc:docMk/>
            <pc:sldMk cId="2062340624" sldId="277"/>
            <ac:grpSpMk id="6" creationId="{CA9D2E1F-3CBD-4D43-ACC5-C09D64DDA52E}"/>
          </ac:grpSpMkLst>
        </pc:grpChg>
        <pc:grpChg chg="add del mod">
          <ac:chgData name="Gnanvo, Kondo (kg6cq)" userId="cf2a00cd-5d4a-477d-a52f-af039bcf1853" providerId="ADAL" clId="{09FBF32A-7137-4D41-941A-567C42795670}" dt="2022-07-17T21:29:11.752" v="18145" actId="165"/>
          <ac:grpSpMkLst>
            <pc:docMk/>
            <pc:sldMk cId="2062340624" sldId="277"/>
            <ac:grpSpMk id="7" creationId="{5054C909-B276-445D-ACC1-A2FBEA7BCB82}"/>
          </ac:grpSpMkLst>
        </pc:grpChg>
        <pc:grpChg chg="add del mod">
          <ac:chgData name="Gnanvo, Kondo (kg6cq)" userId="cf2a00cd-5d4a-477d-a52f-af039bcf1853" providerId="ADAL" clId="{09FBF32A-7137-4D41-941A-567C42795670}" dt="2022-07-17T21:29:18.587" v="18146" actId="165"/>
          <ac:grpSpMkLst>
            <pc:docMk/>
            <pc:sldMk cId="2062340624" sldId="277"/>
            <ac:grpSpMk id="11" creationId="{7E01357C-8347-490F-88E1-519E2486A801}"/>
          </ac:grpSpMkLst>
        </pc:grpChg>
        <pc:picChg chg="add del mod">
          <ac:chgData name="Gnanvo, Kondo (kg6cq)" userId="cf2a00cd-5d4a-477d-a52f-af039bcf1853" providerId="ADAL" clId="{09FBF32A-7137-4D41-941A-567C42795670}" dt="2022-07-17T16:43:08.693" v="15729" actId="478"/>
          <ac:picMkLst>
            <pc:docMk/>
            <pc:sldMk cId="2062340624" sldId="277"/>
            <ac:picMk id="3" creationId="{3204F63B-C014-4A90-A1C1-88D62AF37685}"/>
          </ac:picMkLst>
        </pc:picChg>
        <pc:picChg chg="del">
          <ac:chgData name="Gnanvo, Kondo (kg6cq)" userId="cf2a00cd-5d4a-477d-a52f-af039bcf1853" providerId="ADAL" clId="{09FBF32A-7137-4D41-941A-567C42795670}" dt="2022-07-14T22:54:23.573" v="15246" actId="478"/>
          <ac:picMkLst>
            <pc:docMk/>
            <pc:sldMk cId="2062340624" sldId="277"/>
            <ac:picMk id="3" creationId="{CC5FA556-549B-4054-A18D-A9D826AFA9A7}"/>
          </ac:picMkLst>
        </pc:picChg>
        <pc:picChg chg="add mod">
          <ac:chgData name="Gnanvo, Kondo (kg6cq)" userId="cf2a00cd-5d4a-477d-a52f-af039bcf1853" providerId="ADAL" clId="{09FBF32A-7137-4D41-941A-567C42795670}" dt="2022-07-17T22:03:19.039" v="18936" actId="164"/>
          <ac:picMkLst>
            <pc:docMk/>
            <pc:sldMk cId="2062340624" sldId="277"/>
            <ac:picMk id="4" creationId="{A5FD52D2-FEDA-489F-80E2-5FBB91AE5AC5}"/>
          </ac:picMkLst>
        </pc:picChg>
        <pc:picChg chg="add del mod">
          <ac:chgData name="Gnanvo, Kondo (kg6cq)" userId="cf2a00cd-5d4a-477d-a52f-af039bcf1853" providerId="ADAL" clId="{09FBF32A-7137-4D41-941A-567C42795670}" dt="2022-07-17T16:44:14.487" v="15733" actId="478"/>
          <ac:picMkLst>
            <pc:docMk/>
            <pc:sldMk cId="2062340624" sldId="277"/>
            <ac:picMk id="6" creationId="{32B067CE-23FD-4E6B-8860-48979855714D}"/>
          </ac:picMkLst>
        </pc:picChg>
        <pc:picChg chg="del">
          <ac:chgData name="Gnanvo, Kondo (kg6cq)" userId="cf2a00cd-5d4a-477d-a52f-af039bcf1853" providerId="ADAL" clId="{09FBF32A-7137-4D41-941A-567C42795670}" dt="2022-07-14T22:54:24.750" v="15247" actId="478"/>
          <ac:picMkLst>
            <pc:docMk/>
            <pc:sldMk cId="2062340624" sldId="277"/>
            <ac:picMk id="7" creationId="{C78B56D9-7FC2-46F1-AB8F-6D87F82B592B}"/>
          </ac:picMkLst>
        </pc:picChg>
      </pc:sldChg>
      <pc:sldChg chg="add del">
        <pc:chgData name="Gnanvo, Kondo (kg6cq)" userId="cf2a00cd-5d4a-477d-a52f-af039bcf1853" providerId="ADAL" clId="{09FBF32A-7137-4D41-941A-567C42795670}" dt="2022-07-17T22:03:29.416" v="18939" actId="2890"/>
        <pc:sldMkLst>
          <pc:docMk/>
          <pc:sldMk cId="948284198" sldId="278"/>
        </pc:sldMkLst>
      </pc:sldChg>
      <pc:sldChg chg="delSp modSp del mod">
        <pc:chgData name="Gnanvo, Kondo (kg6cq)" userId="cf2a00cd-5d4a-477d-a52f-af039bcf1853" providerId="ADAL" clId="{09FBF32A-7137-4D41-941A-567C42795670}" dt="2022-07-18T22:19:07.290" v="19910" actId="47"/>
        <pc:sldMkLst>
          <pc:docMk/>
          <pc:sldMk cId="3398962922" sldId="278"/>
        </pc:sldMkLst>
        <pc:spChg chg="mod">
          <ac:chgData name="Gnanvo, Kondo (kg6cq)" userId="cf2a00cd-5d4a-477d-a52f-af039bcf1853" providerId="ADAL" clId="{09FBF32A-7137-4D41-941A-567C42795670}" dt="2022-07-18T22:18:31.822" v="19906" actId="1076"/>
          <ac:spMkLst>
            <pc:docMk/>
            <pc:sldMk cId="3398962922" sldId="278"/>
            <ac:spMk id="5" creationId="{1A1D392D-EB94-4EA5-A86D-A883C12124B1}"/>
          </ac:spMkLst>
        </pc:spChg>
        <pc:spChg chg="mod">
          <ac:chgData name="Gnanvo, Kondo (kg6cq)" userId="cf2a00cd-5d4a-477d-a52f-af039bcf1853" providerId="ADAL" clId="{09FBF32A-7137-4D41-941A-567C42795670}" dt="2022-07-18T22:18:31.822" v="19906" actId="1076"/>
          <ac:spMkLst>
            <pc:docMk/>
            <pc:sldMk cId="3398962922" sldId="278"/>
            <ac:spMk id="6" creationId="{AABFBD8E-0309-4B71-BDED-E80F6C9B7B4F}"/>
          </ac:spMkLst>
        </pc:spChg>
        <pc:spChg chg="del">
          <ac:chgData name="Gnanvo, Kondo (kg6cq)" userId="cf2a00cd-5d4a-477d-a52f-af039bcf1853" providerId="ADAL" clId="{09FBF32A-7137-4D41-941A-567C42795670}" dt="2022-07-18T22:18:23.865" v="19905" actId="478"/>
          <ac:spMkLst>
            <pc:docMk/>
            <pc:sldMk cId="3398962922" sldId="278"/>
            <ac:spMk id="7" creationId="{62E101E9-D87A-4297-B465-2CC183512D0B}"/>
          </ac:spMkLst>
        </pc:spChg>
        <pc:spChg chg="del">
          <ac:chgData name="Gnanvo, Kondo (kg6cq)" userId="cf2a00cd-5d4a-477d-a52f-af039bcf1853" providerId="ADAL" clId="{09FBF32A-7137-4D41-941A-567C42795670}" dt="2022-07-18T22:15:56.578" v="19856" actId="478"/>
          <ac:spMkLst>
            <pc:docMk/>
            <pc:sldMk cId="3398962922" sldId="278"/>
            <ac:spMk id="40" creationId="{A01CE773-5A61-49C3-A542-44FF187EBA4B}"/>
          </ac:spMkLst>
        </pc:spChg>
        <pc:spChg chg="del">
          <ac:chgData name="Gnanvo, Kondo (kg6cq)" userId="cf2a00cd-5d4a-477d-a52f-af039bcf1853" providerId="ADAL" clId="{09FBF32A-7137-4D41-941A-567C42795670}" dt="2022-07-18T22:15:56.578" v="19856" actId="478"/>
          <ac:spMkLst>
            <pc:docMk/>
            <pc:sldMk cId="3398962922" sldId="278"/>
            <ac:spMk id="41" creationId="{32A09B0A-684F-4F5E-855D-64B6E882D7D7}"/>
          </ac:spMkLst>
        </pc:spChg>
        <pc:spChg chg="del">
          <ac:chgData name="Gnanvo, Kondo (kg6cq)" userId="cf2a00cd-5d4a-477d-a52f-af039bcf1853" providerId="ADAL" clId="{09FBF32A-7137-4D41-941A-567C42795670}" dt="2022-07-18T22:15:56.578" v="19856" actId="478"/>
          <ac:spMkLst>
            <pc:docMk/>
            <pc:sldMk cId="3398962922" sldId="278"/>
            <ac:spMk id="42" creationId="{C9AC1749-2913-4148-B46B-C3E4E2B8EBE6}"/>
          </ac:spMkLst>
        </pc:spChg>
        <pc:spChg chg="mod">
          <ac:chgData name="Gnanvo, Kondo (kg6cq)" userId="cf2a00cd-5d4a-477d-a52f-af039bcf1853" providerId="ADAL" clId="{09FBF32A-7137-4D41-941A-567C42795670}" dt="2022-07-18T22:15:49.764" v="19855" actId="6549"/>
          <ac:spMkLst>
            <pc:docMk/>
            <pc:sldMk cId="3398962922" sldId="278"/>
            <ac:spMk id="285" creationId="{00000000-0000-0000-0000-000000000000}"/>
          </ac:spMkLst>
        </pc:spChg>
        <pc:graphicFrameChg chg="mod modGraphic">
          <ac:chgData name="Gnanvo, Kondo (kg6cq)" userId="cf2a00cd-5d4a-477d-a52f-af039bcf1853" providerId="ADAL" clId="{09FBF32A-7137-4D41-941A-567C42795670}" dt="2022-07-18T22:17:57.700" v="19903" actId="20577"/>
          <ac:graphicFrameMkLst>
            <pc:docMk/>
            <pc:sldMk cId="3398962922" sldId="278"/>
            <ac:graphicFrameMk id="3" creationId="{2FF64065-2445-4E76-89C9-F31CCCF6E2A5}"/>
          </ac:graphicFrameMkLst>
        </pc:graphicFrameChg>
        <pc:graphicFrameChg chg="del">
          <ac:chgData name="Gnanvo, Kondo (kg6cq)" userId="cf2a00cd-5d4a-477d-a52f-af039bcf1853" providerId="ADAL" clId="{09FBF32A-7137-4D41-941A-567C42795670}" dt="2022-07-18T22:16:02.755" v="19857" actId="478"/>
          <ac:graphicFrameMkLst>
            <pc:docMk/>
            <pc:sldMk cId="3398962922" sldId="278"/>
            <ac:graphicFrameMk id="4" creationId="{5F23871E-19CE-49C6-A8D9-25A4204C1AC7}"/>
          </ac:graphicFrameMkLst>
        </pc:graphicFrameChg>
      </pc:sldChg>
      <pc:sldChg chg="addSp delSp modSp add mod ord">
        <pc:chgData name="Gnanvo, Kondo (kg6cq)" userId="cf2a00cd-5d4a-477d-a52f-af039bcf1853" providerId="ADAL" clId="{09FBF32A-7137-4D41-941A-567C42795670}" dt="2022-07-18T23:01:34.606" v="21450"/>
        <pc:sldMkLst>
          <pc:docMk/>
          <pc:sldMk cId="1441475450" sldId="279"/>
        </pc:sldMkLst>
        <pc:spChg chg="del">
          <ac:chgData name="Gnanvo, Kondo (kg6cq)" userId="cf2a00cd-5d4a-477d-a52f-af039bcf1853" providerId="ADAL" clId="{09FBF32A-7137-4D41-941A-567C42795670}" dt="2022-07-18T22:38:04.443" v="20547" actId="478"/>
          <ac:spMkLst>
            <pc:docMk/>
            <pc:sldMk cId="1441475450" sldId="279"/>
            <ac:spMk id="5" creationId="{E028DFC1-373B-4D48-BE93-13BD87E36313}"/>
          </ac:spMkLst>
        </pc:spChg>
        <pc:spChg chg="mod">
          <ac:chgData name="Gnanvo, Kondo (kg6cq)" userId="cf2a00cd-5d4a-477d-a52f-af039bcf1853" providerId="ADAL" clId="{09FBF32A-7137-4D41-941A-567C42795670}" dt="2022-07-18T22:46:42.828" v="20971" actId="1038"/>
          <ac:spMkLst>
            <pc:docMk/>
            <pc:sldMk cId="1441475450" sldId="279"/>
            <ac:spMk id="8" creationId="{3622B45F-6601-45F4-B049-F677B7387244}"/>
          </ac:spMkLst>
        </pc:spChg>
        <pc:spChg chg="add mod">
          <ac:chgData name="Gnanvo, Kondo (kg6cq)" userId="cf2a00cd-5d4a-477d-a52f-af039bcf1853" providerId="ADAL" clId="{09FBF32A-7137-4D41-941A-567C42795670}" dt="2022-07-18T22:46:48.074" v="20975" actId="1036"/>
          <ac:spMkLst>
            <pc:docMk/>
            <pc:sldMk cId="1441475450" sldId="279"/>
            <ac:spMk id="41" creationId="{AA45C481-97F8-421E-B1DA-B10631E4ED88}"/>
          </ac:spMkLst>
        </pc:spChg>
        <pc:spChg chg="add mod">
          <ac:chgData name="Gnanvo, Kondo (kg6cq)" userId="cf2a00cd-5d4a-477d-a52f-af039bcf1853" providerId="ADAL" clId="{09FBF32A-7137-4D41-941A-567C42795670}" dt="2022-07-18T23:00:57.577" v="21436" actId="1035"/>
          <ac:spMkLst>
            <pc:docMk/>
            <pc:sldMk cId="1441475450" sldId="279"/>
            <ac:spMk id="43" creationId="{1B12A2D8-2A5E-4CA6-83E4-C75CEB5A1854}"/>
          </ac:spMkLst>
        </pc:spChg>
        <pc:spChg chg="mod">
          <ac:chgData name="Gnanvo, Kondo (kg6cq)" userId="cf2a00cd-5d4a-477d-a52f-af039bcf1853" providerId="ADAL" clId="{09FBF32A-7137-4D41-941A-567C42795670}" dt="2022-07-18T22:22:19.834" v="20032" actId="6549"/>
          <ac:spMkLst>
            <pc:docMk/>
            <pc:sldMk cId="1441475450" sldId="279"/>
            <ac:spMk id="285" creationId="{00000000-0000-0000-0000-000000000000}"/>
          </ac:spMkLst>
        </pc:spChg>
        <pc:grpChg chg="add mod ord">
          <ac:chgData name="Gnanvo, Kondo (kg6cq)" userId="cf2a00cd-5d4a-477d-a52f-af039bcf1853" providerId="ADAL" clId="{09FBF32A-7137-4D41-941A-567C42795670}" dt="2022-07-18T22:41:16.612" v="20583" actId="555"/>
          <ac:grpSpMkLst>
            <pc:docMk/>
            <pc:sldMk cId="1441475450" sldId="279"/>
            <ac:grpSpMk id="11" creationId="{3DFBB703-677F-46DE-B9AF-F3EE0DF15522}"/>
          </ac:grpSpMkLst>
        </pc:grpChg>
        <pc:grpChg chg="del">
          <ac:chgData name="Gnanvo, Kondo (kg6cq)" userId="cf2a00cd-5d4a-477d-a52f-af039bcf1853" providerId="ADAL" clId="{09FBF32A-7137-4D41-941A-567C42795670}" dt="2022-07-18T22:38:01.921" v="20546" actId="478"/>
          <ac:grpSpMkLst>
            <pc:docMk/>
            <pc:sldMk cId="1441475450" sldId="279"/>
            <ac:grpSpMk id="13" creationId="{C7C26EC2-C724-4416-A51A-82A210EA6B2A}"/>
          </ac:grpSpMkLst>
        </pc:grpChg>
        <pc:grpChg chg="mod">
          <ac:chgData name="Gnanvo, Kondo (kg6cq)" userId="cf2a00cd-5d4a-477d-a52f-af039bcf1853" providerId="ADAL" clId="{09FBF32A-7137-4D41-941A-567C42795670}" dt="2022-07-18T22:41:16.612" v="20583" actId="555"/>
          <ac:grpSpMkLst>
            <pc:docMk/>
            <pc:sldMk cId="1441475450" sldId="279"/>
            <ac:grpSpMk id="14" creationId="{7AEA9CFA-6E99-48A4-8A94-605D49A37317}"/>
          </ac:grpSpMkLst>
        </pc:grpChg>
        <pc:graphicFrameChg chg="mod modGraphic">
          <ac:chgData name="Gnanvo, Kondo (kg6cq)" userId="cf2a00cd-5d4a-477d-a52f-af039bcf1853" providerId="ADAL" clId="{09FBF32A-7137-4D41-941A-567C42795670}" dt="2022-07-18T23:01:02.545" v="21439" actId="1035"/>
          <ac:graphicFrameMkLst>
            <pc:docMk/>
            <pc:sldMk cId="1441475450" sldId="279"/>
            <ac:graphicFrameMk id="72" creationId="{C7150F72-5CCF-4D3E-BC93-2A1FE7EC800D}"/>
          </ac:graphicFrameMkLst>
        </pc:graphicFrameChg>
        <pc:picChg chg="add del mod">
          <ac:chgData name="Gnanvo, Kondo (kg6cq)" userId="cf2a00cd-5d4a-477d-a52f-af039bcf1853" providerId="ADAL" clId="{09FBF32A-7137-4D41-941A-567C42795670}" dt="2022-07-18T22:38:59.817" v="20551" actId="478"/>
          <ac:picMkLst>
            <pc:docMk/>
            <pc:sldMk cId="1441475450" sldId="279"/>
            <ac:picMk id="6" creationId="{6DC542E9-9E3F-41B5-86A6-54D81E892787}"/>
          </ac:picMkLst>
        </pc:picChg>
        <pc:picChg chg="add mod">
          <ac:chgData name="Gnanvo, Kondo (kg6cq)" userId="cf2a00cd-5d4a-477d-a52f-af039bcf1853" providerId="ADAL" clId="{09FBF32A-7137-4D41-941A-567C42795670}" dt="2022-07-18T22:40:22.719" v="20571" actId="164"/>
          <ac:picMkLst>
            <pc:docMk/>
            <pc:sldMk cId="1441475450" sldId="279"/>
            <ac:picMk id="7" creationId="{1FAA7A82-702C-4EBE-8AA4-D72183AD56A1}"/>
          </ac:picMkLst>
        </pc:picChg>
        <pc:cxnChg chg="del">
          <ac:chgData name="Gnanvo, Kondo (kg6cq)" userId="cf2a00cd-5d4a-477d-a52f-af039bcf1853" providerId="ADAL" clId="{09FBF32A-7137-4D41-941A-567C42795670}" dt="2022-07-18T22:38:04.443" v="20547" actId="478"/>
          <ac:cxnSpMkLst>
            <pc:docMk/>
            <pc:sldMk cId="1441475450" sldId="279"/>
            <ac:cxnSpMk id="3" creationId="{CCC322C8-EDC9-4604-B449-644320425721}"/>
          </ac:cxnSpMkLst>
        </pc:cxnChg>
      </pc:sldChg>
      <pc:sldChg chg="delSp modSp add mod">
        <pc:chgData name="Gnanvo, Kondo (kg6cq)" userId="cf2a00cd-5d4a-477d-a52f-af039bcf1853" providerId="ADAL" clId="{09FBF32A-7137-4D41-941A-567C42795670}" dt="2022-07-21T04:44:09.742" v="30326" actId="403"/>
        <pc:sldMkLst>
          <pc:docMk/>
          <pc:sldMk cId="1654096707" sldId="280"/>
        </pc:sldMkLst>
        <pc:spChg chg="del">
          <ac:chgData name="Gnanvo, Kondo (kg6cq)" userId="cf2a00cd-5d4a-477d-a52f-af039bcf1853" providerId="ADAL" clId="{09FBF32A-7137-4D41-941A-567C42795670}" dt="2022-07-18T23:01:23.428" v="21441" actId="478"/>
          <ac:spMkLst>
            <pc:docMk/>
            <pc:sldMk cId="1654096707" sldId="280"/>
            <ac:spMk id="6" creationId="{F4867C91-F8EE-4E2C-8572-CB36775F5BE5}"/>
          </ac:spMkLst>
        </pc:spChg>
        <pc:spChg chg="mod">
          <ac:chgData name="Gnanvo, Kondo (kg6cq)" userId="cf2a00cd-5d4a-477d-a52f-af039bcf1853" providerId="ADAL" clId="{09FBF32A-7137-4D41-941A-567C42795670}" dt="2022-07-21T04:44:09.742" v="30326" actId="403"/>
          <ac:spMkLst>
            <pc:docMk/>
            <pc:sldMk cId="1654096707" sldId="280"/>
            <ac:spMk id="285" creationId="{00000000-0000-0000-0000-000000000000}"/>
          </ac:spMkLst>
        </pc:spChg>
      </pc:sldChg>
      <pc:sldChg chg="addSp modSp add mod">
        <pc:chgData name="Gnanvo, Kondo (kg6cq)" userId="cf2a00cd-5d4a-477d-a52f-af039bcf1853" providerId="ADAL" clId="{09FBF32A-7137-4D41-941A-567C42795670}" dt="2022-07-22T01:36:42.331" v="32583" actId="207"/>
        <pc:sldMkLst>
          <pc:docMk/>
          <pc:sldMk cId="3627733750" sldId="281"/>
        </pc:sldMkLst>
        <pc:spChg chg="mod">
          <ac:chgData name="Gnanvo, Kondo (kg6cq)" userId="cf2a00cd-5d4a-477d-a52f-af039bcf1853" providerId="ADAL" clId="{09FBF32A-7137-4D41-941A-567C42795670}" dt="2022-07-22T01:36:29.784" v="32578" actId="207"/>
          <ac:spMkLst>
            <pc:docMk/>
            <pc:sldMk cId="3627733750" sldId="281"/>
            <ac:spMk id="6" creationId="{F4867C91-F8EE-4E2C-8572-CB36775F5BE5}"/>
          </ac:spMkLst>
        </pc:spChg>
        <pc:spChg chg="add mod">
          <ac:chgData name="Gnanvo, Kondo (kg6cq)" userId="cf2a00cd-5d4a-477d-a52f-af039bcf1853" providerId="ADAL" clId="{09FBF32A-7137-4D41-941A-567C42795670}" dt="2022-07-22T01:36:42.331" v="32583" actId="207"/>
          <ac:spMkLst>
            <pc:docMk/>
            <pc:sldMk cId="3627733750" sldId="281"/>
            <ac:spMk id="7" creationId="{E15C3D11-0CBA-499F-8789-41315B53E963}"/>
          </ac:spMkLst>
        </pc:spChg>
        <pc:spChg chg="mod">
          <ac:chgData name="Gnanvo, Kondo (kg6cq)" userId="cf2a00cd-5d4a-477d-a52f-af039bcf1853" providerId="ADAL" clId="{09FBF32A-7137-4D41-941A-567C42795670}" dt="2022-07-22T00:26:47.360" v="30931" actId="20577"/>
          <ac:spMkLst>
            <pc:docMk/>
            <pc:sldMk cId="3627733750" sldId="281"/>
            <ac:spMk id="285" creationId="{00000000-0000-0000-0000-000000000000}"/>
          </ac:spMkLst>
        </pc:spChg>
      </pc:sldChg>
      <pc:sldChg chg="modSp add del mod ord">
        <pc:chgData name="Gnanvo, Kondo (kg6cq)" userId="cf2a00cd-5d4a-477d-a52f-af039bcf1853" providerId="ADAL" clId="{09FBF32A-7137-4D41-941A-567C42795670}" dt="2022-07-22T00:28:35.066" v="30961" actId="47"/>
        <pc:sldMkLst>
          <pc:docMk/>
          <pc:sldMk cId="1486433316" sldId="282"/>
        </pc:sldMkLst>
        <pc:spChg chg="mod">
          <ac:chgData name="Gnanvo, Kondo (kg6cq)" userId="cf2a00cd-5d4a-477d-a52f-af039bcf1853" providerId="ADAL" clId="{09FBF32A-7137-4D41-941A-567C42795670}" dt="2022-07-22T00:16:21.355" v="30625" actId="2710"/>
          <ac:spMkLst>
            <pc:docMk/>
            <pc:sldMk cId="1486433316" sldId="282"/>
            <ac:spMk id="6" creationId="{F4867C91-F8EE-4E2C-8572-CB36775F5BE5}"/>
          </ac:spMkLst>
        </pc:spChg>
        <pc:spChg chg="mod">
          <ac:chgData name="Gnanvo, Kondo (kg6cq)" userId="cf2a00cd-5d4a-477d-a52f-af039bcf1853" providerId="ADAL" clId="{09FBF32A-7137-4D41-941A-567C42795670}" dt="2022-07-21T04:23:11.893" v="29742" actId="20577"/>
          <ac:spMkLst>
            <pc:docMk/>
            <pc:sldMk cId="1486433316" sldId="282"/>
            <ac:spMk id="285" creationId="{00000000-0000-0000-0000-000000000000}"/>
          </ac:spMkLst>
        </pc:spChg>
      </pc:sldChg>
      <pc:sldChg chg="del">
        <pc:chgData name="Gnanvo, Kondo (kg6cq)" userId="cf2a00cd-5d4a-477d-a52f-af039bcf1853" providerId="ADAL" clId="{09FBF32A-7137-4D41-941A-567C42795670}" dt="2022-07-18T23:36:36.473" v="22986" actId="47"/>
        <pc:sldMkLst>
          <pc:docMk/>
          <pc:sldMk cId="4122332832" sldId="282"/>
        </pc:sldMkLst>
      </pc:sldChg>
      <pc:sldChg chg="addSp delSp modSp add mod ord">
        <pc:chgData name="Gnanvo, Kondo (kg6cq)" userId="cf2a00cd-5d4a-477d-a52f-af039bcf1853" providerId="ADAL" clId="{09FBF32A-7137-4D41-941A-567C42795670}" dt="2022-07-22T01:33:52.950" v="32532" actId="113"/>
        <pc:sldMkLst>
          <pc:docMk/>
          <pc:sldMk cId="1096312180" sldId="283"/>
        </pc:sldMkLst>
        <pc:spChg chg="add mod">
          <ac:chgData name="Gnanvo, Kondo (kg6cq)" userId="cf2a00cd-5d4a-477d-a52f-af039bcf1853" providerId="ADAL" clId="{09FBF32A-7137-4D41-941A-567C42795670}" dt="2022-07-22T01:33:52.950" v="32532" actId="113"/>
          <ac:spMkLst>
            <pc:docMk/>
            <pc:sldMk cId="1096312180" sldId="283"/>
            <ac:spMk id="5" creationId="{7F68C342-6603-441F-9A18-511D23141944}"/>
          </ac:spMkLst>
        </pc:spChg>
        <pc:spChg chg="del">
          <ac:chgData name="Gnanvo, Kondo (kg6cq)" userId="cf2a00cd-5d4a-477d-a52f-af039bcf1853" providerId="ADAL" clId="{09FBF32A-7137-4D41-941A-567C42795670}" dt="2022-07-19T20:13:08.510" v="26404" actId="478"/>
          <ac:spMkLst>
            <pc:docMk/>
            <pc:sldMk cId="1096312180" sldId="283"/>
            <ac:spMk id="6" creationId="{F4867C91-F8EE-4E2C-8572-CB36775F5BE5}"/>
          </ac:spMkLst>
        </pc:spChg>
        <pc:spChg chg="mod">
          <ac:chgData name="Gnanvo, Kondo (kg6cq)" userId="cf2a00cd-5d4a-477d-a52f-af039bcf1853" providerId="ADAL" clId="{09FBF32A-7137-4D41-941A-567C42795670}" dt="2022-07-18T23:41:38.677" v="23189" actId="6549"/>
          <ac:spMkLst>
            <pc:docMk/>
            <pc:sldMk cId="1096312180" sldId="283"/>
            <ac:spMk id="285" creationId="{00000000-0000-0000-0000-000000000000}"/>
          </ac:spMkLst>
        </pc:spChg>
      </pc:sldChg>
      <pc:sldChg chg="addSp delSp modSp add mod ord">
        <pc:chgData name="Gnanvo, Kondo (kg6cq)" userId="cf2a00cd-5d4a-477d-a52f-af039bcf1853" providerId="ADAL" clId="{09FBF32A-7137-4D41-941A-567C42795670}" dt="2022-07-22T01:36:51.889" v="32585" actId="207"/>
        <pc:sldMkLst>
          <pc:docMk/>
          <pc:sldMk cId="436635118" sldId="284"/>
        </pc:sldMkLst>
        <pc:spChg chg="add mod">
          <ac:chgData name="Gnanvo, Kondo (kg6cq)" userId="cf2a00cd-5d4a-477d-a52f-af039bcf1853" providerId="ADAL" clId="{09FBF32A-7137-4D41-941A-567C42795670}" dt="2022-07-22T01:36:51.889" v="32585" actId="207"/>
          <ac:spMkLst>
            <pc:docMk/>
            <pc:sldMk cId="436635118" sldId="284"/>
            <ac:spMk id="5" creationId="{8BD59B37-EBB9-4499-8EE2-B46770A67CBD}"/>
          </ac:spMkLst>
        </pc:spChg>
        <pc:spChg chg="del">
          <ac:chgData name="Gnanvo, Kondo (kg6cq)" userId="cf2a00cd-5d4a-477d-a52f-af039bcf1853" providerId="ADAL" clId="{09FBF32A-7137-4D41-941A-567C42795670}" dt="2022-07-19T20:14:24.595" v="26428" actId="478"/>
          <ac:spMkLst>
            <pc:docMk/>
            <pc:sldMk cId="436635118" sldId="284"/>
            <ac:spMk id="6" creationId="{F4867C91-F8EE-4E2C-8572-CB36775F5BE5}"/>
          </ac:spMkLst>
        </pc:spChg>
        <pc:spChg chg="mod">
          <ac:chgData name="Gnanvo, Kondo (kg6cq)" userId="cf2a00cd-5d4a-477d-a52f-af039bcf1853" providerId="ADAL" clId="{09FBF32A-7137-4D41-941A-567C42795670}" dt="2022-07-22T00:27:53.591" v="30959" actId="207"/>
          <ac:spMkLst>
            <pc:docMk/>
            <pc:sldMk cId="436635118" sldId="284"/>
            <ac:spMk id="285" creationId="{00000000-0000-0000-0000-000000000000}"/>
          </ac:spMkLst>
        </pc:spChg>
      </pc:sldChg>
      <pc:sldChg chg="delSp modSp add mod">
        <pc:chgData name="Gnanvo, Kondo (kg6cq)" userId="cf2a00cd-5d4a-477d-a52f-af039bcf1853" providerId="ADAL" clId="{09FBF32A-7137-4D41-941A-567C42795670}" dt="2022-07-22T01:22:24.376" v="32442" actId="1035"/>
        <pc:sldMkLst>
          <pc:docMk/>
          <pc:sldMk cId="1520491719" sldId="285"/>
        </pc:sldMkLst>
        <pc:spChg chg="del">
          <ac:chgData name="Gnanvo, Kondo (kg6cq)" userId="cf2a00cd-5d4a-477d-a52f-af039bcf1853" providerId="ADAL" clId="{09FBF32A-7137-4D41-941A-567C42795670}" dt="2022-07-19T20:14:51.774" v="26431" actId="478"/>
          <ac:spMkLst>
            <pc:docMk/>
            <pc:sldMk cId="1520491719" sldId="285"/>
            <ac:spMk id="6" creationId="{F4867C91-F8EE-4E2C-8572-CB36775F5BE5}"/>
          </ac:spMkLst>
        </pc:spChg>
        <pc:spChg chg="mod">
          <ac:chgData name="Gnanvo, Kondo (kg6cq)" userId="cf2a00cd-5d4a-477d-a52f-af039bcf1853" providerId="ADAL" clId="{09FBF32A-7137-4D41-941A-567C42795670}" dt="2022-07-18T23:44:15.157" v="23321" actId="20577"/>
          <ac:spMkLst>
            <pc:docMk/>
            <pc:sldMk cId="1520491719" sldId="285"/>
            <ac:spMk id="285" creationId="{00000000-0000-0000-0000-000000000000}"/>
          </ac:spMkLst>
        </pc:spChg>
        <pc:picChg chg="mod">
          <ac:chgData name="Gnanvo, Kondo (kg6cq)" userId="cf2a00cd-5d4a-477d-a52f-af039bcf1853" providerId="ADAL" clId="{09FBF32A-7137-4D41-941A-567C42795670}" dt="2022-07-22T01:22:24.376" v="32442" actId="1035"/>
          <ac:picMkLst>
            <pc:docMk/>
            <pc:sldMk cId="1520491719" sldId="285"/>
            <ac:picMk id="6" creationId="{36B81EF5-43CA-45BF-BF67-0B55B60931EE}"/>
          </ac:picMkLst>
        </pc:picChg>
        <pc:picChg chg="mod">
          <ac:chgData name="Gnanvo, Kondo (kg6cq)" userId="cf2a00cd-5d4a-477d-a52f-af039bcf1853" providerId="ADAL" clId="{09FBF32A-7137-4D41-941A-567C42795670}" dt="2022-07-22T00:14:17.389" v="30609" actId="1076"/>
          <ac:picMkLst>
            <pc:docMk/>
            <pc:sldMk cId="1520491719" sldId="285"/>
            <ac:picMk id="8" creationId="{A36D4274-47EF-466F-A718-F045D9252B07}"/>
          </ac:picMkLst>
        </pc:picChg>
      </pc:sldChg>
      <pc:sldChg chg="addSp delSp modSp add mod">
        <pc:chgData name="Gnanvo, Kondo (kg6cq)" userId="cf2a00cd-5d4a-477d-a52f-af039bcf1853" providerId="ADAL" clId="{09FBF32A-7137-4D41-941A-567C42795670}" dt="2022-07-22T01:34:37.277" v="32547" actId="113"/>
        <pc:sldMkLst>
          <pc:docMk/>
          <pc:sldMk cId="447848458" sldId="286"/>
        </pc:sldMkLst>
        <pc:spChg chg="del mod">
          <ac:chgData name="Gnanvo, Kondo (kg6cq)" userId="cf2a00cd-5d4a-477d-a52f-af039bcf1853" providerId="ADAL" clId="{09FBF32A-7137-4D41-941A-567C42795670}" dt="2022-07-20T12:37:51.244" v="26458" actId="478"/>
          <ac:spMkLst>
            <pc:docMk/>
            <pc:sldMk cId="447848458" sldId="286"/>
            <ac:spMk id="4" creationId="{E23017E8-794F-45BE-83A8-9DF6E7A2BA1D}"/>
          </ac:spMkLst>
        </pc:spChg>
        <pc:spChg chg="mod">
          <ac:chgData name="Gnanvo, Kondo (kg6cq)" userId="cf2a00cd-5d4a-477d-a52f-af039bcf1853" providerId="ADAL" clId="{09FBF32A-7137-4D41-941A-567C42795670}" dt="2022-07-20T13:24:30.936" v="27243" actId="1076"/>
          <ac:spMkLst>
            <pc:docMk/>
            <pc:sldMk cId="447848458" sldId="286"/>
            <ac:spMk id="64" creationId="{C4EA0928-D0D7-4B99-B64C-FB043B83DCFB}"/>
          </ac:spMkLst>
        </pc:spChg>
        <pc:spChg chg="add mod">
          <ac:chgData name="Gnanvo, Kondo (kg6cq)" userId="cf2a00cd-5d4a-477d-a52f-af039bcf1853" providerId="ADAL" clId="{09FBF32A-7137-4D41-941A-567C42795670}" dt="2022-07-22T01:34:37.277" v="32547" actId="113"/>
          <ac:spMkLst>
            <pc:docMk/>
            <pc:sldMk cId="447848458" sldId="286"/>
            <ac:spMk id="71" creationId="{00FF6067-253F-4471-8085-B4484C27362A}"/>
          </ac:spMkLst>
        </pc:spChg>
        <pc:spChg chg="add del mod">
          <ac:chgData name="Gnanvo, Kondo (kg6cq)" userId="cf2a00cd-5d4a-477d-a52f-af039bcf1853" providerId="ADAL" clId="{09FBF32A-7137-4D41-941A-567C42795670}" dt="2022-07-20T13:29:56.933" v="27567" actId="478"/>
          <ac:spMkLst>
            <pc:docMk/>
            <pc:sldMk cId="447848458" sldId="286"/>
            <ac:spMk id="72" creationId="{44AEBDD7-A3CC-46F3-A994-8895424DC434}"/>
          </ac:spMkLst>
        </pc:spChg>
        <pc:spChg chg="add mod">
          <ac:chgData name="Gnanvo, Kondo (kg6cq)" userId="cf2a00cd-5d4a-477d-a52f-af039bcf1853" providerId="ADAL" clId="{09FBF32A-7137-4D41-941A-567C42795670}" dt="2022-07-22T01:34:33.283" v="32545" actId="207"/>
          <ac:spMkLst>
            <pc:docMk/>
            <pc:sldMk cId="447848458" sldId="286"/>
            <ac:spMk id="73" creationId="{CB394B0E-180B-44B9-B05D-A9FCEB9D0B81}"/>
          </ac:spMkLst>
        </pc:spChg>
        <pc:spChg chg="mod">
          <ac:chgData name="Gnanvo, Kondo (kg6cq)" userId="cf2a00cd-5d4a-477d-a52f-af039bcf1853" providerId="ADAL" clId="{09FBF32A-7137-4D41-941A-567C42795670}" dt="2022-07-20T13:39:43.958" v="27906" actId="20577"/>
          <ac:spMkLst>
            <pc:docMk/>
            <pc:sldMk cId="447848458" sldId="286"/>
            <ac:spMk id="285" creationId="{00000000-0000-0000-0000-000000000000}"/>
          </ac:spMkLst>
        </pc:spChg>
        <pc:grpChg chg="del mod topLvl">
          <ac:chgData name="Gnanvo, Kondo (kg6cq)" userId="cf2a00cd-5d4a-477d-a52f-af039bcf1853" providerId="ADAL" clId="{09FBF32A-7137-4D41-941A-567C42795670}" dt="2022-07-20T12:37:36.437" v="26454" actId="478"/>
          <ac:grpSpMkLst>
            <pc:docMk/>
            <pc:sldMk cId="447848458" sldId="286"/>
            <ac:grpSpMk id="6" creationId="{DE7A40CC-34FD-4451-B028-3ECF83BB6F3D}"/>
          </ac:grpSpMkLst>
        </pc:grpChg>
        <pc:grpChg chg="del mod">
          <ac:chgData name="Gnanvo, Kondo (kg6cq)" userId="cf2a00cd-5d4a-477d-a52f-af039bcf1853" providerId="ADAL" clId="{09FBF32A-7137-4D41-941A-567C42795670}" dt="2022-07-20T12:37:33.083" v="26453" actId="165"/>
          <ac:grpSpMkLst>
            <pc:docMk/>
            <pc:sldMk cId="447848458" sldId="286"/>
            <ac:grpSpMk id="8" creationId="{DA1260D3-6D0B-454B-8C64-B5BF58FAF6F8}"/>
          </ac:grpSpMkLst>
        </pc:grpChg>
        <pc:grpChg chg="del mod topLvl">
          <ac:chgData name="Gnanvo, Kondo (kg6cq)" userId="cf2a00cd-5d4a-477d-a52f-af039bcf1853" providerId="ADAL" clId="{09FBF32A-7137-4D41-941A-567C42795670}" dt="2022-07-20T13:14:42.758" v="27067" actId="478"/>
          <ac:grpSpMkLst>
            <pc:docMk/>
            <pc:sldMk cId="447848458" sldId="286"/>
            <ac:grpSpMk id="18" creationId="{31BC6E13-2837-41D7-8DFD-BBF3924089D7}"/>
          </ac:grpSpMkLst>
        </pc:grpChg>
        <pc:grpChg chg="add mod">
          <ac:chgData name="Gnanvo, Kondo (kg6cq)" userId="cf2a00cd-5d4a-477d-a52f-af039bcf1853" providerId="ADAL" clId="{09FBF32A-7137-4D41-941A-567C42795670}" dt="2022-07-20T13:16:13.396" v="27111" actId="1035"/>
          <ac:grpSpMkLst>
            <pc:docMk/>
            <pc:sldMk cId="447848458" sldId="286"/>
            <ac:grpSpMk id="42" creationId="{B25F9791-647F-4202-8936-2DC27D5A2546}"/>
          </ac:grpSpMkLst>
        </pc:grpChg>
        <pc:grpChg chg="add mod">
          <ac:chgData name="Gnanvo, Kondo (kg6cq)" userId="cf2a00cd-5d4a-477d-a52f-af039bcf1853" providerId="ADAL" clId="{09FBF32A-7137-4D41-941A-567C42795670}" dt="2022-07-20T13:16:13.396" v="27111" actId="1035"/>
          <ac:grpSpMkLst>
            <pc:docMk/>
            <pc:sldMk cId="447848458" sldId="286"/>
            <ac:grpSpMk id="62" creationId="{74EA8773-64C9-4118-99C8-5B94635C5FFE}"/>
          </ac:grpSpMkLst>
        </pc:grpChg>
        <pc:picChg chg="mod">
          <ac:chgData name="Gnanvo, Kondo (kg6cq)" userId="cf2a00cd-5d4a-477d-a52f-af039bcf1853" providerId="ADAL" clId="{09FBF32A-7137-4D41-941A-567C42795670}" dt="2022-07-20T12:38:01.380" v="26460" actId="1076"/>
          <ac:picMkLst>
            <pc:docMk/>
            <pc:sldMk cId="447848458" sldId="286"/>
            <ac:picMk id="19" creationId="{EFE6B18B-BE72-44A3-98D2-C312697BE9F4}"/>
          </ac:picMkLst>
        </pc:picChg>
      </pc:sldChg>
      <pc:sldChg chg="addSp delSp modSp add mod">
        <pc:chgData name="Gnanvo, Kondo (kg6cq)" userId="cf2a00cd-5d4a-477d-a52f-af039bcf1853" providerId="ADAL" clId="{09FBF32A-7137-4D41-941A-567C42795670}" dt="2022-07-22T00:40:10.987" v="31084" actId="1076"/>
        <pc:sldMkLst>
          <pc:docMk/>
          <pc:sldMk cId="741354152" sldId="287"/>
        </pc:sldMkLst>
        <pc:spChg chg="add mod">
          <ac:chgData name="Gnanvo, Kondo (kg6cq)" userId="cf2a00cd-5d4a-477d-a52f-af039bcf1853" providerId="ADAL" clId="{09FBF32A-7137-4D41-941A-567C42795670}" dt="2022-07-22T00:38:37.917" v="31082" actId="1076"/>
          <ac:spMkLst>
            <pc:docMk/>
            <pc:sldMk cId="741354152" sldId="287"/>
            <ac:spMk id="5" creationId="{E3F28168-E4BD-41DF-A4E3-BF8E97ADBEC4}"/>
          </ac:spMkLst>
        </pc:spChg>
        <pc:spChg chg="del mod">
          <ac:chgData name="Gnanvo, Kondo (kg6cq)" userId="cf2a00cd-5d4a-477d-a52f-af039bcf1853" providerId="ADAL" clId="{09FBF32A-7137-4D41-941A-567C42795670}" dt="2022-07-20T13:42:33.525" v="27919" actId="478"/>
          <ac:spMkLst>
            <pc:docMk/>
            <pc:sldMk cId="741354152" sldId="287"/>
            <ac:spMk id="43" creationId="{1B12A2D8-2A5E-4CA6-83E4-C75CEB5A1854}"/>
          </ac:spMkLst>
        </pc:spChg>
        <pc:spChg chg="mod">
          <ac:chgData name="Gnanvo, Kondo (kg6cq)" userId="cf2a00cd-5d4a-477d-a52f-af039bcf1853" providerId="ADAL" clId="{09FBF32A-7137-4D41-941A-567C42795670}" dt="2022-07-20T13:44:03.741" v="27944" actId="20577"/>
          <ac:spMkLst>
            <pc:docMk/>
            <pc:sldMk cId="741354152" sldId="287"/>
            <ac:spMk id="285" creationId="{00000000-0000-0000-0000-000000000000}"/>
          </ac:spMkLst>
        </pc:spChg>
        <pc:grpChg chg="del mod">
          <ac:chgData name="Gnanvo, Kondo (kg6cq)" userId="cf2a00cd-5d4a-477d-a52f-af039bcf1853" providerId="ADAL" clId="{09FBF32A-7137-4D41-941A-567C42795670}" dt="2022-07-20T13:42:33.525" v="27919" actId="478"/>
          <ac:grpSpMkLst>
            <pc:docMk/>
            <pc:sldMk cId="741354152" sldId="287"/>
            <ac:grpSpMk id="11" creationId="{3DFBB703-677F-46DE-B9AF-F3EE0DF15522}"/>
          </ac:grpSpMkLst>
        </pc:grpChg>
        <pc:grpChg chg="del">
          <ac:chgData name="Gnanvo, Kondo (kg6cq)" userId="cf2a00cd-5d4a-477d-a52f-af039bcf1853" providerId="ADAL" clId="{09FBF32A-7137-4D41-941A-567C42795670}" dt="2022-07-20T13:42:33.525" v="27919" actId="478"/>
          <ac:grpSpMkLst>
            <pc:docMk/>
            <pc:sldMk cId="741354152" sldId="287"/>
            <ac:grpSpMk id="14" creationId="{7AEA9CFA-6E99-48A4-8A94-605D49A37317}"/>
          </ac:grpSpMkLst>
        </pc:grpChg>
        <pc:graphicFrameChg chg="del mod">
          <ac:chgData name="Gnanvo, Kondo (kg6cq)" userId="cf2a00cd-5d4a-477d-a52f-af039bcf1853" providerId="ADAL" clId="{09FBF32A-7137-4D41-941A-567C42795670}" dt="2022-07-20T13:42:33.525" v="27919" actId="478"/>
          <ac:graphicFrameMkLst>
            <pc:docMk/>
            <pc:sldMk cId="741354152" sldId="287"/>
            <ac:graphicFrameMk id="72" creationId="{C7150F72-5CCF-4D3E-BC93-2A1FE7EC800D}"/>
          </ac:graphicFrameMkLst>
        </pc:graphicFrameChg>
        <pc:picChg chg="add mod modCrop">
          <ac:chgData name="Gnanvo, Kondo (kg6cq)" userId="cf2a00cd-5d4a-477d-a52f-af039bcf1853" providerId="ADAL" clId="{09FBF32A-7137-4D41-941A-567C42795670}" dt="2022-07-22T00:40:10.987" v="31084" actId="1076"/>
          <ac:picMkLst>
            <pc:docMk/>
            <pc:sldMk cId="741354152" sldId="287"/>
            <ac:picMk id="3" creationId="{67680F3D-B462-43E6-9FD8-4EC7DD940931}"/>
          </ac:picMkLst>
        </pc:picChg>
        <pc:cxnChg chg="mod">
          <ac:chgData name="Gnanvo, Kondo (kg6cq)" userId="cf2a00cd-5d4a-477d-a52f-af039bcf1853" providerId="ADAL" clId="{09FBF32A-7137-4D41-941A-567C42795670}" dt="2022-07-20T13:42:33.525" v="27919" actId="478"/>
          <ac:cxnSpMkLst>
            <pc:docMk/>
            <pc:sldMk cId="741354152" sldId="287"/>
            <ac:cxnSpMk id="9" creationId="{44221047-C69C-49E2-BEE6-F627891BD57F}"/>
          </ac:cxnSpMkLst>
        </pc:cxnChg>
      </pc:sldChg>
      <pc:sldChg chg="modSp mod">
        <pc:chgData name="Gnanvo, Kondo (kg6cq)" userId="cf2a00cd-5d4a-477d-a52f-af039bcf1853" providerId="ADAL" clId="{09FBF32A-7137-4D41-941A-567C42795670}" dt="2022-07-22T00:14:29.942" v="30623" actId="1038"/>
        <pc:sldMkLst>
          <pc:docMk/>
          <pc:sldMk cId="4179169142" sldId="288"/>
        </pc:sldMkLst>
        <pc:picChg chg="mod">
          <ac:chgData name="Gnanvo, Kondo (kg6cq)" userId="cf2a00cd-5d4a-477d-a52f-af039bcf1853" providerId="ADAL" clId="{09FBF32A-7137-4D41-941A-567C42795670}" dt="2022-07-22T00:14:29.942" v="30623" actId="1038"/>
          <ac:picMkLst>
            <pc:docMk/>
            <pc:sldMk cId="4179169142" sldId="288"/>
            <ac:picMk id="4" creationId="{E13AFAC0-A379-4F0A-B0E9-6F8646A04C14}"/>
          </ac:picMkLst>
        </pc:picChg>
        <pc:picChg chg="mod">
          <ac:chgData name="Gnanvo, Kondo (kg6cq)" userId="cf2a00cd-5d4a-477d-a52f-af039bcf1853" providerId="ADAL" clId="{09FBF32A-7137-4D41-941A-567C42795670}" dt="2022-07-22T00:14:25.660" v="30616" actId="1038"/>
          <ac:picMkLst>
            <pc:docMk/>
            <pc:sldMk cId="4179169142" sldId="288"/>
            <ac:picMk id="5" creationId="{4AB12A28-EB4F-430D-A06C-92E6F046BBE5}"/>
          </ac:picMkLst>
        </pc:picChg>
      </pc:sldChg>
      <pc:sldChg chg="addSp delSp modSp add mod">
        <pc:chgData name="Gnanvo, Kondo (kg6cq)" userId="cf2a00cd-5d4a-477d-a52f-af039bcf1853" providerId="ADAL" clId="{09FBF32A-7137-4D41-941A-567C42795670}" dt="2022-07-22T01:24:15.688" v="32476" actId="1076"/>
        <pc:sldMkLst>
          <pc:docMk/>
          <pc:sldMk cId="1100423192" sldId="289"/>
        </pc:sldMkLst>
        <pc:spChg chg="del">
          <ac:chgData name="Gnanvo, Kondo (kg6cq)" userId="cf2a00cd-5d4a-477d-a52f-af039bcf1853" providerId="ADAL" clId="{09FBF32A-7137-4D41-941A-567C42795670}" dt="2022-07-22T00:41:43.859" v="31087" actId="478"/>
          <ac:spMkLst>
            <pc:docMk/>
            <pc:sldMk cId="1100423192" sldId="289"/>
            <ac:spMk id="6" creationId="{F4867C91-F8EE-4E2C-8572-CB36775F5BE5}"/>
          </ac:spMkLst>
        </pc:spChg>
        <pc:spChg chg="del">
          <ac:chgData name="Gnanvo, Kondo (kg6cq)" userId="cf2a00cd-5d4a-477d-a52f-af039bcf1853" providerId="ADAL" clId="{09FBF32A-7137-4D41-941A-567C42795670}" dt="2022-07-22T00:41:43.859" v="31087" actId="478"/>
          <ac:spMkLst>
            <pc:docMk/>
            <pc:sldMk cId="1100423192" sldId="289"/>
            <ac:spMk id="7" creationId="{E15C3D11-0CBA-499F-8789-41315B53E963}"/>
          </ac:spMkLst>
        </pc:spChg>
        <pc:spChg chg="mod">
          <ac:chgData name="Gnanvo, Kondo (kg6cq)" userId="cf2a00cd-5d4a-477d-a52f-af039bcf1853" providerId="ADAL" clId="{09FBF32A-7137-4D41-941A-567C42795670}" dt="2022-07-22T00:41:57.159" v="31111" actId="20577"/>
          <ac:spMkLst>
            <pc:docMk/>
            <pc:sldMk cId="1100423192" sldId="289"/>
            <ac:spMk id="285" creationId="{00000000-0000-0000-0000-000000000000}"/>
          </ac:spMkLst>
        </pc:spChg>
        <pc:picChg chg="add mod">
          <ac:chgData name="Gnanvo, Kondo (kg6cq)" userId="cf2a00cd-5d4a-477d-a52f-af039bcf1853" providerId="ADAL" clId="{09FBF32A-7137-4D41-941A-567C42795670}" dt="2022-07-22T01:24:15.688" v="32476" actId="1076"/>
          <ac:picMkLst>
            <pc:docMk/>
            <pc:sldMk cId="1100423192" sldId="289"/>
            <ac:picMk id="8" creationId="{D384FF19-B678-4122-BC85-74F570CA3709}"/>
          </ac:picMkLst>
        </pc:picChg>
      </pc:sldChg>
      <pc:sldChg chg="addSp delSp modSp add del mod">
        <pc:chgData name="Gnanvo, Kondo (kg6cq)" userId="cf2a00cd-5d4a-477d-a52f-af039bcf1853" providerId="ADAL" clId="{09FBF32A-7137-4D41-941A-567C42795670}" dt="2022-07-22T00:40:05.868" v="31083" actId="47"/>
        <pc:sldMkLst>
          <pc:docMk/>
          <pc:sldMk cId="1110162375" sldId="289"/>
        </pc:sldMkLst>
        <pc:spChg chg="del">
          <ac:chgData name="Gnanvo, Kondo (kg6cq)" userId="cf2a00cd-5d4a-477d-a52f-af039bcf1853" providerId="ADAL" clId="{09FBF32A-7137-4D41-941A-567C42795670}" dt="2022-07-22T00:28:47.764" v="30963" actId="478"/>
          <ac:spMkLst>
            <pc:docMk/>
            <pc:sldMk cId="1110162375" sldId="289"/>
            <ac:spMk id="5" creationId="{E3F28168-E4BD-41DF-A4E3-BF8E97ADBEC4}"/>
          </ac:spMkLst>
        </pc:spChg>
        <pc:spChg chg="add mod ord">
          <ac:chgData name="Gnanvo, Kondo (kg6cq)" userId="cf2a00cd-5d4a-477d-a52f-af039bcf1853" providerId="ADAL" clId="{09FBF32A-7137-4D41-941A-567C42795670}" dt="2022-07-22T00:38:06.114" v="31077" actId="166"/>
          <ac:spMkLst>
            <pc:docMk/>
            <pc:sldMk cId="1110162375" sldId="289"/>
            <ac:spMk id="8" creationId="{6299A395-7C2D-4395-8622-0D64767FD409}"/>
          </ac:spMkLst>
        </pc:spChg>
        <pc:spChg chg="mod">
          <ac:chgData name="Gnanvo, Kondo (kg6cq)" userId="cf2a00cd-5d4a-477d-a52f-af039bcf1853" providerId="ADAL" clId="{09FBF32A-7137-4D41-941A-567C42795670}" dt="2022-07-22T00:33:21.436" v="30996" actId="20577"/>
          <ac:spMkLst>
            <pc:docMk/>
            <pc:sldMk cId="1110162375" sldId="289"/>
            <ac:spMk id="285" creationId="{00000000-0000-0000-0000-000000000000}"/>
          </ac:spMkLst>
        </pc:spChg>
        <pc:picChg chg="add del mod">
          <ac:chgData name="Gnanvo, Kondo (kg6cq)" userId="cf2a00cd-5d4a-477d-a52f-af039bcf1853" providerId="ADAL" clId="{09FBF32A-7137-4D41-941A-567C42795670}" dt="2022-07-22T00:37:31.199" v="31068" actId="478"/>
          <ac:picMkLst>
            <pc:docMk/>
            <pc:sldMk cId="1110162375" sldId="289"/>
            <ac:picMk id="2" creationId="{7D192C01-ADFF-413C-BA9D-FFD7AEB46CAD}"/>
          </ac:picMkLst>
        </pc:picChg>
        <pc:picChg chg="del">
          <ac:chgData name="Gnanvo, Kondo (kg6cq)" userId="cf2a00cd-5d4a-477d-a52f-af039bcf1853" providerId="ADAL" clId="{09FBF32A-7137-4D41-941A-567C42795670}" dt="2022-07-22T00:28:47.764" v="30963" actId="478"/>
          <ac:picMkLst>
            <pc:docMk/>
            <pc:sldMk cId="1110162375" sldId="289"/>
            <ac:picMk id="3" creationId="{67680F3D-B462-43E6-9FD8-4EC7DD940931}"/>
          </ac:picMkLst>
        </pc:picChg>
        <pc:picChg chg="add mod">
          <ac:chgData name="Gnanvo, Kondo (kg6cq)" userId="cf2a00cd-5d4a-477d-a52f-af039bcf1853" providerId="ADAL" clId="{09FBF32A-7137-4D41-941A-567C42795670}" dt="2022-07-22T00:38:00.566" v="31075" actId="1076"/>
          <ac:picMkLst>
            <pc:docMk/>
            <pc:sldMk cId="1110162375" sldId="289"/>
            <ac:picMk id="6" creationId="{E430F40E-46BB-444E-9ECA-06B57E50292A}"/>
          </ac:picMkLst>
        </pc:picChg>
      </pc:sldChg>
      <pc:sldChg chg="add del">
        <pc:chgData name="Gnanvo, Kondo (kg6cq)" userId="cf2a00cd-5d4a-477d-a52f-af039bcf1853" providerId="ADAL" clId="{09FBF32A-7137-4D41-941A-567C42795670}" dt="2022-07-22T00:16:32.560" v="30627" actId="2890"/>
        <pc:sldMkLst>
          <pc:docMk/>
          <pc:sldMk cId="1436176743" sldId="289"/>
        </pc:sldMkLst>
      </pc:sldChg>
      <pc:sldChg chg="add del ord">
        <pc:chgData name="Gnanvo, Kondo (kg6cq)" userId="cf2a00cd-5d4a-477d-a52f-af039bcf1853" providerId="ADAL" clId="{09FBF32A-7137-4D41-941A-567C42795670}" dt="2022-07-22T00:28:30.926" v="30960" actId="47"/>
        <pc:sldMkLst>
          <pc:docMk/>
          <pc:sldMk cId="3189607705" sldId="289"/>
        </pc:sldMkLst>
      </pc:sldChg>
      <pc:sldMasterChg chg="modSldLayout">
        <pc:chgData name="Gnanvo, Kondo (kg6cq)" userId="cf2a00cd-5d4a-477d-a52f-af039bcf1853" providerId="ADAL" clId="{09FBF32A-7137-4D41-941A-567C42795670}" dt="2022-07-10T19:24:28.610" v="3631" actId="1038"/>
        <pc:sldMasterMkLst>
          <pc:docMk/>
          <pc:sldMasterMk cId="1204029183" sldId="2147483648"/>
        </pc:sldMasterMkLst>
        <pc:sldLayoutChg chg="addSp delSp modSp mod">
          <pc:chgData name="Gnanvo, Kondo (kg6cq)" userId="cf2a00cd-5d4a-477d-a52f-af039bcf1853" providerId="ADAL" clId="{09FBF32A-7137-4D41-941A-567C42795670}" dt="2022-07-10T19:24:28.610" v="3631" actId="1038"/>
          <pc:sldLayoutMkLst>
            <pc:docMk/>
            <pc:sldMasterMk cId="1204029183" sldId="2147483648"/>
            <pc:sldLayoutMk cId="3381639319" sldId="2147483660"/>
          </pc:sldLayoutMkLst>
          <pc:spChg chg="mod">
            <ac:chgData name="Gnanvo, Kondo (kg6cq)" userId="cf2a00cd-5d4a-477d-a52f-af039bcf1853" providerId="ADAL" clId="{09FBF32A-7137-4D41-941A-567C42795670}" dt="2022-07-10T19:23:45.856" v="3577" actId="555"/>
            <ac:spMkLst>
              <pc:docMk/>
              <pc:sldMasterMk cId="1204029183" sldId="2147483648"/>
              <pc:sldLayoutMk cId="3381639319" sldId="2147483660"/>
              <ac:spMk id="7" creationId="{00000000-0000-0000-0000-000000000000}"/>
            </ac:spMkLst>
          </pc:spChg>
          <pc:spChg chg="mod">
            <ac:chgData name="Gnanvo, Kondo (kg6cq)" userId="cf2a00cd-5d4a-477d-a52f-af039bcf1853" providerId="ADAL" clId="{09FBF32A-7137-4D41-941A-567C42795670}" dt="2022-07-10T19:24:28.610" v="3631" actId="1038"/>
            <ac:spMkLst>
              <pc:docMk/>
              <pc:sldMasterMk cId="1204029183" sldId="2147483648"/>
              <pc:sldLayoutMk cId="3381639319" sldId="2147483660"/>
              <ac:spMk id="8" creationId="{00000000-0000-0000-0000-000000000000}"/>
            </ac:spMkLst>
          </pc:spChg>
          <pc:spChg chg="mod">
            <ac:chgData name="Gnanvo, Kondo (kg6cq)" userId="cf2a00cd-5d4a-477d-a52f-af039bcf1853" providerId="ADAL" clId="{09FBF32A-7137-4D41-941A-567C42795670}" dt="2022-07-10T19:23:52.891" v="3578" actId="12788"/>
            <ac:spMkLst>
              <pc:docMk/>
              <pc:sldMasterMk cId="1204029183" sldId="2147483648"/>
              <pc:sldLayoutMk cId="3381639319" sldId="2147483660"/>
              <ac:spMk id="27" creationId="{00000000-0000-0000-0000-000000000000}"/>
            </ac:spMkLst>
          </pc:spChg>
          <pc:spChg chg="add del mod">
            <ac:chgData name="Gnanvo, Kondo (kg6cq)" userId="cf2a00cd-5d4a-477d-a52f-af039bcf1853" providerId="ADAL" clId="{09FBF32A-7137-4D41-941A-567C42795670}" dt="2022-07-10T19:24:18.545" v="3582" actId="478"/>
            <ac:spMkLst>
              <pc:docMk/>
              <pc:sldMasterMk cId="1204029183" sldId="2147483648"/>
              <pc:sldLayoutMk cId="3381639319" sldId="2147483660"/>
              <ac:spMk id="28" creationId="{00000000-0000-0000-0000-000000000000}"/>
            </ac:spMkLst>
          </pc:spChg>
          <pc:picChg chg="mod">
            <ac:chgData name="Gnanvo, Kondo (kg6cq)" userId="cf2a00cd-5d4a-477d-a52f-af039bcf1853" providerId="ADAL" clId="{09FBF32A-7137-4D41-941A-567C42795670}" dt="2022-07-10T19:23:45.856" v="3577" actId="555"/>
            <ac:picMkLst>
              <pc:docMk/>
              <pc:sldMasterMk cId="1204029183" sldId="2147483648"/>
              <pc:sldLayoutMk cId="3381639319" sldId="2147483660"/>
              <ac:picMk id="9" creationId="{00000000-0000-0000-0000-000000000000}"/>
            </ac:picMkLst>
          </pc:picChg>
        </pc:sldLayoutChg>
      </pc:sldMasterChg>
    </pc:docChg>
  </pc:docChgLst>
  <pc:docChgLst>
    <pc:chgData name="Gnanvo, Kondo (kg6cq)" userId="cf2a00cd-5d4a-477d-a52f-af039bcf1853" providerId="ADAL" clId="{18EC0DA1-F194-4311-B24F-733310435373}"/>
    <pc:docChg chg="undo redo custSel addSld delSld modSld sldOrd modMainMaster">
      <pc:chgData name="Gnanvo, Kondo (kg6cq)" userId="cf2a00cd-5d4a-477d-a52f-af039bcf1853" providerId="ADAL" clId="{18EC0DA1-F194-4311-B24F-733310435373}" dt="2023-11-06T19:38:14.104" v="16900" actId="1036"/>
      <pc:docMkLst>
        <pc:docMk/>
      </pc:docMkLst>
      <pc:sldChg chg="addSp delSp modSp mod">
        <pc:chgData name="Gnanvo, Kondo (kg6cq)" userId="cf2a00cd-5d4a-477d-a52f-af039bcf1853" providerId="ADAL" clId="{18EC0DA1-F194-4311-B24F-733310435373}" dt="2023-11-06T15:40:37.942" v="10407" actId="1036"/>
        <pc:sldMkLst>
          <pc:docMk/>
          <pc:sldMk cId="1123535545" sldId="266"/>
        </pc:sldMkLst>
        <pc:spChg chg="mod">
          <ac:chgData name="Gnanvo, Kondo (kg6cq)" userId="cf2a00cd-5d4a-477d-a52f-af039bcf1853" providerId="ADAL" clId="{18EC0DA1-F194-4311-B24F-733310435373}" dt="2023-11-06T15:39:40.910" v="10383" actId="1076"/>
          <ac:spMkLst>
            <pc:docMk/>
            <pc:sldMk cId="1123535545" sldId="266"/>
            <ac:spMk id="5" creationId="{67094364-0402-407D-96F9-B030E2E94171}"/>
          </ac:spMkLst>
        </pc:spChg>
        <pc:spChg chg="mod">
          <ac:chgData name="Gnanvo, Kondo (kg6cq)" userId="cf2a00cd-5d4a-477d-a52f-af039bcf1853" providerId="ADAL" clId="{18EC0DA1-F194-4311-B24F-733310435373}" dt="2023-11-06T15:40:24.685" v="10393" actId="20577"/>
          <ac:spMkLst>
            <pc:docMk/>
            <pc:sldMk cId="1123535545" sldId="266"/>
            <ac:spMk id="6" creationId="{F4867C91-F8EE-4E2C-8572-CB36775F5BE5}"/>
          </ac:spMkLst>
        </pc:spChg>
        <pc:spChg chg="add mod">
          <ac:chgData name="Gnanvo, Kondo (kg6cq)" userId="cf2a00cd-5d4a-477d-a52f-af039bcf1853" providerId="ADAL" clId="{18EC0DA1-F194-4311-B24F-733310435373}" dt="2023-11-05T17:09:43.776" v="4226" actId="1037"/>
          <ac:spMkLst>
            <pc:docMk/>
            <pc:sldMk cId="1123535545" sldId="266"/>
            <ac:spMk id="9" creationId="{24C40409-D8D6-4D43-BA47-8D815A21BAD3}"/>
          </ac:spMkLst>
        </pc:spChg>
        <pc:spChg chg="mod">
          <ac:chgData name="Gnanvo, Kondo (kg6cq)" userId="cf2a00cd-5d4a-477d-a52f-af039bcf1853" providerId="ADAL" clId="{18EC0DA1-F194-4311-B24F-733310435373}" dt="2023-11-06T01:23:03.964" v="7680" actId="12788"/>
          <ac:spMkLst>
            <pc:docMk/>
            <pc:sldMk cId="1123535545" sldId="266"/>
            <ac:spMk id="285" creationId="{00000000-0000-0000-0000-000000000000}"/>
          </ac:spMkLst>
        </pc:spChg>
        <pc:grpChg chg="add del mod">
          <ac:chgData name="Gnanvo, Kondo (kg6cq)" userId="cf2a00cd-5d4a-477d-a52f-af039bcf1853" providerId="ADAL" clId="{18EC0DA1-F194-4311-B24F-733310435373}" dt="2023-11-05T17:02:25.846" v="4113" actId="165"/>
          <ac:grpSpMkLst>
            <pc:docMk/>
            <pc:sldMk cId="1123535545" sldId="266"/>
            <ac:grpSpMk id="4" creationId="{64FCF283-0C0A-4E61-8889-DC6520C2FDC2}"/>
          </ac:grpSpMkLst>
        </pc:grpChg>
        <pc:grpChg chg="add mod">
          <ac:chgData name="Gnanvo, Kondo (kg6cq)" userId="cf2a00cd-5d4a-477d-a52f-af039bcf1853" providerId="ADAL" clId="{18EC0DA1-F194-4311-B24F-733310435373}" dt="2023-11-05T17:08:07.311" v="4189" actId="164"/>
          <ac:grpSpMkLst>
            <pc:docMk/>
            <pc:sldMk cId="1123535545" sldId="266"/>
            <ac:grpSpMk id="10" creationId="{27EF2055-624B-42A5-9517-1DF451C7995F}"/>
          </ac:grpSpMkLst>
        </pc:grpChg>
        <pc:grpChg chg="add mod ord">
          <ac:chgData name="Gnanvo, Kondo (kg6cq)" userId="cf2a00cd-5d4a-477d-a52f-af039bcf1853" providerId="ADAL" clId="{18EC0DA1-F194-4311-B24F-733310435373}" dt="2023-11-06T15:40:37.942" v="10407" actId="1036"/>
          <ac:grpSpMkLst>
            <pc:docMk/>
            <pc:sldMk cId="1123535545" sldId="266"/>
            <ac:grpSpMk id="11" creationId="{4AC29497-13F2-47CD-8F86-E49BA5B13109}"/>
          </ac:grpSpMkLst>
        </pc:grpChg>
        <pc:picChg chg="mod topLvl">
          <ac:chgData name="Gnanvo, Kondo (kg6cq)" userId="cf2a00cd-5d4a-477d-a52f-af039bcf1853" providerId="ADAL" clId="{18EC0DA1-F194-4311-B24F-733310435373}" dt="2023-11-05T17:08:07.311" v="4189" actId="164"/>
          <ac:picMkLst>
            <pc:docMk/>
            <pc:sldMk cId="1123535545" sldId="266"/>
            <ac:picMk id="3" creationId="{CC5FA556-549B-4054-A18D-A9D826AFA9A7}"/>
          </ac:picMkLst>
        </pc:picChg>
        <pc:picChg chg="mod topLvl modCrop">
          <ac:chgData name="Gnanvo, Kondo (kg6cq)" userId="cf2a00cd-5d4a-477d-a52f-af039bcf1853" providerId="ADAL" clId="{18EC0DA1-F194-4311-B24F-733310435373}" dt="2023-11-05T17:08:07.311" v="4189" actId="164"/>
          <ac:picMkLst>
            <pc:docMk/>
            <pc:sldMk cId="1123535545" sldId="266"/>
            <ac:picMk id="7" creationId="{C78B56D9-7FC2-46F1-AB8F-6D87F82B592B}"/>
          </ac:picMkLst>
        </pc:picChg>
        <pc:picChg chg="add mod">
          <ac:chgData name="Gnanvo, Kondo (kg6cq)" userId="cf2a00cd-5d4a-477d-a52f-af039bcf1853" providerId="ADAL" clId="{18EC0DA1-F194-4311-B24F-733310435373}" dt="2023-11-06T15:39:26.003" v="10380" actId="1037"/>
          <ac:picMkLst>
            <pc:docMk/>
            <pc:sldMk cId="1123535545" sldId="266"/>
            <ac:picMk id="8" creationId="{566B6B1A-9AD4-4D0F-96AC-9E16BC1DDBAE}"/>
          </ac:picMkLst>
        </pc:picChg>
      </pc:sldChg>
      <pc:sldChg chg="addSp delSp modSp mod">
        <pc:chgData name="Gnanvo, Kondo (kg6cq)" userId="cf2a00cd-5d4a-477d-a52f-af039bcf1853" providerId="ADAL" clId="{18EC0DA1-F194-4311-B24F-733310435373}" dt="2023-11-05T21:23:35.187" v="6989" actId="555"/>
        <pc:sldMkLst>
          <pc:docMk/>
          <pc:sldMk cId="2977968622" sldId="267"/>
        </pc:sldMkLst>
        <pc:spChg chg="mod">
          <ac:chgData name="Gnanvo, Kondo (kg6cq)" userId="cf2a00cd-5d4a-477d-a52f-af039bcf1853" providerId="ADAL" clId="{18EC0DA1-F194-4311-B24F-733310435373}" dt="2023-11-04T17:50:08.853" v="269" actId="113"/>
          <ac:spMkLst>
            <pc:docMk/>
            <pc:sldMk cId="2977968622" sldId="267"/>
            <ac:spMk id="3" creationId="{0A2C4BAE-92E8-4B8E-B7BB-49ABC6AB467A}"/>
          </ac:spMkLst>
        </pc:spChg>
        <pc:spChg chg="mod">
          <ac:chgData name="Gnanvo, Kondo (kg6cq)" userId="cf2a00cd-5d4a-477d-a52f-af039bcf1853" providerId="ADAL" clId="{18EC0DA1-F194-4311-B24F-733310435373}" dt="2023-11-04T17:48:59.622" v="250" actId="1036"/>
          <ac:spMkLst>
            <pc:docMk/>
            <pc:sldMk cId="2977968622" sldId="267"/>
            <ac:spMk id="4" creationId="{BFEFBACC-306B-4524-82CC-E2894402AB90}"/>
          </ac:spMkLst>
        </pc:spChg>
        <pc:spChg chg="del">
          <ac:chgData name="Gnanvo, Kondo (kg6cq)" userId="cf2a00cd-5d4a-477d-a52f-af039bcf1853" providerId="ADAL" clId="{18EC0DA1-F194-4311-B24F-733310435373}" dt="2023-11-04T17:44:33.163" v="188" actId="478"/>
          <ac:spMkLst>
            <pc:docMk/>
            <pc:sldMk cId="2977968622" sldId="267"/>
            <ac:spMk id="5" creationId="{7BA10364-E6FB-4338-8615-A83F01FCD6AB}"/>
          </ac:spMkLst>
        </pc:spChg>
        <pc:spChg chg="del">
          <ac:chgData name="Gnanvo, Kondo (kg6cq)" userId="cf2a00cd-5d4a-477d-a52f-af039bcf1853" providerId="ADAL" clId="{18EC0DA1-F194-4311-B24F-733310435373}" dt="2023-11-04T17:44:33.163" v="188" actId="478"/>
          <ac:spMkLst>
            <pc:docMk/>
            <pc:sldMk cId="2977968622" sldId="267"/>
            <ac:spMk id="40" creationId="{C78CC959-2228-4D88-8A56-97C122476D43}"/>
          </ac:spMkLst>
        </pc:spChg>
        <pc:picChg chg="add mod">
          <ac:chgData name="Gnanvo, Kondo (kg6cq)" userId="cf2a00cd-5d4a-477d-a52f-af039bcf1853" providerId="ADAL" clId="{18EC0DA1-F194-4311-B24F-733310435373}" dt="2023-11-05T21:23:35.187" v="6989" actId="555"/>
          <ac:picMkLst>
            <pc:docMk/>
            <pc:sldMk cId="2977968622" sldId="267"/>
            <ac:picMk id="5" creationId="{5E99CC86-470D-4AF4-AFA3-A6B104131CCC}"/>
          </ac:picMkLst>
        </pc:picChg>
        <pc:picChg chg="add mod">
          <ac:chgData name="Gnanvo, Kondo (kg6cq)" userId="cf2a00cd-5d4a-477d-a52f-af039bcf1853" providerId="ADAL" clId="{18EC0DA1-F194-4311-B24F-733310435373}" dt="2023-11-05T21:23:35.187" v="6989" actId="555"/>
          <ac:picMkLst>
            <pc:docMk/>
            <pc:sldMk cId="2977968622" sldId="267"/>
            <ac:picMk id="6" creationId="{93CE4CF2-0008-4054-B6CF-79C8AD5FB59E}"/>
          </ac:picMkLst>
        </pc:picChg>
        <pc:picChg chg="add del mod">
          <ac:chgData name="Gnanvo, Kondo (kg6cq)" userId="cf2a00cd-5d4a-477d-a52f-af039bcf1853" providerId="ADAL" clId="{18EC0DA1-F194-4311-B24F-733310435373}" dt="2023-11-05T21:22:40.254" v="6976" actId="478"/>
          <ac:picMkLst>
            <pc:docMk/>
            <pc:sldMk cId="2977968622" sldId="267"/>
            <ac:picMk id="8" creationId="{3C454B8E-3A3B-4A65-B8BB-060B7F09B60A}"/>
          </ac:picMkLst>
        </pc:picChg>
      </pc:sldChg>
      <pc:sldChg chg="modSp mod">
        <pc:chgData name="Gnanvo, Kondo (kg6cq)" userId="cf2a00cd-5d4a-477d-a52f-af039bcf1853" providerId="ADAL" clId="{18EC0DA1-F194-4311-B24F-733310435373}" dt="2023-11-06T18:24:08.355" v="15457" actId="6549"/>
        <pc:sldMkLst>
          <pc:docMk/>
          <pc:sldMk cId="2355831635" sldId="268"/>
        </pc:sldMkLst>
        <pc:spChg chg="mod">
          <ac:chgData name="Gnanvo, Kondo (kg6cq)" userId="cf2a00cd-5d4a-477d-a52f-af039bcf1853" providerId="ADAL" clId="{18EC0DA1-F194-4311-B24F-733310435373}" dt="2023-11-06T18:24:08.355" v="15457" actId="6549"/>
          <ac:spMkLst>
            <pc:docMk/>
            <pc:sldMk cId="2355831635" sldId="268"/>
            <ac:spMk id="5" creationId="{0E2A80C7-6727-44F0-B735-4F7E428F4C85}"/>
          </ac:spMkLst>
        </pc:spChg>
        <pc:spChg chg="mod">
          <ac:chgData name="Gnanvo, Kondo (kg6cq)" userId="cf2a00cd-5d4a-477d-a52f-af039bcf1853" providerId="ADAL" clId="{18EC0DA1-F194-4311-B24F-733310435373}" dt="2023-11-06T01:22:36.030" v="7670" actId="12788"/>
          <ac:spMkLst>
            <pc:docMk/>
            <pc:sldMk cId="2355831635" sldId="268"/>
            <ac:spMk id="285" creationId="{00000000-0000-0000-0000-000000000000}"/>
          </ac:spMkLst>
        </pc:spChg>
      </pc:sldChg>
      <pc:sldChg chg="addSp delSp modSp mod ord">
        <pc:chgData name="Gnanvo, Kondo (kg6cq)" userId="cf2a00cd-5d4a-477d-a52f-af039bcf1853" providerId="ADAL" clId="{18EC0DA1-F194-4311-B24F-733310435373}" dt="2023-11-06T15:46:48.478" v="10493" actId="12788"/>
        <pc:sldMkLst>
          <pc:docMk/>
          <pc:sldMk cId="1207125084" sldId="269"/>
        </pc:sldMkLst>
        <pc:spChg chg="del">
          <ac:chgData name="Gnanvo, Kondo (kg6cq)" userId="cf2a00cd-5d4a-477d-a52f-af039bcf1853" providerId="ADAL" clId="{18EC0DA1-F194-4311-B24F-733310435373}" dt="2023-11-04T18:17:05.230" v="919" actId="478"/>
          <ac:spMkLst>
            <pc:docMk/>
            <pc:sldMk cId="1207125084" sldId="269"/>
            <ac:spMk id="2" creationId="{95307067-BCFA-4410-84EF-80E534933DD7}"/>
          </ac:spMkLst>
        </pc:spChg>
        <pc:spChg chg="mod">
          <ac:chgData name="Gnanvo, Kondo (kg6cq)" userId="cf2a00cd-5d4a-477d-a52f-af039bcf1853" providerId="ADAL" clId="{18EC0DA1-F194-4311-B24F-733310435373}" dt="2023-11-04T18:04:04.803" v="582" actId="1035"/>
          <ac:spMkLst>
            <pc:docMk/>
            <pc:sldMk cId="1207125084" sldId="269"/>
            <ac:spMk id="4" creationId="{E23017E8-794F-45BE-83A8-9DF6E7A2BA1D}"/>
          </ac:spMkLst>
        </pc:spChg>
        <pc:spChg chg="mod">
          <ac:chgData name="Gnanvo, Kondo (kg6cq)" userId="cf2a00cd-5d4a-477d-a52f-af039bcf1853" providerId="ADAL" clId="{18EC0DA1-F194-4311-B24F-733310435373}" dt="2023-11-06T15:46:09.511" v="10483" actId="12788"/>
          <ac:spMkLst>
            <pc:docMk/>
            <pc:sldMk cId="1207125084" sldId="269"/>
            <ac:spMk id="11" creationId="{D75AD673-A41B-4F86-86D0-DBA9DE02B4D4}"/>
          </ac:spMkLst>
        </pc:spChg>
        <pc:spChg chg="mod">
          <ac:chgData name="Gnanvo, Kondo (kg6cq)" userId="cf2a00cd-5d4a-477d-a52f-af039bcf1853" providerId="ADAL" clId="{18EC0DA1-F194-4311-B24F-733310435373}" dt="2023-11-06T15:46:09.511" v="10483" actId="12788"/>
          <ac:spMkLst>
            <pc:docMk/>
            <pc:sldMk cId="1207125084" sldId="269"/>
            <ac:spMk id="12" creationId="{494BE987-BC8D-456A-8F19-75D3C8855939}"/>
          </ac:spMkLst>
        </pc:spChg>
        <pc:spChg chg="mod">
          <ac:chgData name="Gnanvo, Kondo (kg6cq)" userId="cf2a00cd-5d4a-477d-a52f-af039bcf1853" providerId="ADAL" clId="{18EC0DA1-F194-4311-B24F-733310435373}" dt="2023-11-06T15:46:09.511" v="10483" actId="12788"/>
          <ac:spMkLst>
            <pc:docMk/>
            <pc:sldMk cId="1207125084" sldId="269"/>
            <ac:spMk id="13" creationId="{D064DCD3-97D0-434A-A917-18972393554E}"/>
          </ac:spMkLst>
        </pc:spChg>
        <pc:spChg chg="mod">
          <ac:chgData name="Gnanvo, Kondo (kg6cq)" userId="cf2a00cd-5d4a-477d-a52f-af039bcf1853" providerId="ADAL" clId="{18EC0DA1-F194-4311-B24F-733310435373}" dt="2023-11-06T15:46:09.511" v="10483" actId="12788"/>
          <ac:spMkLst>
            <pc:docMk/>
            <pc:sldMk cId="1207125084" sldId="269"/>
            <ac:spMk id="14" creationId="{C9775288-81CD-4F27-9A3A-09F327473754}"/>
          </ac:spMkLst>
        </pc:spChg>
        <pc:spChg chg="mod">
          <ac:chgData name="Gnanvo, Kondo (kg6cq)" userId="cf2a00cd-5d4a-477d-a52f-af039bcf1853" providerId="ADAL" clId="{18EC0DA1-F194-4311-B24F-733310435373}" dt="2023-11-06T15:45:36.018" v="10464" actId="207"/>
          <ac:spMkLst>
            <pc:docMk/>
            <pc:sldMk cId="1207125084" sldId="269"/>
            <ac:spMk id="15" creationId="{3EF222BA-50EE-4D7E-8878-C4C0893BA771}"/>
          </ac:spMkLst>
        </pc:spChg>
        <pc:spChg chg="mod">
          <ac:chgData name="Gnanvo, Kondo (kg6cq)" userId="cf2a00cd-5d4a-477d-a52f-af039bcf1853" providerId="ADAL" clId="{18EC0DA1-F194-4311-B24F-733310435373}" dt="2023-11-06T15:45:36.018" v="10464" actId="207"/>
          <ac:spMkLst>
            <pc:docMk/>
            <pc:sldMk cId="1207125084" sldId="269"/>
            <ac:spMk id="16" creationId="{DC05DBC6-DFBC-4C5F-A2EF-1677CA3CF224}"/>
          </ac:spMkLst>
        </pc:spChg>
        <pc:spChg chg="mod">
          <ac:chgData name="Gnanvo, Kondo (kg6cq)" userId="cf2a00cd-5d4a-477d-a52f-af039bcf1853" providerId="ADAL" clId="{18EC0DA1-F194-4311-B24F-733310435373}" dt="2023-11-06T15:45:36.018" v="10464" actId="207"/>
          <ac:spMkLst>
            <pc:docMk/>
            <pc:sldMk cId="1207125084" sldId="269"/>
            <ac:spMk id="17" creationId="{A258CD84-9F2E-4054-971E-B195447C6CE8}"/>
          </ac:spMkLst>
        </pc:spChg>
        <pc:spChg chg="mod">
          <ac:chgData name="Gnanvo, Kondo (kg6cq)" userId="cf2a00cd-5d4a-477d-a52f-af039bcf1853" providerId="ADAL" clId="{18EC0DA1-F194-4311-B24F-733310435373}" dt="2023-11-06T15:46:09.511" v="10483" actId="12788"/>
          <ac:spMkLst>
            <pc:docMk/>
            <pc:sldMk cId="1207125084" sldId="269"/>
            <ac:spMk id="40" creationId="{395C73E3-503B-48FA-A9AA-C2EAE7C97C01}"/>
          </ac:spMkLst>
        </pc:spChg>
        <pc:spChg chg="mod">
          <ac:chgData name="Gnanvo, Kondo (kg6cq)" userId="cf2a00cd-5d4a-477d-a52f-af039bcf1853" providerId="ADAL" clId="{18EC0DA1-F194-4311-B24F-733310435373}" dt="2023-11-06T15:45:36.018" v="10464" actId="207"/>
          <ac:spMkLst>
            <pc:docMk/>
            <pc:sldMk cId="1207125084" sldId="269"/>
            <ac:spMk id="41" creationId="{7C8CF0ED-2937-423E-8B98-D1A39D616C67}"/>
          </ac:spMkLst>
        </pc:spChg>
        <pc:spChg chg="add mod">
          <ac:chgData name="Gnanvo, Kondo (kg6cq)" userId="cf2a00cd-5d4a-477d-a52f-af039bcf1853" providerId="ADAL" clId="{18EC0DA1-F194-4311-B24F-733310435373}" dt="2023-11-04T18:17:16.786" v="922" actId="12788"/>
          <ac:spMkLst>
            <pc:docMk/>
            <pc:sldMk cId="1207125084" sldId="269"/>
            <ac:spMk id="42" creationId="{D7972957-CFFE-419C-93A6-7EDB5989C351}"/>
          </ac:spMkLst>
        </pc:spChg>
        <pc:spChg chg="mod">
          <ac:chgData name="Gnanvo, Kondo (kg6cq)" userId="cf2a00cd-5d4a-477d-a52f-af039bcf1853" providerId="ADAL" clId="{18EC0DA1-F194-4311-B24F-733310435373}" dt="2023-11-06T01:24:30.016" v="7700" actId="207"/>
          <ac:spMkLst>
            <pc:docMk/>
            <pc:sldMk cId="1207125084" sldId="269"/>
            <ac:spMk id="285" creationId="{00000000-0000-0000-0000-000000000000}"/>
          </ac:spMkLst>
        </pc:spChg>
        <pc:grpChg chg="add mod">
          <ac:chgData name="Gnanvo, Kondo (kg6cq)" userId="cf2a00cd-5d4a-477d-a52f-af039bcf1853" providerId="ADAL" clId="{18EC0DA1-F194-4311-B24F-733310435373}" dt="2023-11-06T15:46:48.478" v="10493" actId="12788"/>
          <ac:grpSpMkLst>
            <pc:docMk/>
            <pc:sldMk cId="1207125084" sldId="269"/>
            <ac:grpSpMk id="2" creationId="{CF557856-3495-488B-9489-80D5444AA488}"/>
          </ac:grpSpMkLst>
        </pc:grpChg>
        <pc:grpChg chg="mod">
          <ac:chgData name="Gnanvo, Kondo (kg6cq)" userId="cf2a00cd-5d4a-477d-a52f-af039bcf1853" providerId="ADAL" clId="{18EC0DA1-F194-4311-B24F-733310435373}" dt="2023-11-06T15:46:45.596" v="10492" actId="164"/>
          <ac:grpSpMkLst>
            <pc:docMk/>
            <pc:sldMk cId="1207125084" sldId="269"/>
            <ac:grpSpMk id="6" creationId="{DE7A40CC-34FD-4451-B028-3ECF83BB6F3D}"/>
          </ac:grpSpMkLst>
        </pc:grpChg>
        <pc:grpChg chg="mod">
          <ac:chgData name="Gnanvo, Kondo (kg6cq)" userId="cf2a00cd-5d4a-477d-a52f-af039bcf1853" providerId="ADAL" clId="{18EC0DA1-F194-4311-B24F-733310435373}" dt="2023-11-06T15:46:45.596" v="10492" actId="164"/>
          <ac:grpSpMkLst>
            <pc:docMk/>
            <pc:sldMk cId="1207125084" sldId="269"/>
            <ac:grpSpMk id="9" creationId="{29299F42-D235-46B6-80FA-08B6FA106AC2}"/>
          </ac:grpSpMkLst>
        </pc:grpChg>
      </pc:sldChg>
      <pc:sldChg chg="modSp mod ord">
        <pc:chgData name="Gnanvo, Kondo (kg6cq)" userId="cf2a00cd-5d4a-477d-a52f-af039bcf1853" providerId="ADAL" clId="{18EC0DA1-F194-4311-B24F-733310435373}" dt="2023-11-05T17:11:44.426" v="4282"/>
        <pc:sldMkLst>
          <pc:docMk/>
          <pc:sldMk cId="1440803499" sldId="270"/>
        </pc:sldMkLst>
        <pc:spChg chg="mod">
          <ac:chgData name="Gnanvo, Kondo (kg6cq)" userId="cf2a00cd-5d4a-477d-a52f-af039bcf1853" providerId="ADAL" clId="{18EC0DA1-F194-4311-B24F-733310435373}" dt="2023-11-04T18:01:16.068" v="386" actId="1035"/>
          <ac:spMkLst>
            <pc:docMk/>
            <pc:sldMk cId="1440803499" sldId="270"/>
            <ac:spMk id="5" creationId="{1A1D392D-EB94-4EA5-A86D-A883C12124B1}"/>
          </ac:spMkLst>
        </pc:spChg>
        <pc:spChg chg="mod">
          <ac:chgData name="Gnanvo, Kondo (kg6cq)" userId="cf2a00cd-5d4a-477d-a52f-af039bcf1853" providerId="ADAL" clId="{18EC0DA1-F194-4311-B24F-733310435373}" dt="2023-11-04T18:01:16.068" v="386" actId="1035"/>
          <ac:spMkLst>
            <pc:docMk/>
            <pc:sldMk cId="1440803499" sldId="270"/>
            <ac:spMk id="6" creationId="{AABFBD8E-0309-4B71-BDED-E80F6C9B7B4F}"/>
          </ac:spMkLst>
        </pc:spChg>
        <pc:spChg chg="mod">
          <ac:chgData name="Gnanvo, Kondo (kg6cq)" userId="cf2a00cd-5d4a-477d-a52f-af039bcf1853" providerId="ADAL" clId="{18EC0DA1-F194-4311-B24F-733310435373}" dt="2023-11-04T18:01:26.171" v="387" actId="552"/>
          <ac:spMkLst>
            <pc:docMk/>
            <pc:sldMk cId="1440803499" sldId="270"/>
            <ac:spMk id="7" creationId="{62E101E9-D87A-4297-B465-2CC183512D0B}"/>
          </ac:spMkLst>
        </pc:spChg>
        <pc:spChg chg="mod">
          <ac:chgData name="Gnanvo, Kondo (kg6cq)" userId="cf2a00cd-5d4a-477d-a52f-af039bcf1853" providerId="ADAL" clId="{18EC0DA1-F194-4311-B24F-733310435373}" dt="2023-11-04T18:01:16.068" v="386" actId="1035"/>
          <ac:spMkLst>
            <pc:docMk/>
            <pc:sldMk cId="1440803499" sldId="270"/>
            <ac:spMk id="40" creationId="{A01CE773-5A61-49C3-A542-44FF187EBA4B}"/>
          </ac:spMkLst>
        </pc:spChg>
        <pc:spChg chg="mod">
          <ac:chgData name="Gnanvo, Kondo (kg6cq)" userId="cf2a00cd-5d4a-477d-a52f-af039bcf1853" providerId="ADAL" clId="{18EC0DA1-F194-4311-B24F-733310435373}" dt="2023-11-04T18:01:16.068" v="386" actId="1035"/>
          <ac:spMkLst>
            <pc:docMk/>
            <pc:sldMk cId="1440803499" sldId="270"/>
            <ac:spMk id="41" creationId="{32A09B0A-684F-4F5E-855D-64B6E882D7D7}"/>
          </ac:spMkLst>
        </pc:spChg>
        <pc:spChg chg="mod">
          <ac:chgData name="Gnanvo, Kondo (kg6cq)" userId="cf2a00cd-5d4a-477d-a52f-af039bcf1853" providerId="ADAL" clId="{18EC0DA1-F194-4311-B24F-733310435373}" dt="2023-11-04T18:01:37.037" v="390" actId="1038"/>
          <ac:spMkLst>
            <pc:docMk/>
            <pc:sldMk cId="1440803499" sldId="270"/>
            <ac:spMk id="42" creationId="{C9AC1749-2913-4148-B46B-C3E4E2B8EBE6}"/>
          </ac:spMkLst>
        </pc:spChg>
        <pc:spChg chg="mod">
          <ac:chgData name="Gnanvo, Kondo (kg6cq)" userId="cf2a00cd-5d4a-477d-a52f-af039bcf1853" providerId="ADAL" clId="{18EC0DA1-F194-4311-B24F-733310435373}" dt="2023-11-04T18:19:19.176" v="997" actId="20577"/>
          <ac:spMkLst>
            <pc:docMk/>
            <pc:sldMk cId="1440803499" sldId="270"/>
            <ac:spMk id="285" creationId="{00000000-0000-0000-0000-000000000000}"/>
          </ac:spMkLst>
        </pc:spChg>
        <pc:graphicFrameChg chg="mod">
          <ac:chgData name="Gnanvo, Kondo (kg6cq)" userId="cf2a00cd-5d4a-477d-a52f-af039bcf1853" providerId="ADAL" clId="{18EC0DA1-F194-4311-B24F-733310435373}" dt="2023-11-04T18:01:26.171" v="387" actId="552"/>
          <ac:graphicFrameMkLst>
            <pc:docMk/>
            <pc:sldMk cId="1440803499" sldId="270"/>
            <ac:graphicFrameMk id="3" creationId="{2FF64065-2445-4E76-89C9-F31CCCF6E2A5}"/>
          </ac:graphicFrameMkLst>
        </pc:graphicFrameChg>
        <pc:graphicFrameChg chg="mod">
          <ac:chgData name="Gnanvo, Kondo (kg6cq)" userId="cf2a00cd-5d4a-477d-a52f-af039bcf1853" providerId="ADAL" clId="{18EC0DA1-F194-4311-B24F-733310435373}" dt="2023-11-04T18:01:37.037" v="390" actId="1038"/>
          <ac:graphicFrameMkLst>
            <pc:docMk/>
            <pc:sldMk cId="1440803499" sldId="270"/>
            <ac:graphicFrameMk id="4" creationId="{5F23871E-19CE-49C6-A8D9-25A4204C1AC7}"/>
          </ac:graphicFrameMkLst>
        </pc:graphicFrameChg>
      </pc:sldChg>
      <pc:sldChg chg="modSp mod ord">
        <pc:chgData name="Gnanvo, Kondo (kg6cq)" userId="cf2a00cd-5d4a-477d-a52f-af039bcf1853" providerId="ADAL" clId="{18EC0DA1-F194-4311-B24F-733310435373}" dt="2023-11-06T00:51:32.365" v="7022"/>
        <pc:sldMkLst>
          <pc:docMk/>
          <pc:sldMk cId="1534140742" sldId="271"/>
        </pc:sldMkLst>
        <pc:spChg chg="mod">
          <ac:chgData name="Gnanvo, Kondo (kg6cq)" userId="cf2a00cd-5d4a-477d-a52f-af039bcf1853" providerId="ADAL" clId="{18EC0DA1-F194-4311-B24F-733310435373}" dt="2023-11-05T01:45:36.208" v="3952" actId="1076"/>
          <ac:spMkLst>
            <pc:docMk/>
            <pc:sldMk cId="1534140742" sldId="271"/>
            <ac:spMk id="8" creationId="{3622B45F-6601-45F4-B049-F677B7387244}"/>
          </ac:spMkLst>
        </pc:spChg>
        <pc:spChg chg="mod">
          <ac:chgData name="Gnanvo, Kondo (kg6cq)" userId="cf2a00cd-5d4a-477d-a52f-af039bcf1853" providerId="ADAL" clId="{18EC0DA1-F194-4311-B24F-733310435373}" dt="2023-11-05T01:48:25.981" v="3991" actId="1036"/>
          <ac:spMkLst>
            <pc:docMk/>
            <pc:sldMk cId="1534140742" sldId="271"/>
            <ac:spMk id="10" creationId="{2BB7EE89-CB27-4619-A42A-7680FDA560CE}"/>
          </ac:spMkLst>
        </pc:spChg>
        <pc:spChg chg="mod">
          <ac:chgData name="Gnanvo, Kondo (kg6cq)" userId="cf2a00cd-5d4a-477d-a52f-af039bcf1853" providerId="ADAL" clId="{18EC0DA1-F194-4311-B24F-733310435373}" dt="2023-11-05T01:45:54.250" v="3961" actId="1035"/>
          <ac:spMkLst>
            <pc:docMk/>
            <pc:sldMk cId="1534140742" sldId="271"/>
            <ac:spMk id="284" creationId="{00000000-0000-0000-0000-000000000000}"/>
          </ac:spMkLst>
        </pc:spChg>
        <pc:spChg chg="mod">
          <ac:chgData name="Gnanvo, Kondo (kg6cq)" userId="cf2a00cd-5d4a-477d-a52f-af039bcf1853" providerId="ADAL" clId="{18EC0DA1-F194-4311-B24F-733310435373}" dt="2023-11-05T17:12:37.625" v="4284" actId="207"/>
          <ac:spMkLst>
            <pc:docMk/>
            <pc:sldMk cId="1534140742" sldId="271"/>
            <ac:spMk id="285" creationId="{00000000-0000-0000-0000-000000000000}"/>
          </ac:spMkLst>
        </pc:spChg>
        <pc:grpChg chg="mod">
          <ac:chgData name="Gnanvo, Kondo (kg6cq)" userId="cf2a00cd-5d4a-477d-a52f-af039bcf1853" providerId="ADAL" clId="{18EC0DA1-F194-4311-B24F-733310435373}" dt="2023-11-05T01:45:08.248" v="3942" actId="1035"/>
          <ac:grpSpMkLst>
            <pc:docMk/>
            <pc:sldMk cId="1534140742" sldId="271"/>
            <ac:grpSpMk id="13" creationId="{C7C26EC2-C724-4416-A51A-82A210EA6B2A}"/>
          </ac:grpSpMkLst>
        </pc:grpChg>
        <pc:grpChg chg="mod">
          <ac:chgData name="Gnanvo, Kondo (kg6cq)" userId="cf2a00cd-5d4a-477d-a52f-af039bcf1853" providerId="ADAL" clId="{18EC0DA1-F194-4311-B24F-733310435373}" dt="2023-11-05T01:45:54.250" v="3961" actId="1035"/>
          <ac:grpSpMkLst>
            <pc:docMk/>
            <pc:sldMk cId="1534140742" sldId="271"/>
            <ac:grpSpMk id="14" creationId="{7AEA9CFA-6E99-48A4-8A94-605D49A37317}"/>
          </ac:grpSpMkLst>
        </pc:grpChg>
        <pc:graphicFrameChg chg="mod modGraphic">
          <ac:chgData name="Gnanvo, Kondo (kg6cq)" userId="cf2a00cd-5d4a-477d-a52f-af039bcf1853" providerId="ADAL" clId="{18EC0DA1-F194-4311-B24F-733310435373}" dt="2023-11-05T01:47:05.751" v="3972" actId="20577"/>
          <ac:graphicFrameMkLst>
            <pc:docMk/>
            <pc:sldMk cId="1534140742" sldId="271"/>
            <ac:graphicFrameMk id="72" creationId="{C7150F72-5CCF-4D3E-BC93-2A1FE7EC800D}"/>
          </ac:graphicFrameMkLst>
        </pc:graphicFrameChg>
        <pc:picChg chg="mod">
          <ac:chgData name="Gnanvo, Kondo (kg6cq)" userId="cf2a00cd-5d4a-477d-a52f-af039bcf1853" providerId="ADAL" clId="{18EC0DA1-F194-4311-B24F-733310435373}" dt="2023-11-05T01:45:54.250" v="3961" actId="1035"/>
          <ac:picMkLst>
            <pc:docMk/>
            <pc:sldMk cId="1534140742" sldId="271"/>
            <ac:picMk id="39" creationId="{E36838F4-0EBE-467D-9769-420A6EA00032}"/>
          </ac:picMkLst>
        </pc:picChg>
      </pc:sldChg>
      <pc:sldChg chg="modSp mod ord">
        <pc:chgData name="Gnanvo, Kondo (kg6cq)" userId="cf2a00cd-5d4a-477d-a52f-af039bcf1853" providerId="ADAL" clId="{18EC0DA1-F194-4311-B24F-733310435373}" dt="2023-11-06T01:20:34.693" v="7572"/>
        <pc:sldMkLst>
          <pc:docMk/>
          <pc:sldMk cId="1663515709" sldId="272"/>
        </pc:sldMkLst>
        <pc:spChg chg="mod">
          <ac:chgData name="Gnanvo, Kondo (kg6cq)" userId="cf2a00cd-5d4a-477d-a52f-af039bcf1853" providerId="ADAL" clId="{18EC0DA1-F194-4311-B24F-733310435373}" dt="2023-11-04T18:22:32.951" v="1060" actId="1035"/>
          <ac:spMkLst>
            <pc:docMk/>
            <pc:sldMk cId="1663515709" sldId="272"/>
            <ac:spMk id="6" creationId="{F4867C91-F8EE-4E2C-8572-CB36775F5BE5}"/>
          </ac:spMkLst>
        </pc:spChg>
        <pc:spChg chg="mod">
          <ac:chgData name="Gnanvo, Kondo (kg6cq)" userId="cf2a00cd-5d4a-477d-a52f-af039bcf1853" providerId="ADAL" clId="{18EC0DA1-F194-4311-B24F-733310435373}" dt="2023-11-04T18:20:17.601" v="1015" actId="20577"/>
          <ac:spMkLst>
            <pc:docMk/>
            <pc:sldMk cId="1663515709" sldId="272"/>
            <ac:spMk id="285" creationId="{00000000-0000-0000-0000-000000000000}"/>
          </ac:spMkLst>
        </pc:spChg>
      </pc:sldChg>
      <pc:sldChg chg="addSp delSp modSp mod">
        <pc:chgData name="Gnanvo, Kondo (kg6cq)" userId="cf2a00cd-5d4a-477d-a52f-af039bcf1853" providerId="ADAL" clId="{18EC0DA1-F194-4311-B24F-733310435373}" dt="2023-11-06T17:04:03.866" v="13646" actId="207"/>
        <pc:sldMkLst>
          <pc:docMk/>
          <pc:sldMk cId="800270271" sldId="273"/>
        </pc:sldMkLst>
        <pc:spChg chg="add mod">
          <ac:chgData name="Gnanvo, Kondo (kg6cq)" userId="cf2a00cd-5d4a-477d-a52f-af039bcf1853" providerId="ADAL" clId="{18EC0DA1-F194-4311-B24F-733310435373}" dt="2023-11-06T03:29:05.928" v="10178" actId="12788"/>
          <ac:spMkLst>
            <pc:docMk/>
            <pc:sldMk cId="800270271" sldId="273"/>
            <ac:spMk id="3" creationId="{55DF0A07-2596-41BB-8AC3-E148D8EFDB72}"/>
          </ac:spMkLst>
        </pc:spChg>
        <pc:spChg chg="mod">
          <ac:chgData name="Gnanvo, Kondo (kg6cq)" userId="cf2a00cd-5d4a-477d-a52f-af039bcf1853" providerId="ADAL" clId="{18EC0DA1-F194-4311-B24F-733310435373}" dt="2023-11-06T17:04:03.866" v="13646" actId="207"/>
          <ac:spMkLst>
            <pc:docMk/>
            <pc:sldMk cId="800270271" sldId="273"/>
            <ac:spMk id="5" creationId="{45E90D01-B4CB-4987-AA76-7AF3D372E2D3}"/>
          </ac:spMkLst>
        </pc:spChg>
        <pc:spChg chg="add del mod">
          <ac:chgData name="Gnanvo, Kondo (kg6cq)" userId="cf2a00cd-5d4a-477d-a52f-af039bcf1853" providerId="ADAL" clId="{18EC0DA1-F194-4311-B24F-733310435373}" dt="2023-11-06T17:00:11.944" v="13440" actId="113"/>
          <ac:spMkLst>
            <pc:docMk/>
            <pc:sldMk cId="800270271" sldId="273"/>
            <ac:spMk id="6" creationId="{23CF5D5A-48A4-4C91-B068-C8568011812B}"/>
          </ac:spMkLst>
        </pc:spChg>
        <pc:spChg chg="mod">
          <ac:chgData name="Gnanvo, Kondo (kg6cq)" userId="cf2a00cd-5d4a-477d-a52f-af039bcf1853" providerId="ADAL" clId="{18EC0DA1-F194-4311-B24F-733310435373}" dt="2023-11-06T03:23:06.126" v="9960" actId="12788"/>
          <ac:spMkLst>
            <pc:docMk/>
            <pc:sldMk cId="800270271" sldId="273"/>
            <ac:spMk id="285" creationId="{00000000-0000-0000-0000-000000000000}"/>
          </ac:spMkLst>
        </pc:spChg>
        <pc:grpChg chg="add del mod">
          <ac:chgData name="Gnanvo, Kondo (kg6cq)" userId="cf2a00cd-5d4a-477d-a52f-af039bcf1853" providerId="ADAL" clId="{18EC0DA1-F194-4311-B24F-733310435373}" dt="2023-11-06T03:27:55.610" v="10168" actId="478"/>
          <ac:grpSpMkLst>
            <pc:docMk/>
            <pc:sldMk cId="800270271" sldId="273"/>
            <ac:grpSpMk id="7" creationId="{AB0B556F-F21E-4F29-87D8-9514EFBCC9D4}"/>
          </ac:grpSpMkLst>
        </pc:grpChg>
        <pc:grpChg chg="add mod">
          <ac:chgData name="Gnanvo, Kondo (kg6cq)" userId="cf2a00cd-5d4a-477d-a52f-af039bcf1853" providerId="ADAL" clId="{18EC0DA1-F194-4311-B24F-733310435373}" dt="2023-11-06T03:30:12.656" v="10204" actId="1036"/>
          <ac:grpSpMkLst>
            <pc:docMk/>
            <pc:sldMk cId="800270271" sldId="273"/>
            <ac:grpSpMk id="8" creationId="{7E0CE50D-318F-4109-A9C1-80968FC8CDBD}"/>
          </ac:grpSpMkLst>
        </pc:grpChg>
        <pc:picChg chg="add mod">
          <ac:chgData name="Gnanvo, Kondo (kg6cq)" userId="cf2a00cd-5d4a-477d-a52f-af039bcf1853" providerId="ADAL" clId="{18EC0DA1-F194-4311-B24F-733310435373}" dt="2023-11-06T03:31:07.928" v="10212" actId="1035"/>
          <ac:picMkLst>
            <pc:docMk/>
            <pc:sldMk cId="800270271" sldId="273"/>
            <ac:picMk id="4" creationId="{1607A9F2-50B4-45FE-82BF-8AF3A8AAEC79}"/>
          </ac:picMkLst>
        </pc:picChg>
      </pc:sldChg>
      <pc:sldChg chg="modSp del mod">
        <pc:chgData name="Gnanvo, Kondo (kg6cq)" userId="cf2a00cd-5d4a-477d-a52f-af039bcf1853" providerId="ADAL" clId="{18EC0DA1-F194-4311-B24F-733310435373}" dt="2023-11-05T01:36:07.918" v="3674" actId="47"/>
        <pc:sldMkLst>
          <pc:docMk/>
          <pc:sldMk cId="1027279277" sldId="275"/>
        </pc:sldMkLst>
        <pc:spChg chg="mod">
          <ac:chgData name="Gnanvo, Kondo (kg6cq)" userId="cf2a00cd-5d4a-477d-a52f-af039bcf1853" providerId="ADAL" clId="{18EC0DA1-F194-4311-B24F-733310435373}" dt="2023-11-04T18:29:09.233" v="1273" actId="1076"/>
          <ac:spMkLst>
            <pc:docMk/>
            <pc:sldMk cId="1027279277" sldId="275"/>
            <ac:spMk id="15" creationId="{0A217FD7-873E-8A4A-BDD3-16642AE12DC8}"/>
          </ac:spMkLst>
        </pc:spChg>
        <pc:spChg chg="mod">
          <ac:chgData name="Gnanvo, Kondo (kg6cq)" userId="cf2a00cd-5d4a-477d-a52f-af039bcf1853" providerId="ADAL" clId="{18EC0DA1-F194-4311-B24F-733310435373}" dt="2023-11-04T18:29:14.444" v="1274" actId="1076"/>
          <ac:spMkLst>
            <pc:docMk/>
            <pc:sldMk cId="1027279277" sldId="275"/>
            <ac:spMk id="16" creationId="{9C92DAC4-2732-2E4C-8C2C-26749544CC5D}"/>
          </ac:spMkLst>
        </pc:spChg>
        <pc:spChg chg="mod">
          <ac:chgData name="Gnanvo, Kondo (kg6cq)" userId="cf2a00cd-5d4a-477d-a52f-af039bcf1853" providerId="ADAL" clId="{18EC0DA1-F194-4311-B24F-733310435373}" dt="2023-11-04T18:31:17.184" v="1381" actId="20577"/>
          <ac:spMkLst>
            <pc:docMk/>
            <pc:sldMk cId="1027279277" sldId="275"/>
            <ac:spMk id="23" creationId="{4A0DAC9D-A904-EA40-B8A9-090EAD8BB597}"/>
          </ac:spMkLst>
        </pc:spChg>
        <pc:grpChg chg="mod">
          <ac:chgData name="Gnanvo, Kondo (kg6cq)" userId="cf2a00cd-5d4a-477d-a52f-af039bcf1853" providerId="ADAL" clId="{18EC0DA1-F194-4311-B24F-733310435373}" dt="2023-11-04T18:28:58.853" v="1271" actId="1076"/>
          <ac:grpSpMkLst>
            <pc:docMk/>
            <pc:sldMk cId="1027279277" sldId="275"/>
            <ac:grpSpMk id="21" creationId="{456F3775-F103-426F-8B08-00C5E15469BF}"/>
          </ac:grpSpMkLst>
        </pc:grpChg>
      </pc:sldChg>
      <pc:sldChg chg="addSp delSp modSp mod">
        <pc:chgData name="Gnanvo, Kondo (kg6cq)" userId="cf2a00cd-5d4a-477d-a52f-af039bcf1853" providerId="ADAL" clId="{18EC0DA1-F194-4311-B24F-733310435373}" dt="2023-11-06T15:59:09.221" v="10624" actId="6549"/>
        <pc:sldMkLst>
          <pc:docMk/>
          <pc:sldMk cId="2676878928" sldId="276"/>
        </pc:sldMkLst>
        <pc:spChg chg="mod">
          <ac:chgData name="Gnanvo, Kondo (kg6cq)" userId="cf2a00cd-5d4a-477d-a52f-af039bcf1853" providerId="ADAL" clId="{18EC0DA1-F194-4311-B24F-733310435373}" dt="2023-11-06T15:59:09.221" v="10624" actId="6549"/>
          <ac:spMkLst>
            <pc:docMk/>
            <pc:sldMk cId="2676878928" sldId="276"/>
            <ac:spMk id="6" creationId="{2D676AA3-8C17-41C0-950F-D86EEB1894F0}"/>
          </ac:spMkLst>
        </pc:spChg>
        <pc:spChg chg="add del mod">
          <ac:chgData name="Gnanvo, Kondo (kg6cq)" userId="cf2a00cd-5d4a-477d-a52f-af039bcf1853" providerId="ADAL" clId="{18EC0DA1-F194-4311-B24F-733310435373}" dt="2023-11-06T15:53:36.162" v="10542" actId="478"/>
          <ac:spMkLst>
            <pc:docMk/>
            <pc:sldMk cId="2676878928" sldId="276"/>
            <ac:spMk id="8" creationId="{45F881AF-309B-40F2-963B-EC0438348DD3}"/>
          </ac:spMkLst>
        </pc:spChg>
        <pc:spChg chg="mod">
          <ac:chgData name="Gnanvo, Kondo (kg6cq)" userId="cf2a00cd-5d4a-477d-a52f-af039bcf1853" providerId="ADAL" clId="{18EC0DA1-F194-4311-B24F-733310435373}" dt="2023-11-06T15:50:29.762" v="10531" actId="1076"/>
          <ac:spMkLst>
            <pc:docMk/>
            <pc:sldMk cId="2676878928" sldId="276"/>
            <ac:spMk id="9" creationId="{4859C761-43C4-4762-A5BA-E3C3A9FD6143}"/>
          </ac:spMkLst>
        </pc:spChg>
        <pc:spChg chg="mod">
          <ac:chgData name="Gnanvo, Kondo (kg6cq)" userId="cf2a00cd-5d4a-477d-a52f-af039bcf1853" providerId="ADAL" clId="{18EC0DA1-F194-4311-B24F-733310435373}" dt="2023-11-05T01:40:09.897" v="3703" actId="1038"/>
          <ac:spMkLst>
            <pc:docMk/>
            <pc:sldMk cId="2676878928" sldId="276"/>
            <ac:spMk id="10" creationId="{63ADC23B-EDB2-4A52-A656-47C6E9CF3836}"/>
          </ac:spMkLst>
        </pc:spChg>
        <pc:spChg chg="add mod">
          <ac:chgData name="Gnanvo, Kondo (kg6cq)" userId="cf2a00cd-5d4a-477d-a52f-af039bcf1853" providerId="ADAL" clId="{18EC0DA1-F194-4311-B24F-733310435373}" dt="2023-11-06T15:57:51.829" v="10600" actId="14100"/>
          <ac:spMkLst>
            <pc:docMk/>
            <pc:sldMk cId="2676878928" sldId="276"/>
            <ac:spMk id="11" creationId="{ED879DD3-A1A5-497F-A54F-C73666C3A102}"/>
          </ac:spMkLst>
        </pc:spChg>
        <pc:spChg chg="add del mod">
          <ac:chgData name="Gnanvo, Kondo (kg6cq)" userId="cf2a00cd-5d4a-477d-a52f-af039bcf1853" providerId="ADAL" clId="{18EC0DA1-F194-4311-B24F-733310435373}" dt="2023-11-06T15:57:17.536" v="10568" actId="478"/>
          <ac:spMkLst>
            <pc:docMk/>
            <pc:sldMk cId="2676878928" sldId="276"/>
            <ac:spMk id="14" creationId="{81563C53-CA19-4566-A1BB-6BE417421E56}"/>
          </ac:spMkLst>
        </pc:spChg>
        <pc:spChg chg="add mod">
          <ac:chgData name="Gnanvo, Kondo (kg6cq)" userId="cf2a00cd-5d4a-477d-a52f-af039bcf1853" providerId="ADAL" clId="{18EC0DA1-F194-4311-B24F-733310435373}" dt="2023-11-06T15:58:37.596" v="10616" actId="164"/>
          <ac:spMkLst>
            <pc:docMk/>
            <pc:sldMk cId="2676878928" sldId="276"/>
            <ac:spMk id="15" creationId="{4C0F5162-0A78-4090-B18C-56AD13ADF5B7}"/>
          </ac:spMkLst>
        </pc:spChg>
        <pc:spChg chg="mod">
          <ac:chgData name="Gnanvo, Kondo (kg6cq)" userId="cf2a00cd-5d4a-477d-a52f-af039bcf1853" providerId="ADAL" clId="{18EC0DA1-F194-4311-B24F-733310435373}" dt="2023-11-06T15:49:31.442" v="10510" actId="20577"/>
          <ac:spMkLst>
            <pc:docMk/>
            <pc:sldMk cId="2676878928" sldId="276"/>
            <ac:spMk id="285" creationId="{00000000-0000-0000-0000-000000000000}"/>
          </ac:spMkLst>
        </pc:spChg>
        <pc:grpChg chg="mod ord">
          <ac:chgData name="Gnanvo, Kondo (kg6cq)" userId="cf2a00cd-5d4a-477d-a52f-af039bcf1853" providerId="ADAL" clId="{18EC0DA1-F194-4311-B24F-733310435373}" dt="2023-11-06T15:54:36.582" v="10556" actId="164"/>
          <ac:grpSpMkLst>
            <pc:docMk/>
            <pc:sldMk cId="2676878928" sldId="276"/>
            <ac:grpSpMk id="4" creationId="{F369E596-B84E-4E90-8E63-8EDB88C40F9B}"/>
          </ac:grpSpMkLst>
        </pc:grpChg>
        <pc:grpChg chg="mod ord">
          <ac:chgData name="Gnanvo, Kondo (kg6cq)" userId="cf2a00cd-5d4a-477d-a52f-af039bcf1853" providerId="ADAL" clId="{18EC0DA1-F194-4311-B24F-733310435373}" dt="2023-11-06T15:58:37.596" v="10616" actId="164"/>
          <ac:grpSpMkLst>
            <pc:docMk/>
            <pc:sldMk cId="2676878928" sldId="276"/>
            <ac:grpSpMk id="5" creationId="{42BB1EEF-854F-4DE0-B165-A8CAF3000988}"/>
          </ac:grpSpMkLst>
        </pc:grpChg>
        <pc:grpChg chg="add mod">
          <ac:chgData name="Gnanvo, Kondo (kg6cq)" userId="cf2a00cd-5d4a-477d-a52f-af039bcf1853" providerId="ADAL" clId="{18EC0DA1-F194-4311-B24F-733310435373}" dt="2023-11-06T15:54:36.582" v="10556" actId="164"/>
          <ac:grpSpMkLst>
            <pc:docMk/>
            <pc:sldMk cId="2676878928" sldId="276"/>
            <ac:grpSpMk id="13" creationId="{47BEA3AF-D08C-44B4-BF67-AC333EEFD596}"/>
          </ac:grpSpMkLst>
        </pc:grpChg>
        <pc:grpChg chg="add mod">
          <ac:chgData name="Gnanvo, Kondo (kg6cq)" userId="cf2a00cd-5d4a-477d-a52f-af039bcf1853" providerId="ADAL" clId="{18EC0DA1-F194-4311-B24F-733310435373}" dt="2023-11-06T15:58:37.596" v="10616" actId="164"/>
          <ac:grpSpMkLst>
            <pc:docMk/>
            <pc:sldMk cId="2676878928" sldId="276"/>
            <ac:grpSpMk id="16" creationId="{CC4B0BB4-AD53-4803-8BD3-97E0E1069F90}"/>
          </ac:grpSpMkLst>
        </pc:grpChg>
        <pc:picChg chg="ord">
          <ac:chgData name="Gnanvo, Kondo (kg6cq)" userId="cf2a00cd-5d4a-477d-a52f-af039bcf1853" providerId="ADAL" clId="{18EC0DA1-F194-4311-B24F-733310435373}" dt="2023-11-05T01:40:13.480" v="3704" actId="167"/>
          <ac:picMkLst>
            <pc:docMk/>
            <pc:sldMk cId="2676878928" sldId="276"/>
            <ac:picMk id="3" creationId="{E5514A7D-FB76-4B42-8B83-60FB00659AD3}"/>
          </ac:picMkLst>
        </pc:picChg>
        <pc:picChg chg="mod">
          <ac:chgData name="Gnanvo, Kondo (kg6cq)" userId="cf2a00cd-5d4a-477d-a52f-af039bcf1853" providerId="ADAL" clId="{18EC0DA1-F194-4311-B24F-733310435373}" dt="2023-11-04T18:09:53.041" v="863" actId="12788"/>
          <ac:picMkLst>
            <pc:docMk/>
            <pc:sldMk cId="2676878928" sldId="276"/>
            <ac:picMk id="7" creationId="{3BD2A2A6-D9F5-4821-8A49-1FAB0D1C32A4}"/>
          </ac:picMkLst>
        </pc:picChg>
        <pc:picChg chg="mod ord">
          <ac:chgData name="Gnanvo, Kondo (kg6cq)" userId="cf2a00cd-5d4a-477d-a52f-af039bcf1853" providerId="ADAL" clId="{18EC0DA1-F194-4311-B24F-733310435373}" dt="2023-11-06T15:58:41.992" v="10623" actId="1037"/>
          <ac:picMkLst>
            <pc:docMk/>
            <pc:sldMk cId="2676878928" sldId="276"/>
            <ac:picMk id="12" creationId="{98DCC059-295C-4CDC-BA35-05719229630A}"/>
          </ac:picMkLst>
        </pc:picChg>
      </pc:sldChg>
      <pc:sldChg chg="addSp delSp modSp mod">
        <pc:chgData name="Gnanvo, Kondo (kg6cq)" userId="cf2a00cd-5d4a-477d-a52f-af039bcf1853" providerId="ADAL" clId="{18EC0DA1-F194-4311-B24F-733310435373}" dt="2023-11-06T16:06:41.032" v="10729" actId="1035"/>
        <pc:sldMkLst>
          <pc:docMk/>
          <pc:sldMk cId="2062340624" sldId="277"/>
        </pc:sldMkLst>
        <pc:spChg chg="mod">
          <ac:chgData name="Gnanvo, Kondo (kg6cq)" userId="cf2a00cd-5d4a-477d-a52f-af039bcf1853" providerId="ADAL" clId="{18EC0DA1-F194-4311-B24F-733310435373}" dt="2023-11-06T16:06:04.403" v="10707" actId="164"/>
          <ac:spMkLst>
            <pc:docMk/>
            <pc:sldMk cId="2062340624" sldId="277"/>
            <ac:spMk id="5" creationId="{0E1EEB32-E870-434B-8BE0-3779C9835854}"/>
          </ac:spMkLst>
        </pc:spChg>
        <pc:spChg chg="del">
          <ac:chgData name="Gnanvo, Kondo (kg6cq)" userId="cf2a00cd-5d4a-477d-a52f-af039bcf1853" providerId="ADAL" clId="{18EC0DA1-F194-4311-B24F-733310435373}" dt="2023-11-04T18:25:22.328" v="1189" actId="478"/>
          <ac:spMkLst>
            <pc:docMk/>
            <pc:sldMk cId="2062340624" sldId="277"/>
            <ac:spMk id="7" creationId="{386CFB7C-EA1A-41F9-BD89-E0D0D011C254}"/>
          </ac:spMkLst>
        </pc:spChg>
        <pc:spChg chg="mod">
          <ac:chgData name="Gnanvo, Kondo (kg6cq)" userId="cf2a00cd-5d4a-477d-a52f-af039bcf1853" providerId="ADAL" clId="{18EC0DA1-F194-4311-B24F-733310435373}" dt="2023-11-06T16:06:04.403" v="10707" actId="164"/>
          <ac:spMkLst>
            <pc:docMk/>
            <pc:sldMk cId="2062340624" sldId="277"/>
            <ac:spMk id="12" creationId="{62016726-A7A5-42AA-A7D8-CCD0C52822C5}"/>
          </ac:spMkLst>
        </pc:spChg>
        <pc:spChg chg="del mod">
          <ac:chgData name="Gnanvo, Kondo (kg6cq)" userId="cf2a00cd-5d4a-477d-a52f-af039bcf1853" providerId="ADAL" clId="{18EC0DA1-F194-4311-B24F-733310435373}" dt="2023-11-04T18:25:53.372" v="1206" actId="478"/>
          <ac:spMkLst>
            <pc:docMk/>
            <pc:sldMk cId="2062340624" sldId="277"/>
            <ac:spMk id="14" creationId="{E690F5D9-5F5A-4127-801F-B5B09652CB3D}"/>
          </ac:spMkLst>
        </pc:spChg>
        <pc:spChg chg="mod">
          <ac:chgData name="Gnanvo, Kondo (kg6cq)" userId="cf2a00cd-5d4a-477d-a52f-af039bcf1853" providerId="ADAL" clId="{18EC0DA1-F194-4311-B24F-733310435373}" dt="2023-11-06T01:25:16.543" v="7713" actId="12788"/>
          <ac:spMkLst>
            <pc:docMk/>
            <pc:sldMk cId="2062340624" sldId="277"/>
            <ac:spMk id="285" creationId="{00000000-0000-0000-0000-000000000000}"/>
          </ac:spMkLst>
        </pc:spChg>
        <pc:grpChg chg="mod">
          <ac:chgData name="Gnanvo, Kondo (kg6cq)" userId="cf2a00cd-5d4a-477d-a52f-af039bcf1853" providerId="ADAL" clId="{18EC0DA1-F194-4311-B24F-733310435373}" dt="2023-11-06T16:06:41.032" v="10729" actId="1035"/>
          <ac:grpSpMkLst>
            <pc:docMk/>
            <pc:sldMk cId="2062340624" sldId="277"/>
            <ac:grpSpMk id="6" creationId="{CA9D2E1F-3CBD-4D43-ACC5-C09D64DDA52E}"/>
          </ac:grpSpMkLst>
        </pc:grpChg>
        <pc:grpChg chg="add mod">
          <ac:chgData name="Gnanvo, Kondo (kg6cq)" userId="cf2a00cd-5d4a-477d-a52f-af039bcf1853" providerId="ADAL" clId="{18EC0DA1-F194-4311-B24F-733310435373}" dt="2023-11-06T16:06:41.032" v="10729" actId="1035"/>
          <ac:grpSpMkLst>
            <pc:docMk/>
            <pc:sldMk cId="2062340624" sldId="277"/>
            <ac:grpSpMk id="7" creationId="{467CCBAF-5799-4A89-8117-4FE23B2EF7FC}"/>
          </ac:grpSpMkLst>
        </pc:grpChg>
      </pc:sldChg>
      <pc:sldChg chg="delSp modSp mod ord">
        <pc:chgData name="Gnanvo, Kondo (kg6cq)" userId="cf2a00cd-5d4a-477d-a52f-af039bcf1853" providerId="ADAL" clId="{18EC0DA1-F194-4311-B24F-733310435373}" dt="2023-11-06T15:45:07.365" v="10463" actId="1036"/>
        <pc:sldMkLst>
          <pc:docMk/>
          <pc:sldMk cId="1441475450" sldId="279"/>
        </pc:sldMkLst>
        <pc:spChg chg="mod">
          <ac:chgData name="Gnanvo, Kondo (kg6cq)" userId="cf2a00cd-5d4a-477d-a52f-af039bcf1853" providerId="ADAL" clId="{18EC0DA1-F194-4311-B24F-733310435373}" dt="2023-11-06T15:42:28.636" v="10435" actId="207"/>
          <ac:spMkLst>
            <pc:docMk/>
            <pc:sldMk cId="1441475450" sldId="279"/>
            <ac:spMk id="8" creationId="{3622B45F-6601-45F4-B049-F677B7387244}"/>
          </ac:spMkLst>
        </pc:spChg>
        <pc:spChg chg="mod topLvl">
          <ac:chgData name="Gnanvo, Kondo (kg6cq)" userId="cf2a00cd-5d4a-477d-a52f-af039bcf1853" providerId="ADAL" clId="{18EC0DA1-F194-4311-B24F-733310435373}" dt="2023-11-06T15:41:37.398" v="10431" actId="1038"/>
          <ac:spMkLst>
            <pc:docMk/>
            <pc:sldMk cId="1441475450" sldId="279"/>
            <ac:spMk id="41" creationId="{AA45C481-97F8-421E-B1DA-B10631E4ED88}"/>
          </ac:spMkLst>
        </pc:spChg>
        <pc:spChg chg="mod">
          <ac:chgData name="Gnanvo, Kondo (kg6cq)" userId="cf2a00cd-5d4a-477d-a52f-af039bcf1853" providerId="ADAL" clId="{18EC0DA1-F194-4311-B24F-733310435373}" dt="2023-11-06T01:17:55.749" v="7557" actId="1036"/>
          <ac:spMkLst>
            <pc:docMk/>
            <pc:sldMk cId="1441475450" sldId="279"/>
            <ac:spMk id="43" creationId="{1B12A2D8-2A5E-4CA6-83E4-C75CEB5A1854}"/>
          </ac:spMkLst>
        </pc:spChg>
        <pc:spChg chg="mod">
          <ac:chgData name="Gnanvo, Kondo (kg6cq)" userId="cf2a00cd-5d4a-477d-a52f-af039bcf1853" providerId="ADAL" clId="{18EC0DA1-F194-4311-B24F-733310435373}" dt="2023-11-06T15:43:21.004" v="10441" actId="207"/>
          <ac:spMkLst>
            <pc:docMk/>
            <pc:sldMk cId="1441475450" sldId="279"/>
            <ac:spMk id="285" creationId="{00000000-0000-0000-0000-000000000000}"/>
          </ac:spMkLst>
        </pc:spChg>
        <pc:grpChg chg="del mod ord">
          <ac:chgData name="Gnanvo, Kondo (kg6cq)" userId="cf2a00cd-5d4a-477d-a52f-af039bcf1853" providerId="ADAL" clId="{18EC0DA1-F194-4311-B24F-733310435373}" dt="2023-11-06T00:53:35.360" v="7046" actId="165"/>
          <ac:grpSpMkLst>
            <pc:docMk/>
            <pc:sldMk cId="1441475450" sldId="279"/>
            <ac:grpSpMk id="11" creationId="{3DFBB703-677F-46DE-B9AF-F3EE0DF15522}"/>
          </ac:grpSpMkLst>
        </pc:grpChg>
        <pc:grpChg chg="mod">
          <ac:chgData name="Gnanvo, Kondo (kg6cq)" userId="cf2a00cd-5d4a-477d-a52f-af039bcf1853" providerId="ADAL" clId="{18EC0DA1-F194-4311-B24F-733310435373}" dt="2023-11-06T15:41:22.550" v="10421" actId="1038"/>
          <ac:grpSpMkLst>
            <pc:docMk/>
            <pc:sldMk cId="1441475450" sldId="279"/>
            <ac:grpSpMk id="14" creationId="{7AEA9CFA-6E99-48A4-8A94-605D49A37317}"/>
          </ac:grpSpMkLst>
        </pc:grpChg>
        <pc:graphicFrameChg chg="mod modGraphic">
          <ac:chgData name="Gnanvo, Kondo (kg6cq)" userId="cf2a00cd-5d4a-477d-a52f-af039bcf1853" providerId="ADAL" clId="{18EC0DA1-F194-4311-B24F-733310435373}" dt="2023-11-06T15:44:32.858" v="10447" actId="1036"/>
          <ac:graphicFrameMkLst>
            <pc:docMk/>
            <pc:sldMk cId="1441475450" sldId="279"/>
            <ac:graphicFrameMk id="72" creationId="{C7150F72-5CCF-4D3E-BC93-2A1FE7EC800D}"/>
          </ac:graphicFrameMkLst>
        </pc:graphicFrameChg>
        <pc:picChg chg="mod ord topLvl">
          <ac:chgData name="Gnanvo, Kondo (kg6cq)" userId="cf2a00cd-5d4a-477d-a52f-af039bcf1853" providerId="ADAL" clId="{18EC0DA1-F194-4311-B24F-733310435373}" dt="2023-11-06T01:15:29.883" v="7533" actId="12789"/>
          <ac:picMkLst>
            <pc:docMk/>
            <pc:sldMk cId="1441475450" sldId="279"/>
            <ac:picMk id="7" creationId="{1FAA7A82-702C-4EBE-8AA4-D72183AD56A1}"/>
          </ac:picMkLst>
        </pc:picChg>
        <pc:cxnChg chg="del">
          <ac:chgData name="Gnanvo, Kondo (kg6cq)" userId="cf2a00cd-5d4a-477d-a52f-af039bcf1853" providerId="ADAL" clId="{18EC0DA1-F194-4311-B24F-733310435373}" dt="2023-11-06T01:01:22.088" v="7228" actId="478"/>
          <ac:cxnSpMkLst>
            <pc:docMk/>
            <pc:sldMk cId="1441475450" sldId="279"/>
            <ac:cxnSpMk id="5" creationId="{9B4023B8-5F89-4CDE-9D00-A46D42AE6B4E}"/>
          </ac:cxnSpMkLst>
        </pc:cxnChg>
        <pc:cxnChg chg="del mod">
          <ac:chgData name="Gnanvo, Kondo (kg6cq)" userId="cf2a00cd-5d4a-477d-a52f-af039bcf1853" providerId="ADAL" clId="{18EC0DA1-F194-4311-B24F-733310435373}" dt="2023-11-06T01:01:20.045" v="7227" actId="478"/>
          <ac:cxnSpMkLst>
            <pc:docMk/>
            <pc:sldMk cId="1441475450" sldId="279"/>
            <ac:cxnSpMk id="35" creationId="{BF04D547-F646-48B5-AC62-FE8AF7BD5436}"/>
          </ac:cxnSpMkLst>
        </pc:cxnChg>
        <pc:cxnChg chg="mod">
          <ac:chgData name="Gnanvo, Kondo (kg6cq)" userId="cf2a00cd-5d4a-477d-a52f-af039bcf1853" providerId="ADAL" clId="{18EC0DA1-F194-4311-B24F-733310435373}" dt="2023-11-06T15:45:07.365" v="10463" actId="1036"/>
          <ac:cxnSpMkLst>
            <pc:docMk/>
            <pc:sldMk cId="1441475450" sldId="279"/>
            <ac:cxnSpMk id="45" creationId="{7A519F49-2F92-4B97-B536-5E4EF90A1AEA}"/>
          </ac:cxnSpMkLst>
        </pc:cxnChg>
      </pc:sldChg>
      <pc:sldChg chg="addSp delSp modSp mod ord">
        <pc:chgData name="Gnanvo, Kondo (kg6cq)" userId="cf2a00cd-5d4a-477d-a52f-af039bcf1853" providerId="ADAL" clId="{18EC0DA1-F194-4311-B24F-733310435373}" dt="2023-11-06T03:22:32.989" v="9920" actId="1035"/>
        <pc:sldMkLst>
          <pc:docMk/>
          <pc:sldMk cId="447848458" sldId="286"/>
        </pc:sldMkLst>
        <pc:spChg chg="add del">
          <ac:chgData name="Gnanvo, Kondo (kg6cq)" userId="cf2a00cd-5d4a-477d-a52f-af039bcf1853" providerId="ADAL" clId="{18EC0DA1-F194-4311-B24F-733310435373}" dt="2023-11-04T18:16:52.059" v="918" actId="478"/>
          <ac:spMkLst>
            <pc:docMk/>
            <pc:sldMk cId="447848458" sldId="286"/>
            <ac:spMk id="2" creationId="{95307067-BCFA-4410-84EF-80E534933DD7}"/>
          </ac:spMkLst>
        </pc:spChg>
        <pc:spChg chg="mod">
          <ac:chgData name="Gnanvo, Kondo (kg6cq)" userId="cf2a00cd-5d4a-477d-a52f-af039bcf1853" providerId="ADAL" clId="{18EC0DA1-F194-4311-B24F-733310435373}" dt="2023-11-04T18:17:56.778" v="962" actId="1076"/>
          <ac:spMkLst>
            <pc:docMk/>
            <pc:sldMk cId="447848458" sldId="286"/>
            <ac:spMk id="44" creationId="{EC2FD838-AA56-486E-9CC1-6AB93DF42D66}"/>
          </ac:spMkLst>
        </pc:spChg>
        <pc:spChg chg="mod">
          <ac:chgData name="Gnanvo, Kondo (kg6cq)" userId="cf2a00cd-5d4a-477d-a52f-af039bcf1853" providerId="ADAL" clId="{18EC0DA1-F194-4311-B24F-733310435373}" dt="2023-11-04T18:17:53.950" v="961" actId="1076"/>
          <ac:spMkLst>
            <pc:docMk/>
            <pc:sldMk cId="447848458" sldId="286"/>
            <ac:spMk id="67" creationId="{A13EAFE7-115C-4372-897D-0FEABFA5C921}"/>
          </ac:spMkLst>
        </pc:spChg>
        <pc:spChg chg="mod">
          <ac:chgData name="Gnanvo, Kondo (kg6cq)" userId="cf2a00cd-5d4a-477d-a52f-af039bcf1853" providerId="ADAL" clId="{18EC0DA1-F194-4311-B24F-733310435373}" dt="2023-11-06T03:22:32.989" v="9920" actId="1035"/>
          <ac:spMkLst>
            <pc:docMk/>
            <pc:sldMk cId="447848458" sldId="286"/>
            <ac:spMk id="71" creationId="{00FF6067-253F-4471-8085-B4484C27362A}"/>
          </ac:spMkLst>
        </pc:spChg>
        <pc:spChg chg="mod">
          <ac:chgData name="Gnanvo, Kondo (kg6cq)" userId="cf2a00cd-5d4a-477d-a52f-af039bcf1853" providerId="ADAL" clId="{18EC0DA1-F194-4311-B24F-733310435373}" dt="2023-11-06T03:22:32.989" v="9920" actId="1035"/>
          <ac:spMkLst>
            <pc:docMk/>
            <pc:sldMk cId="447848458" sldId="286"/>
            <ac:spMk id="73" creationId="{CB394B0E-180B-44B9-B05D-A9FCEB9D0B81}"/>
          </ac:spMkLst>
        </pc:spChg>
        <pc:spChg chg="mod">
          <ac:chgData name="Gnanvo, Kondo (kg6cq)" userId="cf2a00cd-5d4a-477d-a52f-af039bcf1853" providerId="ADAL" clId="{18EC0DA1-F194-4311-B24F-733310435373}" dt="2023-11-06T01:24:00.277" v="7696" actId="12788"/>
          <ac:spMkLst>
            <pc:docMk/>
            <pc:sldMk cId="447848458" sldId="286"/>
            <ac:spMk id="285" creationId="{00000000-0000-0000-0000-000000000000}"/>
          </ac:spMkLst>
        </pc:spChg>
        <pc:grpChg chg="mod">
          <ac:chgData name="Gnanvo, Kondo (kg6cq)" userId="cf2a00cd-5d4a-477d-a52f-af039bcf1853" providerId="ADAL" clId="{18EC0DA1-F194-4311-B24F-733310435373}" dt="2023-11-06T01:19:04.339" v="7561" actId="12788"/>
          <ac:grpSpMkLst>
            <pc:docMk/>
            <pc:sldMk cId="447848458" sldId="286"/>
            <ac:grpSpMk id="42" creationId="{B25F9791-647F-4202-8936-2DC27D5A2546}"/>
          </ac:grpSpMkLst>
        </pc:grpChg>
        <pc:grpChg chg="mod">
          <ac:chgData name="Gnanvo, Kondo (kg6cq)" userId="cf2a00cd-5d4a-477d-a52f-af039bcf1853" providerId="ADAL" clId="{18EC0DA1-F194-4311-B24F-733310435373}" dt="2023-11-06T01:18:58.515" v="7560" actId="12788"/>
          <ac:grpSpMkLst>
            <pc:docMk/>
            <pc:sldMk cId="447848458" sldId="286"/>
            <ac:grpSpMk id="62" creationId="{74EA8773-64C9-4118-99C8-5B94635C5FFE}"/>
          </ac:grpSpMkLst>
        </pc:grpChg>
        <pc:cxnChg chg="mod">
          <ac:chgData name="Gnanvo, Kondo (kg6cq)" userId="cf2a00cd-5d4a-477d-a52f-af039bcf1853" providerId="ADAL" clId="{18EC0DA1-F194-4311-B24F-733310435373}" dt="2023-11-04T18:17:50.107" v="960" actId="14100"/>
          <ac:cxnSpMkLst>
            <pc:docMk/>
            <pc:sldMk cId="447848458" sldId="286"/>
            <ac:cxnSpMk id="48" creationId="{50A0A3AF-8138-4E90-9575-98A311A9238C}"/>
          </ac:cxnSpMkLst>
        </pc:cxnChg>
      </pc:sldChg>
      <pc:sldChg chg="addSp delSp modSp del mod ord">
        <pc:chgData name="Gnanvo, Kondo (kg6cq)" userId="cf2a00cd-5d4a-477d-a52f-af039bcf1853" providerId="ADAL" clId="{18EC0DA1-F194-4311-B24F-733310435373}" dt="2023-11-06T19:22:06.866" v="16553" actId="47"/>
        <pc:sldMkLst>
          <pc:docMk/>
          <pc:sldMk cId="396335359" sldId="288"/>
        </pc:sldMkLst>
        <pc:spChg chg="del">
          <ac:chgData name="Gnanvo, Kondo (kg6cq)" userId="cf2a00cd-5d4a-477d-a52f-af039bcf1853" providerId="ADAL" clId="{18EC0DA1-F194-4311-B24F-733310435373}" dt="2023-11-04T18:55:33.951" v="1675" actId="478"/>
          <ac:spMkLst>
            <pc:docMk/>
            <pc:sldMk cId="396335359" sldId="288"/>
            <ac:spMk id="17" creationId="{546BBC26-CD6A-426E-B6E2-4C962F9AF2B1}"/>
          </ac:spMkLst>
        </pc:spChg>
        <pc:spChg chg="del">
          <ac:chgData name="Gnanvo, Kondo (kg6cq)" userId="cf2a00cd-5d4a-477d-a52f-af039bcf1853" providerId="ADAL" clId="{18EC0DA1-F194-4311-B24F-733310435373}" dt="2023-11-04T18:55:37.262" v="1676" actId="478"/>
          <ac:spMkLst>
            <pc:docMk/>
            <pc:sldMk cId="396335359" sldId="288"/>
            <ac:spMk id="19" creationId="{381DCEF7-8A50-4832-8048-F3E3BA1085E5}"/>
          </ac:spMkLst>
        </pc:spChg>
        <pc:spChg chg="mod">
          <ac:chgData name="Gnanvo, Kondo (kg6cq)" userId="cf2a00cd-5d4a-477d-a52f-af039bcf1853" providerId="ADAL" clId="{18EC0DA1-F194-4311-B24F-733310435373}" dt="2023-11-06T19:00:05.520" v="16235" actId="12788"/>
          <ac:spMkLst>
            <pc:docMk/>
            <pc:sldMk cId="396335359" sldId="288"/>
            <ac:spMk id="23" creationId="{4A0DAC9D-A904-EA40-B8A9-090EAD8BB597}"/>
          </ac:spMkLst>
        </pc:spChg>
        <pc:grpChg chg="del">
          <ac:chgData name="Gnanvo, Kondo (kg6cq)" userId="cf2a00cd-5d4a-477d-a52f-af039bcf1853" providerId="ADAL" clId="{18EC0DA1-F194-4311-B24F-733310435373}" dt="2023-11-04T18:55:33.951" v="1675" actId="478"/>
          <ac:grpSpMkLst>
            <pc:docMk/>
            <pc:sldMk cId="396335359" sldId="288"/>
            <ac:grpSpMk id="2" creationId="{B517C593-B4B5-44C3-91E9-AB6365D3E2C2}"/>
          </ac:grpSpMkLst>
        </pc:grpChg>
        <pc:grpChg chg="del">
          <ac:chgData name="Gnanvo, Kondo (kg6cq)" userId="cf2a00cd-5d4a-477d-a52f-af039bcf1853" providerId="ADAL" clId="{18EC0DA1-F194-4311-B24F-733310435373}" dt="2023-11-04T18:55:33.951" v="1675" actId="478"/>
          <ac:grpSpMkLst>
            <pc:docMk/>
            <pc:sldMk cId="396335359" sldId="288"/>
            <ac:grpSpMk id="7" creationId="{93F333E0-8311-4255-8B4C-E4D2B77B183C}"/>
          </ac:grpSpMkLst>
        </pc:grpChg>
        <pc:grpChg chg="del">
          <ac:chgData name="Gnanvo, Kondo (kg6cq)" userId="cf2a00cd-5d4a-477d-a52f-af039bcf1853" providerId="ADAL" clId="{18EC0DA1-F194-4311-B24F-733310435373}" dt="2023-11-04T18:55:33.951" v="1675" actId="478"/>
          <ac:grpSpMkLst>
            <pc:docMk/>
            <pc:sldMk cId="396335359" sldId="288"/>
            <ac:grpSpMk id="8" creationId="{CEF9904D-14AD-4E32-8B1B-AD51A2A5B179}"/>
          </ac:grpSpMkLst>
        </pc:grpChg>
        <pc:picChg chg="del">
          <ac:chgData name="Gnanvo, Kondo (kg6cq)" userId="cf2a00cd-5d4a-477d-a52f-af039bcf1853" providerId="ADAL" clId="{18EC0DA1-F194-4311-B24F-733310435373}" dt="2023-11-04T18:55:33.951" v="1675" actId="478"/>
          <ac:picMkLst>
            <pc:docMk/>
            <pc:sldMk cId="396335359" sldId="288"/>
            <ac:picMk id="3" creationId="{677A7C93-3504-485E-BCCE-71366B9A3B9D}"/>
          </ac:picMkLst>
        </pc:picChg>
        <pc:picChg chg="add mod modCrop">
          <ac:chgData name="Gnanvo, Kondo (kg6cq)" userId="cf2a00cd-5d4a-477d-a52f-af039bcf1853" providerId="ADAL" clId="{18EC0DA1-F194-4311-B24F-733310435373}" dt="2023-11-05T17:45:57.977" v="4575" actId="1076"/>
          <ac:picMkLst>
            <pc:docMk/>
            <pc:sldMk cId="396335359" sldId="288"/>
            <ac:picMk id="6" creationId="{6A91E7D8-D0B8-4412-9E57-260A79D8BF69}"/>
          </ac:picMkLst>
        </pc:picChg>
      </pc:sldChg>
      <pc:sldChg chg="modSp del mod">
        <pc:chgData name="Gnanvo, Kondo (kg6cq)" userId="cf2a00cd-5d4a-477d-a52f-af039bcf1853" providerId="ADAL" clId="{18EC0DA1-F194-4311-B24F-733310435373}" dt="2023-11-04T19:22:13.098" v="2171" actId="47"/>
        <pc:sldMkLst>
          <pc:docMk/>
          <pc:sldMk cId="3739306436" sldId="289"/>
        </pc:sldMkLst>
        <pc:spChg chg="mod">
          <ac:chgData name="Gnanvo, Kondo (kg6cq)" userId="cf2a00cd-5d4a-477d-a52f-af039bcf1853" providerId="ADAL" clId="{18EC0DA1-F194-4311-B24F-733310435373}" dt="2023-11-04T19:22:10.695" v="2170" actId="6549"/>
          <ac:spMkLst>
            <pc:docMk/>
            <pc:sldMk cId="3739306436" sldId="289"/>
            <ac:spMk id="23" creationId="{4A0DAC9D-A904-EA40-B8A9-090EAD8BB597}"/>
          </ac:spMkLst>
        </pc:spChg>
      </pc:sldChg>
      <pc:sldChg chg="modSp mod">
        <pc:chgData name="Gnanvo, Kondo (kg6cq)" userId="cf2a00cd-5d4a-477d-a52f-af039bcf1853" providerId="ADAL" clId="{18EC0DA1-F194-4311-B24F-733310435373}" dt="2023-11-06T19:03:11.115" v="16509" actId="5793"/>
        <pc:sldMkLst>
          <pc:docMk/>
          <pc:sldMk cId="170085106" sldId="290"/>
        </pc:sldMkLst>
        <pc:spChg chg="mod">
          <ac:chgData name="Gnanvo, Kondo (kg6cq)" userId="cf2a00cd-5d4a-477d-a52f-af039bcf1853" providerId="ADAL" clId="{18EC0DA1-F194-4311-B24F-733310435373}" dt="2023-11-06T19:03:11.115" v="16509" actId="5793"/>
          <ac:spMkLst>
            <pc:docMk/>
            <pc:sldMk cId="170085106" sldId="290"/>
            <ac:spMk id="13" creationId="{E73916C2-19BD-4122-8A63-DC30CAB2B7F1}"/>
          </ac:spMkLst>
        </pc:spChg>
        <pc:spChg chg="mod">
          <ac:chgData name="Gnanvo, Kondo (kg6cq)" userId="cf2a00cd-5d4a-477d-a52f-af039bcf1853" providerId="ADAL" clId="{18EC0DA1-F194-4311-B24F-733310435373}" dt="2023-11-06T01:28:27.900" v="7752" actId="12788"/>
          <ac:spMkLst>
            <pc:docMk/>
            <pc:sldMk cId="170085106" sldId="290"/>
            <ac:spMk id="23" creationId="{4A0DAC9D-A904-EA40-B8A9-090EAD8BB597}"/>
          </ac:spMkLst>
        </pc:spChg>
        <pc:grpChg chg="mod">
          <ac:chgData name="Gnanvo, Kondo (kg6cq)" userId="cf2a00cd-5d4a-477d-a52f-af039bcf1853" providerId="ADAL" clId="{18EC0DA1-F194-4311-B24F-733310435373}" dt="2023-11-06T16:44:01.750" v="12075" actId="1037"/>
          <ac:grpSpMkLst>
            <pc:docMk/>
            <pc:sldMk cId="170085106" sldId="290"/>
            <ac:grpSpMk id="3" creationId="{1E5F98F1-A5FD-4B68-B26C-29E9234977E7}"/>
          </ac:grpSpMkLst>
        </pc:grpChg>
        <pc:grpChg chg="mod">
          <ac:chgData name="Gnanvo, Kondo (kg6cq)" userId="cf2a00cd-5d4a-477d-a52f-af039bcf1853" providerId="ADAL" clId="{18EC0DA1-F194-4311-B24F-733310435373}" dt="2023-11-06T16:44:01.750" v="12075" actId="1037"/>
          <ac:grpSpMkLst>
            <pc:docMk/>
            <pc:sldMk cId="170085106" sldId="290"/>
            <ac:grpSpMk id="5" creationId="{76AB38AF-020B-4636-AF46-66D099C3AC8C}"/>
          </ac:grpSpMkLst>
        </pc:grpChg>
      </pc:sldChg>
      <pc:sldChg chg="del">
        <pc:chgData name="Gnanvo, Kondo (kg6cq)" userId="cf2a00cd-5d4a-477d-a52f-af039bcf1853" providerId="ADAL" clId="{18EC0DA1-F194-4311-B24F-733310435373}" dt="2023-11-04T19:21:55.422" v="2168" actId="47"/>
        <pc:sldMkLst>
          <pc:docMk/>
          <pc:sldMk cId="2535928848" sldId="291"/>
        </pc:sldMkLst>
      </pc:sldChg>
      <pc:sldChg chg="addSp delSp modSp mod">
        <pc:chgData name="Gnanvo, Kondo (kg6cq)" userId="cf2a00cd-5d4a-477d-a52f-af039bcf1853" providerId="ADAL" clId="{18EC0DA1-F194-4311-B24F-733310435373}" dt="2023-11-06T03:18:33.042" v="9908" actId="1035"/>
        <pc:sldMkLst>
          <pc:docMk/>
          <pc:sldMk cId="227820926" sldId="292"/>
        </pc:sldMkLst>
        <pc:spChg chg="add del mod">
          <ac:chgData name="Gnanvo, Kondo (kg6cq)" userId="cf2a00cd-5d4a-477d-a52f-af039bcf1853" providerId="ADAL" clId="{18EC0DA1-F194-4311-B24F-733310435373}" dt="2023-11-05T20:58:06.116" v="6398" actId="478"/>
          <ac:spMkLst>
            <pc:docMk/>
            <pc:sldMk cId="227820926" sldId="292"/>
            <ac:spMk id="2" creationId="{C40C7DB8-15BA-4152-B685-4E8705A6EECD}"/>
          </ac:spMkLst>
        </pc:spChg>
        <pc:spChg chg="del">
          <ac:chgData name="Gnanvo, Kondo (kg6cq)" userId="cf2a00cd-5d4a-477d-a52f-af039bcf1853" providerId="ADAL" clId="{18EC0DA1-F194-4311-B24F-733310435373}" dt="2023-11-04T17:55:37.528" v="285" actId="478"/>
          <ac:spMkLst>
            <pc:docMk/>
            <pc:sldMk cId="227820926" sldId="292"/>
            <ac:spMk id="5" creationId="{63EA1565-4BA9-415E-8D30-35BAEA5C4CF5}"/>
          </ac:spMkLst>
        </pc:spChg>
        <pc:spChg chg="mod topLvl">
          <ac:chgData name="Gnanvo, Kondo (kg6cq)" userId="cf2a00cd-5d4a-477d-a52f-af039bcf1853" providerId="ADAL" clId="{18EC0DA1-F194-4311-B24F-733310435373}" dt="2023-11-05T21:07:54.656" v="6659" actId="1035"/>
          <ac:spMkLst>
            <pc:docMk/>
            <pc:sldMk cId="227820926" sldId="292"/>
            <ac:spMk id="14" creationId="{5ABD9755-B704-4355-9B88-6C52A4B5D628}"/>
          </ac:spMkLst>
        </pc:spChg>
        <pc:spChg chg="mod topLvl">
          <ac:chgData name="Gnanvo, Kondo (kg6cq)" userId="cf2a00cd-5d4a-477d-a52f-af039bcf1853" providerId="ADAL" clId="{18EC0DA1-F194-4311-B24F-733310435373}" dt="2023-11-05T21:07:54.656" v="6659" actId="1035"/>
          <ac:spMkLst>
            <pc:docMk/>
            <pc:sldMk cId="227820926" sldId="292"/>
            <ac:spMk id="16" creationId="{5F72CFA5-9C89-4A98-8051-9ACA31288A89}"/>
          </ac:spMkLst>
        </pc:spChg>
        <pc:spChg chg="mod">
          <ac:chgData name="Gnanvo, Kondo (kg6cq)" userId="cf2a00cd-5d4a-477d-a52f-af039bcf1853" providerId="ADAL" clId="{18EC0DA1-F194-4311-B24F-733310435373}" dt="2023-11-05T21:03:43.132" v="6565" actId="692"/>
          <ac:spMkLst>
            <pc:docMk/>
            <pc:sldMk cId="227820926" sldId="292"/>
            <ac:spMk id="17" creationId="{A25837DD-5202-4A6B-A111-C62A39D6DC89}"/>
          </ac:spMkLst>
        </pc:spChg>
        <pc:spChg chg="mod">
          <ac:chgData name="Gnanvo, Kondo (kg6cq)" userId="cf2a00cd-5d4a-477d-a52f-af039bcf1853" providerId="ADAL" clId="{18EC0DA1-F194-4311-B24F-733310435373}" dt="2023-11-05T21:03:43.132" v="6565" actId="692"/>
          <ac:spMkLst>
            <pc:docMk/>
            <pc:sldMk cId="227820926" sldId="292"/>
            <ac:spMk id="18" creationId="{4DAEBB15-6B93-438F-8BD0-C5B126F04440}"/>
          </ac:spMkLst>
        </pc:spChg>
        <pc:spChg chg="mod">
          <ac:chgData name="Gnanvo, Kondo (kg6cq)" userId="cf2a00cd-5d4a-477d-a52f-af039bcf1853" providerId="ADAL" clId="{18EC0DA1-F194-4311-B24F-733310435373}" dt="2023-11-05T21:03:43.132" v="6565" actId="692"/>
          <ac:spMkLst>
            <pc:docMk/>
            <pc:sldMk cId="227820926" sldId="292"/>
            <ac:spMk id="19" creationId="{A5B8C423-B3D6-46CC-B11C-F1ECAFA5E8CD}"/>
          </ac:spMkLst>
        </pc:spChg>
        <pc:spChg chg="mod">
          <ac:chgData name="Gnanvo, Kondo (kg6cq)" userId="cf2a00cd-5d4a-477d-a52f-af039bcf1853" providerId="ADAL" clId="{18EC0DA1-F194-4311-B24F-733310435373}" dt="2023-11-05T21:03:43.132" v="6565" actId="692"/>
          <ac:spMkLst>
            <pc:docMk/>
            <pc:sldMk cId="227820926" sldId="292"/>
            <ac:spMk id="20" creationId="{3BECFA41-E7AA-481C-9590-F03B3CE67B84}"/>
          </ac:spMkLst>
        </pc:spChg>
        <pc:spChg chg="mod">
          <ac:chgData name="Gnanvo, Kondo (kg6cq)" userId="cf2a00cd-5d4a-477d-a52f-af039bcf1853" providerId="ADAL" clId="{18EC0DA1-F194-4311-B24F-733310435373}" dt="2023-11-05T21:03:43.132" v="6565" actId="692"/>
          <ac:spMkLst>
            <pc:docMk/>
            <pc:sldMk cId="227820926" sldId="292"/>
            <ac:spMk id="22" creationId="{F8CADBD8-43BD-4B4D-AB21-91D2226FB511}"/>
          </ac:spMkLst>
        </pc:spChg>
        <pc:spChg chg="del mod">
          <ac:chgData name="Gnanvo, Kondo (kg6cq)" userId="cf2a00cd-5d4a-477d-a52f-af039bcf1853" providerId="ADAL" clId="{18EC0DA1-F194-4311-B24F-733310435373}" dt="2023-11-05T21:09:07.491" v="6677" actId="478"/>
          <ac:spMkLst>
            <pc:docMk/>
            <pc:sldMk cId="227820926" sldId="292"/>
            <ac:spMk id="23" creationId="{4A0DAC9D-A904-EA40-B8A9-090EAD8BB597}"/>
          </ac:spMkLst>
        </pc:spChg>
        <pc:spChg chg="mod">
          <ac:chgData name="Gnanvo, Kondo (kg6cq)" userId="cf2a00cd-5d4a-477d-a52f-af039bcf1853" providerId="ADAL" clId="{18EC0DA1-F194-4311-B24F-733310435373}" dt="2023-11-05T21:03:43.132" v="6565" actId="692"/>
          <ac:spMkLst>
            <pc:docMk/>
            <pc:sldMk cId="227820926" sldId="292"/>
            <ac:spMk id="24" creationId="{667AF03E-172D-4A1D-9040-42D4751DC17F}"/>
          </ac:spMkLst>
        </pc:spChg>
        <pc:spChg chg="mod">
          <ac:chgData name="Gnanvo, Kondo (kg6cq)" userId="cf2a00cd-5d4a-477d-a52f-af039bcf1853" providerId="ADAL" clId="{18EC0DA1-F194-4311-B24F-733310435373}" dt="2023-11-05T21:03:43.132" v="6565" actId="692"/>
          <ac:spMkLst>
            <pc:docMk/>
            <pc:sldMk cId="227820926" sldId="292"/>
            <ac:spMk id="25" creationId="{F43A17BF-C1AC-415B-95AC-C530D11DB15B}"/>
          </ac:spMkLst>
        </pc:spChg>
        <pc:spChg chg="mod">
          <ac:chgData name="Gnanvo, Kondo (kg6cq)" userId="cf2a00cd-5d4a-477d-a52f-af039bcf1853" providerId="ADAL" clId="{18EC0DA1-F194-4311-B24F-733310435373}" dt="2023-11-05T21:03:43.132" v="6565" actId="692"/>
          <ac:spMkLst>
            <pc:docMk/>
            <pc:sldMk cId="227820926" sldId="292"/>
            <ac:spMk id="26" creationId="{A2D13548-45FC-41CB-AC28-BBC3AE1B0091}"/>
          </ac:spMkLst>
        </pc:spChg>
        <pc:spChg chg="mod">
          <ac:chgData name="Gnanvo, Kondo (kg6cq)" userId="cf2a00cd-5d4a-477d-a52f-af039bcf1853" providerId="ADAL" clId="{18EC0DA1-F194-4311-B24F-733310435373}" dt="2023-11-05T21:03:43.132" v="6565" actId="692"/>
          <ac:spMkLst>
            <pc:docMk/>
            <pc:sldMk cId="227820926" sldId="292"/>
            <ac:spMk id="27" creationId="{521CE101-1753-4D28-9C51-4498B2D00107}"/>
          </ac:spMkLst>
        </pc:spChg>
        <pc:spChg chg="mod">
          <ac:chgData name="Gnanvo, Kondo (kg6cq)" userId="cf2a00cd-5d4a-477d-a52f-af039bcf1853" providerId="ADAL" clId="{18EC0DA1-F194-4311-B24F-733310435373}" dt="2023-11-05T21:03:43.132" v="6565" actId="692"/>
          <ac:spMkLst>
            <pc:docMk/>
            <pc:sldMk cId="227820926" sldId="292"/>
            <ac:spMk id="28" creationId="{97C2E788-F6E7-4543-BE04-C841B21B3CBD}"/>
          </ac:spMkLst>
        </pc:spChg>
        <pc:spChg chg="mod">
          <ac:chgData name="Gnanvo, Kondo (kg6cq)" userId="cf2a00cd-5d4a-477d-a52f-af039bcf1853" providerId="ADAL" clId="{18EC0DA1-F194-4311-B24F-733310435373}" dt="2023-11-05T21:03:43.132" v="6565" actId="692"/>
          <ac:spMkLst>
            <pc:docMk/>
            <pc:sldMk cId="227820926" sldId="292"/>
            <ac:spMk id="29" creationId="{491B6A9E-3E94-4841-9DE0-552540D9F40F}"/>
          </ac:spMkLst>
        </pc:spChg>
        <pc:spChg chg="mod">
          <ac:chgData name="Gnanvo, Kondo (kg6cq)" userId="cf2a00cd-5d4a-477d-a52f-af039bcf1853" providerId="ADAL" clId="{18EC0DA1-F194-4311-B24F-733310435373}" dt="2023-11-05T21:03:43.132" v="6565" actId="692"/>
          <ac:spMkLst>
            <pc:docMk/>
            <pc:sldMk cId="227820926" sldId="292"/>
            <ac:spMk id="30" creationId="{BDF17E75-13D6-4146-8CE6-F7960020C0B6}"/>
          </ac:spMkLst>
        </pc:spChg>
        <pc:spChg chg="mod">
          <ac:chgData name="Gnanvo, Kondo (kg6cq)" userId="cf2a00cd-5d4a-477d-a52f-af039bcf1853" providerId="ADAL" clId="{18EC0DA1-F194-4311-B24F-733310435373}" dt="2023-11-05T21:03:43.132" v="6565" actId="692"/>
          <ac:spMkLst>
            <pc:docMk/>
            <pc:sldMk cId="227820926" sldId="292"/>
            <ac:spMk id="31" creationId="{82B4DC74-4BCC-45FD-A535-D37B8AD85126}"/>
          </ac:spMkLst>
        </pc:spChg>
        <pc:spChg chg="mod">
          <ac:chgData name="Gnanvo, Kondo (kg6cq)" userId="cf2a00cd-5d4a-477d-a52f-af039bcf1853" providerId="ADAL" clId="{18EC0DA1-F194-4311-B24F-733310435373}" dt="2023-11-05T21:03:43.132" v="6565" actId="692"/>
          <ac:spMkLst>
            <pc:docMk/>
            <pc:sldMk cId="227820926" sldId="292"/>
            <ac:spMk id="32" creationId="{A62DD44B-E499-4957-A9AF-38D81A8B5E77}"/>
          </ac:spMkLst>
        </pc:spChg>
        <pc:spChg chg="mod">
          <ac:chgData name="Gnanvo, Kondo (kg6cq)" userId="cf2a00cd-5d4a-477d-a52f-af039bcf1853" providerId="ADAL" clId="{18EC0DA1-F194-4311-B24F-733310435373}" dt="2023-11-05T21:03:43.132" v="6565" actId="692"/>
          <ac:spMkLst>
            <pc:docMk/>
            <pc:sldMk cId="227820926" sldId="292"/>
            <ac:spMk id="33" creationId="{B54EFB09-54C8-43FF-A995-FDF11A1CFB1B}"/>
          </ac:spMkLst>
        </pc:spChg>
        <pc:spChg chg="mod">
          <ac:chgData name="Gnanvo, Kondo (kg6cq)" userId="cf2a00cd-5d4a-477d-a52f-af039bcf1853" providerId="ADAL" clId="{18EC0DA1-F194-4311-B24F-733310435373}" dt="2023-11-05T21:03:43.132" v="6565" actId="692"/>
          <ac:spMkLst>
            <pc:docMk/>
            <pc:sldMk cId="227820926" sldId="292"/>
            <ac:spMk id="34" creationId="{1E68F303-D3B7-4C72-BDFC-4051BB915022}"/>
          </ac:spMkLst>
        </pc:spChg>
        <pc:spChg chg="add del mod">
          <ac:chgData name="Gnanvo, Kondo (kg6cq)" userId="cf2a00cd-5d4a-477d-a52f-af039bcf1853" providerId="ADAL" clId="{18EC0DA1-F194-4311-B24F-733310435373}" dt="2023-11-06T02:48:59.986" v="9335" actId="478"/>
          <ac:spMkLst>
            <pc:docMk/>
            <pc:sldMk cId="227820926" sldId="292"/>
            <ac:spMk id="35" creationId="{D0EA2A0B-22EF-47E2-B137-DD11EAA98B36}"/>
          </ac:spMkLst>
        </pc:spChg>
        <pc:spChg chg="add del mod">
          <ac:chgData name="Gnanvo, Kondo (kg6cq)" userId="cf2a00cd-5d4a-477d-a52f-af039bcf1853" providerId="ADAL" clId="{18EC0DA1-F194-4311-B24F-733310435373}" dt="2023-11-05T21:08:22.261" v="6671" actId="478"/>
          <ac:spMkLst>
            <pc:docMk/>
            <pc:sldMk cId="227820926" sldId="292"/>
            <ac:spMk id="36" creationId="{0BFD3D74-866F-4BEF-86E0-4BBE6E11B545}"/>
          </ac:spMkLst>
        </pc:spChg>
        <pc:spChg chg="add">
          <ac:chgData name="Gnanvo, Kondo (kg6cq)" userId="cf2a00cd-5d4a-477d-a52f-af039bcf1853" providerId="ADAL" clId="{18EC0DA1-F194-4311-B24F-733310435373}" dt="2023-11-06T02:48:33.853" v="9332"/>
          <ac:spMkLst>
            <pc:docMk/>
            <pc:sldMk cId="227820926" sldId="292"/>
            <ac:spMk id="66" creationId="{DDDE2AF2-DF5D-4B57-A98D-A7A09113B279}"/>
          </ac:spMkLst>
        </pc:spChg>
        <pc:spChg chg="add mod">
          <ac:chgData name="Gnanvo, Kondo (kg6cq)" userId="cf2a00cd-5d4a-477d-a52f-af039bcf1853" providerId="ADAL" clId="{18EC0DA1-F194-4311-B24F-733310435373}" dt="2023-11-06T03:18:27.247" v="9903" actId="207"/>
          <ac:spMkLst>
            <pc:docMk/>
            <pc:sldMk cId="227820926" sldId="292"/>
            <ac:spMk id="68" creationId="{735F62FE-397C-4371-8E27-EE6E186D79AB}"/>
          </ac:spMkLst>
        </pc:spChg>
        <pc:spChg chg="add del">
          <ac:chgData name="Gnanvo, Kondo (kg6cq)" userId="cf2a00cd-5d4a-477d-a52f-af039bcf1853" providerId="ADAL" clId="{18EC0DA1-F194-4311-B24F-733310435373}" dt="2023-11-06T02:50:21.692" v="9352"/>
          <ac:spMkLst>
            <pc:docMk/>
            <pc:sldMk cId="227820926" sldId="292"/>
            <ac:spMk id="69" creationId="{11B0525D-8A6D-44A9-8FC0-E5BA522D4B0E}"/>
          </ac:spMkLst>
        </pc:spChg>
        <pc:spChg chg="mod topLvl">
          <ac:chgData name="Gnanvo, Kondo (kg6cq)" userId="cf2a00cd-5d4a-477d-a52f-af039bcf1853" providerId="ADAL" clId="{18EC0DA1-F194-4311-B24F-733310435373}" dt="2023-11-06T02:58:59.459" v="9623" actId="1076"/>
          <ac:spMkLst>
            <pc:docMk/>
            <pc:sldMk cId="227820926" sldId="292"/>
            <ac:spMk id="71" creationId="{ECD41E42-8E7E-4FF4-AD0E-949DE89B74BA}"/>
          </ac:spMkLst>
        </pc:spChg>
        <pc:spChg chg="mod topLvl">
          <ac:chgData name="Gnanvo, Kondo (kg6cq)" userId="cf2a00cd-5d4a-477d-a52f-af039bcf1853" providerId="ADAL" clId="{18EC0DA1-F194-4311-B24F-733310435373}" dt="2023-11-06T02:55:00.425" v="9555" actId="1037"/>
          <ac:spMkLst>
            <pc:docMk/>
            <pc:sldMk cId="227820926" sldId="292"/>
            <ac:spMk id="73" creationId="{28444817-F646-4402-9475-4074BB7852C3}"/>
          </ac:spMkLst>
        </pc:spChg>
        <pc:spChg chg="mod">
          <ac:chgData name="Gnanvo, Kondo (kg6cq)" userId="cf2a00cd-5d4a-477d-a52f-af039bcf1853" providerId="ADAL" clId="{18EC0DA1-F194-4311-B24F-733310435373}" dt="2023-11-06T02:51:57.594" v="9384" actId="1076"/>
          <ac:spMkLst>
            <pc:docMk/>
            <pc:sldMk cId="227820926" sldId="292"/>
            <ac:spMk id="75" creationId="{00298931-6593-4F54-8F68-148B86FA54FB}"/>
          </ac:spMkLst>
        </pc:spChg>
        <pc:spChg chg="add mod">
          <ac:chgData name="Gnanvo, Kondo (kg6cq)" userId="cf2a00cd-5d4a-477d-a52f-af039bcf1853" providerId="ADAL" clId="{18EC0DA1-F194-4311-B24F-733310435373}" dt="2023-11-06T02:59:18.573" v="9626" actId="465"/>
          <ac:spMkLst>
            <pc:docMk/>
            <pc:sldMk cId="227820926" sldId="292"/>
            <ac:spMk id="76" creationId="{4899ECE5-370C-40BC-A2F1-54E3523F27F3}"/>
          </ac:spMkLst>
        </pc:spChg>
        <pc:spChg chg="mod topLvl">
          <ac:chgData name="Gnanvo, Kondo (kg6cq)" userId="cf2a00cd-5d4a-477d-a52f-af039bcf1853" providerId="ADAL" clId="{18EC0DA1-F194-4311-B24F-733310435373}" dt="2023-11-06T03:18:17.822" v="9902" actId="555"/>
          <ac:spMkLst>
            <pc:docMk/>
            <pc:sldMk cId="227820926" sldId="292"/>
            <ac:spMk id="77" creationId="{A11F020B-D22D-4500-9DA1-D1E81D2E3EDA}"/>
          </ac:spMkLst>
        </pc:spChg>
        <pc:spChg chg="mod topLvl">
          <ac:chgData name="Gnanvo, Kondo (kg6cq)" userId="cf2a00cd-5d4a-477d-a52f-af039bcf1853" providerId="ADAL" clId="{18EC0DA1-F194-4311-B24F-733310435373}" dt="2023-11-06T02:56:05.810" v="9595" actId="1076"/>
          <ac:spMkLst>
            <pc:docMk/>
            <pc:sldMk cId="227820926" sldId="292"/>
            <ac:spMk id="78" creationId="{305670F8-7B99-43EE-B2B7-4D566F5616CE}"/>
          </ac:spMkLst>
        </pc:spChg>
        <pc:spChg chg="mod topLvl">
          <ac:chgData name="Gnanvo, Kondo (kg6cq)" userId="cf2a00cd-5d4a-477d-a52f-af039bcf1853" providerId="ADAL" clId="{18EC0DA1-F194-4311-B24F-733310435373}" dt="2023-11-05T21:07:01.179" v="6636" actId="164"/>
          <ac:spMkLst>
            <pc:docMk/>
            <pc:sldMk cId="227820926" sldId="292"/>
            <ac:spMk id="79" creationId="{0D29BC65-0065-4328-B6EB-77ED17CD446E}"/>
          </ac:spMkLst>
        </pc:spChg>
        <pc:spChg chg="mod">
          <ac:chgData name="Gnanvo, Kondo (kg6cq)" userId="cf2a00cd-5d4a-477d-a52f-af039bcf1853" providerId="ADAL" clId="{18EC0DA1-F194-4311-B24F-733310435373}" dt="2023-11-05T21:05:36.066" v="6599" actId="692"/>
          <ac:spMkLst>
            <pc:docMk/>
            <pc:sldMk cId="227820926" sldId="292"/>
            <ac:spMk id="86" creationId="{C77BB3EB-BD87-482E-AE4B-788FAF45BCCE}"/>
          </ac:spMkLst>
        </pc:spChg>
        <pc:spChg chg="mod">
          <ac:chgData name="Gnanvo, Kondo (kg6cq)" userId="cf2a00cd-5d4a-477d-a52f-af039bcf1853" providerId="ADAL" clId="{18EC0DA1-F194-4311-B24F-733310435373}" dt="2023-11-05T21:05:36.066" v="6599" actId="692"/>
          <ac:spMkLst>
            <pc:docMk/>
            <pc:sldMk cId="227820926" sldId="292"/>
            <ac:spMk id="88" creationId="{8FCF9EAF-F9E6-4376-80C7-A4D006733481}"/>
          </ac:spMkLst>
        </pc:spChg>
        <pc:spChg chg="mod">
          <ac:chgData name="Gnanvo, Kondo (kg6cq)" userId="cf2a00cd-5d4a-477d-a52f-af039bcf1853" providerId="ADAL" clId="{18EC0DA1-F194-4311-B24F-733310435373}" dt="2023-11-05T21:05:36.066" v="6599" actId="692"/>
          <ac:spMkLst>
            <pc:docMk/>
            <pc:sldMk cId="227820926" sldId="292"/>
            <ac:spMk id="89" creationId="{771350A0-F5D0-404A-BF3B-24D5DF19FAE4}"/>
          </ac:spMkLst>
        </pc:spChg>
        <pc:spChg chg="mod">
          <ac:chgData name="Gnanvo, Kondo (kg6cq)" userId="cf2a00cd-5d4a-477d-a52f-af039bcf1853" providerId="ADAL" clId="{18EC0DA1-F194-4311-B24F-733310435373}" dt="2023-11-05T21:05:36.066" v="6599" actId="692"/>
          <ac:spMkLst>
            <pc:docMk/>
            <pc:sldMk cId="227820926" sldId="292"/>
            <ac:spMk id="90" creationId="{9AD1D991-0FAB-41D8-B766-75B7FE376F59}"/>
          </ac:spMkLst>
        </pc:spChg>
        <pc:spChg chg="mod">
          <ac:chgData name="Gnanvo, Kondo (kg6cq)" userId="cf2a00cd-5d4a-477d-a52f-af039bcf1853" providerId="ADAL" clId="{18EC0DA1-F194-4311-B24F-733310435373}" dt="2023-11-05T21:05:36.066" v="6599" actId="692"/>
          <ac:spMkLst>
            <pc:docMk/>
            <pc:sldMk cId="227820926" sldId="292"/>
            <ac:spMk id="95" creationId="{13129F5B-C73D-4BDD-9759-8316C24C5221}"/>
          </ac:spMkLst>
        </pc:spChg>
        <pc:spChg chg="mod">
          <ac:chgData name="Gnanvo, Kondo (kg6cq)" userId="cf2a00cd-5d4a-477d-a52f-af039bcf1853" providerId="ADAL" clId="{18EC0DA1-F194-4311-B24F-733310435373}" dt="2023-11-05T21:05:36.066" v="6599" actId="692"/>
          <ac:spMkLst>
            <pc:docMk/>
            <pc:sldMk cId="227820926" sldId="292"/>
            <ac:spMk id="96" creationId="{A25E8DA9-6E50-4F28-89DB-23FF9F1F0998}"/>
          </ac:spMkLst>
        </pc:spChg>
        <pc:spChg chg="mod">
          <ac:chgData name="Gnanvo, Kondo (kg6cq)" userId="cf2a00cd-5d4a-477d-a52f-af039bcf1853" providerId="ADAL" clId="{18EC0DA1-F194-4311-B24F-733310435373}" dt="2023-11-05T21:05:36.066" v="6599" actId="692"/>
          <ac:spMkLst>
            <pc:docMk/>
            <pc:sldMk cId="227820926" sldId="292"/>
            <ac:spMk id="97" creationId="{CD3FD129-E7B6-47D8-BB54-F3F81BA616C6}"/>
          </ac:spMkLst>
        </pc:spChg>
        <pc:spChg chg="mod">
          <ac:chgData name="Gnanvo, Kondo (kg6cq)" userId="cf2a00cd-5d4a-477d-a52f-af039bcf1853" providerId="ADAL" clId="{18EC0DA1-F194-4311-B24F-733310435373}" dt="2023-11-05T21:05:36.066" v="6599" actId="692"/>
          <ac:spMkLst>
            <pc:docMk/>
            <pc:sldMk cId="227820926" sldId="292"/>
            <ac:spMk id="98" creationId="{114D95DF-DE1F-49D9-A9D1-C2091A941767}"/>
          </ac:spMkLst>
        </pc:spChg>
        <pc:spChg chg="mod">
          <ac:chgData name="Gnanvo, Kondo (kg6cq)" userId="cf2a00cd-5d4a-477d-a52f-af039bcf1853" providerId="ADAL" clId="{18EC0DA1-F194-4311-B24F-733310435373}" dt="2023-11-05T21:05:36.066" v="6599" actId="692"/>
          <ac:spMkLst>
            <pc:docMk/>
            <pc:sldMk cId="227820926" sldId="292"/>
            <ac:spMk id="99" creationId="{9B6705E4-79CA-4322-A864-49C2B1DCFD35}"/>
          </ac:spMkLst>
        </pc:spChg>
        <pc:spChg chg="mod">
          <ac:chgData name="Gnanvo, Kondo (kg6cq)" userId="cf2a00cd-5d4a-477d-a52f-af039bcf1853" providerId="ADAL" clId="{18EC0DA1-F194-4311-B24F-733310435373}" dt="2023-11-05T21:05:36.066" v="6599" actId="692"/>
          <ac:spMkLst>
            <pc:docMk/>
            <pc:sldMk cId="227820926" sldId="292"/>
            <ac:spMk id="100" creationId="{683E0534-8A58-4578-A700-0C58F4D45B34}"/>
          </ac:spMkLst>
        </pc:spChg>
        <pc:spChg chg="mod">
          <ac:chgData name="Gnanvo, Kondo (kg6cq)" userId="cf2a00cd-5d4a-477d-a52f-af039bcf1853" providerId="ADAL" clId="{18EC0DA1-F194-4311-B24F-733310435373}" dt="2023-11-05T21:05:36.066" v="6599" actId="692"/>
          <ac:spMkLst>
            <pc:docMk/>
            <pc:sldMk cId="227820926" sldId="292"/>
            <ac:spMk id="101" creationId="{3560F2A7-2955-4CA4-9390-DA8A152B85C1}"/>
          </ac:spMkLst>
        </pc:spChg>
        <pc:spChg chg="mod">
          <ac:chgData name="Gnanvo, Kondo (kg6cq)" userId="cf2a00cd-5d4a-477d-a52f-af039bcf1853" providerId="ADAL" clId="{18EC0DA1-F194-4311-B24F-733310435373}" dt="2023-11-05T21:05:36.066" v="6599" actId="692"/>
          <ac:spMkLst>
            <pc:docMk/>
            <pc:sldMk cId="227820926" sldId="292"/>
            <ac:spMk id="102" creationId="{AA651780-1A2B-4FAA-BF40-BB4D1412A7A0}"/>
          </ac:spMkLst>
        </pc:spChg>
        <pc:spChg chg="mod">
          <ac:chgData name="Gnanvo, Kondo (kg6cq)" userId="cf2a00cd-5d4a-477d-a52f-af039bcf1853" providerId="ADAL" clId="{18EC0DA1-F194-4311-B24F-733310435373}" dt="2023-11-05T21:05:36.066" v="6599" actId="692"/>
          <ac:spMkLst>
            <pc:docMk/>
            <pc:sldMk cId="227820926" sldId="292"/>
            <ac:spMk id="103" creationId="{C5EE9508-F901-45D8-A9E5-B6FDF25E2700}"/>
          </ac:spMkLst>
        </pc:spChg>
        <pc:spChg chg="mod">
          <ac:chgData name="Gnanvo, Kondo (kg6cq)" userId="cf2a00cd-5d4a-477d-a52f-af039bcf1853" providerId="ADAL" clId="{18EC0DA1-F194-4311-B24F-733310435373}" dt="2023-11-05T21:05:36.066" v="6599" actId="692"/>
          <ac:spMkLst>
            <pc:docMk/>
            <pc:sldMk cId="227820926" sldId="292"/>
            <ac:spMk id="104" creationId="{7003F677-C602-4E1A-971C-5C1982D95853}"/>
          </ac:spMkLst>
        </pc:spChg>
        <pc:spChg chg="mod">
          <ac:chgData name="Gnanvo, Kondo (kg6cq)" userId="cf2a00cd-5d4a-477d-a52f-af039bcf1853" providerId="ADAL" clId="{18EC0DA1-F194-4311-B24F-733310435373}" dt="2023-11-05T21:05:36.066" v="6599" actId="692"/>
          <ac:spMkLst>
            <pc:docMk/>
            <pc:sldMk cId="227820926" sldId="292"/>
            <ac:spMk id="105" creationId="{8CCEBBC5-9D56-49EA-816D-3230EB4077EF}"/>
          </ac:spMkLst>
        </pc:spChg>
        <pc:spChg chg="mod">
          <ac:chgData name="Gnanvo, Kondo (kg6cq)" userId="cf2a00cd-5d4a-477d-a52f-af039bcf1853" providerId="ADAL" clId="{18EC0DA1-F194-4311-B24F-733310435373}" dt="2023-11-05T21:05:36.066" v="6599" actId="692"/>
          <ac:spMkLst>
            <pc:docMk/>
            <pc:sldMk cId="227820926" sldId="292"/>
            <ac:spMk id="106" creationId="{54856894-E31C-43FB-8C63-94EC20E9AA01}"/>
          </ac:spMkLst>
        </pc:spChg>
        <pc:spChg chg="mod">
          <ac:chgData name="Gnanvo, Kondo (kg6cq)" userId="cf2a00cd-5d4a-477d-a52f-af039bcf1853" providerId="ADAL" clId="{18EC0DA1-F194-4311-B24F-733310435373}" dt="2023-11-05T21:05:36.066" v="6599" actId="692"/>
          <ac:spMkLst>
            <pc:docMk/>
            <pc:sldMk cId="227820926" sldId="292"/>
            <ac:spMk id="107" creationId="{33375319-3064-4261-A3B8-677A7C851EC1}"/>
          </ac:spMkLst>
        </pc:spChg>
        <pc:spChg chg="mod">
          <ac:chgData name="Gnanvo, Kondo (kg6cq)" userId="cf2a00cd-5d4a-477d-a52f-af039bcf1853" providerId="ADAL" clId="{18EC0DA1-F194-4311-B24F-733310435373}" dt="2023-11-05T21:05:36.066" v="6599" actId="692"/>
          <ac:spMkLst>
            <pc:docMk/>
            <pc:sldMk cId="227820926" sldId="292"/>
            <ac:spMk id="108" creationId="{BD63A713-3BC4-4D49-A84B-B3CE23027470}"/>
          </ac:spMkLst>
        </pc:spChg>
        <pc:spChg chg="mod">
          <ac:chgData name="Gnanvo, Kondo (kg6cq)" userId="cf2a00cd-5d4a-477d-a52f-af039bcf1853" providerId="ADAL" clId="{18EC0DA1-F194-4311-B24F-733310435373}" dt="2023-11-05T21:05:36.066" v="6599" actId="692"/>
          <ac:spMkLst>
            <pc:docMk/>
            <pc:sldMk cId="227820926" sldId="292"/>
            <ac:spMk id="109" creationId="{CDE9D217-8B22-4CF4-82BA-1EA5BD8910DB}"/>
          </ac:spMkLst>
        </pc:spChg>
        <pc:spChg chg="add del">
          <ac:chgData name="Gnanvo, Kondo (kg6cq)" userId="cf2a00cd-5d4a-477d-a52f-af039bcf1853" providerId="ADAL" clId="{18EC0DA1-F194-4311-B24F-733310435373}" dt="2023-11-06T02:48:31.248" v="9331" actId="478"/>
          <ac:spMkLst>
            <pc:docMk/>
            <pc:sldMk cId="227820926" sldId="292"/>
            <ac:spMk id="114" creationId="{5BF28FA5-0BFC-45B3-9ECB-DAFA58BB0E22}"/>
          </ac:spMkLst>
        </pc:spChg>
        <pc:spChg chg="add mod">
          <ac:chgData name="Gnanvo, Kondo (kg6cq)" userId="cf2a00cd-5d4a-477d-a52f-af039bcf1853" providerId="ADAL" clId="{18EC0DA1-F194-4311-B24F-733310435373}" dt="2023-11-06T02:58:35.673" v="9620" actId="164"/>
          <ac:spMkLst>
            <pc:docMk/>
            <pc:sldMk cId="227820926" sldId="292"/>
            <ac:spMk id="115" creationId="{A406B53D-3C8F-4093-A600-9DBF367BD834}"/>
          </ac:spMkLst>
        </pc:spChg>
        <pc:grpChg chg="add mod">
          <ac:chgData name="Gnanvo, Kondo (kg6cq)" userId="cf2a00cd-5d4a-477d-a52f-af039bcf1853" providerId="ADAL" clId="{18EC0DA1-F194-4311-B24F-733310435373}" dt="2023-11-06T02:59:18.573" v="9626" actId="465"/>
          <ac:grpSpMkLst>
            <pc:docMk/>
            <pc:sldMk cId="227820926" sldId="292"/>
            <ac:grpSpMk id="3" creationId="{E6A296C0-54BB-41E1-8CA2-0B7DB486F350}"/>
          </ac:grpSpMkLst>
        </pc:grpChg>
        <pc:grpChg chg="add mod">
          <ac:chgData name="Gnanvo, Kondo (kg6cq)" userId="cf2a00cd-5d4a-477d-a52f-af039bcf1853" providerId="ADAL" clId="{18EC0DA1-F194-4311-B24F-733310435373}" dt="2023-11-06T02:59:18.573" v="9626" actId="465"/>
          <ac:grpSpMkLst>
            <pc:docMk/>
            <pc:sldMk cId="227820926" sldId="292"/>
            <ac:grpSpMk id="5" creationId="{C0A55D7E-B622-4619-A0FD-4779D3688D8B}"/>
          </ac:grpSpMkLst>
        </pc:grpChg>
        <pc:grpChg chg="add mod">
          <ac:chgData name="Gnanvo, Kondo (kg6cq)" userId="cf2a00cd-5d4a-477d-a52f-af039bcf1853" providerId="ADAL" clId="{18EC0DA1-F194-4311-B24F-733310435373}" dt="2023-11-06T03:18:33.042" v="9908" actId="1035"/>
          <ac:grpSpMkLst>
            <pc:docMk/>
            <pc:sldMk cId="227820926" sldId="292"/>
            <ac:grpSpMk id="6" creationId="{63D1CDB2-F6DE-4E9C-BCF2-A2102E422743}"/>
          </ac:grpSpMkLst>
        </pc:grpChg>
        <pc:grpChg chg="add mod">
          <ac:chgData name="Gnanvo, Kondo (kg6cq)" userId="cf2a00cd-5d4a-477d-a52f-af039bcf1853" providerId="ADAL" clId="{18EC0DA1-F194-4311-B24F-733310435373}" dt="2023-11-06T02:59:18.573" v="9626" actId="465"/>
          <ac:grpSpMkLst>
            <pc:docMk/>
            <pc:sldMk cId="227820926" sldId="292"/>
            <ac:grpSpMk id="9" creationId="{F91F6AC2-634D-4C8C-A684-3B4F2768002D}"/>
          </ac:grpSpMkLst>
        </pc:grpChg>
        <pc:grpChg chg="add del mod">
          <ac:chgData name="Gnanvo, Kondo (kg6cq)" userId="cf2a00cd-5d4a-477d-a52f-af039bcf1853" providerId="ADAL" clId="{18EC0DA1-F194-4311-B24F-733310435373}" dt="2023-11-05T21:05:20.235" v="6596" actId="165"/>
          <ac:grpSpMkLst>
            <pc:docMk/>
            <pc:sldMk cId="227820926" sldId="292"/>
            <ac:grpSpMk id="11" creationId="{B613741E-DC8F-4502-8B1B-78C4F15A3BFB}"/>
          </ac:grpSpMkLst>
        </pc:grpChg>
        <pc:grpChg chg="mod topLvl">
          <ac:chgData name="Gnanvo, Kondo (kg6cq)" userId="cf2a00cd-5d4a-477d-a52f-af039bcf1853" providerId="ADAL" clId="{18EC0DA1-F194-4311-B24F-733310435373}" dt="2023-11-06T02:59:18.573" v="9626" actId="465"/>
          <ac:grpSpMkLst>
            <pc:docMk/>
            <pc:sldMk cId="227820926" sldId="292"/>
            <ac:grpSpMk id="12" creationId="{C98E5917-60F0-40AA-AFFE-CD90E0E24250}"/>
          </ac:grpSpMkLst>
        </pc:grpChg>
        <pc:grpChg chg="mod">
          <ac:chgData name="Gnanvo, Kondo (kg6cq)" userId="cf2a00cd-5d4a-477d-a52f-af039bcf1853" providerId="ADAL" clId="{18EC0DA1-F194-4311-B24F-733310435373}" dt="2023-11-06T02:59:18.573" v="9626" actId="465"/>
          <ac:grpSpMkLst>
            <pc:docMk/>
            <pc:sldMk cId="227820926" sldId="292"/>
            <ac:grpSpMk id="21" creationId="{D8A6F176-1BD7-496B-A46D-54D80650485B}"/>
          </ac:grpSpMkLst>
        </pc:grpChg>
        <pc:grpChg chg="add del">
          <ac:chgData name="Gnanvo, Kondo (kg6cq)" userId="cf2a00cd-5d4a-477d-a52f-af039bcf1853" providerId="ADAL" clId="{18EC0DA1-F194-4311-B24F-733310435373}" dt="2023-11-05T21:03:01.287" v="6537"/>
          <ac:grpSpMkLst>
            <pc:docMk/>
            <pc:sldMk cId="227820926" sldId="292"/>
            <ac:grpSpMk id="37" creationId="{AEB09C46-A55D-442D-A185-E9EE1467CA21}"/>
          </ac:grpSpMkLst>
        </pc:grpChg>
        <pc:grpChg chg="add del mod">
          <ac:chgData name="Gnanvo, Kondo (kg6cq)" userId="cf2a00cd-5d4a-477d-a52f-af039bcf1853" providerId="ADAL" clId="{18EC0DA1-F194-4311-B24F-733310435373}" dt="2023-11-06T02:54:53.911" v="9533" actId="165"/>
          <ac:grpSpMkLst>
            <pc:docMk/>
            <pc:sldMk cId="227820926" sldId="292"/>
            <ac:grpSpMk id="70" creationId="{DB8DDEEA-6A49-4354-B1AE-503C6050F532}"/>
          </ac:grpSpMkLst>
        </pc:grpChg>
        <pc:grpChg chg="mod topLvl">
          <ac:chgData name="Gnanvo, Kondo (kg6cq)" userId="cf2a00cd-5d4a-477d-a52f-af039bcf1853" providerId="ADAL" clId="{18EC0DA1-F194-4311-B24F-733310435373}" dt="2023-11-06T03:17:16.340" v="9901" actId="1035"/>
          <ac:grpSpMkLst>
            <pc:docMk/>
            <pc:sldMk cId="227820926" sldId="292"/>
            <ac:grpSpMk id="72" creationId="{1BDA8A52-14C1-4B91-9EE5-F001E55B4959}"/>
          </ac:grpSpMkLst>
        </pc:grpChg>
        <pc:grpChg chg="add del mod">
          <ac:chgData name="Gnanvo, Kondo (kg6cq)" userId="cf2a00cd-5d4a-477d-a52f-af039bcf1853" providerId="ADAL" clId="{18EC0DA1-F194-4311-B24F-733310435373}" dt="2023-11-05T21:04:55.696" v="6593" actId="165"/>
          <ac:grpSpMkLst>
            <pc:docMk/>
            <pc:sldMk cId="227820926" sldId="292"/>
            <ac:grpSpMk id="75" creationId="{14E0D14C-9D00-4314-93C6-B67858991F21}"/>
          </ac:grpSpMkLst>
        </pc:grpChg>
        <pc:grpChg chg="del mod topLvl">
          <ac:chgData name="Gnanvo, Kondo (kg6cq)" userId="cf2a00cd-5d4a-477d-a52f-af039bcf1853" providerId="ADAL" clId="{18EC0DA1-F194-4311-B24F-733310435373}" dt="2023-11-05T21:05:32.222" v="6597" actId="165"/>
          <ac:grpSpMkLst>
            <pc:docMk/>
            <pc:sldMk cId="227820926" sldId="292"/>
            <ac:grpSpMk id="76" creationId="{E10351C2-FFC4-459E-8EE1-47DE4BB406A2}"/>
          </ac:grpSpMkLst>
        </pc:grpChg>
        <pc:grpChg chg="mod topLvl">
          <ac:chgData name="Gnanvo, Kondo (kg6cq)" userId="cf2a00cd-5d4a-477d-a52f-af039bcf1853" providerId="ADAL" clId="{18EC0DA1-F194-4311-B24F-733310435373}" dt="2023-11-06T02:59:18.573" v="9626" actId="465"/>
          <ac:grpSpMkLst>
            <pc:docMk/>
            <pc:sldMk cId="227820926" sldId="292"/>
            <ac:grpSpMk id="80" creationId="{C27082D9-83AA-483B-92EF-2708EF6E56A3}"/>
          </ac:grpSpMkLst>
        </pc:grpChg>
        <pc:grpChg chg="mod">
          <ac:chgData name="Gnanvo, Kondo (kg6cq)" userId="cf2a00cd-5d4a-477d-a52f-af039bcf1853" providerId="ADAL" clId="{18EC0DA1-F194-4311-B24F-733310435373}" dt="2023-11-06T02:59:18.573" v="9626" actId="465"/>
          <ac:grpSpMkLst>
            <pc:docMk/>
            <pc:sldMk cId="227820926" sldId="292"/>
            <ac:grpSpMk id="81" creationId="{332C041A-31C0-4AA5-88C1-26D3B3F728D1}"/>
          </ac:grpSpMkLst>
        </pc:grpChg>
        <pc:grpChg chg="mod">
          <ac:chgData name="Gnanvo, Kondo (kg6cq)" userId="cf2a00cd-5d4a-477d-a52f-af039bcf1853" providerId="ADAL" clId="{18EC0DA1-F194-4311-B24F-733310435373}" dt="2023-11-06T02:59:18.573" v="9626" actId="465"/>
          <ac:grpSpMkLst>
            <pc:docMk/>
            <pc:sldMk cId="227820926" sldId="292"/>
            <ac:grpSpMk id="82" creationId="{CAB06E49-9770-4805-B80C-132331A96815}"/>
          </ac:grpSpMkLst>
        </pc:grpChg>
        <pc:grpChg chg="mod">
          <ac:chgData name="Gnanvo, Kondo (kg6cq)" userId="cf2a00cd-5d4a-477d-a52f-af039bcf1853" providerId="ADAL" clId="{18EC0DA1-F194-4311-B24F-733310435373}" dt="2023-11-06T02:59:18.573" v="9626" actId="465"/>
          <ac:grpSpMkLst>
            <pc:docMk/>
            <pc:sldMk cId="227820926" sldId="292"/>
            <ac:grpSpMk id="83" creationId="{C29DC23F-7181-4420-9292-EA08DB3BDBEC}"/>
          </ac:grpSpMkLst>
        </pc:grpChg>
        <pc:grpChg chg="mod">
          <ac:chgData name="Gnanvo, Kondo (kg6cq)" userId="cf2a00cd-5d4a-477d-a52f-af039bcf1853" providerId="ADAL" clId="{18EC0DA1-F194-4311-B24F-733310435373}" dt="2023-11-06T02:59:18.573" v="9626" actId="465"/>
          <ac:grpSpMkLst>
            <pc:docMk/>
            <pc:sldMk cId="227820926" sldId="292"/>
            <ac:grpSpMk id="84" creationId="{CFCC21EB-B57E-4360-BAFE-4D42A26EA3F7}"/>
          </ac:grpSpMkLst>
        </pc:grpChg>
        <pc:grpChg chg="mod">
          <ac:chgData name="Gnanvo, Kondo (kg6cq)" userId="cf2a00cd-5d4a-477d-a52f-af039bcf1853" providerId="ADAL" clId="{18EC0DA1-F194-4311-B24F-733310435373}" dt="2023-11-06T02:59:18.573" v="9626" actId="465"/>
          <ac:grpSpMkLst>
            <pc:docMk/>
            <pc:sldMk cId="227820926" sldId="292"/>
            <ac:grpSpMk id="87" creationId="{4CFF7F5C-D1D4-40AE-AF67-5D8F85F2B424}"/>
          </ac:grpSpMkLst>
        </pc:grpChg>
        <pc:grpChg chg="mod">
          <ac:chgData name="Gnanvo, Kondo (kg6cq)" userId="cf2a00cd-5d4a-477d-a52f-af039bcf1853" providerId="ADAL" clId="{18EC0DA1-F194-4311-B24F-733310435373}" dt="2023-11-06T02:59:18.573" v="9626" actId="465"/>
          <ac:grpSpMkLst>
            <pc:docMk/>
            <pc:sldMk cId="227820926" sldId="292"/>
            <ac:grpSpMk id="91" creationId="{8C51E5C5-A0C6-48E8-895C-CC4C04BA0CC6}"/>
          </ac:grpSpMkLst>
        </pc:grpChg>
        <pc:grpChg chg="mod">
          <ac:chgData name="Gnanvo, Kondo (kg6cq)" userId="cf2a00cd-5d4a-477d-a52f-af039bcf1853" providerId="ADAL" clId="{18EC0DA1-F194-4311-B24F-733310435373}" dt="2023-11-06T02:59:18.573" v="9626" actId="465"/>
          <ac:grpSpMkLst>
            <pc:docMk/>
            <pc:sldMk cId="227820926" sldId="292"/>
            <ac:grpSpMk id="92" creationId="{044A5C8A-90AD-4EAD-9899-2FA6F64796BF}"/>
          </ac:grpSpMkLst>
        </pc:grpChg>
        <pc:grpChg chg="mod">
          <ac:chgData name="Gnanvo, Kondo (kg6cq)" userId="cf2a00cd-5d4a-477d-a52f-af039bcf1853" providerId="ADAL" clId="{18EC0DA1-F194-4311-B24F-733310435373}" dt="2023-11-06T02:59:18.573" v="9626" actId="465"/>
          <ac:grpSpMkLst>
            <pc:docMk/>
            <pc:sldMk cId="227820926" sldId="292"/>
            <ac:grpSpMk id="93" creationId="{B600781A-3AC0-4F6B-BD30-F1396BED0476}"/>
          </ac:grpSpMkLst>
        </pc:grpChg>
        <pc:grpChg chg="mod">
          <ac:chgData name="Gnanvo, Kondo (kg6cq)" userId="cf2a00cd-5d4a-477d-a52f-af039bcf1853" providerId="ADAL" clId="{18EC0DA1-F194-4311-B24F-733310435373}" dt="2023-11-06T02:59:18.573" v="9626" actId="465"/>
          <ac:grpSpMkLst>
            <pc:docMk/>
            <pc:sldMk cId="227820926" sldId="292"/>
            <ac:grpSpMk id="94" creationId="{929E6B07-7B0B-4CAC-A7EF-5A52D27E3E66}"/>
          </ac:grpSpMkLst>
        </pc:grpChg>
        <pc:grpChg chg="add mod">
          <ac:chgData name="Gnanvo, Kondo (kg6cq)" userId="cf2a00cd-5d4a-477d-a52f-af039bcf1853" providerId="ADAL" clId="{18EC0DA1-F194-4311-B24F-733310435373}" dt="2023-11-06T02:59:18.573" v="9626" actId="465"/>
          <ac:grpSpMkLst>
            <pc:docMk/>
            <pc:sldMk cId="227820926" sldId="292"/>
            <ac:grpSpMk id="113" creationId="{B21D887F-D644-4026-9400-BF2F06029D40}"/>
          </ac:grpSpMkLst>
        </pc:grpChg>
        <pc:graphicFrameChg chg="add mod modGraphic">
          <ac:chgData name="Gnanvo, Kondo (kg6cq)" userId="cf2a00cd-5d4a-477d-a52f-af039bcf1853" providerId="ADAL" clId="{18EC0DA1-F194-4311-B24F-733310435373}" dt="2023-11-06T03:00:16.454" v="9643" actId="1035"/>
          <ac:graphicFrameMkLst>
            <pc:docMk/>
            <pc:sldMk cId="227820926" sldId="292"/>
            <ac:graphicFrameMk id="10" creationId="{612317E2-13A5-4A3C-9069-3DB29AE90067}"/>
          </ac:graphicFrameMkLst>
        </pc:graphicFrameChg>
        <pc:picChg chg="add del mod">
          <ac:chgData name="Gnanvo, Kondo (kg6cq)" userId="cf2a00cd-5d4a-477d-a52f-af039bcf1853" providerId="ADAL" clId="{18EC0DA1-F194-4311-B24F-733310435373}" dt="2023-11-06T02:50:15.427" v="9350" actId="478"/>
          <ac:picMkLst>
            <pc:docMk/>
            <pc:sldMk cId="227820926" sldId="292"/>
            <ac:picMk id="2" creationId="{767FF96D-1C9B-435E-8194-75E4A10C213B}"/>
          </ac:picMkLst>
        </pc:picChg>
        <pc:picChg chg="add del mod">
          <ac:chgData name="Gnanvo, Kondo (kg6cq)" userId="cf2a00cd-5d4a-477d-a52f-af039bcf1853" providerId="ADAL" clId="{18EC0DA1-F194-4311-B24F-733310435373}" dt="2023-11-05T20:56:22.859" v="6389" actId="478"/>
          <ac:picMkLst>
            <pc:docMk/>
            <pc:sldMk cId="227820926" sldId="292"/>
            <ac:picMk id="3" creationId="{B4F81082-9B23-42C6-AF2F-904D0AD5A16B}"/>
          </ac:picMkLst>
        </pc:picChg>
        <pc:picChg chg="add del mod">
          <ac:chgData name="Gnanvo, Kondo (kg6cq)" userId="cf2a00cd-5d4a-477d-a52f-af039bcf1853" providerId="ADAL" clId="{18EC0DA1-F194-4311-B24F-733310435373}" dt="2023-11-05T21:01:36.715" v="6507" actId="478"/>
          <ac:picMkLst>
            <pc:docMk/>
            <pc:sldMk cId="227820926" sldId="292"/>
            <ac:picMk id="5" creationId="{6130A2B6-E11C-45F0-ABB5-6839080D65BB}"/>
          </ac:picMkLst>
        </pc:picChg>
        <pc:picChg chg="add del mod">
          <ac:chgData name="Gnanvo, Kondo (kg6cq)" userId="cf2a00cd-5d4a-477d-a52f-af039bcf1853" providerId="ADAL" clId="{18EC0DA1-F194-4311-B24F-733310435373}" dt="2023-11-05T21:01:36.715" v="6507" actId="478"/>
          <ac:picMkLst>
            <pc:docMk/>
            <pc:sldMk cId="227820926" sldId="292"/>
            <ac:picMk id="6" creationId="{6CACC89E-C7CE-4C2C-BCF0-56655A96D048}"/>
          </ac:picMkLst>
        </pc:picChg>
        <pc:picChg chg="add del mod">
          <ac:chgData name="Gnanvo, Kondo (kg6cq)" userId="cf2a00cd-5d4a-477d-a52f-af039bcf1853" providerId="ADAL" clId="{18EC0DA1-F194-4311-B24F-733310435373}" dt="2023-11-05T21:01:36.715" v="6507" actId="478"/>
          <ac:picMkLst>
            <pc:docMk/>
            <pc:sldMk cId="227820926" sldId="292"/>
            <ac:picMk id="7" creationId="{71C1D52C-DBB2-42B6-ABE2-7754659C0565}"/>
          </ac:picMkLst>
        </pc:picChg>
        <pc:picChg chg="add del mod">
          <ac:chgData name="Gnanvo, Kondo (kg6cq)" userId="cf2a00cd-5d4a-477d-a52f-af039bcf1853" providerId="ADAL" clId="{18EC0DA1-F194-4311-B24F-733310435373}" dt="2023-11-05T21:01:36.715" v="6507" actId="478"/>
          <ac:picMkLst>
            <pc:docMk/>
            <pc:sldMk cId="227820926" sldId="292"/>
            <ac:picMk id="8" creationId="{26C410A7-CA95-4E78-8032-B804AE2492ED}"/>
          </ac:picMkLst>
        </pc:picChg>
        <pc:picChg chg="mod">
          <ac:chgData name="Gnanvo, Kondo (kg6cq)" userId="cf2a00cd-5d4a-477d-a52f-af039bcf1853" providerId="ADAL" clId="{18EC0DA1-F194-4311-B24F-733310435373}" dt="2023-11-06T02:53:42.218" v="9461" actId="12788"/>
          <ac:picMkLst>
            <pc:docMk/>
            <pc:sldMk cId="227820926" sldId="292"/>
            <ac:picMk id="74" creationId="{DD0C401D-2F12-43F4-B84B-B1EDA19D869B}"/>
          </ac:picMkLst>
        </pc:picChg>
        <pc:cxnChg chg="mod topLvl">
          <ac:chgData name="Gnanvo, Kondo (kg6cq)" userId="cf2a00cd-5d4a-477d-a52f-af039bcf1853" providerId="ADAL" clId="{18EC0DA1-F194-4311-B24F-733310435373}" dt="2023-11-06T02:57:32.285" v="9609" actId="692"/>
          <ac:cxnSpMkLst>
            <pc:docMk/>
            <pc:sldMk cId="227820926" sldId="292"/>
            <ac:cxnSpMk id="13" creationId="{9BE263D5-4620-4FA4-8820-50786707DE8E}"/>
          </ac:cxnSpMkLst>
        </pc:cxnChg>
        <pc:cxnChg chg="mod topLvl">
          <ac:chgData name="Gnanvo, Kondo (kg6cq)" userId="cf2a00cd-5d4a-477d-a52f-af039bcf1853" providerId="ADAL" clId="{18EC0DA1-F194-4311-B24F-733310435373}" dt="2023-11-06T02:57:42.840" v="9612" actId="692"/>
          <ac:cxnSpMkLst>
            <pc:docMk/>
            <pc:sldMk cId="227820926" sldId="292"/>
            <ac:cxnSpMk id="15" creationId="{F892215D-32F7-460D-AFC2-F22743FED379}"/>
          </ac:cxnSpMkLst>
        </pc:cxnChg>
        <pc:cxnChg chg="mod">
          <ac:chgData name="Gnanvo, Kondo (kg6cq)" userId="cf2a00cd-5d4a-477d-a52f-af039bcf1853" providerId="ADAL" clId="{18EC0DA1-F194-4311-B24F-733310435373}" dt="2023-11-06T02:57:13.391" v="9605" actId="692"/>
          <ac:cxnSpMkLst>
            <pc:docMk/>
            <pc:sldMk cId="227820926" sldId="292"/>
            <ac:cxnSpMk id="85" creationId="{DF20790F-54FD-47E6-83B5-09F3119C7AC1}"/>
          </ac:cxnSpMkLst>
        </pc:cxnChg>
        <pc:cxnChg chg="mod">
          <ac:chgData name="Gnanvo, Kondo (kg6cq)" userId="cf2a00cd-5d4a-477d-a52f-af039bcf1853" providerId="ADAL" clId="{18EC0DA1-F194-4311-B24F-733310435373}" dt="2023-11-06T02:57:06.331" v="9604" actId="692"/>
          <ac:cxnSpMkLst>
            <pc:docMk/>
            <pc:sldMk cId="227820926" sldId="292"/>
            <ac:cxnSpMk id="110" creationId="{4830B770-4E67-420D-80AE-26BF0CA71371}"/>
          </ac:cxnSpMkLst>
        </pc:cxnChg>
        <pc:cxnChg chg="mod">
          <ac:chgData name="Gnanvo, Kondo (kg6cq)" userId="cf2a00cd-5d4a-477d-a52f-af039bcf1853" providerId="ADAL" clId="{18EC0DA1-F194-4311-B24F-733310435373}" dt="2023-11-06T02:57:01.255" v="9603" actId="692"/>
          <ac:cxnSpMkLst>
            <pc:docMk/>
            <pc:sldMk cId="227820926" sldId="292"/>
            <ac:cxnSpMk id="111" creationId="{F176C074-F975-485D-9210-EEABD8B8B6DC}"/>
          </ac:cxnSpMkLst>
        </pc:cxnChg>
        <pc:cxnChg chg="mod">
          <ac:chgData name="Gnanvo, Kondo (kg6cq)" userId="cf2a00cd-5d4a-477d-a52f-af039bcf1853" providerId="ADAL" clId="{18EC0DA1-F194-4311-B24F-733310435373}" dt="2023-11-06T02:57:01.255" v="9603" actId="692"/>
          <ac:cxnSpMkLst>
            <pc:docMk/>
            <pc:sldMk cId="227820926" sldId="292"/>
            <ac:cxnSpMk id="112" creationId="{24BC09B1-110D-48D6-BAD1-364D2B348CDC}"/>
          </ac:cxnSpMkLst>
        </pc:cxnChg>
      </pc:sldChg>
      <pc:sldChg chg="del ord">
        <pc:chgData name="Gnanvo, Kondo (kg6cq)" userId="cf2a00cd-5d4a-477d-a52f-af039bcf1853" providerId="ADAL" clId="{18EC0DA1-F194-4311-B24F-733310435373}" dt="2023-11-05T17:11:49.165" v="4283" actId="47"/>
        <pc:sldMkLst>
          <pc:docMk/>
          <pc:sldMk cId="2461787308" sldId="293"/>
        </pc:sldMkLst>
      </pc:sldChg>
      <pc:sldChg chg="modSp mod">
        <pc:chgData name="Gnanvo, Kondo (kg6cq)" userId="cf2a00cd-5d4a-477d-a52f-af039bcf1853" providerId="ADAL" clId="{18EC0DA1-F194-4311-B24F-733310435373}" dt="2023-11-06T15:38:25.356" v="10356" actId="1036"/>
        <pc:sldMkLst>
          <pc:docMk/>
          <pc:sldMk cId="1310968722" sldId="294"/>
        </pc:sldMkLst>
        <pc:spChg chg="mod">
          <ac:chgData name="Gnanvo, Kondo (kg6cq)" userId="cf2a00cd-5d4a-477d-a52f-af039bcf1853" providerId="ADAL" clId="{18EC0DA1-F194-4311-B24F-733310435373}" dt="2023-11-06T15:38:25.356" v="10356" actId="1036"/>
          <ac:spMkLst>
            <pc:docMk/>
            <pc:sldMk cId="1310968722" sldId="294"/>
            <ac:spMk id="5" creationId="{0E2A80C7-6727-44F0-B735-4F7E428F4C85}"/>
          </ac:spMkLst>
        </pc:spChg>
        <pc:spChg chg="mod">
          <ac:chgData name="Gnanvo, Kondo (kg6cq)" userId="cf2a00cd-5d4a-477d-a52f-af039bcf1853" providerId="ADAL" clId="{18EC0DA1-F194-4311-B24F-733310435373}" dt="2023-11-06T15:37:33.350" v="10338" actId="20577"/>
          <ac:spMkLst>
            <pc:docMk/>
            <pc:sldMk cId="1310968722" sldId="294"/>
            <ac:spMk id="285" creationId="{00000000-0000-0000-0000-000000000000}"/>
          </ac:spMkLst>
        </pc:spChg>
      </pc:sldChg>
      <pc:sldChg chg="modSp mod">
        <pc:chgData name="Gnanvo, Kondo (kg6cq)" userId="cf2a00cd-5d4a-477d-a52f-af039bcf1853" providerId="ADAL" clId="{18EC0DA1-F194-4311-B24F-733310435373}" dt="2023-11-05T01:43:36.397" v="3822" actId="12788"/>
        <pc:sldMkLst>
          <pc:docMk/>
          <pc:sldMk cId="321450272" sldId="295"/>
        </pc:sldMkLst>
        <pc:spChg chg="mod">
          <ac:chgData name="Gnanvo, Kondo (kg6cq)" userId="cf2a00cd-5d4a-477d-a52f-af039bcf1853" providerId="ADAL" clId="{18EC0DA1-F194-4311-B24F-733310435373}" dt="2023-11-05T01:42:58.962" v="3754" actId="1076"/>
          <ac:spMkLst>
            <pc:docMk/>
            <pc:sldMk cId="321450272" sldId="295"/>
            <ac:spMk id="13" creationId="{7D42AA9B-30AD-4991-B293-D3FB7BC8CC70}"/>
          </ac:spMkLst>
        </pc:spChg>
        <pc:spChg chg="mod">
          <ac:chgData name="Gnanvo, Kondo (kg6cq)" userId="cf2a00cd-5d4a-477d-a52f-af039bcf1853" providerId="ADAL" clId="{18EC0DA1-F194-4311-B24F-733310435373}" dt="2023-11-05T01:42:06.052" v="3738" actId="1076"/>
          <ac:spMkLst>
            <pc:docMk/>
            <pc:sldMk cId="321450272" sldId="295"/>
            <ac:spMk id="36" creationId="{8B39769F-4BF1-46CD-8BD2-6C667434281D}"/>
          </ac:spMkLst>
        </pc:spChg>
        <pc:spChg chg="mod">
          <ac:chgData name="Gnanvo, Kondo (kg6cq)" userId="cf2a00cd-5d4a-477d-a52f-af039bcf1853" providerId="ADAL" clId="{18EC0DA1-F194-4311-B24F-733310435373}" dt="2023-11-05T01:41:58.291" v="3736" actId="1076"/>
          <ac:spMkLst>
            <pc:docMk/>
            <pc:sldMk cId="321450272" sldId="295"/>
            <ac:spMk id="39" creationId="{5F303822-0265-4748-9060-C3DEA2DE1289}"/>
          </ac:spMkLst>
        </pc:spChg>
        <pc:spChg chg="mod">
          <ac:chgData name="Gnanvo, Kondo (kg6cq)" userId="cf2a00cd-5d4a-477d-a52f-af039bcf1853" providerId="ADAL" clId="{18EC0DA1-F194-4311-B24F-733310435373}" dt="2023-11-05T01:42:13.643" v="3748" actId="1076"/>
          <ac:spMkLst>
            <pc:docMk/>
            <pc:sldMk cId="321450272" sldId="295"/>
            <ac:spMk id="60" creationId="{B976449D-A972-473E-A7F9-7717C44E87F1}"/>
          </ac:spMkLst>
        </pc:spChg>
        <pc:spChg chg="mod">
          <ac:chgData name="Gnanvo, Kondo (kg6cq)" userId="cf2a00cd-5d4a-477d-a52f-af039bcf1853" providerId="ADAL" clId="{18EC0DA1-F194-4311-B24F-733310435373}" dt="2023-11-05T01:43:36.397" v="3822" actId="12788"/>
          <ac:spMkLst>
            <pc:docMk/>
            <pc:sldMk cId="321450272" sldId="295"/>
            <ac:spMk id="285" creationId="{00000000-0000-0000-0000-000000000000}"/>
          </ac:spMkLst>
        </pc:spChg>
        <pc:grpChg chg="mod">
          <ac:chgData name="Gnanvo, Kondo (kg6cq)" userId="cf2a00cd-5d4a-477d-a52f-af039bcf1853" providerId="ADAL" clId="{18EC0DA1-F194-4311-B24F-733310435373}" dt="2023-11-05T01:42:55.041" v="3753" actId="1076"/>
          <ac:grpSpMkLst>
            <pc:docMk/>
            <pc:sldMk cId="321450272" sldId="295"/>
            <ac:grpSpMk id="10" creationId="{D1EC7EF2-A837-4F48-B171-148472AF78DD}"/>
          </ac:grpSpMkLst>
        </pc:grpChg>
        <pc:grpChg chg="mod">
          <ac:chgData name="Gnanvo, Kondo (kg6cq)" userId="cf2a00cd-5d4a-477d-a52f-af039bcf1853" providerId="ADAL" clId="{18EC0DA1-F194-4311-B24F-733310435373}" dt="2023-11-05T01:42:49.459" v="3751" actId="12789"/>
          <ac:grpSpMkLst>
            <pc:docMk/>
            <pc:sldMk cId="321450272" sldId="295"/>
            <ac:grpSpMk id="12" creationId="{CDDB0752-0527-4E54-81F7-B6937FB8B7C5}"/>
          </ac:grpSpMkLst>
        </pc:grpChg>
        <pc:picChg chg="mod">
          <ac:chgData name="Gnanvo, Kondo (kg6cq)" userId="cf2a00cd-5d4a-477d-a52f-af039bcf1853" providerId="ADAL" clId="{18EC0DA1-F194-4311-B24F-733310435373}" dt="2023-11-05T01:42:01.743" v="3737" actId="1076"/>
          <ac:picMkLst>
            <pc:docMk/>
            <pc:sldMk cId="321450272" sldId="295"/>
            <ac:picMk id="6" creationId="{221669CB-78DA-406A-B794-014AD0083BBA}"/>
          </ac:picMkLst>
        </pc:picChg>
      </pc:sldChg>
      <pc:sldChg chg="addSp delSp modSp add del mod ord">
        <pc:chgData name="Gnanvo, Kondo (kg6cq)" userId="cf2a00cd-5d4a-477d-a52f-af039bcf1853" providerId="ADAL" clId="{18EC0DA1-F194-4311-B24F-733310435373}" dt="2023-11-06T17:04:29.204" v="13647" actId="47"/>
        <pc:sldMkLst>
          <pc:docMk/>
          <pc:sldMk cId="584603578" sldId="296"/>
        </pc:sldMkLst>
        <pc:spChg chg="mod">
          <ac:chgData name="Gnanvo, Kondo (kg6cq)" userId="cf2a00cd-5d4a-477d-a52f-af039bcf1853" providerId="ADAL" clId="{18EC0DA1-F194-4311-B24F-733310435373}" dt="2023-11-05T17:33:16.857" v="4342" actId="1076"/>
          <ac:spMkLst>
            <pc:docMk/>
            <pc:sldMk cId="584603578" sldId="296"/>
            <ac:spMk id="4" creationId="{731E9861-9466-457C-9404-5D59C7536C14}"/>
          </ac:spMkLst>
        </pc:spChg>
        <pc:spChg chg="add mod">
          <ac:chgData name="Gnanvo, Kondo (kg6cq)" userId="cf2a00cd-5d4a-477d-a52f-af039bcf1853" providerId="ADAL" clId="{18EC0DA1-F194-4311-B24F-733310435373}" dt="2023-11-05T17:39:16.731" v="4468" actId="113"/>
          <ac:spMkLst>
            <pc:docMk/>
            <pc:sldMk cId="584603578" sldId="296"/>
            <ac:spMk id="6" creationId="{D3FEA8ED-7300-42CC-9BCB-9114EA19E419}"/>
          </ac:spMkLst>
        </pc:spChg>
        <pc:spChg chg="del">
          <ac:chgData name="Gnanvo, Kondo (kg6cq)" userId="cf2a00cd-5d4a-477d-a52f-af039bcf1853" providerId="ADAL" clId="{18EC0DA1-F194-4311-B24F-733310435373}" dt="2023-11-04T18:59:37.739" v="1722" actId="478"/>
          <ac:spMkLst>
            <pc:docMk/>
            <pc:sldMk cId="584603578" sldId="296"/>
            <ac:spMk id="13" creationId="{E73916C2-19BD-4122-8A63-DC30CAB2B7F1}"/>
          </ac:spMkLst>
        </pc:spChg>
        <pc:spChg chg="mod">
          <ac:chgData name="Gnanvo, Kondo (kg6cq)" userId="cf2a00cd-5d4a-477d-a52f-af039bcf1853" providerId="ADAL" clId="{18EC0DA1-F194-4311-B24F-733310435373}" dt="2023-11-04T19:01:21.999" v="1750" actId="255"/>
          <ac:spMkLst>
            <pc:docMk/>
            <pc:sldMk cId="584603578" sldId="296"/>
            <ac:spMk id="19" creationId="{A44098B7-FE0A-412B-9168-BAD419CC2505}"/>
          </ac:spMkLst>
        </pc:spChg>
        <pc:spChg chg="mod">
          <ac:chgData name="Gnanvo, Kondo (kg6cq)" userId="cf2a00cd-5d4a-477d-a52f-af039bcf1853" providerId="ADAL" clId="{18EC0DA1-F194-4311-B24F-733310435373}" dt="2023-11-06T01:26:29.915" v="7746" actId="12788"/>
          <ac:spMkLst>
            <pc:docMk/>
            <pc:sldMk cId="584603578" sldId="296"/>
            <ac:spMk id="23" creationId="{4A0DAC9D-A904-EA40-B8A9-090EAD8BB597}"/>
          </ac:spMkLst>
        </pc:spChg>
        <pc:spChg chg="del mod topLvl">
          <ac:chgData name="Gnanvo, Kondo (kg6cq)" userId="cf2a00cd-5d4a-477d-a52f-af039bcf1853" providerId="ADAL" clId="{18EC0DA1-F194-4311-B24F-733310435373}" dt="2023-11-05T17:33:57.122" v="4357" actId="478"/>
          <ac:spMkLst>
            <pc:docMk/>
            <pc:sldMk cId="584603578" sldId="296"/>
            <ac:spMk id="24" creationId="{7F2B336D-A90A-46E4-A918-B7C22E4790BD}"/>
          </ac:spMkLst>
        </pc:spChg>
        <pc:spChg chg="mod">
          <ac:chgData name="Gnanvo, Kondo (kg6cq)" userId="cf2a00cd-5d4a-477d-a52f-af039bcf1853" providerId="ADAL" clId="{18EC0DA1-F194-4311-B24F-733310435373}" dt="2023-11-04T19:04:03.311" v="1806" actId="113"/>
          <ac:spMkLst>
            <pc:docMk/>
            <pc:sldMk cId="584603578" sldId="296"/>
            <ac:spMk id="28" creationId="{665739D2-7C04-4BFE-97B3-3ACD3B0D4BAB}"/>
          </ac:spMkLst>
        </pc:spChg>
        <pc:spChg chg="mod">
          <ac:chgData name="Gnanvo, Kondo (kg6cq)" userId="cf2a00cd-5d4a-477d-a52f-af039bcf1853" providerId="ADAL" clId="{18EC0DA1-F194-4311-B24F-733310435373}" dt="2023-11-04T19:03:29.581" v="1795" actId="1038"/>
          <ac:spMkLst>
            <pc:docMk/>
            <pc:sldMk cId="584603578" sldId="296"/>
            <ac:spMk id="29" creationId="{EA114691-756B-4999-9C69-8B5354804F6B}"/>
          </ac:spMkLst>
        </pc:spChg>
        <pc:spChg chg="mod">
          <ac:chgData name="Gnanvo, Kondo (kg6cq)" userId="cf2a00cd-5d4a-477d-a52f-af039bcf1853" providerId="ADAL" clId="{18EC0DA1-F194-4311-B24F-733310435373}" dt="2023-11-04T19:03:29.581" v="1795" actId="1038"/>
          <ac:spMkLst>
            <pc:docMk/>
            <pc:sldMk cId="584603578" sldId="296"/>
            <ac:spMk id="30" creationId="{FF1E50DD-25ED-4710-8CCE-C4BFCD3B7C8A}"/>
          </ac:spMkLst>
        </pc:spChg>
        <pc:spChg chg="mod">
          <ac:chgData name="Gnanvo, Kondo (kg6cq)" userId="cf2a00cd-5d4a-477d-a52f-af039bcf1853" providerId="ADAL" clId="{18EC0DA1-F194-4311-B24F-733310435373}" dt="2023-11-04T19:03:29.581" v="1795" actId="1038"/>
          <ac:spMkLst>
            <pc:docMk/>
            <pc:sldMk cId="584603578" sldId="296"/>
            <ac:spMk id="31" creationId="{A85C8D70-4F9A-4934-A7C4-B4D05864DF9D}"/>
          </ac:spMkLst>
        </pc:spChg>
        <pc:spChg chg="mod">
          <ac:chgData name="Gnanvo, Kondo (kg6cq)" userId="cf2a00cd-5d4a-477d-a52f-af039bcf1853" providerId="ADAL" clId="{18EC0DA1-F194-4311-B24F-733310435373}" dt="2023-11-04T19:03:29.581" v="1795" actId="1038"/>
          <ac:spMkLst>
            <pc:docMk/>
            <pc:sldMk cId="584603578" sldId="296"/>
            <ac:spMk id="32" creationId="{801D7403-99AE-4A74-A77A-6DBD7FA91CAD}"/>
          </ac:spMkLst>
        </pc:spChg>
        <pc:spChg chg="mod">
          <ac:chgData name="Gnanvo, Kondo (kg6cq)" userId="cf2a00cd-5d4a-477d-a52f-af039bcf1853" providerId="ADAL" clId="{18EC0DA1-F194-4311-B24F-733310435373}" dt="2023-11-04T19:03:29.581" v="1795" actId="1038"/>
          <ac:spMkLst>
            <pc:docMk/>
            <pc:sldMk cId="584603578" sldId="296"/>
            <ac:spMk id="33" creationId="{807A42B0-B238-4F7F-A0BB-D2139DB89663}"/>
          </ac:spMkLst>
        </pc:spChg>
        <pc:spChg chg="mod">
          <ac:chgData name="Gnanvo, Kondo (kg6cq)" userId="cf2a00cd-5d4a-477d-a52f-af039bcf1853" providerId="ADAL" clId="{18EC0DA1-F194-4311-B24F-733310435373}" dt="2023-11-04T19:01:26.579" v="1751" actId="14100"/>
          <ac:spMkLst>
            <pc:docMk/>
            <pc:sldMk cId="584603578" sldId="296"/>
            <ac:spMk id="39" creationId="{1C5CAB9C-C57F-4EB2-98F1-0B48351250D1}"/>
          </ac:spMkLst>
        </pc:spChg>
        <pc:spChg chg="mod">
          <ac:chgData name="Gnanvo, Kondo (kg6cq)" userId="cf2a00cd-5d4a-477d-a52f-af039bcf1853" providerId="ADAL" clId="{18EC0DA1-F194-4311-B24F-733310435373}" dt="2023-11-04T19:01:21.999" v="1750" actId="255"/>
          <ac:spMkLst>
            <pc:docMk/>
            <pc:sldMk cId="584603578" sldId="296"/>
            <ac:spMk id="41" creationId="{DF31ACBC-1A5C-45DB-A026-69A04E2A0217}"/>
          </ac:spMkLst>
        </pc:spChg>
        <pc:spChg chg="mod">
          <ac:chgData name="Gnanvo, Kondo (kg6cq)" userId="cf2a00cd-5d4a-477d-a52f-af039bcf1853" providerId="ADAL" clId="{18EC0DA1-F194-4311-B24F-733310435373}" dt="2023-11-04T19:01:21.999" v="1750" actId="255"/>
          <ac:spMkLst>
            <pc:docMk/>
            <pc:sldMk cId="584603578" sldId="296"/>
            <ac:spMk id="42" creationId="{A0C69AC0-F0FB-4594-9AC2-A2CDC5E0AADD}"/>
          </ac:spMkLst>
        </pc:spChg>
        <pc:spChg chg="mod">
          <ac:chgData name="Gnanvo, Kondo (kg6cq)" userId="cf2a00cd-5d4a-477d-a52f-af039bcf1853" providerId="ADAL" clId="{18EC0DA1-F194-4311-B24F-733310435373}" dt="2023-11-04T19:01:21.999" v="1750" actId="255"/>
          <ac:spMkLst>
            <pc:docMk/>
            <pc:sldMk cId="584603578" sldId="296"/>
            <ac:spMk id="43" creationId="{5A78D452-C75C-47E0-A62F-E6A344638A6B}"/>
          </ac:spMkLst>
        </pc:spChg>
        <pc:spChg chg="mod">
          <ac:chgData name="Gnanvo, Kondo (kg6cq)" userId="cf2a00cd-5d4a-477d-a52f-af039bcf1853" providerId="ADAL" clId="{18EC0DA1-F194-4311-B24F-733310435373}" dt="2023-11-04T19:01:21.999" v="1750" actId="255"/>
          <ac:spMkLst>
            <pc:docMk/>
            <pc:sldMk cId="584603578" sldId="296"/>
            <ac:spMk id="44" creationId="{C8C86AB0-6435-429D-B31C-7362CF30C2E6}"/>
          </ac:spMkLst>
        </pc:spChg>
        <pc:spChg chg="mod">
          <ac:chgData name="Gnanvo, Kondo (kg6cq)" userId="cf2a00cd-5d4a-477d-a52f-af039bcf1853" providerId="ADAL" clId="{18EC0DA1-F194-4311-B24F-733310435373}" dt="2023-11-04T19:01:21.999" v="1750" actId="255"/>
          <ac:spMkLst>
            <pc:docMk/>
            <pc:sldMk cId="584603578" sldId="296"/>
            <ac:spMk id="52" creationId="{2CC99AD0-C968-4594-9A72-86689582EE55}"/>
          </ac:spMkLst>
        </pc:spChg>
        <pc:spChg chg="mod">
          <ac:chgData name="Gnanvo, Kondo (kg6cq)" userId="cf2a00cd-5d4a-477d-a52f-af039bcf1853" providerId="ADAL" clId="{18EC0DA1-F194-4311-B24F-733310435373}" dt="2023-11-04T19:01:21.999" v="1750" actId="255"/>
          <ac:spMkLst>
            <pc:docMk/>
            <pc:sldMk cId="584603578" sldId="296"/>
            <ac:spMk id="53" creationId="{60E2928B-E9C0-48B8-B424-3BC21FF9B371}"/>
          </ac:spMkLst>
        </pc:spChg>
        <pc:spChg chg="mod">
          <ac:chgData name="Gnanvo, Kondo (kg6cq)" userId="cf2a00cd-5d4a-477d-a52f-af039bcf1853" providerId="ADAL" clId="{18EC0DA1-F194-4311-B24F-733310435373}" dt="2023-11-04T19:01:21.999" v="1750" actId="255"/>
          <ac:spMkLst>
            <pc:docMk/>
            <pc:sldMk cId="584603578" sldId="296"/>
            <ac:spMk id="54" creationId="{943A261D-1D40-4C85-80F1-2120A2C0626C}"/>
          </ac:spMkLst>
        </pc:spChg>
        <pc:spChg chg="mod">
          <ac:chgData name="Gnanvo, Kondo (kg6cq)" userId="cf2a00cd-5d4a-477d-a52f-af039bcf1853" providerId="ADAL" clId="{18EC0DA1-F194-4311-B24F-733310435373}" dt="2023-11-04T19:01:21.999" v="1750" actId="255"/>
          <ac:spMkLst>
            <pc:docMk/>
            <pc:sldMk cId="584603578" sldId="296"/>
            <ac:spMk id="55" creationId="{8881C286-216A-4ACA-8262-035ACE2B7164}"/>
          </ac:spMkLst>
        </pc:spChg>
        <pc:spChg chg="mod">
          <ac:chgData name="Gnanvo, Kondo (kg6cq)" userId="cf2a00cd-5d4a-477d-a52f-af039bcf1853" providerId="ADAL" clId="{18EC0DA1-F194-4311-B24F-733310435373}" dt="2023-11-04T19:01:21.999" v="1750" actId="255"/>
          <ac:spMkLst>
            <pc:docMk/>
            <pc:sldMk cId="584603578" sldId="296"/>
            <ac:spMk id="56" creationId="{5A1674CC-2C18-4800-B373-4E6CF8D5810E}"/>
          </ac:spMkLst>
        </pc:spChg>
        <pc:spChg chg="mod">
          <ac:chgData name="Gnanvo, Kondo (kg6cq)" userId="cf2a00cd-5d4a-477d-a52f-af039bcf1853" providerId="ADAL" clId="{18EC0DA1-F194-4311-B24F-733310435373}" dt="2023-11-04T19:01:21.999" v="1750" actId="255"/>
          <ac:spMkLst>
            <pc:docMk/>
            <pc:sldMk cId="584603578" sldId="296"/>
            <ac:spMk id="57" creationId="{C61D674F-33A8-47C3-A568-2067289A973F}"/>
          </ac:spMkLst>
        </pc:spChg>
        <pc:spChg chg="mod">
          <ac:chgData name="Gnanvo, Kondo (kg6cq)" userId="cf2a00cd-5d4a-477d-a52f-af039bcf1853" providerId="ADAL" clId="{18EC0DA1-F194-4311-B24F-733310435373}" dt="2023-11-04T19:01:21.999" v="1750" actId="255"/>
          <ac:spMkLst>
            <pc:docMk/>
            <pc:sldMk cId="584603578" sldId="296"/>
            <ac:spMk id="58" creationId="{A1A0E8D0-D734-40F1-81BE-2C0306E39CD2}"/>
          </ac:spMkLst>
        </pc:spChg>
        <pc:spChg chg="mod">
          <ac:chgData name="Gnanvo, Kondo (kg6cq)" userId="cf2a00cd-5d4a-477d-a52f-af039bcf1853" providerId="ADAL" clId="{18EC0DA1-F194-4311-B24F-733310435373}" dt="2023-11-04T19:01:21.999" v="1750" actId="255"/>
          <ac:spMkLst>
            <pc:docMk/>
            <pc:sldMk cId="584603578" sldId="296"/>
            <ac:spMk id="59" creationId="{C9D7B189-5639-46EC-9EFA-79426CDB2C3E}"/>
          </ac:spMkLst>
        </pc:spChg>
        <pc:spChg chg="mod">
          <ac:chgData name="Gnanvo, Kondo (kg6cq)" userId="cf2a00cd-5d4a-477d-a52f-af039bcf1853" providerId="ADAL" clId="{18EC0DA1-F194-4311-B24F-733310435373}" dt="2023-11-04T19:01:21.999" v="1750" actId="255"/>
          <ac:spMkLst>
            <pc:docMk/>
            <pc:sldMk cId="584603578" sldId="296"/>
            <ac:spMk id="60" creationId="{6868FA23-A35B-4EFA-BA53-9099B0A8B7A5}"/>
          </ac:spMkLst>
        </pc:spChg>
        <pc:spChg chg="mod">
          <ac:chgData name="Gnanvo, Kondo (kg6cq)" userId="cf2a00cd-5d4a-477d-a52f-af039bcf1853" providerId="ADAL" clId="{18EC0DA1-F194-4311-B24F-733310435373}" dt="2023-11-04T19:01:21.999" v="1750" actId="255"/>
          <ac:spMkLst>
            <pc:docMk/>
            <pc:sldMk cId="584603578" sldId="296"/>
            <ac:spMk id="61" creationId="{1ABDFC9D-DBEA-4220-84F8-D8D664A3502E}"/>
          </ac:spMkLst>
        </pc:spChg>
        <pc:spChg chg="mod">
          <ac:chgData name="Gnanvo, Kondo (kg6cq)" userId="cf2a00cd-5d4a-477d-a52f-af039bcf1853" providerId="ADAL" clId="{18EC0DA1-F194-4311-B24F-733310435373}" dt="2023-11-04T19:01:21.999" v="1750" actId="255"/>
          <ac:spMkLst>
            <pc:docMk/>
            <pc:sldMk cId="584603578" sldId="296"/>
            <ac:spMk id="62" creationId="{F2D5B3E6-6023-4928-998B-13BDB24066C4}"/>
          </ac:spMkLst>
        </pc:spChg>
        <pc:spChg chg="mod">
          <ac:chgData name="Gnanvo, Kondo (kg6cq)" userId="cf2a00cd-5d4a-477d-a52f-af039bcf1853" providerId="ADAL" clId="{18EC0DA1-F194-4311-B24F-733310435373}" dt="2023-11-04T19:01:21.999" v="1750" actId="255"/>
          <ac:spMkLst>
            <pc:docMk/>
            <pc:sldMk cId="584603578" sldId="296"/>
            <ac:spMk id="63" creationId="{D6B6B9C7-04D8-487F-B2B8-0EE8E2338336}"/>
          </ac:spMkLst>
        </pc:spChg>
        <pc:spChg chg="mod">
          <ac:chgData name="Gnanvo, Kondo (kg6cq)" userId="cf2a00cd-5d4a-477d-a52f-af039bcf1853" providerId="ADAL" clId="{18EC0DA1-F194-4311-B24F-733310435373}" dt="2023-11-04T19:01:21.999" v="1750" actId="255"/>
          <ac:spMkLst>
            <pc:docMk/>
            <pc:sldMk cId="584603578" sldId="296"/>
            <ac:spMk id="64" creationId="{08823A5B-4351-4C3D-886E-B3A8BD616E12}"/>
          </ac:spMkLst>
        </pc:spChg>
        <pc:spChg chg="mod">
          <ac:chgData name="Gnanvo, Kondo (kg6cq)" userId="cf2a00cd-5d4a-477d-a52f-af039bcf1853" providerId="ADAL" clId="{18EC0DA1-F194-4311-B24F-733310435373}" dt="2023-11-04T19:01:21.999" v="1750" actId="255"/>
          <ac:spMkLst>
            <pc:docMk/>
            <pc:sldMk cId="584603578" sldId="296"/>
            <ac:spMk id="65" creationId="{D752721F-C574-44B2-BD39-71A025204374}"/>
          </ac:spMkLst>
        </pc:spChg>
        <pc:spChg chg="add mod topLvl">
          <ac:chgData name="Gnanvo, Kondo (kg6cq)" userId="cf2a00cd-5d4a-477d-a52f-af039bcf1853" providerId="ADAL" clId="{18EC0DA1-F194-4311-B24F-733310435373}" dt="2023-11-06T01:26:14.689" v="7743" actId="1036"/>
          <ac:spMkLst>
            <pc:docMk/>
            <pc:sldMk cId="584603578" sldId="296"/>
            <ac:spMk id="66" creationId="{C1DACCB5-CD1B-471E-BF28-9DA77658940D}"/>
          </ac:spMkLst>
        </pc:spChg>
        <pc:spChg chg="mod">
          <ac:chgData name="Gnanvo, Kondo (kg6cq)" userId="cf2a00cd-5d4a-477d-a52f-af039bcf1853" providerId="ADAL" clId="{18EC0DA1-F194-4311-B24F-733310435373}" dt="2023-11-04T19:08:07.579" v="1917" actId="113"/>
          <ac:spMkLst>
            <pc:docMk/>
            <pc:sldMk cId="584603578" sldId="296"/>
            <ac:spMk id="69" creationId="{BBBB7C61-1836-4EF7-8F82-12FC38375AC5}"/>
          </ac:spMkLst>
        </pc:spChg>
        <pc:spChg chg="mod">
          <ac:chgData name="Gnanvo, Kondo (kg6cq)" userId="cf2a00cd-5d4a-477d-a52f-af039bcf1853" providerId="ADAL" clId="{18EC0DA1-F194-4311-B24F-733310435373}" dt="2023-11-04T19:07:54.828" v="1913" actId="113"/>
          <ac:spMkLst>
            <pc:docMk/>
            <pc:sldMk cId="584603578" sldId="296"/>
            <ac:spMk id="70" creationId="{CB50E67B-539F-4205-8682-73EEBBD013D3}"/>
          </ac:spMkLst>
        </pc:spChg>
        <pc:spChg chg="mod">
          <ac:chgData name="Gnanvo, Kondo (kg6cq)" userId="cf2a00cd-5d4a-477d-a52f-af039bcf1853" providerId="ADAL" clId="{18EC0DA1-F194-4311-B24F-733310435373}" dt="2023-11-04T19:08:15.661" v="1918" actId="1076"/>
          <ac:spMkLst>
            <pc:docMk/>
            <pc:sldMk cId="584603578" sldId="296"/>
            <ac:spMk id="71" creationId="{34B4AA88-A26F-4B4E-A2DE-F3C2E2577D4C}"/>
          </ac:spMkLst>
        </pc:spChg>
        <pc:spChg chg="mod">
          <ac:chgData name="Gnanvo, Kondo (kg6cq)" userId="cf2a00cd-5d4a-477d-a52f-af039bcf1853" providerId="ADAL" clId="{18EC0DA1-F194-4311-B24F-733310435373}" dt="2023-11-04T19:01:21.999" v="1750" actId="255"/>
          <ac:spMkLst>
            <pc:docMk/>
            <pc:sldMk cId="584603578" sldId="296"/>
            <ac:spMk id="78" creationId="{6379EDC8-0D8C-4C5E-995D-3743919AE9C5}"/>
          </ac:spMkLst>
        </pc:spChg>
        <pc:spChg chg="mod">
          <ac:chgData name="Gnanvo, Kondo (kg6cq)" userId="cf2a00cd-5d4a-477d-a52f-af039bcf1853" providerId="ADAL" clId="{18EC0DA1-F194-4311-B24F-733310435373}" dt="2023-11-04T19:01:21.999" v="1750" actId="255"/>
          <ac:spMkLst>
            <pc:docMk/>
            <pc:sldMk cId="584603578" sldId="296"/>
            <ac:spMk id="80" creationId="{2D0BDDB3-0C3C-45B2-8ABF-237CC0EC5BB3}"/>
          </ac:spMkLst>
        </pc:spChg>
        <pc:spChg chg="mod">
          <ac:chgData name="Gnanvo, Kondo (kg6cq)" userId="cf2a00cd-5d4a-477d-a52f-af039bcf1853" providerId="ADAL" clId="{18EC0DA1-F194-4311-B24F-733310435373}" dt="2023-11-04T19:01:21.999" v="1750" actId="255"/>
          <ac:spMkLst>
            <pc:docMk/>
            <pc:sldMk cId="584603578" sldId="296"/>
            <ac:spMk id="81" creationId="{B56F8225-2BE9-4055-81AD-BDD1DADA91AE}"/>
          </ac:spMkLst>
        </pc:spChg>
        <pc:spChg chg="mod">
          <ac:chgData name="Gnanvo, Kondo (kg6cq)" userId="cf2a00cd-5d4a-477d-a52f-af039bcf1853" providerId="ADAL" clId="{18EC0DA1-F194-4311-B24F-733310435373}" dt="2023-11-04T19:01:21.999" v="1750" actId="255"/>
          <ac:spMkLst>
            <pc:docMk/>
            <pc:sldMk cId="584603578" sldId="296"/>
            <ac:spMk id="82" creationId="{24F67E01-6D4B-437E-AECA-05017F343C3B}"/>
          </ac:spMkLst>
        </pc:spChg>
        <pc:spChg chg="mod">
          <ac:chgData name="Gnanvo, Kondo (kg6cq)" userId="cf2a00cd-5d4a-477d-a52f-af039bcf1853" providerId="ADAL" clId="{18EC0DA1-F194-4311-B24F-733310435373}" dt="2023-11-04T19:01:21.999" v="1750" actId="255"/>
          <ac:spMkLst>
            <pc:docMk/>
            <pc:sldMk cId="584603578" sldId="296"/>
            <ac:spMk id="87" creationId="{428CE4AD-28E0-4393-8404-6E8D256ECF38}"/>
          </ac:spMkLst>
        </pc:spChg>
        <pc:spChg chg="mod">
          <ac:chgData name="Gnanvo, Kondo (kg6cq)" userId="cf2a00cd-5d4a-477d-a52f-af039bcf1853" providerId="ADAL" clId="{18EC0DA1-F194-4311-B24F-733310435373}" dt="2023-11-04T19:01:21.999" v="1750" actId="255"/>
          <ac:spMkLst>
            <pc:docMk/>
            <pc:sldMk cId="584603578" sldId="296"/>
            <ac:spMk id="88" creationId="{1CACC5FE-81B3-4475-9F24-6632E5918DA8}"/>
          </ac:spMkLst>
        </pc:spChg>
        <pc:spChg chg="mod">
          <ac:chgData name="Gnanvo, Kondo (kg6cq)" userId="cf2a00cd-5d4a-477d-a52f-af039bcf1853" providerId="ADAL" clId="{18EC0DA1-F194-4311-B24F-733310435373}" dt="2023-11-04T19:01:21.999" v="1750" actId="255"/>
          <ac:spMkLst>
            <pc:docMk/>
            <pc:sldMk cId="584603578" sldId="296"/>
            <ac:spMk id="89" creationId="{1F222ED3-D5E4-4CE0-9F31-0F56E54EC2E2}"/>
          </ac:spMkLst>
        </pc:spChg>
        <pc:spChg chg="mod">
          <ac:chgData name="Gnanvo, Kondo (kg6cq)" userId="cf2a00cd-5d4a-477d-a52f-af039bcf1853" providerId="ADAL" clId="{18EC0DA1-F194-4311-B24F-733310435373}" dt="2023-11-04T19:01:21.999" v="1750" actId="255"/>
          <ac:spMkLst>
            <pc:docMk/>
            <pc:sldMk cId="584603578" sldId="296"/>
            <ac:spMk id="90" creationId="{686A06A7-AD2D-44D4-99CE-7C1A068B0012}"/>
          </ac:spMkLst>
        </pc:spChg>
        <pc:spChg chg="mod">
          <ac:chgData name="Gnanvo, Kondo (kg6cq)" userId="cf2a00cd-5d4a-477d-a52f-af039bcf1853" providerId="ADAL" clId="{18EC0DA1-F194-4311-B24F-733310435373}" dt="2023-11-04T19:01:21.999" v="1750" actId="255"/>
          <ac:spMkLst>
            <pc:docMk/>
            <pc:sldMk cId="584603578" sldId="296"/>
            <ac:spMk id="91" creationId="{7E70700C-68D0-4BFF-96AA-841DEE8AF046}"/>
          </ac:spMkLst>
        </pc:spChg>
        <pc:spChg chg="mod">
          <ac:chgData name="Gnanvo, Kondo (kg6cq)" userId="cf2a00cd-5d4a-477d-a52f-af039bcf1853" providerId="ADAL" clId="{18EC0DA1-F194-4311-B24F-733310435373}" dt="2023-11-04T19:01:21.999" v="1750" actId="255"/>
          <ac:spMkLst>
            <pc:docMk/>
            <pc:sldMk cId="584603578" sldId="296"/>
            <ac:spMk id="92" creationId="{4991EACB-057F-48B7-BEA2-C15A50E1E205}"/>
          </ac:spMkLst>
        </pc:spChg>
        <pc:spChg chg="mod">
          <ac:chgData name="Gnanvo, Kondo (kg6cq)" userId="cf2a00cd-5d4a-477d-a52f-af039bcf1853" providerId="ADAL" clId="{18EC0DA1-F194-4311-B24F-733310435373}" dt="2023-11-04T19:01:21.999" v="1750" actId="255"/>
          <ac:spMkLst>
            <pc:docMk/>
            <pc:sldMk cId="584603578" sldId="296"/>
            <ac:spMk id="93" creationId="{61EBD464-8C24-4061-874E-D31E6D841C17}"/>
          </ac:spMkLst>
        </pc:spChg>
        <pc:spChg chg="mod">
          <ac:chgData name="Gnanvo, Kondo (kg6cq)" userId="cf2a00cd-5d4a-477d-a52f-af039bcf1853" providerId="ADAL" clId="{18EC0DA1-F194-4311-B24F-733310435373}" dt="2023-11-04T19:01:21.999" v="1750" actId="255"/>
          <ac:spMkLst>
            <pc:docMk/>
            <pc:sldMk cId="584603578" sldId="296"/>
            <ac:spMk id="94" creationId="{55A4C08B-ACB5-42C4-82A9-5686E57B2F27}"/>
          </ac:spMkLst>
        </pc:spChg>
        <pc:spChg chg="mod">
          <ac:chgData name="Gnanvo, Kondo (kg6cq)" userId="cf2a00cd-5d4a-477d-a52f-af039bcf1853" providerId="ADAL" clId="{18EC0DA1-F194-4311-B24F-733310435373}" dt="2023-11-04T19:01:21.999" v="1750" actId="255"/>
          <ac:spMkLst>
            <pc:docMk/>
            <pc:sldMk cId="584603578" sldId="296"/>
            <ac:spMk id="95" creationId="{3C61A420-D99B-43CD-977B-E0A82DB50785}"/>
          </ac:spMkLst>
        </pc:spChg>
        <pc:spChg chg="mod">
          <ac:chgData name="Gnanvo, Kondo (kg6cq)" userId="cf2a00cd-5d4a-477d-a52f-af039bcf1853" providerId="ADAL" clId="{18EC0DA1-F194-4311-B24F-733310435373}" dt="2023-11-04T19:01:21.999" v="1750" actId="255"/>
          <ac:spMkLst>
            <pc:docMk/>
            <pc:sldMk cId="584603578" sldId="296"/>
            <ac:spMk id="96" creationId="{7B8C25A3-2584-46EA-A2B6-D539A5ECB6F7}"/>
          </ac:spMkLst>
        </pc:spChg>
        <pc:spChg chg="mod">
          <ac:chgData name="Gnanvo, Kondo (kg6cq)" userId="cf2a00cd-5d4a-477d-a52f-af039bcf1853" providerId="ADAL" clId="{18EC0DA1-F194-4311-B24F-733310435373}" dt="2023-11-04T19:01:21.999" v="1750" actId="255"/>
          <ac:spMkLst>
            <pc:docMk/>
            <pc:sldMk cId="584603578" sldId="296"/>
            <ac:spMk id="97" creationId="{0E1023C3-9046-4E38-BA6B-335FDF2E6D33}"/>
          </ac:spMkLst>
        </pc:spChg>
        <pc:spChg chg="mod">
          <ac:chgData name="Gnanvo, Kondo (kg6cq)" userId="cf2a00cd-5d4a-477d-a52f-af039bcf1853" providerId="ADAL" clId="{18EC0DA1-F194-4311-B24F-733310435373}" dt="2023-11-04T19:01:21.999" v="1750" actId="255"/>
          <ac:spMkLst>
            <pc:docMk/>
            <pc:sldMk cId="584603578" sldId="296"/>
            <ac:spMk id="98" creationId="{F150E743-F91D-4927-B49E-174F58E98E0B}"/>
          </ac:spMkLst>
        </pc:spChg>
        <pc:spChg chg="mod">
          <ac:chgData name="Gnanvo, Kondo (kg6cq)" userId="cf2a00cd-5d4a-477d-a52f-af039bcf1853" providerId="ADAL" clId="{18EC0DA1-F194-4311-B24F-733310435373}" dt="2023-11-04T19:01:21.999" v="1750" actId="255"/>
          <ac:spMkLst>
            <pc:docMk/>
            <pc:sldMk cId="584603578" sldId="296"/>
            <ac:spMk id="99" creationId="{275A37A2-84A7-4F64-9545-C5B3E659CDC4}"/>
          </ac:spMkLst>
        </pc:spChg>
        <pc:spChg chg="mod">
          <ac:chgData name="Gnanvo, Kondo (kg6cq)" userId="cf2a00cd-5d4a-477d-a52f-af039bcf1853" providerId="ADAL" clId="{18EC0DA1-F194-4311-B24F-733310435373}" dt="2023-11-04T19:01:21.999" v="1750" actId="255"/>
          <ac:spMkLst>
            <pc:docMk/>
            <pc:sldMk cId="584603578" sldId="296"/>
            <ac:spMk id="100" creationId="{A6FA8C0B-6EC5-436A-B5AB-586F0413B669}"/>
          </ac:spMkLst>
        </pc:spChg>
        <pc:spChg chg="mod">
          <ac:chgData name="Gnanvo, Kondo (kg6cq)" userId="cf2a00cd-5d4a-477d-a52f-af039bcf1853" providerId="ADAL" clId="{18EC0DA1-F194-4311-B24F-733310435373}" dt="2023-11-04T19:01:21.999" v="1750" actId="255"/>
          <ac:spMkLst>
            <pc:docMk/>
            <pc:sldMk cId="584603578" sldId="296"/>
            <ac:spMk id="101" creationId="{0DEA0748-27F5-41BB-A77D-04C243E6F826}"/>
          </ac:spMkLst>
        </pc:spChg>
        <pc:spChg chg="add mod">
          <ac:chgData name="Gnanvo, Kondo (kg6cq)" userId="cf2a00cd-5d4a-477d-a52f-af039bcf1853" providerId="ADAL" clId="{18EC0DA1-F194-4311-B24F-733310435373}" dt="2023-11-05T17:34:49.652" v="4391" actId="164"/>
          <ac:spMkLst>
            <pc:docMk/>
            <pc:sldMk cId="584603578" sldId="296"/>
            <ac:spMk id="107" creationId="{3980F385-B276-4A29-B046-573D419EC2E3}"/>
          </ac:spMkLst>
        </pc:spChg>
        <pc:spChg chg="add del mod">
          <ac:chgData name="Gnanvo, Kondo (kg6cq)" userId="cf2a00cd-5d4a-477d-a52f-af039bcf1853" providerId="ADAL" clId="{18EC0DA1-F194-4311-B24F-733310435373}" dt="2023-11-04T19:00:42.692" v="1734" actId="478"/>
          <ac:spMkLst>
            <pc:docMk/>
            <pc:sldMk cId="584603578" sldId="296"/>
            <ac:spMk id="107" creationId="{6F201E9D-F08A-4397-87F2-8A6D2CA5B4D3}"/>
          </ac:spMkLst>
        </pc:spChg>
        <pc:spChg chg="add mod">
          <ac:chgData name="Gnanvo, Kondo (kg6cq)" userId="cf2a00cd-5d4a-477d-a52f-af039bcf1853" providerId="ADAL" clId="{18EC0DA1-F194-4311-B24F-733310435373}" dt="2023-11-05T17:41:45.429" v="4518" actId="1076"/>
          <ac:spMkLst>
            <pc:docMk/>
            <pc:sldMk cId="584603578" sldId="296"/>
            <ac:spMk id="108" creationId="{AC5A5EBD-5ECC-4B18-BE12-4C445008AEAF}"/>
          </ac:spMkLst>
        </pc:spChg>
        <pc:spChg chg="add mod">
          <ac:chgData name="Gnanvo, Kondo (kg6cq)" userId="cf2a00cd-5d4a-477d-a52f-af039bcf1853" providerId="ADAL" clId="{18EC0DA1-F194-4311-B24F-733310435373}" dt="2023-11-05T17:41:09.841" v="4508" actId="1076"/>
          <ac:spMkLst>
            <pc:docMk/>
            <pc:sldMk cId="584603578" sldId="296"/>
            <ac:spMk id="109" creationId="{80CCEFB8-950D-4938-BA9B-646F13EA2910}"/>
          </ac:spMkLst>
        </pc:spChg>
        <pc:grpChg chg="del">
          <ac:chgData name="Gnanvo, Kondo (kg6cq)" userId="cf2a00cd-5d4a-477d-a52f-af039bcf1853" providerId="ADAL" clId="{18EC0DA1-F194-4311-B24F-733310435373}" dt="2023-11-04T18:32:22.118" v="1428" actId="478"/>
          <ac:grpSpMkLst>
            <pc:docMk/>
            <pc:sldMk cId="584603578" sldId="296"/>
            <ac:grpSpMk id="3" creationId="{1E5F98F1-A5FD-4B68-B26C-29E9234977E7}"/>
          </ac:grpSpMkLst>
        </pc:grpChg>
        <pc:grpChg chg="del">
          <ac:chgData name="Gnanvo, Kondo (kg6cq)" userId="cf2a00cd-5d4a-477d-a52f-af039bcf1853" providerId="ADAL" clId="{18EC0DA1-F194-4311-B24F-733310435373}" dt="2023-11-04T18:32:22.118" v="1428" actId="478"/>
          <ac:grpSpMkLst>
            <pc:docMk/>
            <pc:sldMk cId="584603578" sldId="296"/>
            <ac:grpSpMk id="5" creationId="{76AB38AF-020B-4636-AF46-66D099C3AC8C}"/>
          </ac:grpSpMkLst>
        </pc:grpChg>
        <pc:grpChg chg="add mod">
          <ac:chgData name="Gnanvo, Kondo (kg6cq)" userId="cf2a00cd-5d4a-477d-a52f-af039bcf1853" providerId="ADAL" clId="{18EC0DA1-F194-4311-B24F-733310435373}" dt="2023-11-06T01:26:14.689" v="7743" actId="1036"/>
          <ac:grpSpMkLst>
            <pc:docMk/>
            <pc:sldMk cId="584603578" sldId="296"/>
            <ac:grpSpMk id="5" creationId="{EC20A3EA-B5FE-4C68-8E08-197D6116DE51}"/>
          </ac:grpSpMkLst>
        </pc:grpChg>
        <pc:grpChg chg="add del mod">
          <ac:chgData name="Gnanvo, Kondo (kg6cq)" userId="cf2a00cd-5d4a-477d-a52f-af039bcf1853" providerId="ADAL" clId="{18EC0DA1-F194-4311-B24F-733310435373}" dt="2023-11-04T19:01:50.331" v="1753" actId="165"/>
          <ac:grpSpMkLst>
            <pc:docMk/>
            <pc:sldMk cId="584603578" sldId="296"/>
            <ac:grpSpMk id="7" creationId="{5D5320AF-FFC5-4A7C-AD9D-E78E6FC0FB45}"/>
          </ac:grpSpMkLst>
        </pc:grpChg>
        <pc:grpChg chg="add mod topLvl">
          <ac:chgData name="Gnanvo, Kondo (kg6cq)" userId="cf2a00cd-5d4a-477d-a52f-af039bcf1853" providerId="ADAL" clId="{18EC0DA1-F194-4311-B24F-733310435373}" dt="2023-11-05T18:07:54.155" v="4889" actId="165"/>
          <ac:grpSpMkLst>
            <pc:docMk/>
            <pc:sldMk cId="584603578" sldId="296"/>
            <ac:grpSpMk id="15" creationId="{434D36CA-54F4-48D9-9945-AE6B83762A10}"/>
          </ac:grpSpMkLst>
        </pc:grpChg>
        <pc:grpChg chg="add del mod topLvl">
          <ac:chgData name="Gnanvo, Kondo (kg6cq)" userId="cf2a00cd-5d4a-477d-a52f-af039bcf1853" providerId="ADAL" clId="{18EC0DA1-F194-4311-B24F-733310435373}" dt="2023-11-05T17:33:50.008" v="4356" actId="478"/>
          <ac:grpSpMkLst>
            <pc:docMk/>
            <pc:sldMk cId="584603578" sldId="296"/>
            <ac:grpSpMk id="21" creationId="{D388C22D-331D-4664-804A-9F7FD0FF5E5D}"/>
          </ac:grpSpMkLst>
        </pc:grpChg>
        <pc:grpChg chg="add mod topLvl">
          <ac:chgData name="Gnanvo, Kondo (kg6cq)" userId="cf2a00cd-5d4a-477d-a52f-af039bcf1853" providerId="ADAL" clId="{18EC0DA1-F194-4311-B24F-733310435373}" dt="2023-11-05T18:07:54.155" v="4889" actId="165"/>
          <ac:grpSpMkLst>
            <pc:docMk/>
            <pc:sldMk cId="584603578" sldId="296"/>
            <ac:grpSpMk id="25" creationId="{F46F0B0B-0881-472F-B457-BEA8497D84BD}"/>
          </ac:grpSpMkLst>
        </pc:grpChg>
        <pc:grpChg chg="add mod topLvl">
          <ac:chgData name="Gnanvo, Kondo (kg6cq)" userId="cf2a00cd-5d4a-477d-a52f-af039bcf1853" providerId="ADAL" clId="{18EC0DA1-F194-4311-B24F-733310435373}" dt="2023-11-05T18:07:54.155" v="4889" actId="165"/>
          <ac:grpSpMkLst>
            <pc:docMk/>
            <pc:sldMk cId="584603578" sldId="296"/>
            <ac:grpSpMk id="67" creationId="{FB868A28-9AC6-4BDF-B513-8013D4F4ADDB}"/>
          </ac:grpSpMkLst>
        </pc:grpChg>
        <pc:grpChg chg="add del mod">
          <ac:chgData name="Gnanvo, Kondo (kg6cq)" userId="cf2a00cd-5d4a-477d-a52f-af039bcf1853" providerId="ADAL" clId="{18EC0DA1-F194-4311-B24F-733310435373}" dt="2023-11-05T18:07:54.155" v="4889" actId="165"/>
          <ac:grpSpMkLst>
            <pc:docMk/>
            <pc:sldMk cId="584603578" sldId="296"/>
            <ac:grpSpMk id="114" creationId="{9B2B4084-1C42-4098-B331-E129A9681EF9}"/>
          </ac:grpSpMkLst>
        </pc:grpChg>
        <pc:graphicFrameChg chg="add mod modGraphic">
          <ac:chgData name="Gnanvo, Kondo (kg6cq)" userId="cf2a00cd-5d4a-477d-a52f-af039bcf1853" providerId="ADAL" clId="{18EC0DA1-F194-4311-B24F-733310435373}" dt="2023-11-06T01:26:00.706" v="7733" actId="14100"/>
          <ac:graphicFrameMkLst>
            <pc:docMk/>
            <pc:sldMk cId="584603578" sldId="296"/>
            <ac:graphicFrameMk id="115" creationId="{41D9DF18-1A69-40B2-A08F-12981B41F180}"/>
          </ac:graphicFrameMkLst>
        </pc:graphicFrameChg>
        <pc:picChg chg="add del mod">
          <ac:chgData name="Gnanvo, Kondo (kg6cq)" userId="cf2a00cd-5d4a-477d-a52f-af039bcf1853" providerId="ADAL" clId="{18EC0DA1-F194-4311-B24F-733310435373}" dt="2023-11-05T17:25:57.120" v="4321" actId="478"/>
          <ac:picMkLst>
            <pc:docMk/>
            <pc:sldMk cId="584603578" sldId="296"/>
            <ac:picMk id="2" creationId="{CD4D34F3-BF83-42CA-A3FA-AEF52441C476}"/>
          </ac:picMkLst>
        </pc:picChg>
        <pc:picChg chg="add mod">
          <ac:chgData name="Gnanvo, Kondo (kg6cq)" userId="cf2a00cd-5d4a-477d-a52f-af039bcf1853" providerId="ADAL" clId="{18EC0DA1-F194-4311-B24F-733310435373}" dt="2023-11-05T17:34:49.652" v="4391" actId="164"/>
          <ac:picMkLst>
            <pc:docMk/>
            <pc:sldMk cId="584603578" sldId="296"/>
            <ac:picMk id="3" creationId="{E4DF1F29-882A-4543-BCC4-79B94C122EFA}"/>
          </ac:picMkLst>
        </pc:picChg>
        <pc:picChg chg="add del mod">
          <ac:chgData name="Gnanvo, Kondo (kg6cq)" userId="cf2a00cd-5d4a-477d-a52f-af039bcf1853" providerId="ADAL" clId="{18EC0DA1-F194-4311-B24F-733310435373}" dt="2023-11-04T18:59:57.662" v="1727" actId="478"/>
          <ac:picMkLst>
            <pc:docMk/>
            <pc:sldMk cId="584603578" sldId="296"/>
            <ac:picMk id="6" creationId="{672ADE38-53D5-47E0-B283-3857939548B3}"/>
          </ac:picMkLst>
        </pc:picChg>
        <pc:picChg chg="del mod topLvl">
          <ac:chgData name="Gnanvo, Kondo (kg6cq)" userId="cf2a00cd-5d4a-477d-a52f-af039bcf1853" providerId="ADAL" clId="{18EC0DA1-F194-4311-B24F-733310435373}" dt="2023-11-05T17:33:50.008" v="4356" actId="478"/>
          <ac:picMkLst>
            <pc:docMk/>
            <pc:sldMk cId="584603578" sldId="296"/>
            <ac:picMk id="22" creationId="{B68BDEE9-5D1B-4E09-B384-4CD7A31049A2}"/>
          </ac:picMkLst>
        </pc:picChg>
        <pc:cxnChg chg="add mod">
          <ac:chgData name="Gnanvo, Kondo (kg6cq)" userId="cf2a00cd-5d4a-477d-a52f-af039bcf1853" providerId="ADAL" clId="{18EC0DA1-F194-4311-B24F-733310435373}" dt="2023-11-05T17:41:48.605" v="4519" actId="14100"/>
          <ac:cxnSpMkLst>
            <pc:docMk/>
            <pc:sldMk cId="584603578" sldId="296"/>
            <ac:cxnSpMk id="8" creationId="{046405A0-1239-4536-AACE-642F9701AB81}"/>
          </ac:cxnSpMkLst>
        </pc:cxnChg>
        <pc:cxnChg chg="mod">
          <ac:chgData name="Gnanvo, Kondo (kg6cq)" userId="cf2a00cd-5d4a-477d-a52f-af039bcf1853" providerId="ADAL" clId="{18EC0DA1-F194-4311-B24F-733310435373}" dt="2023-11-04T19:03:29.581" v="1795" actId="1038"/>
          <ac:cxnSpMkLst>
            <pc:docMk/>
            <pc:sldMk cId="584603578" sldId="296"/>
            <ac:cxnSpMk id="34" creationId="{CC69E164-F5F4-4F20-A897-7AF22E0E569A}"/>
          </ac:cxnSpMkLst>
        </pc:cxnChg>
        <pc:cxnChg chg="mod">
          <ac:chgData name="Gnanvo, Kondo (kg6cq)" userId="cf2a00cd-5d4a-477d-a52f-af039bcf1853" providerId="ADAL" clId="{18EC0DA1-F194-4311-B24F-733310435373}" dt="2023-11-04T19:03:29.581" v="1795" actId="1038"/>
          <ac:cxnSpMkLst>
            <pc:docMk/>
            <pc:sldMk cId="584603578" sldId="296"/>
            <ac:cxnSpMk id="35" creationId="{1BE5D258-94D1-43DD-AFBC-791CF3371978}"/>
          </ac:cxnSpMkLst>
        </pc:cxnChg>
        <pc:cxnChg chg="mod">
          <ac:chgData name="Gnanvo, Kondo (kg6cq)" userId="cf2a00cd-5d4a-477d-a52f-af039bcf1853" providerId="ADAL" clId="{18EC0DA1-F194-4311-B24F-733310435373}" dt="2023-11-04T19:03:29.581" v="1795" actId="1038"/>
          <ac:cxnSpMkLst>
            <pc:docMk/>
            <pc:sldMk cId="584603578" sldId="296"/>
            <ac:cxnSpMk id="36" creationId="{2A60861D-AFA0-4FEE-992D-FB4516D41AD4}"/>
          </ac:cxnSpMkLst>
        </pc:cxnChg>
        <pc:cxnChg chg="mod">
          <ac:chgData name="Gnanvo, Kondo (kg6cq)" userId="cf2a00cd-5d4a-477d-a52f-af039bcf1853" providerId="ADAL" clId="{18EC0DA1-F194-4311-B24F-733310435373}" dt="2023-11-04T19:03:29.581" v="1795" actId="1038"/>
          <ac:cxnSpMkLst>
            <pc:docMk/>
            <pc:sldMk cId="584603578" sldId="296"/>
            <ac:cxnSpMk id="37" creationId="{9D77AB00-69B5-4029-B6A1-24E76F154D00}"/>
          </ac:cxnSpMkLst>
        </pc:cxnChg>
        <pc:cxnChg chg="mod">
          <ac:chgData name="Gnanvo, Kondo (kg6cq)" userId="cf2a00cd-5d4a-477d-a52f-af039bcf1853" providerId="ADAL" clId="{18EC0DA1-F194-4311-B24F-733310435373}" dt="2023-11-04T19:03:29.581" v="1795" actId="1038"/>
          <ac:cxnSpMkLst>
            <pc:docMk/>
            <pc:sldMk cId="584603578" sldId="296"/>
            <ac:cxnSpMk id="38" creationId="{CDACAB87-6D5D-4C68-A06E-62CB458D6152}"/>
          </ac:cxnSpMkLst>
        </pc:cxnChg>
        <pc:cxnChg chg="add mod topLvl">
          <ac:chgData name="Gnanvo, Kondo (kg6cq)" userId="cf2a00cd-5d4a-477d-a52f-af039bcf1853" providerId="ADAL" clId="{18EC0DA1-F194-4311-B24F-733310435373}" dt="2023-11-05T18:07:54.155" v="4889" actId="165"/>
          <ac:cxnSpMkLst>
            <pc:docMk/>
            <pc:sldMk cId="584603578" sldId="296"/>
            <ac:cxnSpMk id="105" creationId="{C8AC54DA-8009-4ADC-BC24-6C8FB06A742D}"/>
          </ac:cxnSpMkLst>
        </pc:cxnChg>
        <pc:cxnChg chg="add mod topLvl">
          <ac:chgData name="Gnanvo, Kondo (kg6cq)" userId="cf2a00cd-5d4a-477d-a52f-af039bcf1853" providerId="ADAL" clId="{18EC0DA1-F194-4311-B24F-733310435373}" dt="2023-11-05T18:07:54.155" v="4889" actId="165"/>
          <ac:cxnSpMkLst>
            <pc:docMk/>
            <pc:sldMk cId="584603578" sldId="296"/>
            <ac:cxnSpMk id="106" creationId="{73406004-4FCD-4A56-AF8A-D22D0CC95F3B}"/>
          </ac:cxnSpMkLst>
        </pc:cxnChg>
        <pc:cxnChg chg="add mod">
          <ac:chgData name="Gnanvo, Kondo (kg6cq)" userId="cf2a00cd-5d4a-477d-a52f-af039bcf1853" providerId="ADAL" clId="{18EC0DA1-F194-4311-B24F-733310435373}" dt="2023-11-05T17:41:20.039" v="4511" actId="14100"/>
          <ac:cxnSpMkLst>
            <pc:docMk/>
            <pc:sldMk cId="584603578" sldId="296"/>
            <ac:cxnSpMk id="110" creationId="{2F5CE12F-089D-450C-8D6E-AB1C64EB9A53}"/>
          </ac:cxnSpMkLst>
        </pc:cxnChg>
      </pc:sldChg>
      <pc:sldChg chg="addSp delSp modSp add mod ord">
        <pc:chgData name="Gnanvo, Kondo (kg6cq)" userId="cf2a00cd-5d4a-477d-a52f-af039bcf1853" providerId="ADAL" clId="{18EC0DA1-F194-4311-B24F-733310435373}" dt="2023-11-06T17:30:16.074" v="13666"/>
        <pc:sldMkLst>
          <pc:docMk/>
          <pc:sldMk cId="2061383129" sldId="297"/>
        </pc:sldMkLst>
        <pc:spChg chg="mod topLvl">
          <ac:chgData name="Gnanvo, Kondo (kg6cq)" userId="cf2a00cd-5d4a-477d-a52f-af039bcf1853" providerId="ADAL" clId="{18EC0DA1-F194-4311-B24F-733310435373}" dt="2023-11-05T00:49:56.213" v="2900" actId="164"/>
          <ac:spMkLst>
            <pc:docMk/>
            <pc:sldMk cId="2061383129" sldId="297"/>
            <ac:spMk id="7" creationId="{2C23B1C3-A26F-4056-84EC-7172FD44FE83}"/>
          </ac:spMkLst>
        </pc:spChg>
        <pc:spChg chg="mod topLvl">
          <ac:chgData name="Gnanvo, Kondo (kg6cq)" userId="cf2a00cd-5d4a-477d-a52f-af039bcf1853" providerId="ADAL" clId="{18EC0DA1-F194-4311-B24F-733310435373}" dt="2023-11-05T00:47:59.597" v="2824" actId="164"/>
          <ac:spMkLst>
            <pc:docMk/>
            <pc:sldMk cId="2061383129" sldId="297"/>
            <ac:spMk id="8" creationId="{2981DD24-15FE-4F44-B262-1DD942446AEF}"/>
          </ac:spMkLst>
        </pc:spChg>
        <pc:spChg chg="mod topLvl">
          <ac:chgData name="Gnanvo, Kondo (kg6cq)" userId="cf2a00cd-5d4a-477d-a52f-af039bcf1853" providerId="ADAL" clId="{18EC0DA1-F194-4311-B24F-733310435373}" dt="2023-11-05T00:47:30.465" v="2820" actId="164"/>
          <ac:spMkLst>
            <pc:docMk/>
            <pc:sldMk cId="2061383129" sldId="297"/>
            <ac:spMk id="9" creationId="{15717F7E-E466-4804-BC5D-7CE775C9E29F}"/>
          </ac:spMkLst>
        </pc:spChg>
        <pc:spChg chg="mod topLvl">
          <ac:chgData name="Gnanvo, Kondo (kg6cq)" userId="cf2a00cd-5d4a-477d-a52f-af039bcf1853" providerId="ADAL" clId="{18EC0DA1-F194-4311-B24F-733310435373}" dt="2023-11-05T00:50:59.122" v="2926" actId="1035"/>
          <ac:spMkLst>
            <pc:docMk/>
            <pc:sldMk cId="2061383129" sldId="297"/>
            <ac:spMk id="13" creationId="{734B22FB-40AE-4EEE-87BD-3D0AC1581D71}"/>
          </ac:spMkLst>
        </pc:spChg>
        <pc:spChg chg="mod topLvl">
          <ac:chgData name="Gnanvo, Kondo (kg6cq)" userId="cf2a00cd-5d4a-477d-a52f-af039bcf1853" providerId="ADAL" clId="{18EC0DA1-F194-4311-B24F-733310435373}" dt="2023-11-05T00:51:08.489" v="2947" actId="1036"/>
          <ac:spMkLst>
            <pc:docMk/>
            <pc:sldMk cId="2061383129" sldId="297"/>
            <ac:spMk id="14" creationId="{62D3F852-FF0E-4481-9438-221A4CDECF63}"/>
          </ac:spMkLst>
        </pc:spChg>
        <pc:spChg chg="mod topLvl">
          <ac:chgData name="Gnanvo, Kondo (kg6cq)" userId="cf2a00cd-5d4a-477d-a52f-af039bcf1853" providerId="ADAL" clId="{18EC0DA1-F194-4311-B24F-733310435373}" dt="2023-11-05T00:50:54.063" v="2919" actId="1035"/>
          <ac:spMkLst>
            <pc:docMk/>
            <pc:sldMk cId="2061383129" sldId="297"/>
            <ac:spMk id="15" creationId="{AE8BD581-AB7C-4AFA-B3E8-05541FB57CED}"/>
          </ac:spMkLst>
        </pc:spChg>
        <pc:spChg chg="add del mod topLvl">
          <ac:chgData name="Gnanvo, Kondo (kg6cq)" userId="cf2a00cd-5d4a-477d-a52f-af039bcf1853" providerId="ADAL" clId="{18EC0DA1-F194-4311-B24F-733310435373}" dt="2023-11-05T00:50:06.031" v="2902" actId="478"/>
          <ac:spMkLst>
            <pc:docMk/>
            <pc:sldMk cId="2061383129" sldId="297"/>
            <ac:spMk id="16" creationId="{F1D38495-CF21-45B5-8F60-FE35F512396B}"/>
          </ac:spMkLst>
        </pc:spChg>
        <pc:spChg chg="add mod">
          <ac:chgData name="Gnanvo, Kondo (kg6cq)" userId="cf2a00cd-5d4a-477d-a52f-af039bcf1853" providerId="ADAL" clId="{18EC0DA1-F194-4311-B24F-733310435373}" dt="2023-11-06T02:43:30.094" v="9267" actId="1076"/>
          <ac:spMkLst>
            <pc:docMk/>
            <pc:sldMk cId="2061383129" sldId="297"/>
            <ac:spMk id="21" creationId="{94154F64-EB86-485E-B043-FDDCB5D85CC5}"/>
          </ac:spMkLst>
        </pc:spChg>
        <pc:spChg chg="mod">
          <ac:chgData name="Gnanvo, Kondo (kg6cq)" userId="cf2a00cd-5d4a-477d-a52f-af039bcf1853" providerId="ADAL" clId="{18EC0DA1-F194-4311-B24F-733310435373}" dt="2023-11-06T01:59:35.728" v="8222" actId="20577"/>
          <ac:spMkLst>
            <pc:docMk/>
            <pc:sldMk cId="2061383129" sldId="297"/>
            <ac:spMk id="23" creationId="{4A0DAC9D-A904-EA40-B8A9-090EAD8BB597}"/>
          </ac:spMkLst>
        </pc:spChg>
        <pc:spChg chg="add mod">
          <ac:chgData name="Gnanvo, Kondo (kg6cq)" userId="cf2a00cd-5d4a-477d-a52f-af039bcf1853" providerId="ADAL" clId="{18EC0DA1-F194-4311-B24F-733310435373}" dt="2023-11-06T02:43:58.409" v="9269" actId="1076"/>
          <ac:spMkLst>
            <pc:docMk/>
            <pc:sldMk cId="2061383129" sldId="297"/>
            <ac:spMk id="24" creationId="{7EC66CE1-CF2F-44DB-AD93-978432B9858F}"/>
          </ac:spMkLst>
        </pc:spChg>
        <pc:spChg chg="mod topLvl">
          <ac:chgData name="Gnanvo, Kondo (kg6cq)" userId="cf2a00cd-5d4a-477d-a52f-af039bcf1853" providerId="ADAL" clId="{18EC0DA1-F194-4311-B24F-733310435373}" dt="2023-11-05T01:08:33.061" v="3194" actId="164"/>
          <ac:spMkLst>
            <pc:docMk/>
            <pc:sldMk cId="2061383129" sldId="297"/>
            <ac:spMk id="26" creationId="{0C2840FC-C0B2-451D-9821-66ECDD28F08D}"/>
          </ac:spMkLst>
        </pc:spChg>
        <pc:spChg chg="mod">
          <ac:chgData name="Gnanvo, Kondo (kg6cq)" userId="cf2a00cd-5d4a-477d-a52f-af039bcf1853" providerId="ADAL" clId="{18EC0DA1-F194-4311-B24F-733310435373}" dt="2023-11-05T01:01:08.186" v="3044" actId="692"/>
          <ac:spMkLst>
            <pc:docMk/>
            <pc:sldMk cId="2061383129" sldId="297"/>
            <ac:spMk id="28" creationId="{655915F7-E05D-4B16-9305-3E52C1E4F2B9}"/>
          </ac:spMkLst>
        </pc:spChg>
        <pc:spChg chg="mod topLvl">
          <ac:chgData name="Gnanvo, Kondo (kg6cq)" userId="cf2a00cd-5d4a-477d-a52f-af039bcf1853" providerId="ADAL" clId="{18EC0DA1-F194-4311-B24F-733310435373}" dt="2023-11-05T01:08:42.731" v="3197" actId="164"/>
          <ac:spMkLst>
            <pc:docMk/>
            <pc:sldMk cId="2061383129" sldId="297"/>
            <ac:spMk id="31" creationId="{43FCD0F0-F088-42B4-B98F-1688F534AE99}"/>
          </ac:spMkLst>
        </pc:spChg>
        <pc:spChg chg="mod">
          <ac:chgData name="Gnanvo, Kondo (kg6cq)" userId="cf2a00cd-5d4a-477d-a52f-af039bcf1853" providerId="ADAL" clId="{18EC0DA1-F194-4311-B24F-733310435373}" dt="2023-11-05T01:00:59.269" v="3034" actId="692"/>
          <ac:spMkLst>
            <pc:docMk/>
            <pc:sldMk cId="2061383129" sldId="297"/>
            <ac:spMk id="33" creationId="{B6833783-04FA-4611-ACCC-D794973F6545}"/>
          </ac:spMkLst>
        </pc:spChg>
        <pc:spChg chg="mod topLvl">
          <ac:chgData name="Gnanvo, Kondo (kg6cq)" userId="cf2a00cd-5d4a-477d-a52f-af039bcf1853" providerId="ADAL" clId="{18EC0DA1-F194-4311-B24F-733310435373}" dt="2023-11-05T01:08:53.293" v="3200" actId="164"/>
          <ac:spMkLst>
            <pc:docMk/>
            <pc:sldMk cId="2061383129" sldId="297"/>
            <ac:spMk id="36" creationId="{896553C0-FDDE-4894-8D95-DAF1397E999B}"/>
          </ac:spMkLst>
        </pc:spChg>
        <pc:spChg chg="add mod">
          <ac:chgData name="Gnanvo, Kondo (kg6cq)" userId="cf2a00cd-5d4a-477d-a52f-af039bcf1853" providerId="ADAL" clId="{18EC0DA1-F194-4311-B24F-733310435373}" dt="2023-11-05T01:03:52.778" v="3099" actId="692"/>
          <ac:spMkLst>
            <pc:docMk/>
            <pc:sldMk cId="2061383129" sldId="297"/>
            <ac:spMk id="37" creationId="{9FFFCFA5-7A28-47A1-B2E9-0A6153B23045}"/>
          </ac:spMkLst>
        </pc:spChg>
        <pc:spChg chg="add mod">
          <ac:chgData name="Gnanvo, Kondo (kg6cq)" userId="cf2a00cd-5d4a-477d-a52f-af039bcf1853" providerId="ADAL" clId="{18EC0DA1-F194-4311-B24F-733310435373}" dt="2023-11-06T02:45:53.794" v="9274" actId="14100"/>
          <ac:spMkLst>
            <pc:docMk/>
            <pc:sldMk cId="2061383129" sldId="297"/>
            <ac:spMk id="38" creationId="{92B8933B-74B6-4B6A-8A63-E9C62B29F8CB}"/>
          </ac:spMkLst>
        </pc:spChg>
        <pc:grpChg chg="add del mod">
          <ac:chgData name="Gnanvo, Kondo (kg6cq)" userId="cf2a00cd-5d4a-477d-a52f-af039bcf1853" providerId="ADAL" clId="{18EC0DA1-F194-4311-B24F-733310435373}" dt="2023-11-05T00:39:40.308" v="2692" actId="165"/>
          <ac:grpSpMkLst>
            <pc:docMk/>
            <pc:sldMk cId="2061383129" sldId="297"/>
            <ac:grpSpMk id="2" creationId="{31834DD3-141D-4604-A1A1-43E78E42D62A}"/>
          </ac:grpSpMkLst>
        </pc:grpChg>
        <pc:grpChg chg="add mod">
          <ac:chgData name="Gnanvo, Kondo (kg6cq)" userId="cf2a00cd-5d4a-477d-a52f-af039bcf1853" providerId="ADAL" clId="{18EC0DA1-F194-4311-B24F-733310435373}" dt="2023-11-06T01:33:03.706" v="7878" actId="1036"/>
          <ac:grpSpMkLst>
            <pc:docMk/>
            <pc:sldMk cId="2061383129" sldId="297"/>
            <ac:grpSpMk id="2" creationId="{59768603-687F-493E-AF11-13DD3609D6DB}"/>
          </ac:grpSpMkLst>
        </pc:grpChg>
        <pc:grpChg chg="add del mod topLvl">
          <ac:chgData name="Gnanvo, Kondo (kg6cq)" userId="cf2a00cd-5d4a-477d-a52f-af039bcf1853" providerId="ADAL" clId="{18EC0DA1-F194-4311-B24F-733310435373}" dt="2023-11-05T00:47:03.346" v="2781" actId="165"/>
          <ac:grpSpMkLst>
            <pc:docMk/>
            <pc:sldMk cId="2061383129" sldId="297"/>
            <ac:grpSpMk id="5" creationId="{DFEEDD1A-4BD6-4CF0-9B1A-2588E550FEAB}"/>
          </ac:grpSpMkLst>
        </pc:grpChg>
        <pc:grpChg chg="del mod topLvl">
          <ac:chgData name="Gnanvo, Kondo (kg6cq)" userId="cf2a00cd-5d4a-477d-a52f-af039bcf1853" providerId="ADAL" clId="{18EC0DA1-F194-4311-B24F-733310435373}" dt="2023-11-05T00:47:12.959" v="2802" actId="165"/>
          <ac:grpSpMkLst>
            <pc:docMk/>
            <pc:sldMk cId="2061383129" sldId="297"/>
            <ac:grpSpMk id="6" creationId="{AEFDF1BC-D54A-4AC1-992D-D1EF8127B76E}"/>
          </ac:grpSpMkLst>
        </pc:grpChg>
        <pc:grpChg chg="add del mod">
          <ac:chgData name="Gnanvo, Kondo (kg6cq)" userId="cf2a00cd-5d4a-477d-a52f-af039bcf1853" providerId="ADAL" clId="{18EC0DA1-F194-4311-B24F-733310435373}" dt="2023-11-05T00:52:02.346" v="2951" actId="478"/>
          <ac:grpSpMkLst>
            <pc:docMk/>
            <pc:sldMk cId="2061383129" sldId="297"/>
            <ac:grpSpMk id="20" creationId="{217F80F3-CE36-4495-8791-4E1BB720562C}"/>
          </ac:grpSpMkLst>
        </pc:grpChg>
        <pc:grpChg chg="add del mod">
          <ac:chgData name="Gnanvo, Kondo (kg6cq)" userId="cf2a00cd-5d4a-477d-a52f-af039bcf1853" providerId="ADAL" clId="{18EC0DA1-F194-4311-B24F-733310435373}" dt="2023-11-05T00:52:02.346" v="2951" actId="478"/>
          <ac:grpSpMkLst>
            <pc:docMk/>
            <pc:sldMk cId="2061383129" sldId="297"/>
            <ac:grpSpMk id="21" creationId="{5AA708EF-55AF-47F3-86FD-48EB545FBE84}"/>
          </ac:grpSpMkLst>
        </pc:grpChg>
        <pc:grpChg chg="add del mod">
          <ac:chgData name="Gnanvo, Kondo (kg6cq)" userId="cf2a00cd-5d4a-477d-a52f-af039bcf1853" providerId="ADAL" clId="{18EC0DA1-F194-4311-B24F-733310435373}" dt="2023-11-05T00:52:02.346" v="2951" actId="478"/>
          <ac:grpSpMkLst>
            <pc:docMk/>
            <pc:sldMk cId="2061383129" sldId="297"/>
            <ac:grpSpMk id="22" creationId="{50D30E13-D940-42B7-9557-B93E75C0EEFE}"/>
          </ac:grpSpMkLst>
        </pc:grpChg>
        <pc:grpChg chg="add del">
          <ac:chgData name="Gnanvo, Kondo (kg6cq)" userId="cf2a00cd-5d4a-477d-a52f-af039bcf1853" providerId="ADAL" clId="{18EC0DA1-F194-4311-B24F-733310435373}" dt="2023-11-05T00:57:30.834" v="2987" actId="165"/>
          <ac:grpSpMkLst>
            <pc:docMk/>
            <pc:sldMk cId="2061383129" sldId="297"/>
            <ac:grpSpMk id="24" creationId="{A806D3E7-602E-4874-90E5-4F55B0AA89FA}"/>
          </ac:grpSpMkLst>
        </pc:grpChg>
        <pc:grpChg chg="mod topLvl">
          <ac:chgData name="Gnanvo, Kondo (kg6cq)" userId="cf2a00cd-5d4a-477d-a52f-af039bcf1853" providerId="ADAL" clId="{18EC0DA1-F194-4311-B24F-733310435373}" dt="2023-11-05T01:08:33.061" v="3194" actId="164"/>
          <ac:grpSpMkLst>
            <pc:docMk/>
            <pc:sldMk cId="2061383129" sldId="297"/>
            <ac:grpSpMk id="25" creationId="{D6E0ED4C-BA8F-408D-BC52-7722C6718E60}"/>
          </ac:grpSpMkLst>
        </pc:grpChg>
        <pc:grpChg chg="add del mod">
          <ac:chgData name="Gnanvo, Kondo (kg6cq)" userId="cf2a00cd-5d4a-477d-a52f-af039bcf1853" providerId="ADAL" clId="{18EC0DA1-F194-4311-B24F-733310435373}" dt="2023-11-05T01:02:45.511" v="3061" actId="165"/>
          <ac:grpSpMkLst>
            <pc:docMk/>
            <pc:sldMk cId="2061383129" sldId="297"/>
            <ac:grpSpMk id="29" creationId="{461E3D16-BAF9-4957-A27C-DD6B60702001}"/>
          </ac:grpSpMkLst>
        </pc:grpChg>
        <pc:grpChg chg="mod topLvl">
          <ac:chgData name="Gnanvo, Kondo (kg6cq)" userId="cf2a00cd-5d4a-477d-a52f-af039bcf1853" providerId="ADAL" clId="{18EC0DA1-F194-4311-B24F-733310435373}" dt="2023-11-05T01:08:42.731" v="3197" actId="164"/>
          <ac:grpSpMkLst>
            <pc:docMk/>
            <pc:sldMk cId="2061383129" sldId="297"/>
            <ac:grpSpMk id="30" creationId="{15EAFC9E-5CD0-4B83-B5C1-E0408584FFBE}"/>
          </ac:grpSpMkLst>
        </pc:grpChg>
        <pc:grpChg chg="add del mod">
          <ac:chgData name="Gnanvo, Kondo (kg6cq)" userId="cf2a00cd-5d4a-477d-a52f-af039bcf1853" providerId="ADAL" clId="{18EC0DA1-F194-4311-B24F-733310435373}" dt="2023-11-05T00:59:14.950" v="3006" actId="165"/>
          <ac:grpSpMkLst>
            <pc:docMk/>
            <pc:sldMk cId="2061383129" sldId="297"/>
            <ac:grpSpMk id="34" creationId="{39D5F5DE-8A79-4C89-9DEF-323E2988E28F}"/>
          </ac:grpSpMkLst>
        </pc:grpChg>
        <pc:grpChg chg="add mod topLvl">
          <ac:chgData name="Gnanvo, Kondo (kg6cq)" userId="cf2a00cd-5d4a-477d-a52f-af039bcf1853" providerId="ADAL" clId="{18EC0DA1-F194-4311-B24F-733310435373}" dt="2023-11-05T01:08:53.293" v="3200" actId="164"/>
          <ac:grpSpMkLst>
            <pc:docMk/>
            <pc:sldMk cId="2061383129" sldId="297"/>
            <ac:grpSpMk id="39" creationId="{E2BAB3C6-ED67-4A51-8CB5-BEB3477A6D6A}"/>
          </ac:grpSpMkLst>
        </pc:grpChg>
        <pc:grpChg chg="add del mod">
          <ac:chgData name="Gnanvo, Kondo (kg6cq)" userId="cf2a00cd-5d4a-477d-a52f-af039bcf1853" providerId="ADAL" clId="{18EC0DA1-F194-4311-B24F-733310435373}" dt="2023-11-05T01:07:04.769" v="3161" actId="165"/>
          <ac:grpSpMkLst>
            <pc:docMk/>
            <pc:sldMk cId="2061383129" sldId="297"/>
            <ac:grpSpMk id="40" creationId="{BB4B8A58-79A0-435F-8C3E-FD5E6A502B7B}"/>
          </ac:grpSpMkLst>
        </pc:grpChg>
        <pc:grpChg chg="add del mod">
          <ac:chgData name="Gnanvo, Kondo (kg6cq)" userId="cf2a00cd-5d4a-477d-a52f-af039bcf1853" providerId="ADAL" clId="{18EC0DA1-F194-4311-B24F-733310435373}" dt="2023-11-05T01:07:04.769" v="3161" actId="165"/>
          <ac:grpSpMkLst>
            <pc:docMk/>
            <pc:sldMk cId="2061383129" sldId="297"/>
            <ac:grpSpMk id="41" creationId="{0E982842-FA63-4149-9861-9D7D2DBD0704}"/>
          </ac:grpSpMkLst>
        </pc:grpChg>
        <pc:grpChg chg="add mod">
          <ac:chgData name="Gnanvo, Kondo (kg6cq)" userId="cf2a00cd-5d4a-477d-a52f-af039bcf1853" providerId="ADAL" clId="{18EC0DA1-F194-4311-B24F-733310435373}" dt="2023-11-05T01:04:33.228" v="3110" actId="164"/>
          <ac:grpSpMkLst>
            <pc:docMk/>
            <pc:sldMk cId="2061383129" sldId="297"/>
            <ac:grpSpMk id="42" creationId="{B92C127B-6B8C-4099-9038-830AAC7DAF46}"/>
          </ac:grpSpMkLst>
        </pc:grpChg>
        <pc:grpChg chg="add del mod">
          <ac:chgData name="Gnanvo, Kondo (kg6cq)" userId="cf2a00cd-5d4a-477d-a52f-af039bcf1853" providerId="ADAL" clId="{18EC0DA1-F194-4311-B24F-733310435373}" dt="2023-11-05T01:07:04.769" v="3161" actId="165"/>
          <ac:grpSpMkLst>
            <pc:docMk/>
            <pc:sldMk cId="2061383129" sldId="297"/>
            <ac:grpSpMk id="43" creationId="{6409C47A-6C5F-4C42-82C8-16A1064B0905}"/>
          </ac:grpSpMkLst>
        </pc:grpChg>
        <pc:grpChg chg="add mod">
          <ac:chgData name="Gnanvo, Kondo (kg6cq)" userId="cf2a00cd-5d4a-477d-a52f-af039bcf1853" providerId="ADAL" clId="{18EC0DA1-F194-4311-B24F-733310435373}" dt="2023-11-06T01:33:00.707" v="7867" actId="164"/>
          <ac:grpSpMkLst>
            <pc:docMk/>
            <pc:sldMk cId="2061383129" sldId="297"/>
            <ac:grpSpMk id="45" creationId="{9CDC6B54-D1EF-449A-B988-1CDAF1963220}"/>
          </ac:grpSpMkLst>
        </pc:grpChg>
        <pc:grpChg chg="add mod">
          <ac:chgData name="Gnanvo, Kondo (kg6cq)" userId="cf2a00cd-5d4a-477d-a52f-af039bcf1853" providerId="ADAL" clId="{18EC0DA1-F194-4311-B24F-733310435373}" dt="2023-11-06T01:33:00.707" v="7867" actId="164"/>
          <ac:grpSpMkLst>
            <pc:docMk/>
            <pc:sldMk cId="2061383129" sldId="297"/>
            <ac:grpSpMk id="46" creationId="{EBB60CBD-B5E6-452E-BAA4-BE59A344435C}"/>
          </ac:grpSpMkLst>
        </pc:grpChg>
        <pc:grpChg chg="add mod">
          <ac:chgData name="Gnanvo, Kondo (kg6cq)" userId="cf2a00cd-5d4a-477d-a52f-af039bcf1853" providerId="ADAL" clId="{18EC0DA1-F194-4311-B24F-733310435373}" dt="2023-11-06T01:33:00.707" v="7867" actId="164"/>
          <ac:grpSpMkLst>
            <pc:docMk/>
            <pc:sldMk cId="2061383129" sldId="297"/>
            <ac:grpSpMk id="47" creationId="{B5753F66-CF28-4DCA-BEB1-20866D9A91F0}"/>
          </ac:grpSpMkLst>
        </pc:grpChg>
        <pc:graphicFrameChg chg="add del mod topLvl">
          <ac:chgData name="Gnanvo, Kondo (kg6cq)" userId="cf2a00cd-5d4a-477d-a52f-af039bcf1853" providerId="ADAL" clId="{18EC0DA1-F194-4311-B24F-733310435373}" dt="2023-11-05T00:43:46.544" v="2730" actId="478"/>
          <ac:graphicFrameMkLst>
            <pc:docMk/>
            <pc:sldMk cId="2061383129" sldId="297"/>
            <ac:graphicFrameMk id="17" creationId="{D7D4B643-D2CA-4232-BA22-E8830B1BBD48}"/>
          </ac:graphicFrameMkLst>
        </pc:graphicFrameChg>
        <pc:graphicFrameChg chg="add del mod topLvl">
          <ac:chgData name="Gnanvo, Kondo (kg6cq)" userId="cf2a00cd-5d4a-477d-a52f-af039bcf1853" providerId="ADAL" clId="{18EC0DA1-F194-4311-B24F-733310435373}" dt="2023-11-05T00:44:53.948" v="2745" actId="478"/>
          <ac:graphicFrameMkLst>
            <pc:docMk/>
            <pc:sldMk cId="2061383129" sldId="297"/>
            <ac:graphicFrameMk id="18" creationId="{332F1691-1241-481C-A6A0-8544654E0C75}"/>
          </ac:graphicFrameMkLst>
        </pc:graphicFrameChg>
        <pc:picChg chg="add del mod">
          <ac:chgData name="Gnanvo, Kondo (kg6cq)" userId="cf2a00cd-5d4a-477d-a52f-af039bcf1853" providerId="ADAL" clId="{18EC0DA1-F194-4311-B24F-733310435373}" dt="2023-11-05T00:52:02.346" v="2951" actId="478"/>
          <ac:picMkLst>
            <pc:docMk/>
            <pc:sldMk cId="2061383129" sldId="297"/>
            <ac:picMk id="3" creationId="{06168270-6A45-4084-AAF9-BC13D6EEF8BC}"/>
          </ac:picMkLst>
        </pc:picChg>
        <pc:picChg chg="del">
          <ac:chgData name="Gnanvo, Kondo (kg6cq)" userId="cf2a00cd-5d4a-477d-a52f-af039bcf1853" providerId="ADAL" clId="{18EC0DA1-F194-4311-B24F-733310435373}" dt="2023-11-04T18:56:47.037" v="1721" actId="478"/>
          <ac:picMkLst>
            <pc:docMk/>
            <pc:sldMk cId="2061383129" sldId="297"/>
            <ac:picMk id="6" creationId="{6A91E7D8-D0B8-4412-9E57-260A79D8BF69}"/>
          </ac:picMkLst>
        </pc:picChg>
        <pc:picChg chg="mod topLvl">
          <ac:chgData name="Gnanvo, Kondo (kg6cq)" userId="cf2a00cd-5d4a-477d-a52f-af039bcf1853" providerId="ADAL" clId="{18EC0DA1-F194-4311-B24F-733310435373}" dt="2023-11-05T00:49:56.213" v="2900" actId="164"/>
          <ac:picMkLst>
            <pc:docMk/>
            <pc:sldMk cId="2061383129" sldId="297"/>
            <ac:picMk id="10" creationId="{A0773E1E-3861-47D9-B437-E1062E9A00E3}"/>
          </ac:picMkLst>
        </pc:picChg>
        <pc:picChg chg="mod topLvl">
          <ac:chgData name="Gnanvo, Kondo (kg6cq)" userId="cf2a00cd-5d4a-477d-a52f-af039bcf1853" providerId="ADAL" clId="{18EC0DA1-F194-4311-B24F-733310435373}" dt="2023-11-05T00:47:59.597" v="2824" actId="164"/>
          <ac:picMkLst>
            <pc:docMk/>
            <pc:sldMk cId="2061383129" sldId="297"/>
            <ac:picMk id="11" creationId="{99555A54-4791-4BE4-964B-A3B5A211E066}"/>
          </ac:picMkLst>
        </pc:picChg>
        <pc:picChg chg="mod topLvl">
          <ac:chgData name="Gnanvo, Kondo (kg6cq)" userId="cf2a00cd-5d4a-477d-a52f-af039bcf1853" providerId="ADAL" clId="{18EC0DA1-F194-4311-B24F-733310435373}" dt="2023-11-05T00:47:30.465" v="2820" actId="164"/>
          <ac:picMkLst>
            <pc:docMk/>
            <pc:sldMk cId="2061383129" sldId="297"/>
            <ac:picMk id="12" creationId="{A65E40DC-5BEA-4D0B-8BD8-68AD847E0121}"/>
          </ac:picMkLst>
        </pc:picChg>
        <pc:picChg chg="add del mod">
          <ac:chgData name="Gnanvo, Kondo (kg6cq)" userId="cf2a00cd-5d4a-477d-a52f-af039bcf1853" providerId="ADAL" clId="{18EC0DA1-F194-4311-B24F-733310435373}" dt="2023-11-05T00:52:02.346" v="2951" actId="478"/>
          <ac:picMkLst>
            <pc:docMk/>
            <pc:sldMk cId="2061383129" sldId="297"/>
            <ac:picMk id="19" creationId="{176169FA-09FE-4914-B357-E6E194A54403}"/>
          </ac:picMkLst>
        </pc:picChg>
        <pc:picChg chg="mod modCrop">
          <ac:chgData name="Gnanvo, Kondo (kg6cq)" userId="cf2a00cd-5d4a-477d-a52f-af039bcf1853" providerId="ADAL" clId="{18EC0DA1-F194-4311-B24F-733310435373}" dt="2023-11-05T01:02:06.077" v="3054" actId="732"/>
          <ac:picMkLst>
            <pc:docMk/>
            <pc:sldMk cId="2061383129" sldId="297"/>
            <ac:picMk id="27" creationId="{BA4B2A17-2FDD-4BFF-A8E0-BE29796D37F2}"/>
          </ac:picMkLst>
        </pc:picChg>
        <pc:picChg chg="mod">
          <ac:chgData name="Gnanvo, Kondo (kg6cq)" userId="cf2a00cd-5d4a-477d-a52f-af039bcf1853" providerId="ADAL" clId="{18EC0DA1-F194-4311-B24F-733310435373}" dt="2023-11-05T01:06:44.037" v="3154" actId="12788"/>
          <ac:picMkLst>
            <pc:docMk/>
            <pc:sldMk cId="2061383129" sldId="297"/>
            <ac:picMk id="32" creationId="{DCD72019-2222-443D-99F4-1BAEE7D32502}"/>
          </ac:picMkLst>
        </pc:picChg>
        <pc:picChg chg="mod topLvl">
          <ac:chgData name="Gnanvo, Kondo (kg6cq)" userId="cf2a00cd-5d4a-477d-a52f-af039bcf1853" providerId="ADAL" clId="{18EC0DA1-F194-4311-B24F-733310435373}" dt="2023-11-05T01:06:32.453" v="3150" actId="12788"/>
          <ac:picMkLst>
            <pc:docMk/>
            <pc:sldMk cId="2061383129" sldId="297"/>
            <ac:picMk id="35" creationId="{C5E666D1-FB33-42AB-8AF6-C812DC506728}"/>
          </ac:picMkLst>
        </pc:picChg>
        <pc:picChg chg="add mod">
          <ac:chgData name="Gnanvo, Kondo (kg6cq)" userId="cf2a00cd-5d4a-477d-a52f-af039bcf1853" providerId="ADAL" clId="{18EC0DA1-F194-4311-B24F-733310435373}" dt="2023-11-06T01:33:00.707" v="7867" actId="164"/>
          <ac:picMkLst>
            <pc:docMk/>
            <pc:sldMk cId="2061383129" sldId="297"/>
            <ac:picMk id="44" creationId="{076053A0-A249-4CB7-AF2A-068DBFEB0BDF}"/>
          </ac:picMkLst>
        </pc:picChg>
      </pc:sldChg>
      <pc:sldChg chg="addSp delSp modSp add mod ord">
        <pc:chgData name="Gnanvo, Kondo (kg6cq)" userId="cf2a00cd-5d4a-477d-a52f-af039bcf1853" providerId="ADAL" clId="{18EC0DA1-F194-4311-B24F-733310435373}" dt="2023-11-06T16:09:41.275" v="10805" actId="14100"/>
        <pc:sldMkLst>
          <pc:docMk/>
          <pc:sldMk cId="160340932" sldId="298"/>
        </pc:sldMkLst>
        <pc:spChg chg="add mod">
          <ac:chgData name="Gnanvo, Kondo (kg6cq)" userId="cf2a00cd-5d4a-477d-a52f-af039bcf1853" providerId="ADAL" clId="{18EC0DA1-F194-4311-B24F-733310435373}" dt="2023-11-06T03:15:12.149" v="9781" actId="164"/>
          <ac:spMkLst>
            <pc:docMk/>
            <pc:sldMk cId="160340932" sldId="298"/>
            <ac:spMk id="3" creationId="{15BA3FE3-5D0E-41F9-8074-F05418BFE7EF}"/>
          </ac:spMkLst>
        </pc:spChg>
        <pc:spChg chg="mod topLvl">
          <ac:chgData name="Gnanvo, Kondo (kg6cq)" userId="cf2a00cd-5d4a-477d-a52f-af039bcf1853" providerId="ADAL" clId="{18EC0DA1-F194-4311-B24F-733310435373}" dt="2023-11-05T21:14:11.458" v="6775" actId="164"/>
          <ac:spMkLst>
            <pc:docMk/>
            <pc:sldMk cId="160340932" sldId="298"/>
            <ac:spMk id="7" creationId="{BCBFBD65-71C5-43F4-B521-CA986EEF6D66}"/>
          </ac:spMkLst>
        </pc:spChg>
        <pc:spChg chg="add del mod">
          <ac:chgData name="Gnanvo, Kondo (kg6cq)" userId="cf2a00cd-5d4a-477d-a52f-af039bcf1853" providerId="ADAL" clId="{18EC0DA1-F194-4311-B24F-733310435373}" dt="2023-11-06T16:09:09.404" v="10799" actId="478"/>
          <ac:spMkLst>
            <pc:docMk/>
            <pc:sldMk cId="160340932" sldId="298"/>
            <ac:spMk id="7" creationId="{EE478313-7675-47C0-BFFA-85C7EF604BA3}"/>
          </ac:spMkLst>
        </pc:spChg>
        <pc:spChg chg="mod topLvl">
          <ac:chgData name="Gnanvo, Kondo (kg6cq)" userId="cf2a00cd-5d4a-477d-a52f-af039bcf1853" providerId="ADAL" clId="{18EC0DA1-F194-4311-B24F-733310435373}" dt="2023-11-05T21:12:24.743" v="6727" actId="164"/>
          <ac:spMkLst>
            <pc:docMk/>
            <pc:sldMk cId="160340932" sldId="298"/>
            <ac:spMk id="9" creationId="{5DD3EB5A-1603-465F-AC5B-55A64A74D0B7}"/>
          </ac:spMkLst>
        </pc:spChg>
        <pc:spChg chg="mod topLvl">
          <ac:chgData name="Gnanvo, Kondo (kg6cq)" userId="cf2a00cd-5d4a-477d-a52f-af039bcf1853" providerId="ADAL" clId="{18EC0DA1-F194-4311-B24F-733310435373}" dt="2023-11-05T21:14:11.458" v="6775" actId="164"/>
          <ac:spMkLst>
            <pc:docMk/>
            <pc:sldMk cId="160340932" sldId="298"/>
            <ac:spMk id="11" creationId="{53AD8F1E-877E-4265-8B53-FCF3BC6726F6}"/>
          </ac:spMkLst>
        </pc:spChg>
        <pc:spChg chg="del mod topLvl">
          <ac:chgData name="Gnanvo, Kondo (kg6cq)" userId="cf2a00cd-5d4a-477d-a52f-af039bcf1853" providerId="ADAL" clId="{18EC0DA1-F194-4311-B24F-733310435373}" dt="2023-11-05T21:09:19.231" v="6681" actId="478"/>
          <ac:spMkLst>
            <pc:docMk/>
            <pc:sldMk cId="160340932" sldId="298"/>
            <ac:spMk id="14" creationId="{CECAF5E0-DFE4-4476-962C-585AE4FEE71D}"/>
          </ac:spMkLst>
        </pc:spChg>
        <pc:spChg chg="del mod topLvl">
          <ac:chgData name="Gnanvo, Kondo (kg6cq)" userId="cf2a00cd-5d4a-477d-a52f-af039bcf1853" providerId="ADAL" clId="{18EC0DA1-F194-4311-B24F-733310435373}" dt="2023-11-05T21:09:19.231" v="6681" actId="478"/>
          <ac:spMkLst>
            <pc:docMk/>
            <pc:sldMk cId="160340932" sldId="298"/>
            <ac:spMk id="17" creationId="{F602CBAC-EB14-4709-8F2F-46288BF62E2B}"/>
          </ac:spMkLst>
        </pc:spChg>
        <pc:spChg chg="mod">
          <ac:chgData name="Gnanvo, Kondo (kg6cq)" userId="cf2a00cd-5d4a-477d-a52f-af039bcf1853" providerId="ADAL" clId="{18EC0DA1-F194-4311-B24F-733310435373}" dt="2023-11-04T19:24:33.743" v="2326" actId="255"/>
          <ac:spMkLst>
            <pc:docMk/>
            <pc:sldMk cId="160340932" sldId="298"/>
            <ac:spMk id="18" creationId="{FC4361EC-D2A8-486A-BD45-22067772D846}"/>
          </ac:spMkLst>
        </pc:spChg>
        <pc:spChg chg="mod">
          <ac:chgData name="Gnanvo, Kondo (kg6cq)" userId="cf2a00cd-5d4a-477d-a52f-af039bcf1853" providerId="ADAL" clId="{18EC0DA1-F194-4311-B24F-733310435373}" dt="2023-11-05T00:26:27.900" v="2394" actId="1076"/>
          <ac:spMkLst>
            <pc:docMk/>
            <pc:sldMk cId="160340932" sldId="298"/>
            <ac:spMk id="19" creationId="{4D71D44B-625D-4BB0-AA7C-2D7A3C075916}"/>
          </ac:spMkLst>
        </pc:spChg>
        <pc:spChg chg="mod">
          <ac:chgData name="Gnanvo, Kondo (kg6cq)" userId="cf2a00cd-5d4a-477d-a52f-af039bcf1853" providerId="ADAL" clId="{18EC0DA1-F194-4311-B24F-733310435373}" dt="2023-11-06T02:48:22.480" v="9330" actId="207"/>
          <ac:spMkLst>
            <pc:docMk/>
            <pc:sldMk cId="160340932" sldId="298"/>
            <ac:spMk id="23" creationId="{4A0DAC9D-A904-EA40-B8A9-090EAD8BB597}"/>
          </ac:spMkLst>
        </pc:spChg>
        <pc:spChg chg="add mod">
          <ac:chgData name="Gnanvo, Kondo (kg6cq)" userId="cf2a00cd-5d4a-477d-a52f-af039bcf1853" providerId="ADAL" clId="{18EC0DA1-F194-4311-B24F-733310435373}" dt="2023-11-06T16:09:41.275" v="10805" actId="14100"/>
          <ac:spMkLst>
            <pc:docMk/>
            <pc:sldMk cId="160340932" sldId="298"/>
            <ac:spMk id="24" creationId="{C22F2B0B-0537-44CE-9FCC-4C6694DB1AB6}"/>
          </ac:spMkLst>
        </pc:spChg>
        <pc:spChg chg="add mod">
          <ac:chgData name="Gnanvo, Kondo (kg6cq)" userId="cf2a00cd-5d4a-477d-a52f-af039bcf1853" providerId="ADAL" clId="{18EC0DA1-F194-4311-B24F-733310435373}" dt="2023-11-06T16:09:20.863" v="10801" actId="1076"/>
          <ac:spMkLst>
            <pc:docMk/>
            <pc:sldMk cId="160340932" sldId="298"/>
            <ac:spMk id="25" creationId="{AA001CB7-48BE-44BB-8210-1E5FB855B4A8}"/>
          </ac:spMkLst>
        </pc:spChg>
        <pc:spChg chg="mod">
          <ac:chgData name="Gnanvo, Kondo (kg6cq)" userId="cf2a00cd-5d4a-477d-a52f-af039bcf1853" providerId="ADAL" clId="{18EC0DA1-F194-4311-B24F-733310435373}" dt="2023-11-04T19:24:33.743" v="2326" actId="255"/>
          <ac:spMkLst>
            <pc:docMk/>
            <pc:sldMk cId="160340932" sldId="298"/>
            <ac:spMk id="26" creationId="{0A251EE3-5B0B-4E32-BCC7-8F73512E5FFB}"/>
          </ac:spMkLst>
        </pc:spChg>
        <pc:spChg chg="mod">
          <ac:chgData name="Gnanvo, Kondo (kg6cq)" userId="cf2a00cd-5d4a-477d-a52f-af039bcf1853" providerId="ADAL" clId="{18EC0DA1-F194-4311-B24F-733310435373}" dt="2023-11-04T19:24:33.743" v="2326" actId="255"/>
          <ac:spMkLst>
            <pc:docMk/>
            <pc:sldMk cId="160340932" sldId="298"/>
            <ac:spMk id="28" creationId="{7D19AEB3-6F7F-40C6-BFA7-63F663A3A24C}"/>
          </ac:spMkLst>
        </pc:spChg>
        <pc:spChg chg="mod">
          <ac:chgData name="Gnanvo, Kondo (kg6cq)" userId="cf2a00cd-5d4a-477d-a52f-af039bcf1853" providerId="ADAL" clId="{18EC0DA1-F194-4311-B24F-733310435373}" dt="2023-11-04T19:24:33.743" v="2326" actId="255"/>
          <ac:spMkLst>
            <pc:docMk/>
            <pc:sldMk cId="160340932" sldId="298"/>
            <ac:spMk id="29" creationId="{DAD0DE34-4769-46DF-A5D5-986E4655D29B}"/>
          </ac:spMkLst>
        </pc:spChg>
        <pc:spChg chg="mod">
          <ac:chgData name="Gnanvo, Kondo (kg6cq)" userId="cf2a00cd-5d4a-477d-a52f-af039bcf1853" providerId="ADAL" clId="{18EC0DA1-F194-4311-B24F-733310435373}" dt="2023-11-04T19:24:33.743" v="2326" actId="255"/>
          <ac:spMkLst>
            <pc:docMk/>
            <pc:sldMk cId="160340932" sldId="298"/>
            <ac:spMk id="30" creationId="{70F4A8AE-9C93-42EA-BAEE-D887BAB36818}"/>
          </ac:spMkLst>
        </pc:spChg>
        <pc:spChg chg="mod">
          <ac:chgData name="Gnanvo, Kondo (kg6cq)" userId="cf2a00cd-5d4a-477d-a52f-af039bcf1853" providerId="ADAL" clId="{18EC0DA1-F194-4311-B24F-733310435373}" dt="2023-11-04T19:24:33.743" v="2326" actId="255"/>
          <ac:spMkLst>
            <pc:docMk/>
            <pc:sldMk cId="160340932" sldId="298"/>
            <ac:spMk id="35" creationId="{8D6069D3-8DAD-495B-AC41-2807BC333E53}"/>
          </ac:spMkLst>
        </pc:spChg>
        <pc:spChg chg="mod">
          <ac:chgData name="Gnanvo, Kondo (kg6cq)" userId="cf2a00cd-5d4a-477d-a52f-af039bcf1853" providerId="ADAL" clId="{18EC0DA1-F194-4311-B24F-733310435373}" dt="2023-11-04T19:24:33.743" v="2326" actId="255"/>
          <ac:spMkLst>
            <pc:docMk/>
            <pc:sldMk cId="160340932" sldId="298"/>
            <ac:spMk id="36" creationId="{9E6AEE52-6D8E-482C-AC66-32AA3A7827A0}"/>
          </ac:spMkLst>
        </pc:spChg>
        <pc:spChg chg="mod">
          <ac:chgData name="Gnanvo, Kondo (kg6cq)" userId="cf2a00cd-5d4a-477d-a52f-af039bcf1853" providerId="ADAL" clId="{18EC0DA1-F194-4311-B24F-733310435373}" dt="2023-11-04T19:24:33.743" v="2326" actId="255"/>
          <ac:spMkLst>
            <pc:docMk/>
            <pc:sldMk cId="160340932" sldId="298"/>
            <ac:spMk id="37" creationId="{C57B24AE-52DE-4E7B-BBA2-DF4764C6CF67}"/>
          </ac:spMkLst>
        </pc:spChg>
        <pc:spChg chg="mod">
          <ac:chgData name="Gnanvo, Kondo (kg6cq)" userId="cf2a00cd-5d4a-477d-a52f-af039bcf1853" providerId="ADAL" clId="{18EC0DA1-F194-4311-B24F-733310435373}" dt="2023-11-04T19:24:33.743" v="2326" actId="255"/>
          <ac:spMkLst>
            <pc:docMk/>
            <pc:sldMk cId="160340932" sldId="298"/>
            <ac:spMk id="38" creationId="{983A2AC8-4078-4CEA-9490-118401A323B0}"/>
          </ac:spMkLst>
        </pc:spChg>
        <pc:spChg chg="mod">
          <ac:chgData name="Gnanvo, Kondo (kg6cq)" userId="cf2a00cd-5d4a-477d-a52f-af039bcf1853" providerId="ADAL" clId="{18EC0DA1-F194-4311-B24F-733310435373}" dt="2023-11-04T19:24:33.743" v="2326" actId="255"/>
          <ac:spMkLst>
            <pc:docMk/>
            <pc:sldMk cId="160340932" sldId="298"/>
            <ac:spMk id="39" creationId="{B77416E2-A6ED-4AD0-8F41-2BA8C2467DF7}"/>
          </ac:spMkLst>
        </pc:spChg>
        <pc:spChg chg="mod">
          <ac:chgData name="Gnanvo, Kondo (kg6cq)" userId="cf2a00cd-5d4a-477d-a52f-af039bcf1853" providerId="ADAL" clId="{18EC0DA1-F194-4311-B24F-733310435373}" dt="2023-11-04T19:24:33.743" v="2326" actId="255"/>
          <ac:spMkLst>
            <pc:docMk/>
            <pc:sldMk cId="160340932" sldId="298"/>
            <ac:spMk id="40" creationId="{D3686777-9114-4E5E-9971-76B9D5657C10}"/>
          </ac:spMkLst>
        </pc:spChg>
        <pc:spChg chg="mod">
          <ac:chgData name="Gnanvo, Kondo (kg6cq)" userId="cf2a00cd-5d4a-477d-a52f-af039bcf1853" providerId="ADAL" clId="{18EC0DA1-F194-4311-B24F-733310435373}" dt="2023-11-04T19:24:33.743" v="2326" actId="255"/>
          <ac:spMkLst>
            <pc:docMk/>
            <pc:sldMk cId="160340932" sldId="298"/>
            <ac:spMk id="41" creationId="{E476B5B8-7F50-4AC7-98DA-CBCC0AD8218F}"/>
          </ac:spMkLst>
        </pc:spChg>
        <pc:spChg chg="mod">
          <ac:chgData name="Gnanvo, Kondo (kg6cq)" userId="cf2a00cd-5d4a-477d-a52f-af039bcf1853" providerId="ADAL" clId="{18EC0DA1-F194-4311-B24F-733310435373}" dt="2023-11-04T19:24:33.743" v="2326" actId="255"/>
          <ac:spMkLst>
            <pc:docMk/>
            <pc:sldMk cId="160340932" sldId="298"/>
            <ac:spMk id="42" creationId="{461EE926-1534-4E75-A95E-068184496835}"/>
          </ac:spMkLst>
        </pc:spChg>
        <pc:spChg chg="add del mod">
          <ac:chgData name="Gnanvo, Kondo (kg6cq)" userId="cf2a00cd-5d4a-477d-a52f-af039bcf1853" providerId="ADAL" clId="{18EC0DA1-F194-4311-B24F-733310435373}" dt="2023-11-05T21:10:20.865" v="6690" actId="478"/>
          <ac:spMkLst>
            <pc:docMk/>
            <pc:sldMk cId="160340932" sldId="298"/>
            <ac:spMk id="43" creationId="{2C84365E-E5F9-4B62-A43C-2187D9E1F880}"/>
          </ac:spMkLst>
        </pc:spChg>
        <pc:spChg chg="mod">
          <ac:chgData name="Gnanvo, Kondo (kg6cq)" userId="cf2a00cd-5d4a-477d-a52f-af039bcf1853" providerId="ADAL" clId="{18EC0DA1-F194-4311-B24F-733310435373}" dt="2023-11-04T19:24:33.743" v="2326" actId="255"/>
          <ac:spMkLst>
            <pc:docMk/>
            <pc:sldMk cId="160340932" sldId="298"/>
            <ac:spMk id="43" creationId="{6117D902-FB54-480A-A6CA-A3CC80E756D6}"/>
          </ac:spMkLst>
        </pc:spChg>
        <pc:spChg chg="mod">
          <ac:chgData name="Gnanvo, Kondo (kg6cq)" userId="cf2a00cd-5d4a-477d-a52f-af039bcf1853" providerId="ADAL" clId="{18EC0DA1-F194-4311-B24F-733310435373}" dt="2023-11-04T19:24:33.743" v="2326" actId="255"/>
          <ac:spMkLst>
            <pc:docMk/>
            <pc:sldMk cId="160340932" sldId="298"/>
            <ac:spMk id="44" creationId="{E637F9A6-B4C7-4960-B138-AED23C7E6A57}"/>
          </ac:spMkLst>
        </pc:spChg>
        <pc:spChg chg="mod">
          <ac:chgData name="Gnanvo, Kondo (kg6cq)" userId="cf2a00cd-5d4a-477d-a52f-af039bcf1853" providerId="ADAL" clId="{18EC0DA1-F194-4311-B24F-733310435373}" dt="2023-11-04T19:24:33.743" v="2326" actId="255"/>
          <ac:spMkLst>
            <pc:docMk/>
            <pc:sldMk cId="160340932" sldId="298"/>
            <ac:spMk id="45" creationId="{D14206BF-E9A0-411F-8E74-AEF481934859}"/>
          </ac:spMkLst>
        </pc:spChg>
        <pc:spChg chg="mod">
          <ac:chgData name="Gnanvo, Kondo (kg6cq)" userId="cf2a00cd-5d4a-477d-a52f-af039bcf1853" providerId="ADAL" clId="{18EC0DA1-F194-4311-B24F-733310435373}" dt="2023-11-04T19:24:33.743" v="2326" actId="255"/>
          <ac:spMkLst>
            <pc:docMk/>
            <pc:sldMk cId="160340932" sldId="298"/>
            <ac:spMk id="46" creationId="{6AD75682-8BE5-4E63-B80B-0872E0963082}"/>
          </ac:spMkLst>
        </pc:spChg>
        <pc:spChg chg="mod">
          <ac:chgData name="Gnanvo, Kondo (kg6cq)" userId="cf2a00cd-5d4a-477d-a52f-af039bcf1853" providerId="ADAL" clId="{18EC0DA1-F194-4311-B24F-733310435373}" dt="2023-11-04T19:24:33.743" v="2326" actId="255"/>
          <ac:spMkLst>
            <pc:docMk/>
            <pc:sldMk cId="160340932" sldId="298"/>
            <ac:spMk id="47" creationId="{73129731-BFC4-4CAB-9CAD-B5600373CFA5}"/>
          </ac:spMkLst>
        </pc:spChg>
        <pc:spChg chg="mod">
          <ac:chgData name="Gnanvo, Kondo (kg6cq)" userId="cf2a00cd-5d4a-477d-a52f-af039bcf1853" providerId="ADAL" clId="{18EC0DA1-F194-4311-B24F-733310435373}" dt="2023-11-04T19:24:33.743" v="2326" actId="255"/>
          <ac:spMkLst>
            <pc:docMk/>
            <pc:sldMk cId="160340932" sldId="298"/>
            <ac:spMk id="48" creationId="{27B9A759-12C0-4D7A-A0C9-E24A874FB484}"/>
          </ac:spMkLst>
        </pc:spChg>
        <pc:spChg chg="mod">
          <ac:chgData name="Gnanvo, Kondo (kg6cq)" userId="cf2a00cd-5d4a-477d-a52f-af039bcf1853" providerId="ADAL" clId="{18EC0DA1-F194-4311-B24F-733310435373}" dt="2023-11-04T19:24:33.743" v="2326" actId="255"/>
          <ac:spMkLst>
            <pc:docMk/>
            <pc:sldMk cId="160340932" sldId="298"/>
            <ac:spMk id="49" creationId="{4CA97068-A7A7-43C5-9982-C9D2BBA629AE}"/>
          </ac:spMkLst>
        </pc:spChg>
        <pc:spChg chg="mod topLvl">
          <ac:chgData name="Gnanvo, Kondo (kg6cq)" userId="cf2a00cd-5d4a-477d-a52f-af039bcf1853" providerId="ADAL" clId="{18EC0DA1-F194-4311-B24F-733310435373}" dt="2023-11-05T20:38:50.109" v="6363" actId="164"/>
          <ac:spMkLst>
            <pc:docMk/>
            <pc:sldMk cId="160340932" sldId="298"/>
            <ac:spMk id="55" creationId="{26F6E853-8EDF-4A47-8913-B0562FE33E4F}"/>
          </ac:spMkLst>
        </pc:spChg>
        <pc:spChg chg="mod topLvl">
          <ac:chgData name="Gnanvo, Kondo (kg6cq)" userId="cf2a00cd-5d4a-477d-a52f-af039bcf1853" providerId="ADAL" clId="{18EC0DA1-F194-4311-B24F-733310435373}" dt="2023-11-05T20:38:50.109" v="6363" actId="164"/>
          <ac:spMkLst>
            <pc:docMk/>
            <pc:sldMk cId="160340932" sldId="298"/>
            <ac:spMk id="57" creationId="{5619719C-2EFB-4BE4-B395-02E3D0C90212}"/>
          </ac:spMkLst>
        </pc:spChg>
        <pc:spChg chg="mod">
          <ac:chgData name="Gnanvo, Kondo (kg6cq)" userId="cf2a00cd-5d4a-477d-a52f-af039bcf1853" providerId="ADAL" clId="{18EC0DA1-F194-4311-B24F-733310435373}" dt="2023-11-04T19:24:33.743" v="2326" actId="255"/>
          <ac:spMkLst>
            <pc:docMk/>
            <pc:sldMk cId="160340932" sldId="298"/>
            <ac:spMk id="58" creationId="{298846BC-8EC1-4D20-B42A-46B47DAAA2DA}"/>
          </ac:spMkLst>
        </pc:spChg>
        <pc:spChg chg="mod">
          <ac:chgData name="Gnanvo, Kondo (kg6cq)" userId="cf2a00cd-5d4a-477d-a52f-af039bcf1853" providerId="ADAL" clId="{18EC0DA1-F194-4311-B24F-733310435373}" dt="2023-11-04T19:24:33.743" v="2326" actId="255"/>
          <ac:spMkLst>
            <pc:docMk/>
            <pc:sldMk cId="160340932" sldId="298"/>
            <ac:spMk id="59" creationId="{F0A9BDB6-9F7A-41B8-9C20-EBB35D416D2C}"/>
          </ac:spMkLst>
        </pc:spChg>
        <pc:spChg chg="mod">
          <ac:chgData name="Gnanvo, Kondo (kg6cq)" userId="cf2a00cd-5d4a-477d-a52f-af039bcf1853" providerId="ADAL" clId="{18EC0DA1-F194-4311-B24F-733310435373}" dt="2023-11-04T19:24:33.743" v="2326" actId="255"/>
          <ac:spMkLst>
            <pc:docMk/>
            <pc:sldMk cId="160340932" sldId="298"/>
            <ac:spMk id="60" creationId="{AF580F3B-45E0-4A94-812D-49A72BC6862B}"/>
          </ac:spMkLst>
        </pc:spChg>
        <pc:spChg chg="mod">
          <ac:chgData name="Gnanvo, Kondo (kg6cq)" userId="cf2a00cd-5d4a-477d-a52f-af039bcf1853" providerId="ADAL" clId="{18EC0DA1-F194-4311-B24F-733310435373}" dt="2023-11-04T19:24:33.743" v="2326" actId="255"/>
          <ac:spMkLst>
            <pc:docMk/>
            <pc:sldMk cId="160340932" sldId="298"/>
            <ac:spMk id="61" creationId="{69A49687-E319-4739-88C5-B68CA54CFBFC}"/>
          </ac:spMkLst>
        </pc:spChg>
        <pc:spChg chg="mod">
          <ac:chgData name="Gnanvo, Kondo (kg6cq)" userId="cf2a00cd-5d4a-477d-a52f-af039bcf1853" providerId="ADAL" clId="{18EC0DA1-F194-4311-B24F-733310435373}" dt="2023-11-04T19:24:33.743" v="2326" actId="255"/>
          <ac:spMkLst>
            <pc:docMk/>
            <pc:sldMk cId="160340932" sldId="298"/>
            <ac:spMk id="63" creationId="{085F6FEA-7510-4E5E-8F45-7AE516BF15D1}"/>
          </ac:spMkLst>
        </pc:spChg>
        <pc:spChg chg="mod">
          <ac:chgData name="Gnanvo, Kondo (kg6cq)" userId="cf2a00cd-5d4a-477d-a52f-af039bcf1853" providerId="ADAL" clId="{18EC0DA1-F194-4311-B24F-733310435373}" dt="2023-11-04T19:24:33.743" v="2326" actId="255"/>
          <ac:spMkLst>
            <pc:docMk/>
            <pc:sldMk cId="160340932" sldId="298"/>
            <ac:spMk id="64" creationId="{E9357587-575E-4532-8855-6691AA6ADB01}"/>
          </ac:spMkLst>
        </pc:spChg>
        <pc:spChg chg="mod">
          <ac:chgData name="Gnanvo, Kondo (kg6cq)" userId="cf2a00cd-5d4a-477d-a52f-af039bcf1853" providerId="ADAL" clId="{18EC0DA1-F194-4311-B24F-733310435373}" dt="2023-11-04T19:24:33.743" v="2326" actId="255"/>
          <ac:spMkLst>
            <pc:docMk/>
            <pc:sldMk cId="160340932" sldId="298"/>
            <ac:spMk id="65" creationId="{BBF1DB95-FF93-44BF-8F1B-423B86DE612B}"/>
          </ac:spMkLst>
        </pc:spChg>
        <pc:spChg chg="mod">
          <ac:chgData name="Gnanvo, Kondo (kg6cq)" userId="cf2a00cd-5d4a-477d-a52f-af039bcf1853" providerId="ADAL" clId="{18EC0DA1-F194-4311-B24F-733310435373}" dt="2023-11-04T19:24:33.743" v="2326" actId="255"/>
          <ac:spMkLst>
            <pc:docMk/>
            <pc:sldMk cId="160340932" sldId="298"/>
            <ac:spMk id="66" creationId="{C3634A4B-C184-44AD-85FA-14AD5380B6F5}"/>
          </ac:spMkLst>
        </pc:spChg>
        <pc:spChg chg="mod">
          <ac:chgData name="Gnanvo, Kondo (kg6cq)" userId="cf2a00cd-5d4a-477d-a52f-af039bcf1853" providerId="ADAL" clId="{18EC0DA1-F194-4311-B24F-733310435373}" dt="2023-11-04T19:24:33.743" v="2326" actId="255"/>
          <ac:spMkLst>
            <pc:docMk/>
            <pc:sldMk cId="160340932" sldId="298"/>
            <ac:spMk id="67" creationId="{3AE56C25-5C68-47C7-94FC-0A204B13E547}"/>
          </ac:spMkLst>
        </pc:spChg>
        <pc:spChg chg="mod">
          <ac:chgData name="Gnanvo, Kondo (kg6cq)" userId="cf2a00cd-5d4a-477d-a52f-af039bcf1853" providerId="ADAL" clId="{18EC0DA1-F194-4311-B24F-733310435373}" dt="2023-11-04T19:24:33.743" v="2326" actId="255"/>
          <ac:spMkLst>
            <pc:docMk/>
            <pc:sldMk cId="160340932" sldId="298"/>
            <ac:spMk id="68" creationId="{6CF0895E-9DAA-403A-966C-70FF1C02F628}"/>
          </ac:spMkLst>
        </pc:spChg>
        <pc:spChg chg="mod">
          <ac:chgData name="Gnanvo, Kondo (kg6cq)" userId="cf2a00cd-5d4a-477d-a52f-af039bcf1853" providerId="ADAL" clId="{18EC0DA1-F194-4311-B24F-733310435373}" dt="2023-11-04T19:24:33.743" v="2326" actId="255"/>
          <ac:spMkLst>
            <pc:docMk/>
            <pc:sldMk cId="160340932" sldId="298"/>
            <ac:spMk id="69" creationId="{6B65796D-D143-4933-8B34-17D00D3E340F}"/>
          </ac:spMkLst>
        </pc:spChg>
        <pc:spChg chg="mod">
          <ac:chgData name="Gnanvo, Kondo (kg6cq)" userId="cf2a00cd-5d4a-477d-a52f-af039bcf1853" providerId="ADAL" clId="{18EC0DA1-F194-4311-B24F-733310435373}" dt="2023-11-04T19:24:33.743" v="2326" actId="255"/>
          <ac:spMkLst>
            <pc:docMk/>
            <pc:sldMk cId="160340932" sldId="298"/>
            <ac:spMk id="70" creationId="{0BAC317D-0727-400B-94D1-B3426DCFAFEB}"/>
          </ac:spMkLst>
        </pc:spChg>
        <pc:spChg chg="mod">
          <ac:chgData name="Gnanvo, Kondo (kg6cq)" userId="cf2a00cd-5d4a-477d-a52f-af039bcf1853" providerId="ADAL" clId="{18EC0DA1-F194-4311-B24F-733310435373}" dt="2023-11-04T19:24:33.743" v="2326" actId="255"/>
          <ac:spMkLst>
            <pc:docMk/>
            <pc:sldMk cId="160340932" sldId="298"/>
            <ac:spMk id="71" creationId="{69B16EA7-A800-4FEA-8761-0A164663ED31}"/>
          </ac:spMkLst>
        </pc:spChg>
        <pc:spChg chg="mod">
          <ac:chgData name="Gnanvo, Kondo (kg6cq)" userId="cf2a00cd-5d4a-477d-a52f-af039bcf1853" providerId="ADAL" clId="{18EC0DA1-F194-4311-B24F-733310435373}" dt="2023-11-04T19:24:33.743" v="2326" actId="255"/>
          <ac:spMkLst>
            <pc:docMk/>
            <pc:sldMk cId="160340932" sldId="298"/>
            <ac:spMk id="72" creationId="{50FC5CC8-4F93-483F-A1AA-490BD6FB122B}"/>
          </ac:spMkLst>
        </pc:spChg>
        <pc:spChg chg="mod">
          <ac:chgData name="Gnanvo, Kondo (kg6cq)" userId="cf2a00cd-5d4a-477d-a52f-af039bcf1853" providerId="ADAL" clId="{18EC0DA1-F194-4311-B24F-733310435373}" dt="2023-11-04T19:24:33.743" v="2326" actId="255"/>
          <ac:spMkLst>
            <pc:docMk/>
            <pc:sldMk cId="160340932" sldId="298"/>
            <ac:spMk id="73" creationId="{32B94ADD-0281-43C2-94DF-7BBD78573F12}"/>
          </ac:spMkLst>
        </pc:spChg>
        <pc:spChg chg="mod">
          <ac:chgData name="Gnanvo, Kondo (kg6cq)" userId="cf2a00cd-5d4a-477d-a52f-af039bcf1853" providerId="ADAL" clId="{18EC0DA1-F194-4311-B24F-733310435373}" dt="2023-11-04T19:24:33.743" v="2326" actId="255"/>
          <ac:spMkLst>
            <pc:docMk/>
            <pc:sldMk cId="160340932" sldId="298"/>
            <ac:spMk id="74" creationId="{B425FC43-4847-4D7F-A5F0-0D5E563CFD45}"/>
          </ac:spMkLst>
        </pc:spChg>
        <pc:spChg chg="mod topLvl">
          <ac:chgData name="Gnanvo, Kondo (kg6cq)" userId="cf2a00cd-5d4a-477d-a52f-af039bcf1853" providerId="ADAL" clId="{18EC0DA1-F194-4311-B24F-733310435373}" dt="2023-11-06T03:15:46.999" v="9827" actId="404"/>
          <ac:spMkLst>
            <pc:docMk/>
            <pc:sldMk cId="160340932" sldId="298"/>
            <ac:spMk id="76" creationId="{49E3010B-22FF-4221-9B2C-F99B8DF2591C}"/>
          </ac:spMkLst>
        </pc:spChg>
        <pc:spChg chg="mod topLvl">
          <ac:chgData name="Gnanvo, Kondo (kg6cq)" userId="cf2a00cd-5d4a-477d-a52f-af039bcf1853" providerId="ADAL" clId="{18EC0DA1-F194-4311-B24F-733310435373}" dt="2023-11-06T03:17:04.168" v="9896" actId="1076"/>
          <ac:spMkLst>
            <pc:docMk/>
            <pc:sldMk cId="160340932" sldId="298"/>
            <ac:spMk id="78" creationId="{A7B66B31-6563-4399-93C8-4395B53F6121}"/>
          </ac:spMkLst>
        </pc:spChg>
        <pc:spChg chg="del mod topLvl">
          <ac:chgData name="Gnanvo, Kondo (kg6cq)" userId="cf2a00cd-5d4a-477d-a52f-af039bcf1853" providerId="ADAL" clId="{18EC0DA1-F194-4311-B24F-733310435373}" dt="2023-11-05T00:27:15.115" v="2406" actId="478"/>
          <ac:spMkLst>
            <pc:docMk/>
            <pc:sldMk cId="160340932" sldId="298"/>
            <ac:spMk id="82" creationId="{51A58849-B77C-42A9-9E99-149DA39646EE}"/>
          </ac:spMkLst>
        </pc:spChg>
        <pc:spChg chg="del mod topLvl">
          <ac:chgData name="Gnanvo, Kondo (kg6cq)" userId="cf2a00cd-5d4a-477d-a52f-af039bcf1853" providerId="ADAL" clId="{18EC0DA1-F194-4311-B24F-733310435373}" dt="2023-11-05T00:27:13.316" v="2405" actId="478"/>
          <ac:spMkLst>
            <pc:docMk/>
            <pc:sldMk cId="160340932" sldId="298"/>
            <ac:spMk id="83" creationId="{64F9E731-1C00-4248-AFCB-CFD023F3836D}"/>
          </ac:spMkLst>
        </pc:spChg>
        <pc:grpChg chg="add del mod">
          <ac:chgData name="Gnanvo, Kondo (kg6cq)" userId="cf2a00cd-5d4a-477d-a52f-af039bcf1853" providerId="ADAL" clId="{18EC0DA1-F194-4311-B24F-733310435373}" dt="2023-11-05T20:33:51.878" v="6232" actId="165"/>
          <ac:grpSpMkLst>
            <pc:docMk/>
            <pc:sldMk cId="160340932" sldId="298"/>
            <ac:grpSpMk id="2" creationId="{7F602DCE-07B1-4C6B-9735-093A8A26AABE}"/>
          </ac:grpSpMkLst>
        </pc:grpChg>
        <pc:grpChg chg="add del mod">
          <ac:chgData name="Gnanvo, Kondo (kg6cq)" userId="cf2a00cd-5d4a-477d-a52f-af039bcf1853" providerId="ADAL" clId="{18EC0DA1-F194-4311-B24F-733310435373}" dt="2023-11-04T19:25:13.099" v="2332" actId="165"/>
          <ac:grpSpMkLst>
            <pc:docMk/>
            <pc:sldMk cId="160340932" sldId="298"/>
            <ac:grpSpMk id="2" creationId="{CF40ECAC-FEE2-46DF-9A56-339666859C25}"/>
          </ac:grpSpMkLst>
        </pc:grpChg>
        <pc:grpChg chg="add del mod">
          <ac:chgData name="Gnanvo, Kondo (kg6cq)" userId="cf2a00cd-5d4a-477d-a52f-af039bcf1853" providerId="ADAL" clId="{18EC0DA1-F194-4311-B24F-733310435373}" dt="2023-11-05T21:10:30.737" v="6691" actId="165"/>
          <ac:grpSpMkLst>
            <pc:docMk/>
            <pc:sldMk cId="160340932" sldId="298"/>
            <ac:grpSpMk id="3" creationId="{F267EBE8-05B6-4E6D-A610-B3C914420F1F}"/>
          </ac:grpSpMkLst>
        </pc:grpChg>
        <pc:grpChg chg="add del mod">
          <ac:chgData name="Gnanvo, Kondo (kg6cq)" userId="cf2a00cd-5d4a-477d-a52f-af039bcf1853" providerId="ADAL" clId="{18EC0DA1-F194-4311-B24F-733310435373}" dt="2023-11-05T21:12:39.364" v="6730" actId="165"/>
          <ac:grpSpMkLst>
            <pc:docMk/>
            <pc:sldMk cId="160340932" sldId="298"/>
            <ac:grpSpMk id="5" creationId="{19FF0FB8-AE4A-4E10-B83F-3D2C15CCA364}"/>
          </ac:grpSpMkLst>
        </pc:grpChg>
        <pc:grpChg chg="add del mod topLvl">
          <ac:chgData name="Gnanvo, Kondo (kg6cq)" userId="cf2a00cd-5d4a-477d-a52f-af039bcf1853" providerId="ADAL" clId="{18EC0DA1-F194-4311-B24F-733310435373}" dt="2023-11-04T19:25:15.689" v="2333" actId="165"/>
          <ac:grpSpMkLst>
            <pc:docMk/>
            <pc:sldMk cId="160340932" sldId="298"/>
            <ac:grpSpMk id="5" creationId="{E669F0AD-E51C-42FB-9146-F8FEED53F72E}"/>
          </ac:grpSpMkLst>
        </pc:grpChg>
        <pc:grpChg chg="del mod topLvl">
          <ac:chgData name="Gnanvo, Kondo (kg6cq)" userId="cf2a00cd-5d4a-477d-a52f-af039bcf1853" providerId="ADAL" clId="{18EC0DA1-F194-4311-B24F-733310435373}" dt="2023-11-05T21:10:39.975" v="6693" actId="165"/>
          <ac:grpSpMkLst>
            <pc:docMk/>
            <pc:sldMk cId="160340932" sldId="298"/>
            <ac:grpSpMk id="6" creationId="{7F3A8EEC-9887-4875-A62B-15086B739B04}"/>
          </ac:grpSpMkLst>
        </pc:grpChg>
        <pc:grpChg chg="add mod">
          <ac:chgData name="Gnanvo, Kondo (kg6cq)" userId="cf2a00cd-5d4a-477d-a52f-af039bcf1853" providerId="ADAL" clId="{18EC0DA1-F194-4311-B24F-733310435373}" dt="2023-11-06T03:15:31.586" v="9817" actId="164"/>
          <ac:grpSpMkLst>
            <pc:docMk/>
            <pc:sldMk cId="160340932" sldId="298"/>
            <ac:grpSpMk id="8" creationId="{0D426D5E-2345-492E-9658-0534C174AA3D}"/>
          </ac:grpSpMkLst>
        </pc:grpChg>
        <pc:grpChg chg="del mod topLvl">
          <ac:chgData name="Gnanvo, Kondo (kg6cq)" userId="cf2a00cd-5d4a-477d-a52f-af039bcf1853" providerId="ADAL" clId="{18EC0DA1-F194-4311-B24F-733310435373}" dt="2023-11-05T21:10:44.075" v="6694" actId="165"/>
          <ac:grpSpMkLst>
            <pc:docMk/>
            <pc:sldMk cId="160340932" sldId="298"/>
            <ac:grpSpMk id="8" creationId="{A934C82F-D5F2-45AB-A3A1-355B6916AA14}"/>
          </ac:grpSpMkLst>
        </pc:grpChg>
        <pc:grpChg chg="add mod">
          <ac:chgData name="Gnanvo, Kondo (kg6cq)" userId="cf2a00cd-5d4a-477d-a52f-af039bcf1853" providerId="ADAL" clId="{18EC0DA1-F194-4311-B24F-733310435373}" dt="2023-11-06T03:16:49.236" v="9894" actId="164"/>
          <ac:grpSpMkLst>
            <pc:docMk/>
            <pc:sldMk cId="160340932" sldId="298"/>
            <ac:grpSpMk id="12" creationId="{32BD1D21-FE1F-40C5-9898-7C9A86672582}"/>
          </ac:grpSpMkLst>
        </pc:grpChg>
        <pc:grpChg chg="add del mod topLvl">
          <ac:chgData name="Gnanvo, Kondo (kg6cq)" userId="cf2a00cd-5d4a-477d-a52f-af039bcf1853" providerId="ADAL" clId="{18EC0DA1-F194-4311-B24F-733310435373}" dt="2023-11-04T19:25:15.689" v="2333" actId="165"/>
          <ac:grpSpMkLst>
            <pc:docMk/>
            <pc:sldMk cId="160340932" sldId="298"/>
            <ac:grpSpMk id="12" creationId="{D4444EED-E622-48FC-90A1-0611F2D85C47}"/>
          </ac:grpSpMkLst>
        </pc:grpChg>
        <pc:grpChg chg="del mod topLvl">
          <ac:chgData name="Gnanvo, Kondo (kg6cq)" userId="cf2a00cd-5d4a-477d-a52f-af039bcf1853" providerId="ADAL" clId="{18EC0DA1-F194-4311-B24F-733310435373}" dt="2023-11-05T00:27:48.938" v="2408" actId="165"/>
          <ac:grpSpMkLst>
            <pc:docMk/>
            <pc:sldMk cId="160340932" sldId="298"/>
            <ac:grpSpMk id="13" creationId="{48287BEB-C1A2-4407-A69B-56751A88B089}"/>
          </ac:grpSpMkLst>
        </pc:grpChg>
        <pc:grpChg chg="add mod">
          <ac:chgData name="Gnanvo, Kondo (kg6cq)" userId="cf2a00cd-5d4a-477d-a52f-af039bcf1853" providerId="ADAL" clId="{18EC0DA1-F194-4311-B24F-733310435373}" dt="2023-11-06T16:07:56.398" v="10734"/>
          <ac:grpSpMkLst>
            <pc:docMk/>
            <pc:sldMk cId="160340932" sldId="298"/>
            <ac:grpSpMk id="13" creationId="{9A0836F6-E5C6-4E02-9DEC-30EF6E2D8A52}"/>
          </ac:grpSpMkLst>
        </pc:grpChg>
        <pc:grpChg chg="add mod">
          <ac:chgData name="Gnanvo, Kondo (kg6cq)" userId="cf2a00cd-5d4a-477d-a52f-af039bcf1853" providerId="ADAL" clId="{18EC0DA1-F194-4311-B24F-733310435373}" dt="2023-11-06T16:08:43.554" v="10794"/>
          <ac:grpSpMkLst>
            <pc:docMk/>
            <pc:sldMk cId="160340932" sldId="298"/>
            <ac:grpSpMk id="14" creationId="{B46A04F2-C583-48B1-B7B7-3C8DD2F7C516}"/>
          </ac:grpSpMkLst>
        </pc:grpChg>
        <pc:grpChg chg="del mod topLvl">
          <ac:chgData name="Gnanvo, Kondo (kg6cq)" userId="cf2a00cd-5d4a-477d-a52f-af039bcf1853" providerId="ADAL" clId="{18EC0DA1-F194-4311-B24F-733310435373}" dt="2023-11-05T20:37:04.368" v="6298" actId="165"/>
          <ac:grpSpMkLst>
            <pc:docMk/>
            <pc:sldMk cId="160340932" sldId="298"/>
            <ac:grpSpMk id="15" creationId="{9F4AD7FF-40A1-451C-8451-CCE49AE61D05}"/>
          </ac:grpSpMkLst>
        </pc:grpChg>
        <pc:grpChg chg="del mod topLvl">
          <ac:chgData name="Gnanvo, Kondo (kg6cq)" userId="cf2a00cd-5d4a-477d-a52f-af039bcf1853" providerId="ADAL" clId="{18EC0DA1-F194-4311-B24F-733310435373}" dt="2023-11-05T00:29:00.522" v="2416" actId="478"/>
          <ac:grpSpMkLst>
            <pc:docMk/>
            <pc:sldMk cId="160340932" sldId="298"/>
            <ac:grpSpMk id="16" creationId="{53A08701-C0BE-4AF6-AEC2-ECFAC211D07C}"/>
          </ac:grpSpMkLst>
        </pc:grpChg>
        <pc:grpChg chg="add del mod">
          <ac:chgData name="Gnanvo, Kondo (kg6cq)" userId="cf2a00cd-5d4a-477d-a52f-af039bcf1853" providerId="ADAL" clId="{18EC0DA1-F194-4311-B24F-733310435373}" dt="2023-11-05T21:09:15.820" v="6679" actId="478"/>
          <ac:grpSpMkLst>
            <pc:docMk/>
            <pc:sldMk cId="160340932" sldId="298"/>
            <ac:grpSpMk id="19" creationId="{C2F539AA-0345-4DB2-BDEA-0F0FCBA21C45}"/>
          </ac:grpSpMkLst>
        </pc:grpChg>
        <pc:grpChg chg="add mod">
          <ac:chgData name="Gnanvo, Kondo (kg6cq)" userId="cf2a00cd-5d4a-477d-a52f-af039bcf1853" providerId="ADAL" clId="{18EC0DA1-F194-4311-B24F-733310435373}" dt="2023-11-05T21:14:11.458" v="6775" actId="164"/>
          <ac:grpSpMkLst>
            <pc:docMk/>
            <pc:sldMk cId="160340932" sldId="298"/>
            <ac:grpSpMk id="20" creationId="{7082FE81-EA92-4039-B0FC-A60F406987AF}"/>
          </ac:grpSpMkLst>
        </pc:grpChg>
        <pc:grpChg chg="add mod">
          <ac:chgData name="Gnanvo, Kondo (kg6cq)" userId="cf2a00cd-5d4a-477d-a52f-af039bcf1853" providerId="ADAL" clId="{18EC0DA1-F194-4311-B24F-733310435373}" dt="2023-11-06T03:12:57.913" v="9701" actId="1076"/>
          <ac:grpSpMkLst>
            <pc:docMk/>
            <pc:sldMk cId="160340932" sldId="298"/>
            <ac:grpSpMk id="21" creationId="{48D33A41-8AE4-4339-8F1C-C37484F618F3}"/>
          </ac:grpSpMkLst>
        </pc:grpChg>
        <pc:grpChg chg="add del mod">
          <ac:chgData name="Gnanvo, Kondo (kg6cq)" userId="cf2a00cd-5d4a-477d-a52f-af039bcf1853" providerId="ADAL" clId="{18EC0DA1-F194-4311-B24F-733310435373}" dt="2023-11-06T03:00:55.003" v="9651" actId="478"/>
          <ac:grpSpMkLst>
            <pc:docMk/>
            <pc:sldMk cId="160340932" sldId="298"/>
            <ac:grpSpMk id="22" creationId="{7EF5A1CC-E973-4E42-9554-E05E6DF416DD}"/>
          </ac:grpSpMkLst>
        </pc:grpChg>
        <pc:grpChg chg="mod topLvl">
          <ac:chgData name="Gnanvo, Kondo (kg6cq)" userId="cf2a00cd-5d4a-477d-a52f-af039bcf1853" providerId="ADAL" clId="{18EC0DA1-F194-4311-B24F-733310435373}" dt="2023-11-05T20:38:50.109" v="6363" actId="164"/>
          <ac:grpSpMkLst>
            <pc:docMk/>
            <pc:sldMk cId="160340932" sldId="298"/>
            <ac:grpSpMk id="53" creationId="{987D331A-5681-4853-A6AC-1DCF8065198F}"/>
          </ac:grpSpMkLst>
        </pc:grpChg>
        <pc:grpChg chg="add del mod topLvl">
          <ac:chgData name="Gnanvo, Kondo (kg6cq)" userId="cf2a00cd-5d4a-477d-a52f-af039bcf1853" providerId="ADAL" clId="{18EC0DA1-F194-4311-B24F-733310435373}" dt="2023-11-04T19:25:15.689" v="2333" actId="165"/>
          <ac:grpSpMkLst>
            <pc:docMk/>
            <pc:sldMk cId="160340932" sldId="298"/>
            <ac:grpSpMk id="75" creationId="{418F32A1-5946-4DA4-B608-3DFF128B582B}"/>
          </ac:grpSpMkLst>
        </pc:grpChg>
        <pc:grpChg chg="mod topLvl">
          <ac:chgData name="Gnanvo, Kondo (kg6cq)" userId="cf2a00cd-5d4a-477d-a52f-af039bcf1853" providerId="ADAL" clId="{18EC0DA1-F194-4311-B24F-733310435373}" dt="2023-11-05T21:14:00.071" v="6768" actId="164"/>
          <ac:grpSpMkLst>
            <pc:docMk/>
            <pc:sldMk cId="160340932" sldId="298"/>
            <ac:grpSpMk id="77" creationId="{958B0E00-CCDF-49F6-8EE2-00AC1DC279AD}"/>
          </ac:grpSpMkLst>
        </pc:grpChg>
        <pc:grpChg chg="add del mod topLvl">
          <ac:chgData name="Gnanvo, Kondo (kg6cq)" userId="cf2a00cd-5d4a-477d-a52f-af039bcf1853" providerId="ADAL" clId="{18EC0DA1-F194-4311-B24F-733310435373}" dt="2023-11-04T19:25:15.689" v="2333" actId="165"/>
          <ac:grpSpMkLst>
            <pc:docMk/>
            <pc:sldMk cId="160340932" sldId="298"/>
            <ac:grpSpMk id="81" creationId="{33CED533-F8A5-476B-969B-BF06D90114D9}"/>
          </ac:grpSpMkLst>
        </pc:grpChg>
        <pc:picChg chg="add mod modCrop">
          <ac:chgData name="Gnanvo, Kondo (kg6cq)" userId="cf2a00cd-5d4a-477d-a52f-af039bcf1853" providerId="ADAL" clId="{18EC0DA1-F194-4311-B24F-733310435373}" dt="2023-11-06T03:15:12.149" v="9781" actId="164"/>
          <ac:picMkLst>
            <pc:docMk/>
            <pc:sldMk cId="160340932" sldId="298"/>
            <ac:picMk id="2" creationId="{7D16E4CF-E3A8-47C7-8B8A-107A01E54A0C}"/>
          </ac:picMkLst>
        </pc:picChg>
        <pc:picChg chg="add mod">
          <ac:chgData name="Gnanvo, Kondo (kg6cq)" userId="cf2a00cd-5d4a-477d-a52f-af039bcf1853" providerId="ADAL" clId="{18EC0DA1-F194-4311-B24F-733310435373}" dt="2023-11-06T03:14:21.402" v="9735" actId="164"/>
          <ac:picMkLst>
            <pc:docMk/>
            <pc:sldMk cId="160340932" sldId="298"/>
            <ac:picMk id="5" creationId="{863B4407-5735-4B6E-B8CC-2C0DC7D5CF3F}"/>
          </ac:picMkLst>
        </pc:picChg>
        <pc:picChg chg="add mod">
          <ac:chgData name="Gnanvo, Kondo (kg6cq)" userId="cf2a00cd-5d4a-477d-a52f-af039bcf1853" providerId="ADAL" clId="{18EC0DA1-F194-4311-B24F-733310435373}" dt="2023-11-06T03:14:21.402" v="9735" actId="164"/>
          <ac:picMkLst>
            <pc:docMk/>
            <pc:sldMk cId="160340932" sldId="298"/>
            <ac:picMk id="6" creationId="{D5C0FA93-D11C-4B4F-AF5B-9E96DB388F22}"/>
          </ac:picMkLst>
        </pc:picChg>
        <pc:picChg chg="mod topLvl">
          <ac:chgData name="Gnanvo, Kondo (kg6cq)" userId="cf2a00cd-5d4a-477d-a52f-af039bcf1853" providerId="ADAL" clId="{18EC0DA1-F194-4311-B24F-733310435373}" dt="2023-11-05T21:12:24.743" v="6727" actId="164"/>
          <ac:picMkLst>
            <pc:docMk/>
            <pc:sldMk cId="160340932" sldId="298"/>
            <ac:picMk id="10" creationId="{CEB53788-4B08-4ECE-BC3B-DFBC9322C041}"/>
          </ac:picMkLst>
        </pc:picChg>
        <pc:picChg chg="mod">
          <ac:chgData name="Gnanvo, Kondo (kg6cq)" userId="cf2a00cd-5d4a-477d-a52f-af039bcf1853" providerId="ADAL" clId="{18EC0DA1-F194-4311-B24F-733310435373}" dt="2023-11-06T03:15:55.639" v="9834" actId="1035"/>
          <ac:picMkLst>
            <pc:docMk/>
            <pc:sldMk cId="160340932" sldId="298"/>
            <ac:picMk id="79" creationId="{8AB5BEB2-07FF-4077-A592-D4B208D30340}"/>
          </ac:picMkLst>
        </pc:picChg>
        <pc:picChg chg="mod">
          <ac:chgData name="Gnanvo, Kondo (kg6cq)" userId="cf2a00cd-5d4a-477d-a52f-af039bcf1853" providerId="ADAL" clId="{18EC0DA1-F194-4311-B24F-733310435373}" dt="2023-11-06T03:16:01.592" v="9846" actId="1037"/>
          <ac:picMkLst>
            <pc:docMk/>
            <pc:sldMk cId="160340932" sldId="298"/>
            <ac:picMk id="80" creationId="{FF834834-882A-4030-8E5E-2A4477A2F981}"/>
          </ac:picMkLst>
        </pc:picChg>
        <pc:cxnChg chg="mod">
          <ac:chgData name="Gnanvo, Kondo (kg6cq)" userId="cf2a00cd-5d4a-477d-a52f-af039bcf1853" providerId="ADAL" clId="{18EC0DA1-F194-4311-B24F-733310435373}" dt="2023-11-05T00:29:00.522" v="2416" actId="478"/>
          <ac:cxnSpMkLst>
            <pc:docMk/>
            <pc:sldMk cId="160340932" sldId="298"/>
            <ac:cxnSpMk id="25" creationId="{3A315DDB-0AC7-4AC4-8F47-E4B734FCAFB4}"/>
          </ac:cxnSpMkLst>
        </pc:cxnChg>
        <pc:cxnChg chg="mod topLvl">
          <ac:chgData name="Gnanvo, Kondo (kg6cq)" userId="cf2a00cd-5d4a-477d-a52f-af039bcf1853" providerId="ADAL" clId="{18EC0DA1-F194-4311-B24F-733310435373}" dt="2023-11-05T21:09:15.820" v="6679" actId="478"/>
          <ac:cxnSpMkLst>
            <pc:docMk/>
            <pc:sldMk cId="160340932" sldId="298"/>
            <ac:cxnSpMk id="54" creationId="{C297EF1A-A31C-4D7C-8966-FA5DA8436024}"/>
          </ac:cxnSpMkLst>
        </pc:cxnChg>
        <pc:cxnChg chg="mod topLvl">
          <ac:chgData name="Gnanvo, Kondo (kg6cq)" userId="cf2a00cd-5d4a-477d-a52f-af039bcf1853" providerId="ADAL" clId="{18EC0DA1-F194-4311-B24F-733310435373}" dt="2023-11-05T21:09:15.820" v="6679" actId="478"/>
          <ac:cxnSpMkLst>
            <pc:docMk/>
            <pc:sldMk cId="160340932" sldId="298"/>
            <ac:cxnSpMk id="56" creationId="{972F3DA7-CFC3-4758-9F33-F32A3A983243}"/>
          </ac:cxnSpMkLst>
        </pc:cxnChg>
      </pc:sldChg>
      <pc:sldChg chg="delSp add del mod">
        <pc:chgData name="Gnanvo, Kondo (kg6cq)" userId="cf2a00cd-5d4a-477d-a52f-af039bcf1853" providerId="ADAL" clId="{18EC0DA1-F194-4311-B24F-733310435373}" dt="2023-11-04T19:21:56.542" v="2169" actId="47"/>
        <pc:sldMkLst>
          <pc:docMk/>
          <pc:sldMk cId="3524572788" sldId="298"/>
        </pc:sldMkLst>
        <pc:spChg chg="del">
          <ac:chgData name="Gnanvo, Kondo (kg6cq)" userId="cf2a00cd-5d4a-477d-a52f-af039bcf1853" providerId="ADAL" clId="{18EC0DA1-F194-4311-B24F-733310435373}" dt="2023-11-04T19:21:41.111" v="2167" actId="478"/>
          <ac:spMkLst>
            <pc:docMk/>
            <pc:sldMk cId="3524572788" sldId="298"/>
            <ac:spMk id="20" creationId="{06B3D1F5-71EA-47E1-8F00-A0DDF5E62B97}"/>
          </ac:spMkLst>
        </pc:spChg>
        <pc:grpChg chg="del">
          <ac:chgData name="Gnanvo, Kondo (kg6cq)" userId="cf2a00cd-5d4a-477d-a52f-af039bcf1853" providerId="ADAL" clId="{18EC0DA1-F194-4311-B24F-733310435373}" dt="2023-11-04T19:21:35.372" v="2166" actId="478"/>
          <ac:grpSpMkLst>
            <pc:docMk/>
            <pc:sldMk cId="3524572788" sldId="298"/>
            <ac:grpSpMk id="3" creationId="{80D2116A-10C0-49FB-9491-571023E5C88C}"/>
          </ac:grpSpMkLst>
        </pc:grpChg>
        <pc:grpChg chg="del">
          <ac:chgData name="Gnanvo, Kondo (kg6cq)" userId="cf2a00cd-5d4a-477d-a52f-af039bcf1853" providerId="ADAL" clId="{18EC0DA1-F194-4311-B24F-733310435373}" dt="2023-11-04T19:21:34.173" v="2165" actId="478"/>
          <ac:grpSpMkLst>
            <pc:docMk/>
            <pc:sldMk cId="3524572788" sldId="298"/>
            <ac:grpSpMk id="33" creationId="{E2DCD6FE-D890-4C9A-8CB4-B8604CAFEE0D}"/>
          </ac:grpSpMkLst>
        </pc:grpChg>
      </pc:sldChg>
      <pc:sldChg chg="add del">
        <pc:chgData name="Gnanvo, Kondo (kg6cq)" userId="cf2a00cd-5d4a-477d-a52f-af039bcf1853" providerId="ADAL" clId="{18EC0DA1-F194-4311-B24F-733310435373}" dt="2023-11-05T00:51:47.907" v="2949" actId="2890"/>
        <pc:sldMkLst>
          <pc:docMk/>
          <pc:sldMk cId="2293877921" sldId="299"/>
        </pc:sldMkLst>
      </pc:sldChg>
      <pc:sldChg chg="addSp delSp modSp add mod ord">
        <pc:chgData name="Gnanvo, Kondo (kg6cq)" userId="cf2a00cd-5d4a-477d-a52f-af039bcf1853" providerId="ADAL" clId="{18EC0DA1-F194-4311-B24F-733310435373}" dt="2023-11-06T18:31:21.812" v="15489" actId="1076"/>
        <pc:sldMkLst>
          <pc:docMk/>
          <pc:sldMk cId="4038423797" sldId="299"/>
        </pc:sldMkLst>
        <pc:spChg chg="mod">
          <ac:chgData name="Gnanvo, Kondo (kg6cq)" userId="cf2a00cd-5d4a-477d-a52f-af039bcf1853" providerId="ADAL" clId="{18EC0DA1-F194-4311-B24F-733310435373}" dt="2023-11-06T01:59:45.906" v="8224" actId="20577"/>
          <ac:spMkLst>
            <pc:docMk/>
            <pc:sldMk cId="4038423797" sldId="299"/>
            <ac:spMk id="23" creationId="{4A0DAC9D-A904-EA40-B8A9-090EAD8BB597}"/>
          </ac:spMkLst>
        </pc:spChg>
        <pc:spChg chg="add del mod topLvl">
          <ac:chgData name="Gnanvo, Kondo (kg6cq)" userId="cf2a00cd-5d4a-477d-a52f-af039bcf1853" providerId="ADAL" clId="{18EC0DA1-F194-4311-B24F-733310435373}" dt="2023-11-06T01:52:59.636" v="8065" actId="478"/>
          <ac:spMkLst>
            <pc:docMk/>
            <pc:sldMk cId="4038423797" sldId="299"/>
            <ac:spMk id="42" creationId="{C299F0D2-EF15-470C-BD54-BF4C073C8AD7}"/>
          </ac:spMkLst>
        </pc:spChg>
        <pc:spChg chg="add del mod topLvl">
          <ac:chgData name="Gnanvo, Kondo (kg6cq)" userId="cf2a00cd-5d4a-477d-a52f-af039bcf1853" providerId="ADAL" clId="{18EC0DA1-F194-4311-B24F-733310435373}" dt="2023-11-06T01:52:59.636" v="8065" actId="478"/>
          <ac:spMkLst>
            <pc:docMk/>
            <pc:sldMk cId="4038423797" sldId="299"/>
            <ac:spMk id="43" creationId="{573AADF2-35C9-498A-B440-C7D66CDB9E64}"/>
          </ac:spMkLst>
        </pc:spChg>
        <pc:spChg chg="mod">
          <ac:chgData name="Gnanvo, Kondo (kg6cq)" userId="cf2a00cd-5d4a-477d-a52f-af039bcf1853" providerId="ADAL" clId="{18EC0DA1-F194-4311-B24F-733310435373}" dt="2023-11-06T18:01:23.377" v="14904" actId="404"/>
          <ac:spMkLst>
            <pc:docMk/>
            <pc:sldMk cId="4038423797" sldId="299"/>
            <ac:spMk id="47" creationId="{3CDE84F9-73C4-4B05-86C4-B06E5C868991}"/>
          </ac:spMkLst>
        </pc:spChg>
        <pc:spChg chg="mod">
          <ac:chgData name="Gnanvo, Kondo (kg6cq)" userId="cf2a00cd-5d4a-477d-a52f-af039bcf1853" providerId="ADAL" clId="{18EC0DA1-F194-4311-B24F-733310435373}" dt="2023-11-06T18:01:23.377" v="14904" actId="404"/>
          <ac:spMkLst>
            <pc:docMk/>
            <pc:sldMk cId="4038423797" sldId="299"/>
            <ac:spMk id="48" creationId="{03F80A8D-CC50-425D-8363-A549D5F0C461}"/>
          </ac:spMkLst>
        </pc:spChg>
        <pc:spChg chg="mod">
          <ac:chgData name="Gnanvo, Kondo (kg6cq)" userId="cf2a00cd-5d4a-477d-a52f-af039bcf1853" providerId="ADAL" clId="{18EC0DA1-F194-4311-B24F-733310435373}" dt="2023-11-06T18:01:23.377" v="14904" actId="404"/>
          <ac:spMkLst>
            <pc:docMk/>
            <pc:sldMk cId="4038423797" sldId="299"/>
            <ac:spMk id="49" creationId="{D626F0DE-A161-4CAF-B6F4-3B63C3B8733B}"/>
          </ac:spMkLst>
        </pc:spChg>
        <pc:spChg chg="mod">
          <ac:chgData name="Gnanvo, Kondo (kg6cq)" userId="cf2a00cd-5d4a-477d-a52f-af039bcf1853" providerId="ADAL" clId="{18EC0DA1-F194-4311-B24F-733310435373}" dt="2023-11-06T18:01:23.377" v="14904" actId="404"/>
          <ac:spMkLst>
            <pc:docMk/>
            <pc:sldMk cId="4038423797" sldId="299"/>
            <ac:spMk id="50" creationId="{3C382E1B-30A2-4DB3-B525-62D177867192}"/>
          </ac:spMkLst>
        </pc:spChg>
        <pc:spChg chg="mod">
          <ac:chgData name="Gnanvo, Kondo (kg6cq)" userId="cf2a00cd-5d4a-477d-a52f-af039bcf1853" providerId="ADAL" clId="{18EC0DA1-F194-4311-B24F-733310435373}" dt="2023-11-06T18:01:23.377" v="14904" actId="404"/>
          <ac:spMkLst>
            <pc:docMk/>
            <pc:sldMk cId="4038423797" sldId="299"/>
            <ac:spMk id="51" creationId="{09B1FA7E-83B5-49B5-90A8-FE70EE53581B}"/>
          </ac:spMkLst>
        </pc:spChg>
        <pc:spChg chg="mod">
          <ac:chgData name="Gnanvo, Kondo (kg6cq)" userId="cf2a00cd-5d4a-477d-a52f-af039bcf1853" providerId="ADAL" clId="{18EC0DA1-F194-4311-B24F-733310435373}" dt="2023-11-06T18:01:23.377" v="14904" actId="404"/>
          <ac:spMkLst>
            <pc:docMk/>
            <pc:sldMk cId="4038423797" sldId="299"/>
            <ac:spMk id="52" creationId="{5B8A5A4B-23D7-439E-9A0E-53FCC37D131A}"/>
          </ac:spMkLst>
        </pc:spChg>
        <pc:spChg chg="mod">
          <ac:chgData name="Gnanvo, Kondo (kg6cq)" userId="cf2a00cd-5d4a-477d-a52f-af039bcf1853" providerId="ADAL" clId="{18EC0DA1-F194-4311-B24F-733310435373}" dt="2023-11-06T18:01:40.424" v="14907" actId="14100"/>
          <ac:spMkLst>
            <pc:docMk/>
            <pc:sldMk cId="4038423797" sldId="299"/>
            <ac:spMk id="58" creationId="{3FE969D7-188D-4A57-85DC-0BAA6C761F65}"/>
          </ac:spMkLst>
        </pc:spChg>
        <pc:spChg chg="mod">
          <ac:chgData name="Gnanvo, Kondo (kg6cq)" userId="cf2a00cd-5d4a-477d-a52f-af039bcf1853" providerId="ADAL" clId="{18EC0DA1-F194-4311-B24F-733310435373}" dt="2023-11-06T18:01:23.377" v="14904" actId="404"/>
          <ac:spMkLst>
            <pc:docMk/>
            <pc:sldMk cId="4038423797" sldId="299"/>
            <ac:spMk id="60" creationId="{DF5A2A35-5265-46C8-AB86-83EF092ED0A4}"/>
          </ac:spMkLst>
        </pc:spChg>
        <pc:spChg chg="mod">
          <ac:chgData name="Gnanvo, Kondo (kg6cq)" userId="cf2a00cd-5d4a-477d-a52f-af039bcf1853" providerId="ADAL" clId="{18EC0DA1-F194-4311-B24F-733310435373}" dt="2023-11-06T18:01:23.377" v="14904" actId="404"/>
          <ac:spMkLst>
            <pc:docMk/>
            <pc:sldMk cId="4038423797" sldId="299"/>
            <ac:spMk id="61" creationId="{8FF63F6E-9412-401C-9088-026A11522708}"/>
          </ac:spMkLst>
        </pc:spChg>
        <pc:spChg chg="mod">
          <ac:chgData name="Gnanvo, Kondo (kg6cq)" userId="cf2a00cd-5d4a-477d-a52f-af039bcf1853" providerId="ADAL" clId="{18EC0DA1-F194-4311-B24F-733310435373}" dt="2023-11-06T18:01:23.377" v="14904" actId="404"/>
          <ac:spMkLst>
            <pc:docMk/>
            <pc:sldMk cId="4038423797" sldId="299"/>
            <ac:spMk id="62" creationId="{2F1722F1-CD0F-44D8-83C8-ABA5175C37B1}"/>
          </ac:spMkLst>
        </pc:spChg>
        <pc:spChg chg="mod">
          <ac:chgData name="Gnanvo, Kondo (kg6cq)" userId="cf2a00cd-5d4a-477d-a52f-af039bcf1853" providerId="ADAL" clId="{18EC0DA1-F194-4311-B24F-733310435373}" dt="2023-11-06T18:01:23.377" v="14904" actId="404"/>
          <ac:spMkLst>
            <pc:docMk/>
            <pc:sldMk cId="4038423797" sldId="299"/>
            <ac:spMk id="63" creationId="{AF00D89C-04F2-4E32-ACDE-A126FB99185C}"/>
          </ac:spMkLst>
        </pc:spChg>
        <pc:spChg chg="mod">
          <ac:chgData name="Gnanvo, Kondo (kg6cq)" userId="cf2a00cd-5d4a-477d-a52f-af039bcf1853" providerId="ADAL" clId="{18EC0DA1-F194-4311-B24F-733310435373}" dt="2023-11-06T18:01:23.377" v="14904" actId="404"/>
          <ac:spMkLst>
            <pc:docMk/>
            <pc:sldMk cId="4038423797" sldId="299"/>
            <ac:spMk id="71" creationId="{D0AE533F-2B81-46AA-AF74-13966B2A0482}"/>
          </ac:spMkLst>
        </pc:spChg>
        <pc:spChg chg="mod">
          <ac:chgData name="Gnanvo, Kondo (kg6cq)" userId="cf2a00cd-5d4a-477d-a52f-af039bcf1853" providerId="ADAL" clId="{18EC0DA1-F194-4311-B24F-733310435373}" dt="2023-11-06T18:01:23.377" v="14904" actId="404"/>
          <ac:spMkLst>
            <pc:docMk/>
            <pc:sldMk cId="4038423797" sldId="299"/>
            <ac:spMk id="72" creationId="{9D1CEE0B-6650-4AB5-854D-953B285071D9}"/>
          </ac:spMkLst>
        </pc:spChg>
        <pc:spChg chg="mod">
          <ac:chgData name="Gnanvo, Kondo (kg6cq)" userId="cf2a00cd-5d4a-477d-a52f-af039bcf1853" providerId="ADAL" clId="{18EC0DA1-F194-4311-B24F-733310435373}" dt="2023-11-06T18:01:23.377" v="14904" actId="404"/>
          <ac:spMkLst>
            <pc:docMk/>
            <pc:sldMk cId="4038423797" sldId="299"/>
            <ac:spMk id="73" creationId="{12034314-9997-47EE-B34C-0B32AC25876F}"/>
          </ac:spMkLst>
        </pc:spChg>
        <pc:spChg chg="mod">
          <ac:chgData name="Gnanvo, Kondo (kg6cq)" userId="cf2a00cd-5d4a-477d-a52f-af039bcf1853" providerId="ADAL" clId="{18EC0DA1-F194-4311-B24F-733310435373}" dt="2023-11-06T18:01:23.377" v="14904" actId="404"/>
          <ac:spMkLst>
            <pc:docMk/>
            <pc:sldMk cId="4038423797" sldId="299"/>
            <ac:spMk id="74" creationId="{E8063A4B-E74C-43AC-8527-121C069BAF66}"/>
          </ac:spMkLst>
        </pc:spChg>
        <pc:spChg chg="mod">
          <ac:chgData name="Gnanvo, Kondo (kg6cq)" userId="cf2a00cd-5d4a-477d-a52f-af039bcf1853" providerId="ADAL" clId="{18EC0DA1-F194-4311-B24F-733310435373}" dt="2023-11-06T18:01:23.377" v="14904" actId="404"/>
          <ac:spMkLst>
            <pc:docMk/>
            <pc:sldMk cId="4038423797" sldId="299"/>
            <ac:spMk id="75" creationId="{7519FB0C-862B-4708-A567-E77F9E4C743D}"/>
          </ac:spMkLst>
        </pc:spChg>
        <pc:spChg chg="mod">
          <ac:chgData name="Gnanvo, Kondo (kg6cq)" userId="cf2a00cd-5d4a-477d-a52f-af039bcf1853" providerId="ADAL" clId="{18EC0DA1-F194-4311-B24F-733310435373}" dt="2023-11-06T18:01:23.377" v="14904" actId="404"/>
          <ac:spMkLst>
            <pc:docMk/>
            <pc:sldMk cId="4038423797" sldId="299"/>
            <ac:spMk id="76" creationId="{59C286F8-FDCD-42FE-A8F5-71537840071D}"/>
          </ac:spMkLst>
        </pc:spChg>
        <pc:spChg chg="mod">
          <ac:chgData name="Gnanvo, Kondo (kg6cq)" userId="cf2a00cd-5d4a-477d-a52f-af039bcf1853" providerId="ADAL" clId="{18EC0DA1-F194-4311-B24F-733310435373}" dt="2023-11-06T18:01:23.377" v="14904" actId="404"/>
          <ac:spMkLst>
            <pc:docMk/>
            <pc:sldMk cId="4038423797" sldId="299"/>
            <ac:spMk id="77" creationId="{BD43D6F6-F61B-42A2-B000-1D0BBC58D287}"/>
          </ac:spMkLst>
        </pc:spChg>
        <pc:spChg chg="mod">
          <ac:chgData name="Gnanvo, Kondo (kg6cq)" userId="cf2a00cd-5d4a-477d-a52f-af039bcf1853" providerId="ADAL" clId="{18EC0DA1-F194-4311-B24F-733310435373}" dt="2023-11-06T18:01:23.377" v="14904" actId="404"/>
          <ac:spMkLst>
            <pc:docMk/>
            <pc:sldMk cId="4038423797" sldId="299"/>
            <ac:spMk id="78" creationId="{350F3FD2-08C2-475A-9AEE-C019DB450C24}"/>
          </ac:spMkLst>
        </pc:spChg>
        <pc:spChg chg="mod">
          <ac:chgData name="Gnanvo, Kondo (kg6cq)" userId="cf2a00cd-5d4a-477d-a52f-af039bcf1853" providerId="ADAL" clId="{18EC0DA1-F194-4311-B24F-733310435373}" dt="2023-11-06T18:01:23.377" v="14904" actId="404"/>
          <ac:spMkLst>
            <pc:docMk/>
            <pc:sldMk cId="4038423797" sldId="299"/>
            <ac:spMk id="79" creationId="{B0D15827-0AD8-4D6A-B99C-CB5AD42D9666}"/>
          </ac:spMkLst>
        </pc:spChg>
        <pc:spChg chg="mod">
          <ac:chgData name="Gnanvo, Kondo (kg6cq)" userId="cf2a00cd-5d4a-477d-a52f-af039bcf1853" providerId="ADAL" clId="{18EC0DA1-F194-4311-B24F-733310435373}" dt="2023-11-06T18:01:23.377" v="14904" actId="404"/>
          <ac:spMkLst>
            <pc:docMk/>
            <pc:sldMk cId="4038423797" sldId="299"/>
            <ac:spMk id="80" creationId="{90FBC8BD-DEED-43B9-AFE3-7500EA6F8546}"/>
          </ac:spMkLst>
        </pc:spChg>
        <pc:spChg chg="mod">
          <ac:chgData name="Gnanvo, Kondo (kg6cq)" userId="cf2a00cd-5d4a-477d-a52f-af039bcf1853" providerId="ADAL" clId="{18EC0DA1-F194-4311-B24F-733310435373}" dt="2023-11-06T18:01:23.377" v="14904" actId="404"/>
          <ac:spMkLst>
            <pc:docMk/>
            <pc:sldMk cId="4038423797" sldId="299"/>
            <ac:spMk id="81" creationId="{574D7871-C116-4932-8575-E90E69D31FA0}"/>
          </ac:spMkLst>
        </pc:spChg>
        <pc:spChg chg="mod">
          <ac:chgData name="Gnanvo, Kondo (kg6cq)" userId="cf2a00cd-5d4a-477d-a52f-af039bcf1853" providerId="ADAL" clId="{18EC0DA1-F194-4311-B24F-733310435373}" dt="2023-11-06T18:01:23.377" v="14904" actId="404"/>
          <ac:spMkLst>
            <pc:docMk/>
            <pc:sldMk cId="4038423797" sldId="299"/>
            <ac:spMk id="82" creationId="{AC3F76D3-4311-403C-8CB2-AC83457C8E7B}"/>
          </ac:spMkLst>
        </pc:spChg>
        <pc:spChg chg="mod">
          <ac:chgData name="Gnanvo, Kondo (kg6cq)" userId="cf2a00cd-5d4a-477d-a52f-af039bcf1853" providerId="ADAL" clId="{18EC0DA1-F194-4311-B24F-733310435373}" dt="2023-11-06T18:01:23.377" v="14904" actId="404"/>
          <ac:spMkLst>
            <pc:docMk/>
            <pc:sldMk cId="4038423797" sldId="299"/>
            <ac:spMk id="83" creationId="{4D5FEA98-BB92-4489-843B-40580837C646}"/>
          </ac:spMkLst>
        </pc:spChg>
        <pc:spChg chg="mod">
          <ac:chgData name="Gnanvo, Kondo (kg6cq)" userId="cf2a00cd-5d4a-477d-a52f-af039bcf1853" providerId="ADAL" clId="{18EC0DA1-F194-4311-B24F-733310435373}" dt="2023-11-06T18:01:23.377" v="14904" actId="404"/>
          <ac:spMkLst>
            <pc:docMk/>
            <pc:sldMk cId="4038423797" sldId="299"/>
            <ac:spMk id="84" creationId="{17270736-FA26-44C8-8289-233CC33705D7}"/>
          </ac:spMkLst>
        </pc:spChg>
        <pc:spChg chg="add del mod">
          <ac:chgData name="Gnanvo, Kondo (kg6cq)" userId="cf2a00cd-5d4a-477d-a52f-af039bcf1853" providerId="ADAL" clId="{18EC0DA1-F194-4311-B24F-733310435373}" dt="2023-11-06T01:34:30.042" v="7883" actId="478"/>
          <ac:spMkLst>
            <pc:docMk/>
            <pc:sldMk cId="4038423797" sldId="299"/>
            <ac:spMk id="85" creationId="{E2C05938-3C98-4370-A587-75C7B55441E3}"/>
          </ac:spMkLst>
        </pc:spChg>
        <pc:spChg chg="add mod">
          <ac:chgData name="Gnanvo, Kondo (kg6cq)" userId="cf2a00cd-5d4a-477d-a52f-af039bcf1853" providerId="ADAL" clId="{18EC0DA1-F194-4311-B24F-733310435373}" dt="2023-11-06T18:31:21.812" v="15489" actId="1076"/>
          <ac:spMkLst>
            <pc:docMk/>
            <pc:sldMk cId="4038423797" sldId="299"/>
            <ac:spMk id="85" creationId="{F0B8B8D4-02BA-4EEF-A848-8CC9C42F2577}"/>
          </ac:spMkLst>
        </pc:spChg>
        <pc:spChg chg="add del mod">
          <ac:chgData name="Gnanvo, Kondo (kg6cq)" userId="cf2a00cd-5d4a-477d-a52f-af039bcf1853" providerId="ADAL" clId="{18EC0DA1-F194-4311-B24F-733310435373}" dt="2023-11-06T18:01:29.612" v="14906" actId="478"/>
          <ac:spMkLst>
            <pc:docMk/>
            <pc:sldMk cId="4038423797" sldId="299"/>
            <ac:spMk id="86" creationId="{17399853-7710-458A-AA5C-625CACE8B4C9}"/>
          </ac:spMkLst>
        </pc:spChg>
        <pc:spChg chg="add del mod">
          <ac:chgData name="Gnanvo, Kondo (kg6cq)" userId="cf2a00cd-5d4a-477d-a52f-af039bcf1853" providerId="ADAL" clId="{18EC0DA1-F194-4311-B24F-733310435373}" dt="2023-11-05T18:36:06.816" v="5323" actId="478"/>
          <ac:spMkLst>
            <pc:docMk/>
            <pc:sldMk cId="4038423797" sldId="299"/>
            <ac:spMk id="86" creationId="{52C51AA5-5BDD-4285-9B96-8C8DC93755FB}"/>
          </ac:spMkLst>
        </pc:spChg>
        <pc:spChg chg="add mod">
          <ac:chgData name="Gnanvo, Kondo (kg6cq)" userId="cf2a00cd-5d4a-477d-a52f-af039bcf1853" providerId="ADAL" clId="{18EC0DA1-F194-4311-B24F-733310435373}" dt="2023-11-06T18:30:10.982" v="15480" actId="1076"/>
          <ac:spMkLst>
            <pc:docMk/>
            <pc:sldMk cId="4038423797" sldId="299"/>
            <ac:spMk id="87" creationId="{18B7E279-BEE1-4A46-B157-512AA41FAE4B}"/>
          </ac:spMkLst>
        </pc:spChg>
        <pc:spChg chg="add del mod">
          <ac:chgData name="Gnanvo, Kondo (kg6cq)" userId="cf2a00cd-5d4a-477d-a52f-af039bcf1853" providerId="ADAL" clId="{18EC0DA1-F194-4311-B24F-733310435373}" dt="2023-11-06T02:37:57.458" v="9130" actId="478"/>
          <ac:spMkLst>
            <pc:docMk/>
            <pc:sldMk cId="4038423797" sldId="299"/>
            <ac:spMk id="87" creationId="{68191724-D865-48DB-BAAC-2AED2A56A962}"/>
          </ac:spMkLst>
        </pc:spChg>
        <pc:spChg chg="add del mod">
          <ac:chgData name="Gnanvo, Kondo (kg6cq)" userId="cf2a00cd-5d4a-477d-a52f-af039bcf1853" providerId="ADAL" clId="{18EC0DA1-F194-4311-B24F-733310435373}" dt="2023-11-05T18:36:06.816" v="5323" actId="478"/>
          <ac:spMkLst>
            <pc:docMk/>
            <pc:sldMk cId="4038423797" sldId="299"/>
            <ac:spMk id="87" creationId="{D55C275D-8508-4537-8FA7-02CCDEB3401D}"/>
          </ac:spMkLst>
        </pc:spChg>
        <pc:spChg chg="add del mod">
          <ac:chgData name="Gnanvo, Kondo (kg6cq)" userId="cf2a00cd-5d4a-477d-a52f-af039bcf1853" providerId="ADAL" clId="{18EC0DA1-F194-4311-B24F-733310435373}" dt="2023-11-06T02:37:57.458" v="9130" actId="478"/>
          <ac:spMkLst>
            <pc:docMk/>
            <pc:sldMk cId="4038423797" sldId="299"/>
            <ac:spMk id="88" creationId="{0C575FBB-B5A9-4FC0-B51E-35A8558A0CFE}"/>
          </ac:spMkLst>
        </pc:spChg>
        <pc:spChg chg="add mod">
          <ac:chgData name="Gnanvo, Kondo (kg6cq)" userId="cf2a00cd-5d4a-477d-a52f-af039bcf1853" providerId="ADAL" clId="{18EC0DA1-F194-4311-B24F-733310435373}" dt="2023-11-06T18:30:42.331" v="15487" actId="207"/>
          <ac:spMkLst>
            <pc:docMk/>
            <pc:sldMk cId="4038423797" sldId="299"/>
            <ac:spMk id="88" creationId="{AEC019F4-CD24-4F2F-9A2D-52A08E673794}"/>
          </ac:spMkLst>
        </pc:spChg>
        <pc:spChg chg="add mod">
          <ac:chgData name="Gnanvo, Kondo (kg6cq)" userId="cf2a00cd-5d4a-477d-a52f-af039bcf1853" providerId="ADAL" clId="{18EC0DA1-F194-4311-B24F-733310435373}" dt="2023-11-06T02:38:17.243" v="9164" actId="1038"/>
          <ac:spMkLst>
            <pc:docMk/>
            <pc:sldMk cId="4038423797" sldId="299"/>
            <ac:spMk id="89" creationId="{B39084BA-509D-4FD7-AAAA-91C2EC215E3C}"/>
          </ac:spMkLst>
        </pc:spChg>
        <pc:spChg chg="add mod">
          <ac:chgData name="Gnanvo, Kondo (kg6cq)" userId="cf2a00cd-5d4a-477d-a52f-af039bcf1853" providerId="ADAL" clId="{18EC0DA1-F194-4311-B24F-733310435373}" dt="2023-11-06T17:32:42.836" v="13672" actId="207"/>
          <ac:spMkLst>
            <pc:docMk/>
            <pc:sldMk cId="4038423797" sldId="299"/>
            <ac:spMk id="90" creationId="{027867C0-3E3E-4F51-B7E9-2F4E0FBFC7BA}"/>
          </ac:spMkLst>
        </pc:spChg>
        <pc:spChg chg="add mod">
          <ac:chgData name="Gnanvo, Kondo (kg6cq)" userId="cf2a00cd-5d4a-477d-a52f-af039bcf1853" providerId="ADAL" clId="{18EC0DA1-F194-4311-B24F-733310435373}" dt="2023-11-06T02:38:45.466" v="9174" actId="1076"/>
          <ac:spMkLst>
            <pc:docMk/>
            <pc:sldMk cId="4038423797" sldId="299"/>
            <ac:spMk id="91" creationId="{199A138B-094A-44EC-B9BF-A53D5F352ECD}"/>
          </ac:spMkLst>
        </pc:spChg>
        <pc:spChg chg="add mod">
          <ac:chgData name="Gnanvo, Kondo (kg6cq)" userId="cf2a00cd-5d4a-477d-a52f-af039bcf1853" providerId="ADAL" clId="{18EC0DA1-F194-4311-B24F-733310435373}" dt="2023-11-06T17:35:13.961" v="13687" actId="207"/>
          <ac:spMkLst>
            <pc:docMk/>
            <pc:sldMk cId="4038423797" sldId="299"/>
            <ac:spMk id="92" creationId="{E6CB0153-C1D7-4237-B414-AAD6E0BACA20}"/>
          </ac:spMkLst>
        </pc:spChg>
        <pc:spChg chg="add del mod topLvl">
          <ac:chgData name="Gnanvo, Kondo (kg6cq)" userId="cf2a00cd-5d4a-477d-a52f-af039bcf1853" providerId="ADAL" clId="{18EC0DA1-F194-4311-B24F-733310435373}" dt="2023-11-06T18:30:07.507" v="15479" actId="478"/>
          <ac:spMkLst>
            <pc:docMk/>
            <pc:sldMk cId="4038423797" sldId="299"/>
            <ac:spMk id="102" creationId="{42BF7823-2D91-42AC-A2E9-1712924504E1}"/>
          </ac:spMkLst>
        </pc:spChg>
        <pc:spChg chg="add del mod topLvl">
          <ac:chgData name="Gnanvo, Kondo (kg6cq)" userId="cf2a00cd-5d4a-477d-a52f-af039bcf1853" providerId="ADAL" clId="{18EC0DA1-F194-4311-B24F-733310435373}" dt="2023-11-06T18:30:27.973" v="15485" actId="478"/>
          <ac:spMkLst>
            <pc:docMk/>
            <pc:sldMk cId="4038423797" sldId="299"/>
            <ac:spMk id="103" creationId="{DA4899BD-E23B-4CE8-9DF5-93CF35965CB0}"/>
          </ac:spMkLst>
        </pc:spChg>
        <pc:spChg chg="add del mod">
          <ac:chgData name="Gnanvo, Kondo (kg6cq)" userId="cf2a00cd-5d4a-477d-a52f-af039bcf1853" providerId="ADAL" clId="{18EC0DA1-F194-4311-B24F-733310435373}" dt="2023-11-05T18:39:33.450" v="5414" actId="478"/>
          <ac:spMkLst>
            <pc:docMk/>
            <pc:sldMk cId="4038423797" sldId="299"/>
            <ac:spMk id="105" creationId="{39C2B340-3611-4A33-B4AB-2B65DAF97C28}"/>
          </ac:spMkLst>
        </pc:spChg>
        <pc:spChg chg="add mod topLvl">
          <ac:chgData name="Gnanvo, Kondo (kg6cq)" userId="cf2a00cd-5d4a-477d-a52f-af039bcf1853" providerId="ADAL" clId="{18EC0DA1-F194-4311-B24F-733310435373}" dt="2023-11-06T17:35:19.943" v="13688" actId="207"/>
          <ac:spMkLst>
            <pc:docMk/>
            <pc:sldMk cId="4038423797" sldId="299"/>
            <ac:spMk id="106" creationId="{DC8C10CE-4A5F-4FB8-AB1B-AAA7512C77C9}"/>
          </ac:spMkLst>
        </pc:spChg>
        <pc:spChg chg="add mod topLvl">
          <ac:chgData name="Gnanvo, Kondo (kg6cq)" userId="cf2a00cd-5d4a-477d-a52f-af039bcf1853" providerId="ADAL" clId="{18EC0DA1-F194-4311-B24F-733310435373}" dt="2023-11-06T17:35:07.669" v="13685" actId="207"/>
          <ac:spMkLst>
            <pc:docMk/>
            <pc:sldMk cId="4038423797" sldId="299"/>
            <ac:spMk id="107" creationId="{B76060D3-4227-42DE-AFDF-9FA26B9064DE}"/>
          </ac:spMkLst>
        </pc:spChg>
        <pc:spChg chg="add del mod">
          <ac:chgData name="Gnanvo, Kondo (kg6cq)" userId="cf2a00cd-5d4a-477d-a52f-af039bcf1853" providerId="ADAL" clId="{18EC0DA1-F194-4311-B24F-733310435373}" dt="2023-11-06T02:43:04.352" v="9265" actId="478"/>
          <ac:spMkLst>
            <pc:docMk/>
            <pc:sldMk cId="4038423797" sldId="299"/>
            <ac:spMk id="111" creationId="{584B83F1-1256-484A-A20B-EF0A448C8C35}"/>
          </ac:spMkLst>
        </pc:spChg>
        <pc:grpChg chg="add del mod ord">
          <ac:chgData name="Gnanvo, Kondo (kg6cq)" userId="cf2a00cd-5d4a-477d-a52f-af039bcf1853" providerId="ADAL" clId="{18EC0DA1-F194-4311-B24F-733310435373}" dt="2023-11-06T18:30:27.973" v="15485" actId="478"/>
          <ac:grpSpMkLst>
            <pc:docMk/>
            <pc:sldMk cId="4038423797" sldId="299"/>
            <ac:grpSpMk id="13" creationId="{3ADA97EC-12F7-414E-ADB2-880FB4320E8A}"/>
          </ac:grpSpMkLst>
        </pc:grpChg>
        <pc:grpChg chg="add del mod">
          <ac:chgData name="Gnanvo, Kondo (kg6cq)" userId="cf2a00cd-5d4a-477d-a52f-af039bcf1853" providerId="ADAL" clId="{18EC0DA1-F194-4311-B24F-733310435373}" dt="2023-11-06T18:30:07.507" v="15479" actId="478"/>
          <ac:grpSpMkLst>
            <pc:docMk/>
            <pc:sldMk cId="4038423797" sldId="299"/>
            <ac:grpSpMk id="14" creationId="{5796B2DE-17F1-4563-86B5-968E8D6FBE1B}"/>
          </ac:grpSpMkLst>
        </pc:grpChg>
        <pc:grpChg chg="add mod">
          <ac:chgData name="Gnanvo, Kondo (kg6cq)" userId="cf2a00cd-5d4a-477d-a52f-af039bcf1853" providerId="ADAL" clId="{18EC0DA1-F194-4311-B24F-733310435373}" dt="2023-11-06T01:53:44.279" v="8071" actId="164"/>
          <ac:grpSpMkLst>
            <pc:docMk/>
            <pc:sldMk cId="4038423797" sldId="299"/>
            <ac:grpSpMk id="15" creationId="{B87C1830-ACBE-42A0-B2F4-F83830E17EDB}"/>
          </ac:grpSpMkLst>
        </pc:grpChg>
        <pc:grpChg chg="add mod">
          <ac:chgData name="Gnanvo, Kondo (kg6cq)" userId="cf2a00cd-5d4a-477d-a52f-af039bcf1853" providerId="ADAL" clId="{18EC0DA1-F194-4311-B24F-733310435373}" dt="2023-11-06T01:53:40.149" v="8070" actId="164"/>
          <ac:grpSpMkLst>
            <pc:docMk/>
            <pc:sldMk cId="4038423797" sldId="299"/>
            <ac:grpSpMk id="16" creationId="{826F5FD5-6570-42E5-9F3C-E09AD0F03887}"/>
          </ac:grpSpMkLst>
        </pc:grpChg>
        <pc:grpChg chg="add mod topLvl">
          <ac:chgData name="Gnanvo, Kondo (kg6cq)" userId="cf2a00cd-5d4a-477d-a52f-af039bcf1853" providerId="ADAL" clId="{18EC0DA1-F194-4311-B24F-733310435373}" dt="2023-11-06T18:03:23.978" v="14915" actId="165"/>
          <ac:grpSpMkLst>
            <pc:docMk/>
            <pc:sldMk cId="4038423797" sldId="299"/>
            <ac:grpSpMk id="17" creationId="{C479AE82-559E-498D-99C8-D673232B8720}"/>
          </ac:grpSpMkLst>
        </pc:grpChg>
        <pc:grpChg chg="add mod topLvl">
          <ac:chgData name="Gnanvo, Kondo (kg6cq)" userId="cf2a00cd-5d4a-477d-a52f-af039bcf1853" providerId="ADAL" clId="{18EC0DA1-F194-4311-B24F-733310435373}" dt="2023-11-06T18:03:23.978" v="14915" actId="165"/>
          <ac:grpSpMkLst>
            <pc:docMk/>
            <pc:sldMk cId="4038423797" sldId="299"/>
            <ac:grpSpMk id="18" creationId="{514513C3-30D8-4B77-8E27-D1DE3EE5AD59}"/>
          </ac:grpSpMkLst>
        </pc:grpChg>
        <pc:grpChg chg="add del mod">
          <ac:chgData name="Gnanvo, Kondo (kg6cq)" userId="cf2a00cd-5d4a-477d-a52f-af039bcf1853" providerId="ADAL" clId="{18EC0DA1-F194-4311-B24F-733310435373}" dt="2023-11-06T18:03:23.978" v="14915" actId="165"/>
          <ac:grpSpMkLst>
            <pc:docMk/>
            <pc:sldMk cId="4038423797" sldId="299"/>
            <ac:grpSpMk id="19" creationId="{A6AC8733-F143-4335-A421-704DF7755664}"/>
          </ac:grpSpMkLst>
        </pc:grpChg>
        <pc:grpChg chg="del">
          <ac:chgData name="Gnanvo, Kondo (kg6cq)" userId="cf2a00cd-5d4a-477d-a52f-af039bcf1853" providerId="ADAL" clId="{18EC0DA1-F194-4311-B24F-733310435373}" dt="2023-11-05T17:14:06.167" v="4288" actId="478"/>
          <ac:grpSpMkLst>
            <pc:docMk/>
            <pc:sldMk cId="4038423797" sldId="299"/>
            <ac:grpSpMk id="20" creationId="{217F80F3-CE36-4495-8791-4E1BB720562C}"/>
          </ac:grpSpMkLst>
        </pc:grpChg>
        <pc:grpChg chg="del">
          <ac:chgData name="Gnanvo, Kondo (kg6cq)" userId="cf2a00cd-5d4a-477d-a52f-af039bcf1853" providerId="ADAL" clId="{18EC0DA1-F194-4311-B24F-733310435373}" dt="2023-11-05T17:14:06.167" v="4288" actId="478"/>
          <ac:grpSpMkLst>
            <pc:docMk/>
            <pc:sldMk cId="4038423797" sldId="299"/>
            <ac:grpSpMk id="21" creationId="{5AA708EF-55AF-47F3-86FD-48EB545FBE84}"/>
          </ac:grpSpMkLst>
        </pc:grpChg>
        <pc:grpChg chg="del mod">
          <ac:chgData name="Gnanvo, Kondo (kg6cq)" userId="cf2a00cd-5d4a-477d-a52f-af039bcf1853" providerId="ADAL" clId="{18EC0DA1-F194-4311-B24F-733310435373}" dt="2023-11-05T17:55:15.166" v="4728" actId="478"/>
          <ac:grpSpMkLst>
            <pc:docMk/>
            <pc:sldMk cId="4038423797" sldId="299"/>
            <ac:grpSpMk id="22" creationId="{50D30E13-D940-42B7-9557-B93E75C0EEFE}"/>
          </ac:grpSpMkLst>
        </pc:grpChg>
        <pc:grpChg chg="add mod">
          <ac:chgData name="Gnanvo, Kondo (kg6cq)" userId="cf2a00cd-5d4a-477d-a52f-af039bcf1853" providerId="ADAL" clId="{18EC0DA1-F194-4311-B24F-733310435373}" dt="2023-11-06T18:09:48.528" v="15199" actId="1076"/>
          <ac:grpSpMkLst>
            <pc:docMk/>
            <pc:sldMk cId="4038423797" sldId="299"/>
            <ac:grpSpMk id="44" creationId="{1287C8DB-3C75-49FF-AB6F-C32706A0B8F2}"/>
          </ac:grpSpMkLst>
        </pc:grpChg>
        <pc:grpChg chg="add del mod">
          <ac:chgData name="Gnanvo, Kondo (kg6cq)" userId="cf2a00cd-5d4a-477d-a52f-af039bcf1853" providerId="ADAL" clId="{18EC0DA1-F194-4311-B24F-733310435373}" dt="2023-11-06T01:46:01.656" v="7950" actId="165"/>
          <ac:grpSpMkLst>
            <pc:docMk/>
            <pc:sldMk cId="4038423797" sldId="299"/>
            <ac:grpSpMk id="104" creationId="{DC507EF1-36B7-44C5-8657-CF3D654A4C5A}"/>
          </ac:grpSpMkLst>
        </pc:grpChg>
        <pc:grpChg chg="add del mod">
          <ac:chgData name="Gnanvo, Kondo (kg6cq)" userId="cf2a00cd-5d4a-477d-a52f-af039bcf1853" providerId="ADAL" clId="{18EC0DA1-F194-4311-B24F-733310435373}" dt="2023-11-06T01:45:46.037" v="7948" actId="165"/>
          <ac:grpSpMkLst>
            <pc:docMk/>
            <pc:sldMk cId="4038423797" sldId="299"/>
            <ac:grpSpMk id="108" creationId="{72442413-987D-4228-AA8D-66F450B6C74F}"/>
          </ac:grpSpMkLst>
        </pc:grpChg>
        <pc:grpChg chg="add del mod">
          <ac:chgData name="Gnanvo, Kondo (kg6cq)" userId="cf2a00cd-5d4a-477d-a52f-af039bcf1853" providerId="ADAL" clId="{18EC0DA1-F194-4311-B24F-733310435373}" dt="2023-11-06T01:42:48.570" v="7920" actId="478"/>
          <ac:grpSpMkLst>
            <pc:docMk/>
            <pc:sldMk cId="4038423797" sldId="299"/>
            <ac:grpSpMk id="109" creationId="{8008F2EA-C93A-4F0C-B3CF-1A657D67B395}"/>
          </ac:grpSpMkLst>
        </pc:grpChg>
        <pc:grpChg chg="add del mod">
          <ac:chgData name="Gnanvo, Kondo (kg6cq)" userId="cf2a00cd-5d4a-477d-a52f-af039bcf1853" providerId="ADAL" clId="{18EC0DA1-F194-4311-B24F-733310435373}" dt="2023-11-06T01:42:50.378" v="7921" actId="478"/>
          <ac:grpSpMkLst>
            <pc:docMk/>
            <pc:sldMk cId="4038423797" sldId="299"/>
            <ac:grpSpMk id="110" creationId="{80A2BB95-31A2-4B2F-A9CD-356B35AB2599}"/>
          </ac:grpSpMkLst>
        </pc:grpChg>
        <pc:grpChg chg="add del mod">
          <ac:chgData name="Gnanvo, Kondo (kg6cq)" userId="cf2a00cd-5d4a-477d-a52f-af039bcf1853" providerId="ADAL" clId="{18EC0DA1-F194-4311-B24F-733310435373}" dt="2023-11-06T01:46:27.349" v="7957" actId="165"/>
          <ac:grpSpMkLst>
            <pc:docMk/>
            <pc:sldMk cId="4038423797" sldId="299"/>
            <ac:grpSpMk id="112" creationId="{3BC74298-66A7-4F6B-875A-7A7E0ACB0BA6}"/>
          </ac:grpSpMkLst>
        </pc:grpChg>
        <pc:picChg chg="del">
          <ac:chgData name="Gnanvo, Kondo (kg6cq)" userId="cf2a00cd-5d4a-477d-a52f-af039bcf1853" providerId="ADAL" clId="{18EC0DA1-F194-4311-B24F-733310435373}" dt="2023-11-05T17:14:06.167" v="4288" actId="478"/>
          <ac:picMkLst>
            <pc:docMk/>
            <pc:sldMk cId="4038423797" sldId="299"/>
            <ac:picMk id="3" creationId="{06168270-6A45-4084-AAF9-BC13D6EEF8BC}"/>
          </ac:picMkLst>
        </pc:picChg>
        <pc:picChg chg="add mod ord">
          <ac:chgData name="Gnanvo, Kondo (kg6cq)" userId="cf2a00cd-5d4a-477d-a52f-af039bcf1853" providerId="ADAL" clId="{18EC0DA1-F194-4311-B24F-733310435373}" dt="2023-11-06T02:38:09.412" v="9152" actId="1035"/>
          <ac:picMkLst>
            <pc:docMk/>
            <pc:sldMk cId="4038423797" sldId="299"/>
            <ac:picMk id="3" creationId="{608C922B-0779-45B5-8C95-B525BD61DF8C}"/>
          </ac:picMkLst>
        </pc:picChg>
        <pc:picChg chg="add del mod">
          <ac:chgData name="Gnanvo, Kondo (kg6cq)" userId="cf2a00cd-5d4a-477d-a52f-af039bcf1853" providerId="ADAL" clId="{18EC0DA1-F194-4311-B24F-733310435373}" dt="2023-11-05T17:21:35.560" v="4311" actId="478"/>
          <ac:picMkLst>
            <pc:docMk/>
            <pc:sldMk cId="4038423797" sldId="299"/>
            <ac:picMk id="5" creationId="{2ADAB3DF-BCB7-4301-92B4-5DD42B323896}"/>
          </ac:picMkLst>
        </pc:picChg>
        <pc:picChg chg="add mod ord">
          <ac:chgData name="Gnanvo, Kondo (kg6cq)" userId="cf2a00cd-5d4a-477d-a52f-af039bcf1853" providerId="ADAL" clId="{18EC0DA1-F194-4311-B24F-733310435373}" dt="2023-11-06T02:38:09.412" v="9152" actId="1035"/>
          <ac:picMkLst>
            <pc:docMk/>
            <pc:sldMk cId="4038423797" sldId="299"/>
            <ac:picMk id="6" creationId="{D81FAB5E-955D-49F5-A925-3E1D75083BF8}"/>
          </ac:picMkLst>
        </pc:picChg>
        <pc:picChg chg="add del mod">
          <ac:chgData name="Gnanvo, Kondo (kg6cq)" userId="cf2a00cd-5d4a-477d-a52f-af039bcf1853" providerId="ADAL" clId="{18EC0DA1-F194-4311-B24F-733310435373}" dt="2023-11-06T01:41:40.971" v="7919"/>
          <ac:picMkLst>
            <pc:docMk/>
            <pc:sldMk cId="4038423797" sldId="299"/>
            <ac:picMk id="8" creationId="{EC246C2E-CB5A-4E85-8118-F76DB237A9BE}"/>
          </ac:picMkLst>
        </pc:picChg>
        <pc:picChg chg="add mod ord">
          <ac:chgData name="Gnanvo, Kondo (kg6cq)" userId="cf2a00cd-5d4a-477d-a52f-af039bcf1853" providerId="ADAL" clId="{18EC0DA1-F194-4311-B24F-733310435373}" dt="2023-11-06T01:53:17.690" v="8067" actId="164"/>
          <ac:picMkLst>
            <pc:docMk/>
            <pc:sldMk cId="4038423797" sldId="299"/>
            <ac:picMk id="10" creationId="{92F7B221-9E61-4DD7-9C59-1EF2E5ACCBE7}"/>
          </ac:picMkLst>
        </pc:picChg>
        <pc:picChg chg="add mod ord">
          <ac:chgData name="Gnanvo, Kondo (kg6cq)" userId="cf2a00cd-5d4a-477d-a52f-af039bcf1853" providerId="ADAL" clId="{18EC0DA1-F194-4311-B24F-733310435373}" dt="2023-11-06T01:53:36.134" v="8069" actId="164"/>
          <ac:picMkLst>
            <pc:docMk/>
            <pc:sldMk cId="4038423797" sldId="299"/>
            <ac:picMk id="12" creationId="{10BCC3F0-022C-4147-B831-0D9D0EBE7599}"/>
          </ac:picMkLst>
        </pc:picChg>
        <pc:picChg chg="add del mod modCrop">
          <ac:chgData name="Gnanvo, Kondo (kg6cq)" userId="cf2a00cd-5d4a-477d-a52f-af039bcf1853" providerId="ADAL" clId="{18EC0DA1-F194-4311-B24F-733310435373}" dt="2023-11-05T17:52:06.996" v="4725" actId="478"/>
          <ac:picMkLst>
            <pc:docMk/>
            <pc:sldMk cId="4038423797" sldId="299"/>
            <ac:picMk id="16" creationId="{5ADADE15-1BB9-458A-BC6F-A9FF065B333D}"/>
          </ac:picMkLst>
        </pc:picChg>
        <pc:picChg chg="add del mod">
          <ac:chgData name="Gnanvo, Kondo (kg6cq)" userId="cf2a00cd-5d4a-477d-a52f-af039bcf1853" providerId="ADAL" clId="{18EC0DA1-F194-4311-B24F-733310435373}" dt="2023-11-05T17:56:23.918" v="4738" actId="478"/>
          <ac:picMkLst>
            <pc:docMk/>
            <pc:sldMk cId="4038423797" sldId="299"/>
            <ac:picMk id="18" creationId="{55388C5A-AEEA-4E63-9ED4-2E908091FBC2}"/>
          </ac:picMkLst>
        </pc:picChg>
        <pc:picChg chg="del">
          <ac:chgData name="Gnanvo, Kondo (kg6cq)" userId="cf2a00cd-5d4a-477d-a52f-af039bcf1853" providerId="ADAL" clId="{18EC0DA1-F194-4311-B24F-733310435373}" dt="2023-11-05T17:14:06.167" v="4288" actId="478"/>
          <ac:picMkLst>
            <pc:docMk/>
            <pc:sldMk cId="4038423797" sldId="299"/>
            <ac:picMk id="19" creationId="{176169FA-09FE-4914-B357-E6E194A54403}"/>
          </ac:picMkLst>
        </pc:picChg>
        <pc:picChg chg="add del mod">
          <ac:chgData name="Gnanvo, Kondo (kg6cq)" userId="cf2a00cd-5d4a-477d-a52f-af039bcf1853" providerId="ADAL" clId="{18EC0DA1-F194-4311-B24F-733310435373}" dt="2023-11-05T17:56:23.918" v="4738" actId="478"/>
          <ac:picMkLst>
            <pc:docMk/>
            <pc:sldMk cId="4038423797" sldId="299"/>
            <ac:picMk id="25" creationId="{E86F23EC-242B-4C2A-9BBD-73F4B07E8B0F}"/>
          </ac:picMkLst>
        </pc:picChg>
        <pc:picChg chg="add del mod ord">
          <ac:chgData name="Gnanvo, Kondo (kg6cq)" userId="cf2a00cd-5d4a-477d-a52f-af039bcf1853" providerId="ADAL" clId="{18EC0DA1-F194-4311-B24F-733310435373}" dt="2023-11-05T18:04:40.842" v="4777" actId="478"/>
          <ac:picMkLst>
            <pc:docMk/>
            <pc:sldMk cId="4038423797" sldId="299"/>
            <ac:picMk id="27" creationId="{861F8BD0-1845-4B19-BFA5-38DBC452FFFD}"/>
          </ac:picMkLst>
        </pc:picChg>
        <pc:picChg chg="add del mod ord">
          <ac:chgData name="Gnanvo, Kondo (kg6cq)" userId="cf2a00cd-5d4a-477d-a52f-af039bcf1853" providerId="ADAL" clId="{18EC0DA1-F194-4311-B24F-733310435373}" dt="2023-11-05T18:04:40.842" v="4777" actId="478"/>
          <ac:picMkLst>
            <pc:docMk/>
            <pc:sldMk cId="4038423797" sldId="299"/>
            <ac:picMk id="29" creationId="{D40CF2C5-63FA-4425-B6F7-522D3B2F2C94}"/>
          </ac:picMkLst>
        </pc:picChg>
        <pc:picChg chg="add del mod">
          <ac:chgData name="Gnanvo, Kondo (kg6cq)" userId="cf2a00cd-5d4a-477d-a52f-af039bcf1853" providerId="ADAL" clId="{18EC0DA1-F194-4311-B24F-733310435373}" dt="2023-11-05T17:59:41.742" v="4766" actId="478"/>
          <ac:picMkLst>
            <pc:docMk/>
            <pc:sldMk cId="4038423797" sldId="299"/>
            <ac:picMk id="30" creationId="{05CA458B-D09A-41FD-B388-EA74567BAABD}"/>
          </ac:picMkLst>
        </pc:picChg>
        <pc:picChg chg="add del mod">
          <ac:chgData name="Gnanvo, Kondo (kg6cq)" userId="cf2a00cd-5d4a-477d-a52f-af039bcf1853" providerId="ADAL" clId="{18EC0DA1-F194-4311-B24F-733310435373}" dt="2023-11-05T17:59:32.691" v="4764" actId="478"/>
          <ac:picMkLst>
            <pc:docMk/>
            <pc:sldMk cId="4038423797" sldId="299"/>
            <ac:picMk id="31" creationId="{AE173F84-9390-4BD3-844A-7DF5542AA39D}"/>
          </ac:picMkLst>
        </pc:picChg>
        <pc:picChg chg="add del mod">
          <ac:chgData name="Gnanvo, Kondo (kg6cq)" userId="cf2a00cd-5d4a-477d-a52f-af039bcf1853" providerId="ADAL" clId="{18EC0DA1-F194-4311-B24F-733310435373}" dt="2023-11-05T18:04:40.842" v="4777" actId="478"/>
          <ac:picMkLst>
            <pc:docMk/>
            <pc:sldMk cId="4038423797" sldId="299"/>
            <ac:picMk id="33" creationId="{BE33F90A-1E32-4323-9C36-86A091D2D5CA}"/>
          </ac:picMkLst>
        </pc:picChg>
        <pc:picChg chg="add del mod">
          <ac:chgData name="Gnanvo, Kondo (kg6cq)" userId="cf2a00cd-5d4a-477d-a52f-af039bcf1853" providerId="ADAL" clId="{18EC0DA1-F194-4311-B24F-733310435373}" dt="2023-11-05T18:04:40.842" v="4777" actId="478"/>
          <ac:picMkLst>
            <pc:docMk/>
            <pc:sldMk cId="4038423797" sldId="299"/>
            <ac:picMk id="35" creationId="{8BE3FE1A-467E-45BD-A067-5A8F8FF48F22}"/>
          </ac:picMkLst>
        </pc:picChg>
        <pc:picChg chg="add del mod">
          <ac:chgData name="Gnanvo, Kondo (kg6cq)" userId="cf2a00cd-5d4a-477d-a52f-af039bcf1853" providerId="ADAL" clId="{18EC0DA1-F194-4311-B24F-733310435373}" dt="2023-11-05T18:24:05.483" v="5223" actId="478"/>
          <ac:picMkLst>
            <pc:docMk/>
            <pc:sldMk cId="4038423797" sldId="299"/>
            <ac:picMk id="36" creationId="{B6EF9DC7-00D9-456E-853C-78F554F58A7B}"/>
          </ac:picMkLst>
        </pc:picChg>
        <pc:picChg chg="add del">
          <ac:chgData name="Gnanvo, Kondo (kg6cq)" userId="cf2a00cd-5d4a-477d-a52f-af039bcf1853" providerId="ADAL" clId="{18EC0DA1-F194-4311-B24F-733310435373}" dt="2023-11-05T18:04:51.986" v="4779" actId="478"/>
          <ac:picMkLst>
            <pc:docMk/>
            <pc:sldMk cId="4038423797" sldId="299"/>
            <ac:picMk id="37" creationId="{D344CB4F-7624-4B2B-9649-105EDA4550E0}"/>
          </ac:picMkLst>
        </pc:picChg>
        <pc:picChg chg="add del mod">
          <ac:chgData name="Gnanvo, Kondo (kg6cq)" userId="cf2a00cd-5d4a-477d-a52f-af039bcf1853" providerId="ADAL" clId="{18EC0DA1-F194-4311-B24F-733310435373}" dt="2023-11-05T18:24:05.483" v="5223" actId="478"/>
          <ac:picMkLst>
            <pc:docMk/>
            <pc:sldMk cId="4038423797" sldId="299"/>
            <ac:picMk id="38" creationId="{6418EA2B-741A-46D9-A737-46878A39533E}"/>
          </ac:picMkLst>
        </pc:picChg>
        <pc:picChg chg="add del mod">
          <ac:chgData name="Gnanvo, Kondo (kg6cq)" userId="cf2a00cd-5d4a-477d-a52f-af039bcf1853" providerId="ADAL" clId="{18EC0DA1-F194-4311-B24F-733310435373}" dt="2023-11-05T18:24:05.483" v="5223" actId="478"/>
          <ac:picMkLst>
            <pc:docMk/>
            <pc:sldMk cId="4038423797" sldId="299"/>
            <ac:picMk id="39" creationId="{972F1BD3-1C7B-4C2B-9CE0-21E2758BF7B1}"/>
          </ac:picMkLst>
        </pc:picChg>
        <pc:picChg chg="add del">
          <ac:chgData name="Gnanvo, Kondo (kg6cq)" userId="cf2a00cd-5d4a-477d-a52f-af039bcf1853" providerId="ADAL" clId="{18EC0DA1-F194-4311-B24F-733310435373}" dt="2023-11-05T18:04:51.986" v="4779" actId="478"/>
          <ac:picMkLst>
            <pc:docMk/>
            <pc:sldMk cId="4038423797" sldId="299"/>
            <ac:picMk id="40" creationId="{313D6742-E65D-4A20-A4BB-BFCE1A6B72C5}"/>
          </ac:picMkLst>
        </pc:picChg>
        <pc:picChg chg="add del mod">
          <ac:chgData name="Gnanvo, Kondo (kg6cq)" userId="cf2a00cd-5d4a-477d-a52f-af039bcf1853" providerId="ADAL" clId="{18EC0DA1-F194-4311-B24F-733310435373}" dt="2023-11-05T18:24:05.483" v="5223" actId="478"/>
          <ac:picMkLst>
            <pc:docMk/>
            <pc:sldMk cId="4038423797" sldId="299"/>
            <ac:picMk id="41" creationId="{1C3CA0B7-B09B-45D6-9A7F-07AADD7B33F7}"/>
          </ac:picMkLst>
        </pc:picChg>
        <pc:picChg chg="add del mod ord">
          <ac:chgData name="Gnanvo, Kondo (kg6cq)" userId="cf2a00cd-5d4a-477d-a52f-af039bcf1853" providerId="ADAL" clId="{18EC0DA1-F194-4311-B24F-733310435373}" dt="2023-11-05T18:26:21.730" v="5230" actId="478"/>
          <ac:picMkLst>
            <pc:docMk/>
            <pc:sldMk cId="4038423797" sldId="299"/>
            <ac:picMk id="90" creationId="{16EFA8B8-399E-45DC-99D9-B8D49DC5C603}"/>
          </ac:picMkLst>
        </pc:picChg>
        <pc:picChg chg="add del">
          <ac:chgData name="Gnanvo, Kondo (kg6cq)" userId="cf2a00cd-5d4a-477d-a52f-af039bcf1853" providerId="ADAL" clId="{18EC0DA1-F194-4311-B24F-733310435373}" dt="2023-11-05T18:26:29.741" v="5234" actId="478"/>
          <ac:picMkLst>
            <pc:docMk/>
            <pc:sldMk cId="4038423797" sldId="299"/>
            <ac:picMk id="91" creationId="{8F2B6F0E-E75E-4C06-ACB4-D275DD9D9243}"/>
          </ac:picMkLst>
        </pc:picChg>
        <pc:picChg chg="add del mod ord">
          <ac:chgData name="Gnanvo, Kondo (kg6cq)" userId="cf2a00cd-5d4a-477d-a52f-af039bcf1853" providerId="ADAL" clId="{18EC0DA1-F194-4311-B24F-733310435373}" dt="2023-11-05T18:29:13.956" v="5249" actId="478"/>
          <ac:picMkLst>
            <pc:docMk/>
            <pc:sldMk cId="4038423797" sldId="299"/>
            <ac:picMk id="92" creationId="{48483B2C-C942-4D1A-B2F2-9ED84EE3C1D6}"/>
          </ac:picMkLst>
        </pc:picChg>
        <pc:picChg chg="add del mod">
          <ac:chgData name="Gnanvo, Kondo (kg6cq)" userId="cf2a00cd-5d4a-477d-a52f-af039bcf1853" providerId="ADAL" clId="{18EC0DA1-F194-4311-B24F-733310435373}" dt="2023-11-05T18:29:35.843" v="5251" actId="478"/>
          <ac:picMkLst>
            <pc:docMk/>
            <pc:sldMk cId="4038423797" sldId="299"/>
            <ac:picMk id="94" creationId="{79853AA5-44C3-4110-A47B-A56DAC46A272}"/>
          </ac:picMkLst>
        </pc:picChg>
        <pc:picChg chg="add del mod ord">
          <ac:chgData name="Gnanvo, Kondo (kg6cq)" userId="cf2a00cd-5d4a-477d-a52f-af039bcf1853" providerId="ADAL" clId="{18EC0DA1-F194-4311-B24F-733310435373}" dt="2023-11-06T01:38:58.447" v="7891" actId="478"/>
          <ac:picMkLst>
            <pc:docMk/>
            <pc:sldMk cId="4038423797" sldId="299"/>
            <ac:picMk id="97" creationId="{8C0C71D5-A1EB-49DD-B5C1-67A5F31D491A}"/>
          </ac:picMkLst>
        </pc:picChg>
        <pc:picChg chg="add del mod ord">
          <ac:chgData name="Gnanvo, Kondo (kg6cq)" userId="cf2a00cd-5d4a-477d-a52f-af039bcf1853" providerId="ADAL" clId="{18EC0DA1-F194-4311-B24F-733310435373}" dt="2023-11-06T01:42:48.570" v="7920" actId="478"/>
          <ac:picMkLst>
            <pc:docMk/>
            <pc:sldMk cId="4038423797" sldId="299"/>
            <ac:picMk id="98" creationId="{D072866A-76B9-43DA-983D-29B98A766E71}"/>
          </ac:picMkLst>
        </pc:picChg>
        <pc:picChg chg="add del mod ord">
          <ac:chgData name="Gnanvo, Kondo (kg6cq)" userId="cf2a00cd-5d4a-477d-a52f-af039bcf1853" providerId="ADAL" clId="{18EC0DA1-F194-4311-B24F-733310435373}" dt="2023-11-06T01:40:43.655" v="7907" actId="478"/>
          <ac:picMkLst>
            <pc:docMk/>
            <pc:sldMk cId="4038423797" sldId="299"/>
            <ac:picMk id="99" creationId="{A50D68D4-DCFF-4F1B-A38B-9A9F8A900807}"/>
          </ac:picMkLst>
        </pc:picChg>
        <pc:picChg chg="add del mod">
          <ac:chgData name="Gnanvo, Kondo (kg6cq)" userId="cf2a00cd-5d4a-477d-a52f-af039bcf1853" providerId="ADAL" clId="{18EC0DA1-F194-4311-B24F-733310435373}" dt="2023-11-06T01:42:50.378" v="7921" actId="478"/>
          <ac:picMkLst>
            <pc:docMk/>
            <pc:sldMk cId="4038423797" sldId="299"/>
            <ac:picMk id="101" creationId="{74864C5B-2C95-4A52-BC06-13663653152F}"/>
          </ac:picMkLst>
        </pc:picChg>
        <pc:cxnChg chg="mod">
          <ac:chgData name="Gnanvo, Kondo (kg6cq)" userId="cf2a00cd-5d4a-477d-a52f-af039bcf1853" providerId="ADAL" clId="{18EC0DA1-F194-4311-B24F-733310435373}" dt="2023-11-06T18:01:23.377" v="14904" actId="404"/>
          <ac:cxnSpMkLst>
            <pc:docMk/>
            <pc:sldMk cId="4038423797" sldId="299"/>
            <ac:cxnSpMk id="53" creationId="{A61B67C5-03EB-4F4D-889E-CDF02379F316}"/>
          </ac:cxnSpMkLst>
        </pc:cxnChg>
        <pc:cxnChg chg="mod">
          <ac:chgData name="Gnanvo, Kondo (kg6cq)" userId="cf2a00cd-5d4a-477d-a52f-af039bcf1853" providerId="ADAL" clId="{18EC0DA1-F194-4311-B24F-733310435373}" dt="2023-11-06T18:01:23.377" v="14904" actId="404"/>
          <ac:cxnSpMkLst>
            <pc:docMk/>
            <pc:sldMk cId="4038423797" sldId="299"/>
            <ac:cxnSpMk id="54" creationId="{2D23B19A-AC32-429B-A7CF-181D7CF98E8F}"/>
          </ac:cxnSpMkLst>
        </pc:cxnChg>
        <pc:cxnChg chg="mod">
          <ac:chgData name="Gnanvo, Kondo (kg6cq)" userId="cf2a00cd-5d4a-477d-a52f-af039bcf1853" providerId="ADAL" clId="{18EC0DA1-F194-4311-B24F-733310435373}" dt="2023-11-06T18:01:23.377" v="14904" actId="404"/>
          <ac:cxnSpMkLst>
            <pc:docMk/>
            <pc:sldMk cId="4038423797" sldId="299"/>
            <ac:cxnSpMk id="55" creationId="{5EDA889C-1FFD-4A07-8811-49C497BBD91A}"/>
          </ac:cxnSpMkLst>
        </pc:cxnChg>
        <pc:cxnChg chg="mod">
          <ac:chgData name="Gnanvo, Kondo (kg6cq)" userId="cf2a00cd-5d4a-477d-a52f-af039bcf1853" providerId="ADAL" clId="{18EC0DA1-F194-4311-B24F-733310435373}" dt="2023-11-06T18:01:23.377" v="14904" actId="404"/>
          <ac:cxnSpMkLst>
            <pc:docMk/>
            <pc:sldMk cId="4038423797" sldId="299"/>
            <ac:cxnSpMk id="56" creationId="{98FBB22F-4B88-4A25-8C70-06DD7301CC8A}"/>
          </ac:cxnSpMkLst>
        </pc:cxnChg>
        <pc:cxnChg chg="mod">
          <ac:chgData name="Gnanvo, Kondo (kg6cq)" userId="cf2a00cd-5d4a-477d-a52f-af039bcf1853" providerId="ADAL" clId="{18EC0DA1-F194-4311-B24F-733310435373}" dt="2023-11-06T18:01:23.377" v="14904" actId="404"/>
          <ac:cxnSpMkLst>
            <pc:docMk/>
            <pc:sldMk cId="4038423797" sldId="299"/>
            <ac:cxnSpMk id="57" creationId="{BD44BF26-1BCD-4F3A-BCAB-BB387824C1FF}"/>
          </ac:cxnSpMkLst>
        </pc:cxnChg>
      </pc:sldChg>
      <pc:sldChg chg="addSp delSp modSp add mod">
        <pc:chgData name="Gnanvo, Kondo (kg6cq)" userId="cf2a00cd-5d4a-477d-a52f-af039bcf1853" providerId="ADAL" clId="{18EC0DA1-F194-4311-B24F-733310435373}" dt="2023-11-06T01:25:34.518" v="7727" actId="12788"/>
        <pc:sldMkLst>
          <pc:docMk/>
          <pc:sldMk cId="1041773451" sldId="300"/>
        </pc:sldMkLst>
        <pc:spChg chg="del">
          <ac:chgData name="Gnanvo, Kondo (kg6cq)" userId="cf2a00cd-5d4a-477d-a52f-af039bcf1853" providerId="ADAL" clId="{18EC0DA1-F194-4311-B24F-733310435373}" dt="2023-11-05T01:11:34.342" v="3220" actId="478"/>
          <ac:spMkLst>
            <pc:docMk/>
            <pc:sldMk cId="1041773451" sldId="300"/>
            <ac:spMk id="15" creationId="{0A217FD7-873E-8A4A-BDD3-16642AE12DC8}"/>
          </ac:spMkLst>
        </pc:spChg>
        <pc:spChg chg="del mod">
          <ac:chgData name="Gnanvo, Kondo (kg6cq)" userId="cf2a00cd-5d4a-477d-a52f-af039bcf1853" providerId="ADAL" clId="{18EC0DA1-F194-4311-B24F-733310435373}" dt="2023-11-05T01:12:41.442" v="3231" actId="478"/>
          <ac:spMkLst>
            <pc:docMk/>
            <pc:sldMk cId="1041773451" sldId="300"/>
            <ac:spMk id="18" creationId="{F26EC9F3-DA93-4C00-8209-29E5D9F01035}"/>
          </ac:spMkLst>
        </pc:spChg>
        <pc:spChg chg="add del mod topLvl">
          <ac:chgData name="Gnanvo, Kondo (kg6cq)" userId="cf2a00cd-5d4a-477d-a52f-af039bcf1853" providerId="ADAL" clId="{18EC0DA1-F194-4311-B24F-733310435373}" dt="2023-11-05T17:43:55.447" v="4557" actId="12788"/>
          <ac:spMkLst>
            <pc:docMk/>
            <pc:sldMk cId="1041773451" sldId="300"/>
            <ac:spMk id="22" creationId="{CB69C81F-9451-48D7-8D86-613E27B68676}"/>
          </ac:spMkLst>
        </pc:spChg>
        <pc:spChg chg="mod">
          <ac:chgData name="Gnanvo, Kondo (kg6cq)" userId="cf2a00cd-5d4a-477d-a52f-af039bcf1853" providerId="ADAL" clId="{18EC0DA1-F194-4311-B24F-733310435373}" dt="2023-11-06T01:25:34.518" v="7727" actId="12788"/>
          <ac:spMkLst>
            <pc:docMk/>
            <pc:sldMk cId="1041773451" sldId="300"/>
            <ac:spMk id="23" creationId="{4A0DAC9D-A904-EA40-B8A9-090EAD8BB597}"/>
          </ac:spMkLst>
        </pc:spChg>
        <pc:spChg chg="mod topLvl">
          <ac:chgData name="Gnanvo, Kondo (kg6cq)" userId="cf2a00cd-5d4a-477d-a52f-af039bcf1853" providerId="ADAL" clId="{18EC0DA1-F194-4311-B24F-733310435373}" dt="2023-11-05T01:28:16.893" v="3555" actId="12788"/>
          <ac:spMkLst>
            <pc:docMk/>
            <pc:sldMk cId="1041773451" sldId="300"/>
            <ac:spMk id="25" creationId="{34097B4D-2879-4981-94F4-F6F4FDBB02F3}"/>
          </ac:spMkLst>
        </pc:spChg>
        <pc:spChg chg="mod topLvl">
          <ac:chgData name="Gnanvo, Kondo (kg6cq)" userId="cf2a00cd-5d4a-477d-a52f-af039bcf1853" providerId="ADAL" clId="{18EC0DA1-F194-4311-B24F-733310435373}" dt="2023-11-05T01:35:54.376" v="3664" actId="1037"/>
          <ac:spMkLst>
            <pc:docMk/>
            <pc:sldMk cId="1041773451" sldId="300"/>
            <ac:spMk id="27" creationId="{031C406B-4CB0-4E9B-9DBF-45CFC0892556}"/>
          </ac:spMkLst>
        </pc:spChg>
        <pc:spChg chg="mod">
          <ac:chgData name="Gnanvo, Kondo (kg6cq)" userId="cf2a00cd-5d4a-477d-a52f-af039bcf1853" providerId="ADAL" clId="{18EC0DA1-F194-4311-B24F-733310435373}" dt="2023-11-05T17:44:35.513" v="4571" actId="1076"/>
          <ac:spMkLst>
            <pc:docMk/>
            <pc:sldMk cId="1041773451" sldId="300"/>
            <ac:spMk id="29" creationId="{3F3617AF-9E89-4AB6-BECD-BF8CEC4A5AE9}"/>
          </ac:spMkLst>
        </pc:spChg>
        <pc:spChg chg="mod topLvl">
          <ac:chgData name="Gnanvo, Kondo (kg6cq)" userId="cf2a00cd-5d4a-477d-a52f-af039bcf1853" providerId="ADAL" clId="{18EC0DA1-F194-4311-B24F-733310435373}" dt="2023-11-05T01:31:37.733" v="3581" actId="14100"/>
          <ac:spMkLst>
            <pc:docMk/>
            <pc:sldMk cId="1041773451" sldId="300"/>
            <ac:spMk id="30" creationId="{4972F569-15AC-4EB3-B273-DE339C829743}"/>
          </ac:spMkLst>
        </pc:spChg>
        <pc:spChg chg="mod topLvl">
          <ac:chgData name="Gnanvo, Kondo (kg6cq)" userId="cf2a00cd-5d4a-477d-a52f-af039bcf1853" providerId="ADAL" clId="{18EC0DA1-F194-4311-B24F-733310435373}" dt="2023-11-05T01:35:47.510" v="3654" actId="1035"/>
          <ac:spMkLst>
            <pc:docMk/>
            <pc:sldMk cId="1041773451" sldId="300"/>
            <ac:spMk id="32" creationId="{F708215A-36D7-461C-828B-D047A159D855}"/>
          </ac:spMkLst>
        </pc:spChg>
        <pc:spChg chg="del mod topLvl">
          <ac:chgData name="Gnanvo, Kondo (kg6cq)" userId="cf2a00cd-5d4a-477d-a52f-af039bcf1853" providerId="ADAL" clId="{18EC0DA1-F194-4311-B24F-733310435373}" dt="2023-11-05T01:17:37.223" v="3305" actId="478"/>
          <ac:spMkLst>
            <pc:docMk/>
            <pc:sldMk cId="1041773451" sldId="300"/>
            <ac:spMk id="34" creationId="{76126425-5F67-475F-801B-DBB08F57BA3A}"/>
          </ac:spMkLst>
        </pc:spChg>
        <pc:spChg chg="mod topLvl">
          <ac:chgData name="Gnanvo, Kondo (kg6cq)" userId="cf2a00cd-5d4a-477d-a52f-af039bcf1853" providerId="ADAL" clId="{18EC0DA1-F194-4311-B24F-733310435373}" dt="2023-11-05T01:18:26.705" v="3315" actId="165"/>
          <ac:spMkLst>
            <pc:docMk/>
            <pc:sldMk cId="1041773451" sldId="300"/>
            <ac:spMk id="37" creationId="{A19EAF69-4765-42BB-8DD6-BE43FEB085E2}"/>
          </ac:spMkLst>
        </pc:spChg>
        <pc:spChg chg="mod topLvl">
          <ac:chgData name="Gnanvo, Kondo (kg6cq)" userId="cf2a00cd-5d4a-477d-a52f-af039bcf1853" providerId="ADAL" clId="{18EC0DA1-F194-4311-B24F-733310435373}" dt="2023-11-05T17:43:55.447" v="4557" actId="12788"/>
          <ac:spMkLst>
            <pc:docMk/>
            <pc:sldMk cId="1041773451" sldId="300"/>
            <ac:spMk id="39" creationId="{2DADDA66-DD8C-47B8-A95E-9D820146849E}"/>
          </ac:spMkLst>
        </pc:spChg>
        <pc:spChg chg="del mod topLvl">
          <ac:chgData name="Gnanvo, Kondo (kg6cq)" userId="cf2a00cd-5d4a-477d-a52f-af039bcf1853" providerId="ADAL" clId="{18EC0DA1-F194-4311-B24F-733310435373}" dt="2023-11-05T01:18:48.892" v="3319" actId="478"/>
          <ac:spMkLst>
            <pc:docMk/>
            <pc:sldMk cId="1041773451" sldId="300"/>
            <ac:spMk id="41" creationId="{460FC517-5649-445D-B616-9EE2FE0A5F37}"/>
          </ac:spMkLst>
        </pc:spChg>
        <pc:spChg chg="add mod topLvl">
          <ac:chgData name="Gnanvo, Kondo (kg6cq)" userId="cf2a00cd-5d4a-477d-a52f-af039bcf1853" providerId="ADAL" clId="{18EC0DA1-F194-4311-B24F-733310435373}" dt="2023-11-05T01:35:07.613" v="3633" actId="164"/>
          <ac:spMkLst>
            <pc:docMk/>
            <pc:sldMk cId="1041773451" sldId="300"/>
            <ac:spMk id="42" creationId="{F9F28073-FF6C-434B-BF96-33E18704E4F2}"/>
          </ac:spMkLst>
        </pc:spChg>
        <pc:spChg chg="add mod">
          <ac:chgData name="Gnanvo, Kondo (kg6cq)" userId="cf2a00cd-5d4a-477d-a52f-af039bcf1853" providerId="ADAL" clId="{18EC0DA1-F194-4311-B24F-733310435373}" dt="2023-11-05T01:28:51.217" v="3561" actId="1076"/>
          <ac:spMkLst>
            <pc:docMk/>
            <pc:sldMk cId="1041773451" sldId="300"/>
            <ac:spMk id="45" creationId="{0C970998-6383-44D5-A91B-6F4C330CF226}"/>
          </ac:spMkLst>
        </pc:spChg>
        <pc:grpChg chg="add mod">
          <ac:chgData name="Gnanvo, Kondo (kg6cq)" userId="cf2a00cd-5d4a-477d-a52f-af039bcf1853" providerId="ADAL" clId="{18EC0DA1-F194-4311-B24F-733310435373}" dt="2023-11-05T01:35:15.737" v="3641" actId="1038"/>
          <ac:grpSpMkLst>
            <pc:docMk/>
            <pc:sldMk cId="1041773451" sldId="300"/>
            <ac:grpSpMk id="6" creationId="{C641ECC8-9524-4CA7-A564-CF25F949F554}"/>
          </ac:grpSpMkLst>
        </pc:grpChg>
        <pc:grpChg chg="add mod topLvl">
          <ac:chgData name="Gnanvo, Kondo (kg6cq)" userId="cf2a00cd-5d4a-477d-a52f-af039bcf1853" providerId="ADAL" clId="{18EC0DA1-F194-4311-B24F-733310435373}" dt="2023-11-05T01:35:07.613" v="3633" actId="164"/>
          <ac:grpSpMkLst>
            <pc:docMk/>
            <pc:sldMk cId="1041773451" sldId="300"/>
            <ac:grpSpMk id="7" creationId="{B5BBC821-2606-45B7-B62B-775F0FC9C041}"/>
          </ac:grpSpMkLst>
        </pc:grpChg>
        <pc:grpChg chg="del">
          <ac:chgData name="Gnanvo, Kondo (kg6cq)" userId="cf2a00cd-5d4a-477d-a52f-af039bcf1853" providerId="ADAL" clId="{18EC0DA1-F194-4311-B24F-733310435373}" dt="2023-11-05T01:11:34.342" v="3220" actId="478"/>
          <ac:grpSpMkLst>
            <pc:docMk/>
            <pc:sldMk cId="1041773451" sldId="300"/>
            <ac:grpSpMk id="8" creationId="{1EA27508-FA86-4A0D-B9CB-92B83DA762E7}"/>
          </ac:grpSpMkLst>
        </pc:grpChg>
        <pc:grpChg chg="add del mod">
          <ac:chgData name="Gnanvo, Kondo (kg6cq)" userId="cf2a00cd-5d4a-477d-a52f-af039bcf1853" providerId="ADAL" clId="{18EC0DA1-F194-4311-B24F-733310435373}" dt="2023-11-05T01:30:53.921" v="3575" actId="165"/>
          <ac:grpSpMkLst>
            <pc:docMk/>
            <pc:sldMk cId="1041773451" sldId="300"/>
            <ac:grpSpMk id="10" creationId="{4F5C7A17-FCD0-4025-B5C2-ACEB0B133276}"/>
          </ac:grpSpMkLst>
        </pc:grpChg>
        <pc:grpChg chg="add del mod">
          <ac:chgData name="Gnanvo, Kondo (kg6cq)" userId="cf2a00cd-5d4a-477d-a52f-af039bcf1853" providerId="ADAL" clId="{18EC0DA1-F194-4311-B24F-733310435373}" dt="2023-11-05T01:12:52.510" v="3234" actId="165"/>
          <ac:grpSpMkLst>
            <pc:docMk/>
            <pc:sldMk cId="1041773451" sldId="300"/>
            <ac:grpSpMk id="17" creationId="{E57ED2E9-0883-47EB-90D8-00E90474707B}"/>
          </ac:grpSpMkLst>
        </pc:grpChg>
        <pc:grpChg chg="del mod topLvl">
          <ac:chgData name="Gnanvo, Kondo (kg6cq)" userId="cf2a00cd-5d4a-477d-a52f-af039bcf1853" providerId="ADAL" clId="{18EC0DA1-F194-4311-B24F-733310435373}" dt="2023-11-05T01:18:26.705" v="3315" actId="165"/>
          <ac:grpSpMkLst>
            <pc:docMk/>
            <pc:sldMk cId="1041773451" sldId="300"/>
            <ac:grpSpMk id="19" creationId="{56D68C1F-F9EC-42DC-A330-D666BB8FEFD8}"/>
          </ac:grpSpMkLst>
        </pc:grpChg>
        <pc:grpChg chg="del">
          <ac:chgData name="Gnanvo, Kondo (kg6cq)" userId="cf2a00cd-5d4a-477d-a52f-af039bcf1853" providerId="ADAL" clId="{18EC0DA1-F194-4311-B24F-733310435373}" dt="2023-11-05T01:11:34.342" v="3220" actId="478"/>
          <ac:grpSpMkLst>
            <pc:docMk/>
            <pc:sldMk cId="1041773451" sldId="300"/>
            <ac:grpSpMk id="21" creationId="{456F3775-F103-426F-8B08-00C5E15469BF}"/>
          </ac:grpSpMkLst>
        </pc:grpChg>
        <pc:grpChg chg="del mod topLvl">
          <ac:chgData name="Gnanvo, Kondo (kg6cq)" userId="cf2a00cd-5d4a-477d-a52f-af039bcf1853" providerId="ADAL" clId="{18EC0DA1-F194-4311-B24F-733310435373}" dt="2023-11-05T01:15:19.721" v="3269" actId="165"/>
          <ac:grpSpMkLst>
            <pc:docMk/>
            <pc:sldMk cId="1041773451" sldId="300"/>
            <ac:grpSpMk id="24" creationId="{D1C32716-6F02-470C-9927-005FE3BBE24C}"/>
          </ac:grpSpMkLst>
        </pc:grpChg>
        <pc:grpChg chg="mod ord topLvl">
          <ac:chgData name="Gnanvo, Kondo (kg6cq)" userId="cf2a00cd-5d4a-477d-a52f-af039bcf1853" providerId="ADAL" clId="{18EC0DA1-F194-4311-B24F-733310435373}" dt="2023-11-05T01:34:57.359" v="3632" actId="164"/>
          <ac:grpSpMkLst>
            <pc:docMk/>
            <pc:sldMk cId="1041773451" sldId="300"/>
            <ac:grpSpMk id="26" creationId="{05B0CD65-1122-4EDF-9991-4E645F6B0DF9}"/>
          </ac:grpSpMkLst>
        </pc:grpChg>
        <pc:grpChg chg="del mod topLvl">
          <ac:chgData name="Gnanvo, Kondo (kg6cq)" userId="cf2a00cd-5d4a-477d-a52f-af039bcf1853" providerId="ADAL" clId="{18EC0DA1-F194-4311-B24F-733310435373}" dt="2023-11-05T01:17:37.223" v="3305" actId="478"/>
          <ac:grpSpMkLst>
            <pc:docMk/>
            <pc:sldMk cId="1041773451" sldId="300"/>
            <ac:grpSpMk id="31" creationId="{F9B4E6DA-1916-4F03-AFD9-20EB527ADF7F}"/>
          </ac:grpSpMkLst>
        </pc:grpChg>
        <pc:grpChg chg="del mod topLvl">
          <ac:chgData name="Gnanvo, Kondo (kg6cq)" userId="cf2a00cd-5d4a-477d-a52f-af039bcf1853" providerId="ADAL" clId="{18EC0DA1-F194-4311-B24F-733310435373}" dt="2023-11-05T01:18:48.892" v="3319" actId="478"/>
          <ac:grpSpMkLst>
            <pc:docMk/>
            <pc:sldMk cId="1041773451" sldId="300"/>
            <ac:grpSpMk id="35" creationId="{9991F904-ECA2-4713-9BB3-745EAEABCC0B}"/>
          </ac:grpSpMkLst>
        </pc:grpChg>
        <pc:grpChg chg="del mod topLvl">
          <ac:chgData name="Gnanvo, Kondo (kg6cq)" userId="cf2a00cd-5d4a-477d-a52f-af039bcf1853" providerId="ADAL" clId="{18EC0DA1-F194-4311-B24F-733310435373}" dt="2023-11-05T01:22:12.802" v="3405" actId="165"/>
          <ac:grpSpMkLst>
            <pc:docMk/>
            <pc:sldMk cId="1041773451" sldId="300"/>
            <ac:grpSpMk id="36" creationId="{B2FFBC66-D330-4169-B9E2-EE0C7F391357}"/>
          </ac:grpSpMkLst>
        </pc:grpChg>
        <pc:grpChg chg="add del mod topLvl">
          <ac:chgData name="Gnanvo, Kondo (kg6cq)" userId="cf2a00cd-5d4a-477d-a52f-af039bcf1853" providerId="ADAL" clId="{18EC0DA1-F194-4311-B24F-733310435373}" dt="2023-11-05T01:30:59.236" v="3576" actId="165"/>
          <ac:grpSpMkLst>
            <pc:docMk/>
            <pc:sldMk cId="1041773451" sldId="300"/>
            <ac:grpSpMk id="43" creationId="{6D9203AE-F2A1-4001-88E1-5D85B4B95747}"/>
          </ac:grpSpMkLst>
        </pc:grpChg>
        <pc:grpChg chg="add del mod">
          <ac:chgData name="Gnanvo, Kondo (kg6cq)" userId="cf2a00cd-5d4a-477d-a52f-af039bcf1853" providerId="ADAL" clId="{18EC0DA1-F194-4311-B24F-733310435373}" dt="2023-11-05T01:30:53.921" v="3575" actId="165"/>
          <ac:grpSpMkLst>
            <pc:docMk/>
            <pc:sldMk cId="1041773451" sldId="300"/>
            <ac:grpSpMk id="44" creationId="{62D980E3-2D34-40E8-A3E2-39EE294E14BF}"/>
          </ac:grpSpMkLst>
        </pc:grpChg>
        <pc:grpChg chg="add mod">
          <ac:chgData name="Gnanvo, Kondo (kg6cq)" userId="cf2a00cd-5d4a-477d-a52f-af039bcf1853" providerId="ADAL" clId="{18EC0DA1-F194-4311-B24F-733310435373}" dt="2023-11-05T01:34:57.359" v="3632" actId="164"/>
          <ac:grpSpMkLst>
            <pc:docMk/>
            <pc:sldMk cId="1041773451" sldId="300"/>
            <ac:grpSpMk id="46" creationId="{9139602E-3750-4685-B21D-5A05FB4A7B35}"/>
          </ac:grpSpMkLst>
        </pc:grpChg>
        <pc:grpChg chg="add mod">
          <ac:chgData name="Gnanvo, Kondo (kg6cq)" userId="cf2a00cd-5d4a-477d-a52f-af039bcf1853" providerId="ADAL" clId="{18EC0DA1-F194-4311-B24F-733310435373}" dt="2023-11-05T01:35:10.766" v="3638" actId="1038"/>
          <ac:grpSpMkLst>
            <pc:docMk/>
            <pc:sldMk cId="1041773451" sldId="300"/>
            <ac:grpSpMk id="47" creationId="{680C40F6-C212-4F52-9729-1F1B5D844825}"/>
          </ac:grpSpMkLst>
        </pc:grpChg>
        <pc:picChg chg="mod">
          <ac:chgData name="Gnanvo, Kondo (kg6cq)" userId="cf2a00cd-5d4a-477d-a52f-af039bcf1853" providerId="ADAL" clId="{18EC0DA1-F194-4311-B24F-733310435373}" dt="2023-11-05T17:44:30.557" v="4570" actId="1035"/>
          <ac:picMkLst>
            <pc:docMk/>
            <pc:sldMk cId="1041773451" sldId="300"/>
            <ac:picMk id="28" creationId="{C1EB5BC7-C870-42EF-A123-57EDCC1F6B61}"/>
          </ac:picMkLst>
        </pc:picChg>
        <pc:picChg chg="mod ord topLvl">
          <ac:chgData name="Gnanvo, Kondo (kg6cq)" userId="cf2a00cd-5d4a-477d-a52f-af039bcf1853" providerId="ADAL" clId="{18EC0DA1-F194-4311-B24F-733310435373}" dt="2023-11-05T01:26:28.301" v="3493" actId="1037"/>
          <ac:picMkLst>
            <pc:docMk/>
            <pc:sldMk cId="1041773451" sldId="300"/>
            <ac:picMk id="33" creationId="{6A4B53FF-9297-4A14-B185-1EE2A023D010}"/>
          </ac:picMkLst>
        </pc:picChg>
        <pc:picChg chg="mod topLvl">
          <ac:chgData name="Gnanvo, Kondo (kg6cq)" userId="cf2a00cd-5d4a-477d-a52f-af039bcf1853" providerId="ADAL" clId="{18EC0DA1-F194-4311-B24F-733310435373}" dt="2023-11-05T17:43:55.447" v="4557" actId="12788"/>
          <ac:picMkLst>
            <pc:docMk/>
            <pc:sldMk cId="1041773451" sldId="300"/>
            <ac:picMk id="38" creationId="{D1BEE13F-BF0F-479B-AD90-898A1076FD1F}"/>
          </ac:picMkLst>
        </pc:picChg>
        <pc:picChg chg="mod topLvl modCrop">
          <ac:chgData name="Gnanvo, Kondo (kg6cq)" userId="cf2a00cd-5d4a-477d-a52f-af039bcf1853" providerId="ADAL" clId="{18EC0DA1-F194-4311-B24F-733310435373}" dt="2023-11-05T01:28:16.893" v="3555" actId="12788"/>
          <ac:picMkLst>
            <pc:docMk/>
            <pc:sldMk cId="1041773451" sldId="300"/>
            <ac:picMk id="40" creationId="{4192009C-17F0-40BD-83EF-E32145025E21}"/>
          </ac:picMkLst>
        </pc:picChg>
      </pc:sldChg>
      <pc:sldChg chg="addSp delSp modSp add del mod ord">
        <pc:chgData name="Gnanvo, Kondo (kg6cq)" userId="cf2a00cd-5d4a-477d-a52f-af039bcf1853" providerId="ADAL" clId="{18EC0DA1-F194-4311-B24F-733310435373}" dt="2023-11-06T18:23:06.758" v="15339" actId="47"/>
        <pc:sldMkLst>
          <pc:docMk/>
          <pc:sldMk cId="3096927889" sldId="301"/>
        </pc:sldMkLst>
        <pc:spChg chg="mod">
          <ac:chgData name="Gnanvo, Kondo (kg6cq)" userId="cf2a00cd-5d4a-477d-a52f-af039bcf1853" providerId="ADAL" clId="{18EC0DA1-F194-4311-B24F-733310435373}" dt="2023-11-05T18:48:54.543" v="5631" actId="207"/>
          <ac:spMkLst>
            <pc:docMk/>
            <pc:sldMk cId="3096927889" sldId="301"/>
            <ac:spMk id="14" creationId="{62D3F852-FF0E-4481-9438-221A4CDECF63}"/>
          </ac:spMkLst>
        </pc:spChg>
        <pc:spChg chg="mod">
          <ac:chgData name="Gnanvo, Kondo (kg6cq)" userId="cf2a00cd-5d4a-477d-a52f-af039bcf1853" providerId="ADAL" clId="{18EC0DA1-F194-4311-B24F-733310435373}" dt="2023-11-05T18:48:50.563" v="5630" actId="207"/>
          <ac:spMkLst>
            <pc:docMk/>
            <pc:sldMk cId="3096927889" sldId="301"/>
            <ac:spMk id="15" creationId="{AE8BD581-AB7C-4AFA-B3E8-05541FB57CED}"/>
          </ac:spMkLst>
        </pc:spChg>
        <pc:spChg chg="mod">
          <ac:chgData name="Gnanvo, Kondo (kg6cq)" userId="cf2a00cd-5d4a-477d-a52f-af039bcf1853" providerId="ADAL" clId="{18EC0DA1-F194-4311-B24F-733310435373}" dt="2023-11-06T02:15:09.599" v="8502" actId="12788"/>
          <ac:spMkLst>
            <pc:docMk/>
            <pc:sldMk cId="3096927889" sldId="301"/>
            <ac:spMk id="23" creationId="{4A0DAC9D-A904-EA40-B8A9-090EAD8BB597}"/>
          </ac:spMkLst>
        </pc:spChg>
        <pc:spChg chg="mod">
          <ac:chgData name="Gnanvo, Kondo (kg6cq)" userId="cf2a00cd-5d4a-477d-a52f-af039bcf1853" providerId="ADAL" clId="{18EC0DA1-F194-4311-B24F-733310435373}" dt="2023-11-05T18:51:25.720" v="5721" actId="113"/>
          <ac:spMkLst>
            <pc:docMk/>
            <pc:sldMk cId="3096927889" sldId="301"/>
            <ac:spMk id="26" creationId="{5AB99C38-766E-4A4A-9ECB-34727B2BD1FA}"/>
          </ac:spMkLst>
        </pc:spChg>
        <pc:spChg chg="mod topLvl">
          <ac:chgData name="Gnanvo, Kondo (kg6cq)" userId="cf2a00cd-5d4a-477d-a52f-af039bcf1853" providerId="ADAL" clId="{18EC0DA1-F194-4311-B24F-733310435373}" dt="2023-11-06T17:34:25.556" v="13680" actId="207"/>
          <ac:spMkLst>
            <pc:docMk/>
            <pc:sldMk cId="3096927889" sldId="301"/>
            <ac:spMk id="63" creationId="{DC82041A-9D93-4BA6-B62F-5D92A41C932D}"/>
          </ac:spMkLst>
        </pc:spChg>
        <pc:spChg chg="mod topLvl">
          <ac:chgData name="Gnanvo, Kondo (kg6cq)" userId="cf2a00cd-5d4a-477d-a52f-af039bcf1853" providerId="ADAL" clId="{18EC0DA1-F194-4311-B24F-733310435373}" dt="2023-11-06T17:34:40.840" v="13681" actId="207"/>
          <ac:spMkLst>
            <pc:docMk/>
            <pc:sldMk cId="3096927889" sldId="301"/>
            <ac:spMk id="64" creationId="{42D30DF0-C958-495A-B4A1-95F08494BD2D}"/>
          </ac:spMkLst>
        </pc:spChg>
        <pc:spChg chg="add del mod">
          <ac:chgData name="Gnanvo, Kondo (kg6cq)" userId="cf2a00cd-5d4a-477d-a52f-af039bcf1853" providerId="ADAL" clId="{18EC0DA1-F194-4311-B24F-733310435373}" dt="2023-11-06T18:18:08.521" v="15220" actId="478"/>
          <ac:spMkLst>
            <pc:docMk/>
            <pc:sldMk cId="3096927889" sldId="301"/>
            <ac:spMk id="65" creationId="{A502A67A-6BCD-49CA-961D-D92A390FD8FA}"/>
          </ac:spMkLst>
        </pc:spChg>
        <pc:spChg chg="mod topLvl">
          <ac:chgData name="Gnanvo, Kondo (kg6cq)" userId="cf2a00cd-5d4a-477d-a52f-af039bcf1853" providerId="ADAL" clId="{18EC0DA1-F194-4311-B24F-733310435373}" dt="2023-11-06T02:34:00.261" v="8968" actId="164"/>
          <ac:spMkLst>
            <pc:docMk/>
            <pc:sldMk cId="3096927889" sldId="301"/>
            <ac:spMk id="67" creationId="{4CABEC67-255C-4C97-91A1-CD37299400BD}"/>
          </ac:spMkLst>
        </pc:spChg>
        <pc:spChg chg="del mod topLvl">
          <ac:chgData name="Gnanvo, Kondo (kg6cq)" userId="cf2a00cd-5d4a-477d-a52f-af039bcf1853" providerId="ADAL" clId="{18EC0DA1-F194-4311-B24F-733310435373}" dt="2023-11-05T18:54:17.317" v="5736" actId="478"/>
          <ac:spMkLst>
            <pc:docMk/>
            <pc:sldMk cId="3096927889" sldId="301"/>
            <ac:spMk id="68" creationId="{F081DDFA-DD32-4E3B-845C-2B9F39BB31CC}"/>
          </ac:spMkLst>
        </pc:spChg>
        <pc:spChg chg="add mod topLvl">
          <ac:chgData name="Gnanvo, Kondo (kg6cq)" userId="cf2a00cd-5d4a-477d-a52f-af039bcf1853" providerId="ADAL" clId="{18EC0DA1-F194-4311-B24F-733310435373}" dt="2023-11-06T02:34:00.261" v="8968" actId="164"/>
          <ac:spMkLst>
            <pc:docMk/>
            <pc:sldMk cId="3096927889" sldId="301"/>
            <ac:spMk id="69" creationId="{CF9A083D-91AC-478F-9F7B-9CC5345E5342}"/>
          </ac:spMkLst>
        </pc:spChg>
        <pc:spChg chg="add del mod">
          <ac:chgData name="Gnanvo, Kondo (kg6cq)" userId="cf2a00cd-5d4a-477d-a52f-af039bcf1853" providerId="ADAL" clId="{18EC0DA1-F194-4311-B24F-733310435373}" dt="2023-11-06T02:32:32.061" v="8953" actId="478"/>
          <ac:spMkLst>
            <pc:docMk/>
            <pc:sldMk cId="3096927889" sldId="301"/>
            <ac:spMk id="70" creationId="{1523A16D-3F67-4926-9A0C-41648501FFCE}"/>
          </ac:spMkLst>
        </pc:spChg>
        <pc:spChg chg="add mod">
          <ac:chgData name="Gnanvo, Kondo (kg6cq)" userId="cf2a00cd-5d4a-477d-a52f-af039bcf1853" providerId="ADAL" clId="{18EC0DA1-F194-4311-B24F-733310435373}" dt="2023-11-06T17:34:48.577" v="13683" actId="207"/>
          <ac:spMkLst>
            <pc:docMk/>
            <pc:sldMk cId="3096927889" sldId="301"/>
            <ac:spMk id="71" creationId="{8799EB25-81D0-49FB-A0D2-EFE00FF970CE}"/>
          </ac:spMkLst>
        </pc:spChg>
        <pc:spChg chg="add del mod topLvl">
          <ac:chgData name="Gnanvo, Kondo (kg6cq)" userId="cf2a00cd-5d4a-477d-a52f-af039bcf1853" providerId="ADAL" clId="{18EC0DA1-F194-4311-B24F-733310435373}" dt="2023-11-06T02:32:28.035" v="8952" actId="478"/>
          <ac:spMkLst>
            <pc:docMk/>
            <pc:sldMk cId="3096927889" sldId="301"/>
            <ac:spMk id="74" creationId="{605FC410-1F23-4486-9C5F-F518C6384D17}"/>
          </ac:spMkLst>
        </pc:spChg>
        <pc:spChg chg="add mod topLvl">
          <ac:chgData name="Gnanvo, Kondo (kg6cq)" userId="cf2a00cd-5d4a-477d-a52f-af039bcf1853" providerId="ADAL" clId="{18EC0DA1-F194-4311-B24F-733310435373}" dt="2023-11-06T02:33:09.996" v="8961" actId="164"/>
          <ac:spMkLst>
            <pc:docMk/>
            <pc:sldMk cId="3096927889" sldId="301"/>
            <ac:spMk id="75" creationId="{4F5F2588-A189-4D0E-8C18-9C1B6E334628}"/>
          </ac:spMkLst>
        </pc:spChg>
        <pc:spChg chg="add del mod">
          <ac:chgData name="Gnanvo, Kondo (kg6cq)" userId="cf2a00cd-5d4a-477d-a52f-af039bcf1853" providerId="ADAL" clId="{18EC0DA1-F194-4311-B24F-733310435373}" dt="2023-11-06T18:18:34.924" v="15226"/>
          <ac:spMkLst>
            <pc:docMk/>
            <pc:sldMk cId="3096927889" sldId="301"/>
            <ac:spMk id="78" creationId="{60EFBC16-6457-4B15-94FD-7921041F34AD}"/>
          </ac:spMkLst>
        </pc:spChg>
        <pc:grpChg chg="add del mod topLvl">
          <ac:chgData name="Gnanvo, Kondo (kg6cq)" userId="cf2a00cd-5d4a-477d-a52f-af039bcf1853" providerId="ADAL" clId="{18EC0DA1-F194-4311-B24F-733310435373}" dt="2023-11-06T02:13:36.744" v="8491" actId="165"/>
          <ac:grpSpMkLst>
            <pc:docMk/>
            <pc:sldMk cId="3096927889" sldId="301"/>
            <ac:grpSpMk id="2" creationId="{1B0902B2-4BEA-430E-AF6A-BD410089EB9B}"/>
          </ac:grpSpMkLst>
        </pc:grpChg>
        <pc:grpChg chg="add mod topLvl">
          <ac:chgData name="Gnanvo, Kondo (kg6cq)" userId="cf2a00cd-5d4a-477d-a52f-af039bcf1853" providerId="ADAL" clId="{18EC0DA1-F194-4311-B24F-733310435373}" dt="2023-11-06T02:35:40.281" v="9114" actId="1035"/>
          <ac:grpSpMkLst>
            <pc:docMk/>
            <pc:sldMk cId="3096927889" sldId="301"/>
            <ac:grpSpMk id="5" creationId="{2A02C56A-987D-4AC5-9647-506750B5CF5C}"/>
          </ac:grpSpMkLst>
        </pc:grpChg>
        <pc:grpChg chg="add del mod topLvl">
          <ac:chgData name="Gnanvo, Kondo (kg6cq)" userId="cf2a00cd-5d4a-477d-a52f-af039bcf1853" providerId="ADAL" clId="{18EC0DA1-F194-4311-B24F-733310435373}" dt="2023-11-05T20:27:46.503" v="6072" actId="165"/>
          <ac:grpSpMkLst>
            <pc:docMk/>
            <pc:sldMk cId="3096927889" sldId="301"/>
            <ac:grpSpMk id="5" creationId="{699CB67C-AB0D-41F3-9CEB-3D3B90DB301D}"/>
          </ac:grpSpMkLst>
        </pc:grpChg>
        <pc:grpChg chg="add mod topLvl">
          <ac:chgData name="Gnanvo, Kondo (kg6cq)" userId="cf2a00cd-5d4a-477d-a52f-af039bcf1853" providerId="ADAL" clId="{18EC0DA1-F194-4311-B24F-733310435373}" dt="2023-11-06T02:35:40.281" v="9114" actId="1035"/>
          <ac:grpSpMkLst>
            <pc:docMk/>
            <pc:sldMk cId="3096927889" sldId="301"/>
            <ac:grpSpMk id="6" creationId="{C0A6DDB2-C8B1-43AF-811C-6FA93FBD095C}"/>
          </ac:grpSpMkLst>
        </pc:grpChg>
        <pc:grpChg chg="add del mod">
          <ac:chgData name="Gnanvo, Kondo (kg6cq)" userId="cf2a00cd-5d4a-477d-a52f-af039bcf1853" providerId="ADAL" clId="{18EC0DA1-F194-4311-B24F-733310435373}" dt="2023-11-06T02:35:30.186" v="9106" actId="165"/>
          <ac:grpSpMkLst>
            <pc:docMk/>
            <pc:sldMk cId="3096927889" sldId="301"/>
            <ac:grpSpMk id="7" creationId="{986AEB6C-44D6-4F0A-9C5C-A46690900A9D}"/>
          </ac:grpSpMkLst>
        </pc:grpChg>
        <pc:grpChg chg="add mod topLvl">
          <ac:chgData name="Gnanvo, Kondo (kg6cq)" userId="cf2a00cd-5d4a-477d-a52f-af039bcf1853" providerId="ADAL" clId="{18EC0DA1-F194-4311-B24F-733310435373}" dt="2023-11-06T02:35:21.961" v="9105" actId="1036"/>
          <ac:grpSpMkLst>
            <pc:docMk/>
            <pc:sldMk cId="3096927889" sldId="301"/>
            <ac:grpSpMk id="8" creationId="{37B662C7-DD74-41BC-857B-614E64165470}"/>
          </ac:grpSpMkLst>
        </pc:grpChg>
        <pc:grpChg chg="add mod topLvl">
          <ac:chgData name="Gnanvo, Kondo (kg6cq)" userId="cf2a00cd-5d4a-477d-a52f-af039bcf1853" providerId="ADAL" clId="{18EC0DA1-F194-4311-B24F-733310435373}" dt="2023-11-06T02:35:21.961" v="9105" actId="1036"/>
          <ac:grpSpMkLst>
            <pc:docMk/>
            <pc:sldMk cId="3096927889" sldId="301"/>
            <ac:grpSpMk id="9" creationId="{44EE6003-8CD7-484F-9627-CC0BBD317B85}"/>
          </ac:grpSpMkLst>
        </pc:grpChg>
        <pc:grpChg chg="add del mod">
          <ac:chgData name="Gnanvo, Kondo (kg6cq)" userId="cf2a00cd-5d4a-477d-a52f-af039bcf1853" providerId="ADAL" clId="{18EC0DA1-F194-4311-B24F-733310435373}" dt="2023-11-06T02:35:13.309" v="9091" actId="165"/>
          <ac:grpSpMkLst>
            <pc:docMk/>
            <pc:sldMk cId="3096927889" sldId="301"/>
            <ac:grpSpMk id="10" creationId="{1641FF87-EF3D-48AC-B64A-6F83B5355E2A}"/>
          </ac:grpSpMkLst>
        </pc:grpChg>
        <pc:grpChg chg="add del mod">
          <ac:chgData name="Gnanvo, Kondo (kg6cq)" userId="cf2a00cd-5d4a-477d-a52f-af039bcf1853" providerId="ADAL" clId="{18EC0DA1-F194-4311-B24F-733310435373}" dt="2023-11-06T17:37:19.442" v="13695" actId="478"/>
          <ac:grpSpMkLst>
            <pc:docMk/>
            <pc:sldMk cId="3096927889" sldId="301"/>
            <ac:grpSpMk id="18" creationId="{1DF9902B-E73B-4FA2-AD1B-0DA14AC7F652}"/>
          </ac:grpSpMkLst>
        </pc:grpChg>
        <pc:grpChg chg="del mod">
          <ac:chgData name="Gnanvo, Kondo (kg6cq)" userId="cf2a00cd-5d4a-477d-a52f-af039bcf1853" providerId="ADAL" clId="{18EC0DA1-F194-4311-B24F-733310435373}" dt="2023-11-05T18:49:58.631" v="5681" actId="478"/>
          <ac:grpSpMkLst>
            <pc:docMk/>
            <pc:sldMk cId="3096927889" sldId="301"/>
            <ac:grpSpMk id="20" creationId="{217F80F3-CE36-4495-8791-4E1BB720562C}"/>
          </ac:grpSpMkLst>
        </pc:grpChg>
        <pc:grpChg chg="del mod">
          <ac:chgData name="Gnanvo, Kondo (kg6cq)" userId="cf2a00cd-5d4a-477d-a52f-af039bcf1853" providerId="ADAL" clId="{18EC0DA1-F194-4311-B24F-733310435373}" dt="2023-11-05T18:49:58.631" v="5681" actId="478"/>
          <ac:grpSpMkLst>
            <pc:docMk/>
            <pc:sldMk cId="3096927889" sldId="301"/>
            <ac:grpSpMk id="21" creationId="{5AA708EF-55AF-47F3-86FD-48EB545FBE84}"/>
          </ac:grpSpMkLst>
        </pc:grpChg>
        <pc:grpChg chg="del">
          <ac:chgData name="Gnanvo, Kondo (kg6cq)" userId="cf2a00cd-5d4a-477d-a52f-af039bcf1853" providerId="ADAL" clId="{18EC0DA1-F194-4311-B24F-733310435373}" dt="2023-11-05T18:47:04.004" v="5590" actId="478"/>
          <ac:grpSpMkLst>
            <pc:docMk/>
            <pc:sldMk cId="3096927889" sldId="301"/>
            <ac:grpSpMk id="22" creationId="{50D30E13-D940-42B7-9557-B93E75C0EEFE}"/>
          </ac:grpSpMkLst>
        </pc:grpChg>
        <pc:grpChg chg="add del">
          <ac:chgData name="Gnanvo, Kondo (kg6cq)" userId="cf2a00cd-5d4a-477d-a52f-af039bcf1853" providerId="ADAL" clId="{18EC0DA1-F194-4311-B24F-733310435373}" dt="2023-11-06T18:18:12.733" v="15222"/>
          <ac:grpSpMkLst>
            <pc:docMk/>
            <pc:sldMk cId="3096927889" sldId="301"/>
            <ac:grpSpMk id="61" creationId="{5630B99C-0ED7-4261-A781-D3AA8BCD38C1}"/>
          </ac:grpSpMkLst>
        </pc:grpChg>
        <pc:grpChg chg="add del mod">
          <ac:chgData name="Gnanvo, Kondo (kg6cq)" userId="cf2a00cd-5d4a-477d-a52f-af039bcf1853" providerId="ADAL" clId="{18EC0DA1-F194-4311-B24F-733310435373}" dt="2023-11-05T18:50:15.006" v="5682" actId="165"/>
          <ac:grpSpMkLst>
            <pc:docMk/>
            <pc:sldMk cId="3096927889" sldId="301"/>
            <ac:grpSpMk id="61" creationId="{D5F02772-D8FA-48B1-AEB3-1EFA259C30BB}"/>
          </ac:grpSpMkLst>
        </pc:grpChg>
        <pc:grpChg chg="add del mod">
          <ac:chgData name="Gnanvo, Kondo (kg6cq)" userId="cf2a00cd-5d4a-477d-a52f-af039bcf1853" providerId="ADAL" clId="{18EC0DA1-F194-4311-B24F-733310435373}" dt="2023-11-05T18:50:15.006" v="5682" actId="165"/>
          <ac:grpSpMkLst>
            <pc:docMk/>
            <pc:sldMk cId="3096927889" sldId="301"/>
            <ac:grpSpMk id="65" creationId="{A8602D14-5792-4920-A8DB-76A3BB2F7C48}"/>
          </ac:grpSpMkLst>
        </pc:grpChg>
        <pc:grpChg chg="add del mod topLvl">
          <ac:chgData name="Gnanvo, Kondo (kg6cq)" userId="cf2a00cd-5d4a-477d-a52f-af039bcf1853" providerId="ADAL" clId="{18EC0DA1-F194-4311-B24F-733310435373}" dt="2023-11-05T20:27:46.503" v="6072" actId="165"/>
          <ac:grpSpMkLst>
            <pc:docMk/>
            <pc:sldMk cId="3096927889" sldId="301"/>
            <ac:grpSpMk id="73" creationId="{6C493FB6-3DBC-446B-9736-9390D08C61AF}"/>
          </ac:grpSpMkLst>
        </pc:grpChg>
        <pc:grpChg chg="add del mod topLvl">
          <ac:chgData name="Gnanvo, Kondo (kg6cq)" userId="cf2a00cd-5d4a-477d-a52f-af039bcf1853" providerId="ADAL" clId="{18EC0DA1-F194-4311-B24F-733310435373}" dt="2023-11-06T02:13:31.435" v="8490" actId="165"/>
          <ac:grpSpMkLst>
            <pc:docMk/>
            <pc:sldMk cId="3096927889" sldId="301"/>
            <ac:grpSpMk id="76" creationId="{09576698-BC52-4368-88B0-FC4D57E55FE3}"/>
          </ac:grpSpMkLst>
        </pc:grpChg>
        <pc:grpChg chg="add del mod">
          <ac:chgData name="Gnanvo, Kondo (kg6cq)" userId="cf2a00cd-5d4a-477d-a52f-af039bcf1853" providerId="ADAL" clId="{18EC0DA1-F194-4311-B24F-733310435373}" dt="2023-11-05T20:27:36.243" v="6071" actId="165"/>
          <ac:grpSpMkLst>
            <pc:docMk/>
            <pc:sldMk cId="3096927889" sldId="301"/>
            <ac:grpSpMk id="77" creationId="{6864944F-5C00-48AD-879E-EBE3240C5AD1}"/>
          </ac:grpSpMkLst>
        </pc:grpChg>
        <pc:grpChg chg="add del mod">
          <ac:chgData name="Gnanvo, Kondo (kg6cq)" userId="cf2a00cd-5d4a-477d-a52f-af039bcf1853" providerId="ADAL" clId="{18EC0DA1-F194-4311-B24F-733310435373}" dt="2023-11-05T20:27:36.243" v="6071" actId="165"/>
          <ac:grpSpMkLst>
            <pc:docMk/>
            <pc:sldMk cId="3096927889" sldId="301"/>
            <ac:grpSpMk id="78" creationId="{5F036340-B0B8-4A0E-B43A-909139257228}"/>
          </ac:grpSpMkLst>
        </pc:grpChg>
        <pc:grpChg chg="add del mod">
          <ac:chgData name="Gnanvo, Kondo (kg6cq)" userId="cf2a00cd-5d4a-477d-a52f-af039bcf1853" providerId="ADAL" clId="{18EC0DA1-F194-4311-B24F-733310435373}" dt="2023-11-06T02:33:14.926" v="8962" actId="165"/>
          <ac:grpSpMkLst>
            <pc:docMk/>
            <pc:sldMk cId="3096927889" sldId="301"/>
            <ac:grpSpMk id="79" creationId="{964E9142-44D7-4C1D-8ABC-5BBD1BEF688D}"/>
          </ac:grpSpMkLst>
        </pc:grpChg>
        <pc:picChg chg="mod topLvl">
          <ac:chgData name="Gnanvo, Kondo (kg6cq)" userId="cf2a00cd-5d4a-477d-a52f-af039bcf1853" providerId="ADAL" clId="{18EC0DA1-F194-4311-B24F-733310435373}" dt="2023-11-06T02:35:30.186" v="9106" actId="165"/>
          <ac:picMkLst>
            <pc:docMk/>
            <pc:sldMk cId="3096927889" sldId="301"/>
            <ac:picMk id="3" creationId="{06168270-6A45-4084-AAF9-BC13D6EEF8BC}"/>
          </ac:picMkLst>
        </pc:picChg>
        <pc:picChg chg="add mod topLvl">
          <ac:chgData name="Gnanvo, Kondo (kg6cq)" userId="cf2a00cd-5d4a-477d-a52f-af039bcf1853" providerId="ADAL" clId="{18EC0DA1-F194-4311-B24F-733310435373}" dt="2023-11-06T02:33:04.225" v="8960" actId="164"/>
          <ac:picMkLst>
            <pc:docMk/>
            <pc:sldMk cId="3096927889" sldId="301"/>
            <ac:picMk id="16" creationId="{177B52D6-DDE7-480A-8791-CAA0F959425D}"/>
          </ac:picMkLst>
        </pc:picChg>
        <pc:picChg chg="mod topLvl">
          <ac:chgData name="Gnanvo, Kondo (kg6cq)" userId="cf2a00cd-5d4a-477d-a52f-af039bcf1853" providerId="ADAL" clId="{18EC0DA1-F194-4311-B24F-733310435373}" dt="2023-11-06T02:35:13.309" v="9091" actId="165"/>
          <ac:picMkLst>
            <pc:docMk/>
            <pc:sldMk cId="3096927889" sldId="301"/>
            <ac:picMk id="19" creationId="{176169FA-09FE-4914-B357-E6E194A54403}"/>
          </ac:picMkLst>
        </pc:picChg>
        <pc:picChg chg="mod topLvl">
          <ac:chgData name="Gnanvo, Kondo (kg6cq)" userId="cf2a00cd-5d4a-477d-a52f-af039bcf1853" providerId="ADAL" clId="{18EC0DA1-F194-4311-B24F-733310435373}" dt="2023-11-06T02:34:08.758" v="8969" actId="164"/>
          <ac:picMkLst>
            <pc:docMk/>
            <pc:sldMk cId="3096927889" sldId="301"/>
            <ac:picMk id="62" creationId="{C935D41B-F43E-4EBD-92F7-765B29455B6B}"/>
          </ac:picMkLst>
        </pc:picChg>
        <pc:picChg chg="mod topLvl">
          <ac:chgData name="Gnanvo, Kondo (kg6cq)" userId="cf2a00cd-5d4a-477d-a52f-af039bcf1853" providerId="ADAL" clId="{18EC0DA1-F194-4311-B24F-733310435373}" dt="2023-11-06T02:34:00.261" v="8968" actId="164"/>
          <ac:picMkLst>
            <pc:docMk/>
            <pc:sldMk cId="3096927889" sldId="301"/>
            <ac:picMk id="66" creationId="{61605E35-9FB0-4A15-849C-B4ED14E75AC0}"/>
          </ac:picMkLst>
        </pc:picChg>
        <pc:picChg chg="add mod topLvl">
          <ac:chgData name="Gnanvo, Kondo (kg6cq)" userId="cf2a00cd-5d4a-477d-a52f-af039bcf1853" providerId="ADAL" clId="{18EC0DA1-F194-4311-B24F-733310435373}" dt="2023-11-06T02:33:09.996" v="8961" actId="164"/>
          <ac:picMkLst>
            <pc:docMk/>
            <pc:sldMk cId="3096927889" sldId="301"/>
            <ac:picMk id="72" creationId="{4DBEC6A3-7E79-4179-BE9D-5B4C05DB0953}"/>
          </ac:picMkLst>
        </pc:picChg>
        <pc:cxnChg chg="mod">
          <ac:chgData name="Gnanvo, Kondo (kg6cq)" userId="cf2a00cd-5d4a-477d-a52f-af039bcf1853" providerId="ADAL" clId="{18EC0DA1-F194-4311-B24F-733310435373}" dt="2023-11-06T17:37:19.442" v="13695" actId="478"/>
          <ac:cxnSpMkLst>
            <pc:docMk/>
            <pc:sldMk cId="3096927889" sldId="301"/>
            <ac:cxnSpMk id="33" creationId="{3C7A1CF9-8350-445F-8325-37225BAC8FEB}"/>
          </ac:cxnSpMkLst>
        </pc:cxnChg>
      </pc:sldChg>
      <pc:sldChg chg="add del">
        <pc:chgData name="Gnanvo, Kondo (kg6cq)" userId="cf2a00cd-5d4a-477d-a52f-af039bcf1853" providerId="ADAL" clId="{18EC0DA1-F194-4311-B24F-733310435373}" dt="2023-11-05T18:13:54.737" v="5100" actId="2890"/>
        <pc:sldMkLst>
          <pc:docMk/>
          <pc:sldMk cId="3169235704" sldId="302"/>
        </pc:sldMkLst>
      </pc:sldChg>
      <pc:sldChg chg="addSp delSp modSp add mod ord">
        <pc:chgData name="Gnanvo, Kondo (kg6cq)" userId="cf2a00cd-5d4a-477d-a52f-af039bcf1853" providerId="ADAL" clId="{18EC0DA1-F194-4311-B24F-733310435373}" dt="2023-11-06T17:37:02.860" v="13694"/>
        <pc:sldMkLst>
          <pc:docMk/>
          <pc:sldMk cId="3527771689" sldId="302"/>
        </pc:sldMkLst>
        <pc:spChg chg="add del mod">
          <ac:chgData name="Gnanvo, Kondo (kg6cq)" userId="cf2a00cd-5d4a-477d-a52f-af039bcf1853" providerId="ADAL" clId="{18EC0DA1-F194-4311-B24F-733310435373}" dt="2023-11-06T02:42:46.020" v="9262" actId="478"/>
          <ac:spMkLst>
            <pc:docMk/>
            <pc:sldMk cId="3527771689" sldId="302"/>
            <ac:spMk id="6" creationId="{9425467A-0B63-403D-82A2-22A72BDBD3F9}"/>
          </ac:spMkLst>
        </pc:spChg>
        <pc:spChg chg="mod">
          <ac:chgData name="Gnanvo, Kondo (kg6cq)" userId="cf2a00cd-5d4a-477d-a52f-af039bcf1853" providerId="ADAL" clId="{18EC0DA1-F194-4311-B24F-733310435373}" dt="2023-11-06T01:49:27.742" v="7992" actId="207"/>
          <ac:spMkLst>
            <pc:docMk/>
            <pc:sldMk cId="3527771689" sldId="302"/>
            <ac:spMk id="23" creationId="{4A0DAC9D-A904-EA40-B8A9-090EAD8BB597}"/>
          </ac:spMkLst>
        </pc:spChg>
        <pc:spChg chg="del mod">
          <ac:chgData name="Gnanvo, Kondo (kg6cq)" userId="cf2a00cd-5d4a-477d-a52f-af039bcf1853" providerId="ADAL" clId="{18EC0DA1-F194-4311-B24F-733310435373}" dt="2023-11-06T02:39:10.473" v="9176" actId="478"/>
          <ac:spMkLst>
            <pc:docMk/>
            <pc:sldMk cId="3527771689" sldId="302"/>
            <ac:spMk id="42" creationId="{C299F0D2-EF15-470C-BD54-BF4C073C8AD7}"/>
          </ac:spMkLst>
        </pc:spChg>
        <pc:spChg chg="del mod ord">
          <ac:chgData name="Gnanvo, Kondo (kg6cq)" userId="cf2a00cd-5d4a-477d-a52f-af039bcf1853" providerId="ADAL" clId="{18EC0DA1-F194-4311-B24F-733310435373}" dt="2023-11-06T02:39:10.473" v="9176" actId="478"/>
          <ac:spMkLst>
            <pc:docMk/>
            <pc:sldMk cId="3527771689" sldId="302"/>
            <ac:spMk id="43" creationId="{573AADF2-35C9-498A-B440-C7D66CDB9E64}"/>
          </ac:spMkLst>
        </pc:spChg>
        <pc:spChg chg="mod">
          <ac:chgData name="Gnanvo, Kondo (kg6cq)" userId="cf2a00cd-5d4a-477d-a52f-af039bcf1853" providerId="ADAL" clId="{18EC0DA1-F194-4311-B24F-733310435373}" dt="2023-11-06T02:42:51.634" v="9263" actId="113"/>
          <ac:spMkLst>
            <pc:docMk/>
            <pc:sldMk cId="3527771689" sldId="302"/>
            <ac:spMk id="85" creationId="{E2C05938-3C98-4370-A587-75C7B55441E3}"/>
          </ac:spMkLst>
        </pc:spChg>
        <pc:spChg chg="del mod">
          <ac:chgData name="Gnanvo, Kondo (kg6cq)" userId="cf2a00cd-5d4a-477d-a52f-af039bcf1853" providerId="ADAL" clId="{18EC0DA1-F194-4311-B24F-733310435373}" dt="2023-11-06T01:57:58.642" v="8184" actId="478"/>
          <ac:spMkLst>
            <pc:docMk/>
            <pc:sldMk cId="3527771689" sldId="302"/>
            <ac:spMk id="86" creationId="{52C51AA5-5BDD-4285-9B96-8C8DC93755FB}"/>
          </ac:spMkLst>
        </pc:spChg>
        <pc:spChg chg="del mod">
          <ac:chgData name="Gnanvo, Kondo (kg6cq)" userId="cf2a00cd-5d4a-477d-a52f-af039bcf1853" providerId="ADAL" clId="{18EC0DA1-F194-4311-B24F-733310435373}" dt="2023-11-06T01:57:58.642" v="8184" actId="478"/>
          <ac:spMkLst>
            <pc:docMk/>
            <pc:sldMk cId="3527771689" sldId="302"/>
            <ac:spMk id="87" creationId="{D55C275D-8508-4537-8FA7-02CCDEB3401D}"/>
          </ac:spMkLst>
        </pc:spChg>
        <pc:spChg chg="add mod">
          <ac:chgData name="Gnanvo, Kondo (kg6cq)" userId="cf2a00cd-5d4a-477d-a52f-af039bcf1853" providerId="ADAL" clId="{18EC0DA1-F194-4311-B24F-733310435373}" dt="2023-11-06T02:42:41.241" v="9261" actId="207"/>
          <ac:spMkLst>
            <pc:docMk/>
            <pc:sldMk cId="3527771689" sldId="302"/>
            <ac:spMk id="88" creationId="{505CE240-FC54-4915-825D-74F45588A645}"/>
          </ac:spMkLst>
        </pc:spChg>
        <pc:spChg chg="add mod">
          <ac:chgData name="Gnanvo, Kondo (kg6cq)" userId="cf2a00cd-5d4a-477d-a52f-af039bcf1853" providerId="ADAL" clId="{18EC0DA1-F194-4311-B24F-733310435373}" dt="2023-11-06T02:42:41.241" v="9261" actId="207"/>
          <ac:spMkLst>
            <pc:docMk/>
            <pc:sldMk cId="3527771689" sldId="302"/>
            <ac:spMk id="89" creationId="{ECEA20E8-4E4D-4498-99DE-CBFD3220364B}"/>
          </ac:spMkLst>
        </pc:spChg>
        <pc:spChg chg="add del mod">
          <ac:chgData name="Gnanvo, Kondo (kg6cq)" userId="cf2a00cd-5d4a-477d-a52f-af039bcf1853" providerId="ADAL" clId="{18EC0DA1-F194-4311-B24F-733310435373}" dt="2023-11-06T01:57:58.642" v="8184" actId="478"/>
          <ac:spMkLst>
            <pc:docMk/>
            <pc:sldMk cId="3527771689" sldId="302"/>
            <ac:spMk id="94" creationId="{EB06163F-DB8E-4F26-8C86-A9E49A016427}"/>
          </ac:spMkLst>
        </pc:spChg>
        <pc:spChg chg="add del mod">
          <ac:chgData name="Gnanvo, Kondo (kg6cq)" userId="cf2a00cd-5d4a-477d-a52f-af039bcf1853" providerId="ADAL" clId="{18EC0DA1-F194-4311-B24F-733310435373}" dt="2023-11-06T01:57:58.642" v="8184" actId="478"/>
          <ac:spMkLst>
            <pc:docMk/>
            <pc:sldMk cId="3527771689" sldId="302"/>
            <ac:spMk id="95" creationId="{2796B4F6-B0DE-4417-80B4-0F66A24A1882}"/>
          </ac:spMkLst>
        </pc:spChg>
        <pc:spChg chg="add del mod">
          <ac:chgData name="Gnanvo, Kondo (kg6cq)" userId="cf2a00cd-5d4a-477d-a52f-af039bcf1853" providerId="ADAL" clId="{18EC0DA1-F194-4311-B24F-733310435373}" dt="2023-11-05T18:48:09.840" v="5626" actId="478"/>
          <ac:spMkLst>
            <pc:docMk/>
            <pc:sldMk cId="3527771689" sldId="302"/>
            <ac:spMk id="96" creationId="{05001A30-C892-447F-A477-C1627A7CEA1E}"/>
          </ac:spMkLst>
        </pc:spChg>
        <pc:spChg chg="add mod">
          <ac:chgData name="Gnanvo, Kondo (kg6cq)" userId="cf2a00cd-5d4a-477d-a52f-af039bcf1853" providerId="ADAL" clId="{18EC0DA1-F194-4311-B24F-733310435373}" dt="2023-11-06T17:34:55.153" v="13684" actId="207"/>
          <ac:spMkLst>
            <pc:docMk/>
            <pc:sldMk cId="3527771689" sldId="302"/>
            <ac:spMk id="96" creationId="{AF8DF477-83A9-424E-92A8-D58395C757E0}"/>
          </ac:spMkLst>
        </pc:spChg>
        <pc:spChg chg="add mod">
          <ac:chgData name="Gnanvo, Kondo (kg6cq)" userId="cf2a00cd-5d4a-477d-a52f-af039bcf1853" providerId="ADAL" clId="{18EC0DA1-F194-4311-B24F-733310435373}" dt="2023-11-06T17:34:55.153" v="13684" actId="207"/>
          <ac:spMkLst>
            <pc:docMk/>
            <pc:sldMk cId="3527771689" sldId="302"/>
            <ac:spMk id="97" creationId="{3667A5A1-8FA0-4993-AAFD-3BF1E9DF41D0}"/>
          </ac:spMkLst>
        </pc:spChg>
        <pc:spChg chg="add">
          <ac:chgData name="Gnanvo, Kondo (kg6cq)" userId="cf2a00cd-5d4a-477d-a52f-af039bcf1853" providerId="ADAL" clId="{18EC0DA1-F194-4311-B24F-733310435373}" dt="2023-11-06T02:39:07.218" v="9175"/>
          <ac:spMkLst>
            <pc:docMk/>
            <pc:sldMk cId="3527771689" sldId="302"/>
            <ac:spMk id="98" creationId="{E6CD6716-8B96-4FE9-A5D4-FF827CD75C69}"/>
          </ac:spMkLst>
        </pc:spChg>
        <pc:spChg chg="add mod">
          <ac:chgData name="Gnanvo, Kondo (kg6cq)" userId="cf2a00cd-5d4a-477d-a52f-af039bcf1853" providerId="ADAL" clId="{18EC0DA1-F194-4311-B24F-733310435373}" dt="2023-11-06T17:32:11.613" v="13669" actId="207"/>
          <ac:spMkLst>
            <pc:docMk/>
            <pc:sldMk cId="3527771689" sldId="302"/>
            <ac:spMk id="99" creationId="{22501BD2-0F03-443D-A77C-66924A870AFB}"/>
          </ac:spMkLst>
        </pc:spChg>
        <pc:spChg chg="add">
          <ac:chgData name="Gnanvo, Kondo (kg6cq)" userId="cf2a00cd-5d4a-477d-a52f-af039bcf1853" providerId="ADAL" clId="{18EC0DA1-F194-4311-B24F-733310435373}" dt="2023-11-06T02:39:07.218" v="9175"/>
          <ac:spMkLst>
            <pc:docMk/>
            <pc:sldMk cId="3527771689" sldId="302"/>
            <ac:spMk id="100" creationId="{6BDC0349-4AF5-4D15-9868-9C288D868AE3}"/>
          </ac:spMkLst>
        </pc:spChg>
        <pc:spChg chg="add mod">
          <ac:chgData name="Gnanvo, Kondo (kg6cq)" userId="cf2a00cd-5d4a-477d-a52f-af039bcf1853" providerId="ADAL" clId="{18EC0DA1-F194-4311-B24F-733310435373}" dt="2023-11-06T17:32:04.046" v="13668" actId="207"/>
          <ac:spMkLst>
            <pc:docMk/>
            <pc:sldMk cId="3527771689" sldId="302"/>
            <ac:spMk id="101" creationId="{DA98934D-7F26-4564-8B31-B70563C8179D}"/>
          </ac:spMkLst>
        </pc:spChg>
        <pc:grpChg chg="add del mod ord">
          <ac:chgData name="Gnanvo, Kondo (kg6cq)" userId="cf2a00cd-5d4a-477d-a52f-af039bcf1853" providerId="ADAL" clId="{18EC0DA1-F194-4311-B24F-733310435373}" dt="2023-11-06T01:57:58.642" v="8184" actId="478"/>
          <ac:grpSpMkLst>
            <pc:docMk/>
            <pc:sldMk cId="3527771689" sldId="302"/>
            <ac:grpSpMk id="2" creationId="{F8E5F74C-6BB6-4330-8E01-8EF3F2568016}"/>
          </ac:grpSpMkLst>
        </pc:grpChg>
        <pc:grpChg chg="add del mod">
          <ac:chgData name="Gnanvo, Kondo (kg6cq)" userId="cf2a00cd-5d4a-477d-a52f-af039bcf1853" providerId="ADAL" clId="{18EC0DA1-F194-4311-B24F-733310435373}" dt="2023-11-06T01:57:58.642" v="8184" actId="478"/>
          <ac:grpSpMkLst>
            <pc:docMk/>
            <pc:sldMk cId="3527771689" sldId="302"/>
            <ac:grpSpMk id="3" creationId="{7DD0277E-F945-471E-8BAA-5A491CCF23C8}"/>
          </ac:grpSpMkLst>
        </pc:grpChg>
        <pc:grpChg chg="add del mod ord">
          <ac:chgData name="Gnanvo, Kondo (kg6cq)" userId="cf2a00cd-5d4a-477d-a52f-af039bcf1853" providerId="ADAL" clId="{18EC0DA1-F194-4311-B24F-733310435373}" dt="2023-11-06T01:57:58.642" v="8184" actId="478"/>
          <ac:grpSpMkLst>
            <pc:docMk/>
            <pc:sldMk cId="3527771689" sldId="302"/>
            <ac:grpSpMk id="5" creationId="{0827DD19-61BC-4028-A2C0-1DDA766574DB}"/>
          </ac:grpSpMkLst>
        </pc:grpChg>
        <pc:grpChg chg="add del mod">
          <ac:chgData name="Gnanvo, Kondo (kg6cq)" userId="cf2a00cd-5d4a-477d-a52f-af039bcf1853" providerId="ADAL" clId="{18EC0DA1-F194-4311-B24F-733310435373}" dt="2023-11-06T01:57:58.642" v="8184" actId="478"/>
          <ac:grpSpMkLst>
            <pc:docMk/>
            <pc:sldMk cId="3527771689" sldId="302"/>
            <ac:grpSpMk id="7" creationId="{E9F49910-E6AC-455E-9A56-4C1DC576D048}"/>
          </ac:grpSpMkLst>
        </pc:grpChg>
        <pc:grpChg chg="add mod">
          <ac:chgData name="Gnanvo, Kondo (kg6cq)" userId="cf2a00cd-5d4a-477d-a52f-af039bcf1853" providerId="ADAL" clId="{18EC0DA1-F194-4311-B24F-733310435373}" dt="2023-11-06T01:57:53.496" v="8183" actId="164"/>
          <ac:grpSpMkLst>
            <pc:docMk/>
            <pc:sldMk cId="3527771689" sldId="302"/>
            <ac:grpSpMk id="8" creationId="{45E3B84B-5657-4123-A97C-DA580F54BCF8}"/>
          </ac:grpSpMkLst>
        </pc:grpChg>
        <pc:grpChg chg="add mod ord">
          <ac:chgData name="Gnanvo, Kondo (kg6cq)" userId="cf2a00cd-5d4a-477d-a52f-af039bcf1853" providerId="ADAL" clId="{18EC0DA1-F194-4311-B24F-733310435373}" dt="2023-11-06T01:57:53.496" v="8183" actId="164"/>
          <ac:grpSpMkLst>
            <pc:docMk/>
            <pc:sldMk cId="3527771689" sldId="302"/>
            <ac:grpSpMk id="9" creationId="{DB4B06D9-3952-47A2-AECB-B66A8AB7D3F1}"/>
          </ac:grpSpMkLst>
        </pc:grpChg>
        <pc:grpChg chg="add mod">
          <ac:chgData name="Gnanvo, Kondo (kg6cq)" userId="cf2a00cd-5d4a-477d-a52f-af039bcf1853" providerId="ADAL" clId="{18EC0DA1-F194-4311-B24F-733310435373}" dt="2023-11-06T01:58:08.729" v="8185" actId="164"/>
          <ac:grpSpMkLst>
            <pc:docMk/>
            <pc:sldMk cId="3527771689" sldId="302"/>
            <ac:grpSpMk id="10" creationId="{EF7425E8-7FC8-4141-9EE3-86D529FC54B7}"/>
          </ac:grpSpMkLst>
        </pc:grpChg>
        <pc:grpChg chg="add mod ord">
          <ac:chgData name="Gnanvo, Kondo (kg6cq)" userId="cf2a00cd-5d4a-477d-a52f-af039bcf1853" providerId="ADAL" clId="{18EC0DA1-F194-4311-B24F-733310435373}" dt="2023-11-06T02:01:38.958" v="8257" actId="1076"/>
          <ac:grpSpMkLst>
            <pc:docMk/>
            <pc:sldMk cId="3527771689" sldId="302"/>
            <ac:grpSpMk id="11" creationId="{6F8A8068-6570-4CE4-83A7-8AB0507D91A8}"/>
          </ac:grpSpMkLst>
        </pc:grpChg>
        <pc:picChg chg="del">
          <ac:chgData name="Gnanvo, Kondo (kg6cq)" userId="cf2a00cd-5d4a-477d-a52f-af039bcf1853" providerId="ADAL" clId="{18EC0DA1-F194-4311-B24F-733310435373}" dt="2023-11-05T18:14:06.706" v="5102" actId="478"/>
          <ac:picMkLst>
            <pc:docMk/>
            <pc:sldMk cId="3527771689" sldId="302"/>
            <ac:picMk id="36" creationId="{B6EF9DC7-00D9-456E-853C-78F554F58A7B}"/>
          </ac:picMkLst>
        </pc:picChg>
        <pc:picChg chg="del">
          <ac:chgData name="Gnanvo, Kondo (kg6cq)" userId="cf2a00cd-5d4a-477d-a52f-af039bcf1853" providerId="ADAL" clId="{18EC0DA1-F194-4311-B24F-733310435373}" dt="2023-11-05T18:14:24.318" v="5105" actId="478"/>
          <ac:picMkLst>
            <pc:docMk/>
            <pc:sldMk cId="3527771689" sldId="302"/>
            <ac:picMk id="38" creationId="{6418EA2B-741A-46D9-A737-46878A39533E}"/>
          </ac:picMkLst>
        </pc:picChg>
        <pc:picChg chg="del">
          <ac:chgData name="Gnanvo, Kondo (kg6cq)" userId="cf2a00cd-5d4a-477d-a52f-af039bcf1853" providerId="ADAL" clId="{18EC0DA1-F194-4311-B24F-733310435373}" dt="2023-11-05T18:14:24.318" v="5105" actId="478"/>
          <ac:picMkLst>
            <pc:docMk/>
            <pc:sldMk cId="3527771689" sldId="302"/>
            <ac:picMk id="39" creationId="{972F1BD3-1C7B-4C2B-9CE0-21E2758BF7B1}"/>
          </ac:picMkLst>
        </pc:picChg>
        <pc:picChg chg="del">
          <ac:chgData name="Gnanvo, Kondo (kg6cq)" userId="cf2a00cd-5d4a-477d-a52f-af039bcf1853" providerId="ADAL" clId="{18EC0DA1-F194-4311-B24F-733310435373}" dt="2023-11-05T18:14:06.706" v="5102" actId="478"/>
          <ac:picMkLst>
            <pc:docMk/>
            <pc:sldMk cId="3527771689" sldId="302"/>
            <ac:picMk id="41" creationId="{1C3CA0B7-B09B-45D6-9A7F-07AADD7B33F7}"/>
          </ac:picMkLst>
        </pc:picChg>
        <pc:picChg chg="add del">
          <ac:chgData name="Gnanvo, Kondo (kg6cq)" userId="cf2a00cd-5d4a-477d-a52f-af039bcf1853" providerId="ADAL" clId="{18EC0DA1-F194-4311-B24F-733310435373}" dt="2023-11-05T18:14:21.849" v="5104"/>
          <ac:picMkLst>
            <pc:docMk/>
            <pc:sldMk cId="3527771689" sldId="302"/>
            <ac:picMk id="88" creationId="{EA354FA7-F971-4609-BF1B-72D863041834}"/>
          </ac:picMkLst>
        </pc:picChg>
        <pc:picChg chg="add del">
          <ac:chgData name="Gnanvo, Kondo (kg6cq)" userId="cf2a00cd-5d4a-477d-a52f-af039bcf1853" providerId="ADAL" clId="{18EC0DA1-F194-4311-B24F-733310435373}" dt="2023-11-05T18:14:21.849" v="5104"/>
          <ac:picMkLst>
            <pc:docMk/>
            <pc:sldMk cId="3527771689" sldId="302"/>
            <ac:picMk id="89" creationId="{D7C33D06-6850-45D9-A02C-70343359FCC5}"/>
          </ac:picMkLst>
        </pc:picChg>
        <pc:picChg chg="add del mod ord">
          <ac:chgData name="Gnanvo, Kondo (kg6cq)" userId="cf2a00cd-5d4a-477d-a52f-af039bcf1853" providerId="ADAL" clId="{18EC0DA1-F194-4311-B24F-733310435373}" dt="2023-11-06T01:50:56.733" v="8010" actId="164"/>
          <ac:picMkLst>
            <pc:docMk/>
            <pc:sldMk cId="3527771689" sldId="302"/>
            <ac:picMk id="90" creationId="{931C46A2-265C-4E09-93B8-03A647892E17}"/>
          </ac:picMkLst>
        </pc:picChg>
        <pc:picChg chg="add del mod ord">
          <ac:chgData name="Gnanvo, Kondo (kg6cq)" userId="cf2a00cd-5d4a-477d-a52f-af039bcf1853" providerId="ADAL" clId="{18EC0DA1-F194-4311-B24F-733310435373}" dt="2023-11-06T01:50:21.367" v="8002" actId="164"/>
          <ac:picMkLst>
            <pc:docMk/>
            <pc:sldMk cId="3527771689" sldId="302"/>
            <ac:picMk id="91" creationId="{378C47ED-C41A-4D32-A54D-82C885762523}"/>
          </ac:picMkLst>
        </pc:picChg>
        <pc:picChg chg="add del mod ord">
          <ac:chgData name="Gnanvo, Kondo (kg6cq)" userId="cf2a00cd-5d4a-477d-a52f-af039bcf1853" providerId="ADAL" clId="{18EC0DA1-F194-4311-B24F-733310435373}" dt="2023-11-06T02:39:19.091" v="9192" actId="1035"/>
          <ac:picMkLst>
            <pc:docMk/>
            <pc:sldMk cId="3527771689" sldId="302"/>
            <ac:picMk id="92" creationId="{643508CE-F2B9-4E88-94C6-13974F3D146F}"/>
          </ac:picMkLst>
        </pc:picChg>
        <pc:picChg chg="add del mod ord">
          <ac:chgData name="Gnanvo, Kondo (kg6cq)" userId="cf2a00cd-5d4a-477d-a52f-af039bcf1853" providerId="ADAL" clId="{18EC0DA1-F194-4311-B24F-733310435373}" dt="2023-11-06T02:39:19.091" v="9192" actId="1035"/>
          <ac:picMkLst>
            <pc:docMk/>
            <pc:sldMk cId="3527771689" sldId="302"/>
            <ac:picMk id="93" creationId="{BDAA4870-643A-411A-A785-AECBE3AC79A6}"/>
          </ac:picMkLst>
        </pc:picChg>
      </pc:sldChg>
      <pc:sldChg chg="addSp delSp modSp add mod ord">
        <pc:chgData name="Gnanvo, Kondo (kg6cq)" userId="cf2a00cd-5d4a-477d-a52f-af039bcf1853" providerId="ADAL" clId="{18EC0DA1-F194-4311-B24F-733310435373}" dt="2023-11-06T18:45:10.024" v="16221" actId="6549"/>
        <pc:sldMkLst>
          <pc:docMk/>
          <pc:sldMk cId="4061289106" sldId="303"/>
        </pc:sldMkLst>
        <pc:spChg chg="mod">
          <ac:chgData name="Gnanvo, Kondo (kg6cq)" userId="cf2a00cd-5d4a-477d-a52f-af039bcf1853" providerId="ADAL" clId="{18EC0DA1-F194-4311-B24F-733310435373}" dt="2023-11-06T17:36:46.177" v="13690" actId="20577"/>
          <ac:spMkLst>
            <pc:docMk/>
            <pc:sldMk cId="4061289106" sldId="303"/>
            <ac:spMk id="23" creationId="{4A0DAC9D-A904-EA40-B8A9-090EAD8BB597}"/>
          </ac:spMkLst>
        </pc:spChg>
        <pc:spChg chg="mod">
          <ac:chgData name="Gnanvo, Kondo (kg6cq)" userId="cf2a00cd-5d4a-477d-a52f-af039bcf1853" providerId="ADAL" clId="{18EC0DA1-F194-4311-B24F-733310435373}" dt="2023-11-06T02:40:44.035" v="9212" actId="1076"/>
          <ac:spMkLst>
            <pc:docMk/>
            <pc:sldMk cId="4061289106" sldId="303"/>
            <ac:spMk id="25" creationId="{B6205B94-EA64-421B-9E72-61C525ADD566}"/>
          </ac:spMkLst>
        </pc:spChg>
        <pc:spChg chg="mod">
          <ac:chgData name="Gnanvo, Kondo (kg6cq)" userId="cf2a00cd-5d4a-477d-a52f-af039bcf1853" providerId="ADAL" clId="{18EC0DA1-F194-4311-B24F-733310435373}" dt="2023-11-06T02:24:07.648" v="8818" actId="1076"/>
          <ac:spMkLst>
            <pc:docMk/>
            <pc:sldMk cId="4061289106" sldId="303"/>
            <ac:spMk id="26" creationId="{5AB99C38-766E-4A4A-9ECB-34727B2BD1FA}"/>
          </ac:spMkLst>
        </pc:spChg>
        <pc:spChg chg="mod">
          <ac:chgData name="Gnanvo, Kondo (kg6cq)" userId="cf2a00cd-5d4a-477d-a52f-af039bcf1853" providerId="ADAL" clId="{18EC0DA1-F194-4311-B24F-733310435373}" dt="2023-11-06T02:40:46.885" v="9213" actId="1076"/>
          <ac:spMkLst>
            <pc:docMk/>
            <pc:sldMk cId="4061289106" sldId="303"/>
            <ac:spMk id="27" creationId="{73EFE8B7-831F-4244-AE91-936994F4EA56}"/>
          </ac:spMkLst>
        </pc:spChg>
        <pc:spChg chg="add mod topLvl">
          <ac:chgData name="Gnanvo, Kondo (kg6cq)" userId="cf2a00cd-5d4a-477d-a52f-af039bcf1853" providerId="ADAL" clId="{18EC0DA1-F194-4311-B24F-733310435373}" dt="2023-11-06T02:21:07.763" v="8686" actId="164"/>
          <ac:spMkLst>
            <pc:docMk/>
            <pc:sldMk cId="4061289106" sldId="303"/>
            <ac:spMk id="61" creationId="{07592B2D-F571-4A08-9372-D4EB8A0068DC}"/>
          </ac:spMkLst>
        </pc:spChg>
        <pc:spChg chg="add mod topLvl">
          <ac:chgData name="Gnanvo, Kondo (kg6cq)" userId="cf2a00cd-5d4a-477d-a52f-af039bcf1853" providerId="ADAL" clId="{18EC0DA1-F194-4311-B24F-733310435373}" dt="2023-11-06T17:34:12.680" v="13679" actId="207"/>
          <ac:spMkLst>
            <pc:docMk/>
            <pc:sldMk cId="4061289106" sldId="303"/>
            <ac:spMk id="62" creationId="{8F263B8A-2F7E-4884-910F-220D799F747F}"/>
          </ac:spMkLst>
        </pc:spChg>
        <pc:spChg chg="add mod ord topLvl">
          <ac:chgData name="Gnanvo, Kondo (kg6cq)" userId="cf2a00cd-5d4a-477d-a52f-af039bcf1853" providerId="ADAL" clId="{18EC0DA1-F194-4311-B24F-733310435373}" dt="2023-11-06T17:59:32.967" v="14871" actId="948"/>
          <ac:spMkLst>
            <pc:docMk/>
            <pc:sldMk cId="4061289106" sldId="303"/>
            <ac:spMk id="63" creationId="{2199AAC3-F7B0-41AF-B618-3FF45D8C6EC8}"/>
          </ac:spMkLst>
        </pc:spChg>
        <pc:spChg chg="add mod topLvl">
          <ac:chgData name="Gnanvo, Kondo (kg6cq)" userId="cf2a00cd-5d4a-477d-a52f-af039bcf1853" providerId="ADAL" clId="{18EC0DA1-F194-4311-B24F-733310435373}" dt="2023-11-06T18:16:55.012" v="15200" actId="207"/>
          <ac:spMkLst>
            <pc:docMk/>
            <pc:sldMk cId="4061289106" sldId="303"/>
            <ac:spMk id="64" creationId="{87938BCA-BDCE-40AC-93FF-9C0DD2D198DC}"/>
          </ac:spMkLst>
        </pc:spChg>
        <pc:spChg chg="mod">
          <ac:chgData name="Gnanvo, Kondo (kg6cq)" userId="cf2a00cd-5d4a-477d-a52f-af039bcf1853" providerId="ADAL" clId="{18EC0DA1-F194-4311-B24F-733310435373}" dt="2023-11-06T17:39:22.544" v="13701" actId="207"/>
          <ac:spMkLst>
            <pc:docMk/>
            <pc:sldMk cId="4061289106" sldId="303"/>
            <ac:spMk id="68" creationId="{5934D8E4-9575-4858-BBE9-2CAD75E7C29B}"/>
          </ac:spMkLst>
        </pc:spChg>
        <pc:spChg chg="mod">
          <ac:chgData name="Gnanvo, Kondo (kg6cq)" userId="cf2a00cd-5d4a-477d-a52f-af039bcf1853" providerId="ADAL" clId="{18EC0DA1-F194-4311-B24F-733310435373}" dt="2023-11-06T17:39:37.804" v="13706" actId="1076"/>
          <ac:spMkLst>
            <pc:docMk/>
            <pc:sldMk cId="4061289106" sldId="303"/>
            <ac:spMk id="69" creationId="{030B7975-1757-4FE8-8E48-D0045B00ED11}"/>
          </ac:spMkLst>
        </pc:spChg>
        <pc:spChg chg="del">
          <ac:chgData name="Gnanvo, Kondo (kg6cq)" userId="cf2a00cd-5d4a-477d-a52f-af039bcf1853" providerId="ADAL" clId="{18EC0DA1-F194-4311-B24F-733310435373}" dt="2023-11-05T20:12:31.662" v="5865" actId="478"/>
          <ac:spMkLst>
            <pc:docMk/>
            <pc:sldMk cId="4061289106" sldId="303"/>
            <ac:spMk id="70" creationId="{1523A16D-3F67-4926-9A0C-41648501FFCE}"/>
          </ac:spMkLst>
        </pc:spChg>
        <pc:spChg chg="del">
          <ac:chgData name="Gnanvo, Kondo (kg6cq)" userId="cf2a00cd-5d4a-477d-a52f-af039bcf1853" providerId="ADAL" clId="{18EC0DA1-F194-4311-B24F-733310435373}" dt="2023-11-05T20:12:31.662" v="5865" actId="478"/>
          <ac:spMkLst>
            <pc:docMk/>
            <pc:sldMk cId="4061289106" sldId="303"/>
            <ac:spMk id="71" creationId="{8799EB25-81D0-49FB-A0D2-EFE00FF970CE}"/>
          </ac:spMkLst>
        </pc:spChg>
        <pc:spChg chg="add mod topLvl">
          <ac:chgData name="Gnanvo, Kondo (kg6cq)" userId="cf2a00cd-5d4a-477d-a52f-af039bcf1853" providerId="ADAL" clId="{18EC0DA1-F194-4311-B24F-733310435373}" dt="2023-11-06T18:29:14.228" v="15465" actId="20577"/>
          <ac:spMkLst>
            <pc:docMk/>
            <pc:sldMk cId="4061289106" sldId="303"/>
            <ac:spMk id="100" creationId="{3115AFE9-EB11-4FC8-8396-52DAA1DDA736}"/>
          </ac:spMkLst>
        </pc:spChg>
        <pc:spChg chg="add mod topLvl">
          <ac:chgData name="Gnanvo, Kondo (kg6cq)" userId="cf2a00cd-5d4a-477d-a52f-af039bcf1853" providerId="ADAL" clId="{18EC0DA1-F194-4311-B24F-733310435373}" dt="2023-11-06T18:29:35.791" v="15471" actId="20577"/>
          <ac:spMkLst>
            <pc:docMk/>
            <pc:sldMk cId="4061289106" sldId="303"/>
            <ac:spMk id="101" creationId="{EF1E99A0-71C1-4715-B611-95A3A1978C02}"/>
          </ac:spMkLst>
        </pc:spChg>
        <pc:spChg chg="add mod topLvl">
          <ac:chgData name="Gnanvo, Kondo (kg6cq)" userId="cf2a00cd-5d4a-477d-a52f-af039bcf1853" providerId="ADAL" clId="{18EC0DA1-F194-4311-B24F-733310435373}" dt="2023-11-06T18:29:23.843" v="15469" actId="20577"/>
          <ac:spMkLst>
            <pc:docMk/>
            <pc:sldMk cId="4061289106" sldId="303"/>
            <ac:spMk id="102" creationId="{910CDDA2-7C9F-41C4-BFB1-D8C6AB58C91C}"/>
          </ac:spMkLst>
        </pc:spChg>
        <pc:spChg chg="add mod topLvl">
          <ac:chgData name="Gnanvo, Kondo (kg6cq)" userId="cf2a00cd-5d4a-477d-a52f-af039bcf1853" providerId="ADAL" clId="{18EC0DA1-F194-4311-B24F-733310435373}" dt="2023-11-06T18:29:42.364" v="15475" actId="20577"/>
          <ac:spMkLst>
            <pc:docMk/>
            <pc:sldMk cId="4061289106" sldId="303"/>
            <ac:spMk id="103" creationId="{E1F54BBD-76E1-46FC-8E5B-5E9FA2DD5B73}"/>
          </ac:spMkLst>
        </pc:spChg>
        <pc:spChg chg="add del mod">
          <ac:chgData name="Gnanvo, Kondo (kg6cq)" userId="cf2a00cd-5d4a-477d-a52f-af039bcf1853" providerId="ADAL" clId="{18EC0DA1-F194-4311-B24F-733310435373}" dt="2023-11-06T17:40:20.488" v="13710" actId="478"/>
          <ac:spMkLst>
            <pc:docMk/>
            <pc:sldMk cId="4061289106" sldId="303"/>
            <ac:spMk id="104" creationId="{5ECFDF91-DE40-4F80-870B-AD0381C359D8}"/>
          </ac:spMkLst>
        </pc:spChg>
        <pc:spChg chg="add mod">
          <ac:chgData name="Gnanvo, Kondo (kg6cq)" userId="cf2a00cd-5d4a-477d-a52f-af039bcf1853" providerId="ADAL" clId="{18EC0DA1-F194-4311-B24F-733310435373}" dt="2023-11-06T18:45:10.024" v="16221" actId="6549"/>
          <ac:spMkLst>
            <pc:docMk/>
            <pc:sldMk cId="4061289106" sldId="303"/>
            <ac:spMk id="108" creationId="{A328FD09-1430-4EC7-9C0C-CF1718D625A1}"/>
          </ac:spMkLst>
        </pc:spChg>
        <pc:grpChg chg="add del mod ord topLvl">
          <ac:chgData name="Gnanvo, Kondo (kg6cq)" userId="cf2a00cd-5d4a-477d-a52f-af039bcf1853" providerId="ADAL" clId="{18EC0DA1-F194-4311-B24F-733310435373}" dt="2023-11-06T02:06:58.438" v="8367" actId="165"/>
          <ac:grpSpMkLst>
            <pc:docMk/>
            <pc:sldMk cId="4061289106" sldId="303"/>
            <ac:grpSpMk id="2" creationId="{6327B476-B959-4654-A2C7-BCAEC19E04D5}"/>
          </ac:grpSpMkLst>
        </pc:grpChg>
        <pc:grpChg chg="add del mod topLvl">
          <ac:chgData name="Gnanvo, Kondo (kg6cq)" userId="cf2a00cd-5d4a-477d-a52f-af039bcf1853" providerId="ADAL" clId="{18EC0DA1-F194-4311-B24F-733310435373}" dt="2023-11-06T02:06:58.438" v="8367" actId="165"/>
          <ac:grpSpMkLst>
            <pc:docMk/>
            <pc:sldMk cId="4061289106" sldId="303"/>
            <ac:grpSpMk id="3" creationId="{0C34EE41-488B-46F0-B931-2D1DA6F71609}"/>
          </ac:grpSpMkLst>
        </pc:grpChg>
        <pc:grpChg chg="add del mod ord">
          <ac:chgData name="Gnanvo, Kondo (kg6cq)" userId="cf2a00cd-5d4a-477d-a52f-af039bcf1853" providerId="ADAL" clId="{18EC0DA1-F194-4311-B24F-733310435373}" dt="2023-11-06T02:06:54.612" v="8366" actId="165"/>
          <ac:grpSpMkLst>
            <pc:docMk/>
            <pc:sldMk cId="4061289106" sldId="303"/>
            <ac:grpSpMk id="5" creationId="{66AD13FB-6C21-4915-A857-7934D200DBD3}"/>
          </ac:grpSpMkLst>
        </pc:grpChg>
        <pc:grpChg chg="add del mod topLvl">
          <ac:chgData name="Gnanvo, Kondo (kg6cq)" userId="cf2a00cd-5d4a-477d-a52f-af039bcf1853" providerId="ADAL" clId="{18EC0DA1-F194-4311-B24F-733310435373}" dt="2023-11-06T02:20:52.750" v="8684" actId="165"/>
          <ac:grpSpMkLst>
            <pc:docMk/>
            <pc:sldMk cId="4061289106" sldId="303"/>
            <ac:grpSpMk id="6" creationId="{1206B0F7-C167-42A2-8828-B1A6FE0AC93B}"/>
          </ac:grpSpMkLst>
        </pc:grpChg>
        <pc:grpChg chg="add del mod ord">
          <ac:chgData name="Gnanvo, Kondo (kg6cq)" userId="cf2a00cd-5d4a-477d-a52f-af039bcf1853" providerId="ADAL" clId="{18EC0DA1-F194-4311-B24F-733310435373}" dt="2023-11-06T02:20:12.065" v="8681" actId="165"/>
          <ac:grpSpMkLst>
            <pc:docMk/>
            <pc:sldMk cId="4061289106" sldId="303"/>
            <ac:grpSpMk id="8" creationId="{4915BB94-8363-4AD8-B41C-6F084ED8F156}"/>
          </ac:grpSpMkLst>
        </pc:grpChg>
        <pc:grpChg chg="add del mod ord">
          <ac:chgData name="Gnanvo, Kondo (kg6cq)" userId="cf2a00cd-5d4a-477d-a52f-af039bcf1853" providerId="ADAL" clId="{18EC0DA1-F194-4311-B24F-733310435373}" dt="2023-11-06T02:20:12.065" v="8681" actId="165"/>
          <ac:grpSpMkLst>
            <pc:docMk/>
            <pc:sldMk cId="4061289106" sldId="303"/>
            <ac:grpSpMk id="10" creationId="{EA0DF98E-C1FF-445D-93DB-CDA71912368E}"/>
          </ac:grpSpMkLst>
        </pc:grpChg>
        <pc:grpChg chg="add mod topLvl">
          <ac:chgData name="Gnanvo, Kondo (kg6cq)" userId="cf2a00cd-5d4a-477d-a52f-af039bcf1853" providerId="ADAL" clId="{18EC0DA1-F194-4311-B24F-733310435373}" dt="2023-11-06T17:50:21.787" v="14425" actId="1076"/>
          <ac:grpSpMkLst>
            <pc:docMk/>
            <pc:sldMk cId="4061289106" sldId="303"/>
            <ac:grpSpMk id="11" creationId="{26AFA4C4-794A-4907-8D1A-5DB0AEB2E4F1}"/>
          </ac:grpSpMkLst>
        </pc:grpChg>
        <pc:grpChg chg="add mod topLvl">
          <ac:chgData name="Gnanvo, Kondo (kg6cq)" userId="cf2a00cd-5d4a-477d-a52f-af039bcf1853" providerId="ADAL" clId="{18EC0DA1-F194-4311-B24F-733310435373}" dt="2023-11-06T02:42:01.040" v="9253" actId="1035"/>
          <ac:grpSpMkLst>
            <pc:docMk/>
            <pc:sldMk cId="4061289106" sldId="303"/>
            <ac:grpSpMk id="12" creationId="{CAB80B4B-18C5-43CD-8F5F-FA37F51B65AC}"/>
          </ac:grpSpMkLst>
        </pc:grpChg>
        <pc:grpChg chg="add mod topLvl">
          <ac:chgData name="Gnanvo, Kondo (kg6cq)" userId="cf2a00cd-5d4a-477d-a52f-af039bcf1853" providerId="ADAL" clId="{18EC0DA1-F194-4311-B24F-733310435373}" dt="2023-11-06T02:42:05.822" v="9260" actId="1036"/>
          <ac:grpSpMkLst>
            <pc:docMk/>
            <pc:sldMk cId="4061289106" sldId="303"/>
            <ac:grpSpMk id="13" creationId="{21BEDF49-3267-415A-AA1B-80BC067AF6CD}"/>
          </ac:grpSpMkLst>
        </pc:grpChg>
        <pc:grpChg chg="add mod topLvl">
          <ac:chgData name="Gnanvo, Kondo (kg6cq)" userId="cf2a00cd-5d4a-477d-a52f-af039bcf1853" providerId="ADAL" clId="{18EC0DA1-F194-4311-B24F-733310435373}" dt="2023-11-06T17:40:33.363" v="13725" actId="1038"/>
          <ac:grpSpMkLst>
            <pc:docMk/>
            <pc:sldMk cId="4061289106" sldId="303"/>
            <ac:grpSpMk id="14" creationId="{45B39C13-46AF-44CF-AF70-7F16743713CA}"/>
          </ac:grpSpMkLst>
        </pc:grpChg>
        <pc:grpChg chg="add del mod">
          <ac:chgData name="Gnanvo, Kondo (kg6cq)" userId="cf2a00cd-5d4a-477d-a52f-af039bcf1853" providerId="ADAL" clId="{18EC0DA1-F194-4311-B24F-733310435373}" dt="2023-11-06T02:41:41.477" v="9234" actId="165"/>
          <ac:grpSpMkLst>
            <pc:docMk/>
            <pc:sldMk cId="4061289106" sldId="303"/>
            <ac:grpSpMk id="16" creationId="{13C0E143-C0BA-4C59-A277-1916BFA2CF04}"/>
          </ac:grpSpMkLst>
        </pc:grpChg>
        <pc:grpChg chg="add del mod">
          <ac:chgData name="Gnanvo, Kondo (kg6cq)" userId="cf2a00cd-5d4a-477d-a52f-af039bcf1853" providerId="ADAL" clId="{18EC0DA1-F194-4311-B24F-733310435373}" dt="2023-11-06T02:41:41.477" v="9234" actId="165"/>
          <ac:grpSpMkLst>
            <pc:docMk/>
            <pc:sldMk cId="4061289106" sldId="303"/>
            <ac:grpSpMk id="17" creationId="{67DD6094-8EE5-4FE4-B77A-3164FDB20468}"/>
          </ac:grpSpMkLst>
        </pc:grpChg>
        <pc:grpChg chg="del mod">
          <ac:chgData name="Gnanvo, Kondo (kg6cq)" userId="cf2a00cd-5d4a-477d-a52f-af039bcf1853" providerId="ADAL" clId="{18EC0DA1-F194-4311-B24F-733310435373}" dt="2023-11-06T17:33:53.989" v="13675" actId="478"/>
          <ac:grpSpMkLst>
            <pc:docMk/>
            <pc:sldMk cId="4061289106" sldId="303"/>
            <ac:grpSpMk id="18" creationId="{1DF9902B-E73B-4FA2-AD1B-0DA14AC7F652}"/>
          </ac:grpSpMkLst>
        </pc:grpChg>
        <pc:grpChg chg="add del">
          <ac:chgData name="Gnanvo, Kondo (kg6cq)" userId="cf2a00cd-5d4a-477d-a52f-af039bcf1853" providerId="ADAL" clId="{18EC0DA1-F194-4311-B24F-733310435373}" dt="2023-11-05T20:12:36.032" v="5867" actId="478"/>
          <ac:grpSpMkLst>
            <pc:docMk/>
            <pc:sldMk cId="4061289106" sldId="303"/>
            <ac:grpSpMk id="65" creationId="{736C6D34-6110-433B-AE88-018D631EDA95}"/>
          </ac:grpSpMkLst>
        </pc:grpChg>
        <pc:grpChg chg="add del mod">
          <ac:chgData name="Gnanvo, Kondo (kg6cq)" userId="cf2a00cd-5d4a-477d-a52f-af039bcf1853" providerId="ADAL" clId="{18EC0DA1-F194-4311-B24F-733310435373}" dt="2023-11-06T17:52:58.995" v="14520" actId="478"/>
          <ac:grpSpMkLst>
            <pc:docMk/>
            <pc:sldMk cId="4061289106" sldId="303"/>
            <ac:grpSpMk id="65" creationId="{A057029B-6626-43A0-980C-3F5428C23415}"/>
          </ac:grpSpMkLst>
        </pc:grpChg>
        <pc:grpChg chg="del mod">
          <ac:chgData name="Gnanvo, Kondo (kg6cq)" userId="cf2a00cd-5d4a-477d-a52f-af039bcf1853" providerId="ADAL" clId="{18EC0DA1-F194-4311-B24F-733310435373}" dt="2023-11-05T20:12:28.165" v="5864" actId="21"/>
          <ac:grpSpMkLst>
            <pc:docMk/>
            <pc:sldMk cId="4061289106" sldId="303"/>
            <ac:grpSpMk id="77" creationId="{6864944F-5C00-48AD-879E-EBE3240C5AD1}"/>
          </ac:grpSpMkLst>
        </pc:grpChg>
        <pc:grpChg chg="del mod">
          <ac:chgData name="Gnanvo, Kondo (kg6cq)" userId="cf2a00cd-5d4a-477d-a52f-af039bcf1853" providerId="ADAL" clId="{18EC0DA1-F194-4311-B24F-733310435373}" dt="2023-11-05T20:12:28.165" v="5864" actId="21"/>
          <ac:grpSpMkLst>
            <pc:docMk/>
            <pc:sldMk cId="4061289106" sldId="303"/>
            <ac:grpSpMk id="78" creationId="{5F036340-B0B8-4A0E-B43A-909139257228}"/>
          </ac:grpSpMkLst>
        </pc:grpChg>
        <pc:grpChg chg="del mod">
          <ac:chgData name="Gnanvo, Kondo (kg6cq)" userId="cf2a00cd-5d4a-477d-a52f-af039bcf1853" providerId="ADAL" clId="{18EC0DA1-F194-4311-B24F-733310435373}" dt="2023-11-05T20:12:28.165" v="5864" actId="21"/>
          <ac:grpSpMkLst>
            <pc:docMk/>
            <pc:sldMk cId="4061289106" sldId="303"/>
            <ac:grpSpMk id="79" creationId="{964E9142-44D7-4C1D-8ABC-5BBD1BEF688D}"/>
          </ac:grpSpMkLst>
        </pc:grpChg>
        <pc:grpChg chg="add del">
          <ac:chgData name="Gnanvo, Kondo (kg6cq)" userId="cf2a00cd-5d4a-477d-a52f-af039bcf1853" providerId="ADAL" clId="{18EC0DA1-F194-4311-B24F-733310435373}" dt="2023-11-05T20:12:36.032" v="5867" actId="478"/>
          <ac:grpSpMkLst>
            <pc:docMk/>
            <pc:sldMk cId="4061289106" sldId="303"/>
            <ac:grpSpMk id="81" creationId="{B016BDD2-FB56-4DE0-93E8-A03EAC7F7F4B}"/>
          </ac:grpSpMkLst>
        </pc:grpChg>
        <pc:grpChg chg="add del">
          <ac:chgData name="Gnanvo, Kondo (kg6cq)" userId="cf2a00cd-5d4a-477d-a52f-af039bcf1853" providerId="ADAL" clId="{18EC0DA1-F194-4311-B24F-733310435373}" dt="2023-11-05T20:12:36.032" v="5867" actId="478"/>
          <ac:grpSpMkLst>
            <pc:docMk/>
            <pc:sldMk cId="4061289106" sldId="303"/>
            <ac:grpSpMk id="87" creationId="{BD5C8DE0-34F6-4E8D-B1AC-4C186EF89BE4}"/>
          </ac:grpSpMkLst>
        </pc:grpChg>
        <pc:graphicFrameChg chg="add del mod">
          <ac:chgData name="Gnanvo, Kondo (kg6cq)" userId="cf2a00cd-5d4a-477d-a52f-af039bcf1853" providerId="ADAL" clId="{18EC0DA1-F194-4311-B24F-733310435373}" dt="2023-11-06T02:05:43.616" v="8351" actId="478"/>
          <ac:graphicFrameMkLst>
            <pc:docMk/>
            <pc:sldMk cId="4061289106" sldId="303"/>
            <ac:graphicFrameMk id="97" creationId="{4BD46563-B00D-488C-A11C-B982C3C18059}"/>
          </ac:graphicFrameMkLst>
        </pc:graphicFrameChg>
        <pc:graphicFrameChg chg="add del mod">
          <ac:chgData name="Gnanvo, Kondo (kg6cq)" userId="cf2a00cd-5d4a-477d-a52f-af039bcf1853" providerId="ADAL" clId="{18EC0DA1-F194-4311-B24F-733310435373}" dt="2023-11-06T02:05:43.616" v="8351" actId="478"/>
          <ac:graphicFrameMkLst>
            <pc:docMk/>
            <pc:sldMk cId="4061289106" sldId="303"/>
            <ac:graphicFrameMk id="98" creationId="{4BD46563-B00D-488C-A11C-B982C3C18059}"/>
          </ac:graphicFrameMkLst>
        </pc:graphicFrameChg>
        <pc:graphicFrameChg chg="add">
          <ac:chgData name="Gnanvo, Kondo (kg6cq)" userId="cf2a00cd-5d4a-477d-a52f-af039bcf1853" providerId="ADAL" clId="{18EC0DA1-F194-4311-B24F-733310435373}" dt="2023-11-05T20:18:16.352" v="5896"/>
          <ac:graphicFrameMkLst>
            <pc:docMk/>
            <pc:sldMk cId="4061289106" sldId="303"/>
            <ac:graphicFrameMk id="99" creationId="{4BD46563-B00D-488C-A11C-B982C3C18059}"/>
          </ac:graphicFrameMkLst>
        </pc:graphicFrameChg>
        <pc:picChg chg="add mod ord topLvl">
          <ac:chgData name="Gnanvo, Kondo (kg6cq)" userId="cf2a00cd-5d4a-477d-a52f-af039bcf1853" providerId="ADAL" clId="{18EC0DA1-F194-4311-B24F-733310435373}" dt="2023-11-06T02:21:07.763" v="8686" actId="164"/>
          <ac:picMkLst>
            <pc:docMk/>
            <pc:sldMk cId="4061289106" sldId="303"/>
            <ac:picMk id="7" creationId="{DFE1629F-052A-458E-9F79-1CF57E6021B7}"/>
          </ac:picMkLst>
        </pc:picChg>
        <pc:picChg chg="add mod topLvl">
          <ac:chgData name="Gnanvo, Kondo (kg6cq)" userId="cf2a00cd-5d4a-477d-a52f-af039bcf1853" providerId="ADAL" clId="{18EC0DA1-F194-4311-B24F-733310435373}" dt="2023-11-06T02:21:01.247" v="8685" actId="164"/>
          <ac:picMkLst>
            <pc:docMk/>
            <pc:sldMk cId="4061289106" sldId="303"/>
            <ac:picMk id="9" creationId="{408DD433-B67B-4E86-9567-46AAF37E2C38}"/>
          </ac:picMkLst>
        </pc:picChg>
        <pc:picChg chg="add del mod ord">
          <ac:chgData name="Gnanvo, Kondo (kg6cq)" userId="cf2a00cd-5d4a-477d-a52f-af039bcf1853" providerId="ADAL" clId="{18EC0DA1-F194-4311-B24F-733310435373}" dt="2023-11-05T20:26:40.715" v="6040" actId="478"/>
          <ac:picMkLst>
            <pc:docMk/>
            <pc:sldMk cId="4061289106" sldId="303"/>
            <ac:picMk id="11" creationId="{31F4A362-DF7D-43F5-90A2-58BBD5F87517}"/>
          </ac:picMkLst>
        </pc:picChg>
        <pc:picChg chg="add del mod">
          <ac:chgData name="Gnanvo, Kondo (kg6cq)" userId="cf2a00cd-5d4a-477d-a52f-af039bcf1853" providerId="ADAL" clId="{18EC0DA1-F194-4311-B24F-733310435373}" dt="2023-11-05T20:25:30.306" v="6034" actId="478"/>
          <ac:picMkLst>
            <pc:docMk/>
            <pc:sldMk cId="4061289106" sldId="303"/>
            <ac:picMk id="13" creationId="{0152DC1D-3245-4752-B3B6-45EF564F1ED3}"/>
          </ac:picMkLst>
        </pc:picChg>
        <pc:picChg chg="add mod ord topLvl">
          <ac:chgData name="Gnanvo, Kondo (kg6cq)" userId="cf2a00cd-5d4a-477d-a52f-af039bcf1853" providerId="ADAL" clId="{18EC0DA1-F194-4311-B24F-733310435373}" dt="2023-11-06T02:20:38.296" v="8682" actId="164"/>
          <ac:picMkLst>
            <pc:docMk/>
            <pc:sldMk cId="4061289106" sldId="303"/>
            <ac:picMk id="15" creationId="{B528CC66-CC34-40BE-807D-1B8B2CB3C259}"/>
          </ac:picMkLst>
        </pc:picChg>
        <pc:picChg chg="add mod topLvl">
          <ac:chgData name="Gnanvo, Kondo (kg6cq)" userId="cf2a00cd-5d4a-477d-a52f-af039bcf1853" providerId="ADAL" clId="{18EC0DA1-F194-4311-B24F-733310435373}" dt="2023-11-06T02:20:43.879" v="8683" actId="164"/>
          <ac:picMkLst>
            <pc:docMk/>
            <pc:sldMk cId="4061289106" sldId="303"/>
            <ac:picMk id="20" creationId="{FC4BC28C-CEC0-417B-8784-8573BCC5F77A}"/>
          </ac:picMkLst>
        </pc:picChg>
        <pc:cxnChg chg="mod">
          <ac:chgData name="Gnanvo, Kondo (kg6cq)" userId="cf2a00cd-5d4a-477d-a52f-af039bcf1853" providerId="ADAL" clId="{18EC0DA1-F194-4311-B24F-733310435373}" dt="2023-11-06T17:33:53.989" v="13675" actId="478"/>
          <ac:cxnSpMkLst>
            <pc:docMk/>
            <pc:sldMk cId="4061289106" sldId="303"/>
            <ac:cxnSpMk id="33" creationId="{3C7A1CF9-8350-445F-8325-37225BAC8FEB}"/>
          </ac:cxnSpMkLst>
        </pc:cxnChg>
        <pc:cxnChg chg="mod">
          <ac:chgData name="Gnanvo, Kondo (kg6cq)" userId="cf2a00cd-5d4a-477d-a52f-af039bcf1853" providerId="ADAL" clId="{18EC0DA1-F194-4311-B24F-733310435373}" dt="2023-11-06T17:52:58.995" v="14520" actId="478"/>
          <ac:cxnSpMkLst>
            <pc:docMk/>
            <pc:sldMk cId="4061289106" sldId="303"/>
            <ac:cxnSpMk id="75" creationId="{C00882CA-F93C-4FD0-80DA-D8D32DD95924}"/>
          </ac:cxnSpMkLst>
        </pc:cxnChg>
      </pc:sldChg>
      <pc:sldChg chg="addSp delSp modSp add mod">
        <pc:chgData name="Gnanvo, Kondo (kg6cq)" userId="cf2a00cd-5d4a-477d-a52f-af039bcf1853" providerId="ADAL" clId="{18EC0DA1-F194-4311-B24F-733310435373}" dt="2023-11-06T17:33:40.094" v="13674" actId="1076"/>
        <pc:sldMkLst>
          <pc:docMk/>
          <pc:sldMk cId="3194604394" sldId="304"/>
        </pc:sldMkLst>
        <pc:spChg chg="mod topLvl">
          <ac:chgData name="Gnanvo, Kondo (kg6cq)" userId="cf2a00cd-5d4a-477d-a52f-af039bcf1853" providerId="ADAL" clId="{18EC0DA1-F194-4311-B24F-733310435373}" dt="2023-11-06T16:19:49.080" v="11052" actId="403"/>
          <ac:spMkLst>
            <pc:docMk/>
            <pc:sldMk cId="3194604394" sldId="304"/>
            <ac:spMk id="6" creationId="{D3FEA8ED-7300-42CC-9BCB-9114EA19E419}"/>
          </ac:spMkLst>
        </pc:spChg>
        <pc:spChg chg="mod topLvl">
          <ac:chgData name="Gnanvo, Kondo (kg6cq)" userId="cf2a00cd-5d4a-477d-a52f-af039bcf1853" providerId="ADAL" clId="{18EC0DA1-F194-4311-B24F-733310435373}" dt="2023-11-06T16:24:38.044" v="11116" actId="165"/>
          <ac:spMkLst>
            <pc:docMk/>
            <pc:sldMk cId="3194604394" sldId="304"/>
            <ac:spMk id="28" creationId="{665739D2-7C04-4BFE-97B3-3ACD3B0D4BAB}"/>
          </ac:spMkLst>
        </pc:spChg>
        <pc:spChg chg="mod topLvl">
          <ac:chgData name="Gnanvo, Kondo (kg6cq)" userId="cf2a00cd-5d4a-477d-a52f-af039bcf1853" providerId="ADAL" clId="{18EC0DA1-F194-4311-B24F-733310435373}" dt="2023-11-06T16:24:38.044" v="11116" actId="165"/>
          <ac:spMkLst>
            <pc:docMk/>
            <pc:sldMk cId="3194604394" sldId="304"/>
            <ac:spMk id="29" creationId="{EA114691-756B-4999-9C69-8B5354804F6B}"/>
          </ac:spMkLst>
        </pc:spChg>
        <pc:spChg chg="mod topLvl">
          <ac:chgData name="Gnanvo, Kondo (kg6cq)" userId="cf2a00cd-5d4a-477d-a52f-af039bcf1853" providerId="ADAL" clId="{18EC0DA1-F194-4311-B24F-733310435373}" dt="2023-11-06T16:24:38.044" v="11116" actId="165"/>
          <ac:spMkLst>
            <pc:docMk/>
            <pc:sldMk cId="3194604394" sldId="304"/>
            <ac:spMk id="30" creationId="{FF1E50DD-25ED-4710-8CCE-C4BFCD3B7C8A}"/>
          </ac:spMkLst>
        </pc:spChg>
        <pc:spChg chg="mod topLvl">
          <ac:chgData name="Gnanvo, Kondo (kg6cq)" userId="cf2a00cd-5d4a-477d-a52f-af039bcf1853" providerId="ADAL" clId="{18EC0DA1-F194-4311-B24F-733310435373}" dt="2023-11-06T16:24:38.044" v="11116" actId="165"/>
          <ac:spMkLst>
            <pc:docMk/>
            <pc:sldMk cId="3194604394" sldId="304"/>
            <ac:spMk id="31" creationId="{A85C8D70-4F9A-4934-A7C4-B4D05864DF9D}"/>
          </ac:spMkLst>
        </pc:spChg>
        <pc:spChg chg="mod topLvl">
          <ac:chgData name="Gnanvo, Kondo (kg6cq)" userId="cf2a00cd-5d4a-477d-a52f-af039bcf1853" providerId="ADAL" clId="{18EC0DA1-F194-4311-B24F-733310435373}" dt="2023-11-06T16:24:38.044" v="11116" actId="165"/>
          <ac:spMkLst>
            <pc:docMk/>
            <pc:sldMk cId="3194604394" sldId="304"/>
            <ac:spMk id="32" creationId="{801D7403-99AE-4A74-A77A-6DBD7FA91CAD}"/>
          </ac:spMkLst>
        </pc:spChg>
        <pc:spChg chg="mod topLvl">
          <ac:chgData name="Gnanvo, Kondo (kg6cq)" userId="cf2a00cd-5d4a-477d-a52f-af039bcf1853" providerId="ADAL" clId="{18EC0DA1-F194-4311-B24F-733310435373}" dt="2023-11-06T16:24:38.044" v="11116" actId="165"/>
          <ac:spMkLst>
            <pc:docMk/>
            <pc:sldMk cId="3194604394" sldId="304"/>
            <ac:spMk id="33" creationId="{807A42B0-B238-4F7F-A0BB-D2139DB89663}"/>
          </ac:spMkLst>
        </pc:spChg>
        <pc:spChg chg="mod topLvl">
          <ac:chgData name="Gnanvo, Kondo (kg6cq)" userId="cf2a00cd-5d4a-477d-a52f-af039bcf1853" providerId="ADAL" clId="{18EC0DA1-F194-4311-B24F-733310435373}" dt="2023-11-06T16:24:38.044" v="11116" actId="165"/>
          <ac:spMkLst>
            <pc:docMk/>
            <pc:sldMk cId="3194604394" sldId="304"/>
            <ac:spMk id="39" creationId="{1C5CAB9C-C57F-4EB2-98F1-0B48351250D1}"/>
          </ac:spMkLst>
        </pc:spChg>
        <pc:spChg chg="mod topLvl">
          <ac:chgData name="Gnanvo, Kondo (kg6cq)" userId="cf2a00cd-5d4a-477d-a52f-af039bcf1853" providerId="ADAL" clId="{18EC0DA1-F194-4311-B24F-733310435373}" dt="2023-11-06T16:38:50.593" v="11770" actId="14100"/>
          <ac:spMkLst>
            <pc:docMk/>
            <pc:sldMk cId="3194604394" sldId="304"/>
            <ac:spMk id="66" creationId="{C1DACCB5-CD1B-471E-BF28-9DA77658940D}"/>
          </ac:spMkLst>
        </pc:spChg>
        <pc:spChg chg="mod">
          <ac:chgData name="Gnanvo, Kondo (kg6cq)" userId="cf2a00cd-5d4a-477d-a52f-af039bcf1853" providerId="ADAL" clId="{18EC0DA1-F194-4311-B24F-733310435373}" dt="2023-11-06T16:24:01.989" v="11107" actId="1076"/>
          <ac:spMkLst>
            <pc:docMk/>
            <pc:sldMk cId="3194604394" sldId="304"/>
            <ac:spMk id="69" creationId="{BBBB7C61-1836-4EF7-8F82-12FC38375AC5}"/>
          </ac:spMkLst>
        </pc:spChg>
        <pc:spChg chg="mod">
          <ac:chgData name="Gnanvo, Kondo (kg6cq)" userId="cf2a00cd-5d4a-477d-a52f-af039bcf1853" providerId="ADAL" clId="{18EC0DA1-F194-4311-B24F-733310435373}" dt="2023-11-06T17:33:40.094" v="13674" actId="1076"/>
          <ac:spMkLst>
            <pc:docMk/>
            <pc:sldMk cId="3194604394" sldId="304"/>
            <ac:spMk id="70" creationId="{CB50E67B-539F-4205-8682-73EEBBD013D3}"/>
          </ac:spMkLst>
        </pc:spChg>
        <pc:spChg chg="mod">
          <ac:chgData name="Gnanvo, Kondo (kg6cq)" userId="cf2a00cd-5d4a-477d-a52f-af039bcf1853" providerId="ADAL" clId="{18EC0DA1-F194-4311-B24F-733310435373}" dt="2023-11-06T16:28:33.437" v="11177" actId="1076"/>
          <ac:spMkLst>
            <pc:docMk/>
            <pc:sldMk cId="3194604394" sldId="304"/>
            <ac:spMk id="71" creationId="{34B4AA88-A26F-4B4E-A2DE-F3C2E2577D4C}"/>
          </ac:spMkLst>
        </pc:spChg>
        <pc:spChg chg="mod">
          <ac:chgData name="Gnanvo, Kondo (kg6cq)" userId="cf2a00cd-5d4a-477d-a52f-af039bcf1853" providerId="ADAL" clId="{18EC0DA1-F194-4311-B24F-733310435373}" dt="2023-11-06T16:19:12.763" v="11034" actId="14100"/>
          <ac:spMkLst>
            <pc:docMk/>
            <pc:sldMk cId="3194604394" sldId="304"/>
            <ac:spMk id="107" creationId="{3980F385-B276-4A29-B046-573D419EC2E3}"/>
          </ac:spMkLst>
        </pc:spChg>
        <pc:spChg chg="mod topLvl">
          <ac:chgData name="Gnanvo, Kondo (kg6cq)" userId="cf2a00cd-5d4a-477d-a52f-af039bcf1853" providerId="ADAL" clId="{18EC0DA1-F194-4311-B24F-733310435373}" dt="2023-11-06T16:19:42.698" v="11049" actId="403"/>
          <ac:spMkLst>
            <pc:docMk/>
            <pc:sldMk cId="3194604394" sldId="304"/>
            <ac:spMk id="108" creationId="{AC5A5EBD-5ECC-4B18-BE12-4C445008AEAF}"/>
          </ac:spMkLst>
        </pc:spChg>
        <pc:spChg chg="mod topLvl">
          <ac:chgData name="Gnanvo, Kondo (kg6cq)" userId="cf2a00cd-5d4a-477d-a52f-af039bcf1853" providerId="ADAL" clId="{18EC0DA1-F194-4311-B24F-733310435373}" dt="2023-11-06T16:19:32.094" v="11046" actId="404"/>
          <ac:spMkLst>
            <pc:docMk/>
            <pc:sldMk cId="3194604394" sldId="304"/>
            <ac:spMk id="109" creationId="{80CCEFB8-950D-4938-BA9B-646F13EA2910}"/>
          </ac:spMkLst>
        </pc:spChg>
        <pc:spChg chg="add mod">
          <ac:chgData name="Gnanvo, Kondo (kg6cq)" userId="cf2a00cd-5d4a-477d-a52f-af039bcf1853" providerId="ADAL" clId="{18EC0DA1-F194-4311-B24F-733310435373}" dt="2023-11-06T17:04:47.986" v="13651" actId="207"/>
          <ac:spMkLst>
            <pc:docMk/>
            <pc:sldMk cId="3194604394" sldId="304"/>
            <ac:spMk id="138" creationId="{5D127821-6DC2-4FCB-B8FD-D2FC0872F2AA}"/>
          </ac:spMkLst>
        </pc:spChg>
        <pc:grpChg chg="add del mod">
          <ac:chgData name="Gnanvo, Kondo (kg6cq)" userId="cf2a00cd-5d4a-477d-a52f-af039bcf1853" providerId="ADAL" clId="{18EC0DA1-F194-4311-B24F-733310435373}" dt="2023-11-06T16:14:49.733" v="10917" actId="165"/>
          <ac:grpSpMkLst>
            <pc:docMk/>
            <pc:sldMk cId="3194604394" sldId="304"/>
            <ac:grpSpMk id="2" creationId="{BB7CBCD7-789F-4E5C-940B-820794214DE7}"/>
          </ac:grpSpMkLst>
        </pc:grpChg>
        <pc:grpChg chg="mod topLvl">
          <ac:chgData name="Gnanvo, Kondo (kg6cq)" userId="cf2a00cd-5d4a-477d-a52f-af039bcf1853" providerId="ADAL" clId="{18EC0DA1-F194-4311-B24F-733310435373}" dt="2023-11-06T16:15:12.987" v="10920" actId="164"/>
          <ac:grpSpMkLst>
            <pc:docMk/>
            <pc:sldMk cId="3194604394" sldId="304"/>
            <ac:grpSpMk id="5" creationId="{EC20A3EA-B5FE-4C68-8E08-197D6116DE51}"/>
          </ac:grpSpMkLst>
        </pc:grpChg>
        <pc:grpChg chg="add del mod">
          <ac:chgData name="Gnanvo, Kondo (kg6cq)" userId="cf2a00cd-5d4a-477d-a52f-af039bcf1853" providerId="ADAL" clId="{18EC0DA1-F194-4311-B24F-733310435373}" dt="2023-11-06T16:15:02.304" v="10919" actId="165"/>
          <ac:grpSpMkLst>
            <pc:docMk/>
            <pc:sldMk cId="3194604394" sldId="304"/>
            <ac:grpSpMk id="7" creationId="{3A421D6C-87C2-481D-949C-46AE0A2F266F}"/>
          </ac:grpSpMkLst>
        </pc:grpChg>
        <pc:grpChg chg="add mod">
          <ac:chgData name="Gnanvo, Kondo (kg6cq)" userId="cf2a00cd-5d4a-477d-a52f-af039bcf1853" providerId="ADAL" clId="{18EC0DA1-F194-4311-B24F-733310435373}" dt="2023-11-06T16:38:58.811" v="11780" actId="1038"/>
          <ac:grpSpMkLst>
            <pc:docMk/>
            <pc:sldMk cId="3194604394" sldId="304"/>
            <ac:grpSpMk id="9" creationId="{166BFDE7-44AA-4457-A390-1B7C4D3591B4}"/>
          </ac:grpSpMkLst>
        </pc:grpChg>
        <pc:grpChg chg="del mod topLvl">
          <ac:chgData name="Gnanvo, Kondo (kg6cq)" userId="cf2a00cd-5d4a-477d-a52f-af039bcf1853" providerId="ADAL" clId="{18EC0DA1-F194-4311-B24F-733310435373}" dt="2023-11-06T16:14:53.575" v="10918" actId="478"/>
          <ac:grpSpMkLst>
            <pc:docMk/>
            <pc:sldMk cId="3194604394" sldId="304"/>
            <ac:grpSpMk id="15" creationId="{434D36CA-54F4-48D9-9945-AE6B83762A10}"/>
          </ac:grpSpMkLst>
        </pc:grpChg>
        <pc:grpChg chg="del mod topLvl">
          <ac:chgData name="Gnanvo, Kondo (kg6cq)" userId="cf2a00cd-5d4a-477d-a52f-af039bcf1853" providerId="ADAL" clId="{18EC0DA1-F194-4311-B24F-733310435373}" dt="2023-11-06T16:24:38.044" v="11116" actId="165"/>
          <ac:grpSpMkLst>
            <pc:docMk/>
            <pc:sldMk cId="3194604394" sldId="304"/>
            <ac:grpSpMk id="25" creationId="{F46F0B0B-0881-472F-B457-BEA8497D84BD}"/>
          </ac:grpSpMkLst>
        </pc:grpChg>
        <pc:grpChg chg="mod topLvl">
          <ac:chgData name="Gnanvo, Kondo (kg6cq)" userId="cf2a00cd-5d4a-477d-a52f-af039bcf1853" providerId="ADAL" clId="{18EC0DA1-F194-4311-B24F-733310435373}" dt="2023-11-06T16:28:44.758" v="11181" actId="1076"/>
          <ac:grpSpMkLst>
            <pc:docMk/>
            <pc:sldMk cId="3194604394" sldId="304"/>
            <ac:grpSpMk id="26" creationId="{F43296D6-2C98-4388-96D4-C747F21986A4}"/>
          </ac:grpSpMkLst>
        </pc:grpChg>
        <pc:grpChg chg="mod topLvl">
          <ac:chgData name="Gnanvo, Kondo (kg6cq)" userId="cf2a00cd-5d4a-477d-a52f-af039bcf1853" providerId="ADAL" clId="{18EC0DA1-F194-4311-B24F-733310435373}" dt="2023-11-06T16:27:34.765" v="11164" actId="1076"/>
          <ac:grpSpMkLst>
            <pc:docMk/>
            <pc:sldMk cId="3194604394" sldId="304"/>
            <ac:grpSpMk id="67" creationId="{FB868A28-9AC6-4BDF-B513-8013D4F4ADDB}"/>
          </ac:grpSpMkLst>
        </pc:grpChg>
        <pc:graphicFrameChg chg="mod modGraphic">
          <ac:chgData name="Gnanvo, Kondo (kg6cq)" userId="cf2a00cd-5d4a-477d-a52f-af039bcf1853" providerId="ADAL" clId="{18EC0DA1-F194-4311-B24F-733310435373}" dt="2023-11-06T16:42:09.010" v="12045" actId="1076"/>
          <ac:graphicFrameMkLst>
            <pc:docMk/>
            <pc:sldMk cId="3194604394" sldId="304"/>
            <ac:graphicFrameMk id="115" creationId="{41D9DF18-1A69-40B2-A08F-12981B41F180}"/>
          </ac:graphicFrameMkLst>
        </pc:graphicFrameChg>
        <pc:picChg chg="mod">
          <ac:chgData name="Gnanvo, Kondo (kg6cq)" userId="cf2a00cd-5d4a-477d-a52f-af039bcf1853" providerId="ADAL" clId="{18EC0DA1-F194-4311-B24F-733310435373}" dt="2023-11-06T16:18:54.776" v="11026" actId="14100"/>
          <ac:picMkLst>
            <pc:docMk/>
            <pc:sldMk cId="3194604394" sldId="304"/>
            <ac:picMk id="3" creationId="{E4DF1F29-882A-4543-BCC4-79B94C122EFA}"/>
          </ac:picMkLst>
        </pc:picChg>
        <pc:cxnChg chg="mod topLvl">
          <ac:chgData name="Gnanvo, Kondo (kg6cq)" userId="cf2a00cd-5d4a-477d-a52f-af039bcf1853" providerId="ADAL" clId="{18EC0DA1-F194-4311-B24F-733310435373}" dt="2023-11-06T16:19:42.698" v="11049" actId="403"/>
          <ac:cxnSpMkLst>
            <pc:docMk/>
            <pc:sldMk cId="3194604394" sldId="304"/>
            <ac:cxnSpMk id="8" creationId="{046405A0-1239-4536-AACE-642F9701AB81}"/>
          </ac:cxnSpMkLst>
        </pc:cxnChg>
        <pc:cxnChg chg="mod topLvl">
          <ac:chgData name="Gnanvo, Kondo (kg6cq)" userId="cf2a00cd-5d4a-477d-a52f-af039bcf1853" providerId="ADAL" clId="{18EC0DA1-F194-4311-B24F-733310435373}" dt="2023-11-06T16:24:38.044" v="11116" actId="165"/>
          <ac:cxnSpMkLst>
            <pc:docMk/>
            <pc:sldMk cId="3194604394" sldId="304"/>
            <ac:cxnSpMk id="27" creationId="{945F9FA6-5478-4266-96ED-FC94B15CA6C4}"/>
          </ac:cxnSpMkLst>
        </pc:cxnChg>
        <pc:cxnChg chg="mod topLvl">
          <ac:chgData name="Gnanvo, Kondo (kg6cq)" userId="cf2a00cd-5d4a-477d-a52f-af039bcf1853" providerId="ADAL" clId="{18EC0DA1-F194-4311-B24F-733310435373}" dt="2023-11-06T16:28:44.758" v="11181" actId="1076"/>
          <ac:cxnSpMkLst>
            <pc:docMk/>
            <pc:sldMk cId="3194604394" sldId="304"/>
            <ac:cxnSpMk id="34" creationId="{CC69E164-F5F4-4F20-A897-7AF22E0E569A}"/>
          </ac:cxnSpMkLst>
        </pc:cxnChg>
        <pc:cxnChg chg="mod topLvl">
          <ac:chgData name="Gnanvo, Kondo (kg6cq)" userId="cf2a00cd-5d4a-477d-a52f-af039bcf1853" providerId="ADAL" clId="{18EC0DA1-F194-4311-B24F-733310435373}" dt="2023-11-06T16:28:44.758" v="11181" actId="1076"/>
          <ac:cxnSpMkLst>
            <pc:docMk/>
            <pc:sldMk cId="3194604394" sldId="304"/>
            <ac:cxnSpMk id="35" creationId="{1BE5D258-94D1-43DD-AFBC-791CF3371978}"/>
          </ac:cxnSpMkLst>
        </pc:cxnChg>
        <pc:cxnChg chg="mod topLvl">
          <ac:chgData name="Gnanvo, Kondo (kg6cq)" userId="cf2a00cd-5d4a-477d-a52f-af039bcf1853" providerId="ADAL" clId="{18EC0DA1-F194-4311-B24F-733310435373}" dt="2023-11-06T16:28:44.758" v="11181" actId="1076"/>
          <ac:cxnSpMkLst>
            <pc:docMk/>
            <pc:sldMk cId="3194604394" sldId="304"/>
            <ac:cxnSpMk id="36" creationId="{2A60861D-AFA0-4FEE-992D-FB4516D41AD4}"/>
          </ac:cxnSpMkLst>
        </pc:cxnChg>
        <pc:cxnChg chg="mod topLvl">
          <ac:chgData name="Gnanvo, Kondo (kg6cq)" userId="cf2a00cd-5d4a-477d-a52f-af039bcf1853" providerId="ADAL" clId="{18EC0DA1-F194-4311-B24F-733310435373}" dt="2023-11-06T16:28:44.758" v="11181" actId="1076"/>
          <ac:cxnSpMkLst>
            <pc:docMk/>
            <pc:sldMk cId="3194604394" sldId="304"/>
            <ac:cxnSpMk id="37" creationId="{9D77AB00-69B5-4029-B6A1-24E76F154D00}"/>
          </ac:cxnSpMkLst>
        </pc:cxnChg>
        <pc:cxnChg chg="mod topLvl">
          <ac:chgData name="Gnanvo, Kondo (kg6cq)" userId="cf2a00cd-5d4a-477d-a52f-af039bcf1853" providerId="ADAL" clId="{18EC0DA1-F194-4311-B24F-733310435373}" dt="2023-11-06T16:28:44.758" v="11181" actId="1076"/>
          <ac:cxnSpMkLst>
            <pc:docMk/>
            <pc:sldMk cId="3194604394" sldId="304"/>
            <ac:cxnSpMk id="38" creationId="{CDACAB87-6D5D-4C68-A06E-62CB458D6152}"/>
          </ac:cxnSpMkLst>
        </pc:cxnChg>
        <pc:cxnChg chg="mod">
          <ac:chgData name="Gnanvo, Kondo (kg6cq)" userId="cf2a00cd-5d4a-477d-a52f-af039bcf1853" providerId="ADAL" clId="{18EC0DA1-F194-4311-B24F-733310435373}" dt="2023-11-06T16:21:49.492" v="11083" actId="692"/>
          <ac:cxnSpMkLst>
            <pc:docMk/>
            <pc:sldMk cId="3194604394" sldId="304"/>
            <ac:cxnSpMk id="77" creationId="{502AD6DB-B2D1-4030-B63D-AB7752E54090}"/>
          </ac:cxnSpMkLst>
        </pc:cxnChg>
        <pc:cxnChg chg="mod">
          <ac:chgData name="Gnanvo, Kondo (kg6cq)" userId="cf2a00cd-5d4a-477d-a52f-af039bcf1853" providerId="ADAL" clId="{18EC0DA1-F194-4311-B24F-733310435373}" dt="2023-11-06T16:21:49.492" v="11083" actId="692"/>
          <ac:cxnSpMkLst>
            <pc:docMk/>
            <pc:sldMk cId="3194604394" sldId="304"/>
            <ac:cxnSpMk id="102" creationId="{7AE261B0-FB97-44BA-8F2D-997C7A936B67}"/>
          </ac:cxnSpMkLst>
        </pc:cxnChg>
        <pc:cxnChg chg="mod">
          <ac:chgData name="Gnanvo, Kondo (kg6cq)" userId="cf2a00cd-5d4a-477d-a52f-af039bcf1853" providerId="ADAL" clId="{18EC0DA1-F194-4311-B24F-733310435373}" dt="2023-11-06T16:21:49.492" v="11083" actId="692"/>
          <ac:cxnSpMkLst>
            <pc:docMk/>
            <pc:sldMk cId="3194604394" sldId="304"/>
            <ac:cxnSpMk id="103" creationId="{2EEC166F-13E7-4B33-B765-CC29486B731E}"/>
          </ac:cxnSpMkLst>
        </pc:cxnChg>
        <pc:cxnChg chg="mod">
          <ac:chgData name="Gnanvo, Kondo (kg6cq)" userId="cf2a00cd-5d4a-477d-a52f-af039bcf1853" providerId="ADAL" clId="{18EC0DA1-F194-4311-B24F-733310435373}" dt="2023-11-06T16:21:49.492" v="11083" actId="692"/>
          <ac:cxnSpMkLst>
            <pc:docMk/>
            <pc:sldMk cId="3194604394" sldId="304"/>
            <ac:cxnSpMk id="104" creationId="{E295F68C-C91A-43A3-895D-1C9D222D1ED3}"/>
          </ac:cxnSpMkLst>
        </pc:cxnChg>
        <pc:cxnChg chg="mod ord topLvl">
          <ac:chgData name="Gnanvo, Kondo (kg6cq)" userId="cf2a00cd-5d4a-477d-a52f-af039bcf1853" providerId="ADAL" clId="{18EC0DA1-F194-4311-B24F-733310435373}" dt="2023-11-06T16:38:56.691" v="11771" actId="14100"/>
          <ac:cxnSpMkLst>
            <pc:docMk/>
            <pc:sldMk cId="3194604394" sldId="304"/>
            <ac:cxnSpMk id="105" creationId="{C8AC54DA-8009-4ADC-BC24-6C8FB06A742D}"/>
          </ac:cxnSpMkLst>
        </pc:cxnChg>
        <pc:cxnChg chg="mod topLvl">
          <ac:chgData name="Gnanvo, Kondo (kg6cq)" userId="cf2a00cd-5d4a-477d-a52f-af039bcf1853" providerId="ADAL" clId="{18EC0DA1-F194-4311-B24F-733310435373}" dt="2023-11-06T16:28:44.758" v="11181" actId="1076"/>
          <ac:cxnSpMkLst>
            <pc:docMk/>
            <pc:sldMk cId="3194604394" sldId="304"/>
            <ac:cxnSpMk id="106" creationId="{73406004-4FCD-4A56-AF8A-D22D0CC95F3B}"/>
          </ac:cxnSpMkLst>
        </pc:cxnChg>
        <pc:cxnChg chg="mod topLvl">
          <ac:chgData name="Gnanvo, Kondo (kg6cq)" userId="cf2a00cd-5d4a-477d-a52f-af039bcf1853" providerId="ADAL" clId="{18EC0DA1-F194-4311-B24F-733310435373}" dt="2023-11-06T16:19:32.094" v="11046" actId="404"/>
          <ac:cxnSpMkLst>
            <pc:docMk/>
            <pc:sldMk cId="3194604394" sldId="304"/>
            <ac:cxnSpMk id="110" creationId="{2F5CE12F-089D-450C-8D6E-AB1C64EB9A53}"/>
          </ac:cxnSpMkLst>
        </pc:cxnChg>
      </pc:sldChg>
      <pc:sldChg chg="addSp delSp modSp add mod">
        <pc:chgData name="Gnanvo, Kondo (kg6cq)" userId="cf2a00cd-5d4a-477d-a52f-af039bcf1853" providerId="ADAL" clId="{18EC0DA1-F194-4311-B24F-733310435373}" dt="2023-11-06T18:44:35.280" v="16217" actId="2710"/>
        <pc:sldMkLst>
          <pc:docMk/>
          <pc:sldMk cId="3943746142" sldId="305"/>
        </pc:sldMkLst>
        <pc:spChg chg="add mod">
          <ac:chgData name="Gnanvo, Kondo (kg6cq)" userId="cf2a00cd-5d4a-477d-a52f-af039bcf1853" providerId="ADAL" clId="{18EC0DA1-F194-4311-B24F-733310435373}" dt="2023-11-06T18:44:35.280" v="16217" actId="2710"/>
          <ac:spMkLst>
            <pc:docMk/>
            <pc:sldMk cId="3943746142" sldId="305"/>
            <ac:spMk id="20" creationId="{055AF266-23E9-4D0C-AE84-0F144D1F6FB9}"/>
          </ac:spMkLst>
        </pc:spChg>
        <pc:spChg chg="mod">
          <ac:chgData name="Gnanvo, Kondo (kg6cq)" userId="cf2a00cd-5d4a-477d-a52f-af039bcf1853" providerId="ADAL" clId="{18EC0DA1-F194-4311-B24F-733310435373}" dt="2023-11-06T18:21:17.298" v="15290" actId="1076"/>
          <ac:spMkLst>
            <pc:docMk/>
            <pc:sldMk cId="3943746142" sldId="305"/>
            <ac:spMk id="63" creationId="{DC82041A-9D93-4BA6-B62F-5D92A41C932D}"/>
          </ac:spMkLst>
        </pc:spChg>
        <pc:spChg chg="mod">
          <ac:chgData name="Gnanvo, Kondo (kg6cq)" userId="cf2a00cd-5d4a-477d-a52f-af039bcf1853" providerId="ADAL" clId="{18EC0DA1-F194-4311-B24F-733310435373}" dt="2023-11-06T18:21:52.496" v="15301" actId="1035"/>
          <ac:spMkLst>
            <pc:docMk/>
            <pc:sldMk cId="3943746142" sldId="305"/>
            <ac:spMk id="64" creationId="{42D30DF0-C958-495A-B4A1-95F08494BD2D}"/>
          </ac:spMkLst>
        </pc:spChg>
        <pc:spChg chg="mod">
          <ac:chgData name="Gnanvo, Kondo (kg6cq)" userId="cf2a00cd-5d4a-477d-a52f-af039bcf1853" providerId="ADAL" clId="{18EC0DA1-F194-4311-B24F-733310435373}" dt="2023-11-06T18:21:37.383" v="15293" actId="1076"/>
          <ac:spMkLst>
            <pc:docMk/>
            <pc:sldMk cId="3943746142" sldId="305"/>
            <ac:spMk id="67" creationId="{4CABEC67-255C-4C97-91A1-CD37299400BD}"/>
          </ac:spMkLst>
        </pc:spChg>
        <pc:spChg chg="mod">
          <ac:chgData name="Gnanvo, Kondo (kg6cq)" userId="cf2a00cd-5d4a-477d-a52f-af039bcf1853" providerId="ADAL" clId="{18EC0DA1-F194-4311-B24F-733310435373}" dt="2023-11-06T18:21:56.922" v="15305" actId="1035"/>
          <ac:spMkLst>
            <pc:docMk/>
            <pc:sldMk cId="3943746142" sldId="305"/>
            <ac:spMk id="69" creationId="{CF9A083D-91AC-478F-9F7B-9CC5345E5342}"/>
          </ac:spMkLst>
        </pc:spChg>
        <pc:grpChg chg="del">
          <ac:chgData name="Gnanvo, Kondo (kg6cq)" userId="cf2a00cd-5d4a-477d-a52f-af039bcf1853" providerId="ADAL" clId="{18EC0DA1-F194-4311-B24F-733310435373}" dt="2023-11-06T18:18:44.041" v="15228" actId="478"/>
          <ac:grpSpMkLst>
            <pc:docMk/>
            <pc:sldMk cId="3943746142" sldId="305"/>
            <ac:grpSpMk id="5" creationId="{2A02C56A-987D-4AC5-9647-506750B5CF5C}"/>
          </ac:grpSpMkLst>
        </pc:grpChg>
        <pc:grpChg chg="del">
          <ac:chgData name="Gnanvo, Kondo (kg6cq)" userId="cf2a00cd-5d4a-477d-a52f-af039bcf1853" providerId="ADAL" clId="{18EC0DA1-F194-4311-B24F-733310435373}" dt="2023-11-06T18:18:44.041" v="15228" actId="478"/>
          <ac:grpSpMkLst>
            <pc:docMk/>
            <pc:sldMk cId="3943746142" sldId="305"/>
            <ac:grpSpMk id="6" creationId="{C0A6DDB2-C8B1-43AF-811C-6FA93FBD095C}"/>
          </ac:grpSpMkLst>
        </pc:grpChg>
        <pc:grpChg chg="mod">
          <ac:chgData name="Gnanvo, Kondo (kg6cq)" userId="cf2a00cd-5d4a-477d-a52f-af039bcf1853" providerId="ADAL" clId="{18EC0DA1-F194-4311-B24F-733310435373}" dt="2023-11-06T18:22:04.137" v="15306" actId="12788"/>
          <ac:grpSpMkLst>
            <pc:docMk/>
            <pc:sldMk cId="3943746142" sldId="305"/>
            <ac:grpSpMk id="8" creationId="{37B662C7-DD74-41BC-857B-614E64165470}"/>
          </ac:grpSpMkLst>
        </pc:grpChg>
        <pc:grpChg chg="mod">
          <ac:chgData name="Gnanvo, Kondo (kg6cq)" userId="cf2a00cd-5d4a-477d-a52f-af039bcf1853" providerId="ADAL" clId="{18EC0DA1-F194-4311-B24F-733310435373}" dt="2023-11-06T18:21:02.603" v="15288" actId="12788"/>
          <ac:grpSpMkLst>
            <pc:docMk/>
            <pc:sldMk cId="3943746142" sldId="305"/>
            <ac:grpSpMk id="9" creationId="{44EE6003-8CD7-484F-9627-CC0BBD317B85}"/>
          </ac:grpSpMkLst>
        </pc:grpChg>
        <pc:picChg chg="mod">
          <ac:chgData name="Gnanvo, Kondo (kg6cq)" userId="cf2a00cd-5d4a-477d-a52f-af039bcf1853" providerId="ADAL" clId="{18EC0DA1-F194-4311-B24F-733310435373}" dt="2023-11-06T18:22:28.466" v="15324" actId="1037"/>
          <ac:picMkLst>
            <pc:docMk/>
            <pc:sldMk cId="3943746142" sldId="305"/>
            <ac:picMk id="3" creationId="{06168270-6A45-4084-AAF9-BC13D6EEF8BC}"/>
          </ac:picMkLst>
        </pc:picChg>
        <pc:picChg chg="mod">
          <ac:chgData name="Gnanvo, Kondo (kg6cq)" userId="cf2a00cd-5d4a-477d-a52f-af039bcf1853" providerId="ADAL" clId="{18EC0DA1-F194-4311-B24F-733310435373}" dt="2023-11-06T18:22:28.466" v="15324" actId="1037"/>
          <ac:picMkLst>
            <pc:docMk/>
            <pc:sldMk cId="3943746142" sldId="305"/>
            <ac:picMk id="19" creationId="{176169FA-09FE-4914-B357-E6E194A54403}"/>
          </ac:picMkLst>
        </pc:picChg>
        <pc:picChg chg="mod">
          <ac:chgData name="Gnanvo, Kondo (kg6cq)" userId="cf2a00cd-5d4a-477d-a52f-af039bcf1853" providerId="ADAL" clId="{18EC0DA1-F194-4311-B24F-733310435373}" dt="2023-11-06T18:20:46.490" v="15284" actId="14100"/>
          <ac:picMkLst>
            <pc:docMk/>
            <pc:sldMk cId="3943746142" sldId="305"/>
            <ac:picMk id="62" creationId="{C935D41B-F43E-4EBD-92F7-765B29455B6B}"/>
          </ac:picMkLst>
        </pc:picChg>
        <pc:picChg chg="mod">
          <ac:chgData name="Gnanvo, Kondo (kg6cq)" userId="cf2a00cd-5d4a-477d-a52f-af039bcf1853" providerId="ADAL" clId="{18EC0DA1-F194-4311-B24F-733310435373}" dt="2023-11-06T18:20:40.677" v="15282" actId="14100"/>
          <ac:picMkLst>
            <pc:docMk/>
            <pc:sldMk cId="3943746142" sldId="305"/>
            <ac:picMk id="66" creationId="{61605E35-9FB0-4A15-849C-B4ED14E75AC0}"/>
          </ac:picMkLst>
        </pc:picChg>
      </pc:sldChg>
      <pc:sldChg chg="modSp mod">
        <pc:chgData name="Gnanvo, Kondo (kg6cq)" userId="cf2a00cd-5d4a-477d-a52f-af039bcf1853" providerId="ADAL" clId="{18EC0DA1-F194-4311-B24F-733310435373}" dt="2023-11-06T18:24:40.576" v="15459" actId="207"/>
        <pc:sldMkLst>
          <pc:docMk/>
          <pc:sldMk cId="1637117676" sldId="306"/>
        </pc:sldMkLst>
        <pc:spChg chg="mod">
          <ac:chgData name="Gnanvo, Kondo (kg6cq)" userId="cf2a00cd-5d4a-477d-a52f-af039bcf1853" providerId="ADAL" clId="{18EC0DA1-F194-4311-B24F-733310435373}" dt="2023-11-06T18:24:40.576" v="15459" actId="207"/>
          <ac:spMkLst>
            <pc:docMk/>
            <pc:sldMk cId="1637117676" sldId="306"/>
            <ac:spMk id="5" creationId="{0E2A80C7-6727-44F0-B735-4F7E428F4C85}"/>
          </ac:spMkLst>
        </pc:spChg>
      </pc:sldChg>
      <pc:sldChg chg="modSp mod">
        <pc:chgData name="Gnanvo, Kondo (kg6cq)" userId="cf2a00cd-5d4a-477d-a52f-af039bcf1853" providerId="ADAL" clId="{18EC0DA1-F194-4311-B24F-733310435373}" dt="2023-11-06T18:25:08.469" v="15461" actId="207"/>
        <pc:sldMkLst>
          <pc:docMk/>
          <pc:sldMk cId="1511826901" sldId="307"/>
        </pc:sldMkLst>
        <pc:spChg chg="mod">
          <ac:chgData name="Gnanvo, Kondo (kg6cq)" userId="cf2a00cd-5d4a-477d-a52f-af039bcf1853" providerId="ADAL" clId="{18EC0DA1-F194-4311-B24F-733310435373}" dt="2023-11-06T18:25:08.469" v="15461" actId="207"/>
          <ac:spMkLst>
            <pc:docMk/>
            <pc:sldMk cId="1511826901" sldId="307"/>
            <ac:spMk id="5" creationId="{0E2A80C7-6727-44F0-B735-4F7E428F4C85}"/>
          </ac:spMkLst>
        </pc:spChg>
      </pc:sldChg>
      <pc:sldChg chg="modSp mod">
        <pc:chgData name="Gnanvo, Kondo (kg6cq)" userId="cf2a00cd-5d4a-477d-a52f-af039bcf1853" providerId="ADAL" clId="{18EC0DA1-F194-4311-B24F-733310435373}" dt="2023-11-06T18:25:52.319" v="15463" actId="207"/>
        <pc:sldMkLst>
          <pc:docMk/>
          <pc:sldMk cId="215942008" sldId="308"/>
        </pc:sldMkLst>
        <pc:spChg chg="mod">
          <ac:chgData name="Gnanvo, Kondo (kg6cq)" userId="cf2a00cd-5d4a-477d-a52f-af039bcf1853" providerId="ADAL" clId="{18EC0DA1-F194-4311-B24F-733310435373}" dt="2023-11-06T18:25:52.319" v="15463" actId="207"/>
          <ac:spMkLst>
            <pc:docMk/>
            <pc:sldMk cId="215942008" sldId="308"/>
            <ac:spMk id="5" creationId="{0E2A80C7-6727-44F0-B735-4F7E428F4C85}"/>
          </ac:spMkLst>
        </pc:spChg>
      </pc:sldChg>
      <pc:sldChg chg="addSp delSp modSp add del mod">
        <pc:chgData name="Gnanvo, Kondo (kg6cq)" userId="cf2a00cd-5d4a-477d-a52f-af039bcf1853" providerId="ADAL" clId="{18EC0DA1-F194-4311-B24F-733310435373}" dt="2023-11-06T19:29:32.258" v="16655" actId="47"/>
        <pc:sldMkLst>
          <pc:docMk/>
          <pc:sldMk cId="3816762451" sldId="309"/>
        </pc:sldMkLst>
        <pc:spChg chg="mod">
          <ac:chgData name="Gnanvo, Kondo (kg6cq)" userId="cf2a00cd-5d4a-477d-a52f-af039bcf1853" providerId="ADAL" clId="{18EC0DA1-F194-4311-B24F-733310435373}" dt="2023-11-06T19:21:24.046" v="16551" actId="1076"/>
          <ac:spMkLst>
            <pc:docMk/>
            <pc:sldMk cId="3816762451" sldId="309"/>
            <ac:spMk id="4" creationId="{731E9861-9466-457C-9404-5D59C7536C14}"/>
          </ac:spMkLst>
        </pc:spChg>
        <pc:spChg chg="mod topLvl">
          <ac:chgData name="Gnanvo, Kondo (kg6cq)" userId="cf2a00cd-5d4a-477d-a52f-af039bcf1853" providerId="ADAL" clId="{18EC0DA1-F194-4311-B24F-733310435373}" dt="2023-11-06T19:21:10.648" v="16549" actId="165"/>
          <ac:spMkLst>
            <pc:docMk/>
            <pc:sldMk cId="3816762451" sldId="309"/>
            <ac:spMk id="8" creationId="{5A778599-860B-41D7-846D-8F7953CA0185}"/>
          </ac:spMkLst>
        </pc:spChg>
        <pc:spChg chg="add mod topLvl">
          <ac:chgData name="Gnanvo, Kondo (kg6cq)" userId="cf2a00cd-5d4a-477d-a52f-af039bcf1853" providerId="ADAL" clId="{18EC0DA1-F194-4311-B24F-733310435373}" dt="2023-11-06T19:23:41.700" v="16557" actId="1076"/>
          <ac:spMkLst>
            <pc:docMk/>
            <pc:sldMk cId="3816762451" sldId="309"/>
            <ac:spMk id="12" creationId="{C45FD02D-6CE5-420E-AE3E-A00A64BD8B9D}"/>
          </ac:spMkLst>
        </pc:spChg>
        <pc:spChg chg="add mod topLvl">
          <ac:chgData name="Gnanvo, Kondo (kg6cq)" userId="cf2a00cd-5d4a-477d-a52f-af039bcf1853" providerId="ADAL" clId="{18EC0DA1-F194-4311-B24F-733310435373}" dt="2023-11-06T19:21:24.046" v="16551" actId="1076"/>
          <ac:spMkLst>
            <pc:docMk/>
            <pc:sldMk cId="3816762451" sldId="309"/>
            <ac:spMk id="13" creationId="{A20192F8-87F0-4696-96E3-5D96F324820A}"/>
          </ac:spMkLst>
        </pc:spChg>
        <pc:grpChg chg="add del mod">
          <ac:chgData name="Gnanvo, Kondo (kg6cq)" userId="cf2a00cd-5d4a-477d-a52f-af039bcf1853" providerId="ADAL" clId="{18EC0DA1-F194-4311-B24F-733310435373}" dt="2023-11-06T19:21:03.765" v="16548" actId="165"/>
          <ac:grpSpMkLst>
            <pc:docMk/>
            <pc:sldMk cId="3816762451" sldId="309"/>
            <ac:grpSpMk id="2" creationId="{33C970D7-AC14-4683-AD97-A137484456A8}"/>
          </ac:grpSpMkLst>
        </pc:grpChg>
        <pc:grpChg chg="add del mod topLvl">
          <ac:chgData name="Gnanvo, Kondo (kg6cq)" userId="cf2a00cd-5d4a-477d-a52f-af039bcf1853" providerId="ADAL" clId="{18EC0DA1-F194-4311-B24F-733310435373}" dt="2023-11-06T19:21:10.648" v="16549" actId="165"/>
          <ac:grpSpMkLst>
            <pc:docMk/>
            <pc:sldMk cId="3816762451" sldId="309"/>
            <ac:grpSpMk id="5" creationId="{222AAE62-F560-47C0-A946-C81F0E1631FE}"/>
          </ac:grpSpMkLst>
        </pc:grpChg>
        <pc:grpChg chg="del mod topLvl">
          <ac:chgData name="Gnanvo, Kondo (kg6cq)" userId="cf2a00cd-5d4a-477d-a52f-af039bcf1853" providerId="ADAL" clId="{18EC0DA1-F194-4311-B24F-733310435373}" dt="2023-11-06T19:21:14.121" v="16550" actId="165"/>
          <ac:grpSpMkLst>
            <pc:docMk/>
            <pc:sldMk cId="3816762451" sldId="309"/>
            <ac:grpSpMk id="7" creationId="{855F5345-8C12-4861-A220-DB5E69D14D0E}"/>
          </ac:grpSpMkLst>
        </pc:grpChg>
        <pc:picChg chg="del">
          <ac:chgData name="Gnanvo, Kondo (kg6cq)" userId="cf2a00cd-5d4a-477d-a52f-af039bcf1853" providerId="ADAL" clId="{18EC0DA1-F194-4311-B24F-733310435373}" dt="2023-11-06T19:18:35.886" v="16515" actId="478"/>
          <ac:picMkLst>
            <pc:docMk/>
            <pc:sldMk cId="3816762451" sldId="309"/>
            <ac:picMk id="6" creationId="{6A91E7D8-D0B8-4412-9E57-260A79D8BF69}"/>
          </ac:picMkLst>
        </pc:picChg>
        <pc:picChg chg="mod topLvl">
          <ac:chgData name="Gnanvo, Kondo (kg6cq)" userId="cf2a00cd-5d4a-477d-a52f-af039bcf1853" providerId="ADAL" clId="{18EC0DA1-F194-4311-B24F-733310435373}" dt="2023-11-06T19:23:38.843" v="16556" actId="1076"/>
          <ac:picMkLst>
            <pc:docMk/>
            <pc:sldMk cId="3816762451" sldId="309"/>
            <ac:picMk id="9" creationId="{E675965E-75E5-4307-A341-096EB2B7D7E2}"/>
          </ac:picMkLst>
        </pc:picChg>
        <pc:picChg chg="mod topLvl">
          <ac:chgData name="Gnanvo, Kondo (kg6cq)" userId="cf2a00cd-5d4a-477d-a52f-af039bcf1853" providerId="ADAL" clId="{18EC0DA1-F194-4311-B24F-733310435373}" dt="2023-11-06T19:21:24.046" v="16551" actId="1076"/>
          <ac:picMkLst>
            <pc:docMk/>
            <pc:sldMk cId="3816762451" sldId="309"/>
            <ac:picMk id="10" creationId="{7DF56C9A-CC60-40BA-8DB2-FCF0D75A5ECE}"/>
          </ac:picMkLst>
        </pc:picChg>
        <pc:picChg chg="add mod">
          <ac:chgData name="Gnanvo, Kondo (kg6cq)" userId="cf2a00cd-5d4a-477d-a52f-af039bcf1853" providerId="ADAL" clId="{18EC0DA1-F194-4311-B24F-733310435373}" dt="2023-11-06T19:24:39.921" v="16566" actId="1076"/>
          <ac:picMkLst>
            <pc:docMk/>
            <pc:sldMk cId="3816762451" sldId="309"/>
            <ac:picMk id="1026" creationId="{F6714D54-7C1B-4F00-880A-7903AA0F70AE}"/>
          </ac:picMkLst>
        </pc:picChg>
        <pc:cxnChg chg="mod topLvl">
          <ac:chgData name="Gnanvo, Kondo (kg6cq)" userId="cf2a00cd-5d4a-477d-a52f-af039bcf1853" providerId="ADAL" clId="{18EC0DA1-F194-4311-B24F-733310435373}" dt="2023-11-06T19:21:24.046" v="16551" actId="1076"/>
          <ac:cxnSpMkLst>
            <pc:docMk/>
            <pc:sldMk cId="3816762451" sldId="309"/>
            <ac:cxnSpMk id="11" creationId="{2A3BA416-E91C-4D96-8B86-967C13C9DC8F}"/>
          </ac:cxnSpMkLst>
        </pc:cxnChg>
      </pc:sldChg>
      <pc:sldChg chg="addSp delSp modSp add del mod">
        <pc:chgData name="Gnanvo, Kondo (kg6cq)" userId="cf2a00cd-5d4a-477d-a52f-af039bcf1853" providerId="ADAL" clId="{18EC0DA1-F194-4311-B24F-733310435373}" dt="2023-11-06T19:37:43.528" v="16838" actId="47"/>
        <pc:sldMkLst>
          <pc:docMk/>
          <pc:sldMk cId="4024147667" sldId="310"/>
        </pc:sldMkLst>
        <pc:spChg chg="del">
          <ac:chgData name="Gnanvo, Kondo (kg6cq)" userId="cf2a00cd-5d4a-477d-a52f-af039bcf1853" providerId="ADAL" clId="{18EC0DA1-F194-4311-B24F-733310435373}" dt="2023-11-06T19:24:02.001" v="16560" actId="478"/>
          <ac:spMkLst>
            <pc:docMk/>
            <pc:sldMk cId="4024147667" sldId="310"/>
            <ac:spMk id="13" creationId="{E73916C2-19BD-4122-8A63-DC30CAB2B7F1}"/>
          </ac:spMkLst>
        </pc:spChg>
        <pc:spChg chg="add mod">
          <ac:chgData name="Gnanvo, Kondo (kg6cq)" userId="cf2a00cd-5d4a-477d-a52f-af039bcf1853" providerId="ADAL" clId="{18EC0DA1-F194-4311-B24F-733310435373}" dt="2023-11-06T19:27:45.812" v="16634" actId="1076"/>
          <ac:spMkLst>
            <pc:docMk/>
            <pc:sldMk cId="4024147667" sldId="310"/>
            <ac:spMk id="15" creationId="{D619BD6D-B200-4AC8-BB47-A2B6648595B3}"/>
          </ac:spMkLst>
        </pc:spChg>
        <pc:spChg chg="add mod">
          <ac:chgData name="Gnanvo, Kondo (kg6cq)" userId="cf2a00cd-5d4a-477d-a52f-af039bcf1853" providerId="ADAL" clId="{18EC0DA1-F194-4311-B24F-733310435373}" dt="2023-11-06T19:29:28.016" v="16654" actId="1076"/>
          <ac:spMkLst>
            <pc:docMk/>
            <pc:sldMk cId="4024147667" sldId="310"/>
            <ac:spMk id="18" creationId="{D1984014-8D78-490A-AB43-02C6F2E84D58}"/>
          </ac:spMkLst>
        </pc:spChg>
        <pc:spChg chg="mod">
          <ac:chgData name="Gnanvo, Kondo (kg6cq)" userId="cf2a00cd-5d4a-477d-a52f-af039bcf1853" providerId="ADAL" clId="{18EC0DA1-F194-4311-B24F-733310435373}" dt="2023-11-06T19:24:17.596" v="16562"/>
          <ac:spMkLst>
            <pc:docMk/>
            <pc:sldMk cId="4024147667" sldId="310"/>
            <ac:spMk id="23" creationId="{4A0DAC9D-A904-EA40-B8A9-090EAD8BB597}"/>
          </ac:spMkLst>
        </pc:spChg>
        <pc:spChg chg="add mod">
          <ac:chgData name="Gnanvo, Kondo (kg6cq)" userId="cf2a00cd-5d4a-477d-a52f-af039bcf1853" providerId="ADAL" clId="{18EC0DA1-F194-4311-B24F-733310435373}" dt="2023-11-06T19:29:01.332" v="16649" actId="207"/>
          <ac:spMkLst>
            <pc:docMk/>
            <pc:sldMk cId="4024147667" sldId="310"/>
            <ac:spMk id="24" creationId="{CF1BEAEB-494F-4D4C-B4FD-11C01435893C}"/>
          </ac:spMkLst>
        </pc:spChg>
        <pc:grpChg chg="del">
          <ac:chgData name="Gnanvo, Kondo (kg6cq)" userId="cf2a00cd-5d4a-477d-a52f-af039bcf1853" providerId="ADAL" clId="{18EC0DA1-F194-4311-B24F-733310435373}" dt="2023-11-06T19:24:03.870" v="16561" actId="478"/>
          <ac:grpSpMkLst>
            <pc:docMk/>
            <pc:sldMk cId="4024147667" sldId="310"/>
            <ac:grpSpMk id="3" creationId="{1E5F98F1-A5FD-4B68-B26C-29E9234977E7}"/>
          </ac:grpSpMkLst>
        </pc:grpChg>
        <pc:grpChg chg="del">
          <ac:chgData name="Gnanvo, Kondo (kg6cq)" userId="cf2a00cd-5d4a-477d-a52f-af039bcf1853" providerId="ADAL" clId="{18EC0DA1-F194-4311-B24F-733310435373}" dt="2023-11-06T19:24:02.001" v="16560" actId="478"/>
          <ac:grpSpMkLst>
            <pc:docMk/>
            <pc:sldMk cId="4024147667" sldId="310"/>
            <ac:grpSpMk id="5" creationId="{76AB38AF-020B-4636-AF46-66D099C3AC8C}"/>
          </ac:grpSpMkLst>
        </pc:grpChg>
        <pc:grpChg chg="add mod">
          <ac:chgData name="Gnanvo, Kondo (kg6cq)" userId="cf2a00cd-5d4a-477d-a52f-af039bcf1853" providerId="ADAL" clId="{18EC0DA1-F194-4311-B24F-733310435373}" dt="2023-11-06T19:25:30.959" v="16581" actId="164"/>
          <ac:grpSpMkLst>
            <pc:docMk/>
            <pc:sldMk cId="4024147667" sldId="310"/>
            <ac:grpSpMk id="6" creationId="{1668F072-0A2D-46D3-AC8C-6F2F883F9815}"/>
          </ac:grpSpMkLst>
        </pc:grpChg>
        <pc:grpChg chg="add mod">
          <ac:chgData name="Gnanvo, Kondo (kg6cq)" userId="cf2a00cd-5d4a-477d-a52f-af039bcf1853" providerId="ADAL" clId="{18EC0DA1-F194-4311-B24F-733310435373}" dt="2023-11-06T19:25:35.201" v="16583" actId="164"/>
          <ac:grpSpMkLst>
            <pc:docMk/>
            <pc:sldMk cId="4024147667" sldId="310"/>
            <ac:grpSpMk id="7" creationId="{67B78E8F-3CAB-4368-867D-5B7450B64199}"/>
          </ac:grpSpMkLst>
        </pc:grpChg>
        <pc:grpChg chg="add mod">
          <ac:chgData name="Gnanvo, Kondo (kg6cq)" userId="cf2a00cd-5d4a-477d-a52f-af039bcf1853" providerId="ADAL" clId="{18EC0DA1-F194-4311-B24F-733310435373}" dt="2023-11-06T19:28:28.224" v="16643" actId="1076"/>
          <ac:grpSpMkLst>
            <pc:docMk/>
            <pc:sldMk cId="4024147667" sldId="310"/>
            <ac:grpSpMk id="11" creationId="{74A1BBEA-605A-418D-B4B4-73E9A08A8980}"/>
          </ac:grpSpMkLst>
        </pc:grpChg>
        <pc:picChg chg="add mod">
          <ac:chgData name="Gnanvo, Kondo (kg6cq)" userId="cf2a00cd-5d4a-477d-a52f-af039bcf1853" providerId="ADAL" clId="{18EC0DA1-F194-4311-B24F-733310435373}" dt="2023-11-06T19:27:52.887" v="16635" actId="1076"/>
          <ac:picMkLst>
            <pc:docMk/>
            <pc:sldMk cId="4024147667" sldId="310"/>
            <ac:picMk id="14" creationId="{CA3F69C1-9A27-4935-B8FE-F80BE9B74CC2}"/>
          </ac:picMkLst>
        </pc:picChg>
        <pc:picChg chg="add mod">
          <ac:chgData name="Gnanvo, Kondo (kg6cq)" userId="cf2a00cd-5d4a-477d-a52f-af039bcf1853" providerId="ADAL" clId="{18EC0DA1-F194-4311-B24F-733310435373}" dt="2023-11-06T19:29:16.609" v="16653" actId="1076"/>
          <ac:picMkLst>
            <pc:docMk/>
            <pc:sldMk cId="4024147667" sldId="310"/>
            <ac:picMk id="19" creationId="{D8BD9C39-FF7A-40DE-86A7-8F9DB722BE3E}"/>
          </ac:picMkLst>
        </pc:picChg>
        <pc:picChg chg="add mod">
          <ac:chgData name="Gnanvo, Kondo (kg6cq)" userId="cf2a00cd-5d4a-477d-a52f-af039bcf1853" providerId="ADAL" clId="{18EC0DA1-F194-4311-B24F-733310435373}" dt="2023-11-06T19:28:14.835" v="16639" actId="1076"/>
          <ac:picMkLst>
            <pc:docMk/>
            <pc:sldMk cId="4024147667" sldId="310"/>
            <ac:picMk id="21" creationId="{ED6FC17E-DB59-417E-923C-0BBD920126DA}"/>
          </ac:picMkLst>
        </pc:picChg>
        <pc:cxnChg chg="add mod">
          <ac:chgData name="Gnanvo, Kondo (kg6cq)" userId="cf2a00cd-5d4a-477d-a52f-af039bcf1853" providerId="ADAL" clId="{18EC0DA1-F194-4311-B24F-733310435373}" dt="2023-11-06T19:28:34.816" v="16645" actId="14100"/>
          <ac:cxnSpMkLst>
            <pc:docMk/>
            <pc:sldMk cId="4024147667" sldId="310"/>
            <ac:cxnSpMk id="22" creationId="{15A376DF-C269-4EDB-9008-FCF71B80CEF4}"/>
          </ac:cxnSpMkLst>
        </pc:cxnChg>
        <pc:cxnChg chg="add mod">
          <ac:chgData name="Gnanvo, Kondo (kg6cq)" userId="cf2a00cd-5d4a-477d-a52f-af039bcf1853" providerId="ADAL" clId="{18EC0DA1-F194-4311-B24F-733310435373}" dt="2023-11-06T19:29:13.974" v="16652" actId="14100"/>
          <ac:cxnSpMkLst>
            <pc:docMk/>
            <pc:sldMk cId="4024147667" sldId="310"/>
            <ac:cxnSpMk id="27" creationId="{C71401D7-D5F5-41E8-B98F-F90C1AEEE605}"/>
          </ac:cxnSpMkLst>
        </pc:cxnChg>
      </pc:sldChg>
      <pc:sldChg chg="addSp delSp modSp add mod">
        <pc:chgData name="Gnanvo, Kondo (kg6cq)" userId="cf2a00cd-5d4a-477d-a52f-af039bcf1853" providerId="ADAL" clId="{18EC0DA1-F194-4311-B24F-733310435373}" dt="2023-11-06T19:38:14.104" v="16900" actId="1036"/>
        <pc:sldMkLst>
          <pc:docMk/>
          <pc:sldMk cId="1238845597" sldId="311"/>
        </pc:sldMkLst>
        <pc:spChg chg="mod">
          <ac:chgData name="Gnanvo, Kondo (kg6cq)" userId="cf2a00cd-5d4a-477d-a52f-af039bcf1853" providerId="ADAL" clId="{18EC0DA1-F194-4311-B24F-733310435373}" dt="2023-11-06T19:38:14.104" v="16900" actId="1036"/>
          <ac:spMkLst>
            <pc:docMk/>
            <pc:sldMk cId="1238845597" sldId="311"/>
            <ac:spMk id="15" creationId="{D619BD6D-B200-4AC8-BB47-A2B6648595B3}"/>
          </ac:spMkLst>
        </pc:spChg>
        <pc:spChg chg="mod">
          <ac:chgData name="Gnanvo, Kondo (kg6cq)" userId="cf2a00cd-5d4a-477d-a52f-af039bcf1853" providerId="ADAL" clId="{18EC0DA1-F194-4311-B24F-733310435373}" dt="2023-11-06T19:37:29.659" v="16837" actId="14100"/>
          <ac:spMkLst>
            <pc:docMk/>
            <pc:sldMk cId="1238845597" sldId="311"/>
            <ac:spMk id="18" creationId="{D1984014-8D78-490A-AB43-02C6F2E84D58}"/>
          </ac:spMkLst>
        </pc:spChg>
        <pc:spChg chg="mod topLvl">
          <ac:chgData name="Gnanvo, Kondo (kg6cq)" userId="cf2a00cd-5d4a-477d-a52f-af039bcf1853" providerId="ADAL" clId="{18EC0DA1-F194-4311-B24F-733310435373}" dt="2023-11-06T19:36:48.084" v="16791" actId="113"/>
          <ac:spMkLst>
            <pc:docMk/>
            <pc:sldMk cId="1238845597" sldId="311"/>
            <ac:spMk id="24" creationId="{CF1BEAEB-494F-4D4C-B4FD-11C01435893C}"/>
          </ac:spMkLst>
        </pc:spChg>
        <pc:spChg chg="add mod">
          <ac:chgData name="Gnanvo, Kondo (kg6cq)" userId="cf2a00cd-5d4a-477d-a52f-af039bcf1853" providerId="ADAL" clId="{18EC0DA1-F194-4311-B24F-733310435373}" dt="2023-11-06T19:37:21.732" v="16834" actId="1076"/>
          <ac:spMkLst>
            <pc:docMk/>
            <pc:sldMk cId="1238845597" sldId="311"/>
            <ac:spMk id="46" creationId="{B8C37D9F-3E32-4968-BFBC-DF58758D0945}"/>
          </ac:spMkLst>
        </pc:spChg>
        <pc:grpChg chg="mod">
          <ac:chgData name="Gnanvo, Kondo (kg6cq)" userId="cf2a00cd-5d4a-477d-a52f-af039bcf1853" providerId="ADAL" clId="{18EC0DA1-F194-4311-B24F-733310435373}" dt="2023-11-06T19:37:53.656" v="16855" actId="1036"/>
          <ac:grpSpMkLst>
            <pc:docMk/>
            <pc:sldMk cId="1238845597" sldId="311"/>
            <ac:grpSpMk id="7" creationId="{67B78E8F-3CAB-4368-867D-5B7450B64199}"/>
          </ac:grpSpMkLst>
        </pc:grpChg>
        <pc:grpChg chg="del mod">
          <ac:chgData name="Gnanvo, Kondo (kg6cq)" userId="cf2a00cd-5d4a-477d-a52f-af039bcf1853" providerId="ADAL" clId="{18EC0DA1-F194-4311-B24F-733310435373}" dt="2023-11-06T19:31:19.167" v="16674" actId="165"/>
          <ac:grpSpMkLst>
            <pc:docMk/>
            <pc:sldMk cId="1238845597" sldId="311"/>
            <ac:grpSpMk id="11" creationId="{74A1BBEA-605A-418D-B4B4-73E9A08A8980}"/>
          </ac:grpSpMkLst>
        </pc:grpChg>
        <pc:picChg chg="mod">
          <ac:chgData name="Gnanvo, Kondo (kg6cq)" userId="cf2a00cd-5d4a-477d-a52f-af039bcf1853" providerId="ADAL" clId="{18EC0DA1-F194-4311-B24F-733310435373}" dt="2023-11-06T19:38:14.104" v="16900" actId="1036"/>
          <ac:picMkLst>
            <pc:docMk/>
            <pc:sldMk cId="1238845597" sldId="311"/>
            <ac:picMk id="14" creationId="{CA3F69C1-9A27-4935-B8FE-F80BE9B74CC2}"/>
          </ac:picMkLst>
        </pc:picChg>
        <pc:picChg chg="mod">
          <ac:chgData name="Gnanvo, Kondo (kg6cq)" userId="cf2a00cd-5d4a-477d-a52f-af039bcf1853" providerId="ADAL" clId="{18EC0DA1-F194-4311-B24F-733310435373}" dt="2023-11-06T19:36:01.777" v="16763" actId="1076"/>
          <ac:picMkLst>
            <pc:docMk/>
            <pc:sldMk cId="1238845597" sldId="311"/>
            <ac:picMk id="19" creationId="{D8BD9C39-FF7A-40DE-86A7-8F9DB722BE3E}"/>
          </ac:picMkLst>
        </pc:picChg>
        <pc:picChg chg="mod topLvl">
          <ac:chgData name="Gnanvo, Kondo (kg6cq)" userId="cf2a00cd-5d4a-477d-a52f-af039bcf1853" providerId="ADAL" clId="{18EC0DA1-F194-4311-B24F-733310435373}" dt="2023-11-06T19:36:58.737" v="16794" actId="1076"/>
          <ac:picMkLst>
            <pc:docMk/>
            <pc:sldMk cId="1238845597" sldId="311"/>
            <ac:picMk id="21" creationId="{ED6FC17E-DB59-417E-923C-0BBD920126DA}"/>
          </ac:picMkLst>
        </pc:picChg>
        <pc:cxnChg chg="mod topLvl">
          <ac:chgData name="Gnanvo, Kondo (kg6cq)" userId="cf2a00cd-5d4a-477d-a52f-af039bcf1853" providerId="ADAL" clId="{18EC0DA1-F194-4311-B24F-733310435373}" dt="2023-11-06T19:36:58.737" v="16794" actId="1076"/>
          <ac:cxnSpMkLst>
            <pc:docMk/>
            <pc:sldMk cId="1238845597" sldId="311"/>
            <ac:cxnSpMk id="22" creationId="{15A376DF-C269-4EDB-9008-FCF71B80CEF4}"/>
          </ac:cxnSpMkLst>
        </pc:cxnChg>
        <pc:cxnChg chg="mod">
          <ac:chgData name="Gnanvo, Kondo (kg6cq)" userId="cf2a00cd-5d4a-477d-a52f-af039bcf1853" providerId="ADAL" clId="{18EC0DA1-F194-4311-B24F-733310435373}" dt="2023-11-06T19:36:58.737" v="16794" actId="1076"/>
          <ac:cxnSpMkLst>
            <pc:docMk/>
            <pc:sldMk cId="1238845597" sldId="311"/>
            <ac:cxnSpMk id="27" creationId="{C71401D7-D5F5-41E8-B98F-F90C1AEEE605}"/>
          </ac:cxnSpMkLst>
        </pc:cxnChg>
        <pc:cxnChg chg="add mod">
          <ac:chgData name="Gnanvo, Kondo (kg6cq)" userId="cf2a00cd-5d4a-477d-a52f-af039bcf1853" providerId="ADAL" clId="{18EC0DA1-F194-4311-B24F-733310435373}" dt="2023-11-06T19:36:24.277" v="16784" actId="1036"/>
          <ac:cxnSpMkLst>
            <pc:docMk/>
            <pc:sldMk cId="1238845597" sldId="311"/>
            <ac:cxnSpMk id="42" creationId="{F9F5A2E8-A357-4C5F-A4B9-35BEDD4ADE64}"/>
          </ac:cxnSpMkLst>
        </pc:cxnChg>
      </pc:sldChg>
      <pc:sldMasterChg chg="addSp delSp modSp mod delSldLayout modSldLayout">
        <pc:chgData name="Gnanvo, Kondo (kg6cq)" userId="cf2a00cd-5d4a-477d-a52f-af039bcf1853" providerId="ADAL" clId="{18EC0DA1-F194-4311-B24F-733310435373}" dt="2023-11-06T15:34:58.577" v="10250" actId="12788"/>
        <pc:sldMasterMkLst>
          <pc:docMk/>
          <pc:sldMasterMk cId="1204029183" sldId="2147483648"/>
        </pc:sldMasterMkLst>
        <pc:spChg chg="mod">
          <ac:chgData name="Gnanvo, Kondo (kg6cq)" userId="cf2a00cd-5d4a-477d-a52f-af039bcf1853" providerId="ADAL" clId="{18EC0DA1-F194-4311-B24F-733310435373}" dt="2023-11-04T17:34:18.777" v="62" actId="14100"/>
          <ac:spMkLst>
            <pc:docMk/>
            <pc:sldMasterMk cId="1204029183" sldId="2147483648"/>
            <ac:spMk id="2" creationId="{4165B4B6-7BF6-414B-9A94-7764945B42DF}"/>
          </ac:spMkLst>
        </pc:spChg>
        <pc:spChg chg="add del">
          <ac:chgData name="Gnanvo, Kondo (kg6cq)" userId="cf2a00cd-5d4a-477d-a52f-af039bcf1853" providerId="ADAL" clId="{18EC0DA1-F194-4311-B24F-733310435373}" dt="2023-11-04T17:34:53.090" v="67" actId="478"/>
          <ac:spMkLst>
            <pc:docMk/>
            <pc:sldMasterMk cId="1204029183" sldId="2147483648"/>
            <ac:spMk id="7" creationId="{8D1F4AC4-A8CD-45E1-9318-DEBE7E67B829}"/>
          </ac:spMkLst>
        </pc:spChg>
        <pc:picChg chg="add del mod">
          <ac:chgData name="Gnanvo, Kondo (kg6cq)" userId="cf2a00cd-5d4a-477d-a52f-af039bcf1853" providerId="ADAL" clId="{18EC0DA1-F194-4311-B24F-733310435373}" dt="2023-11-04T17:38:33.350" v="122" actId="478"/>
          <ac:picMkLst>
            <pc:docMk/>
            <pc:sldMasterMk cId="1204029183" sldId="2147483648"/>
            <ac:picMk id="8" creationId="{393A1987-DE02-46B1-90E0-B67EA520C97B}"/>
          </ac:picMkLst>
        </pc:picChg>
        <pc:picChg chg="add del">
          <ac:chgData name="Gnanvo, Kondo (kg6cq)" userId="cf2a00cd-5d4a-477d-a52f-af039bcf1853" providerId="ADAL" clId="{18EC0DA1-F194-4311-B24F-733310435373}" dt="2023-11-04T17:38:33.350" v="122" actId="478"/>
          <ac:picMkLst>
            <pc:docMk/>
            <pc:sldMasterMk cId="1204029183" sldId="2147483648"/>
            <ac:picMk id="10" creationId="{B0046B3A-6C8E-4A06-A846-0C3197D252AC}"/>
          </ac:picMkLst>
        </pc:picChg>
        <pc:cxnChg chg="add del">
          <ac:chgData name="Gnanvo, Kondo (kg6cq)" userId="cf2a00cd-5d4a-477d-a52f-af039bcf1853" providerId="ADAL" clId="{18EC0DA1-F194-4311-B24F-733310435373}" dt="2023-11-04T17:38:33.350" v="122" actId="478"/>
          <ac:cxnSpMkLst>
            <pc:docMk/>
            <pc:sldMasterMk cId="1204029183" sldId="2147483648"/>
            <ac:cxnSpMk id="9" creationId="{B6965EF5-24F1-47EA-B89A-933236E989DB}"/>
          </ac:cxnSpMkLst>
        </pc:cxnChg>
        <pc:sldLayoutChg chg="addSp delSp modSp mod">
          <pc:chgData name="Gnanvo, Kondo (kg6cq)" userId="cf2a00cd-5d4a-477d-a52f-af039bcf1853" providerId="ADAL" clId="{18EC0DA1-F194-4311-B24F-733310435373}" dt="2023-11-06T15:33:45.968" v="10222" actId="12789"/>
          <pc:sldLayoutMkLst>
            <pc:docMk/>
            <pc:sldMasterMk cId="1204029183" sldId="2147483648"/>
            <pc:sldLayoutMk cId="1493839090" sldId="2147483650"/>
          </pc:sldLayoutMkLst>
          <pc:spChg chg="mod">
            <ac:chgData name="Gnanvo, Kondo (kg6cq)" userId="cf2a00cd-5d4a-477d-a52f-af039bcf1853" providerId="ADAL" clId="{18EC0DA1-F194-4311-B24F-733310435373}" dt="2023-11-04T17:34:03.714" v="60" actId="14100"/>
            <ac:spMkLst>
              <pc:docMk/>
              <pc:sldMasterMk cId="1204029183" sldId="2147483648"/>
              <pc:sldLayoutMk cId="1493839090" sldId="2147483650"/>
              <ac:spMk id="2" creationId="{5DB8FECE-FB6D-40AA-9422-02FE0CCF84B4}"/>
            </ac:spMkLst>
          </pc:spChg>
          <pc:spChg chg="add del">
            <ac:chgData name="Gnanvo, Kondo (kg6cq)" userId="cf2a00cd-5d4a-477d-a52f-af039bcf1853" providerId="ADAL" clId="{18EC0DA1-F194-4311-B24F-733310435373}" dt="2023-11-04T17:34:41.024" v="66" actId="478"/>
            <ac:spMkLst>
              <pc:docMk/>
              <pc:sldMasterMk cId="1204029183" sldId="2147483648"/>
              <pc:sldLayoutMk cId="1493839090" sldId="2147483650"/>
              <ac:spMk id="7" creationId="{EEA27D2F-C92C-4B68-B9E8-7485DD193A9E}"/>
            </ac:spMkLst>
          </pc:spChg>
          <pc:spChg chg="add">
            <ac:chgData name="Gnanvo, Kondo (kg6cq)" userId="cf2a00cd-5d4a-477d-a52f-af039bcf1853" providerId="ADAL" clId="{18EC0DA1-F194-4311-B24F-733310435373}" dt="2023-11-05T21:28:06.142" v="7020"/>
            <ac:spMkLst>
              <pc:docMk/>
              <pc:sldMasterMk cId="1204029183" sldId="2147483648"/>
              <pc:sldLayoutMk cId="1493839090" sldId="2147483650"/>
              <ac:spMk id="13" creationId="{C54E69FB-1204-4480-B8E5-55DCB0D552FB}"/>
            </ac:spMkLst>
          </pc:spChg>
          <pc:picChg chg="add del">
            <ac:chgData name="Gnanvo, Kondo (kg6cq)" userId="cf2a00cd-5d4a-477d-a52f-af039bcf1853" providerId="ADAL" clId="{18EC0DA1-F194-4311-B24F-733310435373}" dt="2023-11-04T17:38:08.817" v="117" actId="478"/>
            <ac:picMkLst>
              <pc:docMk/>
              <pc:sldMasterMk cId="1204029183" sldId="2147483648"/>
              <pc:sldLayoutMk cId="1493839090" sldId="2147483650"/>
              <ac:picMk id="8" creationId="{8E492575-5CF9-44E3-A66D-5CE93876A585}"/>
            </ac:picMkLst>
          </pc:picChg>
          <pc:picChg chg="add del mod ord">
            <ac:chgData name="Gnanvo, Kondo (kg6cq)" userId="cf2a00cd-5d4a-477d-a52f-af039bcf1853" providerId="ADAL" clId="{18EC0DA1-F194-4311-B24F-733310435373}" dt="2023-11-05T21:27:07.540" v="7015" actId="478"/>
            <ac:picMkLst>
              <pc:docMk/>
              <pc:sldMasterMk cId="1204029183" sldId="2147483648"/>
              <pc:sldLayoutMk cId="1493839090" sldId="2147483650"/>
              <ac:picMk id="8" creationId="{DB03BD33-4D46-48EA-89FE-008BC8B82140}"/>
            </ac:picMkLst>
          </pc:picChg>
          <pc:picChg chg="add mod">
            <ac:chgData name="Gnanvo, Kondo (kg6cq)" userId="cf2a00cd-5d4a-477d-a52f-af039bcf1853" providerId="ADAL" clId="{18EC0DA1-F194-4311-B24F-733310435373}" dt="2023-11-06T15:33:45.968" v="10222" actId="12789"/>
            <ac:picMkLst>
              <pc:docMk/>
              <pc:sldMasterMk cId="1204029183" sldId="2147483648"/>
              <pc:sldLayoutMk cId="1493839090" sldId="2147483650"/>
              <ac:picMk id="10" creationId="{AD1DA01B-7290-4E03-817B-9D1C3677CE3D}"/>
            </ac:picMkLst>
          </pc:picChg>
          <pc:picChg chg="add del">
            <ac:chgData name="Gnanvo, Kondo (kg6cq)" userId="cf2a00cd-5d4a-477d-a52f-af039bcf1853" providerId="ADAL" clId="{18EC0DA1-F194-4311-B24F-733310435373}" dt="2023-11-05T21:25:05.456" v="7000" actId="478"/>
            <ac:picMkLst>
              <pc:docMk/>
              <pc:sldMasterMk cId="1204029183" sldId="2147483648"/>
              <pc:sldLayoutMk cId="1493839090" sldId="2147483650"/>
              <ac:picMk id="11" creationId="{27BCE5AE-2944-4F3D-8A96-A35429F1BECE}"/>
            </ac:picMkLst>
          </pc:picChg>
          <pc:picChg chg="add mod">
            <ac:chgData name="Gnanvo, Kondo (kg6cq)" userId="cf2a00cd-5d4a-477d-a52f-af039bcf1853" providerId="ADAL" clId="{18EC0DA1-F194-4311-B24F-733310435373}" dt="2023-11-06T15:33:45.968" v="10222" actId="12789"/>
            <ac:picMkLst>
              <pc:docMk/>
              <pc:sldMasterMk cId="1204029183" sldId="2147483648"/>
              <pc:sldLayoutMk cId="1493839090" sldId="2147483650"/>
              <ac:picMk id="11" creationId="{B3320F9A-A2F7-44B8-A19F-77F91F5D5687}"/>
            </ac:picMkLst>
          </pc:picChg>
          <pc:picChg chg="add del ord">
            <ac:chgData name="Gnanvo, Kondo (kg6cq)" userId="cf2a00cd-5d4a-477d-a52f-af039bcf1853" providerId="ADAL" clId="{18EC0DA1-F194-4311-B24F-733310435373}" dt="2023-11-06T15:33:30.546" v="10219" actId="478"/>
            <ac:picMkLst>
              <pc:docMk/>
              <pc:sldMasterMk cId="1204029183" sldId="2147483648"/>
              <pc:sldLayoutMk cId="1493839090" sldId="2147483650"/>
              <ac:picMk id="12" creationId="{65819344-3473-4064-ABE2-AE8AF9DC0706}"/>
            </ac:picMkLst>
          </pc:picChg>
          <pc:cxnChg chg="add">
            <ac:chgData name="Gnanvo, Kondo (kg6cq)" userId="cf2a00cd-5d4a-477d-a52f-af039bcf1853" providerId="ADAL" clId="{18EC0DA1-F194-4311-B24F-733310435373}" dt="2023-11-04T17:33:57.794" v="59"/>
            <ac:cxnSpMkLst>
              <pc:docMk/>
              <pc:sldMasterMk cId="1204029183" sldId="2147483648"/>
              <pc:sldLayoutMk cId="1493839090" sldId="2147483650"/>
              <ac:cxnSpMk id="9" creationId="{80143DC1-ACE5-4B19-8C20-53BF5B375036}"/>
            </ac:cxnSpMkLst>
          </pc:cxnChg>
        </pc:sldLayoutChg>
        <pc:sldLayoutChg chg="del">
          <pc:chgData name="Gnanvo, Kondo (kg6cq)" userId="cf2a00cd-5d4a-477d-a52f-af039bcf1853" providerId="ADAL" clId="{18EC0DA1-F194-4311-B24F-733310435373}" dt="2023-11-04T17:30:09.788" v="0" actId="2696"/>
          <pc:sldLayoutMkLst>
            <pc:docMk/>
            <pc:sldMasterMk cId="1204029183" sldId="2147483648"/>
            <pc:sldLayoutMk cId="1294744452" sldId="2147483651"/>
          </pc:sldLayoutMkLst>
        </pc:sldLayoutChg>
        <pc:sldLayoutChg chg="del">
          <pc:chgData name="Gnanvo, Kondo (kg6cq)" userId="cf2a00cd-5d4a-477d-a52f-af039bcf1853" providerId="ADAL" clId="{18EC0DA1-F194-4311-B24F-733310435373}" dt="2023-11-04T17:30:12.792" v="1" actId="2696"/>
          <pc:sldLayoutMkLst>
            <pc:docMk/>
            <pc:sldMasterMk cId="1204029183" sldId="2147483648"/>
            <pc:sldLayoutMk cId="1128831317" sldId="2147483652"/>
          </pc:sldLayoutMkLst>
        </pc:sldLayoutChg>
        <pc:sldLayoutChg chg="del">
          <pc:chgData name="Gnanvo, Kondo (kg6cq)" userId="cf2a00cd-5d4a-477d-a52f-af039bcf1853" providerId="ADAL" clId="{18EC0DA1-F194-4311-B24F-733310435373}" dt="2023-11-04T17:30:16.328" v="2" actId="2696"/>
          <pc:sldLayoutMkLst>
            <pc:docMk/>
            <pc:sldMasterMk cId="1204029183" sldId="2147483648"/>
            <pc:sldLayoutMk cId="1739053877" sldId="2147483653"/>
          </pc:sldLayoutMkLst>
        </pc:sldLayoutChg>
        <pc:sldLayoutChg chg="del">
          <pc:chgData name="Gnanvo, Kondo (kg6cq)" userId="cf2a00cd-5d4a-477d-a52f-af039bcf1853" providerId="ADAL" clId="{18EC0DA1-F194-4311-B24F-733310435373}" dt="2023-11-04T17:30:17.214" v="3" actId="2696"/>
          <pc:sldLayoutMkLst>
            <pc:docMk/>
            <pc:sldMasterMk cId="1204029183" sldId="2147483648"/>
            <pc:sldLayoutMk cId="947718716" sldId="2147483654"/>
          </pc:sldLayoutMkLst>
        </pc:sldLayoutChg>
        <pc:sldLayoutChg chg="del">
          <pc:chgData name="Gnanvo, Kondo (kg6cq)" userId="cf2a00cd-5d4a-477d-a52f-af039bcf1853" providerId="ADAL" clId="{18EC0DA1-F194-4311-B24F-733310435373}" dt="2023-11-04T17:30:18.050" v="4" actId="2696"/>
          <pc:sldLayoutMkLst>
            <pc:docMk/>
            <pc:sldMasterMk cId="1204029183" sldId="2147483648"/>
            <pc:sldLayoutMk cId="2781614012" sldId="2147483655"/>
          </pc:sldLayoutMkLst>
        </pc:sldLayoutChg>
        <pc:sldLayoutChg chg="del">
          <pc:chgData name="Gnanvo, Kondo (kg6cq)" userId="cf2a00cd-5d4a-477d-a52f-af039bcf1853" providerId="ADAL" clId="{18EC0DA1-F194-4311-B24F-733310435373}" dt="2023-11-04T17:30:18.784" v="5" actId="2696"/>
          <pc:sldLayoutMkLst>
            <pc:docMk/>
            <pc:sldMasterMk cId="1204029183" sldId="2147483648"/>
            <pc:sldLayoutMk cId="818002755" sldId="2147483656"/>
          </pc:sldLayoutMkLst>
        </pc:sldLayoutChg>
        <pc:sldLayoutChg chg="del">
          <pc:chgData name="Gnanvo, Kondo (kg6cq)" userId="cf2a00cd-5d4a-477d-a52f-af039bcf1853" providerId="ADAL" clId="{18EC0DA1-F194-4311-B24F-733310435373}" dt="2023-11-04T17:30:20.079" v="6" actId="2696"/>
          <pc:sldLayoutMkLst>
            <pc:docMk/>
            <pc:sldMasterMk cId="1204029183" sldId="2147483648"/>
            <pc:sldLayoutMk cId="884970535" sldId="2147483657"/>
          </pc:sldLayoutMkLst>
        </pc:sldLayoutChg>
        <pc:sldLayoutChg chg="del">
          <pc:chgData name="Gnanvo, Kondo (kg6cq)" userId="cf2a00cd-5d4a-477d-a52f-af039bcf1853" providerId="ADAL" clId="{18EC0DA1-F194-4311-B24F-733310435373}" dt="2023-11-04T17:30:20.510" v="7" actId="2696"/>
          <pc:sldLayoutMkLst>
            <pc:docMk/>
            <pc:sldMasterMk cId="1204029183" sldId="2147483648"/>
            <pc:sldLayoutMk cId="3250806736" sldId="2147483658"/>
          </pc:sldLayoutMkLst>
        </pc:sldLayoutChg>
        <pc:sldLayoutChg chg="del">
          <pc:chgData name="Gnanvo, Kondo (kg6cq)" userId="cf2a00cd-5d4a-477d-a52f-af039bcf1853" providerId="ADAL" clId="{18EC0DA1-F194-4311-B24F-733310435373}" dt="2023-11-04T17:30:21.002" v="8" actId="2696"/>
          <pc:sldLayoutMkLst>
            <pc:docMk/>
            <pc:sldMasterMk cId="1204029183" sldId="2147483648"/>
            <pc:sldLayoutMk cId="3747890665" sldId="2147483659"/>
          </pc:sldLayoutMkLst>
        </pc:sldLayoutChg>
        <pc:sldLayoutChg chg="addSp delSp modSp mod">
          <pc:chgData name="Gnanvo, Kondo (kg6cq)" userId="cf2a00cd-5d4a-477d-a52f-af039bcf1853" providerId="ADAL" clId="{18EC0DA1-F194-4311-B24F-733310435373}" dt="2023-11-06T15:34:58.577" v="10250" actId="12788"/>
          <pc:sldLayoutMkLst>
            <pc:docMk/>
            <pc:sldMasterMk cId="1204029183" sldId="2147483648"/>
            <pc:sldLayoutMk cId="3381639319" sldId="2147483660"/>
          </pc:sldLayoutMkLst>
          <pc:spChg chg="add del mod">
            <ac:chgData name="Gnanvo, Kondo (kg6cq)" userId="cf2a00cd-5d4a-477d-a52f-af039bcf1853" providerId="ADAL" clId="{18EC0DA1-F194-4311-B24F-733310435373}" dt="2023-11-06T15:34:58.577" v="10250" actId="12788"/>
            <ac:spMkLst>
              <pc:docMk/>
              <pc:sldMasterMk cId="1204029183" sldId="2147483648"/>
              <pc:sldLayoutMk cId="3381639319" sldId="2147483660"/>
              <ac:spMk id="5" creationId="{00000000-0000-0000-0000-000000000000}"/>
            </ac:spMkLst>
          </pc:spChg>
          <pc:spChg chg="mod">
            <ac:chgData name="Gnanvo, Kondo (kg6cq)" userId="cf2a00cd-5d4a-477d-a52f-af039bcf1853" providerId="ADAL" clId="{18EC0DA1-F194-4311-B24F-733310435373}" dt="2023-11-04T18:15:40.183" v="916" actId="403"/>
            <ac:spMkLst>
              <pc:docMk/>
              <pc:sldMasterMk cId="1204029183" sldId="2147483648"/>
              <pc:sldLayoutMk cId="3381639319" sldId="2147483660"/>
              <ac:spMk id="7" creationId="{00000000-0000-0000-0000-000000000000}"/>
            </ac:spMkLst>
          </pc:spChg>
          <pc:spChg chg="mod">
            <ac:chgData name="Gnanvo, Kondo (kg6cq)" userId="cf2a00cd-5d4a-477d-a52f-af039bcf1853" providerId="ADAL" clId="{18EC0DA1-F194-4311-B24F-733310435373}" dt="2023-11-04T18:15:40.183" v="916" actId="403"/>
            <ac:spMkLst>
              <pc:docMk/>
              <pc:sldMasterMk cId="1204029183" sldId="2147483648"/>
              <pc:sldLayoutMk cId="3381639319" sldId="2147483660"/>
              <ac:spMk id="8" creationId="{00000000-0000-0000-0000-000000000000}"/>
            </ac:spMkLst>
          </pc:spChg>
          <pc:spChg chg="mod">
            <ac:chgData name="Gnanvo, Kondo (kg6cq)" userId="cf2a00cd-5d4a-477d-a52f-af039bcf1853" providerId="ADAL" clId="{18EC0DA1-F194-4311-B24F-733310435373}" dt="2023-11-04T18:15:40.183" v="916" actId="403"/>
            <ac:spMkLst>
              <pc:docMk/>
              <pc:sldMasterMk cId="1204029183" sldId="2147483648"/>
              <pc:sldLayoutMk cId="3381639319" sldId="2147483660"/>
              <ac:spMk id="27" creationId="{00000000-0000-0000-0000-000000000000}"/>
            </ac:spMkLst>
          </pc:spChg>
          <pc:picChg chg="add mod">
            <ac:chgData name="Gnanvo, Kondo (kg6cq)" userId="cf2a00cd-5d4a-477d-a52f-af039bcf1853" providerId="ADAL" clId="{18EC0DA1-F194-4311-B24F-733310435373}" dt="2023-11-06T15:34:41.672" v="10244" actId="12789"/>
            <ac:picMkLst>
              <pc:docMk/>
              <pc:sldMasterMk cId="1204029183" sldId="2147483648"/>
              <pc:sldLayoutMk cId="3381639319" sldId="2147483660"/>
              <ac:picMk id="3" creationId="{90ACF8C4-52CB-4E56-A7B2-C8FD804DEF2B}"/>
            </ac:picMkLst>
          </pc:picChg>
          <pc:picChg chg="del mod">
            <ac:chgData name="Gnanvo, Kondo (kg6cq)" userId="cf2a00cd-5d4a-477d-a52f-af039bcf1853" providerId="ADAL" clId="{18EC0DA1-F194-4311-B24F-733310435373}" dt="2023-11-04T17:36:24.594" v="95" actId="478"/>
            <ac:picMkLst>
              <pc:docMk/>
              <pc:sldMasterMk cId="1204029183" sldId="2147483648"/>
              <pc:sldLayoutMk cId="3381639319" sldId="2147483660"/>
              <ac:picMk id="9" creationId="{00000000-0000-0000-0000-000000000000}"/>
            </ac:picMkLst>
          </pc:picChg>
          <pc:picChg chg="add del mod">
            <ac:chgData name="Gnanvo, Kondo (kg6cq)" userId="cf2a00cd-5d4a-477d-a52f-af039bcf1853" providerId="ADAL" clId="{18EC0DA1-F194-4311-B24F-733310435373}" dt="2023-11-04T17:38:27.588" v="121"/>
            <ac:picMkLst>
              <pc:docMk/>
              <pc:sldMasterMk cId="1204029183" sldId="2147483648"/>
              <pc:sldLayoutMk cId="3381639319" sldId="2147483660"/>
              <ac:picMk id="11" creationId="{0D4BB0A6-76F7-4623-BD80-EFE202FD2DD3}"/>
            </ac:picMkLst>
          </pc:picChg>
          <pc:picChg chg="add del mod ord modCrop">
            <ac:chgData name="Gnanvo, Kondo (kg6cq)" userId="cf2a00cd-5d4a-477d-a52f-af039bcf1853" providerId="ADAL" clId="{18EC0DA1-F194-4311-B24F-733310435373}" dt="2023-11-06T15:34:03.651" v="10225" actId="478"/>
            <ac:picMkLst>
              <pc:docMk/>
              <pc:sldMasterMk cId="1204029183" sldId="2147483648"/>
              <pc:sldLayoutMk cId="3381639319" sldId="2147483660"/>
              <ac:picMk id="11" creationId="{D2741F17-5BC8-4A74-9B4D-FF72FB78179A}"/>
            </ac:picMkLst>
          </pc:picChg>
          <pc:picChg chg="add mod">
            <ac:chgData name="Gnanvo, Kondo (kg6cq)" userId="cf2a00cd-5d4a-477d-a52f-af039bcf1853" providerId="ADAL" clId="{18EC0DA1-F194-4311-B24F-733310435373}" dt="2023-11-06T15:34:41.672" v="10244" actId="12789"/>
            <ac:picMkLst>
              <pc:docMk/>
              <pc:sldMasterMk cId="1204029183" sldId="2147483648"/>
              <pc:sldLayoutMk cId="3381639319" sldId="2147483660"/>
              <ac:picMk id="12" creationId="{C8004AD5-0A75-4922-8FCA-42BD5CFB48BE}"/>
            </ac:picMkLst>
          </pc:picChg>
          <pc:picChg chg="add del">
            <ac:chgData name="Gnanvo, Kondo (kg6cq)" userId="cf2a00cd-5d4a-477d-a52f-af039bcf1853" providerId="ADAL" clId="{18EC0DA1-F194-4311-B24F-733310435373}" dt="2023-11-05T21:25:27.067" v="7004" actId="478"/>
            <ac:picMkLst>
              <pc:docMk/>
              <pc:sldMasterMk cId="1204029183" sldId="2147483648"/>
              <pc:sldLayoutMk cId="3381639319" sldId="2147483660"/>
              <ac:picMk id="12" creationId="{EF707681-2A0C-4BE8-9FB1-9F5D6562CD23}"/>
            </ac:picMkLst>
          </pc:picChg>
          <pc:cxnChg chg="mod">
            <ac:chgData name="Gnanvo, Kondo (kg6cq)" userId="cf2a00cd-5d4a-477d-a52f-af039bcf1853" providerId="ADAL" clId="{18EC0DA1-F194-4311-B24F-733310435373}" dt="2023-11-04T17:33:36.683" v="58" actId="555"/>
            <ac:cxnSpMkLst>
              <pc:docMk/>
              <pc:sldMasterMk cId="1204029183" sldId="2147483648"/>
              <pc:sldLayoutMk cId="3381639319" sldId="2147483660"/>
              <ac:cxnSpMk id="10" creationId="{00000000-0000-0000-0000-000000000000}"/>
            </ac:cxnSpMkLst>
          </pc:cxnChg>
        </pc:sldLayoutChg>
      </pc:sldMasterChg>
    </pc:docChg>
  </pc:docChgLst>
  <pc:docChgLst>
    <pc:chgData name="Gnanvo, Kondo (kg6cq)" userId="cf2a00cd-5d4a-477d-a52f-af039bcf1853" providerId="ADAL" clId="{57026C97-D758-4090-89AF-C982D04EA06C}"/>
    <pc:docChg chg="undo custSel addSld delSld modSld sldOrd modMainMaster">
      <pc:chgData name="Gnanvo, Kondo (kg6cq)" userId="cf2a00cd-5d4a-477d-a52f-af039bcf1853" providerId="ADAL" clId="{57026C97-D758-4090-89AF-C982D04EA06C}" dt="2022-07-06T23:01:34.226" v="2292" actId="1076"/>
      <pc:docMkLst>
        <pc:docMk/>
      </pc:docMkLst>
      <pc:sldChg chg="add del">
        <pc:chgData name="Gnanvo, Kondo (kg6cq)" userId="cf2a00cd-5d4a-477d-a52f-af039bcf1853" providerId="ADAL" clId="{57026C97-D758-4090-89AF-C982D04EA06C}" dt="2022-07-06T21:27:47.888" v="14" actId="47"/>
        <pc:sldMkLst>
          <pc:docMk/>
          <pc:sldMk cId="2049226476" sldId="258"/>
        </pc:sldMkLst>
      </pc:sldChg>
      <pc:sldChg chg="del">
        <pc:chgData name="Gnanvo, Kondo (kg6cq)" userId="cf2a00cd-5d4a-477d-a52f-af039bcf1853" providerId="ADAL" clId="{57026C97-D758-4090-89AF-C982D04EA06C}" dt="2022-07-06T21:27:47.258" v="13" actId="47"/>
        <pc:sldMkLst>
          <pc:docMk/>
          <pc:sldMk cId="2768091370" sldId="262"/>
        </pc:sldMkLst>
      </pc:sldChg>
      <pc:sldChg chg="del">
        <pc:chgData name="Gnanvo, Kondo (kg6cq)" userId="cf2a00cd-5d4a-477d-a52f-af039bcf1853" providerId="ADAL" clId="{57026C97-D758-4090-89AF-C982D04EA06C}" dt="2022-07-06T21:26:53.481" v="0" actId="47"/>
        <pc:sldMkLst>
          <pc:docMk/>
          <pc:sldMk cId="1029242481" sldId="263"/>
        </pc:sldMkLst>
      </pc:sldChg>
      <pc:sldChg chg="del">
        <pc:chgData name="Gnanvo, Kondo (kg6cq)" userId="cf2a00cd-5d4a-477d-a52f-af039bcf1853" providerId="ADAL" clId="{57026C97-D758-4090-89AF-C982D04EA06C}" dt="2022-07-06T21:27:00.070" v="1" actId="47"/>
        <pc:sldMkLst>
          <pc:docMk/>
          <pc:sldMk cId="2159592548" sldId="264"/>
        </pc:sldMkLst>
      </pc:sldChg>
      <pc:sldChg chg="add del">
        <pc:chgData name="Gnanvo, Kondo (kg6cq)" userId="cf2a00cd-5d4a-477d-a52f-af039bcf1853" providerId="ADAL" clId="{57026C97-D758-4090-89AF-C982D04EA06C}" dt="2022-07-06T21:27:50.747" v="15" actId="47"/>
        <pc:sldMkLst>
          <pc:docMk/>
          <pc:sldMk cId="1452277374" sldId="265"/>
        </pc:sldMkLst>
      </pc:sldChg>
      <pc:sldChg chg="add del">
        <pc:chgData name="Gnanvo, Kondo (kg6cq)" userId="cf2a00cd-5d4a-477d-a52f-af039bcf1853" providerId="ADAL" clId="{57026C97-D758-4090-89AF-C982D04EA06C}" dt="2022-07-06T21:27:51.355" v="16" actId="47"/>
        <pc:sldMkLst>
          <pc:docMk/>
          <pc:sldMk cId="734885080" sldId="266"/>
        </pc:sldMkLst>
      </pc:sldChg>
      <pc:sldChg chg="addSp delSp modSp mod ord">
        <pc:chgData name="Gnanvo, Kondo (kg6cq)" userId="cf2a00cd-5d4a-477d-a52f-af039bcf1853" providerId="ADAL" clId="{57026C97-D758-4090-89AF-C982D04EA06C}" dt="2022-07-06T23:01:34.226" v="2292" actId="1076"/>
        <pc:sldMkLst>
          <pc:docMk/>
          <pc:sldMk cId="1123535545" sldId="266"/>
        </pc:sldMkLst>
        <pc:spChg chg="add mod">
          <ac:chgData name="Gnanvo, Kondo (kg6cq)" userId="cf2a00cd-5d4a-477d-a52f-af039bcf1853" providerId="ADAL" clId="{57026C97-D758-4090-89AF-C982D04EA06C}" dt="2022-07-06T22:01:23.804" v="829" actId="2085"/>
          <ac:spMkLst>
            <pc:docMk/>
            <pc:sldMk cId="1123535545" sldId="266"/>
            <ac:spMk id="11" creationId="{D75AD673-A41B-4F86-86D0-DBA9DE02B4D4}"/>
          </ac:spMkLst>
        </pc:spChg>
        <pc:spChg chg="add mod">
          <ac:chgData name="Gnanvo, Kondo (kg6cq)" userId="cf2a00cd-5d4a-477d-a52f-af039bcf1853" providerId="ADAL" clId="{57026C97-D758-4090-89AF-C982D04EA06C}" dt="2022-07-06T22:01:23.804" v="829" actId="2085"/>
          <ac:spMkLst>
            <pc:docMk/>
            <pc:sldMk cId="1123535545" sldId="266"/>
            <ac:spMk id="12" creationId="{494BE987-BC8D-456A-8F19-75D3C8855939}"/>
          </ac:spMkLst>
        </pc:spChg>
        <pc:spChg chg="add mod">
          <ac:chgData name="Gnanvo, Kondo (kg6cq)" userId="cf2a00cd-5d4a-477d-a52f-af039bcf1853" providerId="ADAL" clId="{57026C97-D758-4090-89AF-C982D04EA06C}" dt="2022-07-06T21:54:06.128" v="728" actId="164"/>
          <ac:spMkLst>
            <pc:docMk/>
            <pc:sldMk cId="1123535545" sldId="266"/>
            <ac:spMk id="13" creationId="{D064DCD3-97D0-434A-A917-18972393554E}"/>
          </ac:spMkLst>
        </pc:spChg>
        <pc:spChg chg="add mod">
          <ac:chgData name="Gnanvo, Kondo (kg6cq)" userId="cf2a00cd-5d4a-477d-a52f-af039bcf1853" providerId="ADAL" clId="{57026C97-D758-4090-89AF-C982D04EA06C}" dt="2022-07-06T21:54:06.128" v="728" actId="164"/>
          <ac:spMkLst>
            <pc:docMk/>
            <pc:sldMk cId="1123535545" sldId="266"/>
            <ac:spMk id="14" creationId="{C9775288-81CD-4F27-9A3A-09F327473754}"/>
          </ac:spMkLst>
        </pc:spChg>
        <pc:spChg chg="add mod">
          <ac:chgData name="Gnanvo, Kondo (kg6cq)" userId="cf2a00cd-5d4a-477d-a52f-af039bcf1853" providerId="ADAL" clId="{57026C97-D758-4090-89AF-C982D04EA06C}" dt="2022-07-06T21:54:06.128" v="728" actId="164"/>
          <ac:spMkLst>
            <pc:docMk/>
            <pc:sldMk cId="1123535545" sldId="266"/>
            <ac:spMk id="15" creationId="{3EF222BA-50EE-4D7E-8878-C4C0893BA771}"/>
          </ac:spMkLst>
        </pc:spChg>
        <pc:spChg chg="add mod">
          <ac:chgData name="Gnanvo, Kondo (kg6cq)" userId="cf2a00cd-5d4a-477d-a52f-af039bcf1853" providerId="ADAL" clId="{57026C97-D758-4090-89AF-C982D04EA06C}" dt="2022-07-06T21:54:06.128" v="728" actId="164"/>
          <ac:spMkLst>
            <pc:docMk/>
            <pc:sldMk cId="1123535545" sldId="266"/>
            <ac:spMk id="16" creationId="{DC05DBC6-DFBC-4C5F-A2EF-1677CA3CF224}"/>
          </ac:spMkLst>
        </pc:spChg>
        <pc:spChg chg="add mod">
          <ac:chgData name="Gnanvo, Kondo (kg6cq)" userId="cf2a00cd-5d4a-477d-a52f-af039bcf1853" providerId="ADAL" clId="{57026C97-D758-4090-89AF-C982D04EA06C}" dt="2022-07-06T21:54:06.128" v="728" actId="164"/>
          <ac:spMkLst>
            <pc:docMk/>
            <pc:sldMk cId="1123535545" sldId="266"/>
            <ac:spMk id="17" creationId="{A258CD84-9F2E-4054-971E-B195447C6CE8}"/>
          </ac:spMkLst>
        </pc:spChg>
        <pc:spChg chg="del mod">
          <ac:chgData name="Gnanvo, Kondo (kg6cq)" userId="cf2a00cd-5d4a-477d-a52f-af039bcf1853" providerId="ADAL" clId="{57026C97-D758-4090-89AF-C982D04EA06C}" dt="2022-07-06T22:00:56.282" v="784" actId="478"/>
          <ac:spMkLst>
            <pc:docMk/>
            <pc:sldMk cId="1123535545" sldId="266"/>
            <ac:spMk id="20" creationId="{AD2D2716-B660-4B02-8C7A-D2971B086FF6}"/>
          </ac:spMkLst>
        </pc:spChg>
        <pc:spChg chg="mod">
          <ac:chgData name="Gnanvo, Kondo (kg6cq)" userId="cf2a00cd-5d4a-477d-a52f-af039bcf1853" providerId="ADAL" clId="{57026C97-D758-4090-89AF-C982D04EA06C}" dt="2022-07-06T22:01:11.982" v="828" actId="1037"/>
          <ac:spMkLst>
            <pc:docMk/>
            <pc:sldMk cId="1123535545" sldId="266"/>
            <ac:spMk id="35" creationId="{F8B4E948-5F3B-442D-86E0-F5E1A4D923D4}"/>
          </ac:spMkLst>
        </pc:spChg>
        <pc:spChg chg="mod">
          <ac:chgData name="Gnanvo, Kondo (kg6cq)" userId="cf2a00cd-5d4a-477d-a52f-af039bcf1853" providerId="ADAL" clId="{57026C97-D758-4090-89AF-C982D04EA06C}" dt="2022-07-06T22:01:11.982" v="828" actId="1037"/>
          <ac:spMkLst>
            <pc:docMk/>
            <pc:sldMk cId="1123535545" sldId="266"/>
            <ac:spMk id="39" creationId="{4E339B8C-C77F-4E53-BCAF-D5EB14AFDF5B}"/>
          </ac:spMkLst>
        </pc:spChg>
        <pc:spChg chg="mod">
          <ac:chgData name="Gnanvo, Kondo (kg6cq)" userId="cf2a00cd-5d4a-477d-a52f-af039bcf1853" providerId="ADAL" clId="{57026C97-D758-4090-89AF-C982D04EA06C}" dt="2022-07-06T22:58:28.520" v="2289" actId="20577"/>
          <ac:spMkLst>
            <pc:docMk/>
            <pc:sldMk cId="1123535545" sldId="266"/>
            <ac:spMk id="285" creationId="{00000000-0000-0000-0000-000000000000}"/>
          </ac:spMkLst>
        </pc:spChg>
        <pc:spChg chg="del">
          <ac:chgData name="Gnanvo, Kondo (kg6cq)" userId="cf2a00cd-5d4a-477d-a52f-af039bcf1853" providerId="ADAL" clId="{57026C97-D758-4090-89AF-C982D04EA06C}" dt="2022-07-06T21:52:45.955" v="696" actId="478"/>
          <ac:spMkLst>
            <pc:docMk/>
            <pc:sldMk cId="1123535545" sldId="266"/>
            <ac:spMk id="288" creationId="{00000000-0000-0000-0000-000000000000}"/>
          </ac:spMkLst>
        </pc:spChg>
        <pc:spChg chg="del">
          <ac:chgData name="Gnanvo, Kondo (kg6cq)" userId="cf2a00cd-5d4a-477d-a52f-af039bcf1853" providerId="ADAL" clId="{57026C97-D758-4090-89AF-C982D04EA06C}" dt="2022-07-06T21:52:41.574" v="695" actId="478"/>
          <ac:spMkLst>
            <pc:docMk/>
            <pc:sldMk cId="1123535545" sldId="266"/>
            <ac:spMk id="289" creationId="{00000000-0000-0000-0000-000000000000}"/>
          </ac:spMkLst>
        </pc:spChg>
        <pc:grpChg chg="add del mod">
          <ac:chgData name="Gnanvo, Kondo (kg6cq)" userId="cf2a00cd-5d4a-477d-a52f-af039bcf1853" providerId="ADAL" clId="{57026C97-D758-4090-89AF-C982D04EA06C}" dt="2022-07-06T22:58:31.494" v="2290" actId="478"/>
          <ac:grpSpMkLst>
            <pc:docMk/>
            <pc:sldMk cId="1123535545" sldId="266"/>
            <ac:grpSpMk id="2" creationId="{D4C4B655-907F-47F0-8053-4F7478328D63}"/>
          </ac:grpSpMkLst>
        </pc:grpChg>
        <pc:grpChg chg="add del mod">
          <ac:chgData name="Gnanvo, Kondo (kg6cq)" userId="cf2a00cd-5d4a-477d-a52f-af039bcf1853" providerId="ADAL" clId="{57026C97-D758-4090-89AF-C982D04EA06C}" dt="2022-07-06T22:58:31.494" v="2290" actId="478"/>
          <ac:grpSpMkLst>
            <pc:docMk/>
            <pc:sldMk cId="1123535545" sldId="266"/>
            <ac:grpSpMk id="18" creationId="{31BC6E13-2837-41D7-8DFD-BBF3924089D7}"/>
          </ac:grpSpMkLst>
        </pc:grpChg>
        <pc:picChg chg="add mod">
          <ac:chgData name="Gnanvo, Kondo (kg6cq)" userId="cf2a00cd-5d4a-477d-a52f-af039bcf1853" providerId="ADAL" clId="{57026C97-D758-4090-89AF-C982D04EA06C}" dt="2022-07-06T23:01:34.226" v="2292" actId="1076"/>
          <ac:picMkLst>
            <pc:docMk/>
            <pc:sldMk cId="1123535545" sldId="266"/>
            <ac:picMk id="3" creationId="{CC5FA556-549B-4054-A18D-A9D826AFA9A7}"/>
          </ac:picMkLst>
        </pc:picChg>
        <pc:picChg chg="del">
          <ac:chgData name="Gnanvo, Kondo (kg6cq)" userId="cf2a00cd-5d4a-477d-a52f-af039bcf1853" providerId="ADAL" clId="{57026C97-D758-4090-89AF-C982D04EA06C}" dt="2022-07-06T21:52:45.955" v="696" actId="478"/>
          <ac:picMkLst>
            <pc:docMk/>
            <pc:sldMk cId="1123535545" sldId="266"/>
            <ac:picMk id="4" creationId="{00000000-0000-0000-0000-000000000000}"/>
          </ac:picMkLst>
        </pc:picChg>
        <pc:picChg chg="del">
          <ac:chgData name="Gnanvo, Kondo (kg6cq)" userId="cf2a00cd-5d4a-477d-a52f-af039bcf1853" providerId="ADAL" clId="{57026C97-D758-4090-89AF-C982D04EA06C}" dt="2022-07-06T21:52:41.574" v="695" actId="478"/>
          <ac:picMkLst>
            <pc:docMk/>
            <pc:sldMk cId="1123535545" sldId="266"/>
            <ac:picMk id="6" creationId="{00000000-0000-0000-0000-000000000000}"/>
          </ac:picMkLst>
        </pc:picChg>
        <pc:picChg chg="del">
          <ac:chgData name="Gnanvo, Kondo (kg6cq)" userId="cf2a00cd-5d4a-477d-a52f-af039bcf1853" providerId="ADAL" clId="{57026C97-D758-4090-89AF-C982D04EA06C}" dt="2022-07-06T21:52:41.574" v="695" actId="478"/>
          <ac:picMkLst>
            <pc:docMk/>
            <pc:sldMk cId="1123535545" sldId="266"/>
            <ac:picMk id="286" creationId="{00000000-0000-0000-0000-000000000000}"/>
          </ac:picMkLst>
        </pc:picChg>
        <pc:picChg chg="del">
          <ac:chgData name="Gnanvo, Kondo (kg6cq)" userId="cf2a00cd-5d4a-477d-a52f-af039bcf1853" providerId="ADAL" clId="{57026C97-D758-4090-89AF-C982D04EA06C}" dt="2022-07-06T21:52:41.574" v="695" actId="478"/>
          <ac:picMkLst>
            <pc:docMk/>
            <pc:sldMk cId="1123535545" sldId="266"/>
            <ac:picMk id="287" creationId="{00000000-0000-0000-0000-000000000000}"/>
          </ac:picMkLst>
        </pc:picChg>
        <pc:picChg chg="del">
          <ac:chgData name="Gnanvo, Kondo (kg6cq)" userId="cf2a00cd-5d4a-477d-a52f-af039bcf1853" providerId="ADAL" clId="{57026C97-D758-4090-89AF-C982D04EA06C}" dt="2022-07-06T21:52:41.574" v="695" actId="478"/>
          <ac:picMkLst>
            <pc:docMk/>
            <pc:sldMk cId="1123535545" sldId="266"/>
            <ac:picMk id="290" creationId="{00000000-0000-0000-0000-000000000000}"/>
          </ac:picMkLst>
        </pc:picChg>
        <pc:cxnChg chg="mod">
          <ac:chgData name="Gnanvo, Kondo (kg6cq)" userId="cf2a00cd-5d4a-477d-a52f-af039bcf1853" providerId="ADAL" clId="{57026C97-D758-4090-89AF-C982D04EA06C}" dt="2022-07-06T22:01:11.982" v="828" actId="1037"/>
          <ac:cxnSpMkLst>
            <pc:docMk/>
            <pc:sldMk cId="1123535545" sldId="266"/>
            <ac:cxnSpMk id="37" creationId="{3E8BBC83-422F-42AC-89C6-74980F7107D9}"/>
          </ac:cxnSpMkLst>
        </pc:cxnChg>
        <pc:cxnChg chg="mod">
          <ac:chgData name="Gnanvo, Kondo (kg6cq)" userId="cf2a00cd-5d4a-477d-a52f-af039bcf1853" providerId="ADAL" clId="{57026C97-D758-4090-89AF-C982D04EA06C}" dt="2022-07-06T22:01:11.982" v="828" actId="1037"/>
          <ac:cxnSpMkLst>
            <pc:docMk/>
            <pc:sldMk cId="1123535545" sldId="266"/>
            <ac:cxnSpMk id="38" creationId="{51F1310B-BDFE-4989-91CB-96815123198F}"/>
          </ac:cxnSpMkLst>
        </pc:cxnChg>
      </pc:sldChg>
      <pc:sldChg chg="addSp delSp modSp add mod">
        <pc:chgData name="Gnanvo, Kondo (kg6cq)" userId="cf2a00cd-5d4a-477d-a52f-af039bcf1853" providerId="ADAL" clId="{57026C97-D758-4090-89AF-C982D04EA06C}" dt="2022-07-06T22:36:01.256" v="1800" actId="20577"/>
        <pc:sldMkLst>
          <pc:docMk/>
          <pc:sldMk cId="2977968622" sldId="267"/>
        </pc:sldMkLst>
        <pc:spChg chg="add mod">
          <ac:chgData name="Gnanvo, Kondo (kg6cq)" userId="cf2a00cd-5d4a-477d-a52f-af039bcf1853" providerId="ADAL" clId="{57026C97-D758-4090-89AF-C982D04EA06C}" dt="2022-07-06T22:34:27.248" v="1766" actId="403"/>
          <ac:spMkLst>
            <pc:docMk/>
            <pc:sldMk cId="2977968622" sldId="267"/>
            <ac:spMk id="3" creationId="{0A2C4BAE-92E8-4B8E-B7BB-49ABC6AB467A}"/>
          </ac:spMkLst>
        </pc:spChg>
        <pc:spChg chg="add mod">
          <ac:chgData name="Gnanvo, Kondo (kg6cq)" userId="cf2a00cd-5d4a-477d-a52f-af039bcf1853" providerId="ADAL" clId="{57026C97-D758-4090-89AF-C982D04EA06C}" dt="2022-07-06T22:36:01.256" v="1800" actId="20577"/>
          <ac:spMkLst>
            <pc:docMk/>
            <pc:sldMk cId="2977968622" sldId="267"/>
            <ac:spMk id="4" creationId="{BFEFBACC-306B-4524-82CC-E2894402AB90}"/>
          </ac:spMkLst>
        </pc:spChg>
        <pc:spChg chg="add mod">
          <ac:chgData name="Gnanvo, Kondo (kg6cq)" userId="cf2a00cd-5d4a-477d-a52f-af039bcf1853" providerId="ADAL" clId="{57026C97-D758-4090-89AF-C982D04EA06C}" dt="2022-07-06T22:35:40.579" v="1789" actId="20577"/>
          <ac:spMkLst>
            <pc:docMk/>
            <pc:sldMk cId="2977968622" sldId="267"/>
            <ac:spMk id="5" creationId="{7BA10364-E6FB-4338-8615-A83F01FCD6AB}"/>
          </ac:spMkLst>
        </pc:spChg>
        <pc:spChg chg="add mod">
          <ac:chgData name="Gnanvo, Kondo (kg6cq)" userId="cf2a00cd-5d4a-477d-a52f-af039bcf1853" providerId="ADAL" clId="{57026C97-D758-4090-89AF-C982D04EA06C}" dt="2022-07-06T22:35:19.192" v="1775" actId="113"/>
          <ac:spMkLst>
            <pc:docMk/>
            <pc:sldMk cId="2977968622" sldId="267"/>
            <ac:spMk id="40" creationId="{C78CC959-2228-4D88-8A56-97C122476D43}"/>
          </ac:spMkLst>
        </pc:spChg>
        <pc:spChg chg="del">
          <ac:chgData name="Gnanvo, Kondo (kg6cq)" userId="cf2a00cd-5d4a-477d-a52f-af039bcf1853" providerId="ADAL" clId="{57026C97-D758-4090-89AF-C982D04EA06C}" dt="2022-07-06T22:05:40.103" v="948" actId="478"/>
          <ac:spMkLst>
            <pc:docMk/>
            <pc:sldMk cId="2977968622" sldId="267"/>
            <ac:spMk id="285" creationId="{00000000-0000-0000-0000-000000000000}"/>
          </ac:spMkLst>
        </pc:spChg>
        <pc:grpChg chg="del">
          <ac:chgData name="Gnanvo, Kondo (kg6cq)" userId="cf2a00cd-5d4a-477d-a52f-af039bcf1853" providerId="ADAL" clId="{57026C97-D758-4090-89AF-C982D04EA06C}" dt="2022-07-06T22:05:40.103" v="948" actId="478"/>
          <ac:grpSpMkLst>
            <pc:docMk/>
            <pc:sldMk cId="2977968622" sldId="267"/>
            <ac:grpSpMk id="2" creationId="{D4C4B655-907F-47F0-8053-4F7478328D63}"/>
          </ac:grpSpMkLst>
        </pc:grpChg>
        <pc:grpChg chg="del">
          <ac:chgData name="Gnanvo, Kondo (kg6cq)" userId="cf2a00cd-5d4a-477d-a52f-af039bcf1853" providerId="ADAL" clId="{57026C97-D758-4090-89AF-C982D04EA06C}" dt="2022-07-06T22:05:40.103" v="948" actId="478"/>
          <ac:grpSpMkLst>
            <pc:docMk/>
            <pc:sldMk cId="2977968622" sldId="267"/>
            <ac:grpSpMk id="18" creationId="{31BC6E13-2837-41D7-8DFD-BBF3924089D7}"/>
          </ac:grpSpMkLst>
        </pc:grpChg>
        <pc:graphicFrameChg chg="add del modGraphic">
          <ac:chgData name="Gnanvo, Kondo (kg6cq)" userId="cf2a00cd-5d4a-477d-a52f-af039bcf1853" providerId="ADAL" clId="{57026C97-D758-4090-89AF-C982D04EA06C}" dt="2022-07-06T22:14:40.693" v="1212" actId="27309"/>
          <ac:graphicFrameMkLst>
            <pc:docMk/>
            <pc:sldMk cId="2977968622" sldId="267"/>
            <ac:graphicFrameMk id="7" creationId="{DFEFD8C3-9AB3-428F-8FDA-AF80FB49C420}"/>
          </ac:graphicFrameMkLst>
        </pc:graphicFrameChg>
      </pc:sldChg>
      <pc:sldChg chg="add del">
        <pc:chgData name="Gnanvo, Kondo (kg6cq)" userId="cf2a00cd-5d4a-477d-a52f-af039bcf1853" providerId="ADAL" clId="{57026C97-D758-4090-89AF-C982D04EA06C}" dt="2022-07-06T21:27:51.826" v="17" actId="47"/>
        <pc:sldMkLst>
          <pc:docMk/>
          <pc:sldMk cId="4242935166" sldId="267"/>
        </pc:sldMkLst>
      </pc:sldChg>
      <pc:sldChg chg="addSp delSp modSp add mod">
        <pc:chgData name="Gnanvo, Kondo (kg6cq)" userId="cf2a00cd-5d4a-477d-a52f-af039bcf1853" providerId="ADAL" clId="{57026C97-D758-4090-89AF-C982D04EA06C}" dt="2022-07-06T22:53:43.248" v="2258" actId="554"/>
        <pc:sldMkLst>
          <pc:docMk/>
          <pc:sldMk cId="2355831635" sldId="268"/>
        </pc:sldMkLst>
        <pc:spChg chg="add mod">
          <ac:chgData name="Gnanvo, Kondo (kg6cq)" userId="cf2a00cd-5d4a-477d-a52f-af039bcf1853" providerId="ADAL" clId="{57026C97-D758-4090-89AF-C982D04EA06C}" dt="2022-07-06T22:52:33.802" v="2170" actId="1036"/>
          <ac:spMkLst>
            <pc:docMk/>
            <pc:sldMk cId="2355831635" sldId="268"/>
            <ac:spMk id="5" creationId="{1A1D392D-EB94-4EA5-A86D-A883C12124B1}"/>
          </ac:spMkLst>
        </pc:spChg>
        <pc:spChg chg="add mod">
          <ac:chgData name="Gnanvo, Kondo (kg6cq)" userId="cf2a00cd-5d4a-477d-a52f-af039bcf1853" providerId="ADAL" clId="{57026C97-D758-4090-89AF-C982D04EA06C}" dt="2022-07-06T22:52:33.802" v="2170" actId="1036"/>
          <ac:spMkLst>
            <pc:docMk/>
            <pc:sldMk cId="2355831635" sldId="268"/>
            <ac:spMk id="6" creationId="{AABFBD8E-0309-4B71-BDED-E80F6C9B7B4F}"/>
          </ac:spMkLst>
        </pc:spChg>
        <pc:spChg chg="add mod">
          <ac:chgData name="Gnanvo, Kondo (kg6cq)" userId="cf2a00cd-5d4a-477d-a52f-af039bcf1853" providerId="ADAL" clId="{57026C97-D758-4090-89AF-C982D04EA06C}" dt="2022-07-06T22:53:43.248" v="2258" actId="554"/>
          <ac:spMkLst>
            <pc:docMk/>
            <pc:sldMk cId="2355831635" sldId="268"/>
            <ac:spMk id="7" creationId="{62E101E9-D87A-4297-B465-2CC183512D0B}"/>
          </ac:spMkLst>
        </pc:spChg>
        <pc:spChg chg="add mod">
          <ac:chgData name="Gnanvo, Kondo (kg6cq)" userId="cf2a00cd-5d4a-477d-a52f-af039bcf1853" providerId="ADAL" clId="{57026C97-D758-4090-89AF-C982D04EA06C}" dt="2022-07-06T22:52:33.802" v="2170" actId="1036"/>
          <ac:spMkLst>
            <pc:docMk/>
            <pc:sldMk cId="2355831635" sldId="268"/>
            <ac:spMk id="40" creationId="{A01CE773-5A61-49C3-A542-44FF187EBA4B}"/>
          </ac:spMkLst>
        </pc:spChg>
        <pc:spChg chg="add mod">
          <ac:chgData name="Gnanvo, Kondo (kg6cq)" userId="cf2a00cd-5d4a-477d-a52f-af039bcf1853" providerId="ADAL" clId="{57026C97-D758-4090-89AF-C982D04EA06C}" dt="2022-07-06T22:52:33.802" v="2170" actId="1036"/>
          <ac:spMkLst>
            <pc:docMk/>
            <pc:sldMk cId="2355831635" sldId="268"/>
            <ac:spMk id="41" creationId="{32A09B0A-684F-4F5E-855D-64B6E882D7D7}"/>
          </ac:spMkLst>
        </pc:spChg>
        <pc:spChg chg="add mod">
          <ac:chgData name="Gnanvo, Kondo (kg6cq)" userId="cf2a00cd-5d4a-477d-a52f-af039bcf1853" providerId="ADAL" clId="{57026C97-D758-4090-89AF-C982D04EA06C}" dt="2022-07-06T22:53:43.248" v="2258" actId="554"/>
          <ac:spMkLst>
            <pc:docMk/>
            <pc:sldMk cId="2355831635" sldId="268"/>
            <ac:spMk id="42" creationId="{C9AC1749-2913-4148-B46B-C3E4E2B8EBE6}"/>
          </ac:spMkLst>
        </pc:spChg>
        <pc:spChg chg="mod">
          <ac:chgData name="Gnanvo, Kondo (kg6cq)" userId="cf2a00cd-5d4a-477d-a52f-af039bcf1853" providerId="ADAL" clId="{57026C97-D758-4090-89AF-C982D04EA06C}" dt="2022-07-06T22:51:51.152" v="2146" actId="6549"/>
          <ac:spMkLst>
            <pc:docMk/>
            <pc:sldMk cId="2355831635" sldId="268"/>
            <ac:spMk id="285" creationId="{00000000-0000-0000-0000-000000000000}"/>
          </ac:spMkLst>
        </pc:spChg>
        <pc:grpChg chg="del">
          <ac:chgData name="Gnanvo, Kondo (kg6cq)" userId="cf2a00cd-5d4a-477d-a52f-af039bcf1853" providerId="ADAL" clId="{57026C97-D758-4090-89AF-C982D04EA06C}" dt="2022-07-06T22:37:55.386" v="1804" actId="478"/>
          <ac:grpSpMkLst>
            <pc:docMk/>
            <pc:sldMk cId="2355831635" sldId="268"/>
            <ac:grpSpMk id="2" creationId="{D4C4B655-907F-47F0-8053-4F7478328D63}"/>
          </ac:grpSpMkLst>
        </pc:grpChg>
        <pc:grpChg chg="del">
          <ac:chgData name="Gnanvo, Kondo (kg6cq)" userId="cf2a00cd-5d4a-477d-a52f-af039bcf1853" providerId="ADAL" clId="{57026C97-D758-4090-89AF-C982D04EA06C}" dt="2022-07-06T22:37:55.386" v="1804" actId="478"/>
          <ac:grpSpMkLst>
            <pc:docMk/>
            <pc:sldMk cId="2355831635" sldId="268"/>
            <ac:grpSpMk id="18" creationId="{31BC6E13-2837-41D7-8DFD-BBF3924089D7}"/>
          </ac:grpSpMkLst>
        </pc:grpChg>
        <pc:graphicFrameChg chg="add mod modGraphic">
          <ac:chgData name="Gnanvo, Kondo (kg6cq)" userId="cf2a00cd-5d4a-477d-a52f-af039bcf1853" providerId="ADAL" clId="{57026C97-D758-4090-89AF-C982D04EA06C}" dt="2022-07-06T22:52:27.124" v="2163" actId="1036"/>
          <ac:graphicFrameMkLst>
            <pc:docMk/>
            <pc:sldMk cId="2355831635" sldId="268"/>
            <ac:graphicFrameMk id="3" creationId="{2FF64065-2445-4E76-89C9-F31CCCF6E2A5}"/>
          </ac:graphicFrameMkLst>
        </pc:graphicFrameChg>
        <pc:graphicFrameChg chg="add mod modGraphic">
          <ac:chgData name="Gnanvo, Kondo (kg6cq)" userId="cf2a00cd-5d4a-477d-a52f-af039bcf1853" providerId="ADAL" clId="{57026C97-D758-4090-89AF-C982D04EA06C}" dt="2022-07-06T22:52:27.124" v="2163" actId="1036"/>
          <ac:graphicFrameMkLst>
            <pc:docMk/>
            <pc:sldMk cId="2355831635" sldId="268"/>
            <ac:graphicFrameMk id="4" creationId="{5F23871E-19CE-49C6-A8D9-25A4204C1AC7}"/>
          </ac:graphicFrameMkLst>
        </pc:graphicFrameChg>
      </pc:sldChg>
      <pc:sldChg chg="delSp modSp add del mod">
        <pc:chgData name="Gnanvo, Kondo (kg6cq)" userId="cf2a00cd-5d4a-477d-a52f-af039bcf1853" providerId="ADAL" clId="{57026C97-D758-4090-89AF-C982D04EA06C}" dt="2022-07-06T21:48:04.027" v="584" actId="47"/>
        <pc:sldMkLst>
          <pc:docMk/>
          <pc:sldMk cId="4149695476" sldId="268"/>
        </pc:sldMkLst>
        <pc:spChg chg="mod">
          <ac:chgData name="Gnanvo, Kondo (kg6cq)" userId="cf2a00cd-5d4a-477d-a52f-af039bcf1853" providerId="ADAL" clId="{57026C97-D758-4090-89AF-C982D04EA06C}" dt="2022-07-06T21:41:54.829" v="475" actId="12788"/>
          <ac:spMkLst>
            <pc:docMk/>
            <pc:sldMk cId="4149695476" sldId="268"/>
            <ac:spMk id="4" creationId="{26A9369D-348D-4ACC-86B1-9C22A5695D7F}"/>
          </ac:spMkLst>
        </pc:spChg>
        <pc:spChg chg="mod">
          <ac:chgData name="Gnanvo, Kondo (kg6cq)" userId="cf2a00cd-5d4a-477d-a52f-af039bcf1853" providerId="ADAL" clId="{57026C97-D758-4090-89AF-C982D04EA06C}" dt="2022-07-06T21:41:54.829" v="475" actId="12788"/>
          <ac:spMkLst>
            <pc:docMk/>
            <pc:sldMk cId="4149695476" sldId="268"/>
            <ac:spMk id="19" creationId="{9E518465-A250-457A-99B9-3C04720B892F}"/>
          </ac:spMkLst>
        </pc:spChg>
        <pc:spChg chg="mod">
          <ac:chgData name="Gnanvo, Kondo (kg6cq)" userId="cf2a00cd-5d4a-477d-a52f-af039bcf1853" providerId="ADAL" clId="{57026C97-D758-4090-89AF-C982D04EA06C}" dt="2022-07-06T21:33:54.560" v="216" actId="1076"/>
          <ac:spMkLst>
            <pc:docMk/>
            <pc:sldMk cId="4149695476" sldId="268"/>
            <ac:spMk id="40" creationId="{404B316B-FDED-4EA6-97FD-BFC493E94609}"/>
          </ac:spMkLst>
        </pc:spChg>
        <pc:spChg chg="mod">
          <ac:chgData name="Gnanvo, Kondo (kg6cq)" userId="cf2a00cd-5d4a-477d-a52f-af039bcf1853" providerId="ADAL" clId="{57026C97-D758-4090-89AF-C982D04EA06C}" dt="2022-07-06T21:35:10.760" v="221" actId="207"/>
          <ac:spMkLst>
            <pc:docMk/>
            <pc:sldMk cId="4149695476" sldId="268"/>
            <ac:spMk id="42" creationId="{D9C0BEE5-4A80-4822-B6B2-F35363FDF7EC}"/>
          </ac:spMkLst>
        </pc:spChg>
        <pc:spChg chg="mod">
          <ac:chgData name="Gnanvo, Kondo (kg6cq)" userId="cf2a00cd-5d4a-477d-a52f-af039bcf1853" providerId="ADAL" clId="{57026C97-D758-4090-89AF-C982D04EA06C}" dt="2022-07-06T21:45:04.836" v="535" actId="1076"/>
          <ac:spMkLst>
            <pc:docMk/>
            <pc:sldMk cId="4149695476" sldId="268"/>
            <ac:spMk id="51" creationId="{6D37F84B-5E47-4507-9014-C2E310B26478}"/>
          </ac:spMkLst>
        </pc:spChg>
        <pc:spChg chg="mod">
          <ac:chgData name="Gnanvo, Kondo (kg6cq)" userId="cf2a00cd-5d4a-477d-a52f-af039bcf1853" providerId="ADAL" clId="{57026C97-D758-4090-89AF-C982D04EA06C}" dt="2022-07-06T21:41:54.829" v="475" actId="12788"/>
          <ac:spMkLst>
            <pc:docMk/>
            <pc:sldMk cId="4149695476" sldId="268"/>
            <ac:spMk id="54" creationId="{FAAB0FDC-5921-4B62-9E9C-E095E6B81522}"/>
          </ac:spMkLst>
        </pc:spChg>
        <pc:spChg chg="mod">
          <ac:chgData name="Gnanvo, Kondo (kg6cq)" userId="cf2a00cd-5d4a-477d-a52f-af039bcf1853" providerId="ADAL" clId="{57026C97-D758-4090-89AF-C982D04EA06C}" dt="2022-07-06T21:41:54.829" v="475" actId="12788"/>
          <ac:spMkLst>
            <pc:docMk/>
            <pc:sldMk cId="4149695476" sldId="268"/>
            <ac:spMk id="58" creationId="{9B61B4C0-FA7E-4F10-ADB7-EFF57F1B4BCB}"/>
          </ac:spMkLst>
        </pc:spChg>
        <pc:spChg chg="mod">
          <ac:chgData name="Gnanvo, Kondo (kg6cq)" userId="cf2a00cd-5d4a-477d-a52f-af039bcf1853" providerId="ADAL" clId="{57026C97-D758-4090-89AF-C982D04EA06C}" dt="2022-07-06T21:41:54.829" v="475" actId="12788"/>
          <ac:spMkLst>
            <pc:docMk/>
            <pc:sldMk cId="4149695476" sldId="268"/>
            <ac:spMk id="59" creationId="{7C731F12-4408-43CB-8256-AE67633F7E4A}"/>
          </ac:spMkLst>
        </pc:spChg>
        <pc:spChg chg="mod">
          <ac:chgData name="Gnanvo, Kondo (kg6cq)" userId="cf2a00cd-5d4a-477d-a52f-af039bcf1853" providerId="ADAL" clId="{57026C97-D758-4090-89AF-C982D04EA06C}" dt="2022-07-06T21:41:54.829" v="475" actId="12788"/>
          <ac:spMkLst>
            <pc:docMk/>
            <pc:sldMk cId="4149695476" sldId="268"/>
            <ac:spMk id="62" creationId="{5FBF29E5-4561-4B31-BC35-DC14D94BFE54}"/>
          </ac:spMkLst>
        </pc:spChg>
        <pc:spChg chg="mod">
          <ac:chgData name="Gnanvo, Kondo (kg6cq)" userId="cf2a00cd-5d4a-477d-a52f-af039bcf1853" providerId="ADAL" clId="{57026C97-D758-4090-89AF-C982D04EA06C}" dt="2022-07-06T21:41:54.829" v="475" actId="12788"/>
          <ac:spMkLst>
            <pc:docMk/>
            <pc:sldMk cId="4149695476" sldId="268"/>
            <ac:spMk id="63" creationId="{C447073D-E942-4503-95AD-4ADED098E85A}"/>
          </ac:spMkLst>
        </pc:spChg>
        <pc:spChg chg="mod">
          <ac:chgData name="Gnanvo, Kondo (kg6cq)" userId="cf2a00cd-5d4a-477d-a52f-af039bcf1853" providerId="ADAL" clId="{57026C97-D758-4090-89AF-C982D04EA06C}" dt="2022-07-06T21:43:57.726" v="489" actId="12788"/>
          <ac:spMkLst>
            <pc:docMk/>
            <pc:sldMk cId="4149695476" sldId="268"/>
            <ac:spMk id="65" creationId="{40CE744A-B448-4183-A7EC-DAEC67A73B34}"/>
          </ac:spMkLst>
        </pc:spChg>
        <pc:spChg chg="mod">
          <ac:chgData name="Gnanvo, Kondo (kg6cq)" userId="cf2a00cd-5d4a-477d-a52f-af039bcf1853" providerId="ADAL" clId="{57026C97-D758-4090-89AF-C982D04EA06C}" dt="2022-07-06T21:43:57.726" v="489" actId="12788"/>
          <ac:spMkLst>
            <pc:docMk/>
            <pc:sldMk cId="4149695476" sldId="268"/>
            <ac:spMk id="67" creationId="{4FCACF5A-4846-4E14-9E90-92BC9988DE63}"/>
          </ac:spMkLst>
        </pc:spChg>
        <pc:spChg chg="mod">
          <ac:chgData name="Gnanvo, Kondo (kg6cq)" userId="cf2a00cd-5d4a-477d-a52f-af039bcf1853" providerId="ADAL" clId="{57026C97-D758-4090-89AF-C982D04EA06C}" dt="2022-07-06T21:43:57.726" v="489" actId="12788"/>
          <ac:spMkLst>
            <pc:docMk/>
            <pc:sldMk cId="4149695476" sldId="268"/>
            <ac:spMk id="68" creationId="{DDF5EDE6-5659-41F8-9D49-26DCDC5F77E8}"/>
          </ac:spMkLst>
        </pc:spChg>
        <pc:spChg chg="mod">
          <ac:chgData name="Gnanvo, Kondo (kg6cq)" userId="cf2a00cd-5d4a-477d-a52f-af039bcf1853" providerId="ADAL" clId="{57026C97-D758-4090-89AF-C982D04EA06C}" dt="2022-07-06T21:43:57.726" v="489" actId="12788"/>
          <ac:spMkLst>
            <pc:docMk/>
            <pc:sldMk cId="4149695476" sldId="268"/>
            <ac:spMk id="69" creationId="{08A25A99-21F4-4326-84B4-A0799BC74083}"/>
          </ac:spMkLst>
        </pc:spChg>
        <pc:spChg chg="mod">
          <ac:chgData name="Gnanvo, Kondo (kg6cq)" userId="cf2a00cd-5d4a-477d-a52f-af039bcf1853" providerId="ADAL" clId="{57026C97-D758-4090-89AF-C982D04EA06C}" dt="2022-07-06T21:43:57.726" v="489" actId="12788"/>
          <ac:spMkLst>
            <pc:docMk/>
            <pc:sldMk cId="4149695476" sldId="268"/>
            <ac:spMk id="71" creationId="{6C4D2BBA-A4AD-4D00-9CCF-C2CC02A2B3F1}"/>
          </ac:spMkLst>
        </pc:spChg>
        <pc:spChg chg="mod">
          <ac:chgData name="Gnanvo, Kondo (kg6cq)" userId="cf2a00cd-5d4a-477d-a52f-af039bcf1853" providerId="ADAL" clId="{57026C97-D758-4090-89AF-C982D04EA06C}" dt="2022-07-06T21:35:04.235" v="220" actId="1076"/>
          <ac:spMkLst>
            <pc:docMk/>
            <pc:sldMk cId="4149695476" sldId="268"/>
            <ac:spMk id="73" creationId="{D6E16E6D-A330-406F-BF3A-825283338C75}"/>
          </ac:spMkLst>
        </pc:spChg>
        <pc:spChg chg="mod">
          <ac:chgData name="Gnanvo, Kondo (kg6cq)" userId="cf2a00cd-5d4a-477d-a52f-af039bcf1853" providerId="ADAL" clId="{57026C97-D758-4090-89AF-C982D04EA06C}" dt="2022-07-06T21:32:52.201" v="204" actId="1076"/>
          <ac:spMkLst>
            <pc:docMk/>
            <pc:sldMk cId="4149695476" sldId="268"/>
            <ac:spMk id="74" creationId="{1D04496A-F13C-44C9-9AB2-D27E072A74E5}"/>
          </ac:spMkLst>
        </pc:spChg>
        <pc:spChg chg="mod">
          <ac:chgData name="Gnanvo, Kondo (kg6cq)" userId="cf2a00cd-5d4a-477d-a52f-af039bcf1853" providerId="ADAL" clId="{57026C97-D758-4090-89AF-C982D04EA06C}" dt="2022-07-06T21:45:22.873" v="548" actId="1076"/>
          <ac:spMkLst>
            <pc:docMk/>
            <pc:sldMk cId="4149695476" sldId="268"/>
            <ac:spMk id="78" creationId="{38F64664-4872-4FD4-A2D7-CAA70954E5D7}"/>
          </ac:spMkLst>
        </pc:spChg>
        <pc:spChg chg="mod">
          <ac:chgData name="Gnanvo, Kondo (kg6cq)" userId="cf2a00cd-5d4a-477d-a52f-af039bcf1853" providerId="ADAL" clId="{57026C97-D758-4090-89AF-C982D04EA06C}" dt="2022-07-06T21:44:50.936" v="524" actId="1076"/>
          <ac:spMkLst>
            <pc:docMk/>
            <pc:sldMk cId="4149695476" sldId="268"/>
            <ac:spMk id="80" creationId="{CF821640-0D03-411D-B4A8-B0DEC7651028}"/>
          </ac:spMkLst>
        </pc:spChg>
        <pc:spChg chg="mod">
          <ac:chgData name="Gnanvo, Kondo (kg6cq)" userId="cf2a00cd-5d4a-477d-a52f-af039bcf1853" providerId="ADAL" clId="{57026C97-D758-4090-89AF-C982D04EA06C}" dt="2022-07-06T21:36:23.004" v="301" actId="1035"/>
          <ac:spMkLst>
            <pc:docMk/>
            <pc:sldMk cId="4149695476" sldId="268"/>
            <ac:spMk id="103" creationId="{D4D49367-7FAE-4332-8160-55160C86D9EA}"/>
          </ac:spMkLst>
        </pc:spChg>
        <pc:spChg chg="mod">
          <ac:chgData name="Gnanvo, Kondo (kg6cq)" userId="cf2a00cd-5d4a-477d-a52f-af039bcf1853" providerId="ADAL" clId="{57026C97-D758-4090-89AF-C982D04EA06C}" dt="2022-07-06T21:30:15.942" v="80" actId="408"/>
          <ac:spMkLst>
            <pc:docMk/>
            <pc:sldMk cId="4149695476" sldId="268"/>
            <ac:spMk id="104" creationId="{A4F28FAF-CDF2-4731-B758-0F1414034353}"/>
          </ac:spMkLst>
        </pc:spChg>
        <pc:spChg chg="del mod">
          <ac:chgData name="Gnanvo, Kondo (kg6cq)" userId="cf2a00cd-5d4a-477d-a52f-af039bcf1853" providerId="ADAL" clId="{57026C97-D758-4090-89AF-C982D04EA06C}" dt="2022-07-06T21:29:40.695" v="77" actId="478"/>
          <ac:spMkLst>
            <pc:docMk/>
            <pc:sldMk cId="4149695476" sldId="268"/>
            <ac:spMk id="105" creationId="{86A4241F-E524-4A9C-AF16-17620667E858}"/>
          </ac:spMkLst>
        </pc:spChg>
        <pc:spChg chg="mod">
          <ac:chgData name="Gnanvo, Kondo (kg6cq)" userId="cf2a00cd-5d4a-477d-a52f-af039bcf1853" providerId="ADAL" clId="{57026C97-D758-4090-89AF-C982D04EA06C}" dt="2022-07-06T21:30:15.942" v="80" actId="408"/>
          <ac:spMkLst>
            <pc:docMk/>
            <pc:sldMk cId="4149695476" sldId="268"/>
            <ac:spMk id="106" creationId="{B4B676AB-6BAC-43E5-8741-0F75E4B775E1}"/>
          </ac:spMkLst>
        </pc:spChg>
        <pc:spChg chg="mod">
          <ac:chgData name="Gnanvo, Kondo (kg6cq)" userId="cf2a00cd-5d4a-477d-a52f-af039bcf1853" providerId="ADAL" clId="{57026C97-D758-4090-89AF-C982D04EA06C}" dt="2022-07-06T21:30:15.942" v="80" actId="408"/>
          <ac:spMkLst>
            <pc:docMk/>
            <pc:sldMk cId="4149695476" sldId="268"/>
            <ac:spMk id="107" creationId="{FE143CCE-266B-4A11-BF35-9C82858D21D8}"/>
          </ac:spMkLst>
        </pc:spChg>
        <pc:spChg chg="del mod">
          <ac:chgData name="Gnanvo, Kondo (kg6cq)" userId="cf2a00cd-5d4a-477d-a52f-af039bcf1853" providerId="ADAL" clId="{57026C97-D758-4090-89AF-C982D04EA06C}" dt="2022-07-06T21:30:02.396" v="79" actId="478"/>
          <ac:spMkLst>
            <pc:docMk/>
            <pc:sldMk cId="4149695476" sldId="268"/>
            <ac:spMk id="108" creationId="{1BFD89B2-A721-4B9A-86F1-8B859982461C}"/>
          </ac:spMkLst>
        </pc:spChg>
        <pc:spChg chg="mod">
          <ac:chgData name="Gnanvo, Kondo (kg6cq)" userId="cf2a00cd-5d4a-477d-a52f-af039bcf1853" providerId="ADAL" clId="{57026C97-D758-4090-89AF-C982D04EA06C}" dt="2022-07-06T21:30:15.942" v="80" actId="408"/>
          <ac:spMkLst>
            <pc:docMk/>
            <pc:sldMk cId="4149695476" sldId="268"/>
            <ac:spMk id="109" creationId="{2AD3CDA8-FF18-4BC6-B015-C5CDCBAADEF6}"/>
          </ac:spMkLst>
        </pc:spChg>
        <pc:spChg chg="mod">
          <ac:chgData name="Gnanvo, Kondo (kg6cq)" userId="cf2a00cd-5d4a-477d-a52f-af039bcf1853" providerId="ADAL" clId="{57026C97-D758-4090-89AF-C982D04EA06C}" dt="2022-07-06T21:30:48.243" v="97" actId="1037"/>
          <ac:spMkLst>
            <pc:docMk/>
            <pc:sldMk cId="4149695476" sldId="268"/>
            <ac:spMk id="110" creationId="{E2668DBA-A726-42B1-B102-8B1214ED484F}"/>
          </ac:spMkLst>
        </pc:spChg>
        <pc:spChg chg="mod">
          <ac:chgData name="Gnanvo, Kondo (kg6cq)" userId="cf2a00cd-5d4a-477d-a52f-af039bcf1853" providerId="ADAL" clId="{57026C97-D758-4090-89AF-C982D04EA06C}" dt="2022-07-06T21:30:15.942" v="80" actId="408"/>
          <ac:spMkLst>
            <pc:docMk/>
            <pc:sldMk cId="4149695476" sldId="268"/>
            <ac:spMk id="111" creationId="{2EAB81CA-57E6-4EE1-8431-E2DAD64A28C0}"/>
          </ac:spMkLst>
        </pc:spChg>
        <pc:spChg chg="mod">
          <ac:chgData name="Gnanvo, Kondo (kg6cq)" userId="cf2a00cd-5d4a-477d-a52f-af039bcf1853" providerId="ADAL" clId="{57026C97-D758-4090-89AF-C982D04EA06C}" dt="2022-07-06T21:31:27.866" v="196" actId="207"/>
          <ac:spMkLst>
            <pc:docMk/>
            <pc:sldMk cId="4149695476" sldId="268"/>
            <ac:spMk id="112" creationId="{8C5E624A-D499-4093-80E7-5065A5F58C0E}"/>
          </ac:spMkLst>
        </pc:spChg>
        <pc:spChg chg="mod">
          <ac:chgData name="Gnanvo, Kondo (kg6cq)" userId="cf2a00cd-5d4a-477d-a52f-af039bcf1853" providerId="ADAL" clId="{57026C97-D758-4090-89AF-C982D04EA06C}" dt="2022-07-06T21:31:27.866" v="196" actId="207"/>
          <ac:spMkLst>
            <pc:docMk/>
            <pc:sldMk cId="4149695476" sldId="268"/>
            <ac:spMk id="113" creationId="{1BE33185-D970-483B-8F7C-C4AD54F3C800}"/>
          </ac:spMkLst>
        </pc:spChg>
        <pc:grpChg chg="mod">
          <ac:chgData name="Gnanvo, Kondo (kg6cq)" userId="cf2a00cd-5d4a-477d-a52f-af039bcf1853" providerId="ADAL" clId="{57026C97-D758-4090-89AF-C982D04EA06C}" dt="2022-07-06T21:44:04.044" v="490" actId="1076"/>
          <ac:grpSpMkLst>
            <pc:docMk/>
            <pc:sldMk cId="4149695476" sldId="268"/>
            <ac:grpSpMk id="22" creationId="{DFA3968E-C192-45A4-889E-F9279304EFA5}"/>
          </ac:grpSpMkLst>
        </pc:grpChg>
        <pc:grpChg chg="mod">
          <ac:chgData name="Gnanvo, Kondo (kg6cq)" userId="cf2a00cd-5d4a-477d-a52f-af039bcf1853" providerId="ADAL" clId="{57026C97-D758-4090-89AF-C982D04EA06C}" dt="2022-07-06T21:41:50.987" v="474" actId="465"/>
          <ac:grpSpMkLst>
            <pc:docMk/>
            <pc:sldMk cId="4149695476" sldId="268"/>
            <ac:grpSpMk id="82" creationId="{019E1E16-76A9-43CB-B121-CE260BE3358B}"/>
          </ac:grpSpMkLst>
        </pc:grpChg>
        <pc:grpChg chg="mod">
          <ac:chgData name="Gnanvo, Kondo (kg6cq)" userId="cf2a00cd-5d4a-477d-a52f-af039bcf1853" providerId="ADAL" clId="{57026C97-D758-4090-89AF-C982D04EA06C}" dt="2022-07-06T21:36:46.484" v="336" actId="1036"/>
          <ac:grpSpMkLst>
            <pc:docMk/>
            <pc:sldMk cId="4149695476" sldId="268"/>
            <ac:grpSpMk id="84" creationId="{11A3BC91-3B22-4724-81F2-7EF4E9596913}"/>
          </ac:grpSpMkLst>
        </pc:grpChg>
        <pc:grpChg chg="mod">
          <ac:chgData name="Gnanvo, Kondo (kg6cq)" userId="cf2a00cd-5d4a-477d-a52f-af039bcf1853" providerId="ADAL" clId="{57026C97-D758-4090-89AF-C982D04EA06C}" dt="2022-07-06T21:30:15.942" v="80" actId="408"/>
          <ac:grpSpMkLst>
            <pc:docMk/>
            <pc:sldMk cId="4149695476" sldId="268"/>
            <ac:grpSpMk id="101" creationId="{4D18B61D-AD9C-4655-8400-DBCE34D94CBB}"/>
          </ac:grpSpMkLst>
        </pc:grpChg>
        <pc:picChg chg="mod">
          <ac:chgData name="Gnanvo, Kondo (kg6cq)" userId="cf2a00cd-5d4a-477d-a52f-af039bcf1853" providerId="ADAL" clId="{57026C97-D758-4090-89AF-C982D04EA06C}" dt="2022-07-06T21:29:04.692" v="48" actId="1038"/>
          <ac:picMkLst>
            <pc:docMk/>
            <pc:sldMk cId="4149695476" sldId="268"/>
            <ac:picMk id="6" creationId="{D32DA68E-D2B6-46CF-8E85-8B809DECAE72}"/>
          </ac:picMkLst>
        </pc:picChg>
        <pc:cxnChg chg="mod">
          <ac:chgData name="Gnanvo, Kondo (kg6cq)" userId="cf2a00cd-5d4a-477d-a52f-af039bcf1853" providerId="ADAL" clId="{57026C97-D758-4090-89AF-C982D04EA06C}" dt="2022-07-06T21:36:34.376" v="327" actId="1036"/>
          <ac:cxnSpMkLst>
            <pc:docMk/>
            <pc:sldMk cId="4149695476" sldId="268"/>
            <ac:cxnSpMk id="3" creationId="{6721DB74-09A1-4D3F-8943-FE3FF7752C78}"/>
          </ac:cxnSpMkLst>
        </pc:cxnChg>
        <pc:cxnChg chg="mod">
          <ac:chgData name="Gnanvo, Kondo (kg6cq)" userId="cf2a00cd-5d4a-477d-a52f-af039bcf1853" providerId="ADAL" clId="{57026C97-D758-4090-89AF-C982D04EA06C}" dt="2022-07-06T21:45:51.392" v="554" actId="1076"/>
          <ac:cxnSpMkLst>
            <pc:docMk/>
            <pc:sldMk cId="4149695476" sldId="268"/>
            <ac:cxnSpMk id="76" creationId="{CB83E5C6-7C71-4464-83F2-BF48E65A6448}"/>
          </ac:cxnSpMkLst>
        </pc:cxnChg>
        <pc:cxnChg chg="mod">
          <ac:chgData name="Gnanvo, Kondo (kg6cq)" userId="cf2a00cd-5d4a-477d-a52f-af039bcf1853" providerId="ADAL" clId="{57026C97-D758-4090-89AF-C982D04EA06C}" dt="2022-07-06T21:46:04.267" v="556" actId="1076"/>
          <ac:cxnSpMkLst>
            <pc:docMk/>
            <pc:sldMk cId="4149695476" sldId="268"/>
            <ac:cxnSpMk id="77" creationId="{53EB609D-8F6C-4E57-A78C-1C4AEA790588}"/>
          </ac:cxnSpMkLst>
        </pc:cxnChg>
        <pc:cxnChg chg="mod">
          <ac:chgData name="Gnanvo, Kondo (kg6cq)" userId="cf2a00cd-5d4a-477d-a52f-af039bcf1853" providerId="ADAL" clId="{57026C97-D758-4090-89AF-C982D04EA06C}" dt="2022-07-06T21:37:23.937" v="345" actId="1036"/>
          <ac:cxnSpMkLst>
            <pc:docMk/>
            <pc:sldMk cId="4149695476" sldId="268"/>
            <ac:cxnSpMk id="102" creationId="{88CED405-0091-4231-BB32-5C1CFD00E4A1}"/>
          </ac:cxnSpMkLst>
        </pc:cxnChg>
      </pc:sldChg>
      <pc:sldChg chg="del">
        <pc:chgData name="Gnanvo, Kondo (kg6cq)" userId="cf2a00cd-5d4a-477d-a52f-af039bcf1853" providerId="ADAL" clId="{57026C97-D758-4090-89AF-C982D04EA06C}" dt="2022-07-06T21:27:00.689" v="2" actId="47"/>
        <pc:sldMkLst>
          <pc:docMk/>
          <pc:sldMk cId="839150957" sldId="269"/>
        </pc:sldMkLst>
      </pc:sldChg>
      <pc:sldChg chg="add">
        <pc:chgData name="Gnanvo, Kondo (kg6cq)" userId="cf2a00cd-5d4a-477d-a52f-af039bcf1853" providerId="ADAL" clId="{57026C97-D758-4090-89AF-C982D04EA06C}" dt="2022-07-06T22:58:12.351" v="2259" actId="2890"/>
        <pc:sldMkLst>
          <pc:docMk/>
          <pc:sldMk cId="1207125084" sldId="269"/>
        </pc:sldMkLst>
      </pc:sldChg>
      <pc:sldChg chg="addSp delSp modSp add del mod">
        <pc:chgData name="Gnanvo, Kondo (kg6cq)" userId="cf2a00cd-5d4a-477d-a52f-af039bcf1853" providerId="ADAL" clId="{57026C97-D758-4090-89AF-C982D04EA06C}" dt="2022-07-06T21:56:55.099" v="729" actId="47"/>
        <pc:sldMkLst>
          <pc:docMk/>
          <pc:sldMk cId="4227578851" sldId="269"/>
        </pc:sldMkLst>
        <pc:spChg chg="mod topLvl">
          <ac:chgData name="Gnanvo, Kondo (kg6cq)" userId="cf2a00cd-5d4a-477d-a52f-af039bcf1853" providerId="ADAL" clId="{57026C97-D758-4090-89AF-C982D04EA06C}" dt="2022-07-06T21:50:41.703" v="685" actId="465"/>
          <ac:spMkLst>
            <pc:docMk/>
            <pc:sldMk cId="4227578851" sldId="269"/>
            <ac:spMk id="4" creationId="{26A9369D-348D-4ACC-86B1-9C22A5695D7F}"/>
          </ac:spMkLst>
        </pc:spChg>
        <pc:spChg chg="mod topLvl">
          <ac:chgData name="Gnanvo, Kondo (kg6cq)" userId="cf2a00cd-5d4a-477d-a52f-af039bcf1853" providerId="ADAL" clId="{57026C97-D758-4090-89AF-C982D04EA06C}" dt="2022-07-06T21:50:41.703" v="685" actId="465"/>
          <ac:spMkLst>
            <pc:docMk/>
            <pc:sldMk cId="4227578851" sldId="269"/>
            <ac:spMk id="19" creationId="{9E518465-A250-457A-99B9-3C04720B892F}"/>
          </ac:spMkLst>
        </pc:spChg>
        <pc:spChg chg="del">
          <ac:chgData name="Gnanvo, Kondo (kg6cq)" userId="cf2a00cd-5d4a-477d-a52f-af039bcf1853" providerId="ADAL" clId="{57026C97-D758-4090-89AF-C982D04EA06C}" dt="2022-07-06T21:46:35.976" v="558" actId="478"/>
          <ac:spMkLst>
            <pc:docMk/>
            <pc:sldMk cId="4227578851" sldId="269"/>
            <ac:spMk id="51" creationId="{6D37F84B-5E47-4507-9014-C2E310B26478}"/>
          </ac:spMkLst>
        </pc:spChg>
        <pc:spChg chg="mod topLvl">
          <ac:chgData name="Gnanvo, Kondo (kg6cq)" userId="cf2a00cd-5d4a-477d-a52f-af039bcf1853" providerId="ADAL" clId="{57026C97-D758-4090-89AF-C982D04EA06C}" dt="2022-07-06T21:50:41.703" v="685" actId="465"/>
          <ac:spMkLst>
            <pc:docMk/>
            <pc:sldMk cId="4227578851" sldId="269"/>
            <ac:spMk id="54" creationId="{FAAB0FDC-5921-4B62-9E9C-E095E6B81522}"/>
          </ac:spMkLst>
        </pc:spChg>
        <pc:spChg chg="mod topLvl">
          <ac:chgData name="Gnanvo, Kondo (kg6cq)" userId="cf2a00cd-5d4a-477d-a52f-af039bcf1853" providerId="ADAL" clId="{57026C97-D758-4090-89AF-C982D04EA06C}" dt="2022-07-06T21:50:41.703" v="685" actId="465"/>
          <ac:spMkLst>
            <pc:docMk/>
            <pc:sldMk cId="4227578851" sldId="269"/>
            <ac:spMk id="58" creationId="{9B61B4C0-FA7E-4F10-ADB7-EFF57F1B4BCB}"/>
          </ac:spMkLst>
        </pc:spChg>
        <pc:spChg chg="mod topLvl">
          <ac:chgData name="Gnanvo, Kondo (kg6cq)" userId="cf2a00cd-5d4a-477d-a52f-af039bcf1853" providerId="ADAL" clId="{57026C97-D758-4090-89AF-C982D04EA06C}" dt="2022-07-06T21:50:41.703" v="685" actId="465"/>
          <ac:spMkLst>
            <pc:docMk/>
            <pc:sldMk cId="4227578851" sldId="269"/>
            <ac:spMk id="59" creationId="{7C731F12-4408-43CB-8256-AE67633F7E4A}"/>
          </ac:spMkLst>
        </pc:spChg>
        <pc:spChg chg="mod topLvl">
          <ac:chgData name="Gnanvo, Kondo (kg6cq)" userId="cf2a00cd-5d4a-477d-a52f-af039bcf1853" providerId="ADAL" clId="{57026C97-D758-4090-89AF-C982D04EA06C}" dt="2022-07-06T21:50:41.703" v="685" actId="465"/>
          <ac:spMkLst>
            <pc:docMk/>
            <pc:sldMk cId="4227578851" sldId="269"/>
            <ac:spMk id="62" creationId="{5FBF29E5-4561-4B31-BC35-DC14D94BFE54}"/>
          </ac:spMkLst>
        </pc:spChg>
        <pc:spChg chg="mod topLvl">
          <ac:chgData name="Gnanvo, Kondo (kg6cq)" userId="cf2a00cd-5d4a-477d-a52f-af039bcf1853" providerId="ADAL" clId="{57026C97-D758-4090-89AF-C982D04EA06C}" dt="2022-07-06T21:50:41.703" v="685" actId="465"/>
          <ac:spMkLst>
            <pc:docMk/>
            <pc:sldMk cId="4227578851" sldId="269"/>
            <ac:spMk id="63" creationId="{C447073D-E942-4503-95AD-4ADED098E85A}"/>
          </ac:spMkLst>
        </pc:spChg>
        <pc:spChg chg="mod">
          <ac:chgData name="Gnanvo, Kondo (kg6cq)" userId="cf2a00cd-5d4a-477d-a52f-af039bcf1853" providerId="ADAL" clId="{57026C97-D758-4090-89AF-C982D04EA06C}" dt="2022-07-06T21:46:57.805" v="563" actId="164"/>
          <ac:spMkLst>
            <pc:docMk/>
            <pc:sldMk cId="4227578851" sldId="269"/>
            <ac:spMk id="80" creationId="{CF821640-0D03-411D-B4A8-B0DEC7651028}"/>
          </ac:spMkLst>
        </pc:spChg>
        <pc:grpChg chg="add mod">
          <ac:chgData name="Gnanvo, Kondo (kg6cq)" userId="cf2a00cd-5d4a-477d-a52f-af039bcf1853" providerId="ADAL" clId="{57026C97-D758-4090-89AF-C982D04EA06C}" dt="2022-07-06T21:50:48.719" v="694" actId="1038"/>
          <ac:grpSpMkLst>
            <pc:docMk/>
            <pc:sldMk cId="4227578851" sldId="269"/>
            <ac:grpSpMk id="2" creationId="{F797B2D5-4EEA-4065-A31E-67887FFAFD4B}"/>
          </ac:grpSpMkLst>
        </pc:grpChg>
        <pc:grpChg chg="del">
          <ac:chgData name="Gnanvo, Kondo (kg6cq)" userId="cf2a00cd-5d4a-477d-a52f-af039bcf1853" providerId="ADAL" clId="{57026C97-D758-4090-89AF-C982D04EA06C}" dt="2022-07-06T21:46:35.976" v="558" actId="478"/>
          <ac:grpSpMkLst>
            <pc:docMk/>
            <pc:sldMk cId="4227578851" sldId="269"/>
            <ac:grpSpMk id="22" creationId="{DFA3968E-C192-45A4-889E-F9279304EFA5}"/>
          </ac:grpSpMkLst>
        </pc:grpChg>
        <pc:grpChg chg="del mod">
          <ac:chgData name="Gnanvo, Kondo (kg6cq)" userId="cf2a00cd-5d4a-477d-a52f-af039bcf1853" providerId="ADAL" clId="{57026C97-D758-4090-89AF-C982D04EA06C}" dt="2022-07-06T21:50:19.038" v="639" actId="165"/>
          <ac:grpSpMkLst>
            <pc:docMk/>
            <pc:sldMk cId="4227578851" sldId="269"/>
            <ac:grpSpMk id="82" creationId="{019E1E16-76A9-43CB-B121-CE260BE3358B}"/>
          </ac:grpSpMkLst>
        </pc:grpChg>
        <pc:grpChg chg="del">
          <ac:chgData name="Gnanvo, Kondo (kg6cq)" userId="cf2a00cd-5d4a-477d-a52f-af039bcf1853" providerId="ADAL" clId="{57026C97-D758-4090-89AF-C982D04EA06C}" dt="2022-07-06T21:46:35.976" v="558" actId="478"/>
          <ac:grpSpMkLst>
            <pc:docMk/>
            <pc:sldMk cId="4227578851" sldId="269"/>
            <ac:grpSpMk id="84" creationId="{11A3BC91-3B22-4724-81F2-7EF4E9596913}"/>
          </ac:grpSpMkLst>
        </pc:grpChg>
        <pc:grpChg chg="mod">
          <ac:chgData name="Gnanvo, Kondo (kg6cq)" userId="cf2a00cd-5d4a-477d-a52f-af039bcf1853" providerId="ADAL" clId="{57026C97-D758-4090-89AF-C982D04EA06C}" dt="2022-07-06T21:46:57.805" v="563" actId="164"/>
          <ac:grpSpMkLst>
            <pc:docMk/>
            <pc:sldMk cId="4227578851" sldId="269"/>
            <ac:grpSpMk id="101" creationId="{4D18B61D-AD9C-4655-8400-DBCE34D94CBB}"/>
          </ac:grpSpMkLst>
        </pc:grpChg>
        <pc:picChg chg="mod">
          <ac:chgData name="Gnanvo, Kondo (kg6cq)" userId="cf2a00cd-5d4a-477d-a52f-af039bcf1853" providerId="ADAL" clId="{57026C97-D758-4090-89AF-C982D04EA06C}" dt="2022-07-06T21:46:57.805" v="563" actId="164"/>
          <ac:picMkLst>
            <pc:docMk/>
            <pc:sldMk cId="4227578851" sldId="269"/>
            <ac:picMk id="6" creationId="{D32DA68E-D2B6-46CF-8E85-8B809DECAE72}"/>
          </ac:picMkLst>
        </pc:picChg>
        <pc:cxnChg chg="del">
          <ac:chgData name="Gnanvo, Kondo (kg6cq)" userId="cf2a00cd-5d4a-477d-a52f-af039bcf1853" providerId="ADAL" clId="{57026C97-D758-4090-89AF-C982D04EA06C}" dt="2022-07-06T21:46:39.155" v="559" actId="478"/>
          <ac:cxnSpMkLst>
            <pc:docMk/>
            <pc:sldMk cId="4227578851" sldId="269"/>
            <ac:cxnSpMk id="3" creationId="{6721DB74-09A1-4D3F-8943-FE3FF7752C78}"/>
          </ac:cxnSpMkLst>
        </pc:cxnChg>
      </pc:sldChg>
      <pc:sldMasterChg chg="modSldLayout">
        <pc:chgData name="Gnanvo, Kondo (kg6cq)" userId="cf2a00cd-5d4a-477d-a52f-af039bcf1853" providerId="ADAL" clId="{57026C97-D758-4090-89AF-C982D04EA06C}" dt="2022-07-06T22:04:06.391" v="919" actId="207"/>
        <pc:sldMasterMkLst>
          <pc:docMk/>
          <pc:sldMasterMk cId="1204029183" sldId="2147483648"/>
        </pc:sldMasterMkLst>
        <pc:sldLayoutChg chg="addSp delSp modSp mod">
          <pc:chgData name="Gnanvo, Kondo (kg6cq)" userId="cf2a00cd-5d4a-477d-a52f-af039bcf1853" providerId="ADAL" clId="{57026C97-D758-4090-89AF-C982D04EA06C}" dt="2022-07-06T22:04:06.391" v="919" actId="207"/>
          <pc:sldLayoutMkLst>
            <pc:docMk/>
            <pc:sldMasterMk cId="1204029183" sldId="2147483648"/>
            <pc:sldLayoutMk cId="3381639319" sldId="2147483660"/>
          </pc:sldLayoutMkLst>
          <pc:spChg chg="add del mod">
            <ac:chgData name="Gnanvo, Kondo (kg6cq)" userId="cf2a00cd-5d4a-477d-a52f-af039bcf1853" providerId="ADAL" clId="{57026C97-D758-4090-89AF-C982D04EA06C}" dt="2022-07-06T22:04:06.391" v="919" actId="207"/>
            <ac:spMkLst>
              <pc:docMk/>
              <pc:sldMasterMk cId="1204029183" sldId="2147483648"/>
              <pc:sldLayoutMk cId="3381639319" sldId="2147483660"/>
              <ac:spMk id="7" creationId="{00000000-0000-0000-0000-000000000000}"/>
            </ac:spMkLst>
          </pc:spChg>
          <pc:picChg chg="mod">
            <ac:chgData name="Gnanvo, Kondo (kg6cq)" userId="cf2a00cd-5d4a-477d-a52f-af039bcf1853" providerId="ADAL" clId="{57026C97-D758-4090-89AF-C982D04EA06C}" dt="2022-07-06T22:02:16.664" v="836" actId="553"/>
            <ac:picMkLst>
              <pc:docMk/>
              <pc:sldMasterMk cId="1204029183" sldId="2147483648"/>
              <pc:sldLayoutMk cId="3381639319" sldId="2147483660"/>
              <ac:picMk id="9" creationId="{00000000-0000-0000-0000-000000000000}"/>
            </ac:picMkLst>
          </pc:picChg>
        </pc:sldLayoutChg>
      </pc:sldMasterChg>
    </pc:docChg>
  </pc:docChgLst>
  <pc:docChgLst>
    <pc:chgData name="Gnanvo, Kondo (kg6cq)" userId="cf2a00cd-5d4a-477d-a52f-af039bcf1853" providerId="ADAL" clId="{405811B5-6168-418D-AE8D-55361AF0430C}"/>
    <pc:docChg chg="modSld">
      <pc:chgData name="Gnanvo, Kondo (kg6cq)" userId="cf2a00cd-5d4a-477d-a52f-af039bcf1853" providerId="ADAL" clId="{405811B5-6168-418D-AE8D-55361AF0430C}" dt="2023-01-09T13:55:22.408" v="68" actId="1076"/>
      <pc:docMkLst>
        <pc:docMk/>
      </pc:docMkLst>
      <pc:sldChg chg="modSp mod">
        <pc:chgData name="Gnanvo, Kondo (kg6cq)" userId="cf2a00cd-5d4a-477d-a52f-af039bcf1853" providerId="ADAL" clId="{405811B5-6168-418D-AE8D-55361AF0430C}" dt="2023-01-09T13:55:22.408" v="68" actId="1076"/>
        <pc:sldMkLst>
          <pc:docMk/>
          <pc:sldMk cId="1027279277" sldId="275"/>
        </pc:sldMkLst>
        <pc:spChg chg="mod">
          <ac:chgData name="Gnanvo, Kondo (kg6cq)" userId="cf2a00cd-5d4a-477d-a52f-af039bcf1853" providerId="ADAL" clId="{405811B5-6168-418D-AE8D-55361AF0430C}" dt="2023-01-09T13:52:12.550" v="64" actId="1076"/>
          <ac:spMkLst>
            <pc:docMk/>
            <pc:sldMk cId="1027279277" sldId="275"/>
            <ac:spMk id="10" creationId="{87282BDC-5DE1-4E12-BDDA-226E27F537A9}"/>
          </ac:spMkLst>
        </pc:spChg>
        <pc:spChg chg="mod">
          <ac:chgData name="Gnanvo, Kondo (kg6cq)" userId="cf2a00cd-5d4a-477d-a52f-af039bcf1853" providerId="ADAL" clId="{405811B5-6168-418D-AE8D-55361AF0430C}" dt="2023-01-09T13:52:07.664" v="63" actId="1037"/>
          <ac:spMkLst>
            <pc:docMk/>
            <pc:sldMk cId="1027279277" sldId="275"/>
            <ac:spMk id="12" creationId="{0F60671C-E424-9A43-ACE7-9D1AF3A86BEC}"/>
          </ac:spMkLst>
        </pc:spChg>
        <pc:spChg chg="mod">
          <ac:chgData name="Gnanvo, Kondo (kg6cq)" userId="cf2a00cd-5d4a-477d-a52f-af039bcf1853" providerId="ADAL" clId="{405811B5-6168-418D-AE8D-55361AF0430C}" dt="2023-01-09T13:55:22.408" v="68" actId="1076"/>
          <ac:spMkLst>
            <pc:docMk/>
            <pc:sldMk cId="1027279277" sldId="275"/>
            <ac:spMk id="14" creationId="{D0C7460B-D4C8-854A-9443-8BFD3D4002E5}"/>
          </ac:spMkLst>
        </pc:spChg>
        <pc:spChg chg="mod">
          <ac:chgData name="Gnanvo, Kondo (kg6cq)" userId="cf2a00cd-5d4a-477d-a52f-af039bcf1853" providerId="ADAL" clId="{405811B5-6168-418D-AE8D-55361AF0430C}" dt="2023-01-09T13:51:26.773" v="30" actId="1036"/>
          <ac:spMkLst>
            <pc:docMk/>
            <pc:sldMk cId="1027279277" sldId="275"/>
            <ac:spMk id="15" creationId="{0A217FD7-873E-8A4A-BDD3-16642AE12DC8}"/>
          </ac:spMkLst>
        </pc:spChg>
        <pc:spChg chg="mod">
          <ac:chgData name="Gnanvo, Kondo (kg6cq)" userId="cf2a00cd-5d4a-477d-a52f-af039bcf1853" providerId="ADAL" clId="{405811B5-6168-418D-AE8D-55361AF0430C}" dt="2023-01-09T13:55:09.558" v="65" actId="1076"/>
          <ac:spMkLst>
            <pc:docMk/>
            <pc:sldMk cId="1027279277" sldId="275"/>
            <ac:spMk id="16" creationId="{9C92DAC4-2732-2E4C-8C2C-26749544CC5D}"/>
          </ac:spMkLst>
        </pc:spChg>
        <pc:grpChg chg="mod">
          <ac:chgData name="Gnanvo, Kondo (kg6cq)" userId="cf2a00cd-5d4a-477d-a52f-af039bcf1853" providerId="ADAL" clId="{405811B5-6168-418D-AE8D-55361AF0430C}" dt="2023-01-09T13:51:19.213" v="21" actId="1035"/>
          <ac:grpSpMkLst>
            <pc:docMk/>
            <pc:sldMk cId="1027279277" sldId="275"/>
            <ac:grpSpMk id="8" creationId="{1EA27508-FA86-4A0D-B9CB-92B83DA762E7}"/>
          </ac:grpSpMkLst>
        </pc:grpChg>
        <pc:grpChg chg="mod">
          <ac:chgData name="Gnanvo, Kondo (kg6cq)" userId="cf2a00cd-5d4a-477d-a52f-af039bcf1853" providerId="ADAL" clId="{405811B5-6168-418D-AE8D-55361AF0430C}" dt="2023-01-09T13:55:13.327" v="66" actId="1076"/>
          <ac:grpSpMkLst>
            <pc:docMk/>
            <pc:sldMk cId="1027279277" sldId="275"/>
            <ac:grpSpMk id="21" creationId="{456F3775-F103-426F-8B08-00C5E15469BF}"/>
          </ac:grpSpMkLst>
        </pc:grpChg>
        <pc:picChg chg="mod">
          <ac:chgData name="Gnanvo, Kondo (kg6cq)" userId="cf2a00cd-5d4a-477d-a52f-af039bcf1853" providerId="ADAL" clId="{405811B5-6168-418D-AE8D-55361AF0430C}" dt="2023-01-09T13:55:17.722" v="67" actId="1076"/>
          <ac:picMkLst>
            <pc:docMk/>
            <pc:sldMk cId="1027279277" sldId="275"/>
            <ac:picMk id="9" creationId="{8CA42E22-2679-5842-88E9-7A3D65B6C40B}"/>
          </ac:picMkLst>
        </pc:picChg>
        <pc:picChg chg="mod">
          <ac:chgData name="Gnanvo, Kondo (kg6cq)" userId="cf2a00cd-5d4a-477d-a52f-af039bcf1853" providerId="ADAL" clId="{405811B5-6168-418D-AE8D-55361AF0430C}" dt="2023-01-09T13:52:07.664" v="63" actId="1037"/>
          <ac:picMkLst>
            <pc:docMk/>
            <pc:sldMk cId="1027279277" sldId="275"/>
            <ac:picMk id="11" creationId="{DAB9648A-C93A-CD4D-AEC9-83A36E342E0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D05697-524A-4F7F-AA6F-A3335E925263}"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BD1915-23B8-4FF7-A0DB-01A7BB61A00E}" type="slidenum">
              <a:rPr lang="en-US" smtClean="0"/>
              <a:t>‹#›</a:t>
            </a:fld>
            <a:endParaRPr lang="en-US"/>
          </a:p>
        </p:txBody>
      </p:sp>
    </p:spTree>
    <p:extLst>
      <p:ext uri="{BB962C8B-B14F-4D97-AF65-F5344CB8AC3E}">
        <p14:creationId xmlns:p14="http://schemas.microsoft.com/office/powerpoint/2010/main" val="97319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dirty="0"/>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5670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63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425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2541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6467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4095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6154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9370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0681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4423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66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8680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8511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8196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1314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9333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595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1862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302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BA781-7897-4F2B-B94A-25401019E0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FC7BA1-99EF-47FA-A3E3-8B52B7332C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F2B252-568B-4AF7-A9E4-DF1BDD157A6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7D4A558-5F9F-481A-84C2-97D35A6C9B9D}"/>
              </a:ext>
            </a:extLst>
          </p:cNvPr>
          <p:cNvSpPr>
            <a:spLocks noGrp="1"/>
          </p:cNvSpPr>
          <p:nvPr>
            <p:ph type="ftr" sz="quarter" idx="11"/>
          </p:nvPr>
        </p:nvSpPr>
        <p:spPr/>
        <p:txBody>
          <a:bodyPr/>
          <a:lstStyle/>
          <a:p>
            <a:r>
              <a:rPr lang="en-US"/>
              <a:t>IEEE NSS MIC RTSD 2023 Vancouver - 11/04/2023</a:t>
            </a:r>
          </a:p>
        </p:txBody>
      </p:sp>
      <p:sp>
        <p:nvSpPr>
          <p:cNvPr id="6" name="Slide Number Placeholder 5">
            <a:extLst>
              <a:ext uri="{FF2B5EF4-FFF2-40B4-BE49-F238E27FC236}">
                <a16:creationId xmlns:a16="http://schemas.microsoft.com/office/drawing/2014/main" id="{73D64831-1969-40A2-A51F-99136BF66643}"/>
              </a:ext>
            </a:extLst>
          </p:cNvPr>
          <p:cNvSpPr>
            <a:spLocks noGrp="1"/>
          </p:cNvSpPr>
          <p:nvPr>
            <p:ph type="sldNum" sz="quarter" idx="12"/>
          </p:nvPr>
        </p:nvSpPr>
        <p:spPr/>
        <p:txBody>
          <a:bodyPr/>
          <a:lstStyle/>
          <a:p>
            <a:fld id="{6976300E-49AD-4948-8A96-4129B4CCCC4D}" type="slidenum">
              <a:rPr lang="en-US" smtClean="0"/>
              <a:t>‹#›</a:t>
            </a:fld>
            <a:endParaRPr lang="en-US"/>
          </a:p>
        </p:txBody>
      </p:sp>
    </p:spTree>
    <p:extLst>
      <p:ext uri="{BB962C8B-B14F-4D97-AF65-F5344CB8AC3E}">
        <p14:creationId xmlns:p14="http://schemas.microsoft.com/office/powerpoint/2010/main" val="428752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8FECE-FB6D-40AA-9422-02FE0CCF84B4}"/>
              </a:ext>
            </a:extLst>
          </p:cNvPr>
          <p:cNvSpPr>
            <a:spLocks noGrp="1"/>
          </p:cNvSpPr>
          <p:nvPr>
            <p:ph type="title"/>
          </p:nvPr>
        </p:nvSpPr>
        <p:spPr>
          <a:xfrm>
            <a:off x="838200" y="1075484"/>
            <a:ext cx="10515600" cy="61520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FD5DF9C-476D-4DD7-8CCB-FB55F58222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A2857-68BB-4E70-88CF-F6C98A55B73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B7EA486-4D89-40D2-BB8D-869AFDA96B4B}"/>
              </a:ext>
            </a:extLst>
          </p:cNvPr>
          <p:cNvSpPr>
            <a:spLocks noGrp="1"/>
          </p:cNvSpPr>
          <p:nvPr>
            <p:ph type="ftr" sz="quarter" idx="11"/>
          </p:nvPr>
        </p:nvSpPr>
        <p:spPr/>
        <p:txBody>
          <a:bodyPr/>
          <a:lstStyle/>
          <a:p>
            <a:r>
              <a:rPr lang="en-US"/>
              <a:t>IEEE NSS MIC RTSD 2023 Vancouver - 11/04/2023</a:t>
            </a:r>
          </a:p>
        </p:txBody>
      </p:sp>
      <p:sp>
        <p:nvSpPr>
          <p:cNvPr id="6" name="Slide Number Placeholder 5">
            <a:extLst>
              <a:ext uri="{FF2B5EF4-FFF2-40B4-BE49-F238E27FC236}">
                <a16:creationId xmlns:a16="http://schemas.microsoft.com/office/drawing/2014/main" id="{073558EE-8024-457F-A3A6-4B154D4AAE29}"/>
              </a:ext>
            </a:extLst>
          </p:cNvPr>
          <p:cNvSpPr>
            <a:spLocks noGrp="1"/>
          </p:cNvSpPr>
          <p:nvPr>
            <p:ph type="sldNum" sz="quarter" idx="12"/>
          </p:nvPr>
        </p:nvSpPr>
        <p:spPr/>
        <p:txBody>
          <a:bodyPr/>
          <a:lstStyle/>
          <a:p>
            <a:fld id="{6976300E-49AD-4948-8A96-4129B4CCCC4D}" type="slidenum">
              <a:rPr lang="en-US" smtClean="0"/>
              <a:t>‹#›</a:t>
            </a:fld>
            <a:endParaRPr lang="en-US"/>
          </a:p>
        </p:txBody>
      </p:sp>
      <p:cxnSp>
        <p:nvCxnSpPr>
          <p:cNvPr id="9" name="Straight Connector 8">
            <a:extLst>
              <a:ext uri="{FF2B5EF4-FFF2-40B4-BE49-F238E27FC236}">
                <a16:creationId xmlns:a16="http://schemas.microsoft.com/office/drawing/2014/main" id="{80143DC1-ACE5-4B19-8C20-53BF5B375036}"/>
              </a:ext>
            </a:extLst>
          </p:cNvPr>
          <p:cNvCxnSpPr>
            <a:cxnSpLocks/>
          </p:cNvCxnSpPr>
          <p:nvPr userDrawn="1"/>
        </p:nvCxnSpPr>
        <p:spPr>
          <a:xfrm>
            <a:off x="-16475" y="914399"/>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AD1DA01B-7290-4E03-817B-9D1C3677CE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7600" y="-1"/>
            <a:ext cx="914400" cy="914400"/>
          </a:xfrm>
          <a:prstGeom prst="rect">
            <a:avLst/>
          </a:prstGeom>
        </p:spPr>
      </p:pic>
      <p:sp>
        <p:nvSpPr>
          <p:cNvPr id="13" name="Title 1">
            <a:extLst>
              <a:ext uri="{FF2B5EF4-FFF2-40B4-BE49-F238E27FC236}">
                <a16:creationId xmlns:a16="http://schemas.microsoft.com/office/drawing/2014/main" id="{C54E69FB-1204-4480-B8E5-55DCB0D552FB}"/>
              </a:ext>
            </a:extLst>
          </p:cNvPr>
          <p:cNvSpPr txBox="1">
            <a:spLocks/>
          </p:cNvSpPr>
          <p:nvPr userDrawn="1"/>
        </p:nvSpPr>
        <p:spPr>
          <a:xfrm>
            <a:off x="1081110" y="-1"/>
            <a:ext cx="10029781" cy="9144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400" b="1" kern="1200" cap="none" baseline="0">
                <a:solidFill>
                  <a:schemeClr val="tx1"/>
                </a:solidFill>
                <a:latin typeface="Arial" charset="0"/>
                <a:ea typeface="+mj-ea"/>
                <a:cs typeface="+mj-cs"/>
              </a:defRPr>
            </a:lvl1pPr>
          </a:lstStyle>
          <a:p>
            <a:r>
              <a:rPr lang="en-US"/>
              <a:t>Click to Edit Master title style</a:t>
            </a:r>
            <a:endParaRPr lang="en-US" dirty="0"/>
          </a:p>
        </p:txBody>
      </p:sp>
      <p:pic>
        <p:nvPicPr>
          <p:cNvPr id="11" name="Google Shape;314;p36" descr="A close-up of a logo&#10;&#10;Description automatically generated">
            <a:extLst>
              <a:ext uri="{FF2B5EF4-FFF2-40B4-BE49-F238E27FC236}">
                <a16:creationId xmlns:a16="http://schemas.microsoft.com/office/drawing/2014/main" id="{B3320F9A-A2F7-44B8-A19F-77F91F5D5687}"/>
              </a:ext>
            </a:extLst>
          </p:cNvPr>
          <p:cNvPicPr preferRelativeResize="0">
            <a:picLocks noChangeAspect="1"/>
          </p:cNvPicPr>
          <p:nvPr userDrawn="1"/>
        </p:nvPicPr>
        <p:blipFill rotWithShape="1">
          <a:blip r:embed="rId3">
            <a:alphaModFix/>
          </a:blip>
          <a:srcRect/>
          <a:stretch/>
        </p:blipFill>
        <p:spPr>
          <a:xfrm>
            <a:off x="0" y="163416"/>
            <a:ext cx="1828800" cy="587566"/>
          </a:xfrm>
          <a:prstGeom prst="rect">
            <a:avLst/>
          </a:prstGeom>
          <a:noFill/>
          <a:ln>
            <a:noFill/>
          </a:ln>
        </p:spPr>
      </p:pic>
    </p:spTree>
    <p:extLst>
      <p:ext uri="{BB962C8B-B14F-4D97-AF65-F5344CB8AC3E}">
        <p14:creationId xmlns:p14="http://schemas.microsoft.com/office/powerpoint/2010/main" val="1493839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Shape 25"/>
        <p:cNvGrpSpPr/>
        <p:nvPr/>
      </p:nvGrpSpPr>
      <p:grpSpPr>
        <a:xfrm>
          <a:off x="0" y="0"/>
          <a:ext cx="0" cy="0"/>
          <a:chOff x="0" y="0"/>
          <a:chExt cx="0" cy="0"/>
        </a:xfrm>
      </p:grpSpPr>
      <p:sp>
        <p:nvSpPr>
          <p:cNvPr id="27" name="Shape 27"/>
          <p:cNvSpPr txBox="1">
            <a:spLocks noGrp="1"/>
          </p:cNvSpPr>
          <p:nvPr>
            <p:ph type="ftr" idx="11"/>
          </p:nvPr>
        </p:nvSpPr>
        <p:spPr>
          <a:xfrm>
            <a:off x="4165600" y="6492875"/>
            <a:ext cx="3860800" cy="365125"/>
          </a:xfrm>
          <a:prstGeom prst="rect">
            <a:avLst/>
          </a:prstGeom>
          <a:noFill/>
          <a:ln>
            <a:noFill/>
          </a:ln>
        </p:spPr>
        <p:txBody>
          <a:bodyPr wrap="square" lIns="182880" tIns="182880" rIns="182880" bIns="182880" anchor="ctr" anchorCtr="0"/>
          <a:lstStyle>
            <a:lvl1pPr marL="0" marR="0" lvl="0" indent="0" algn="ctr" rtl="0">
              <a:spcBef>
                <a:spcPts val="0"/>
              </a:spcBef>
              <a:buNone/>
              <a:defRPr sz="1100" b="1" i="0">
                <a:solidFill>
                  <a:schemeClr val="tx1">
                    <a:lumMod val="50000"/>
                    <a:lumOff val="50000"/>
                  </a:schemeClr>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L="456772" marR="0" lvl="1" indent="-12272" algn="l" rtl="0">
              <a:spcBef>
                <a:spcPts val="0"/>
              </a:spcBef>
              <a:buNone/>
              <a:defRPr sz="1800" b="0" i="0" u="none" strike="noStrike" cap="none">
                <a:solidFill>
                  <a:schemeClr val="dk1"/>
                </a:solidFill>
                <a:latin typeface="Calibri"/>
                <a:ea typeface="Calibri"/>
                <a:cs typeface="Calibri"/>
                <a:sym typeface="Calibri"/>
              </a:defRPr>
            </a:lvl2pPr>
            <a:lvl3pPr marL="913548" marR="0" lvl="2" indent="-11848" algn="l" rtl="0">
              <a:spcBef>
                <a:spcPts val="0"/>
              </a:spcBef>
              <a:buNone/>
              <a:defRPr sz="1800" b="0" i="0" u="none" strike="noStrike" cap="none">
                <a:solidFill>
                  <a:schemeClr val="dk1"/>
                </a:solidFill>
                <a:latin typeface="Calibri"/>
                <a:ea typeface="Calibri"/>
                <a:cs typeface="Calibri"/>
                <a:sym typeface="Calibri"/>
              </a:defRPr>
            </a:lvl3pPr>
            <a:lvl4pPr marL="1370322" marR="0" lvl="3" indent="-11421" algn="l" rtl="0">
              <a:spcBef>
                <a:spcPts val="0"/>
              </a:spcBef>
              <a:buNone/>
              <a:defRPr sz="1800" b="0" i="0" u="none" strike="noStrike" cap="none">
                <a:solidFill>
                  <a:schemeClr val="dk1"/>
                </a:solidFill>
                <a:latin typeface="Calibri"/>
                <a:ea typeface="Calibri"/>
                <a:cs typeface="Calibri"/>
                <a:sym typeface="Calibri"/>
              </a:defRPr>
            </a:lvl4pPr>
            <a:lvl5pPr marL="1827094" marR="0" lvl="4" indent="-10994" algn="l" rtl="0">
              <a:spcBef>
                <a:spcPts val="0"/>
              </a:spcBef>
              <a:buNone/>
              <a:defRPr sz="1800" b="0" i="0" u="none" strike="noStrike" cap="none">
                <a:solidFill>
                  <a:schemeClr val="dk1"/>
                </a:solidFill>
                <a:latin typeface="Calibri"/>
                <a:ea typeface="Calibri"/>
                <a:cs typeface="Calibri"/>
                <a:sym typeface="Calibri"/>
              </a:defRPr>
            </a:lvl5pPr>
            <a:lvl6pPr marL="2283868" marR="0" lvl="5" indent="-10567" algn="l" rtl="0">
              <a:spcBef>
                <a:spcPts val="0"/>
              </a:spcBef>
              <a:buNone/>
              <a:defRPr sz="1800" b="0" i="0" u="none" strike="noStrike" cap="none">
                <a:solidFill>
                  <a:schemeClr val="dk1"/>
                </a:solidFill>
                <a:latin typeface="Calibri"/>
                <a:ea typeface="Calibri"/>
                <a:cs typeface="Calibri"/>
                <a:sym typeface="Calibri"/>
              </a:defRPr>
            </a:lvl6pPr>
            <a:lvl7pPr marL="2740642" marR="0" lvl="6" indent="-10142" algn="l" rtl="0">
              <a:spcBef>
                <a:spcPts val="0"/>
              </a:spcBef>
              <a:buNone/>
              <a:defRPr sz="1800" b="0" i="0" u="none" strike="noStrike" cap="none">
                <a:solidFill>
                  <a:schemeClr val="dk1"/>
                </a:solidFill>
                <a:latin typeface="Calibri"/>
                <a:ea typeface="Calibri"/>
                <a:cs typeface="Calibri"/>
                <a:sym typeface="Calibri"/>
              </a:defRPr>
            </a:lvl7pPr>
            <a:lvl8pPr marL="3197412" marR="0" lvl="7" indent="-9712" algn="l" rtl="0">
              <a:spcBef>
                <a:spcPts val="0"/>
              </a:spcBef>
              <a:buNone/>
              <a:defRPr sz="1800" b="0" i="0" u="none" strike="noStrike" cap="none">
                <a:solidFill>
                  <a:schemeClr val="dk1"/>
                </a:solidFill>
                <a:latin typeface="Calibri"/>
                <a:ea typeface="Calibri"/>
                <a:cs typeface="Calibri"/>
                <a:sym typeface="Calibri"/>
              </a:defRPr>
            </a:lvl8pPr>
            <a:lvl9pPr marL="3654188" marR="0" lvl="8" indent="-9288" algn="l" rtl="0">
              <a:spcBef>
                <a:spcPts val="0"/>
              </a:spcBef>
              <a:buNone/>
              <a:defRPr sz="1800" b="0" i="0" u="none" strike="noStrike" cap="none">
                <a:solidFill>
                  <a:schemeClr val="dk1"/>
                </a:solidFill>
                <a:latin typeface="Calibri"/>
                <a:ea typeface="Calibri"/>
                <a:cs typeface="Calibri"/>
                <a:sym typeface="Calibri"/>
              </a:defRPr>
            </a:lvl9pPr>
          </a:lstStyle>
          <a:p>
            <a:r>
              <a:rPr lang="en-US"/>
              <a:t>IEEE NSS MIC RTSD 2023 Vancouver - 11/04/2023</a:t>
            </a:r>
            <a:endParaRPr lang="en-US" dirty="0"/>
          </a:p>
        </p:txBody>
      </p:sp>
      <p:sp>
        <p:nvSpPr>
          <p:cNvPr id="5" name="Title 1"/>
          <p:cNvSpPr>
            <a:spLocks noGrp="1"/>
          </p:cNvSpPr>
          <p:nvPr>
            <p:ph type="title" hasCustomPrompt="1"/>
          </p:nvPr>
        </p:nvSpPr>
        <p:spPr>
          <a:xfrm>
            <a:off x="1524000" y="-1"/>
            <a:ext cx="9144000" cy="914400"/>
          </a:xfrm>
        </p:spPr>
        <p:txBody>
          <a:bodyPr>
            <a:normAutofit/>
          </a:bodyPr>
          <a:lstStyle>
            <a:lvl1pPr algn="ctr">
              <a:defRPr sz="2400" b="1" cap="none" baseline="0">
                <a:latin typeface="Arial" charset="0"/>
              </a:defRPr>
            </a:lvl1pPr>
          </a:lstStyle>
          <a:p>
            <a:r>
              <a:rPr lang="en-US" dirty="0"/>
              <a:t>Click to Edit Master title style</a:t>
            </a:r>
          </a:p>
        </p:txBody>
      </p:sp>
      <p:sp>
        <p:nvSpPr>
          <p:cNvPr id="6"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txBox="1">
            <a:spLocks/>
          </p:cNvSpPr>
          <p:nvPr userDrawn="1"/>
        </p:nvSpPr>
        <p:spPr>
          <a:xfrm>
            <a:off x="0" y="6546678"/>
            <a:ext cx="2834640" cy="311322"/>
          </a:xfrm>
          <a:prstGeom prst="rect">
            <a:avLst/>
          </a:prstGeom>
        </p:spPr>
        <p:txBody>
          <a:bodyPr vert="horz" wrap="square" lIns="182880" tIns="182880" rIns="182880" bIns="182880" rtlCol="0" anchor="ctr" anchorCtr="0"/>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i="0" dirty="0">
                <a:solidFill>
                  <a:schemeClr val="tx1">
                    <a:lumMod val="50000"/>
                    <a:lumOff val="50000"/>
                  </a:schemeClr>
                </a:solidFill>
                <a:latin typeface="Times New Roman" panose="02020603050405020304" pitchFamily="18" charset="0"/>
                <a:cs typeface="Times New Roman" panose="02020603050405020304" pitchFamily="18" charset="0"/>
              </a:rPr>
              <a:t>Radiation Detector &amp; Imaging Group</a:t>
            </a:r>
          </a:p>
        </p:txBody>
      </p:sp>
      <p:sp>
        <p:nvSpPr>
          <p:cNvPr id="8" name="Slide Number Placeholder 5"/>
          <p:cNvSpPr txBox="1">
            <a:spLocks/>
          </p:cNvSpPr>
          <p:nvPr userDrawn="1"/>
        </p:nvSpPr>
        <p:spPr>
          <a:xfrm>
            <a:off x="11477123" y="6554636"/>
            <a:ext cx="714877" cy="303364"/>
          </a:xfrm>
          <a:prstGeom prst="rect">
            <a:avLst/>
          </a:prstGeom>
        </p:spPr>
        <p:txBody>
          <a:bodyPr vert="horz" wrap="square" lIns="182880" tIns="182880" rIns="182880" bIns="182880" rtlCol="0" anchor="ctr" anchorCtr="0"/>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z="1100" b="0" i="0" smtClean="0">
                <a:solidFill>
                  <a:schemeClr val="tx1">
                    <a:lumMod val="50000"/>
                    <a:lumOff val="50000"/>
                  </a:schemeClr>
                </a:solidFill>
                <a:latin typeface="Times New Roman" panose="02020603050405020304" pitchFamily="18" charset="0"/>
                <a:cs typeface="Times New Roman" panose="02020603050405020304" pitchFamily="18" charset="0"/>
              </a:rPr>
              <a:pPr/>
              <a:t>‹#›</a:t>
            </a:fld>
            <a:endParaRPr lang="en-US" sz="900" b="0" i="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cxnSp>
        <p:nvCxnSpPr>
          <p:cNvPr id="10" name="Straight Connector 9"/>
          <p:cNvCxnSpPr>
            <a:cxnSpLocks/>
          </p:cNvCxnSpPr>
          <p:nvPr userDrawn="1"/>
        </p:nvCxnSpPr>
        <p:spPr>
          <a:xfrm>
            <a:off x="-16475" y="914399"/>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90ACF8C4-52CB-4E56-A7B2-C8FD804DEF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7600" y="-1"/>
            <a:ext cx="914400" cy="914400"/>
          </a:xfrm>
          <a:prstGeom prst="rect">
            <a:avLst/>
          </a:prstGeom>
        </p:spPr>
      </p:pic>
      <p:pic>
        <p:nvPicPr>
          <p:cNvPr id="12" name="Google Shape;314;p36" descr="A close-up of a logo&#10;&#10;Description automatically generated">
            <a:extLst>
              <a:ext uri="{FF2B5EF4-FFF2-40B4-BE49-F238E27FC236}">
                <a16:creationId xmlns:a16="http://schemas.microsoft.com/office/drawing/2014/main" id="{C8004AD5-0A75-4922-8FCA-42BD5CFB48BE}"/>
              </a:ext>
            </a:extLst>
          </p:cNvPr>
          <p:cNvPicPr preferRelativeResize="0">
            <a:picLocks noChangeAspect="1"/>
          </p:cNvPicPr>
          <p:nvPr userDrawn="1"/>
        </p:nvPicPr>
        <p:blipFill rotWithShape="1">
          <a:blip r:embed="rId3">
            <a:alphaModFix/>
          </a:blip>
          <a:srcRect/>
          <a:stretch/>
        </p:blipFill>
        <p:spPr>
          <a:xfrm>
            <a:off x="1" y="228599"/>
            <a:ext cx="1423036" cy="457200"/>
          </a:xfrm>
          <a:prstGeom prst="rect">
            <a:avLst/>
          </a:prstGeom>
          <a:noFill/>
          <a:ln>
            <a:noFill/>
          </a:ln>
        </p:spPr>
      </p:pic>
    </p:spTree>
    <p:extLst>
      <p:ext uri="{BB962C8B-B14F-4D97-AF65-F5344CB8AC3E}">
        <p14:creationId xmlns:p14="http://schemas.microsoft.com/office/powerpoint/2010/main" val="33816393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5B4B6-7BF6-414B-9A94-7764945B42DF}"/>
              </a:ext>
            </a:extLst>
          </p:cNvPr>
          <p:cNvSpPr>
            <a:spLocks noGrp="1"/>
          </p:cNvSpPr>
          <p:nvPr>
            <p:ph type="title"/>
          </p:nvPr>
        </p:nvSpPr>
        <p:spPr>
          <a:xfrm>
            <a:off x="838200" y="1093786"/>
            <a:ext cx="10515600" cy="5969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8AA32C-2D5F-4E9C-A84B-B092280145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7BD161-4CC8-4A1F-9E69-EDB1AD72FE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941CAF0-AC94-45D6-AB29-4C4ED74145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IEEE NSS MIC RTSD 2023 Vancouver - 11/04/2023</a:t>
            </a:r>
          </a:p>
        </p:txBody>
      </p:sp>
      <p:sp>
        <p:nvSpPr>
          <p:cNvPr id="6" name="Slide Number Placeholder 5">
            <a:extLst>
              <a:ext uri="{FF2B5EF4-FFF2-40B4-BE49-F238E27FC236}">
                <a16:creationId xmlns:a16="http://schemas.microsoft.com/office/drawing/2014/main" id="{0209D6BA-1DBE-47E3-A775-2245DD4094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6300E-49AD-4948-8A96-4129B4CCCC4D}" type="slidenum">
              <a:rPr lang="en-US" smtClean="0"/>
              <a:t>‹#›</a:t>
            </a:fld>
            <a:endParaRPr lang="en-US"/>
          </a:p>
        </p:txBody>
      </p:sp>
    </p:spTree>
    <p:extLst>
      <p:ext uri="{BB962C8B-B14F-4D97-AF65-F5344CB8AC3E}">
        <p14:creationId xmlns:p14="http://schemas.microsoft.com/office/powerpoint/2010/main" val="1204029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hyperlink" Target="https://indico.cern.ch/event/396441/contributions/1836629/attachments/794757/1089389/02_SAMPIC_Prague.pdf" TargetMode="External"/><Relationship Id="rId2" Type="http://schemas.openxmlformats.org/officeDocument/2006/relationships/image" Target="../media/image37.jpe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openxmlformats.org/officeDocument/2006/relationships/hyperlink" Target="https://doi.org/10.1088/1748-0221/18/07/C07012" TargetMode="External"/><Relationship Id="rId3" Type="http://schemas.openxmlformats.org/officeDocument/2006/relationships/image" Target="../media/image4.png"/><Relationship Id="rId7" Type="http://schemas.openxmlformats.org/officeDocument/2006/relationships/hyperlink" Target="https://doi.org/10.1016/j.nima.2018.04.033"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doi.org/10.1016/j.nima.2021.165076"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iopscience.iop.org/article/10.1088/1748-0221/10/02/P02008"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hyperlink" Target="https://doi.org/10.1016/j.nima.2022.16778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indico.cern.ch/event/757322/contributions/3387110/attachments/1839691/3015624/MPGD2019_WangXu_f.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3" name="Title 2">
            <a:extLst>
              <a:ext uri="{FF2B5EF4-FFF2-40B4-BE49-F238E27FC236}">
                <a16:creationId xmlns:a16="http://schemas.microsoft.com/office/drawing/2014/main" id="{0A2C4BAE-92E8-4B8E-B7BB-49ABC6AB467A}"/>
              </a:ext>
            </a:extLst>
          </p:cNvPr>
          <p:cNvSpPr>
            <a:spLocks noGrp="1"/>
          </p:cNvSpPr>
          <p:nvPr>
            <p:ph type="ctrTitle"/>
          </p:nvPr>
        </p:nvSpPr>
        <p:spPr>
          <a:xfrm>
            <a:off x="0" y="2268024"/>
            <a:ext cx="12192000" cy="1828800"/>
          </a:xfrm>
        </p:spPr>
        <p:txBody>
          <a:bodyPr anchor="ctr" anchorCtr="0">
            <a:noAutofit/>
          </a:bodyPr>
          <a:lstStyle/>
          <a:p>
            <a:pPr>
              <a:lnSpc>
                <a:spcPct val="150000"/>
              </a:lnSpc>
            </a:pPr>
            <a:r>
              <a:rPr lang="en-US" sz="3200" b="1" dirty="0">
                <a:solidFill>
                  <a:schemeClr val="accent1"/>
                </a:solidFill>
                <a:latin typeface="Times New Roman" panose="02020603050405020304" pitchFamily="18" charset="0"/>
                <a:cs typeface="Times New Roman" panose="02020603050405020304" pitchFamily="18" charset="0"/>
              </a:rPr>
              <a:t>μRWELL-PICOSEC: </a:t>
            </a:r>
            <a:r>
              <a:rPr lang="en-US" sz="3200" dirty="0">
                <a:solidFill>
                  <a:schemeClr val="accent1"/>
                </a:solidFill>
                <a:latin typeface="Times New Roman" panose="02020603050405020304" pitchFamily="18" charset="0"/>
                <a:cs typeface="Times New Roman" panose="02020603050405020304" pitchFamily="18" charset="0"/>
              </a:rPr>
              <a:t>The Development of Fast Timing Resistive Micro-WELL Detector Technology.</a:t>
            </a:r>
          </a:p>
        </p:txBody>
      </p:sp>
      <p:sp>
        <p:nvSpPr>
          <p:cNvPr id="4" name="Subtitle 3">
            <a:extLst>
              <a:ext uri="{FF2B5EF4-FFF2-40B4-BE49-F238E27FC236}">
                <a16:creationId xmlns:a16="http://schemas.microsoft.com/office/drawing/2014/main" id="{BFEFBACC-306B-4524-82CC-E2894402AB90}"/>
              </a:ext>
            </a:extLst>
          </p:cNvPr>
          <p:cNvSpPr>
            <a:spLocks noGrp="1"/>
          </p:cNvSpPr>
          <p:nvPr>
            <p:ph type="subTitle" idx="1"/>
          </p:nvPr>
        </p:nvSpPr>
        <p:spPr>
          <a:xfrm>
            <a:off x="1231186" y="4297240"/>
            <a:ext cx="9729628" cy="1945006"/>
          </a:xfrm>
        </p:spPr>
        <p:txBody>
          <a:bodyPr>
            <a:normAutofit/>
          </a:bodyPr>
          <a:lstStyle/>
          <a:p>
            <a:pPr>
              <a:lnSpc>
                <a:spcPct val="100000"/>
              </a:lnSpc>
              <a:spcBef>
                <a:spcPts val="1200"/>
              </a:spcBef>
            </a:pPr>
            <a:r>
              <a:rPr lang="en-US" b="1" u="sng" dirty="0">
                <a:latin typeface="Times New Roman" panose="02020603050405020304" pitchFamily="18" charset="0"/>
                <a:cs typeface="Times New Roman" panose="02020603050405020304" pitchFamily="18" charset="0"/>
              </a:rPr>
              <a:t>Kondo Gnanvo</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Brian Kross, Jack McKisson, Drew Weisenberger, Wenze Xi </a:t>
            </a:r>
          </a:p>
          <a:p>
            <a:pPr>
              <a:lnSpc>
                <a:spcPct val="100000"/>
              </a:lnSpc>
              <a:spcBef>
                <a:spcPts val="1200"/>
              </a:spcBef>
            </a:pPr>
            <a:r>
              <a:rPr lang="en-US" sz="2000" dirty="0">
                <a:solidFill>
                  <a:srgbClr val="C00000"/>
                </a:solidFill>
                <a:latin typeface="Times New Roman" panose="02020603050405020304" pitchFamily="18" charset="0"/>
                <a:cs typeface="Times New Roman" panose="02020603050405020304" pitchFamily="18" charset="0"/>
              </a:rPr>
              <a:t>Radiation Detectors &amp; Imaging Group (RD&amp;I Group) @ Jefferson Lab</a:t>
            </a:r>
          </a:p>
          <a:p>
            <a:pPr>
              <a:lnSpc>
                <a:spcPct val="100000"/>
              </a:lnSpc>
              <a:spcBef>
                <a:spcPts val="3600"/>
              </a:spcBef>
            </a:pPr>
            <a:r>
              <a:rPr lang="en-US" sz="2000" b="1" i="1" dirty="0">
                <a:solidFill>
                  <a:srgbClr val="00B050"/>
                </a:solidFill>
                <a:latin typeface="Times New Roman" panose="02020603050405020304" pitchFamily="18" charset="0"/>
                <a:cs typeface="Times New Roman" panose="02020603050405020304" pitchFamily="18" charset="0"/>
              </a:rPr>
              <a:t>2023 IEEE NSS MIC RTSD  - Nov. 4 - 11, 2023 Vancouver, Canada</a:t>
            </a:r>
          </a:p>
        </p:txBody>
      </p:sp>
      <p:grpSp>
        <p:nvGrpSpPr>
          <p:cNvPr id="2" name="Group 1">
            <a:extLst>
              <a:ext uri="{FF2B5EF4-FFF2-40B4-BE49-F238E27FC236}">
                <a16:creationId xmlns:a16="http://schemas.microsoft.com/office/drawing/2014/main" id="{E861E10C-2DAE-40CA-AC17-36F5F3F66FFE}"/>
              </a:ext>
            </a:extLst>
          </p:cNvPr>
          <p:cNvGrpSpPr/>
          <p:nvPr/>
        </p:nvGrpSpPr>
        <p:grpSpPr>
          <a:xfrm>
            <a:off x="152401" y="71120"/>
            <a:ext cx="11887199" cy="2103120"/>
            <a:chOff x="60961" y="71120"/>
            <a:chExt cx="11887199" cy="2103120"/>
          </a:xfrm>
        </p:grpSpPr>
        <p:pic>
          <p:nvPicPr>
            <p:cNvPr id="6" name="Picture 5" descr="Logo&#10;&#10;Description automatically generated">
              <a:extLst>
                <a:ext uri="{FF2B5EF4-FFF2-40B4-BE49-F238E27FC236}">
                  <a16:creationId xmlns:a16="http://schemas.microsoft.com/office/drawing/2014/main" id="{93CE4CF2-0008-4054-B6CF-79C8AD5FB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5040" y="71120"/>
              <a:ext cx="2103120" cy="2103120"/>
            </a:xfrm>
            <a:prstGeom prst="rect">
              <a:avLst/>
            </a:prstGeom>
          </p:spPr>
        </p:pic>
        <p:pic>
          <p:nvPicPr>
            <p:cNvPr id="5" name="Picture 4" descr="Logo, company name&#10;&#10;Description automatically generated">
              <a:extLst>
                <a:ext uri="{FF2B5EF4-FFF2-40B4-BE49-F238E27FC236}">
                  <a16:creationId xmlns:a16="http://schemas.microsoft.com/office/drawing/2014/main" id="{5E99CC86-470D-4AF4-AFA3-A6B104131C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1" y="71120"/>
              <a:ext cx="3056533" cy="2103120"/>
            </a:xfrm>
            <a:prstGeom prst="rect">
              <a:avLst/>
            </a:prstGeom>
          </p:spPr>
        </p:pic>
      </p:grpSp>
    </p:spTree>
    <p:extLst>
      <p:ext uri="{BB962C8B-B14F-4D97-AF65-F5344CB8AC3E}">
        <p14:creationId xmlns:p14="http://schemas.microsoft.com/office/powerpoint/2010/main" val="2977968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85">
            <a:extLst>
              <a:ext uri="{FF2B5EF4-FFF2-40B4-BE49-F238E27FC236}">
                <a16:creationId xmlns:a16="http://schemas.microsoft.com/office/drawing/2014/main" id="{4A0DAC9D-A904-EA40-B8A9-090EAD8BB597}"/>
              </a:ext>
            </a:extLst>
          </p:cNvPr>
          <p:cNvSpPr txBox="1"/>
          <p:nvPr/>
        </p:nvSpPr>
        <p:spPr>
          <a:xfrm>
            <a:off x="1524000" y="0"/>
            <a:ext cx="914400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0070C0"/>
                </a:solidFill>
                <a:latin typeface="Times New Roman" panose="02020603050405020304" pitchFamily="18" charset="0"/>
                <a:ea typeface="Arial"/>
                <a:cs typeface="Times New Roman" panose="02020603050405020304" pitchFamily="18" charset="0"/>
                <a:sym typeface="Arial"/>
              </a:rPr>
              <a:t>µRWELL-PICOSEC: </a:t>
            </a:r>
            <a:r>
              <a:rPr lang="en-US" sz="2800" dirty="0">
                <a:solidFill>
                  <a:srgbClr val="C00000"/>
                </a:solidFill>
                <a:latin typeface="Times New Roman" panose="02020603050405020304" pitchFamily="18" charset="0"/>
                <a:ea typeface="Arial"/>
                <a:cs typeface="Times New Roman" panose="02020603050405020304" pitchFamily="18" charset="0"/>
                <a:sym typeface="Arial"/>
              </a:rPr>
              <a:t>Multi-channel readout and DAQ</a:t>
            </a:r>
          </a:p>
        </p:txBody>
      </p:sp>
      <p:sp>
        <p:nvSpPr>
          <p:cNvPr id="4" name="Footer Placeholder 3">
            <a:extLst>
              <a:ext uri="{FF2B5EF4-FFF2-40B4-BE49-F238E27FC236}">
                <a16:creationId xmlns:a16="http://schemas.microsoft.com/office/drawing/2014/main" id="{731E9861-9466-457C-9404-5D59C7536C14}"/>
              </a:ext>
            </a:extLst>
          </p:cNvPr>
          <p:cNvSpPr>
            <a:spLocks noGrp="1"/>
          </p:cNvSpPr>
          <p:nvPr>
            <p:ph type="ftr" idx="11"/>
          </p:nvPr>
        </p:nvSpPr>
        <p:spPr>
          <a:xfrm>
            <a:off x="3810000" y="6492875"/>
            <a:ext cx="4572000" cy="365125"/>
          </a:xfrm>
        </p:spPr>
        <p:txBody>
          <a:bodyPr/>
          <a:lstStyle/>
          <a:p>
            <a:r>
              <a:rPr lang="en-US"/>
              <a:t>IEEE NSS MIC RTSD 2023 Vancouver - 11/04/2023</a:t>
            </a:r>
            <a:endParaRPr lang="en-US" dirty="0"/>
          </a:p>
        </p:txBody>
      </p:sp>
      <p:sp>
        <p:nvSpPr>
          <p:cNvPr id="37" name="TextBox 36">
            <a:extLst>
              <a:ext uri="{FF2B5EF4-FFF2-40B4-BE49-F238E27FC236}">
                <a16:creationId xmlns:a16="http://schemas.microsoft.com/office/drawing/2014/main" id="{A19EAF69-4765-42BB-8DD6-BE43FEB085E2}"/>
              </a:ext>
            </a:extLst>
          </p:cNvPr>
          <p:cNvSpPr txBox="1"/>
          <p:nvPr/>
        </p:nvSpPr>
        <p:spPr>
          <a:xfrm>
            <a:off x="3453146" y="1587296"/>
            <a:ext cx="421156" cy="355035"/>
          </a:xfrm>
          <a:prstGeom prst="rect">
            <a:avLst/>
          </a:prstGeom>
          <a:noFill/>
        </p:spPr>
        <p:txBody>
          <a:bodyPr wrap="square" rtlCol="0">
            <a:spAutoFit/>
          </a:bodyPr>
          <a:lstStyle/>
          <a:p>
            <a:r>
              <a:rPr lang="en-US" sz="1000" dirty="0">
                <a:solidFill>
                  <a:srgbClr val="C00000"/>
                </a:solidFill>
                <a:latin typeface="Times New Roman" panose="02020603050405020304" pitchFamily="18" charset="0"/>
                <a:cs typeface="Times New Roman" panose="02020603050405020304" pitchFamily="18" charset="0"/>
              </a:rPr>
              <a:t>+</a:t>
            </a:r>
          </a:p>
        </p:txBody>
      </p:sp>
      <p:grpSp>
        <p:nvGrpSpPr>
          <p:cNvPr id="6" name="Group 5">
            <a:extLst>
              <a:ext uri="{FF2B5EF4-FFF2-40B4-BE49-F238E27FC236}">
                <a16:creationId xmlns:a16="http://schemas.microsoft.com/office/drawing/2014/main" id="{C641ECC8-9524-4CA7-A564-CF25F949F554}"/>
              </a:ext>
            </a:extLst>
          </p:cNvPr>
          <p:cNvGrpSpPr/>
          <p:nvPr/>
        </p:nvGrpSpPr>
        <p:grpSpPr>
          <a:xfrm>
            <a:off x="7616300" y="952879"/>
            <a:ext cx="4572000" cy="4424215"/>
            <a:chOff x="7355079" y="1301777"/>
            <a:chExt cx="4572000" cy="4424215"/>
          </a:xfrm>
        </p:grpSpPr>
        <p:pic>
          <p:nvPicPr>
            <p:cNvPr id="33" name="Picture 32">
              <a:extLst>
                <a:ext uri="{FF2B5EF4-FFF2-40B4-BE49-F238E27FC236}">
                  <a16:creationId xmlns:a16="http://schemas.microsoft.com/office/drawing/2014/main" id="{6A4B53FF-9297-4A14-B185-1EE2A023D010}"/>
                </a:ext>
              </a:extLst>
            </p:cNvPr>
            <p:cNvPicPr>
              <a:picLocks noChangeAspect="1"/>
            </p:cNvPicPr>
            <p:nvPr/>
          </p:nvPicPr>
          <p:blipFill rotWithShape="1">
            <a:blip r:embed="rId2">
              <a:extLst>
                <a:ext uri="{28A0092B-C50C-407E-A947-70E740481C1C}">
                  <a14:useLocalDpi xmlns:a14="http://schemas.microsoft.com/office/drawing/2010/main" val="0"/>
                </a:ext>
              </a:extLst>
            </a:blip>
            <a:srcRect l="7222" r="7747" b="6961"/>
            <a:stretch/>
          </p:blipFill>
          <p:spPr>
            <a:xfrm>
              <a:off x="7355079" y="1543833"/>
              <a:ext cx="4572000" cy="2839953"/>
            </a:xfrm>
            <a:prstGeom prst="rect">
              <a:avLst/>
            </a:prstGeom>
          </p:spPr>
        </p:pic>
        <p:sp>
          <p:nvSpPr>
            <p:cNvPr id="30" name="TextBox 29">
              <a:extLst>
                <a:ext uri="{FF2B5EF4-FFF2-40B4-BE49-F238E27FC236}">
                  <a16:creationId xmlns:a16="http://schemas.microsoft.com/office/drawing/2014/main" id="{4972F569-15AC-4EB3-B273-DE339C829743}"/>
                </a:ext>
              </a:extLst>
            </p:cNvPr>
            <p:cNvSpPr txBox="1"/>
            <p:nvPr/>
          </p:nvSpPr>
          <p:spPr>
            <a:xfrm>
              <a:off x="8031504" y="1301777"/>
              <a:ext cx="3219150" cy="365760"/>
            </a:xfrm>
            <a:prstGeom prst="rect">
              <a:avLst/>
            </a:prstGeom>
            <a:noFill/>
          </p:spPr>
          <p:txBody>
            <a:bodyPr wrap="square" rtlCol="0">
              <a:spAutoFit/>
            </a:bodyPr>
            <a:lstStyle/>
            <a:p>
              <a:pPr lvl="0" algn="ctr"/>
              <a:r>
                <a:rPr lang="en-US" sz="1600" u="sng" dirty="0">
                  <a:solidFill>
                    <a:srgbClr val="009B9B"/>
                  </a:solidFill>
                  <a:latin typeface="Times New Roman" panose="02020603050405020304" pitchFamily="18" charset="0"/>
                  <a:cs typeface="Times New Roman" panose="02020603050405020304" pitchFamily="18" charset="0"/>
                </a:rPr>
                <a:t>Lab test of single channel prototypes</a:t>
              </a:r>
            </a:p>
          </p:txBody>
        </p:sp>
        <p:sp>
          <p:nvSpPr>
            <p:cNvPr id="32" name="TextBox 31">
              <a:extLst>
                <a:ext uri="{FF2B5EF4-FFF2-40B4-BE49-F238E27FC236}">
                  <a16:creationId xmlns:a16="http://schemas.microsoft.com/office/drawing/2014/main" id="{F708215A-36D7-461C-828B-D047A159D855}"/>
                </a:ext>
              </a:extLst>
            </p:cNvPr>
            <p:cNvSpPr txBox="1"/>
            <p:nvPr/>
          </p:nvSpPr>
          <p:spPr>
            <a:xfrm>
              <a:off x="7438422" y="4379661"/>
              <a:ext cx="4405315" cy="1346331"/>
            </a:xfrm>
            <a:prstGeom prst="rect">
              <a:avLst/>
            </a:prstGeom>
            <a:noFill/>
          </p:spPr>
          <p:txBody>
            <a:bodyPr wrap="square" rtlCol="0">
              <a:spAutoFit/>
            </a:bodyPr>
            <a:lstStyle/>
            <a:p>
              <a:pPr marL="365760" indent="-365760">
                <a:lnSpc>
                  <a:spcPct val="150000"/>
                </a:lnSpc>
              </a:pPr>
              <a:r>
                <a:rPr lang="en-US" sz="1400" b="1" dirty="0">
                  <a:latin typeface="Times New Roman" panose="02020603050405020304" pitchFamily="18" charset="0"/>
                  <a:cs typeface="Times New Roman" panose="02020603050405020304" pitchFamily="18" charset="0"/>
                </a:rPr>
                <a:t>Rohde &amp; Schwarz, RTP164B:</a:t>
              </a:r>
              <a:endParaRPr lang="en-US" sz="1400" dirty="0">
                <a:latin typeface="Times New Roman" panose="02020603050405020304" pitchFamily="18" charset="0"/>
                <a:cs typeface="Times New Roman" panose="02020603050405020304" pitchFamily="18" charset="0"/>
              </a:endParaRPr>
            </a:p>
            <a:p>
              <a:pPr marL="365760" indent="-36576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High performance oscilloscope:</a:t>
              </a:r>
            </a:p>
            <a:p>
              <a:pPr marL="365760" indent="-36576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2 × 16 GHz bandwidth channels for sub-</a:t>
              </a:r>
              <a:r>
                <a:rPr lang="en-US" sz="1400" dirty="0" err="1">
                  <a:latin typeface="Times New Roman" panose="02020603050405020304" pitchFamily="18" charset="0"/>
                  <a:cs typeface="Times New Roman" panose="02020603050405020304" pitchFamily="18" charset="0"/>
                </a:rPr>
                <a:t>ps</a:t>
              </a:r>
              <a:r>
                <a:rPr lang="en-US" sz="1400" dirty="0">
                  <a:latin typeface="Times New Roman" panose="02020603050405020304" pitchFamily="18" charset="0"/>
                  <a:cs typeface="Times New Roman" panose="02020603050405020304" pitchFamily="18" charset="0"/>
                </a:rPr>
                <a:t> resolution </a:t>
              </a:r>
            </a:p>
            <a:p>
              <a:pPr marL="365760" indent="-36576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40 </a:t>
              </a:r>
              <a:r>
                <a:rPr lang="en-US" sz="1400" dirty="0" err="1">
                  <a:latin typeface="Times New Roman" panose="02020603050405020304" pitchFamily="18" charset="0"/>
                  <a:cs typeface="Times New Roman" panose="02020603050405020304" pitchFamily="18" charset="0"/>
                </a:rPr>
                <a:t>GSamples</a:t>
              </a:r>
              <a:r>
                <a:rPr lang="en-US" sz="1400" dirty="0">
                  <a:latin typeface="Times New Roman" panose="02020603050405020304" pitchFamily="18" charset="0"/>
                  <a:cs typeface="Times New Roman" panose="02020603050405020304" pitchFamily="18" charset="0"/>
                </a:rPr>
                <a:t>/s &amp; 16 bits measurement precision </a:t>
              </a:r>
            </a:p>
          </p:txBody>
        </p:sp>
      </p:grpSp>
      <p:grpSp>
        <p:nvGrpSpPr>
          <p:cNvPr id="46" name="Group 45">
            <a:extLst>
              <a:ext uri="{FF2B5EF4-FFF2-40B4-BE49-F238E27FC236}">
                <a16:creationId xmlns:a16="http://schemas.microsoft.com/office/drawing/2014/main" id="{9139602E-3750-4685-B21D-5A05FB4A7B35}"/>
              </a:ext>
            </a:extLst>
          </p:cNvPr>
          <p:cNvGrpSpPr/>
          <p:nvPr/>
        </p:nvGrpSpPr>
        <p:grpSpPr>
          <a:xfrm>
            <a:off x="135978" y="995234"/>
            <a:ext cx="4889226" cy="5437422"/>
            <a:chOff x="135978" y="995234"/>
            <a:chExt cx="4889226" cy="5437422"/>
          </a:xfrm>
        </p:grpSpPr>
        <p:grpSp>
          <p:nvGrpSpPr>
            <p:cNvPr id="26" name="Group 25">
              <a:extLst>
                <a:ext uri="{FF2B5EF4-FFF2-40B4-BE49-F238E27FC236}">
                  <a16:creationId xmlns:a16="http://schemas.microsoft.com/office/drawing/2014/main" id="{05B0CD65-1122-4EDF-9991-4E645F6B0DF9}"/>
                </a:ext>
              </a:extLst>
            </p:cNvPr>
            <p:cNvGrpSpPr>
              <a:grpSpLocks noChangeAspect="1"/>
            </p:cNvGrpSpPr>
            <p:nvPr/>
          </p:nvGrpSpPr>
          <p:grpSpPr>
            <a:xfrm>
              <a:off x="135978" y="3744934"/>
              <a:ext cx="4889226" cy="2687722"/>
              <a:chOff x="5856888" y="21329515"/>
              <a:chExt cx="4983333" cy="2593999"/>
            </a:xfrm>
          </p:grpSpPr>
          <p:pic>
            <p:nvPicPr>
              <p:cNvPr id="28" name="Picture 27">
                <a:extLst>
                  <a:ext uri="{FF2B5EF4-FFF2-40B4-BE49-F238E27FC236}">
                    <a16:creationId xmlns:a16="http://schemas.microsoft.com/office/drawing/2014/main" id="{C1EB5BC7-C870-42EF-A123-57EDCC1F6B61}"/>
                  </a:ext>
                </a:extLst>
              </p:cNvPr>
              <p:cNvPicPr>
                <a:picLocks noChangeAspect="1"/>
              </p:cNvPicPr>
              <p:nvPr/>
            </p:nvPicPr>
            <p:blipFill>
              <a:blip r:embed="rId3"/>
              <a:stretch>
                <a:fillRect/>
              </a:stretch>
            </p:blipFill>
            <p:spPr>
              <a:xfrm>
                <a:off x="5856888" y="21329515"/>
                <a:ext cx="2365957" cy="2593999"/>
              </a:xfrm>
              <a:prstGeom prst="rect">
                <a:avLst/>
              </a:prstGeom>
            </p:spPr>
          </p:pic>
          <p:sp>
            <p:nvSpPr>
              <p:cNvPr id="29" name="Rectangle 28">
                <a:extLst>
                  <a:ext uri="{FF2B5EF4-FFF2-40B4-BE49-F238E27FC236}">
                    <a16:creationId xmlns:a16="http://schemas.microsoft.com/office/drawing/2014/main" id="{3F3617AF-9E89-4AB6-BECD-BF8CEC4A5AE9}"/>
                  </a:ext>
                </a:extLst>
              </p:cNvPr>
              <p:cNvSpPr/>
              <p:nvPr/>
            </p:nvSpPr>
            <p:spPr>
              <a:xfrm>
                <a:off x="7374954" y="23581703"/>
                <a:ext cx="3465267" cy="297045"/>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Test of the LMH6881 evaluation board</a:t>
                </a:r>
              </a:p>
            </p:txBody>
          </p:sp>
        </p:grpSp>
        <p:pic>
          <p:nvPicPr>
            <p:cNvPr id="38" name="Picture 37">
              <a:extLst>
                <a:ext uri="{FF2B5EF4-FFF2-40B4-BE49-F238E27FC236}">
                  <a16:creationId xmlns:a16="http://schemas.microsoft.com/office/drawing/2014/main" id="{D1BEE13F-BF0F-479B-AD90-898A1076F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70" y="1344557"/>
              <a:ext cx="3657600" cy="2041331"/>
            </a:xfrm>
            <a:prstGeom prst="rect">
              <a:avLst/>
            </a:prstGeom>
            <a:solidFill>
              <a:schemeClr val="bg1"/>
            </a:solidFill>
          </p:spPr>
        </p:pic>
        <p:sp>
          <p:nvSpPr>
            <p:cNvPr id="39" name="TextBox 38">
              <a:extLst>
                <a:ext uri="{FF2B5EF4-FFF2-40B4-BE49-F238E27FC236}">
                  <a16:creationId xmlns:a16="http://schemas.microsoft.com/office/drawing/2014/main" id="{2DADDA66-DD8C-47B8-A95E-9D820146849E}"/>
                </a:ext>
              </a:extLst>
            </p:cNvPr>
            <p:cNvSpPr txBox="1"/>
            <p:nvPr/>
          </p:nvSpPr>
          <p:spPr>
            <a:xfrm>
              <a:off x="167470" y="3407437"/>
              <a:ext cx="3657600" cy="276999"/>
            </a:xfrm>
            <a:prstGeom prst="rect">
              <a:avLst/>
            </a:prstGeom>
            <a:noFill/>
          </p:spPr>
          <p:txBody>
            <a:bodyPr wrap="square" rtlCol="0">
              <a:spAutoFit/>
            </a:bodyPr>
            <a:lstStyle/>
            <a:p>
              <a:pPr algn="ctr"/>
              <a:r>
                <a:rPr lang="en-US" sz="1200" b="1" dirty="0">
                  <a:latin typeface="Times New Roman" panose="02020603050405020304" pitchFamily="18" charset="0"/>
                  <a:cs typeface="Times New Roman" panose="02020603050405020304" pitchFamily="18" charset="0"/>
                </a:rPr>
                <a:t>LMH6881: Programmable differential amplifiers</a:t>
              </a:r>
            </a:p>
          </p:txBody>
        </p:sp>
        <p:sp>
          <p:nvSpPr>
            <p:cNvPr id="22" name="TextBox 21">
              <a:extLst>
                <a:ext uri="{FF2B5EF4-FFF2-40B4-BE49-F238E27FC236}">
                  <a16:creationId xmlns:a16="http://schemas.microsoft.com/office/drawing/2014/main" id="{CB69C81F-9451-48D7-8D86-613E27B68676}"/>
                </a:ext>
              </a:extLst>
            </p:cNvPr>
            <p:cNvSpPr txBox="1"/>
            <p:nvPr/>
          </p:nvSpPr>
          <p:spPr>
            <a:xfrm>
              <a:off x="952555" y="995234"/>
              <a:ext cx="2087430" cy="338554"/>
            </a:xfrm>
            <a:prstGeom prst="rect">
              <a:avLst/>
            </a:prstGeom>
            <a:noFill/>
          </p:spPr>
          <p:txBody>
            <a:bodyPr wrap="square" rtlCol="0" anchor="ctr" anchorCtr="0">
              <a:spAutoFit/>
            </a:bodyPr>
            <a:lstStyle/>
            <a:p>
              <a:pPr marL="365760" indent="-365760" algn="ctr"/>
              <a:r>
                <a:rPr lang="en-US" sz="1600" u="sng" dirty="0">
                  <a:solidFill>
                    <a:srgbClr val="009B9B"/>
                  </a:solidFill>
                  <a:latin typeface="Times New Roman" panose="02020603050405020304" pitchFamily="18" charset="0"/>
                  <a:cs typeface="Times New Roman" panose="02020603050405020304" pitchFamily="18" charset="0"/>
                </a:rPr>
                <a:t>Multi-channel Readout</a:t>
              </a:r>
            </a:p>
          </p:txBody>
        </p:sp>
      </p:grpSp>
      <p:sp>
        <p:nvSpPr>
          <p:cNvPr id="27" name="TextBox 26">
            <a:extLst>
              <a:ext uri="{FF2B5EF4-FFF2-40B4-BE49-F238E27FC236}">
                <a16:creationId xmlns:a16="http://schemas.microsoft.com/office/drawing/2014/main" id="{031C406B-4CB0-4E9B-9DBF-45CFC0892556}"/>
              </a:ext>
            </a:extLst>
          </p:cNvPr>
          <p:cNvSpPr txBox="1"/>
          <p:nvPr/>
        </p:nvSpPr>
        <p:spPr>
          <a:xfrm>
            <a:off x="6523869" y="5492918"/>
            <a:ext cx="5623791" cy="1069332"/>
          </a:xfrm>
          <a:prstGeom prst="rect">
            <a:avLst/>
          </a:prstGeom>
          <a:solidFill>
            <a:srgbClr val="FF9966">
              <a:alpha val="26000"/>
            </a:srgbClr>
          </a:solidFill>
        </p:spPr>
        <p:txBody>
          <a:bodyPr wrap="square" rtlCol="0">
            <a:spAutoFit/>
          </a:bodyPr>
          <a:lstStyle/>
          <a:p>
            <a:pPr marL="365760" indent="-365760" algn="ctr">
              <a:lnSpc>
                <a:spcPct val="150000"/>
              </a:lnSpc>
            </a:pPr>
            <a:r>
              <a:rPr lang="en-US" sz="1600" u="sng" dirty="0">
                <a:solidFill>
                  <a:srgbClr val="009B9B"/>
                </a:solidFill>
                <a:latin typeface="Times New Roman" panose="02020603050405020304" pitchFamily="18" charset="0"/>
                <a:cs typeface="Times New Roman" panose="02020603050405020304" pitchFamily="18" charset="0"/>
              </a:rPr>
              <a:t>Alternative options</a:t>
            </a:r>
          </a:p>
          <a:p>
            <a:pPr marL="365760" indent="-36576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Multi channel digitizer SAMPIC (D. Breton, CEA </a:t>
            </a:r>
            <a:r>
              <a:rPr lang="en-US" sz="1400" dirty="0" err="1">
                <a:latin typeface="Times New Roman" panose="02020603050405020304" pitchFamily="18" charset="0"/>
                <a:cs typeface="Times New Roman" panose="02020603050405020304" pitchFamily="18" charset="0"/>
              </a:rPr>
              <a:t>Saclay</a:t>
            </a:r>
            <a:r>
              <a:rPr lang="en-US" sz="1400" dirty="0">
                <a:latin typeface="Times New Roman" panose="02020603050405020304" pitchFamily="18" charset="0"/>
                <a:cs typeface="Times New Roman" panose="02020603050405020304" pitchFamily="18" charset="0"/>
              </a:rPr>
              <a:t>)</a:t>
            </a:r>
          </a:p>
          <a:p>
            <a:pPr marL="365760" indent="-36576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Multi-channel custom-made pre-amplifier (M. Kovacic, U. of Zagreb)</a:t>
            </a:r>
          </a:p>
        </p:txBody>
      </p:sp>
      <p:grpSp>
        <p:nvGrpSpPr>
          <p:cNvPr id="47" name="Group 46">
            <a:extLst>
              <a:ext uri="{FF2B5EF4-FFF2-40B4-BE49-F238E27FC236}">
                <a16:creationId xmlns:a16="http://schemas.microsoft.com/office/drawing/2014/main" id="{680C40F6-C212-4F52-9729-1F1B5D844825}"/>
              </a:ext>
            </a:extLst>
          </p:cNvPr>
          <p:cNvGrpSpPr/>
          <p:nvPr/>
        </p:nvGrpSpPr>
        <p:grpSpPr>
          <a:xfrm>
            <a:off x="4245451" y="995234"/>
            <a:ext cx="3303173" cy="4303653"/>
            <a:chOff x="4194651" y="995234"/>
            <a:chExt cx="3303173" cy="4303653"/>
          </a:xfrm>
        </p:grpSpPr>
        <p:grpSp>
          <p:nvGrpSpPr>
            <p:cNvPr id="7" name="Group 6">
              <a:extLst>
                <a:ext uri="{FF2B5EF4-FFF2-40B4-BE49-F238E27FC236}">
                  <a16:creationId xmlns:a16="http://schemas.microsoft.com/office/drawing/2014/main" id="{B5BBC821-2606-45B7-B62B-775F0FC9C041}"/>
                </a:ext>
              </a:extLst>
            </p:cNvPr>
            <p:cNvGrpSpPr/>
            <p:nvPr/>
          </p:nvGrpSpPr>
          <p:grpSpPr>
            <a:xfrm>
              <a:off x="4194651" y="1344557"/>
              <a:ext cx="3303173" cy="3954330"/>
              <a:chOff x="4053000" y="1410144"/>
              <a:chExt cx="3303173" cy="3954330"/>
            </a:xfrm>
          </p:grpSpPr>
          <p:pic>
            <p:nvPicPr>
              <p:cNvPr id="40" name="Picture 39">
                <a:extLst>
                  <a:ext uri="{FF2B5EF4-FFF2-40B4-BE49-F238E27FC236}">
                    <a16:creationId xmlns:a16="http://schemas.microsoft.com/office/drawing/2014/main" id="{4192009C-17F0-40BD-83EF-E32145025E21}"/>
                  </a:ext>
                </a:extLst>
              </p:cNvPr>
              <p:cNvPicPr>
                <a:picLocks noChangeAspect="1"/>
              </p:cNvPicPr>
              <p:nvPr/>
            </p:nvPicPr>
            <p:blipFill rotWithShape="1">
              <a:blip r:embed="rId5">
                <a:extLst>
                  <a:ext uri="{28A0092B-C50C-407E-A947-70E740481C1C}">
                    <a14:useLocalDpi xmlns:a14="http://schemas.microsoft.com/office/drawing/2010/main" val="0"/>
                  </a:ext>
                </a:extLst>
              </a:blip>
              <a:srcRect l="6144"/>
              <a:stretch/>
            </p:blipFill>
            <p:spPr>
              <a:xfrm>
                <a:off x="4053000" y="1410144"/>
                <a:ext cx="3303173" cy="2286000"/>
              </a:xfrm>
              <a:prstGeom prst="rect">
                <a:avLst/>
              </a:prstGeom>
            </p:spPr>
          </p:pic>
          <p:sp>
            <p:nvSpPr>
              <p:cNvPr id="25" name="TextBox 24">
                <a:extLst>
                  <a:ext uri="{FF2B5EF4-FFF2-40B4-BE49-F238E27FC236}">
                    <a16:creationId xmlns:a16="http://schemas.microsoft.com/office/drawing/2014/main" id="{34097B4D-2879-4981-94F4-F6F4FDBB02F3}"/>
                  </a:ext>
                </a:extLst>
              </p:cNvPr>
              <p:cNvSpPr txBox="1">
                <a:spLocks noChangeAspect="1"/>
              </p:cNvSpPr>
              <p:nvPr/>
            </p:nvSpPr>
            <p:spPr>
              <a:xfrm>
                <a:off x="4126377" y="3694978"/>
                <a:ext cx="3156418" cy="1669496"/>
              </a:xfrm>
              <a:prstGeom prst="rect">
                <a:avLst/>
              </a:prstGeom>
              <a:noFill/>
            </p:spPr>
            <p:txBody>
              <a:bodyPr wrap="square" rtlCol="0">
                <a:spAutoFit/>
              </a:bodyPr>
              <a:lstStyle/>
              <a:p>
                <a:pPr marL="365760" indent="-365760">
                  <a:lnSpc>
                    <a:spcPct val="150000"/>
                  </a:lnSpc>
                </a:pPr>
                <a:r>
                  <a:rPr lang="en-US" sz="1400" b="1" dirty="0">
                    <a:latin typeface="Times New Roman" panose="02020603050405020304" pitchFamily="18" charset="0"/>
                    <a:cs typeface="Times New Roman" panose="02020603050405020304" pitchFamily="18" charset="0"/>
                  </a:rPr>
                  <a:t>CAEN FERS-5203: 64-ch Pico-TDC</a:t>
                </a:r>
              </a:p>
              <a:p>
                <a:pPr marL="365760" indent="-36576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Provide 64 TDC channels :</a:t>
                </a:r>
              </a:p>
              <a:p>
                <a:pPr marL="365760" indent="-36576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~7 </a:t>
                </a:r>
                <a:r>
                  <a:rPr lang="en-US" sz="1400" dirty="0" err="1">
                    <a:latin typeface="Times New Roman" panose="02020603050405020304" pitchFamily="18" charset="0"/>
                    <a:cs typeface="Times New Roman" panose="02020603050405020304" pitchFamily="18" charset="0"/>
                  </a:rPr>
                  <a:t>ps</a:t>
                </a:r>
                <a:r>
                  <a:rPr lang="en-US" sz="1400" dirty="0">
                    <a:latin typeface="Times New Roman" panose="02020603050405020304" pitchFamily="18" charset="0"/>
                    <a:cs typeface="Times New Roman" panose="02020603050405020304" pitchFamily="18" charset="0"/>
                  </a:rPr>
                  <a:t> RMS timing resolution</a:t>
                </a:r>
              </a:p>
              <a:p>
                <a:pPr marL="365760" indent="-36576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LVDS input differential signals</a:t>
                </a:r>
              </a:p>
              <a:p>
                <a:pPr marL="365760" indent="-36576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3.5 </a:t>
                </a:r>
                <a:r>
                  <a:rPr lang="en-US" sz="1400" dirty="0" err="1">
                    <a:latin typeface="Times New Roman" panose="02020603050405020304" pitchFamily="18" charset="0"/>
                    <a:cs typeface="Times New Roman" panose="02020603050405020304" pitchFamily="18" charset="0"/>
                  </a:rPr>
                  <a:t>Gbits</a:t>
                </a:r>
                <a:r>
                  <a:rPr lang="en-US" sz="1400" dirty="0">
                    <a:latin typeface="Times New Roman" panose="02020603050405020304" pitchFamily="18" charset="0"/>
                    <a:cs typeface="Times New Roman" panose="02020603050405020304" pitchFamily="18" charset="0"/>
                  </a:rPr>
                  <a:t>/s Optical ethernet bus</a:t>
                </a:r>
              </a:p>
            </p:txBody>
          </p:sp>
        </p:grpSp>
        <p:sp>
          <p:nvSpPr>
            <p:cNvPr id="42" name="TextBox 41">
              <a:extLst>
                <a:ext uri="{FF2B5EF4-FFF2-40B4-BE49-F238E27FC236}">
                  <a16:creationId xmlns:a16="http://schemas.microsoft.com/office/drawing/2014/main" id="{F9F28073-FF6C-434B-BF96-33E18704E4F2}"/>
                </a:ext>
              </a:extLst>
            </p:cNvPr>
            <p:cNvSpPr txBox="1"/>
            <p:nvPr/>
          </p:nvSpPr>
          <p:spPr>
            <a:xfrm>
              <a:off x="5212891" y="995234"/>
              <a:ext cx="1266692" cy="365760"/>
            </a:xfrm>
            <a:prstGeom prst="rect">
              <a:avLst/>
            </a:prstGeom>
            <a:noFill/>
          </p:spPr>
          <p:txBody>
            <a:bodyPr wrap="none" rtlCol="0" anchor="ctr" anchorCtr="0">
              <a:spAutoFit/>
            </a:bodyPr>
            <a:lstStyle/>
            <a:p>
              <a:pPr lvl="0" algn="ctr"/>
              <a:r>
                <a:rPr lang="en-US" sz="1600" u="sng" dirty="0">
                  <a:solidFill>
                    <a:srgbClr val="009B9B"/>
                  </a:solidFill>
                  <a:latin typeface="Times New Roman" panose="02020603050405020304" pitchFamily="18" charset="0"/>
                  <a:cs typeface="Times New Roman" panose="02020603050405020304" pitchFamily="18" charset="0"/>
                </a:rPr>
                <a:t>Fast digitizer</a:t>
              </a:r>
            </a:p>
          </p:txBody>
        </p:sp>
      </p:grpSp>
      <p:sp>
        <p:nvSpPr>
          <p:cNvPr id="45" name="TextBox 44">
            <a:extLst>
              <a:ext uri="{FF2B5EF4-FFF2-40B4-BE49-F238E27FC236}">
                <a16:creationId xmlns:a16="http://schemas.microsoft.com/office/drawing/2014/main" id="{0C970998-6383-44D5-A91B-6F4C330CF226}"/>
              </a:ext>
            </a:extLst>
          </p:cNvPr>
          <p:cNvSpPr txBox="1"/>
          <p:nvPr/>
        </p:nvSpPr>
        <p:spPr>
          <a:xfrm>
            <a:off x="3931280" y="1491466"/>
            <a:ext cx="747320" cy="1446550"/>
          </a:xfrm>
          <a:prstGeom prst="rect">
            <a:avLst/>
          </a:prstGeom>
          <a:noFill/>
        </p:spPr>
        <p:txBody>
          <a:bodyPr wrap="none" rtlCol="0">
            <a:spAutoFit/>
          </a:bodyPr>
          <a:lstStyle/>
          <a:p>
            <a:r>
              <a:rPr lang="en-US" sz="8800" dirty="0">
                <a:solidFill>
                  <a:srgbClr val="C00000"/>
                </a:solidFill>
              </a:rPr>
              <a:t>+</a:t>
            </a:r>
          </a:p>
        </p:txBody>
      </p:sp>
    </p:spTree>
    <p:extLst>
      <p:ext uri="{BB962C8B-B14F-4D97-AF65-F5344CB8AC3E}">
        <p14:creationId xmlns:p14="http://schemas.microsoft.com/office/powerpoint/2010/main" val="1041773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85">
            <a:extLst>
              <a:ext uri="{FF2B5EF4-FFF2-40B4-BE49-F238E27FC236}">
                <a16:creationId xmlns:a16="http://schemas.microsoft.com/office/drawing/2014/main" id="{4A0DAC9D-A904-EA40-B8A9-090EAD8BB597}"/>
              </a:ext>
            </a:extLst>
          </p:cNvPr>
          <p:cNvSpPr txBox="1"/>
          <p:nvPr/>
        </p:nvSpPr>
        <p:spPr>
          <a:xfrm>
            <a:off x="1524000" y="0"/>
            <a:ext cx="914400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0070C0"/>
                </a:solidFill>
                <a:latin typeface="Times New Roman" panose="02020603050405020304" pitchFamily="18" charset="0"/>
                <a:ea typeface="Arial"/>
                <a:cs typeface="Times New Roman" panose="02020603050405020304" pitchFamily="18" charset="0"/>
                <a:sym typeface="Arial"/>
              </a:rPr>
              <a:t>µRWELL-PICOSEC: </a:t>
            </a:r>
            <a:r>
              <a:rPr lang="en-US" sz="2800" dirty="0">
                <a:solidFill>
                  <a:srgbClr val="C00000"/>
                </a:solidFill>
                <a:latin typeface="Times New Roman" panose="02020603050405020304" pitchFamily="18" charset="0"/>
                <a:ea typeface="Arial"/>
                <a:cs typeface="Times New Roman" panose="02020603050405020304" pitchFamily="18" charset="0"/>
                <a:sym typeface="Arial"/>
              </a:rPr>
              <a:t>Single-channel prototypes</a:t>
            </a:r>
          </a:p>
        </p:txBody>
      </p:sp>
      <p:sp>
        <p:nvSpPr>
          <p:cNvPr id="4" name="Footer Placeholder 3">
            <a:extLst>
              <a:ext uri="{FF2B5EF4-FFF2-40B4-BE49-F238E27FC236}">
                <a16:creationId xmlns:a16="http://schemas.microsoft.com/office/drawing/2014/main" id="{731E9861-9466-457C-9404-5D59C7536C14}"/>
              </a:ext>
            </a:extLst>
          </p:cNvPr>
          <p:cNvSpPr>
            <a:spLocks noGrp="1"/>
          </p:cNvSpPr>
          <p:nvPr>
            <p:ph type="ftr" idx="11"/>
          </p:nvPr>
        </p:nvSpPr>
        <p:spPr>
          <a:xfrm>
            <a:off x="3810000" y="6492875"/>
            <a:ext cx="4572000" cy="365125"/>
          </a:xfrm>
        </p:spPr>
        <p:txBody>
          <a:bodyPr/>
          <a:lstStyle/>
          <a:p>
            <a:r>
              <a:rPr lang="en-US"/>
              <a:t>IEEE NSS MIC RTSD 2023 Vancouver - 11/04/2023</a:t>
            </a:r>
            <a:endParaRPr lang="en-US" dirty="0"/>
          </a:p>
        </p:txBody>
      </p:sp>
      <p:grpSp>
        <p:nvGrpSpPr>
          <p:cNvPr id="26" name="Group 25">
            <a:extLst>
              <a:ext uri="{FF2B5EF4-FFF2-40B4-BE49-F238E27FC236}">
                <a16:creationId xmlns:a16="http://schemas.microsoft.com/office/drawing/2014/main" id="{F43296D6-2C98-4388-96D4-C747F21986A4}"/>
              </a:ext>
            </a:extLst>
          </p:cNvPr>
          <p:cNvGrpSpPr/>
          <p:nvPr/>
        </p:nvGrpSpPr>
        <p:grpSpPr>
          <a:xfrm>
            <a:off x="6758964" y="4613615"/>
            <a:ext cx="2710564" cy="1419821"/>
            <a:chOff x="1481467" y="1640837"/>
            <a:chExt cx="3840480" cy="2011683"/>
          </a:xfrm>
        </p:grpSpPr>
        <p:grpSp>
          <p:nvGrpSpPr>
            <p:cNvPr id="40" name="Group 39">
              <a:extLst>
                <a:ext uri="{FF2B5EF4-FFF2-40B4-BE49-F238E27FC236}">
                  <a16:creationId xmlns:a16="http://schemas.microsoft.com/office/drawing/2014/main" id="{E5AF40EB-35C0-430D-B646-95CC71C546FE}"/>
                </a:ext>
              </a:extLst>
            </p:cNvPr>
            <p:cNvGrpSpPr/>
            <p:nvPr/>
          </p:nvGrpSpPr>
          <p:grpSpPr>
            <a:xfrm>
              <a:off x="1545529" y="1640837"/>
              <a:ext cx="3712356" cy="317435"/>
              <a:chOff x="1711823" y="4097147"/>
              <a:chExt cx="3712356" cy="317435"/>
            </a:xfrm>
          </p:grpSpPr>
          <p:grpSp>
            <p:nvGrpSpPr>
              <p:cNvPr id="45" name="Group 44">
                <a:extLst>
                  <a:ext uri="{FF2B5EF4-FFF2-40B4-BE49-F238E27FC236}">
                    <a16:creationId xmlns:a16="http://schemas.microsoft.com/office/drawing/2014/main" id="{D0E32B93-AF43-4CD6-A52B-A4EF516602BA}"/>
                  </a:ext>
                </a:extLst>
              </p:cNvPr>
              <p:cNvGrpSpPr/>
              <p:nvPr/>
            </p:nvGrpSpPr>
            <p:grpSpPr>
              <a:xfrm>
                <a:off x="1711823" y="4097147"/>
                <a:ext cx="365578" cy="317435"/>
                <a:chOff x="2962592" y="4288855"/>
                <a:chExt cx="365760" cy="317435"/>
              </a:xfrm>
            </p:grpSpPr>
            <p:sp>
              <p:nvSpPr>
                <p:cNvPr id="64" name="Trapezoid 63">
                  <a:extLst>
                    <a:ext uri="{FF2B5EF4-FFF2-40B4-BE49-F238E27FC236}">
                      <a16:creationId xmlns:a16="http://schemas.microsoft.com/office/drawing/2014/main" id="{08823A5B-4351-4C3D-886E-B3A8BD616E12}"/>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65" name="Rectangle 64">
                  <a:extLst>
                    <a:ext uri="{FF2B5EF4-FFF2-40B4-BE49-F238E27FC236}">
                      <a16:creationId xmlns:a16="http://schemas.microsoft.com/office/drawing/2014/main" id="{D752721F-C574-44B2-BD39-71A025204374}"/>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46" name="Group 45">
                <a:extLst>
                  <a:ext uri="{FF2B5EF4-FFF2-40B4-BE49-F238E27FC236}">
                    <a16:creationId xmlns:a16="http://schemas.microsoft.com/office/drawing/2014/main" id="{CBEE20D5-C6E3-4FCD-AA13-53ED1F8E5C31}"/>
                  </a:ext>
                </a:extLst>
              </p:cNvPr>
              <p:cNvGrpSpPr/>
              <p:nvPr/>
            </p:nvGrpSpPr>
            <p:grpSpPr>
              <a:xfrm>
                <a:off x="2269619" y="4097147"/>
                <a:ext cx="365578" cy="317435"/>
                <a:chOff x="2962592" y="4288855"/>
                <a:chExt cx="365760" cy="317435"/>
              </a:xfrm>
            </p:grpSpPr>
            <p:sp>
              <p:nvSpPr>
                <p:cNvPr id="62" name="Trapezoid 61">
                  <a:extLst>
                    <a:ext uri="{FF2B5EF4-FFF2-40B4-BE49-F238E27FC236}">
                      <a16:creationId xmlns:a16="http://schemas.microsoft.com/office/drawing/2014/main" id="{F2D5B3E6-6023-4928-998B-13BDB24066C4}"/>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63" name="Rectangle 62">
                  <a:extLst>
                    <a:ext uri="{FF2B5EF4-FFF2-40B4-BE49-F238E27FC236}">
                      <a16:creationId xmlns:a16="http://schemas.microsoft.com/office/drawing/2014/main" id="{D6B6B9C7-04D8-487F-B2B8-0EE8E2338336}"/>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47" name="Group 46">
                <a:extLst>
                  <a:ext uri="{FF2B5EF4-FFF2-40B4-BE49-F238E27FC236}">
                    <a16:creationId xmlns:a16="http://schemas.microsoft.com/office/drawing/2014/main" id="{E315EC34-6A8C-4E1C-8C74-F098F6854141}"/>
                  </a:ext>
                </a:extLst>
              </p:cNvPr>
              <p:cNvGrpSpPr/>
              <p:nvPr/>
            </p:nvGrpSpPr>
            <p:grpSpPr>
              <a:xfrm>
                <a:off x="2827416" y="4097147"/>
                <a:ext cx="365578" cy="317435"/>
                <a:chOff x="2962592" y="4288855"/>
                <a:chExt cx="365760" cy="317435"/>
              </a:xfrm>
            </p:grpSpPr>
            <p:sp>
              <p:nvSpPr>
                <p:cNvPr id="60" name="Trapezoid 59">
                  <a:extLst>
                    <a:ext uri="{FF2B5EF4-FFF2-40B4-BE49-F238E27FC236}">
                      <a16:creationId xmlns:a16="http://schemas.microsoft.com/office/drawing/2014/main" id="{6868FA23-A35B-4EFA-BA53-9099B0A8B7A5}"/>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61" name="Rectangle 60">
                  <a:extLst>
                    <a:ext uri="{FF2B5EF4-FFF2-40B4-BE49-F238E27FC236}">
                      <a16:creationId xmlns:a16="http://schemas.microsoft.com/office/drawing/2014/main" id="{1ABDFC9D-DBEA-4220-84F8-D8D664A3502E}"/>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48" name="Group 47">
                <a:extLst>
                  <a:ext uri="{FF2B5EF4-FFF2-40B4-BE49-F238E27FC236}">
                    <a16:creationId xmlns:a16="http://schemas.microsoft.com/office/drawing/2014/main" id="{964F57D3-6037-4414-B547-10DCFFB36925}"/>
                  </a:ext>
                </a:extLst>
              </p:cNvPr>
              <p:cNvGrpSpPr/>
              <p:nvPr/>
            </p:nvGrpSpPr>
            <p:grpSpPr>
              <a:xfrm>
                <a:off x="3385212" y="4097147"/>
                <a:ext cx="365578" cy="317435"/>
                <a:chOff x="2962592" y="4288855"/>
                <a:chExt cx="365760" cy="317435"/>
              </a:xfrm>
            </p:grpSpPr>
            <p:sp>
              <p:nvSpPr>
                <p:cNvPr id="58" name="Trapezoid 57">
                  <a:extLst>
                    <a:ext uri="{FF2B5EF4-FFF2-40B4-BE49-F238E27FC236}">
                      <a16:creationId xmlns:a16="http://schemas.microsoft.com/office/drawing/2014/main" id="{A1A0E8D0-D734-40F1-81BE-2C0306E39CD2}"/>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59" name="Rectangle 58">
                  <a:extLst>
                    <a:ext uri="{FF2B5EF4-FFF2-40B4-BE49-F238E27FC236}">
                      <a16:creationId xmlns:a16="http://schemas.microsoft.com/office/drawing/2014/main" id="{C9D7B189-5639-46EC-9EFA-79426CDB2C3E}"/>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49" name="Group 48">
                <a:extLst>
                  <a:ext uri="{FF2B5EF4-FFF2-40B4-BE49-F238E27FC236}">
                    <a16:creationId xmlns:a16="http://schemas.microsoft.com/office/drawing/2014/main" id="{7EF8E40C-27EB-4623-8878-25B9928BCC59}"/>
                  </a:ext>
                </a:extLst>
              </p:cNvPr>
              <p:cNvGrpSpPr/>
              <p:nvPr/>
            </p:nvGrpSpPr>
            <p:grpSpPr>
              <a:xfrm>
                <a:off x="3943008" y="4097147"/>
                <a:ext cx="365578" cy="317435"/>
                <a:chOff x="2962592" y="4288855"/>
                <a:chExt cx="365760" cy="317435"/>
              </a:xfrm>
            </p:grpSpPr>
            <p:sp>
              <p:nvSpPr>
                <p:cNvPr id="56" name="Trapezoid 55">
                  <a:extLst>
                    <a:ext uri="{FF2B5EF4-FFF2-40B4-BE49-F238E27FC236}">
                      <a16:creationId xmlns:a16="http://schemas.microsoft.com/office/drawing/2014/main" id="{5A1674CC-2C18-4800-B373-4E6CF8D5810E}"/>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57" name="Rectangle 56">
                  <a:extLst>
                    <a:ext uri="{FF2B5EF4-FFF2-40B4-BE49-F238E27FC236}">
                      <a16:creationId xmlns:a16="http://schemas.microsoft.com/office/drawing/2014/main" id="{C61D674F-33A8-47C3-A568-2067289A973F}"/>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50" name="Group 49">
                <a:extLst>
                  <a:ext uri="{FF2B5EF4-FFF2-40B4-BE49-F238E27FC236}">
                    <a16:creationId xmlns:a16="http://schemas.microsoft.com/office/drawing/2014/main" id="{E04FDE76-83C9-4683-8A5C-D63FD0F8AFF3}"/>
                  </a:ext>
                </a:extLst>
              </p:cNvPr>
              <p:cNvGrpSpPr/>
              <p:nvPr/>
            </p:nvGrpSpPr>
            <p:grpSpPr>
              <a:xfrm>
                <a:off x="4500805" y="4097147"/>
                <a:ext cx="365578" cy="317435"/>
                <a:chOff x="2962592" y="4288855"/>
                <a:chExt cx="365760" cy="317435"/>
              </a:xfrm>
            </p:grpSpPr>
            <p:sp>
              <p:nvSpPr>
                <p:cNvPr id="54" name="Trapezoid 53">
                  <a:extLst>
                    <a:ext uri="{FF2B5EF4-FFF2-40B4-BE49-F238E27FC236}">
                      <a16:creationId xmlns:a16="http://schemas.microsoft.com/office/drawing/2014/main" id="{943A261D-1D40-4C85-80F1-2120A2C0626C}"/>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55" name="Rectangle 54">
                  <a:extLst>
                    <a:ext uri="{FF2B5EF4-FFF2-40B4-BE49-F238E27FC236}">
                      <a16:creationId xmlns:a16="http://schemas.microsoft.com/office/drawing/2014/main" id="{8881C286-216A-4ACA-8262-035ACE2B7164}"/>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51" name="Group 50">
                <a:extLst>
                  <a:ext uri="{FF2B5EF4-FFF2-40B4-BE49-F238E27FC236}">
                    <a16:creationId xmlns:a16="http://schemas.microsoft.com/office/drawing/2014/main" id="{7D7014F8-3523-4644-BFE4-23809C286A47}"/>
                  </a:ext>
                </a:extLst>
              </p:cNvPr>
              <p:cNvGrpSpPr/>
              <p:nvPr/>
            </p:nvGrpSpPr>
            <p:grpSpPr>
              <a:xfrm>
                <a:off x="5058601" y="4097147"/>
                <a:ext cx="365578" cy="317435"/>
                <a:chOff x="2962592" y="4288855"/>
                <a:chExt cx="365760" cy="317435"/>
              </a:xfrm>
            </p:grpSpPr>
            <p:sp>
              <p:nvSpPr>
                <p:cNvPr id="52" name="Trapezoid 51">
                  <a:extLst>
                    <a:ext uri="{FF2B5EF4-FFF2-40B4-BE49-F238E27FC236}">
                      <a16:creationId xmlns:a16="http://schemas.microsoft.com/office/drawing/2014/main" id="{2CC99AD0-C968-4594-9A72-86689582EE55}"/>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53" name="Rectangle 52">
                  <a:extLst>
                    <a:ext uri="{FF2B5EF4-FFF2-40B4-BE49-F238E27FC236}">
                      <a16:creationId xmlns:a16="http://schemas.microsoft.com/office/drawing/2014/main" id="{60E2928B-E9C0-48B8-B424-3BC21FF9B371}"/>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sp>
          <p:nvSpPr>
            <p:cNvPr id="41" name="Rectangle 40">
              <a:extLst>
                <a:ext uri="{FF2B5EF4-FFF2-40B4-BE49-F238E27FC236}">
                  <a16:creationId xmlns:a16="http://schemas.microsoft.com/office/drawing/2014/main" id="{DF31ACBC-1A5C-45DB-A026-69A04E2A0217}"/>
                </a:ext>
              </a:extLst>
            </p:cNvPr>
            <p:cNvSpPr/>
            <p:nvPr/>
          </p:nvSpPr>
          <p:spPr bwMode="auto">
            <a:xfrm>
              <a:off x="1481467" y="1983356"/>
              <a:ext cx="3840480" cy="45720"/>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Lucida Sans" charset="0"/>
              </a:endParaRPr>
            </a:p>
          </p:txBody>
        </p:sp>
        <p:sp>
          <p:nvSpPr>
            <p:cNvPr id="42" name="Rectangle 41">
              <a:extLst>
                <a:ext uri="{FF2B5EF4-FFF2-40B4-BE49-F238E27FC236}">
                  <a16:creationId xmlns:a16="http://schemas.microsoft.com/office/drawing/2014/main" id="{A0C69AC0-F0FB-4594-9AC2-A2CDC5E0AADD}"/>
                </a:ext>
              </a:extLst>
            </p:cNvPr>
            <p:cNvSpPr/>
            <p:nvPr/>
          </p:nvSpPr>
          <p:spPr bwMode="auto">
            <a:xfrm>
              <a:off x="1481467" y="2038982"/>
              <a:ext cx="3840480" cy="981394"/>
            </a:xfrm>
            <a:prstGeom prst="rect">
              <a:avLst/>
            </a:prstGeom>
            <a:solidFill>
              <a:srgbClr val="CC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Lucida Sans" charset="0"/>
              </a:endParaRPr>
            </a:p>
          </p:txBody>
        </p:sp>
        <p:sp>
          <p:nvSpPr>
            <p:cNvPr id="43" name="Rectangle 42">
              <a:extLst>
                <a:ext uri="{FF2B5EF4-FFF2-40B4-BE49-F238E27FC236}">
                  <a16:creationId xmlns:a16="http://schemas.microsoft.com/office/drawing/2014/main" id="{5A78D452-C75C-47E0-A62F-E6A344638A6B}"/>
                </a:ext>
              </a:extLst>
            </p:cNvPr>
            <p:cNvSpPr/>
            <p:nvPr/>
          </p:nvSpPr>
          <p:spPr bwMode="auto">
            <a:xfrm>
              <a:off x="1481467" y="3213416"/>
              <a:ext cx="3840480" cy="439104"/>
            </a:xfrm>
            <a:prstGeom prst="rect">
              <a:avLst/>
            </a:prstGeom>
            <a:pattFill prst="pct25">
              <a:fgClr>
                <a:srgbClr val="70AD47">
                  <a:lumMod val="75000"/>
                </a:srgbClr>
              </a:fgClr>
              <a:bgClr>
                <a:srgbClr val="FFFFFF"/>
              </a:bgClr>
            </a:patt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Lucida Sans" charset="0"/>
              </a:endParaRPr>
            </a:p>
          </p:txBody>
        </p:sp>
        <p:sp>
          <p:nvSpPr>
            <p:cNvPr id="44" name="Rectangle 43">
              <a:extLst>
                <a:ext uri="{FF2B5EF4-FFF2-40B4-BE49-F238E27FC236}">
                  <a16:creationId xmlns:a16="http://schemas.microsoft.com/office/drawing/2014/main" id="{C8C86AB0-6435-429D-B31C-7362CF30C2E6}"/>
                </a:ext>
              </a:extLst>
            </p:cNvPr>
            <p:cNvSpPr/>
            <p:nvPr/>
          </p:nvSpPr>
          <p:spPr bwMode="auto">
            <a:xfrm>
              <a:off x="1481467" y="3030536"/>
              <a:ext cx="3840480" cy="1524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Lucida Sans" charset="0"/>
              </a:endParaRPr>
            </a:p>
          </p:txBody>
        </p:sp>
      </p:grpSp>
      <p:cxnSp>
        <p:nvCxnSpPr>
          <p:cNvPr id="27" name="Straight Arrow Connector 26">
            <a:extLst>
              <a:ext uri="{FF2B5EF4-FFF2-40B4-BE49-F238E27FC236}">
                <a16:creationId xmlns:a16="http://schemas.microsoft.com/office/drawing/2014/main" id="{945F9FA6-5478-4266-96ED-FC94B15CA6C4}"/>
              </a:ext>
            </a:extLst>
          </p:cNvPr>
          <p:cNvCxnSpPr/>
          <p:nvPr/>
        </p:nvCxnSpPr>
        <p:spPr>
          <a:xfrm>
            <a:off x="7388686" y="4891390"/>
            <a:ext cx="0" cy="709910"/>
          </a:xfrm>
          <a:prstGeom prst="straightConnector1">
            <a:avLst/>
          </a:prstGeom>
          <a:noFill/>
          <a:ln w="19050" cap="flat" cmpd="sng" algn="ctr">
            <a:solidFill>
              <a:sysClr val="window" lastClr="FFFFFF"/>
            </a:solidFill>
            <a:prstDash val="solid"/>
            <a:miter lim="800000"/>
            <a:headEnd type="triangle"/>
            <a:tailEnd type="triangle"/>
          </a:ln>
          <a:effectLst/>
        </p:spPr>
      </p:cxnSp>
      <p:sp>
        <p:nvSpPr>
          <p:cNvPr id="28" name="TextBox 27">
            <a:extLst>
              <a:ext uri="{FF2B5EF4-FFF2-40B4-BE49-F238E27FC236}">
                <a16:creationId xmlns:a16="http://schemas.microsoft.com/office/drawing/2014/main" id="{665739D2-7C04-4BFE-97B3-3ACD3B0D4BAB}"/>
              </a:ext>
            </a:extLst>
          </p:cNvPr>
          <p:cNvSpPr txBox="1"/>
          <p:nvPr/>
        </p:nvSpPr>
        <p:spPr>
          <a:xfrm>
            <a:off x="7323047" y="5048551"/>
            <a:ext cx="558768" cy="369403"/>
          </a:xfrm>
          <a:prstGeom prst="rect">
            <a:avLst/>
          </a:prstGeom>
          <a:noFill/>
        </p:spPr>
        <p:txBody>
          <a:bodyPr wrap="square" rtlCol="0">
            <a:spAutoFit/>
          </a:bodyPr>
          <a:lstStyle/>
          <a:p>
            <a:pPr marL="0" marR="0" lvl="0" indent="0" algn="ctr" defTabSz="480517"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a:t>
            </a:r>
            <a:endParaRPr kumimoji="0" lang="fr-FR" sz="16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EA114691-756B-4999-9C69-8B5354804F6B}"/>
              </a:ext>
            </a:extLst>
          </p:cNvPr>
          <p:cNvSpPr txBox="1"/>
          <p:nvPr/>
        </p:nvSpPr>
        <p:spPr>
          <a:xfrm>
            <a:off x="9969761" y="6336305"/>
            <a:ext cx="1352379" cy="369403"/>
          </a:xfrm>
          <a:prstGeom prst="rect">
            <a:avLst/>
          </a:prstGeom>
          <a:noFill/>
        </p:spPr>
        <p:txBody>
          <a:bodyPr wrap="none" rtlCol="0">
            <a:spAutoFit/>
          </a:bodyPr>
          <a:lstStyle/>
          <a:p>
            <a:pPr marL="0" marR="0" lvl="0" indent="0" defTabSz="48051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PCB support</a:t>
            </a:r>
            <a:endParaRPr kumimoji="0" lang="fr-FR"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FF1E50DD-25ED-4710-8CCE-C4BFCD3B7C8A}"/>
              </a:ext>
            </a:extLst>
          </p:cNvPr>
          <p:cNvSpPr txBox="1"/>
          <p:nvPr/>
        </p:nvSpPr>
        <p:spPr>
          <a:xfrm>
            <a:off x="9969760" y="6001827"/>
            <a:ext cx="1417095" cy="369403"/>
          </a:xfrm>
          <a:prstGeom prst="rect">
            <a:avLst/>
          </a:prstGeom>
          <a:noFill/>
        </p:spPr>
        <p:txBody>
          <a:bodyPr wrap="none" rtlCol="0">
            <a:spAutoFit/>
          </a:bodyPr>
          <a:lstStyle/>
          <a:p>
            <a:pPr marL="0" marR="0" lvl="0" indent="0" defTabSz="48051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Pad electrode</a:t>
            </a:r>
            <a:endParaRPr kumimoji="0" lang="fr-FR"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A85C8D70-4F9A-4934-A7C4-B4D05864DF9D}"/>
              </a:ext>
            </a:extLst>
          </p:cNvPr>
          <p:cNvSpPr txBox="1"/>
          <p:nvPr/>
        </p:nvSpPr>
        <p:spPr>
          <a:xfrm>
            <a:off x="9969761" y="5332873"/>
            <a:ext cx="1152986" cy="369403"/>
          </a:xfrm>
          <a:prstGeom prst="rect">
            <a:avLst/>
          </a:prstGeom>
          <a:noFill/>
        </p:spPr>
        <p:txBody>
          <a:bodyPr wrap="none" rtlCol="0">
            <a:spAutoFit/>
          </a:bodyPr>
          <a:lstStyle/>
          <a:p>
            <a:pPr marL="0" marR="0" lvl="0" indent="0" defTabSz="48051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DLC layer</a:t>
            </a:r>
            <a:endParaRPr kumimoji="0" lang="fr-FR"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801D7403-99AE-4A74-A77A-6DBD7FA91CAD}"/>
              </a:ext>
            </a:extLst>
          </p:cNvPr>
          <p:cNvSpPr txBox="1"/>
          <p:nvPr/>
        </p:nvSpPr>
        <p:spPr>
          <a:xfrm>
            <a:off x="9969761" y="5667350"/>
            <a:ext cx="916862" cy="369403"/>
          </a:xfrm>
          <a:prstGeom prst="rect">
            <a:avLst/>
          </a:prstGeom>
          <a:noFill/>
        </p:spPr>
        <p:txBody>
          <a:bodyPr wrap="none" rtlCol="0">
            <a:spAutoFit/>
          </a:bodyPr>
          <a:lstStyle/>
          <a:p>
            <a:pPr marL="0" marR="0" lvl="0" indent="0" defTabSz="48051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Kapton </a:t>
            </a:r>
            <a:endParaRPr kumimoji="0" lang="fr-FR"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807A42B0-B238-4F7F-A0BB-D2139DB89663}"/>
              </a:ext>
            </a:extLst>
          </p:cNvPr>
          <p:cNvSpPr txBox="1"/>
          <p:nvPr/>
        </p:nvSpPr>
        <p:spPr>
          <a:xfrm>
            <a:off x="9969760" y="4998396"/>
            <a:ext cx="1452077" cy="369403"/>
          </a:xfrm>
          <a:prstGeom prst="rect">
            <a:avLst/>
          </a:prstGeom>
          <a:noFill/>
        </p:spPr>
        <p:txBody>
          <a:bodyPr wrap="none" rtlCol="0">
            <a:spAutoFit/>
          </a:bodyPr>
          <a:lstStyle/>
          <a:p>
            <a:pPr marL="0" marR="0" lvl="0" indent="0" defTabSz="48051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uRWELL foil</a:t>
            </a:r>
            <a:endParaRPr kumimoji="0" lang="fr-FR"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34" name="Straight Arrow Connector 33">
            <a:extLst>
              <a:ext uri="{FF2B5EF4-FFF2-40B4-BE49-F238E27FC236}">
                <a16:creationId xmlns:a16="http://schemas.microsoft.com/office/drawing/2014/main" id="{CC69E164-F5F4-4F20-A897-7AF22E0E569A}"/>
              </a:ext>
            </a:extLst>
          </p:cNvPr>
          <p:cNvCxnSpPr>
            <a:cxnSpLocks/>
            <a:stCxn id="33" idx="1"/>
            <a:endCxn id="52" idx="3"/>
          </p:cNvCxnSpPr>
          <p:nvPr/>
        </p:nvCxnSpPr>
        <p:spPr>
          <a:xfrm flipH="1" flipV="1">
            <a:off x="9391709" y="4740851"/>
            <a:ext cx="578051" cy="442247"/>
          </a:xfrm>
          <a:prstGeom prst="straightConnector1">
            <a:avLst/>
          </a:prstGeom>
          <a:noFill/>
          <a:ln w="6350" cap="flat" cmpd="sng" algn="ctr">
            <a:solidFill>
              <a:srgbClr val="4472C4"/>
            </a:solidFill>
            <a:prstDash val="solid"/>
            <a:miter lim="800000"/>
            <a:tailEnd type="triangle"/>
          </a:ln>
          <a:effectLst/>
        </p:spPr>
      </p:cxnSp>
      <p:cxnSp>
        <p:nvCxnSpPr>
          <p:cNvPr id="35" name="Straight Arrow Connector 34">
            <a:extLst>
              <a:ext uri="{FF2B5EF4-FFF2-40B4-BE49-F238E27FC236}">
                <a16:creationId xmlns:a16="http://schemas.microsoft.com/office/drawing/2014/main" id="{1BE5D258-94D1-43DD-AFBC-791CF3371978}"/>
              </a:ext>
            </a:extLst>
          </p:cNvPr>
          <p:cNvCxnSpPr>
            <a:cxnSpLocks/>
            <a:stCxn id="31" idx="1"/>
            <a:endCxn id="41" idx="3"/>
          </p:cNvCxnSpPr>
          <p:nvPr/>
        </p:nvCxnSpPr>
        <p:spPr>
          <a:xfrm flipH="1" flipV="1">
            <a:off x="9469528" y="4871496"/>
            <a:ext cx="500233" cy="646079"/>
          </a:xfrm>
          <a:prstGeom prst="straightConnector1">
            <a:avLst/>
          </a:prstGeom>
          <a:noFill/>
          <a:ln w="6350" cap="flat" cmpd="sng" algn="ctr">
            <a:solidFill>
              <a:srgbClr val="4472C4"/>
            </a:solidFill>
            <a:prstDash val="solid"/>
            <a:miter lim="800000"/>
            <a:tailEnd type="triangle"/>
          </a:ln>
          <a:effectLst/>
        </p:spPr>
      </p:cxnSp>
      <p:cxnSp>
        <p:nvCxnSpPr>
          <p:cNvPr id="36" name="Straight Arrow Connector 35">
            <a:extLst>
              <a:ext uri="{FF2B5EF4-FFF2-40B4-BE49-F238E27FC236}">
                <a16:creationId xmlns:a16="http://schemas.microsoft.com/office/drawing/2014/main" id="{2A60861D-AFA0-4FEE-992D-FB4516D41AD4}"/>
              </a:ext>
            </a:extLst>
          </p:cNvPr>
          <p:cNvCxnSpPr>
            <a:cxnSpLocks/>
            <a:stCxn id="32" idx="1"/>
            <a:endCxn id="42" idx="3"/>
          </p:cNvCxnSpPr>
          <p:nvPr/>
        </p:nvCxnSpPr>
        <p:spPr>
          <a:xfrm flipH="1" flipV="1">
            <a:off x="9469528" y="5240949"/>
            <a:ext cx="500233" cy="611103"/>
          </a:xfrm>
          <a:prstGeom prst="straightConnector1">
            <a:avLst/>
          </a:prstGeom>
          <a:noFill/>
          <a:ln w="6350" cap="flat" cmpd="sng" algn="ctr">
            <a:solidFill>
              <a:srgbClr val="4472C4"/>
            </a:solidFill>
            <a:prstDash val="solid"/>
            <a:miter lim="800000"/>
            <a:tailEnd type="triangle"/>
          </a:ln>
          <a:effectLst/>
        </p:spPr>
      </p:cxnSp>
      <p:cxnSp>
        <p:nvCxnSpPr>
          <p:cNvPr id="37" name="Straight Arrow Connector 36">
            <a:extLst>
              <a:ext uri="{FF2B5EF4-FFF2-40B4-BE49-F238E27FC236}">
                <a16:creationId xmlns:a16="http://schemas.microsoft.com/office/drawing/2014/main" id="{9D77AB00-69B5-4029-B6A1-24E76F154D00}"/>
              </a:ext>
            </a:extLst>
          </p:cNvPr>
          <p:cNvCxnSpPr>
            <a:cxnSpLocks/>
            <a:stCxn id="30" idx="1"/>
            <a:endCxn id="44" idx="3"/>
          </p:cNvCxnSpPr>
          <p:nvPr/>
        </p:nvCxnSpPr>
        <p:spPr>
          <a:xfrm flipH="1" flipV="1">
            <a:off x="9469528" y="5648228"/>
            <a:ext cx="500232" cy="538301"/>
          </a:xfrm>
          <a:prstGeom prst="straightConnector1">
            <a:avLst/>
          </a:prstGeom>
          <a:noFill/>
          <a:ln w="6350" cap="flat" cmpd="sng" algn="ctr">
            <a:solidFill>
              <a:srgbClr val="4472C4"/>
            </a:solidFill>
            <a:prstDash val="solid"/>
            <a:miter lim="800000"/>
            <a:tailEnd type="triangle"/>
          </a:ln>
          <a:effectLst/>
        </p:spPr>
      </p:cxnSp>
      <p:cxnSp>
        <p:nvCxnSpPr>
          <p:cNvPr id="38" name="Straight Arrow Connector 37">
            <a:extLst>
              <a:ext uri="{FF2B5EF4-FFF2-40B4-BE49-F238E27FC236}">
                <a16:creationId xmlns:a16="http://schemas.microsoft.com/office/drawing/2014/main" id="{CDACAB87-6D5D-4C68-A06E-62CB458D6152}"/>
              </a:ext>
            </a:extLst>
          </p:cNvPr>
          <p:cNvCxnSpPr>
            <a:cxnSpLocks/>
            <a:stCxn id="29" idx="1"/>
            <a:endCxn id="43" idx="3"/>
          </p:cNvCxnSpPr>
          <p:nvPr/>
        </p:nvCxnSpPr>
        <p:spPr>
          <a:xfrm flipH="1" flipV="1">
            <a:off x="9469528" y="5878479"/>
            <a:ext cx="500233" cy="642528"/>
          </a:xfrm>
          <a:prstGeom prst="straightConnector1">
            <a:avLst/>
          </a:prstGeom>
          <a:noFill/>
          <a:ln w="6350" cap="flat" cmpd="sng" algn="ctr">
            <a:solidFill>
              <a:srgbClr val="4472C4"/>
            </a:solidFill>
            <a:prstDash val="solid"/>
            <a:miter lim="800000"/>
            <a:tailEnd type="triangle"/>
          </a:ln>
          <a:effectLst/>
        </p:spPr>
      </p:cxnSp>
      <p:sp>
        <p:nvSpPr>
          <p:cNvPr id="39" name="Rectangle 38">
            <a:extLst>
              <a:ext uri="{FF2B5EF4-FFF2-40B4-BE49-F238E27FC236}">
                <a16:creationId xmlns:a16="http://schemas.microsoft.com/office/drawing/2014/main" id="{1C5CAB9C-C57F-4EB2-98F1-0B48351250D1}"/>
              </a:ext>
            </a:extLst>
          </p:cNvPr>
          <p:cNvSpPr/>
          <p:nvPr/>
        </p:nvSpPr>
        <p:spPr>
          <a:xfrm>
            <a:off x="6833185" y="6043918"/>
            <a:ext cx="2718866" cy="584775"/>
          </a:xfrm>
          <a:prstGeom prst="rect">
            <a:avLst/>
          </a:prstGeom>
        </p:spPr>
        <p:txBody>
          <a:bodyPr wrap="square">
            <a:spAutoFit/>
          </a:bodyPr>
          <a:lstStyle/>
          <a:p>
            <a:pPr marL="0" marR="0" lvl="0" indent="0" algn="ctr" defTabSz="48051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Cross section view of µRWELL-PICOSEC PCB</a:t>
            </a:r>
            <a:endParaRPr kumimoji="0" lang="en-US" sz="1600" b="0" i="0" u="none" strike="noStrike" kern="0" cap="none" spc="0" normalizeH="0" baseline="0" noProof="0" dirty="0">
              <a:ln>
                <a:noFill/>
              </a:ln>
              <a:solidFill>
                <a:prstClr val="black"/>
              </a:solidFill>
              <a:effectLst/>
              <a:uLnTx/>
              <a:uFillTx/>
            </a:endParaRPr>
          </a:p>
        </p:txBody>
      </p:sp>
      <p:grpSp>
        <p:nvGrpSpPr>
          <p:cNvPr id="67" name="Group 66">
            <a:extLst>
              <a:ext uri="{FF2B5EF4-FFF2-40B4-BE49-F238E27FC236}">
                <a16:creationId xmlns:a16="http://schemas.microsoft.com/office/drawing/2014/main" id="{FB868A28-9AC6-4BDF-B513-8013D4F4ADDB}"/>
              </a:ext>
            </a:extLst>
          </p:cNvPr>
          <p:cNvGrpSpPr>
            <a:grpSpLocks noChangeAspect="1"/>
          </p:cNvGrpSpPr>
          <p:nvPr/>
        </p:nvGrpSpPr>
        <p:grpSpPr>
          <a:xfrm>
            <a:off x="9640912" y="2923711"/>
            <a:ext cx="2321089" cy="1931822"/>
            <a:chOff x="21716666" y="10502033"/>
            <a:chExt cx="3620376" cy="3013206"/>
          </a:xfrm>
        </p:grpSpPr>
        <p:grpSp>
          <p:nvGrpSpPr>
            <p:cNvPr id="68" name="Group 67">
              <a:extLst>
                <a:ext uri="{FF2B5EF4-FFF2-40B4-BE49-F238E27FC236}">
                  <a16:creationId xmlns:a16="http://schemas.microsoft.com/office/drawing/2014/main" id="{A5697555-F990-4B28-8B4F-D0ED77A971A3}"/>
                </a:ext>
              </a:extLst>
            </p:cNvPr>
            <p:cNvGrpSpPr>
              <a:grpSpLocks noChangeAspect="1"/>
            </p:cNvGrpSpPr>
            <p:nvPr/>
          </p:nvGrpSpPr>
          <p:grpSpPr>
            <a:xfrm>
              <a:off x="21716666" y="10502033"/>
              <a:ext cx="3620376" cy="2567690"/>
              <a:chOff x="21027720" y="7623748"/>
              <a:chExt cx="4140186" cy="2936353"/>
            </a:xfrm>
          </p:grpSpPr>
          <p:sp>
            <p:nvSpPr>
              <p:cNvPr id="70" name="TextBox 69">
                <a:extLst>
                  <a:ext uri="{FF2B5EF4-FFF2-40B4-BE49-F238E27FC236}">
                    <a16:creationId xmlns:a16="http://schemas.microsoft.com/office/drawing/2014/main" id="{CB50E67B-539F-4205-8682-73EEBBD013D3}"/>
                  </a:ext>
                </a:extLst>
              </p:cNvPr>
              <p:cNvSpPr txBox="1"/>
              <p:nvPr/>
            </p:nvSpPr>
            <p:spPr>
              <a:xfrm rot="3584999">
                <a:off x="24235483" y="8007181"/>
                <a:ext cx="1315856" cy="548990"/>
              </a:xfrm>
              <a:prstGeom prst="rect">
                <a:avLst/>
              </a:prstGeom>
              <a:solidFill>
                <a:sysClr val="window" lastClr="FFFFFF"/>
              </a:solidFill>
            </p:spPr>
            <p:txBody>
              <a:bodyPr wrap="none" rtlCol="0">
                <a:spAutoFit/>
              </a:bodyPr>
              <a:lstStyle/>
              <a:p>
                <a:pPr marL="0" marR="0" lvl="0" indent="0" defTabSz="480517" eaLnBrk="1" fontAlgn="auto" latinLnBrk="0" hangingPunct="1">
                  <a:lnSpc>
                    <a:spcPct val="100000"/>
                  </a:lnSpc>
                  <a:spcBef>
                    <a:spcPts val="0"/>
                  </a:spcBef>
                  <a:spcAft>
                    <a:spcPts val="0"/>
                  </a:spcAft>
                  <a:buClrTx/>
                  <a:buSzTx/>
                  <a:buFontTx/>
                  <a:buNone/>
                  <a:tabLst/>
                  <a:defRPr/>
                </a:pPr>
                <a:r>
                  <a:rPr kumimoji="0" lang="en-US" sz="140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P</a:t>
                </a:r>
                <a:r>
                  <a:rPr kumimoji="0" lang="en-US" sz="140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pitch</a:t>
                </a:r>
                <a:endParaRPr kumimoji="0" lang="fr-FR" sz="140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 name="TextBox 70">
                <a:extLst>
                  <a:ext uri="{FF2B5EF4-FFF2-40B4-BE49-F238E27FC236}">
                    <a16:creationId xmlns:a16="http://schemas.microsoft.com/office/drawing/2014/main" id="{34B4AA88-A26F-4B4E-A2DE-F3C2E2577D4C}"/>
                  </a:ext>
                </a:extLst>
              </p:cNvPr>
              <p:cNvSpPr txBox="1"/>
              <p:nvPr/>
            </p:nvSpPr>
            <p:spPr>
              <a:xfrm>
                <a:off x="21027720" y="7840750"/>
                <a:ext cx="1387340" cy="548989"/>
              </a:xfrm>
              <a:prstGeom prst="rect">
                <a:avLst/>
              </a:prstGeom>
              <a:solidFill>
                <a:sysClr val="window" lastClr="FFFFFF"/>
              </a:solidFill>
            </p:spPr>
            <p:txBody>
              <a:bodyPr wrap="none" rtlCol="0">
                <a:spAutoFit/>
              </a:bodyPr>
              <a:lstStyle/>
              <a:p>
                <a:pPr marL="0" marR="0" lvl="0" indent="0" defTabSz="48051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D</a:t>
                </a:r>
                <a:r>
                  <a:rPr kumimoji="0" lang="en-US" sz="1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diam</a:t>
                </a:r>
                <a:endParaRPr kumimoji="0" lang="fr-FR" sz="1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72" name="Group 71">
                <a:extLst>
                  <a:ext uri="{FF2B5EF4-FFF2-40B4-BE49-F238E27FC236}">
                    <a16:creationId xmlns:a16="http://schemas.microsoft.com/office/drawing/2014/main" id="{F33B09D1-14FA-45FF-92E2-09B43664E4A7}"/>
                  </a:ext>
                </a:extLst>
              </p:cNvPr>
              <p:cNvGrpSpPr/>
              <p:nvPr/>
            </p:nvGrpSpPr>
            <p:grpSpPr>
              <a:xfrm>
                <a:off x="22089746" y="7922343"/>
                <a:ext cx="3012852" cy="2637758"/>
                <a:chOff x="18496276" y="9209855"/>
                <a:chExt cx="3558282" cy="3115283"/>
              </a:xfrm>
            </p:grpSpPr>
            <p:grpSp>
              <p:nvGrpSpPr>
                <p:cNvPr id="73" name="Group 72">
                  <a:extLst>
                    <a:ext uri="{FF2B5EF4-FFF2-40B4-BE49-F238E27FC236}">
                      <a16:creationId xmlns:a16="http://schemas.microsoft.com/office/drawing/2014/main" id="{BD9785E8-6C40-49E8-9ED2-5ED929B57792}"/>
                    </a:ext>
                  </a:extLst>
                </p:cNvPr>
                <p:cNvGrpSpPr/>
                <p:nvPr/>
              </p:nvGrpSpPr>
              <p:grpSpPr>
                <a:xfrm>
                  <a:off x="20592807" y="9440915"/>
                  <a:ext cx="747595" cy="754173"/>
                  <a:chOff x="20592807" y="9440915"/>
                  <a:chExt cx="747595" cy="754173"/>
                </a:xfrm>
              </p:grpSpPr>
              <p:cxnSp>
                <p:nvCxnSpPr>
                  <p:cNvPr id="102" name="Straight Arrow Connector 101">
                    <a:extLst>
                      <a:ext uri="{FF2B5EF4-FFF2-40B4-BE49-F238E27FC236}">
                        <a16:creationId xmlns:a16="http://schemas.microsoft.com/office/drawing/2014/main" id="{7AE261B0-FB97-44BA-8F2D-997C7A936B67}"/>
                      </a:ext>
                    </a:extLst>
                  </p:cNvPr>
                  <p:cNvCxnSpPr>
                    <a:cxnSpLocks/>
                  </p:cNvCxnSpPr>
                  <p:nvPr/>
                </p:nvCxnSpPr>
                <p:spPr>
                  <a:xfrm>
                    <a:off x="20592807" y="10137768"/>
                    <a:ext cx="747595" cy="0"/>
                  </a:xfrm>
                  <a:prstGeom prst="straightConnector1">
                    <a:avLst/>
                  </a:prstGeom>
                  <a:noFill/>
                  <a:ln w="12700" cap="flat" cmpd="sng" algn="ctr">
                    <a:solidFill>
                      <a:sysClr val="windowText" lastClr="000000"/>
                    </a:solidFill>
                    <a:prstDash val="solid"/>
                    <a:miter lim="800000"/>
                    <a:headEnd type="triangle"/>
                    <a:tailEnd type="triangle"/>
                  </a:ln>
                  <a:effectLst/>
                </p:spPr>
              </p:cxnSp>
              <p:cxnSp>
                <p:nvCxnSpPr>
                  <p:cNvPr id="103" name="Straight Arrow Connector 102">
                    <a:extLst>
                      <a:ext uri="{FF2B5EF4-FFF2-40B4-BE49-F238E27FC236}">
                        <a16:creationId xmlns:a16="http://schemas.microsoft.com/office/drawing/2014/main" id="{2EEC166F-13E7-4B33-B765-CC29486B731E}"/>
                      </a:ext>
                    </a:extLst>
                  </p:cNvPr>
                  <p:cNvCxnSpPr>
                    <a:cxnSpLocks/>
                  </p:cNvCxnSpPr>
                  <p:nvPr/>
                </p:nvCxnSpPr>
                <p:spPr>
                  <a:xfrm rot="3600000">
                    <a:off x="20778020" y="9814713"/>
                    <a:ext cx="747595" cy="0"/>
                  </a:xfrm>
                  <a:prstGeom prst="straightConnector1">
                    <a:avLst/>
                  </a:prstGeom>
                  <a:noFill/>
                  <a:ln w="12700" cap="flat" cmpd="sng" algn="ctr">
                    <a:solidFill>
                      <a:sysClr val="windowText" lastClr="000000"/>
                    </a:solidFill>
                    <a:prstDash val="solid"/>
                    <a:miter lim="800000"/>
                    <a:headEnd type="triangle"/>
                    <a:tailEnd type="triangle"/>
                  </a:ln>
                  <a:effectLst/>
                </p:spPr>
              </p:cxnSp>
              <p:cxnSp>
                <p:nvCxnSpPr>
                  <p:cNvPr id="104" name="Straight Arrow Connector 103">
                    <a:extLst>
                      <a:ext uri="{FF2B5EF4-FFF2-40B4-BE49-F238E27FC236}">
                        <a16:creationId xmlns:a16="http://schemas.microsoft.com/office/drawing/2014/main" id="{E295F68C-C91A-43A3-895D-1C9D222D1ED3}"/>
                      </a:ext>
                    </a:extLst>
                  </p:cNvPr>
                  <p:cNvCxnSpPr>
                    <a:cxnSpLocks/>
                  </p:cNvCxnSpPr>
                  <p:nvPr/>
                </p:nvCxnSpPr>
                <p:spPr>
                  <a:xfrm rot="18000000" flipV="1">
                    <a:off x="20403773" y="9821291"/>
                    <a:ext cx="747595" cy="0"/>
                  </a:xfrm>
                  <a:prstGeom prst="straightConnector1">
                    <a:avLst/>
                  </a:prstGeom>
                  <a:noFill/>
                  <a:ln w="12700" cap="flat" cmpd="sng" algn="ctr">
                    <a:solidFill>
                      <a:sysClr val="windowText" lastClr="000000"/>
                    </a:solidFill>
                    <a:prstDash val="solid"/>
                    <a:miter lim="800000"/>
                    <a:headEnd type="triangle"/>
                    <a:tailEnd type="triangle"/>
                  </a:ln>
                  <a:effectLst/>
                </p:spPr>
              </p:cxnSp>
            </p:grpSp>
            <p:grpSp>
              <p:nvGrpSpPr>
                <p:cNvPr id="74" name="Group 73">
                  <a:extLst>
                    <a:ext uri="{FF2B5EF4-FFF2-40B4-BE49-F238E27FC236}">
                      <a16:creationId xmlns:a16="http://schemas.microsoft.com/office/drawing/2014/main" id="{66B7F891-0E1F-4A79-95BE-8CB937DE631D}"/>
                    </a:ext>
                  </a:extLst>
                </p:cNvPr>
                <p:cNvGrpSpPr/>
                <p:nvPr/>
              </p:nvGrpSpPr>
              <p:grpSpPr>
                <a:xfrm>
                  <a:off x="18496276" y="9209855"/>
                  <a:ext cx="3558282" cy="3115283"/>
                  <a:chOff x="18496276" y="9209855"/>
                  <a:chExt cx="3558282" cy="3115283"/>
                </a:xfrm>
              </p:grpSpPr>
              <p:grpSp>
                <p:nvGrpSpPr>
                  <p:cNvPr id="75" name="Group 74">
                    <a:extLst>
                      <a:ext uri="{FF2B5EF4-FFF2-40B4-BE49-F238E27FC236}">
                        <a16:creationId xmlns:a16="http://schemas.microsoft.com/office/drawing/2014/main" id="{238E468D-DF74-4756-9A58-8328657FA484}"/>
                      </a:ext>
                    </a:extLst>
                  </p:cNvPr>
                  <p:cNvGrpSpPr/>
                  <p:nvPr/>
                </p:nvGrpSpPr>
                <p:grpSpPr>
                  <a:xfrm>
                    <a:off x="18496276" y="10485318"/>
                    <a:ext cx="1323660" cy="576066"/>
                    <a:chOff x="18809584" y="9850355"/>
                    <a:chExt cx="1323660" cy="576066"/>
                  </a:xfrm>
                </p:grpSpPr>
                <p:sp>
                  <p:nvSpPr>
                    <p:cNvPr id="100" name="Rectangle: Rounded Corners 99">
                      <a:extLst>
                        <a:ext uri="{FF2B5EF4-FFF2-40B4-BE49-F238E27FC236}">
                          <a16:creationId xmlns:a16="http://schemas.microsoft.com/office/drawing/2014/main" id="{A6FA8C0B-6EC5-436A-B5AB-586F0413B669}"/>
                        </a:ext>
                      </a:extLst>
                    </p:cNvPr>
                    <p:cNvSpPr>
                      <a:spLocks noChangeAspect="1"/>
                    </p:cNvSpPr>
                    <p:nvPr/>
                  </p:nvSpPr>
                  <p:spPr>
                    <a:xfrm rot="16200000">
                      <a:off x="18808965" y="9850974"/>
                      <a:ext cx="576066" cy="574828"/>
                    </a:xfrm>
                    <a:prstGeom prst="roundRect">
                      <a:avLst>
                        <a:gd name="adj" fmla="val 50000"/>
                      </a:avLst>
                    </a:prstGeom>
                    <a:noFill/>
                    <a:ln w="25400" cap="flat" cmpd="sng" algn="ctr">
                      <a:solidFill>
                        <a:srgbClr val="4472C4">
                          <a:shade val="50000"/>
                        </a:srgbClr>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Rectangle: Rounded Corners 100">
                      <a:extLst>
                        <a:ext uri="{FF2B5EF4-FFF2-40B4-BE49-F238E27FC236}">
                          <a16:creationId xmlns:a16="http://schemas.microsoft.com/office/drawing/2014/main" id="{0DEA0748-27F5-41BB-A77D-04C243E6F826}"/>
                        </a:ext>
                      </a:extLst>
                    </p:cNvPr>
                    <p:cNvSpPr>
                      <a:spLocks noChangeAspect="1"/>
                    </p:cNvSpPr>
                    <p:nvPr/>
                  </p:nvSpPr>
                  <p:spPr>
                    <a:xfrm>
                      <a:off x="19557178" y="9850355"/>
                      <a:ext cx="576066" cy="574827"/>
                    </a:xfrm>
                    <a:prstGeom prst="roundRect">
                      <a:avLst>
                        <a:gd name="adj" fmla="val 50000"/>
                      </a:avLst>
                    </a:prstGeom>
                    <a:noFill/>
                    <a:ln w="25400" cap="flat" cmpd="sng" algn="ctr">
                      <a:solidFill>
                        <a:srgbClr val="FF0000"/>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75">
                    <a:extLst>
                      <a:ext uri="{FF2B5EF4-FFF2-40B4-BE49-F238E27FC236}">
                        <a16:creationId xmlns:a16="http://schemas.microsoft.com/office/drawing/2014/main" id="{FE19CC4B-5F0C-42B7-9A8E-0D02C2FA2BE7}"/>
                      </a:ext>
                    </a:extLst>
                  </p:cNvPr>
                  <p:cNvGrpSpPr/>
                  <p:nvPr/>
                </p:nvGrpSpPr>
                <p:grpSpPr>
                  <a:xfrm>
                    <a:off x="18809584" y="9209855"/>
                    <a:ext cx="3244974" cy="3115283"/>
                    <a:chOff x="18809584" y="9209855"/>
                    <a:chExt cx="3244974" cy="3115283"/>
                  </a:xfrm>
                </p:grpSpPr>
                <p:cxnSp>
                  <p:nvCxnSpPr>
                    <p:cNvPr id="77" name="Straight Arrow Connector 76">
                      <a:extLst>
                        <a:ext uri="{FF2B5EF4-FFF2-40B4-BE49-F238E27FC236}">
                          <a16:creationId xmlns:a16="http://schemas.microsoft.com/office/drawing/2014/main" id="{502AD6DB-B2D1-4030-B63D-AB7752E54090}"/>
                        </a:ext>
                      </a:extLst>
                    </p:cNvPr>
                    <p:cNvCxnSpPr>
                      <a:cxnSpLocks/>
                      <a:stCxn id="97" idx="1"/>
                      <a:endCxn id="97" idx="3"/>
                    </p:cNvCxnSpPr>
                    <p:nvPr/>
                  </p:nvCxnSpPr>
                  <p:spPr>
                    <a:xfrm>
                      <a:off x="19123442" y="9497269"/>
                      <a:ext cx="576066" cy="0"/>
                    </a:xfrm>
                    <a:prstGeom prst="straightConnector1">
                      <a:avLst/>
                    </a:prstGeom>
                    <a:noFill/>
                    <a:ln w="12700" cap="flat" cmpd="sng" algn="ctr">
                      <a:solidFill>
                        <a:sysClr val="windowText" lastClr="000000"/>
                      </a:solidFill>
                      <a:prstDash val="solid"/>
                      <a:miter lim="800000"/>
                      <a:headEnd type="triangle"/>
                      <a:tailEnd type="triangle"/>
                    </a:ln>
                    <a:effectLst/>
                  </p:spPr>
                </p:cxnSp>
                <p:sp>
                  <p:nvSpPr>
                    <p:cNvPr id="78" name="Rectangle: Rounded Corners 77">
                      <a:extLst>
                        <a:ext uri="{FF2B5EF4-FFF2-40B4-BE49-F238E27FC236}">
                          <a16:creationId xmlns:a16="http://schemas.microsoft.com/office/drawing/2014/main" id="{6379EDC8-0D8C-4C5E-995D-3743919AE9C5}"/>
                        </a:ext>
                      </a:extLst>
                    </p:cNvPr>
                    <p:cNvSpPr>
                      <a:spLocks noChangeAspect="1"/>
                    </p:cNvSpPr>
                    <p:nvPr/>
                  </p:nvSpPr>
                  <p:spPr>
                    <a:xfrm>
                      <a:off x="19914957" y="9222209"/>
                      <a:ext cx="576066" cy="574827"/>
                    </a:xfrm>
                    <a:prstGeom prst="roundRect">
                      <a:avLst>
                        <a:gd name="adj" fmla="val 50000"/>
                      </a:avLst>
                    </a:prstGeom>
                    <a:noFill/>
                    <a:ln w="25400" cap="flat" cmpd="sng" algn="ctr">
                      <a:solidFill>
                        <a:srgbClr val="4472C4">
                          <a:shade val="50000"/>
                        </a:srgbClr>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9" name="Group 78">
                      <a:extLst>
                        <a:ext uri="{FF2B5EF4-FFF2-40B4-BE49-F238E27FC236}">
                          <a16:creationId xmlns:a16="http://schemas.microsoft.com/office/drawing/2014/main" id="{265101D7-C2E3-4259-826C-6712AA7D08EA}"/>
                        </a:ext>
                      </a:extLst>
                    </p:cNvPr>
                    <p:cNvGrpSpPr/>
                    <p:nvPr/>
                  </p:nvGrpSpPr>
                  <p:grpSpPr>
                    <a:xfrm>
                      <a:off x="18809584" y="9209855"/>
                      <a:ext cx="1323660" cy="1216566"/>
                      <a:chOff x="18809584" y="9209855"/>
                      <a:chExt cx="1323660" cy="1216566"/>
                    </a:xfrm>
                  </p:grpSpPr>
                  <p:sp>
                    <p:nvSpPr>
                      <p:cNvPr id="97" name="Rectangle: Rounded Corners 96">
                        <a:extLst>
                          <a:ext uri="{FF2B5EF4-FFF2-40B4-BE49-F238E27FC236}">
                            <a16:creationId xmlns:a16="http://schemas.microsoft.com/office/drawing/2014/main" id="{0E1023C3-9046-4E38-BA6B-335FDF2E6D33}"/>
                          </a:ext>
                        </a:extLst>
                      </p:cNvPr>
                      <p:cNvSpPr>
                        <a:spLocks noChangeAspect="1"/>
                      </p:cNvSpPr>
                      <p:nvPr/>
                    </p:nvSpPr>
                    <p:spPr>
                      <a:xfrm>
                        <a:off x="19123442" y="9209855"/>
                        <a:ext cx="576066" cy="574827"/>
                      </a:xfrm>
                      <a:prstGeom prst="roundRect">
                        <a:avLst>
                          <a:gd name="adj" fmla="val 50000"/>
                        </a:avLst>
                      </a:prstGeom>
                      <a:noFill/>
                      <a:ln w="25400" cap="flat" cmpd="sng" algn="ctr">
                        <a:solidFill>
                          <a:srgbClr val="4472C4">
                            <a:shade val="50000"/>
                          </a:srgbClr>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Rectangle: Rounded Corners 97">
                        <a:extLst>
                          <a:ext uri="{FF2B5EF4-FFF2-40B4-BE49-F238E27FC236}">
                            <a16:creationId xmlns:a16="http://schemas.microsoft.com/office/drawing/2014/main" id="{F150E743-F91D-4927-B49E-174F58E98E0B}"/>
                          </a:ext>
                        </a:extLst>
                      </p:cNvPr>
                      <p:cNvSpPr>
                        <a:spLocks noChangeAspect="1"/>
                      </p:cNvSpPr>
                      <p:nvPr/>
                    </p:nvSpPr>
                    <p:spPr>
                      <a:xfrm rot="16200000">
                        <a:off x="18808965" y="9850974"/>
                        <a:ext cx="576066" cy="574828"/>
                      </a:xfrm>
                      <a:prstGeom prst="roundRect">
                        <a:avLst>
                          <a:gd name="adj" fmla="val 50000"/>
                        </a:avLst>
                      </a:prstGeom>
                      <a:noFill/>
                      <a:ln w="25400" cap="flat" cmpd="sng" algn="ctr">
                        <a:solidFill>
                          <a:srgbClr val="4472C4">
                            <a:shade val="50000"/>
                          </a:srgbClr>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Rectangle: Rounded Corners 98">
                        <a:extLst>
                          <a:ext uri="{FF2B5EF4-FFF2-40B4-BE49-F238E27FC236}">
                            <a16:creationId xmlns:a16="http://schemas.microsoft.com/office/drawing/2014/main" id="{275A37A2-84A7-4F64-9545-C5B3E659CDC4}"/>
                          </a:ext>
                        </a:extLst>
                      </p:cNvPr>
                      <p:cNvSpPr>
                        <a:spLocks noChangeAspect="1"/>
                      </p:cNvSpPr>
                      <p:nvPr/>
                    </p:nvSpPr>
                    <p:spPr>
                      <a:xfrm>
                        <a:off x="19557178" y="9850355"/>
                        <a:ext cx="576066" cy="574827"/>
                      </a:xfrm>
                      <a:prstGeom prst="roundRect">
                        <a:avLst>
                          <a:gd name="adj" fmla="val 50000"/>
                        </a:avLst>
                      </a:prstGeom>
                      <a:noFill/>
                      <a:ln w="25400" cap="flat" cmpd="sng" algn="ctr">
                        <a:solidFill>
                          <a:srgbClr val="FF0000"/>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80" name="Rectangle: Rounded Corners 79">
                      <a:extLst>
                        <a:ext uri="{FF2B5EF4-FFF2-40B4-BE49-F238E27FC236}">
                          <a16:creationId xmlns:a16="http://schemas.microsoft.com/office/drawing/2014/main" id="{2D0BDDB3-0C3C-45B2-8ABF-237CC0EC5BB3}"/>
                        </a:ext>
                      </a:extLst>
                    </p:cNvPr>
                    <p:cNvSpPr>
                      <a:spLocks noChangeAspect="1"/>
                    </p:cNvSpPr>
                    <p:nvPr/>
                  </p:nvSpPr>
                  <p:spPr>
                    <a:xfrm>
                      <a:off x="20304774" y="9850355"/>
                      <a:ext cx="576066" cy="574827"/>
                    </a:xfrm>
                    <a:prstGeom prst="roundRect">
                      <a:avLst>
                        <a:gd name="adj" fmla="val 50000"/>
                      </a:avLst>
                    </a:prstGeom>
                    <a:noFill/>
                    <a:ln w="25400" cap="flat" cmpd="sng" algn="ctr">
                      <a:solidFill>
                        <a:srgbClr val="FF0000"/>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Rectangle: Rounded Corners 80">
                      <a:extLst>
                        <a:ext uri="{FF2B5EF4-FFF2-40B4-BE49-F238E27FC236}">
                          <a16:creationId xmlns:a16="http://schemas.microsoft.com/office/drawing/2014/main" id="{B56F8225-2BE9-4055-81AD-BDD1DADA91AE}"/>
                        </a:ext>
                      </a:extLst>
                    </p:cNvPr>
                    <p:cNvSpPr>
                      <a:spLocks noChangeAspect="1"/>
                    </p:cNvSpPr>
                    <p:nvPr/>
                  </p:nvSpPr>
                  <p:spPr>
                    <a:xfrm>
                      <a:off x="21052369" y="9850355"/>
                      <a:ext cx="576066" cy="574827"/>
                    </a:xfrm>
                    <a:prstGeom prst="roundRect">
                      <a:avLst>
                        <a:gd name="adj" fmla="val 50000"/>
                      </a:avLst>
                    </a:prstGeom>
                    <a:noFill/>
                    <a:ln w="25400" cap="flat" cmpd="sng" algn="ctr">
                      <a:solidFill>
                        <a:srgbClr val="4472C4">
                          <a:shade val="50000"/>
                        </a:srgbClr>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Rectangle: Rounded Corners 81">
                      <a:extLst>
                        <a:ext uri="{FF2B5EF4-FFF2-40B4-BE49-F238E27FC236}">
                          <a16:creationId xmlns:a16="http://schemas.microsoft.com/office/drawing/2014/main" id="{24F67E01-6D4B-437E-AECA-05017F343C3B}"/>
                        </a:ext>
                      </a:extLst>
                    </p:cNvPr>
                    <p:cNvSpPr>
                      <a:spLocks noChangeAspect="1"/>
                    </p:cNvSpPr>
                    <p:nvPr/>
                  </p:nvSpPr>
                  <p:spPr>
                    <a:xfrm>
                      <a:off x="20676614" y="9209855"/>
                      <a:ext cx="576066" cy="574827"/>
                    </a:xfrm>
                    <a:prstGeom prst="roundRect">
                      <a:avLst>
                        <a:gd name="adj" fmla="val 50000"/>
                      </a:avLst>
                    </a:prstGeom>
                    <a:noFill/>
                    <a:ln w="25400" cap="flat" cmpd="sng" algn="ctr">
                      <a:solidFill>
                        <a:srgbClr val="4472C4">
                          <a:shade val="50000"/>
                        </a:srgbClr>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3" name="Group 82">
                      <a:extLst>
                        <a:ext uri="{FF2B5EF4-FFF2-40B4-BE49-F238E27FC236}">
                          <a16:creationId xmlns:a16="http://schemas.microsoft.com/office/drawing/2014/main" id="{8860D832-F60D-43AD-AB89-DA353DB1ACE8}"/>
                        </a:ext>
                      </a:extLst>
                    </p:cNvPr>
                    <p:cNvGrpSpPr/>
                    <p:nvPr/>
                  </p:nvGrpSpPr>
                  <p:grpSpPr>
                    <a:xfrm>
                      <a:off x="19999082" y="10491745"/>
                      <a:ext cx="1323660" cy="576066"/>
                      <a:chOff x="18809584" y="9850355"/>
                      <a:chExt cx="1323660" cy="576066"/>
                    </a:xfrm>
                  </p:grpSpPr>
                  <p:sp>
                    <p:nvSpPr>
                      <p:cNvPr id="95" name="Rectangle: Rounded Corners 94">
                        <a:extLst>
                          <a:ext uri="{FF2B5EF4-FFF2-40B4-BE49-F238E27FC236}">
                            <a16:creationId xmlns:a16="http://schemas.microsoft.com/office/drawing/2014/main" id="{3C61A420-D99B-43CD-977B-E0A82DB50785}"/>
                          </a:ext>
                        </a:extLst>
                      </p:cNvPr>
                      <p:cNvSpPr>
                        <a:spLocks noChangeAspect="1"/>
                      </p:cNvSpPr>
                      <p:nvPr/>
                    </p:nvSpPr>
                    <p:spPr>
                      <a:xfrm rot="16200000">
                        <a:off x="18808965" y="9850974"/>
                        <a:ext cx="576066" cy="574828"/>
                      </a:xfrm>
                      <a:prstGeom prst="roundRect">
                        <a:avLst>
                          <a:gd name="adj" fmla="val 50000"/>
                        </a:avLst>
                      </a:prstGeom>
                      <a:noFill/>
                      <a:ln w="25400" cap="flat" cmpd="sng" algn="ctr">
                        <a:solidFill>
                          <a:srgbClr val="4472C4">
                            <a:shade val="50000"/>
                          </a:srgbClr>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Rectangle: Rounded Corners 95">
                        <a:extLst>
                          <a:ext uri="{FF2B5EF4-FFF2-40B4-BE49-F238E27FC236}">
                            <a16:creationId xmlns:a16="http://schemas.microsoft.com/office/drawing/2014/main" id="{7B8C25A3-2584-46EA-A2B6-D539A5ECB6F7}"/>
                          </a:ext>
                        </a:extLst>
                      </p:cNvPr>
                      <p:cNvSpPr>
                        <a:spLocks noChangeAspect="1"/>
                      </p:cNvSpPr>
                      <p:nvPr/>
                    </p:nvSpPr>
                    <p:spPr>
                      <a:xfrm>
                        <a:off x="19557178" y="9850355"/>
                        <a:ext cx="576066" cy="574827"/>
                      </a:xfrm>
                      <a:prstGeom prst="roundRect">
                        <a:avLst>
                          <a:gd name="adj" fmla="val 50000"/>
                        </a:avLst>
                      </a:prstGeom>
                      <a:noFill/>
                      <a:ln w="25400" cap="flat" cmpd="sng" algn="ctr">
                        <a:solidFill>
                          <a:srgbClr val="FF0000"/>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4" name="Group 83">
                      <a:extLst>
                        <a:ext uri="{FF2B5EF4-FFF2-40B4-BE49-F238E27FC236}">
                          <a16:creationId xmlns:a16="http://schemas.microsoft.com/office/drawing/2014/main" id="{49CFD6D3-DF94-46A1-BFAD-B3FC500F55AA}"/>
                        </a:ext>
                      </a:extLst>
                    </p:cNvPr>
                    <p:cNvGrpSpPr/>
                    <p:nvPr/>
                  </p:nvGrpSpPr>
                  <p:grpSpPr>
                    <a:xfrm>
                      <a:off x="18926848" y="11120849"/>
                      <a:ext cx="1323660" cy="576066"/>
                      <a:chOff x="18809584" y="9850355"/>
                      <a:chExt cx="1323660" cy="576066"/>
                    </a:xfrm>
                  </p:grpSpPr>
                  <p:sp>
                    <p:nvSpPr>
                      <p:cNvPr id="93" name="Rectangle: Rounded Corners 92">
                        <a:extLst>
                          <a:ext uri="{FF2B5EF4-FFF2-40B4-BE49-F238E27FC236}">
                            <a16:creationId xmlns:a16="http://schemas.microsoft.com/office/drawing/2014/main" id="{61EBD464-8C24-4061-874E-D31E6D841C17}"/>
                          </a:ext>
                        </a:extLst>
                      </p:cNvPr>
                      <p:cNvSpPr>
                        <a:spLocks noChangeAspect="1"/>
                      </p:cNvSpPr>
                      <p:nvPr/>
                    </p:nvSpPr>
                    <p:spPr>
                      <a:xfrm rot="16200000">
                        <a:off x="18808965" y="9850974"/>
                        <a:ext cx="576066" cy="574828"/>
                      </a:xfrm>
                      <a:prstGeom prst="roundRect">
                        <a:avLst>
                          <a:gd name="adj" fmla="val 50000"/>
                        </a:avLst>
                      </a:prstGeom>
                      <a:noFill/>
                      <a:ln w="25400" cap="flat" cmpd="sng" algn="ctr">
                        <a:solidFill>
                          <a:srgbClr val="4472C4">
                            <a:shade val="50000"/>
                          </a:srgbClr>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Rectangle: Rounded Corners 93">
                        <a:extLst>
                          <a:ext uri="{FF2B5EF4-FFF2-40B4-BE49-F238E27FC236}">
                            <a16:creationId xmlns:a16="http://schemas.microsoft.com/office/drawing/2014/main" id="{55A4C08B-ACB5-42C4-82A9-5686E57B2F27}"/>
                          </a:ext>
                        </a:extLst>
                      </p:cNvPr>
                      <p:cNvSpPr>
                        <a:spLocks noChangeAspect="1"/>
                      </p:cNvSpPr>
                      <p:nvPr/>
                    </p:nvSpPr>
                    <p:spPr>
                      <a:xfrm>
                        <a:off x="19557178" y="9850355"/>
                        <a:ext cx="576066" cy="574827"/>
                      </a:xfrm>
                      <a:prstGeom prst="roundRect">
                        <a:avLst>
                          <a:gd name="adj" fmla="val 50000"/>
                        </a:avLst>
                      </a:prstGeom>
                      <a:noFill/>
                      <a:ln w="25400" cap="flat" cmpd="sng" algn="ctr">
                        <a:solidFill>
                          <a:srgbClr val="FF0000"/>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5" name="Group 84">
                      <a:extLst>
                        <a:ext uri="{FF2B5EF4-FFF2-40B4-BE49-F238E27FC236}">
                          <a16:creationId xmlns:a16="http://schemas.microsoft.com/office/drawing/2014/main" id="{6E1F2961-731B-471F-8690-59F79B5EB152}"/>
                        </a:ext>
                      </a:extLst>
                    </p:cNvPr>
                    <p:cNvGrpSpPr/>
                    <p:nvPr/>
                  </p:nvGrpSpPr>
                  <p:grpSpPr>
                    <a:xfrm>
                      <a:off x="20430886" y="11120902"/>
                      <a:ext cx="1323660" cy="576066"/>
                      <a:chOff x="18809584" y="9850355"/>
                      <a:chExt cx="1323660" cy="576066"/>
                    </a:xfrm>
                  </p:grpSpPr>
                  <p:sp>
                    <p:nvSpPr>
                      <p:cNvPr id="91" name="Rectangle: Rounded Corners 90">
                        <a:extLst>
                          <a:ext uri="{FF2B5EF4-FFF2-40B4-BE49-F238E27FC236}">
                            <a16:creationId xmlns:a16="http://schemas.microsoft.com/office/drawing/2014/main" id="{7E70700C-68D0-4BFF-96AA-841DEE8AF046}"/>
                          </a:ext>
                        </a:extLst>
                      </p:cNvPr>
                      <p:cNvSpPr>
                        <a:spLocks noChangeAspect="1"/>
                      </p:cNvSpPr>
                      <p:nvPr/>
                    </p:nvSpPr>
                    <p:spPr>
                      <a:xfrm rot="16200000">
                        <a:off x="18808965" y="9850974"/>
                        <a:ext cx="576066" cy="574828"/>
                      </a:xfrm>
                      <a:prstGeom prst="roundRect">
                        <a:avLst>
                          <a:gd name="adj" fmla="val 50000"/>
                        </a:avLst>
                      </a:prstGeom>
                      <a:noFill/>
                      <a:ln w="25400" cap="flat" cmpd="sng" algn="ctr">
                        <a:solidFill>
                          <a:srgbClr val="FF0000"/>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Rectangle: Rounded Corners 91">
                        <a:extLst>
                          <a:ext uri="{FF2B5EF4-FFF2-40B4-BE49-F238E27FC236}">
                            <a16:creationId xmlns:a16="http://schemas.microsoft.com/office/drawing/2014/main" id="{4991EACB-057F-48B7-BEA2-C15A50E1E205}"/>
                          </a:ext>
                        </a:extLst>
                      </p:cNvPr>
                      <p:cNvSpPr>
                        <a:spLocks noChangeAspect="1"/>
                      </p:cNvSpPr>
                      <p:nvPr/>
                    </p:nvSpPr>
                    <p:spPr>
                      <a:xfrm>
                        <a:off x="19557178" y="9850355"/>
                        <a:ext cx="576066" cy="574827"/>
                      </a:xfrm>
                      <a:prstGeom prst="roundRect">
                        <a:avLst>
                          <a:gd name="adj" fmla="val 50000"/>
                        </a:avLst>
                      </a:prstGeom>
                      <a:noFill/>
                      <a:ln w="25400" cap="flat" cmpd="sng" algn="ctr">
                        <a:solidFill>
                          <a:srgbClr val="4472C4">
                            <a:shade val="50000"/>
                          </a:srgbClr>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6" name="Group 85">
                      <a:extLst>
                        <a:ext uri="{FF2B5EF4-FFF2-40B4-BE49-F238E27FC236}">
                          <a16:creationId xmlns:a16="http://schemas.microsoft.com/office/drawing/2014/main" id="{DE2E4B11-744E-47E6-93C9-312A9E85C7F4}"/>
                        </a:ext>
                      </a:extLst>
                    </p:cNvPr>
                    <p:cNvGrpSpPr/>
                    <p:nvPr/>
                  </p:nvGrpSpPr>
                  <p:grpSpPr>
                    <a:xfrm>
                      <a:off x="19362193" y="11749072"/>
                      <a:ext cx="1323660" cy="576066"/>
                      <a:chOff x="18809584" y="9850355"/>
                      <a:chExt cx="1323660" cy="576066"/>
                    </a:xfrm>
                  </p:grpSpPr>
                  <p:sp>
                    <p:nvSpPr>
                      <p:cNvPr id="89" name="Rectangle: Rounded Corners 88">
                        <a:extLst>
                          <a:ext uri="{FF2B5EF4-FFF2-40B4-BE49-F238E27FC236}">
                            <a16:creationId xmlns:a16="http://schemas.microsoft.com/office/drawing/2014/main" id="{1F222ED3-D5E4-4CE0-9F31-0F56E54EC2E2}"/>
                          </a:ext>
                        </a:extLst>
                      </p:cNvPr>
                      <p:cNvSpPr>
                        <a:spLocks noChangeAspect="1"/>
                      </p:cNvSpPr>
                      <p:nvPr/>
                    </p:nvSpPr>
                    <p:spPr>
                      <a:xfrm rot="16200000">
                        <a:off x="18808965" y="9850974"/>
                        <a:ext cx="576066" cy="574828"/>
                      </a:xfrm>
                      <a:prstGeom prst="roundRect">
                        <a:avLst>
                          <a:gd name="adj" fmla="val 50000"/>
                        </a:avLst>
                      </a:prstGeom>
                      <a:noFill/>
                      <a:ln w="25400" cap="flat" cmpd="sng" algn="ctr">
                        <a:solidFill>
                          <a:srgbClr val="4472C4">
                            <a:shade val="50000"/>
                          </a:srgbClr>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Rectangle: Rounded Corners 89">
                        <a:extLst>
                          <a:ext uri="{FF2B5EF4-FFF2-40B4-BE49-F238E27FC236}">
                            <a16:creationId xmlns:a16="http://schemas.microsoft.com/office/drawing/2014/main" id="{686A06A7-AD2D-44D4-99CE-7C1A068B0012}"/>
                          </a:ext>
                        </a:extLst>
                      </p:cNvPr>
                      <p:cNvSpPr>
                        <a:spLocks noChangeAspect="1"/>
                      </p:cNvSpPr>
                      <p:nvPr/>
                    </p:nvSpPr>
                    <p:spPr>
                      <a:xfrm>
                        <a:off x="19557178" y="9850355"/>
                        <a:ext cx="576066" cy="574827"/>
                      </a:xfrm>
                      <a:prstGeom prst="roundRect">
                        <a:avLst>
                          <a:gd name="adj" fmla="val 50000"/>
                        </a:avLst>
                      </a:prstGeom>
                      <a:noFill/>
                      <a:ln w="25400" cap="flat" cmpd="sng" algn="ctr">
                        <a:solidFill>
                          <a:srgbClr val="4472C4">
                            <a:shade val="50000"/>
                          </a:srgbClr>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87" name="Rectangle: Rounded Corners 86">
                      <a:extLst>
                        <a:ext uri="{FF2B5EF4-FFF2-40B4-BE49-F238E27FC236}">
                          <a16:creationId xmlns:a16="http://schemas.microsoft.com/office/drawing/2014/main" id="{428CE4AD-28E0-4393-8404-6E8D256ECF38}"/>
                        </a:ext>
                      </a:extLst>
                    </p:cNvPr>
                    <p:cNvSpPr>
                      <a:spLocks noChangeAspect="1"/>
                    </p:cNvSpPr>
                    <p:nvPr/>
                  </p:nvSpPr>
                  <p:spPr>
                    <a:xfrm>
                      <a:off x="21478492" y="10480585"/>
                      <a:ext cx="576066" cy="574827"/>
                    </a:xfrm>
                    <a:prstGeom prst="roundRect">
                      <a:avLst>
                        <a:gd name="adj" fmla="val 50000"/>
                      </a:avLst>
                    </a:prstGeom>
                    <a:noFill/>
                    <a:ln w="25400" cap="flat" cmpd="sng" algn="ctr">
                      <a:solidFill>
                        <a:srgbClr val="4472C4">
                          <a:shade val="50000"/>
                        </a:srgbClr>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Rectangle: Rounded Corners 87">
                      <a:extLst>
                        <a:ext uri="{FF2B5EF4-FFF2-40B4-BE49-F238E27FC236}">
                          <a16:creationId xmlns:a16="http://schemas.microsoft.com/office/drawing/2014/main" id="{1CACC5FE-81B3-4475-9F24-6632E5918DA8}"/>
                        </a:ext>
                      </a:extLst>
                    </p:cNvPr>
                    <p:cNvSpPr>
                      <a:spLocks noChangeAspect="1"/>
                    </p:cNvSpPr>
                    <p:nvPr/>
                  </p:nvSpPr>
                  <p:spPr>
                    <a:xfrm>
                      <a:off x="20856984" y="11749379"/>
                      <a:ext cx="576066" cy="574827"/>
                    </a:xfrm>
                    <a:prstGeom prst="roundRect">
                      <a:avLst>
                        <a:gd name="adj" fmla="val 50000"/>
                      </a:avLst>
                    </a:prstGeom>
                    <a:noFill/>
                    <a:ln w="25400" cap="flat" cmpd="sng" algn="ctr">
                      <a:solidFill>
                        <a:srgbClr val="4472C4">
                          <a:shade val="50000"/>
                        </a:srgbClr>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sp>
          <p:nvSpPr>
            <p:cNvPr id="69" name="Rectangle 68">
              <a:extLst>
                <a:ext uri="{FF2B5EF4-FFF2-40B4-BE49-F238E27FC236}">
                  <a16:creationId xmlns:a16="http://schemas.microsoft.com/office/drawing/2014/main" id="{BBBB7C61-1836-4EF7-8F82-12FC38375AC5}"/>
                </a:ext>
              </a:extLst>
            </p:cNvPr>
            <p:cNvSpPr/>
            <p:nvPr/>
          </p:nvSpPr>
          <p:spPr>
            <a:xfrm>
              <a:off x="23253377" y="13104474"/>
              <a:ext cx="1750458" cy="410765"/>
            </a:xfrm>
            <a:prstGeom prst="rect">
              <a:avLst/>
            </a:prstGeom>
          </p:spPr>
          <p:txBody>
            <a:bodyPr wrap="none">
              <a:spAutoFit/>
            </a:bodyPr>
            <a:lstStyle/>
            <a:p>
              <a:pPr marL="0" marR="0" lvl="0" indent="0" defTabSz="48051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hole geometry </a:t>
              </a:r>
              <a:endParaRPr kumimoji="0" lang="en-US" sz="1400" b="1" i="0" u="none" strike="noStrike" kern="0" cap="none" spc="0" normalizeH="0" baseline="0" noProof="0" dirty="0">
                <a:ln>
                  <a:noFill/>
                </a:ln>
                <a:solidFill>
                  <a:prstClr val="black"/>
                </a:solidFill>
                <a:effectLst/>
                <a:uLnTx/>
                <a:uFillTx/>
              </a:endParaRPr>
            </a:p>
          </p:txBody>
        </p:sp>
      </p:grpSp>
      <p:cxnSp>
        <p:nvCxnSpPr>
          <p:cNvPr id="106" name="Connector: Elbow 105">
            <a:extLst>
              <a:ext uri="{FF2B5EF4-FFF2-40B4-BE49-F238E27FC236}">
                <a16:creationId xmlns:a16="http://schemas.microsoft.com/office/drawing/2014/main" id="{73406004-4FCD-4A56-AF8A-D22D0CC95F3B}"/>
              </a:ext>
            </a:extLst>
          </p:cNvPr>
          <p:cNvCxnSpPr>
            <a:cxnSpLocks/>
            <a:stCxn id="100" idx="0"/>
            <a:endCxn id="53" idx="3"/>
          </p:cNvCxnSpPr>
          <p:nvPr/>
        </p:nvCxnSpPr>
        <p:spPr>
          <a:xfrm rot="10800000" flipV="1">
            <a:off x="9359810" y="3833286"/>
            <a:ext cx="876499" cy="796464"/>
          </a:xfrm>
          <a:prstGeom prst="bentConnector3">
            <a:avLst>
              <a:gd name="adj1" fmla="val 50000"/>
            </a:avLst>
          </a:prstGeom>
          <a:noFill/>
          <a:ln w="19050" cap="flat" cmpd="sng" algn="ctr">
            <a:solidFill>
              <a:srgbClr val="0000FF"/>
            </a:solidFill>
            <a:prstDash val="solid"/>
            <a:miter lim="800000"/>
            <a:tailEnd type="triangle"/>
          </a:ln>
          <a:effectLst/>
        </p:spPr>
      </p:cxnSp>
      <p:graphicFrame>
        <p:nvGraphicFramePr>
          <p:cNvPr id="115" name="Table 115">
            <a:extLst>
              <a:ext uri="{FF2B5EF4-FFF2-40B4-BE49-F238E27FC236}">
                <a16:creationId xmlns:a16="http://schemas.microsoft.com/office/drawing/2014/main" id="{41D9DF18-1A69-40B2-A08F-12981B41F180}"/>
              </a:ext>
            </a:extLst>
          </p:cNvPr>
          <p:cNvGraphicFramePr>
            <a:graphicFrameLocks noGrp="1"/>
          </p:cNvGraphicFramePr>
          <p:nvPr>
            <p:extLst>
              <p:ext uri="{D42A27DB-BD31-4B8C-83A1-F6EECF244321}">
                <p14:modId xmlns:p14="http://schemas.microsoft.com/office/powerpoint/2010/main" val="2499435811"/>
              </p:ext>
            </p:extLst>
          </p:nvPr>
        </p:nvGraphicFramePr>
        <p:xfrm>
          <a:off x="153260" y="4191656"/>
          <a:ext cx="6348317" cy="2405994"/>
        </p:xfrm>
        <a:graphic>
          <a:graphicData uri="http://schemas.openxmlformats.org/drawingml/2006/table">
            <a:tbl>
              <a:tblPr firstRow="1" bandRow="1">
                <a:tableStyleId>{5C22544A-7EE6-4342-B048-85BDC9FD1C3A}</a:tableStyleId>
              </a:tblPr>
              <a:tblGrid>
                <a:gridCol w="864992">
                  <a:extLst>
                    <a:ext uri="{9D8B030D-6E8A-4147-A177-3AD203B41FA5}">
                      <a16:colId xmlns:a16="http://schemas.microsoft.com/office/drawing/2014/main" val="1929590587"/>
                    </a:ext>
                  </a:extLst>
                </a:gridCol>
                <a:gridCol w="1722127">
                  <a:extLst>
                    <a:ext uri="{9D8B030D-6E8A-4147-A177-3AD203B41FA5}">
                      <a16:colId xmlns:a16="http://schemas.microsoft.com/office/drawing/2014/main" val="4227977546"/>
                    </a:ext>
                  </a:extLst>
                </a:gridCol>
                <a:gridCol w="986704">
                  <a:extLst>
                    <a:ext uri="{9D8B030D-6E8A-4147-A177-3AD203B41FA5}">
                      <a16:colId xmlns:a16="http://schemas.microsoft.com/office/drawing/2014/main" val="2123473197"/>
                    </a:ext>
                  </a:extLst>
                </a:gridCol>
                <a:gridCol w="967165">
                  <a:extLst>
                    <a:ext uri="{9D8B030D-6E8A-4147-A177-3AD203B41FA5}">
                      <a16:colId xmlns:a16="http://schemas.microsoft.com/office/drawing/2014/main" val="3339226360"/>
                    </a:ext>
                  </a:extLst>
                </a:gridCol>
                <a:gridCol w="897695">
                  <a:extLst>
                    <a:ext uri="{9D8B030D-6E8A-4147-A177-3AD203B41FA5}">
                      <a16:colId xmlns:a16="http://schemas.microsoft.com/office/drawing/2014/main" val="621927758"/>
                    </a:ext>
                  </a:extLst>
                </a:gridCol>
                <a:gridCol w="909634">
                  <a:extLst>
                    <a:ext uri="{9D8B030D-6E8A-4147-A177-3AD203B41FA5}">
                      <a16:colId xmlns:a16="http://schemas.microsoft.com/office/drawing/2014/main" val="38307722"/>
                    </a:ext>
                  </a:extLst>
                </a:gridCol>
              </a:tblGrid>
              <a:tr h="400999">
                <a:tc>
                  <a:txBody>
                    <a:bodyPr/>
                    <a:lstStyle/>
                    <a:p>
                      <a:pPr algn="ctr"/>
                      <a:r>
                        <a:rPr lang="en-US" sz="1600" b="1" dirty="0">
                          <a:latin typeface="Times New Roman" panose="02020603050405020304" pitchFamily="18" charset="0"/>
                          <a:cs typeface="Times New Roman" panose="02020603050405020304" pitchFamily="18" charset="0"/>
                        </a:rPr>
                        <a:t>batch</a:t>
                      </a:r>
                      <a:endParaRPr lang="fr-FR" sz="1600" b="1" dirty="0">
                        <a:latin typeface="Times New Roman" panose="02020603050405020304" pitchFamily="18" charset="0"/>
                        <a:cs typeface="Times New Roman" panose="02020603050405020304" pitchFamily="18" charset="0"/>
                      </a:endParaRPr>
                    </a:p>
                  </a:txBody>
                  <a:tcPr/>
                </a:tc>
                <a:tc>
                  <a:txBody>
                    <a:bodyPr/>
                    <a:lstStyle/>
                    <a:p>
                      <a:pPr algn="ctr"/>
                      <a:r>
                        <a:rPr lang="en-US" sz="1600" b="1" dirty="0">
                          <a:latin typeface="Times New Roman" panose="02020603050405020304" pitchFamily="18" charset="0"/>
                          <a:cs typeface="Times New Roman" panose="02020603050405020304" pitchFamily="18" charset="0"/>
                        </a:rPr>
                        <a:t>Prototype </a:t>
                      </a:r>
                      <a:endParaRPr lang="fr-FR" sz="1600" b="1" dirty="0">
                        <a:latin typeface="Times New Roman" panose="02020603050405020304" pitchFamily="18" charset="0"/>
                        <a:cs typeface="Times New Roman" panose="02020603050405020304" pitchFamily="18" charset="0"/>
                      </a:endParaRPr>
                    </a:p>
                  </a:txBody>
                  <a:tcPr/>
                </a:tc>
                <a:tc>
                  <a:txBody>
                    <a:bodyPr/>
                    <a:lstStyle/>
                    <a:p>
                      <a:pPr algn="ctr"/>
                      <a:r>
                        <a:rPr lang="en-US" sz="1600" b="1" dirty="0">
                          <a:latin typeface="Times New Roman" panose="02020603050405020304" pitchFamily="18" charset="0"/>
                          <a:cs typeface="Times New Roman" panose="02020603050405020304" pitchFamily="18" charset="0"/>
                        </a:rPr>
                        <a:t>T (µm) </a:t>
                      </a:r>
                      <a:endParaRPr lang="fr-FR" sz="1600" b="1" dirty="0">
                        <a:latin typeface="Times New Roman" panose="02020603050405020304" pitchFamily="18" charset="0"/>
                        <a:cs typeface="Times New Roman" panose="02020603050405020304" pitchFamily="18" charset="0"/>
                      </a:endParaRPr>
                    </a:p>
                  </a:txBody>
                  <a:tcPr/>
                </a:tc>
                <a:tc>
                  <a:txBody>
                    <a:bodyPr/>
                    <a:lstStyle/>
                    <a:p>
                      <a:pPr algn="ctr"/>
                      <a:r>
                        <a:rPr lang="en-US" sz="1600" b="1" dirty="0">
                          <a:latin typeface="Times New Roman" panose="02020603050405020304" pitchFamily="18" charset="0"/>
                          <a:cs typeface="Times New Roman" panose="02020603050405020304" pitchFamily="18" charset="0"/>
                        </a:rPr>
                        <a:t>P (µm)</a:t>
                      </a:r>
                      <a:endParaRPr lang="fr-FR" sz="1600" b="1" dirty="0">
                        <a:latin typeface="Times New Roman" panose="02020603050405020304" pitchFamily="18" charset="0"/>
                        <a:cs typeface="Times New Roman" panose="02020603050405020304" pitchFamily="18" charset="0"/>
                      </a:endParaRPr>
                    </a:p>
                  </a:txBody>
                  <a:tcPr/>
                </a:tc>
                <a:tc>
                  <a:txBody>
                    <a:bodyPr/>
                    <a:lstStyle/>
                    <a:p>
                      <a:pPr algn="ctr"/>
                      <a:r>
                        <a:rPr lang="en-US" sz="1600" b="1" dirty="0">
                          <a:latin typeface="Times New Roman" panose="02020603050405020304" pitchFamily="18" charset="0"/>
                          <a:cs typeface="Times New Roman" panose="02020603050405020304" pitchFamily="18" charset="0"/>
                        </a:rPr>
                        <a:t>D (µm)</a:t>
                      </a:r>
                      <a:endParaRPr lang="fr-FR" sz="1600" b="1" dirty="0">
                        <a:latin typeface="Times New Roman" panose="02020603050405020304" pitchFamily="18" charset="0"/>
                        <a:cs typeface="Times New Roman" panose="02020603050405020304" pitchFamily="18" charset="0"/>
                      </a:endParaRPr>
                    </a:p>
                  </a:txBody>
                  <a:tcPr/>
                </a:tc>
                <a:tc>
                  <a:txBody>
                    <a:bodyPr/>
                    <a:lstStyle/>
                    <a:p>
                      <a:pPr algn="ctr"/>
                      <a:r>
                        <a:rPr lang="en-US" sz="1600" b="1" dirty="0">
                          <a:latin typeface="Times New Roman" panose="02020603050405020304" pitchFamily="18" charset="0"/>
                          <a:cs typeface="Times New Roman" panose="02020603050405020304" pitchFamily="18" charset="0"/>
                        </a:rPr>
                        <a:t>d (µm)</a:t>
                      </a:r>
                      <a:endParaRPr lang="fr-FR" sz="16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8873767"/>
                  </a:ext>
                </a:extLst>
              </a:tr>
              <a:tr h="400999">
                <a:tc>
                  <a:txBody>
                    <a:bodyPr/>
                    <a:lstStyle/>
                    <a:p>
                      <a:pPr algn="ctr"/>
                      <a:r>
                        <a:rPr lang="en-US" sz="1600" b="1" dirty="0">
                          <a:latin typeface="Times New Roman" panose="02020603050405020304" pitchFamily="18" charset="0"/>
                          <a:cs typeface="Times New Roman" panose="02020603050405020304" pitchFamily="18" charset="0"/>
                        </a:rPr>
                        <a:t>I</a:t>
                      </a:r>
                      <a:endParaRPr lang="fr-FR" sz="1600" b="1" dirty="0">
                        <a:latin typeface="Times New Roman" panose="02020603050405020304" pitchFamily="18" charset="0"/>
                        <a:cs typeface="Times New Roman" panose="02020603050405020304" pitchFamily="18" charset="0"/>
                      </a:endParaRPr>
                    </a:p>
                  </a:txBody>
                  <a:tcPr/>
                </a:tc>
                <a:tc>
                  <a:txBody>
                    <a:bodyPr/>
                    <a:lstStyle/>
                    <a:p>
                      <a:pPr algn="ctr"/>
                      <a:r>
                        <a:rPr lang="fr-FR" sz="1600" b="1" dirty="0">
                          <a:latin typeface="Times New Roman" panose="02020603050405020304" pitchFamily="18" charset="0"/>
                          <a:cs typeface="Times New Roman" panose="02020603050405020304" pitchFamily="18" charset="0"/>
                        </a:rPr>
                        <a:t>T50-P140-D70</a:t>
                      </a:r>
                    </a:p>
                  </a:txBody>
                  <a:tcPr/>
                </a:tc>
                <a:tc>
                  <a:txBody>
                    <a:bodyPr/>
                    <a:lstStyle/>
                    <a:p>
                      <a:pPr algn="ctr"/>
                      <a:r>
                        <a:rPr lang="en-US" sz="1600" b="1" dirty="0">
                          <a:latin typeface="Times New Roman" panose="02020603050405020304" pitchFamily="18" charset="0"/>
                          <a:cs typeface="Times New Roman" panose="02020603050405020304" pitchFamily="18" charset="0"/>
                        </a:rPr>
                        <a:t>50</a:t>
                      </a:r>
                      <a:endParaRPr lang="fr-FR" sz="1600" b="1" dirty="0">
                        <a:latin typeface="Times New Roman" panose="02020603050405020304" pitchFamily="18" charset="0"/>
                        <a:cs typeface="Times New Roman" panose="02020603050405020304" pitchFamily="18" charset="0"/>
                      </a:endParaRPr>
                    </a:p>
                  </a:txBody>
                  <a:tcPr/>
                </a:tc>
                <a:tc>
                  <a:txBody>
                    <a:bodyPr/>
                    <a:lstStyle/>
                    <a:p>
                      <a:pPr algn="ctr"/>
                      <a:r>
                        <a:rPr lang="en-US" sz="1600" b="1" dirty="0">
                          <a:latin typeface="Times New Roman" panose="02020603050405020304" pitchFamily="18" charset="0"/>
                          <a:cs typeface="Times New Roman" panose="02020603050405020304" pitchFamily="18" charset="0"/>
                        </a:rPr>
                        <a:t>140</a:t>
                      </a:r>
                      <a:endParaRPr lang="fr-FR" sz="1600" b="1" dirty="0">
                        <a:latin typeface="Times New Roman" panose="02020603050405020304" pitchFamily="18" charset="0"/>
                        <a:cs typeface="Times New Roman" panose="02020603050405020304" pitchFamily="18" charset="0"/>
                      </a:endParaRPr>
                    </a:p>
                  </a:txBody>
                  <a:tcPr/>
                </a:tc>
                <a:tc>
                  <a:txBody>
                    <a:bodyPr/>
                    <a:lstStyle/>
                    <a:p>
                      <a:pPr algn="ctr"/>
                      <a:r>
                        <a:rPr lang="en-US" sz="1600" b="1" dirty="0">
                          <a:latin typeface="Times New Roman" panose="02020603050405020304" pitchFamily="18" charset="0"/>
                          <a:cs typeface="Times New Roman" panose="02020603050405020304" pitchFamily="18" charset="0"/>
                        </a:rPr>
                        <a:t>70</a:t>
                      </a:r>
                      <a:endParaRPr lang="fr-FR" sz="1600" b="1" dirty="0">
                        <a:latin typeface="Times New Roman" panose="02020603050405020304" pitchFamily="18" charset="0"/>
                        <a:cs typeface="Times New Roman" panose="02020603050405020304" pitchFamily="18" charset="0"/>
                      </a:endParaRPr>
                    </a:p>
                  </a:txBody>
                  <a:tcPr/>
                </a:tc>
                <a:tc>
                  <a:txBody>
                    <a:bodyPr/>
                    <a:lstStyle/>
                    <a:p>
                      <a:pPr algn="ctr"/>
                      <a:r>
                        <a:rPr lang="en-US" sz="1600" b="1" dirty="0">
                          <a:latin typeface="Times New Roman" panose="02020603050405020304" pitchFamily="18" charset="0"/>
                          <a:cs typeface="Times New Roman" panose="02020603050405020304" pitchFamily="18" charset="0"/>
                        </a:rPr>
                        <a:t>50</a:t>
                      </a:r>
                      <a:endParaRPr lang="fr-FR" sz="16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31745239"/>
                  </a:ext>
                </a:extLst>
              </a:tr>
              <a:tr h="400999">
                <a:tc>
                  <a:txBody>
                    <a:bodyPr/>
                    <a:lstStyle/>
                    <a:p>
                      <a:pPr algn="ctr"/>
                      <a:r>
                        <a:rPr lang="en-US" sz="1600" b="1" dirty="0">
                          <a:latin typeface="Times New Roman" panose="02020603050405020304" pitchFamily="18" charset="0"/>
                          <a:cs typeface="Times New Roman" panose="02020603050405020304" pitchFamily="18" charset="0"/>
                        </a:rPr>
                        <a:t>II</a:t>
                      </a:r>
                      <a:endParaRPr lang="fr-FR" sz="1600" b="1" dirty="0">
                        <a:latin typeface="Times New Roman" panose="02020603050405020304" pitchFamily="18" charset="0"/>
                        <a:cs typeface="Times New Roman" panose="02020603050405020304" pitchFamily="18" charset="0"/>
                      </a:endParaRPr>
                    </a:p>
                  </a:txBody>
                  <a:tcPr/>
                </a:tc>
                <a:tc>
                  <a:txBody>
                    <a:bodyPr/>
                    <a:lstStyle/>
                    <a:p>
                      <a:pPr algn="ctr"/>
                      <a:r>
                        <a:rPr lang="fr-FR" sz="1600" b="1" dirty="0">
                          <a:latin typeface="Times New Roman" panose="02020603050405020304" pitchFamily="18" charset="0"/>
                          <a:cs typeface="Times New Roman" panose="02020603050405020304" pitchFamily="18" charset="0"/>
                        </a:rPr>
                        <a:t>T</a:t>
                      </a:r>
                      <a:r>
                        <a:rPr lang="fr-FR" sz="1600" b="1" dirty="0">
                          <a:solidFill>
                            <a:srgbClr val="C00000"/>
                          </a:solidFill>
                          <a:latin typeface="Times New Roman" panose="02020603050405020304" pitchFamily="18" charset="0"/>
                          <a:cs typeface="Times New Roman" panose="02020603050405020304" pitchFamily="18" charset="0"/>
                        </a:rPr>
                        <a:t>150</a:t>
                      </a:r>
                      <a:r>
                        <a:rPr lang="fr-FR" sz="1600" b="1" dirty="0">
                          <a:latin typeface="Times New Roman" panose="02020603050405020304" pitchFamily="18" charset="0"/>
                          <a:cs typeface="Times New Roman" panose="02020603050405020304" pitchFamily="18" charset="0"/>
                        </a:rPr>
                        <a:t>-P140-D70</a:t>
                      </a:r>
                    </a:p>
                  </a:txBody>
                  <a:tcPr/>
                </a:tc>
                <a:tc>
                  <a:txBody>
                    <a:bodyPr/>
                    <a:lstStyle/>
                    <a:p>
                      <a:pPr algn="ctr"/>
                      <a:r>
                        <a:rPr lang="en-US" sz="1600" b="1" dirty="0">
                          <a:solidFill>
                            <a:srgbClr val="C00000"/>
                          </a:solidFill>
                          <a:latin typeface="Times New Roman" panose="02020603050405020304" pitchFamily="18" charset="0"/>
                          <a:cs typeface="Times New Roman" panose="02020603050405020304" pitchFamily="18" charset="0"/>
                        </a:rPr>
                        <a:t>150</a:t>
                      </a:r>
                      <a:endParaRPr lang="fr-FR" sz="16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pPr algn="ctr"/>
                      <a:r>
                        <a:rPr lang="en-US" sz="1600" b="1" dirty="0">
                          <a:latin typeface="Times New Roman" panose="02020603050405020304" pitchFamily="18" charset="0"/>
                          <a:cs typeface="Times New Roman" panose="02020603050405020304" pitchFamily="18" charset="0"/>
                        </a:rPr>
                        <a:t>140</a:t>
                      </a:r>
                      <a:endParaRPr lang="fr-FR" sz="1600" b="1" dirty="0">
                        <a:latin typeface="Times New Roman" panose="02020603050405020304" pitchFamily="18" charset="0"/>
                        <a:cs typeface="Times New Roman" panose="02020603050405020304" pitchFamily="18" charset="0"/>
                      </a:endParaRPr>
                    </a:p>
                  </a:txBody>
                  <a:tcPr/>
                </a:tc>
                <a:tc>
                  <a:txBody>
                    <a:bodyPr/>
                    <a:lstStyle/>
                    <a:p>
                      <a:pPr algn="ctr"/>
                      <a:r>
                        <a:rPr lang="en-US" sz="1600" b="1" dirty="0">
                          <a:latin typeface="Times New Roman" panose="02020603050405020304" pitchFamily="18" charset="0"/>
                          <a:cs typeface="Times New Roman" panose="02020603050405020304" pitchFamily="18" charset="0"/>
                        </a:rPr>
                        <a:t>70</a:t>
                      </a:r>
                      <a:endParaRPr lang="fr-FR" sz="1600" b="1" dirty="0">
                        <a:latin typeface="Times New Roman" panose="02020603050405020304" pitchFamily="18" charset="0"/>
                        <a:cs typeface="Times New Roman" panose="02020603050405020304" pitchFamily="18" charset="0"/>
                      </a:endParaRPr>
                    </a:p>
                  </a:txBody>
                  <a:tcPr/>
                </a:tc>
                <a:tc>
                  <a:txBody>
                    <a:bodyPr/>
                    <a:lstStyle/>
                    <a:p>
                      <a:pPr algn="ctr"/>
                      <a:r>
                        <a:rPr lang="en-US" sz="1600" b="1" dirty="0">
                          <a:latin typeface="Times New Roman" panose="02020603050405020304" pitchFamily="18" charset="0"/>
                          <a:cs typeface="Times New Roman" panose="02020603050405020304" pitchFamily="18" charset="0"/>
                        </a:rPr>
                        <a:t>50</a:t>
                      </a:r>
                      <a:endParaRPr lang="fr-FR" sz="16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30437816"/>
                  </a:ext>
                </a:extLst>
              </a:tr>
              <a:tr h="400999">
                <a:tc>
                  <a:txBody>
                    <a:bodyPr/>
                    <a:lstStyle/>
                    <a:p>
                      <a:pPr algn="ctr"/>
                      <a:r>
                        <a:rPr lang="en-US" sz="1600" b="1" dirty="0">
                          <a:latin typeface="Times New Roman" panose="02020603050405020304" pitchFamily="18" charset="0"/>
                          <a:cs typeface="Times New Roman" panose="02020603050405020304" pitchFamily="18" charset="0"/>
                        </a:rPr>
                        <a:t>II</a:t>
                      </a:r>
                      <a:endParaRPr lang="fr-FR" sz="1600" b="1"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latin typeface="Times New Roman" panose="02020603050405020304" pitchFamily="18" charset="0"/>
                          <a:cs typeface="Times New Roman" panose="02020603050405020304" pitchFamily="18" charset="0"/>
                        </a:rPr>
                        <a:t>T</a:t>
                      </a:r>
                      <a:r>
                        <a:rPr lang="fr-FR" sz="1600" b="1" dirty="0">
                          <a:solidFill>
                            <a:srgbClr val="C00000"/>
                          </a:solidFill>
                          <a:latin typeface="Times New Roman" panose="02020603050405020304" pitchFamily="18" charset="0"/>
                          <a:cs typeface="Times New Roman" panose="02020603050405020304" pitchFamily="18" charset="0"/>
                        </a:rPr>
                        <a:t>150</a:t>
                      </a:r>
                      <a:r>
                        <a:rPr lang="fr-FR" sz="1600" b="1" dirty="0">
                          <a:latin typeface="Times New Roman" panose="02020603050405020304" pitchFamily="18" charset="0"/>
                          <a:cs typeface="Times New Roman" panose="02020603050405020304" pitchFamily="18" charset="0"/>
                        </a:rPr>
                        <a:t>-P140-D85</a:t>
                      </a:r>
                    </a:p>
                  </a:txBody>
                  <a:tcPr/>
                </a:tc>
                <a:tc>
                  <a:txBody>
                    <a:bodyPr/>
                    <a:lstStyle/>
                    <a:p>
                      <a:pPr algn="ctr"/>
                      <a:r>
                        <a:rPr lang="en-US" sz="1600" b="1" dirty="0">
                          <a:solidFill>
                            <a:srgbClr val="C00000"/>
                          </a:solidFill>
                          <a:latin typeface="Times New Roman" panose="02020603050405020304" pitchFamily="18" charset="0"/>
                          <a:cs typeface="Times New Roman" panose="02020603050405020304" pitchFamily="18" charset="0"/>
                        </a:rPr>
                        <a:t>150</a:t>
                      </a:r>
                      <a:endParaRPr lang="fr-FR" sz="16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pPr algn="ctr"/>
                      <a:r>
                        <a:rPr lang="en-US" sz="1600" b="1" dirty="0">
                          <a:latin typeface="Times New Roman" panose="02020603050405020304" pitchFamily="18" charset="0"/>
                          <a:cs typeface="Times New Roman" panose="02020603050405020304" pitchFamily="18" charset="0"/>
                        </a:rPr>
                        <a:t>140</a:t>
                      </a:r>
                      <a:endParaRPr lang="fr-FR" sz="1600" b="1" dirty="0">
                        <a:latin typeface="Times New Roman" panose="02020603050405020304" pitchFamily="18" charset="0"/>
                        <a:cs typeface="Times New Roman" panose="02020603050405020304" pitchFamily="18" charset="0"/>
                      </a:endParaRPr>
                    </a:p>
                  </a:txBody>
                  <a:tcPr/>
                </a:tc>
                <a:tc>
                  <a:txBody>
                    <a:bodyPr/>
                    <a:lstStyle/>
                    <a:p>
                      <a:pPr algn="ctr"/>
                      <a:r>
                        <a:rPr lang="en-US" sz="1600" b="1" dirty="0">
                          <a:solidFill>
                            <a:srgbClr val="C00000"/>
                          </a:solidFill>
                          <a:latin typeface="Times New Roman" panose="02020603050405020304" pitchFamily="18" charset="0"/>
                          <a:cs typeface="Times New Roman" panose="02020603050405020304" pitchFamily="18" charset="0"/>
                        </a:rPr>
                        <a:t>85</a:t>
                      </a:r>
                      <a:endParaRPr lang="fr-FR" sz="16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pPr algn="ctr"/>
                      <a:r>
                        <a:rPr lang="en-US" sz="1600" b="1" dirty="0">
                          <a:solidFill>
                            <a:srgbClr val="C00000"/>
                          </a:solidFill>
                          <a:latin typeface="Times New Roman" panose="02020603050405020304" pitchFamily="18" charset="0"/>
                          <a:cs typeface="Times New Roman" panose="02020603050405020304" pitchFamily="18" charset="0"/>
                        </a:rPr>
                        <a:t>65</a:t>
                      </a:r>
                      <a:endParaRPr lang="fr-FR" sz="1600" b="1" dirty="0">
                        <a:solidFill>
                          <a:srgbClr val="C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92526815"/>
                  </a:ext>
                </a:extLst>
              </a:tr>
              <a:tr h="400999">
                <a:tc>
                  <a:txBody>
                    <a:bodyPr/>
                    <a:lstStyle/>
                    <a:p>
                      <a:pPr algn="ctr"/>
                      <a:r>
                        <a:rPr lang="en-US" sz="1600" b="1" dirty="0">
                          <a:latin typeface="Times New Roman" panose="02020603050405020304" pitchFamily="18" charset="0"/>
                          <a:cs typeface="Times New Roman" panose="02020603050405020304" pitchFamily="18" charset="0"/>
                        </a:rPr>
                        <a:t>II</a:t>
                      </a:r>
                      <a:endParaRPr lang="fr-FR" sz="1600" b="1" dirty="0">
                        <a:latin typeface="Times New Roman" panose="02020603050405020304" pitchFamily="18" charset="0"/>
                        <a:cs typeface="Times New Roman" panose="02020603050405020304" pitchFamily="18" charset="0"/>
                      </a:endParaRPr>
                    </a:p>
                  </a:txBody>
                  <a:tcPr/>
                </a:tc>
                <a:tc>
                  <a:txBody>
                    <a:bodyPr/>
                    <a:lstStyle/>
                    <a:p>
                      <a:pPr algn="ctr"/>
                      <a:r>
                        <a:rPr lang="fr-FR" sz="1600" b="1" dirty="0">
                          <a:latin typeface="Times New Roman" panose="02020603050405020304" pitchFamily="18" charset="0"/>
                          <a:cs typeface="Times New Roman" panose="02020603050405020304" pitchFamily="18" charset="0"/>
                        </a:rPr>
                        <a:t>T</a:t>
                      </a:r>
                      <a:r>
                        <a:rPr lang="fr-FR" sz="1600" b="1" dirty="0">
                          <a:solidFill>
                            <a:srgbClr val="C00000"/>
                          </a:solidFill>
                          <a:latin typeface="Times New Roman" panose="02020603050405020304" pitchFamily="18" charset="0"/>
                          <a:cs typeface="Times New Roman" panose="02020603050405020304" pitchFamily="18" charset="0"/>
                        </a:rPr>
                        <a:t>150</a:t>
                      </a:r>
                      <a:r>
                        <a:rPr lang="fr-FR" sz="1600" b="1" dirty="0">
                          <a:latin typeface="Times New Roman" panose="02020603050405020304" pitchFamily="18" charset="0"/>
                          <a:cs typeface="Times New Roman" panose="02020603050405020304" pitchFamily="18" charset="0"/>
                        </a:rPr>
                        <a:t>-P140-D70</a:t>
                      </a:r>
                    </a:p>
                  </a:txBody>
                  <a:tcPr/>
                </a:tc>
                <a:tc>
                  <a:txBody>
                    <a:bodyPr/>
                    <a:lstStyle/>
                    <a:p>
                      <a:pPr algn="ctr"/>
                      <a:r>
                        <a:rPr lang="en-US" sz="1600" b="1" dirty="0">
                          <a:solidFill>
                            <a:srgbClr val="C00000"/>
                          </a:solidFill>
                          <a:latin typeface="Times New Roman" panose="02020603050405020304" pitchFamily="18" charset="0"/>
                          <a:cs typeface="Times New Roman" panose="02020603050405020304" pitchFamily="18" charset="0"/>
                        </a:rPr>
                        <a:t>150</a:t>
                      </a:r>
                      <a:endParaRPr lang="fr-FR" sz="16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pPr algn="ctr"/>
                      <a:r>
                        <a:rPr lang="en-US" sz="1600" b="1" dirty="0">
                          <a:latin typeface="Times New Roman" panose="02020603050405020304" pitchFamily="18" charset="0"/>
                          <a:cs typeface="Times New Roman" panose="02020603050405020304" pitchFamily="18" charset="0"/>
                        </a:rPr>
                        <a:t>120</a:t>
                      </a:r>
                      <a:endParaRPr lang="fr-FR" sz="1600" b="1" dirty="0">
                        <a:latin typeface="Times New Roman" panose="02020603050405020304" pitchFamily="18" charset="0"/>
                        <a:cs typeface="Times New Roman" panose="02020603050405020304" pitchFamily="18" charset="0"/>
                      </a:endParaRPr>
                    </a:p>
                  </a:txBody>
                  <a:tcPr/>
                </a:tc>
                <a:tc>
                  <a:txBody>
                    <a:bodyPr/>
                    <a:lstStyle/>
                    <a:p>
                      <a:pPr algn="ctr"/>
                      <a:r>
                        <a:rPr lang="en-US" sz="1600" b="1" dirty="0">
                          <a:latin typeface="Times New Roman" panose="02020603050405020304" pitchFamily="18" charset="0"/>
                          <a:cs typeface="Times New Roman" panose="02020603050405020304" pitchFamily="18" charset="0"/>
                        </a:rPr>
                        <a:t>70</a:t>
                      </a:r>
                      <a:endParaRPr lang="fr-FR" sz="1600" b="1" dirty="0">
                        <a:latin typeface="Times New Roman" panose="02020603050405020304" pitchFamily="18" charset="0"/>
                        <a:cs typeface="Times New Roman" panose="02020603050405020304" pitchFamily="18" charset="0"/>
                      </a:endParaRPr>
                    </a:p>
                  </a:txBody>
                  <a:tcPr/>
                </a:tc>
                <a:tc>
                  <a:txBody>
                    <a:bodyPr/>
                    <a:lstStyle/>
                    <a:p>
                      <a:pPr algn="ctr"/>
                      <a:r>
                        <a:rPr lang="en-US" sz="1600" b="1" dirty="0">
                          <a:latin typeface="Times New Roman" panose="02020603050405020304" pitchFamily="18" charset="0"/>
                          <a:cs typeface="Times New Roman" panose="02020603050405020304" pitchFamily="18" charset="0"/>
                        </a:rPr>
                        <a:t>50</a:t>
                      </a:r>
                      <a:endParaRPr lang="fr-FR" sz="16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85156161"/>
                  </a:ext>
                </a:extLst>
              </a:tr>
              <a:tr h="400999">
                <a:tc>
                  <a:txBody>
                    <a:bodyPr/>
                    <a:lstStyle/>
                    <a:p>
                      <a:pPr algn="ctr"/>
                      <a:r>
                        <a:rPr lang="en-US" sz="1600" b="1" dirty="0">
                          <a:latin typeface="Times New Roman" panose="02020603050405020304" pitchFamily="18" charset="0"/>
                          <a:cs typeface="Times New Roman" panose="02020603050405020304" pitchFamily="18" charset="0"/>
                        </a:rPr>
                        <a:t>II</a:t>
                      </a:r>
                      <a:endParaRPr lang="fr-FR" sz="1600" b="1" dirty="0">
                        <a:latin typeface="Times New Roman" panose="02020603050405020304" pitchFamily="18" charset="0"/>
                        <a:cs typeface="Times New Roman" panose="02020603050405020304" pitchFamily="18" charset="0"/>
                      </a:endParaRPr>
                    </a:p>
                  </a:txBody>
                  <a:tcPr/>
                </a:tc>
                <a:tc>
                  <a:txBody>
                    <a:bodyPr/>
                    <a:lstStyle/>
                    <a:p>
                      <a:pPr algn="ctr"/>
                      <a:r>
                        <a:rPr lang="fr-FR" sz="1600" b="1" dirty="0">
                          <a:latin typeface="Times New Roman" panose="02020603050405020304" pitchFamily="18" charset="0"/>
                          <a:cs typeface="Times New Roman" panose="02020603050405020304" pitchFamily="18" charset="0"/>
                        </a:rPr>
                        <a:t>T</a:t>
                      </a:r>
                      <a:r>
                        <a:rPr lang="fr-FR" sz="1600" b="1" dirty="0">
                          <a:solidFill>
                            <a:srgbClr val="C00000"/>
                          </a:solidFill>
                          <a:latin typeface="Times New Roman" panose="02020603050405020304" pitchFamily="18" charset="0"/>
                          <a:cs typeface="Times New Roman" panose="02020603050405020304" pitchFamily="18" charset="0"/>
                        </a:rPr>
                        <a:t>150</a:t>
                      </a:r>
                      <a:r>
                        <a:rPr lang="fr-FR" sz="1600" b="1" dirty="0">
                          <a:latin typeface="Times New Roman" panose="02020603050405020304" pitchFamily="18" charset="0"/>
                          <a:cs typeface="Times New Roman" panose="02020603050405020304" pitchFamily="18" charset="0"/>
                        </a:rPr>
                        <a:t>-P140-D85</a:t>
                      </a:r>
                    </a:p>
                  </a:txBody>
                  <a:tcPr/>
                </a:tc>
                <a:tc>
                  <a:txBody>
                    <a:bodyPr/>
                    <a:lstStyle/>
                    <a:p>
                      <a:pPr algn="ctr"/>
                      <a:r>
                        <a:rPr lang="en-US" sz="1600" b="1" dirty="0">
                          <a:solidFill>
                            <a:srgbClr val="C00000"/>
                          </a:solidFill>
                          <a:latin typeface="Times New Roman" panose="02020603050405020304" pitchFamily="18" charset="0"/>
                          <a:cs typeface="Times New Roman" panose="02020603050405020304" pitchFamily="18" charset="0"/>
                        </a:rPr>
                        <a:t>150</a:t>
                      </a:r>
                      <a:endParaRPr lang="fr-FR" sz="16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pPr algn="ctr"/>
                      <a:r>
                        <a:rPr lang="en-US" sz="1600" b="1" dirty="0">
                          <a:latin typeface="Times New Roman" panose="02020603050405020304" pitchFamily="18" charset="0"/>
                          <a:cs typeface="Times New Roman" panose="02020603050405020304" pitchFamily="18" charset="0"/>
                        </a:rPr>
                        <a:t>120</a:t>
                      </a:r>
                      <a:endParaRPr lang="fr-FR" sz="1600" b="1" dirty="0">
                        <a:latin typeface="Times New Roman" panose="02020603050405020304" pitchFamily="18" charset="0"/>
                        <a:cs typeface="Times New Roman" panose="02020603050405020304" pitchFamily="18" charset="0"/>
                      </a:endParaRPr>
                    </a:p>
                  </a:txBody>
                  <a:tcPr/>
                </a:tc>
                <a:tc>
                  <a:txBody>
                    <a:bodyPr/>
                    <a:lstStyle/>
                    <a:p>
                      <a:pPr algn="ctr"/>
                      <a:r>
                        <a:rPr lang="en-US" sz="1600" b="1" dirty="0">
                          <a:solidFill>
                            <a:srgbClr val="C00000"/>
                          </a:solidFill>
                          <a:latin typeface="Times New Roman" panose="02020603050405020304" pitchFamily="18" charset="0"/>
                          <a:cs typeface="Times New Roman" panose="02020603050405020304" pitchFamily="18" charset="0"/>
                        </a:rPr>
                        <a:t>85</a:t>
                      </a:r>
                      <a:endParaRPr lang="fr-FR" sz="16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pPr algn="ctr"/>
                      <a:r>
                        <a:rPr lang="en-US" sz="1600" b="1" dirty="0">
                          <a:solidFill>
                            <a:srgbClr val="C00000"/>
                          </a:solidFill>
                          <a:latin typeface="Times New Roman" panose="02020603050405020304" pitchFamily="18" charset="0"/>
                          <a:cs typeface="Times New Roman" panose="02020603050405020304" pitchFamily="18" charset="0"/>
                        </a:rPr>
                        <a:t>65</a:t>
                      </a:r>
                      <a:endParaRPr lang="fr-FR" sz="1600" b="1" dirty="0">
                        <a:solidFill>
                          <a:srgbClr val="C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34173116"/>
                  </a:ext>
                </a:extLst>
              </a:tr>
            </a:tbl>
          </a:graphicData>
        </a:graphic>
      </p:graphicFrame>
      <p:sp>
        <p:nvSpPr>
          <p:cNvPr id="66" name="Rectangle 65">
            <a:extLst>
              <a:ext uri="{FF2B5EF4-FFF2-40B4-BE49-F238E27FC236}">
                <a16:creationId xmlns:a16="http://schemas.microsoft.com/office/drawing/2014/main" id="{C1DACCB5-CD1B-471E-BF28-9DA77658940D}"/>
              </a:ext>
            </a:extLst>
          </p:cNvPr>
          <p:cNvSpPr/>
          <p:nvPr/>
        </p:nvSpPr>
        <p:spPr>
          <a:xfrm>
            <a:off x="9166292" y="1017485"/>
            <a:ext cx="3017987" cy="1728678"/>
          </a:xfrm>
          <a:prstGeom prst="rect">
            <a:avLst/>
          </a:prstGeom>
          <a:noFill/>
        </p:spPr>
        <p:txBody>
          <a:bodyPr wrap="square">
            <a:spAutoFit/>
          </a:bodyPr>
          <a:lstStyle/>
          <a:p>
            <a:pPr marL="0" marR="0" lvl="0" indent="-457200" defTabSz="480517" eaLnBrk="1" fontAlgn="auto" latinLnBrk="0" hangingPunct="1">
              <a:lnSpc>
                <a:spcPts val="26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Nomenclature of the prototypes: </a:t>
            </a:r>
          </a:p>
          <a:p>
            <a:pPr marL="0" marR="0" lvl="0" indent="0" defTabSz="480517" eaLnBrk="1" fontAlgn="auto" latinLnBrk="0" hangingPunct="1">
              <a:lnSpc>
                <a:spcPts val="26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a:t>
            </a:r>
            <a:r>
              <a:rPr kumimoji="0" lang="en-US" sz="1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150-</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P</a:t>
            </a:r>
            <a:r>
              <a:rPr kumimoji="0" lang="en-US" sz="1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140-</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D</a:t>
            </a:r>
            <a:r>
              <a:rPr kumimoji="0" lang="en-US" sz="1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70</a:t>
            </a:r>
          </a:p>
          <a:p>
            <a:pPr lvl="0" defTabSz="480517">
              <a:lnSpc>
                <a:spcPts val="2600"/>
              </a:lnSpc>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 </a:t>
            </a:r>
            <a:r>
              <a:rPr kumimoji="0" lang="en-US" sz="1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150 µm </a:t>
            </a:r>
            <a:r>
              <a:rPr lang="en-US" sz="1600" kern="0" dirty="0">
                <a:latin typeface="Times New Roman" panose="02020603050405020304" pitchFamily="18" charset="0"/>
                <a:cs typeface="Times New Roman" panose="02020603050405020304" pitchFamily="18" charset="0"/>
                <a:sym typeface="Wingdings" panose="05000000000000000000" pitchFamily="2" charset="2"/>
              </a:rPr>
              <a:t> Kapton thickness</a:t>
            </a:r>
            <a:endParaRPr kumimoji="0" lang="en-US" sz="1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lvl="0" defTabSz="480517">
              <a:lnSpc>
                <a:spcPts val="2600"/>
              </a:lnSpc>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P</a:t>
            </a:r>
            <a:r>
              <a:rPr kumimoji="0" lang="en-US" sz="1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 140 µm </a:t>
            </a:r>
            <a:r>
              <a:rPr lang="en-US" sz="1600" kern="0" dirty="0">
                <a:latin typeface="Times New Roman" panose="02020603050405020304" pitchFamily="18" charset="0"/>
                <a:cs typeface="Times New Roman" panose="02020603050405020304" pitchFamily="18" charset="0"/>
                <a:sym typeface="Wingdings" panose="05000000000000000000" pitchFamily="2" charset="2"/>
              </a:rPr>
              <a:t> Hole pitch</a:t>
            </a:r>
            <a:endParaRPr kumimoji="0" lang="en-US" sz="1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lvl="0" defTabSz="480517">
              <a:lnSpc>
                <a:spcPts val="2600"/>
              </a:lnSpc>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D</a:t>
            </a:r>
            <a:r>
              <a:rPr kumimoji="0" lang="en-US" sz="16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 </a:t>
            </a:r>
            <a:r>
              <a:rPr kumimoji="0" lang="en-US" sz="1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70  µm </a:t>
            </a:r>
            <a:r>
              <a:rPr lang="en-US" sz="1600" kern="0" dirty="0">
                <a:latin typeface="Times New Roman" panose="02020603050405020304" pitchFamily="18" charset="0"/>
                <a:cs typeface="Times New Roman" panose="02020603050405020304" pitchFamily="18" charset="0"/>
                <a:sym typeface="Wingdings" panose="05000000000000000000" pitchFamily="2" charset="2"/>
              </a:rPr>
              <a:t> Hole Outer Diam.</a:t>
            </a:r>
            <a:endParaRPr kumimoji="0" lang="en-US" sz="1600" b="0" i="0" u="none" strike="noStrike" kern="0" cap="none" spc="0" normalizeH="0" baseline="0" noProof="0" dirty="0">
              <a:ln>
                <a:noFill/>
              </a:ln>
              <a:effectLst/>
              <a:uLnTx/>
              <a:uFillTx/>
            </a:endParaRPr>
          </a:p>
        </p:txBody>
      </p:sp>
      <p:grpSp>
        <p:nvGrpSpPr>
          <p:cNvPr id="9" name="Group 8">
            <a:extLst>
              <a:ext uri="{FF2B5EF4-FFF2-40B4-BE49-F238E27FC236}">
                <a16:creationId xmlns:a16="http://schemas.microsoft.com/office/drawing/2014/main" id="{166BFDE7-44AA-4457-A390-1B7C4D3591B4}"/>
              </a:ext>
            </a:extLst>
          </p:cNvPr>
          <p:cNvGrpSpPr/>
          <p:nvPr/>
        </p:nvGrpSpPr>
        <p:grpSpPr>
          <a:xfrm>
            <a:off x="5961719" y="1147760"/>
            <a:ext cx="3099025" cy="2437393"/>
            <a:chOff x="90247" y="1093099"/>
            <a:chExt cx="3099025" cy="2437393"/>
          </a:xfrm>
        </p:grpSpPr>
        <p:grpSp>
          <p:nvGrpSpPr>
            <p:cNvPr id="5" name="Group 4">
              <a:extLst>
                <a:ext uri="{FF2B5EF4-FFF2-40B4-BE49-F238E27FC236}">
                  <a16:creationId xmlns:a16="http://schemas.microsoft.com/office/drawing/2014/main" id="{EC20A3EA-B5FE-4C68-8E08-197D6116DE51}"/>
                </a:ext>
              </a:extLst>
            </p:cNvPr>
            <p:cNvGrpSpPr/>
            <p:nvPr/>
          </p:nvGrpSpPr>
          <p:grpSpPr>
            <a:xfrm>
              <a:off x="90247" y="1093099"/>
              <a:ext cx="3099025" cy="2437393"/>
              <a:chOff x="5587355" y="1184470"/>
              <a:chExt cx="3099025" cy="2437393"/>
            </a:xfrm>
          </p:grpSpPr>
          <p:pic>
            <p:nvPicPr>
              <p:cNvPr id="3" name="Picture 2">
                <a:extLst>
                  <a:ext uri="{FF2B5EF4-FFF2-40B4-BE49-F238E27FC236}">
                    <a16:creationId xmlns:a16="http://schemas.microsoft.com/office/drawing/2014/main" id="{E4DF1F29-882A-4543-BCC4-79B94C122EFA}"/>
                  </a:ext>
                </a:extLst>
              </p:cNvPr>
              <p:cNvPicPr>
                <a:picLocks noChangeAspect="1"/>
              </p:cNvPicPr>
              <p:nvPr/>
            </p:nvPicPr>
            <p:blipFill>
              <a:blip r:embed="rId2"/>
              <a:stretch>
                <a:fillRect/>
              </a:stretch>
            </p:blipFill>
            <p:spPr>
              <a:xfrm>
                <a:off x="5587355" y="1184470"/>
                <a:ext cx="3017520" cy="2088230"/>
              </a:xfrm>
              <a:prstGeom prst="rect">
                <a:avLst/>
              </a:prstGeom>
            </p:spPr>
          </p:pic>
          <p:sp>
            <p:nvSpPr>
              <p:cNvPr id="107" name="Rectangle 106">
                <a:extLst>
                  <a:ext uri="{FF2B5EF4-FFF2-40B4-BE49-F238E27FC236}">
                    <a16:creationId xmlns:a16="http://schemas.microsoft.com/office/drawing/2014/main" id="{3980F385-B276-4A29-B046-573D419EC2E3}"/>
                  </a:ext>
                </a:extLst>
              </p:cNvPr>
              <p:cNvSpPr/>
              <p:nvPr/>
            </p:nvSpPr>
            <p:spPr>
              <a:xfrm>
                <a:off x="5668860" y="3314086"/>
                <a:ext cx="3017520" cy="307777"/>
              </a:xfrm>
              <a:prstGeom prst="rect">
                <a:avLst/>
              </a:prstGeom>
            </p:spPr>
            <p:txBody>
              <a:bodyPr wrap="square">
                <a:spAutoFit/>
              </a:bodyPr>
              <a:lstStyle/>
              <a:p>
                <a:pPr marL="0" marR="0" lvl="0" indent="0" algn="ctr" defTabSz="48051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µRWELL-PICOSEC prototype</a:t>
                </a:r>
                <a:endParaRPr kumimoji="0" lang="en-US" sz="1400" b="0" i="0" u="none" strike="noStrike" kern="0" cap="none" spc="0" normalizeH="0" baseline="0" noProof="0" dirty="0">
                  <a:ln>
                    <a:noFill/>
                  </a:ln>
                  <a:solidFill>
                    <a:prstClr val="black"/>
                  </a:solidFill>
                  <a:effectLst/>
                  <a:uLnTx/>
                  <a:uFillTx/>
                </a:endParaRPr>
              </a:p>
            </p:txBody>
          </p:sp>
        </p:grpSp>
        <p:sp>
          <p:nvSpPr>
            <p:cNvPr id="6" name="TextBox 5">
              <a:extLst>
                <a:ext uri="{FF2B5EF4-FFF2-40B4-BE49-F238E27FC236}">
                  <a16:creationId xmlns:a16="http://schemas.microsoft.com/office/drawing/2014/main" id="{D3FEA8ED-7300-42CC-9BCB-9114EA19E419}"/>
                </a:ext>
              </a:extLst>
            </p:cNvPr>
            <p:cNvSpPr txBox="1"/>
            <p:nvPr/>
          </p:nvSpPr>
          <p:spPr>
            <a:xfrm rot="20011671">
              <a:off x="230139" y="2727035"/>
              <a:ext cx="997261" cy="338554"/>
            </a:xfrm>
            <a:prstGeom prst="rect">
              <a:avLst/>
            </a:prstGeom>
            <a:noFill/>
          </p:spPr>
          <p:txBody>
            <a:bodyPr wrap="none" rtlCol="0">
              <a:spAutoFit/>
            </a:bodyPr>
            <a:lstStyle/>
            <a:p>
              <a:r>
                <a:rPr lang="en-US" sz="1600" dirty="0">
                  <a:solidFill>
                    <a:schemeClr val="bg1"/>
                  </a:solidFill>
                  <a:latin typeface="Times New Roman" panose="02020603050405020304" pitchFamily="18" charset="0"/>
                  <a:cs typeface="Times New Roman" panose="02020603050405020304" pitchFamily="18" charset="0"/>
                </a:rPr>
                <a:t>µRWELL</a:t>
              </a:r>
              <a:endParaRPr lang="fr-FR" sz="1600" dirty="0">
                <a:solidFill>
                  <a:schemeClr val="bg1"/>
                </a:solidFill>
                <a:latin typeface="Times New Roman" panose="02020603050405020304" pitchFamily="18" charset="0"/>
                <a:cs typeface="Times New Roman" panose="02020603050405020304" pitchFamily="18" charset="0"/>
              </a:endParaRPr>
            </a:p>
          </p:txBody>
        </p:sp>
        <p:sp>
          <p:nvSpPr>
            <p:cNvPr id="108" name="TextBox 107">
              <a:extLst>
                <a:ext uri="{FF2B5EF4-FFF2-40B4-BE49-F238E27FC236}">
                  <a16:creationId xmlns:a16="http://schemas.microsoft.com/office/drawing/2014/main" id="{AC5A5EBD-5ECC-4B18-BE12-4C445008AEAF}"/>
                </a:ext>
              </a:extLst>
            </p:cNvPr>
            <p:cNvSpPr txBox="1"/>
            <p:nvPr/>
          </p:nvSpPr>
          <p:spPr>
            <a:xfrm rot="1799141">
              <a:off x="2080206" y="2769443"/>
              <a:ext cx="710451" cy="338554"/>
            </a:xfrm>
            <a:prstGeom prst="rect">
              <a:avLst/>
            </a:prstGeom>
            <a:noFill/>
          </p:spPr>
          <p:txBody>
            <a:bodyPr wrap="none" rtlCol="0">
              <a:spAutoFit/>
            </a:bodyPr>
            <a:lstStyle/>
            <a:p>
              <a:r>
                <a:rPr lang="en-US" sz="1600" dirty="0">
                  <a:solidFill>
                    <a:schemeClr val="bg1"/>
                  </a:solidFill>
                  <a:latin typeface="Times New Roman" panose="02020603050405020304" pitchFamily="18" charset="0"/>
                  <a:cs typeface="Times New Roman" panose="02020603050405020304" pitchFamily="18" charset="0"/>
                </a:rPr>
                <a:t>Signal</a:t>
              </a:r>
              <a:endParaRPr lang="fr-FR" sz="1600" dirty="0">
                <a:solidFill>
                  <a:schemeClr val="bg1"/>
                </a:solidFill>
                <a:latin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046405A0-1239-4536-AACE-642F9701AB81}"/>
                </a:ext>
              </a:extLst>
            </p:cNvPr>
            <p:cNvCxnSpPr>
              <a:cxnSpLocks/>
              <a:stCxn id="108" idx="3"/>
            </p:cNvCxnSpPr>
            <p:nvPr/>
          </p:nvCxnSpPr>
          <p:spPr>
            <a:xfrm flipV="1">
              <a:off x="2743110" y="2995448"/>
              <a:ext cx="167285" cy="12080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80CCEFB8-950D-4938-BA9B-646F13EA2910}"/>
                </a:ext>
              </a:extLst>
            </p:cNvPr>
            <p:cNvSpPr txBox="1"/>
            <p:nvPr/>
          </p:nvSpPr>
          <p:spPr>
            <a:xfrm rot="1799141">
              <a:off x="2517072" y="2313062"/>
              <a:ext cx="543739" cy="307777"/>
            </a:xfrm>
            <a:prstGeom prst="rect">
              <a:avLst/>
            </a:prstGeom>
            <a:noFill/>
          </p:spPr>
          <p:txBody>
            <a:bodyPr wrap="none" rtlCol="0">
              <a:spAutoFit/>
            </a:bodyPr>
            <a:lstStyle/>
            <a:p>
              <a:r>
                <a:rPr lang="en-US" sz="1400" dirty="0">
                  <a:solidFill>
                    <a:schemeClr val="bg1"/>
                  </a:solidFill>
                  <a:latin typeface="Times New Roman" panose="02020603050405020304" pitchFamily="18" charset="0"/>
                  <a:cs typeface="Times New Roman" panose="02020603050405020304" pitchFamily="18" charset="0"/>
                </a:rPr>
                <a:t>DLC</a:t>
              </a:r>
              <a:endParaRPr lang="fr-FR" sz="800" dirty="0">
                <a:solidFill>
                  <a:schemeClr val="bg1"/>
                </a:solidFill>
                <a:latin typeface="Times New Roman" panose="02020603050405020304" pitchFamily="18" charset="0"/>
                <a:cs typeface="Times New Roman" panose="02020603050405020304" pitchFamily="18" charset="0"/>
              </a:endParaRPr>
            </a:p>
          </p:txBody>
        </p:sp>
        <p:cxnSp>
          <p:nvCxnSpPr>
            <p:cNvPr id="110" name="Straight Arrow Connector 109">
              <a:extLst>
                <a:ext uri="{FF2B5EF4-FFF2-40B4-BE49-F238E27FC236}">
                  <a16:creationId xmlns:a16="http://schemas.microsoft.com/office/drawing/2014/main" id="{2F5CE12F-089D-450C-8D6E-AB1C64EB9A53}"/>
                </a:ext>
              </a:extLst>
            </p:cNvPr>
            <p:cNvCxnSpPr>
              <a:cxnSpLocks/>
              <a:stCxn id="109" idx="3"/>
            </p:cNvCxnSpPr>
            <p:nvPr/>
          </p:nvCxnSpPr>
          <p:spPr>
            <a:xfrm>
              <a:off x="3024421" y="2602827"/>
              <a:ext cx="12618" cy="16747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5" name="Connector: Elbow 104">
            <a:extLst>
              <a:ext uri="{FF2B5EF4-FFF2-40B4-BE49-F238E27FC236}">
                <a16:creationId xmlns:a16="http://schemas.microsoft.com/office/drawing/2014/main" id="{C8AC54DA-8009-4ADC-BC24-6C8FB06A742D}"/>
              </a:ext>
            </a:extLst>
          </p:cNvPr>
          <p:cNvCxnSpPr>
            <a:cxnSpLocks/>
            <a:stCxn id="100" idx="0"/>
          </p:cNvCxnSpPr>
          <p:nvPr/>
        </p:nvCxnSpPr>
        <p:spPr>
          <a:xfrm rot="10800000">
            <a:off x="7591550" y="2244386"/>
            <a:ext cx="2644758" cy="1588901"/>
          </a:xfrm>
          <a:prstGeom prst="bentConnector3">
            <a:avLst>
              <a:gd name="adj1" fmla="val 42362"/>
            </a:avLst>
          </a:prstGeom>
          <a:noFill/>
          <a:ln w="19050" cap="flat" cmpd="sng" algn="ctr">
            <a:solidFill>
              <a:srgbClr val="0000FF"/>
            </a:solidFill>
            <a:prstDash val="solid"/>
            <a:miter lim="800000"/>
            <a:tailEnd type="triangle"/>
          </a:ln>
          <a:effectLst/>
        </p:spPr>
      </p:cxnSp>
      <p:sp>
        <p:nvSpPr>
          <p:cNvPr id="138" name="Rectangle 137">
            <a:extLst>
              <a:ext uri="{FF2B5EF4-FFF2-40B4-BE49-F238E27FC236}">
                <a16:creationId xmlns:a16="http://schemas.microsoft.com/office/drawing/2014/main" id="{5D127821-6DC2-4FCB-B8FD-D2FC0872F2AA}"/>
              </a:ext>
            </a:extLst>
          </p:cNvPr>
          <p:cNvSpPr/>
          <p:nvPr/>
        </p:nvSpPr>
        <p:spPr>
          <a:xfrm>
            <a:off x="45420" y="948244"/>
            <a:ext cx="5904277" cy="3057888"/>
          </a:xfrm>
          <a:prstGeom prst="rect">
            <a:avLst/>
          </a:prstGeom>
        </p:spPr>
        <p:txBody>
          <a:bodyPr wrap="square">
            <a:spAutoFit/>
          </a:bodyPr>
          <a:lstStyle/>
          <a:p>
            <a:pPr lvl="0">
              <a:lnSpc>
                <a:spcPts val="2600"/>
              </a:lnSpc>
            </a:pPr>
            <a:r>
              <a:rPr lang="en-US" sz="1600" dirty="0">
                <a:solidFill>
                  <a:schemeClr val="accent1"/>
                </a:solidFill>
                <a:latin typeface="Times New Roman" panose="02020603050405020304" pitchFamily="18" charset="0"/>
                <a:cs typeface="Times New Roman" panose="02020603050405020304" pitchFamily="18" charset="0"/>
              </a:rPr>
              <a:t>Single-channel µRWELL-PICOSEC prototype </a:t>
            </a:r>
          </a:p>
          <a:p>
            <a:pPr lvl="0">
              <a:lnSpc>
                <a:spcPts val="2600"/>
              </a:lnSpc>
            </a:pPr>
            <a:r>
              <a:rPr lang="en-US" sz="1600" dirty="0">
                <a:latin typeface="Times New Roman" panose="02020603050405020304" pitchFamily="18" charset="0"/>
                <a:cs typeface="Times New Roman" panose="02020603050405020304" pitchFamily="18" charset="0"/>
                <a:sym typeface="Wingdings" panose="05000000000000000000" pitchFamily="2" charset="2"/>
              </a:rPr>
              <a:t>1 cm diameter active area / pad)</a:t>
            </a:r>
          </a:p>
          <a:p>
            <a:pPr lvl="0">
              <a:lnSpc>
                <a:spcPts val="2600"/>
              </a:lnSpc>
            </a:pPr>
            <a:r>
              <a:rPr lang="en-US" sz="1600"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Two batches were produced for performance optimization</a:t>
            </a:r>
          </a:p>
          <a:p>
            <a:pPr marL="285750" lvl="0" indent="-285750">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Batch I: Standard µRWELL (pitch 140 um, holes diameters 70/50 </a:t>
            </a:r>
          </a:p>
          <a:p>
            <a:pPr marL="285750" lvl="0" indent="-285750">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Batch II: Samples with different hole size, pitch, Kapton thickness</a:t>
            </a:r>
          </a:p>
          <a:p>
            <a:pPr lvl="0">
              <a:lnSpc>
                <a:spcPts val="2600"/>
              </a:lnSpc>
            </a:pPr>
            <a:r>
              <a:rPr lang="en-US" sz="1600"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Tested in beam: RD51-PICOSEC July &amp; August 2023 campaigns</a:t>
            </a:r>
          </a:p>
          <a:p>
            <a:pPr marL="285750" lvl="0" indent="-285750">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HV scan for optimal timing</a:t>
            </a:r>
          </a:p>
          <a:p>
            <a:pPr marL="285750" lvl="0" indent="-285750">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Test with different photocathodes (DLC and </a:t>
            </a:r>
            <a:r>
              <a:rPr lang="en-US" sz="1600" dirty="0" err="1">
                <a:latin typeface="Times New Roman" panose="02020603050405020304" pitchFamily="18" charset="0"/>
                <a:cs typeface="Times New Roman" panose="02020603050405020304" pitchFamily="18" charset="0"/>
                <a:sym typeface="Wingdings" panose="05000000000000000000" pitchFamily="2" charset="2"/>
              </a:rPr>
              <a:t>CsI</a:t>
            </a:r>
            <a:r>
              <a:rPr lang="en-US" sz="1600" dirty="0">
                <a:latin typeface="Times New Roman" panose="02020603050405020304" pitchFamily="18" charset="0"/>
                <a:cs typeface="Times New Roman" panose="02020603050405020304" pitchFamily="18" charset="0"/>
                <a:sym typeface="Wingdings" panose="05000000000000000000" pitchFamily="2" charset="2"/>
              </a:rPr>
              <a:t>)</a:t>
            </a:r>
          </a:p>
          <a:p>
            <a:pPr marL="285750" lvl="0" indent="-285750">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Different pre-amplification gaps (167 µm &amp; 117 </a:t>
            </a:r>
            <a:r>
              <a:rPr lang="en-US" sz="1600" dirty="0">
                <a:latin typeface="Times New Roman" panose="02020603050405020304" pitchFamily="18" charset="0"/>
                <a:cs typeface="Times New Roman" panose="02020603050405020304" pitchFamily="18" charset="0"/>
              </a:rPr>
              <a:t>µm</a:t>
            </a:r>
            <a:endParaRPr lang="en-US" sz="1600"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194604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85">
            <a:extLst>
              <a:ext uri="{FF2B5EF4-FFF2-40B4-BE49-F238E27FC236}">
                <a16:creationId xmlns:a16="http://schemas.microsoft.com/office/drawing/2014/main" id="{4A0DAC9D-A904-EA40-B8A9-090EAD8BB597}"/>
              </a:ext>
            </a:extLst>
          </p:cNvPr>
          <p:cNvSpPr txBox="1"/>
          <p:nvPr/>
        </p:nvSpPr>
        <p:spPr>
          <a:xfrm>
            <a:off x="1524000" y="0"/>
            <a:ext cx="914400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0070C0"/>
                </a:solidFill>
                <a:latin typeface="Times New Roman" panose="02020603050405020304" pitchFamily="18" charset="0"/>
                <a:ea typeface="Arial"/>
                <a:cs typeface="Times New Roman" panose="02020603050405020304" pitchFamily="18" charset="0"/>
                <a:sym typeface="Arial"/>
              </a:rPr>
              <a:t>µRWELL-PICOSEC: </a:t>
            </a:r>
            <a:r>
              <a:rPr lang="en-US" sz="2800" dirty="0">
                <a:solidFill>
                  <a:srgbClr val="C00000"/>
                </a:solidFill>
                <a:latin typeface="Times New Roman" panose="02020603050405020304" pitchFamily="18" charset="0"/>
                <a:ea typeface="Arial"/>
                <a:cs typeface="Times New Roman" panose="02020603050405020304" pitchFamily="18" charset="0"/>
                <a:sym typeface="Arial"/>
              </a:rPr>
              <a:t>Single-channel prototypes</a:t>
            </a:r>
          </a:p>
        </p:txBody>
      </p:sp>
      <p:sp>
        <p:nvSpPr>
          <p:cNvPr id="4" name="Footer Placeholder 3">
            <a:extLst>
              <a:ext uri="{FF2B5EF4-FFF2-40B4-BE49-F238E27FC236}">
                <a16:creationId xmlns:a16="http://schemas.microsoft.com/office/drawing/2014/main" id="{731E9861-9466-457C-9404-5D59C7536C14}"/>
              </a:ext>
            </a:extLst>
          </p:cNvPr>
          <p:cNvSpPr>
            <a:spLocks noGrp="1"/>
          </p:cNvSpPr>
          <p:nvPr>
            <p:ph type="ftr" idx="11"/>
          </p:nvPr>
        </p:nvSpPr>
        <p:spPr>
          <a:xfrm>
            <a:off x="3810000" y="6492875"/>
            <a:ext cx="4572000" cy="365125"/>
          </a:xfrm>
        </p:spPr>
        <p:txBody>
          <a:bodyPr/>
          <a:lstStyle/>
          <a:p>
            <a:r>
              <a:rPr lang="en-US"/>
              <a:t>IEEE NSS MIC RTSD 2023 Vancouver - 11/04/2023</a:t>
            </a:r>
            <a:endParaRPr lang="en-US" dirty="0"/>
          </a:p>
        </p:txBody>
      </p:sp>
      <p:grpSp>
        <p:nvGrpSpPr>
          <p:cNvPr id="5" name="Group 4">
            <a:extLst>
              <a:ext uri="{FF2B5EF4-FFF2-40B4-BE49-F238E27FC236}">
                <a16:creationId xmlns:a16="http://schemas.microsoft.com/office/drawing/2014/main" id="{76AB38AF-020B-4636-AF46-66D099C3AC8C}"/>
              </a:ext>
            </a:extLst>
          </p:cNvPr>
          <p:cNvGrpSpPr/>
          <p:nvPr/>
        </p:nvGrpSpPr>
        <p:grpSpPr>
          <a:xfrm>
            <a:off x="4396038" y="1220023"/>
            <a:ext cx="4003478" cy="4888773"/>
            <a:chOff x="3659931" y="1001451"/>
            <a:chExt cx="4003478" cy="4888773"/>
          </a:xfrm>
        </p:grpSpPr>
        <p:pic>
          <p:nvPicPr>
            <p:cNvPr id="16" name="Picture 15">
              <a:extLst>
                <a:ext uri="{FF2B5EF4-FFF2-40B4-BE49-F238E27FC236}">
                  <a16:creationId xmlns:a16="http://schemas.microsoft.com/office/drawing/2014/main" id="{A0D69BF2-3DBD-49A2-A9F0-9C630C3FE1CB}"/>
                </a:ext>
              </a:extLst>
            </p:cNvPr>
            <p:cNvPicPr>
              <a:picLocks noChangeAspect="1"/>
            </p:cNvPicPr>
            <p:nvPr/>
          </p:nvPicPr>
          <p:blipFill rotWithShape="1">
            <a:blip r:embed="rId2">
              <a:extLst>
                <a:ext uri="{28A0092B-C50C-407E-A947-70E740481C1C}">
                  <a14:useLocalDpi xmlns:a14="http://schemas.microsoft.com/office/drawing/2010/main" val="0"/>
                </a:ext>
              </a:extLst>
            </a:blip>
            <a:srcRect l="15000" t="14074" r="19027" b="8889"/>
            <a:stretch/>
          </p:blipFill>
          <p:spPr>
            <a:xfrm rot="5400000">
              <a:off x="3375670" y="1602485"/>
              <a:ext cx="4572000" cy="4003478"/>
            </a:xfrm>
            <a:prstGeom prst="rect">
              <a:avLst/>
            </a:prstGeom>
          </p:spPr>
        </p:pic>
        <p:sp>
          <p:nvSpPr>
            <p:cNvPr id="20" name="TextBox 19">
              <a:extLst>
                <a:ext uri="{FF2B5EF4-FFF2-40B4-BE49-F238E27FC236}">
                  <a16:creationId xmlns:a16="http://schemas.microsoft.com/office/drawing/2014/main" id="{6239ED04-05D1-4D73-BAD1-72014A34B9B8}"/>
                </a:ext>
              </a:extLst>
            </p:cNvPr>
            <p:cNvSpPr txBox="1"/>
            <p:nvPr/>
          </p:nvSpPr>
          <p:spPr>
            <a:xfrm>
              <a:off x="3931837" y="1001451"/>
              <a:ext cx="3459665" cy="307777"/>
            </a:xfrm>
            <a:prstGeom prst="rect">
              <a:avLst/>
            </a:prstGeom>
            <a:noFill/>
          </p:spPr>
          <p:txBody>
            <a:bodyPr wrap="none" rtlCol="0">
              <a:spAutoFit/>
            </a:bodyPr>
            <a:lstStyle/>
            <a:p>
              <a:pPr algn="ctr"/>
              <a:r>
                <a:rPr lang="en-US" sz="1400" b="1" dirty="0">
                  <a:latin typeface="Times New Roman" panose="02020603050405020304" pitchFamily="18" charset="0"/>
                  <a:cs typeface="Times New Roman" panose="02020603050405020304" pitchFamily="18" charset="0"/>
                </a:rPr>
                <a:t>Single-pad </a:t>
              </a:r>
              <a:r>
                <a:rPr lang="en-US" sz="1400" b="1" dirty="0">
                  <a:solidFill>
                    <a:srgbClr val="C00000"/>
                  </a:solidFill>
                  <a:latin typeface="Times New Roman" panose="02020603050405020304" pitchFamily="18" charset="0"/>
                  <a:cs typeface="Times New Roman" panose="02020603050405020304" pitchFamily="18" charset="0"/>
                </a:rPr>
                <a:t>µRWELL-PICOSEC</a:t>
              </a:r>
              <a:r>
                <a:rPr lang="en-US" sz="1400" b="1" dirty="0">
                  <a:latin typeface="Times New Roman" panose="02020603050405020304" pitchFamily="18" charset="0"/>
                  <a:cs typeface="Times New Roman" panose="02020603050405020304" pitchFamily="18" charset="0"/>
                </a:rPr>
                <a:t> prototype</a:t>
              </a:r>
            </a:p>
          </p:txBody>
        </p:sp>
        <p:sp>
          <p:nvSpPr>
            <p:cNvPr id="2" name="TextBox 1">
              <a:extLst>
                <a:ext uri="{FF2B5EF4-FFF2-40B4-BE49-F238E27FC236}">
                  <a16:creationId xmlns:a16="http://schemas.microsoft.com/office/drawing/2014/main" id="{F51004A5-6416-408F-A4F3-A66789A19095}"/>
                </a:ext>
              </a:extLst>
            </p:cNvPr>
            <p:cNvSpPr txBox="1"/>
            <p:nvPr/>
          </p:nvSpPr>
          <p:spPr>
            <a:xfrm rot="18626509">
              <a:off x="5113503" y="3081943"/>
              <a:ext cx="1002446" cy="584775"/>
            </a:xfrm>
            <a:prstGeom prst="rect">
              <a:avLst/>
            </a:prstGeom>
            <a:noFill/>
          </p:spPr>
          <p:txBody>
            <a:bodyPr wrap="square" rtlCol="0">
              <a:spAutoFit/>
            </a:bodyPr>
            <a:lstStyle/>
            <a:p>
              <a:r>
                <a:rPr lang="en-US" sz="1600" dirty="0">
                  <a:solidFill>
                    <a:schemeClr val="bg1"/>
                  </a:solidFill>
                  <a:latin typeface="Times New Roman" panose="02020603050405020304" pitchFamily="18" charset="0"/>
                  <a:cs typeface="Times New Roman" panose="02020603050405020304" pitchFamily="18" charset="0"/>
                </a:rPr>
                <a:t>µRWELL electrode</a:t>
              </a:r>
              <a:endParaRPr lang="fr-FR" sz="1600" dirty="0">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77589F8-11F1-4FB6-B4DC-632570241F51}"/>
                </a:ext>
              </a:extLst>
            </p:cNvPr>
            <p:cNvSpPr txBox="1"/>
            <p:nvPr/>
          </p:nvSpPr>
          <p:spPr>
            <a:xfrm rot="516778">
              <a:off x="6635823" y="2242879"/>
              <a:ext cx="639919" cy="338554"/>
            </a:xfrm>
            <a:prstGeom prst="rect">
              <a:avLst/>
            </a:prstGeom>
            <a:noFill/>
          </p:spPr>
          <p:txBody>
            <a:bodyPr wrap="none" rtlCol="0">
              <a:spAutoFit/>
            </a:bodyPr>
            <a:lstStyle/>
            <a:p>
              <a:r>
                <a:rPr lang="en-US" sz="1600" dirty="0">
                  <a:solidFill>
                    <a:schemeClr val="bg1"/>
                  </a:solidFill>
                  <a:latin typeface="Times New Roman" panose="02020603050405020304" pitchFamily="18" charset="0"/>
                  <a:cs typeface="Times New Roman" panose="02020603050405020304" pitchFamily="18" charset="0"/>
                </a:rPr>
                <a:t>GND</a:t>
              </a:r>
              <a:endParaRPr lang="fr-FR" sz="1600"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3DD07B7-775F-4C03-A0BD-80F741F6FB3E}"/>
                </a:ext>
              </a:extLst>
            </p:cNvPr>
            <p:cNvSpPr txBox="1"/>
            <p:nvPr/>
          </p:nvSpPr>
          <p:spPr>
            <a:xfrm rot="4611790">
              <a:off x="4913452" y="1495680"/>
              <a:ext cx="824265" cy="338554"/>
            </a:xfrm>
            <a:prstGeom prst="rect">
              <a:avLst/>
            </a:prstGeom>
            <a:noFill/>
          </p:spPr>
          <p:txBody>
            <a:bodyPr wrap="none" rtlCol="0">
              <a:spAutoFit/>
            </a:bodyPr>
            <a:lstStyle/>
            <a:p>
              <a:r>
                <a:rPr lang="en-US" sz="1600" dirty="0">
                  <a:solidFill>
                    <a:schemeClr val="bg1"/>
                  </a:solidFill>
                  <a:latin typeface="Times New Roman" panose="02020603050405020304" pitchFamily="18" charset="0"/>
                  <a:cs typeface="Times New Roman" panose="02020603050405020304" pitchFamily="18" charset="0"/>
                </a:rPr>
                <a:t>cathode</a:t>
              </a:r>
              <a:endParaRPr lang="fr-FR" sz="1600" dirty="0">
                <a:solidFill>
                  <a:schemeClr val="bg1"/>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1E5F98F1-A5FD-4B68-B26C-29E9234977E7}"/>
              </a:ext>
            </a:extLst>
          </p:cNvPr>
          <p:cNvGrpSpPr/>
          <p:nvPr/>
        </p:nvGrpSpPr>
        <p:grpSpPr>
          <a:xfrm>
            <a:off x="8488384" y="1220023"/>
            <a:ext cx="3671133" cy="4902850"/>
            <a:chOff x="8260664" y="987376"/>
            <a:chExt cx="3671133" cy="4902850"/>
          </a:xfrm>
        </p:grpSpPr>
        <p:pic>
          <p:nvPicPr>
            <p:cNvPr id="17" name="Picture 16">
              <a:extLst>
                <a:ext uri="{FF2B5EF4-FFF2-40B4-BE49-F238E27FC236}">
                  <a16:creationId xmlns:a16="http://schemas.microsoft.com/office/drawing/2014/main" id="{7294C060-775E-4A34-8503-A9A689284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810231" y="1889994"/>
              <a:ext cx="4572000" cy="3428463"/>
            </a:xfrm>
            <a:prstGeom prst="rect">
              <a:avLst/>
            </a:prstGeom>
          </p:spPr>
        </p:pic>
        <p:sp>
          <p:nvSpPr>
            <p:cNvPr id="10" name="TextBox 9">
              <a:extLst>
                <a:ext uri="{FF2B5EF4-FFF2-40B4-BE49-F238E27FC236}">
                  <a16:creationId xmlns:a16="http://schemas.microsoft.com/office/drawing/2014/main" id="{E2CFF77B-0FB6-401B-ADDB-78484FFBD3A4}"/>
                </a:ext>
              </a:extLst>
            </p:cNvPr>
            <p:cNvSpPr txBox="1"/>
            <p:nvPr/>
          </p:nvSpPr>
          <p:spPr>
            <a:xfrm>
              <a:off x="8260664" y="987376"/>
              <a:ext cx="3671133" cy="307777"/>
            </a:xfrm>
            <a:prstGeom prst="rect">
              <a:avLst/>
            </a:prstGeom>
            <a:noFill/>
          </p:spPr>
          <p:txBody>
            <a:bodyPr wrap="none" rtlCol="0">
              <a:spAutoFit/>
            </a:bodyPr>
            <a:lstStyle/>
            <a:p>
              <a:pPr algn="ctr"/>
              <a:r>
                <a:rPr lang="en-US" sz="1400" b="1" dirty="0">
                  <a:latin typeface="Times New Roman" panose="02020603050405020304" pitchFamily="18" charset="0"/>
                  <a:cs typeface="Times New Roman" panose="02020603050405020304" pitchFamily="18" charset="0"/>
                </a:rPr>
                <a:t>Prototype on test  bench at CERN GDD Lab  </a:t>
              </a:r>
            </a:p>
          </p:txBody>
        </p:sp>
      </p:grpSp>
      <p:sp>
        <p:nvSpPr>
          <p:cNvPr id="13" name="Rectangle 12">
            <a:extLst>
              <a:ext uri="{FF2B5EF4-FFF2-40B4-BE49-F238E27FC236}">
                <a16:creationId xmlns:a16="http://schemas.microsoft.com/office/drawing/2014/main" id="{E73916C2-19BD-4122-8A63-DC30CAB2B7F1}"/>
              </a:ext>
            </a:extLst>
          </p:cNvPr>
          <p:cNvSpPr/>
          <p:nvPr/>
        </p:nvSpPr>
        <p:spPr>
          <a:xfrm>
            <a:off x="-45112" y="896971"/>
            <a:ext cx="4441150" cy="5725285"/>
          </a:xfrm>
          <a:prstGeom prst="rect">
            <a:avLst/>
          </a:prstGeom>
        </p:spPr>
        <p:txBody>
          <a:bodyPr wrap="square">
            <a:spAutoFit/>
          </a:bodyPr>
          <a:lstStyle/>
          <a:p>
            <a:pPr lvl="0">
              <a:lnSpc>
                <a:spcPts val="2600"/>
              </a:lnSpc>
            </a:pPr>
            <a:r>
              <a:rPr lang="en-US" sz="1600" b="1" dirty="0">
                <a:latin typeface="Times New Roman" panose="02020603050405020304" pitchFamily="18" charset="0"/>
                <a:cs typeface="Times New Roman" panose="02020603050405020304" pitchFamily="18" charset="0"/>
              </a:rPr>
              <a:t>First µRWELL-PICOSEC prototype</a:t>
            </a:r>
          </a:p>
          <a:p>
            <a:pPr>
              <a:lnSpc>
                <a:spcPts val="2600"/>
              </a:lnSpc>
            </a:pPr>
            <a:r>
              <a:rPr lang="en-US" sz="1600"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Single-pad small prototype</a:t>
            </a:r>
          </a:p>
          <a:p>
            <a:pPr marL="274320" indent="-365760">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1 cm diameter active area</a:t>
            </a:r>
          </a:p>
          <a:p>
            <a:pPr marL="274320" indent="-365760">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3 mm thick radiator + </a:t>
            </a:r>
            <a:r>
              <a:rPr lang="en-US" sz="1600" dirty="0" err="1">
                <a:latin typeface="Times New Roman" panose="02020603050405020304" pitchFamily="18" charset="0"/>
                <a:cs typeface="Times New Roman" panose="02020603050405020304" pitchFamily="18" charset="0"/>
                <a:sym typeface="Wingdings" panose="05000000000000000000" pitchFamily="2" charset="2"/>
              </a:rPr>
              <a:t>CsI</a:t>
            </a:r>
            <a:r>
              <a:rPr lang="en-US" sz="1600" dirty="0">
                <a:latin typeface="Times New Roman" panose="02020603050405020304" pitchFamily="18" charset="0"/>
                <a:cs typeface="Times New Roman" panose="02020603050405020304" pitchFamily="18" charset="0"/>
                <a:sym typeface="Wingdings" panose="05000000000000000000" pitchFamily="2" charset="2"/>
              </a:rPr>
              <a:t> photocathode</a:t>
            </a:r>
          </a:p>
          <a:p>
            <a:pPr marL="274320" indent="-365760">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Sensor: 50 µm µRWELL on 50 µm Kapton </a:t>
            </a:r>
          </a:p>
          <a:p>
            <a:pPr marL="274320" indent="-365760">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Holes parameters: 140 µm / 70 µm / 50 µm</a:t>
            </a:r>
          </a:p>
          <a:p>
            <a:pPr>
              <a:lnSpc>
                <a:spcPts val="2600"/>
              </a:lnSpc>
            </a:pPr>
            <a:r>
              <a:rPr lang="en-US" sz="1600" dirty="0">
                <a:solidFill>
                  <a:schemeClr val="accent1"/>
                </a:solidFill>
                <a:latin typeface="Times New Roman" panose="02020603050405020304" pitchFamily="18" charset="0"/>
                <a:cs typeface="Times New Roman" panose="02020603050405020304" pitchFamily="18" charset="0"/>
              </a:rPr>
              <a:t>First tests with LED source (GDD lab, 12/2022)</a:t>
            </a:r>
          </a:p>
          <a:p>
            <a:pPr marL="274320" indent="-365760">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Poor timing compared to MM-PICOSEC</a:t>
            </a:r>
          </a:p>
          <a:p>
            <a:pPr marL="274320" indent="-365760">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Prototype very resilient against sparks</a:t>
            </a:r>
          </a:p>
          <a:p>
            <a:pPr>
              <a:lnSpc>
                <a:spcPts val="2600"/>
              </a:lnSpc>
            </a:pPr>
            <a:r>
              <a:rPr lang="en-US" sz="1600" dirty="0">
                <a:solidFill>
                  <a:srgbClr val="C00000"/>
                </a:solidFill>
                <a:latin typeface="Times New Roman" panose="02020603050405020304" pitchFamily="18" charset="0"/>
                <a:cs typeface="Times New Roman" panose="02020603050405020304" pitchFamily="18" charset="0"/>
              </a:rPr>
              <a:t>Lessons learned from preliminary tests</a:t>
            </a:r>
          </a:p>
          <a:p>
            <a:pPr marL="274320" indent="-365760">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Several parameters to be tweaked to improve resolution</a:t>
            </a:r>
          </a:p>
          <a:p>
            <a:pPr marL="274320" indent="-365760">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µRWELL hole parameters to be optimized</a:t>
            </a:r>
          </a:p>
          <a:p>
            <a:pPr marL="274320" indent="-365760">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Minimizing capacitance noise </a:t>
            </a:r>
            <a:r>
              <a:rPr lang="en-US" sz="1600" dirty="0">
                <a:latin typeface="Times New Roman" panose="02020603050405020304" pitchFamily="18" charset="0"/>
                <a:cs typeface="Times New Roman" panose="02020603050405020304" pitchFamily="18" charset="0"/>
                <a:sym typeface="Wingdings" panose="05000000000000000000" pitchFamily="2" charset="2"/>
              </a:rPr>
              <a:t></a:t>
            </a:r>
            <a:r>
              <a:rPr lang="en-US" sz="1600" dirty="0">
                <a:latin typeface="Times New Roman" panose="02020603050405020304" pitchFamily="18" charset="0"/>
                <a:cs typeface="Times New Roman" panose="02020603050405020304" pitchFamily="18" charset="0"/>
              </a:rPr>
              <a:t> increase the gap between µRWELL device and pad layer</a:t>
            </a:r>
          </a:p>
          <a:p>
            <a:pPr marL="274320" indent="-365760">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Reduce or eliminate all external source of capacitance noise </a:t>
            </a:r>
            <a:r>
              <a:rPr lang="en-US" sz="1600" dirty="0">
                <a:latin typeface="Times New Roman" panose="02020603050405020304" pitchFamily="18" charset="0"/>
                <a:cs typeface="Times New Roman" panose="02020603050405020304" pitchFamily="18" charset="0"/>
                <a:sym typeface="Wingdings" panose="05000000000000000000" pitchFamily="2" charset="2"/>
              </a:rPr>
              <a:t> wire connection …</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085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85">
            <a:extLst>
              <a:ext uri="{FF2B5EF4-FFF2-40B4-BE49-F238E27FC236}">
                <a16:creationId xmlns:a16="http://schemas.microsoft.com/office/drawing/2014/main" id="{4A0DAC9D-A904-EA40-B8A9-090EAD8BB597}"/>
              </a:ext>
            </a:extLst>
          </p:cNvPr>
          <p:cNvSpPr txBox="1"/>
          <p:nvPr/>
        </p:nvSpPr>
        <p:spPr>
          <a:xfrm>
            <a:off x="1524000" y="0"/>
            <a:ext cx="914400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0070C0"/>
                </a:solidFill>
                <a:latin typeface="Times New Roman" panose="02020603050405020304" pitchFamily="18" charset="0"/>
                <a:ea typeface="Arial"/>
                <a:cs typeface="Times New Roman" panose="02020603050405020304" pitchFamily="18" charset="0"/>
                <a:sym typeface="Arial"/>
              </a:rPr>
              <a:t>µRWELL-PICOSEC: </a:t>
            </a:r>
            <a:r>
              <a:rPr lang="en-US" sz="2800" dirty="0">
                <a:solidFill>
                  <a:srgbClr val="C00000"/>
                </a:solidFill>
                <a:latin typeface="Times New Roman" panose="02020603050405020304" pitchFamily="18" charset="0"/>
                <a:ea typeface="Arial"/>
                <a:cs typeface="Times New Roman" panose="02020603050405020304" pitchFamily="18" charset="0"/>
                <a:sym typeface="Arial"/>
              </a:rPr>
              <a:t>CERN Test Beam (July &amp; August 2023) </a:t>
            </a:r>
          </a:p>
        </p:txBody>
      </p:sp>
      <p:sp>
        <p:nvSpPr>
          <p:cNvPr id="4" name="Footer Placeholder 3">
            <a:extLst>
              <a:ext uri="{FF2B5EF4-FFF2-40B4-BE49-F238E27FC236}">
                <a16:creationId xmlns:a16="http://schemas.microsoft.com/office/drawing/2014/main" id="{731E9861-9466-457C-9404-5D59C7536C14}"/>
              </a:ext>
            </a:extLst>
          </p:cNvPr>
          <p:cNvSpPr>
            <a:spLocks noGrp="1"/>
          </p:cNvSpPr>
          <p:nvPr>
            <p:ph type="ftr" idx="11"/>
          </p:nvPr>
        </p:nvSpPr>
        <p:spPr>
          <a:xfrm>
            <a:off x="3810000" y="6492875"/>
            <a:ext cx="4572000" cy="365125"/>
          </a:xfrm>
        </p:spPr>
        <p:txBody>
          <a:bodyPr/>
          <a:lstStyle/>
          <a:p>
            <a:r>
              <a:rPr lang="en-US"/>
              <a:t>IEEE NSS MIC RTSD 2023 Vancouver - 11/04/2023</a:t>
            </a:r>
            <a:endParaRPr lang="en-US" dirty="0"/>
          </a:p>
        </p:txBody>
      </p:sp>
      <p:grpSp>
        <p:nvGrpSpPr>
          <p:cNvPr id="7" name="Group 6">
            <a:extLst>
              <a:ext uri="{FF2B5EF4-FFF2-40B4-BE49-F238E27FC236}">
                <a16:creationId xmlns:a16="http://schemas.microsoft.com/office/drawing/2014/main" id="{67B78E8F-3CAB-4368-867D-5B7450B64199}"/>
              </a:ext>
            </a:extLst>
          </p:cNvPr>
          <p:cNvGrpSpPr/>
          <p:nvPr/>
        </p:nvGrpSpPr>
        <p:grpSpPr>
          <a:xfrm>
            <a:off x="6558820" y="1059075"/>
            <a:ext cx="5486400" cy="4453825"/>
            <a:chOff x="168103" y="793257"/>
            <a:chExt cx="5486400" cy="4453825"/>
          </a:xfrm>
        </p:grpSpPr>
        <p:pic>
          <p:nvPicPr>
            <p:cNvPr id="14" name="Picture 13" descr="A picture containing engine, cluttered, miller&#10;&#10;Description automatically generated">
              <a:extLst>
                <a:ext uri="{FF2B5EF4-FFF2-40B4-BE49-F238E27FC236}">
                  <a16:creationId xmlns:a16="http://schemas.microsoft.com/office/drawing/2014/main" id="{CA3F69C1-9A27-4935-B8FE-F80BE9B74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03" y="1132282"/>
              <a:ext cx="5486400" cy="4114800"/>
            </a:xfrm>
            <a:prstGeom prst="rect">
              <a:avLst/>
            </a:prstGeom>
            <a:solidFill>
              <a:schemeClr val="bg1"/>
            </a:solidFill>
          </p:spPr>
        </p:pic>
        <p:sp>
          <p:nvSpPr>
            <p:cNvPr id="15" name="TextBox 14">
              <a:extLst>
                <a:ext uri="{FF2B5EF4-FFF2-40B4-BE49-F238E27FC236}">
                  <a16:creationId xmlns:a16="http://schemas.microsoft.com/office/drawing/2014/main" id="{D619BD6D-B200-4AC8-BB47-A2B6648595B3}"/>
                </a:ext>
              </a:extLst>
            </p:cNvPr>
            <p:cNvSpPr txBox="1"/>
            <p:nvPr/>
          </p:nvSpPr>
          <p:spPr>
            <a:xfrm>
              <a:off x="168103" y="793257"/>
              <a:ext cx="5486400" cy="338554"/>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MM-PICOSEC Coll. Test beam setup @ CERN (July 2023)</a:t>
              </a:r>
            </a:p>
          </p:txBody>
        </p:sp>
      </p:grpSp>
      <p:sp>
        <p:nvSpPr>
          <p:cNvPr id="18" name="TextBox 17">
            <a:extLst>
              <a:ext uri="{FF2B5EF4-FFF2-40B4-BE49-F238E27FC236}">
                <a16:creationId xmlns:a16="http://schemas.microsoft.com/office/drawing/2014/main" id="{D1984014-8D78-490A-AB43-02C6F2E84D58}"/>
              </a:ext>
            </a:extLst>
          </p:cNvPr>
          <p:cNvSpPr txBox="1"/>
          <p:nvPr/>
        </p:nvSpPr>
        <p:spPr>
          <a:xfrm>
            <a:off x="-37161" y="3618644"/>
            <a:ext cx="6558072" cy="2535566"/>
          </a:xfrm>
          <a:prstGeom prst="rect">
            <a:avLst/>
          </a:prstGeom>
          <a:noFill/>
        </p:spPr>
        <p:txBody>
          <a:bodyPr wrap="square" rtlCol="0">
            <a:spAutoFit/>
          </a:bodyPr>
          <a:lstStyle/>
          <a:p>
            <a:pPr marL="548640" indent="-548640">
              <a:lnSpc>
                <a:spcPct val="150000"/>
              </a:lnSpc>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Participate in the PICOSEC Coll. 2 test beam campaigns @ CERN in July 2023 &amp; Aug. –Sept. 2023</a:t>
            </a:r>
          </a:p>
          <a:p>
            <a:pPr marL="548640" indent="-548640">
              <a:lnSpc>
                <a:spcPct val="150000"/>
              </a:lnSpc>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Several single-channel µRWELL-PICOSEC prototypes with different parameters were tested  </a:t>
            </a:r>
          </a:p>
          <a:p>
            <a:pPr marL="548640" indent="-548640">
              <a:lnSpc>
                <a:spcPct val="150000"/>
              </a:lnSpc>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HV scan on both the cathode (pre-amplification) and anode (µRWELL amplification)</a:t>
            </a:r>
          </a:p>
        </p:txBody>
      </p:sp>
      <p:pic>
        <p:nvPicPr>
          <p:cNvPr id="19" name="Picture 2">
            <a:extLst>
              <a:ext uri="{FF2B5EF4-FFF2-40B4-BE49-F238E27FC236}">
                <a16:creationId xmlns:a16="http://schemas.microsoft.com/office/drawing/2014/main" id="{D8BD9C39-FF7A-40DE-86A7-8F9DB722BE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76"/>
          <a:stretch/>
        </p:blipFill>
        <p:spPr bwMode="auto">
          <a:xfrm>
            <a:off x="1034511" y="947072"/>
            <a:ext cx="5486400" cy="26389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picture containing indoor, miller, automaton&#10;&#10;Description automatically generated">
            <a:extLst>
              <a:ext uri="{FF2B5EF4-FFF2-40B4-BE49-F238E27FC236}">
                <a16:creationId xmlns:a16="http://schemas.microsoft.com/office/drawing/2014/main" id="{ED6FC17E-DB59-417E-923C-0BBD920126DA}"/>
              </a:ext>
            </a:extLst>
          </p:cNvPr>
          <p:cNvPicPr>
            <a:picLocks noChangeAspect="1"/>
          </p:cNvPicPr>
          <p:nvPr/>
        </p:nvPicPr>
        <p:blipFill rotWithShape="1">
          <a:blip r:embed="rId4">
            <a:extLst>
              <a:ext uri="{28A0092B-C50C-407E-A947-70E740481C1C}">
                <a14:useLocalDpi xmlns:a14="http://schemas.microsoft.com/office/drawing/2010/main" val="0"/>
              </a:ext>
            </a:extLst>
          </a:blip>
          <a:srcRect l="6503" t="9691" r="4704" b="11745"/>
          <a:stretch/>
        </p:blipFill>
        <p:spPr>
          <a:xfrm>
            <a:off x="7905813" y="4620542"/>
            <a:ext cx="3257758" cy="2161768"/>
          </a:xfrm>
          <a:prstGeom prst="rect">
            <a:avLst/>
          </a:prstGeom>
          <a:solidFill>
            <a:schemeClr val="bg1"/>
          </a:solidFill>
          <a:ln w="19050">
            <a:noFill/>
          </a:ln>
        </p:spPr>
      </p:pic>
      <p:cxnSp>
        <p:nvCxnSpPr>
          <p:cNvPr id="22" name="Straight Arrow Connector 21">
            <a:extLst>
              <a:ext uri="{FF2B5EF4-FFF2-40B4-BE49-F238E27FC236}">
                <a16:creationId xmlns:a16="http://schemas.microsoft.com/office/drawing/2014/main" id="{15A376DF-C269-4EDB-9008-FCF71B80CEF4}"/>
              </a:ext>
            </a:extLst>
          </p:cNvPr>
          <p:cNvCxnSpPr>
            <a:cxnSpLocks/>
            <a:stCxn id="21" idx="0"/>
          </p:cNvCxnSpPr>
          <p:nvPr/>
        </p:nvCxnSpPr>
        <p:spPr>
          <a:xfrm flipH="1" flipV="1">
            <a:off x="3215602" y="2266524"/>
            <a:ext cx="6319090" cy="2354018"/>
          </a:xfrm>
          <a:prstGeom prst="straightConnector1">
            <a:avLst/>
          </a:prstGeom>
          <a:solidFill>
            <a:schemeClr val="bg1"/>
          </a:solidFill>
          <a:ln w="22225">
            <a:solidFill>
              <a:srgbClr val="00FFFF"/>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F1BEAEB-494F-4D4C-B4FD-11C01435893C}"/>
              </a:ext>
            </a:extLst>
          </p:cNvPr>
          <p:cNvSpPr txBox="1"/>
          <p:nvPr/>
        </p:nvSpPr>
        <p:spPr>
          <a:xfrm>
            <a:off x="8183502" y="4677657"/>
            <a:ext cx="2702380"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µRWELL-PICOSEC prototype</a:t>
            </a:r>
            <a:endParaRPr lang="fr-FR" sz="1400" b="1" dirty="0">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C71401D7-D5F5-41E8-B98F-F90C1AEEE605}"/>
              </a:ext>
            </a:extLst>
          </p:cNvPr>
          <p:cNvCxnSpPr>
            <a:cxnSpLocks/>
            <a:stCxn id="21" idx="0"/>
          </p:cNvCxnSpPr>
          <p:nvPr/>
        </p:nvCxnSpPr>
        <p:spPr>
          <a:xfrm flipV="1">
            <a:off x="9534692" y="2711302"/>
            <a:ext cx="374852" cy="1909240"/>
          </a:xfrm>
          <a:prstGeom prst="straightConnector1">
            <a:avLst/>
          </a:prstGeom>
          <a:solidFill>
            <a:schemeClr val="bg1"/>
          </a:solidFill>
          <a:ln w="22225">
            <a:solidFill>
              <a:srgbClr val="00FFFF"/>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9F5A2E8-A357-4C5F-A4B9-35BEDD4ADE64}"/>
              </a:ext>
            </a:extLst>
          </p:cNvPr>
          <p:cNvCxnSpPr>
            <a:cxnSpLocks/>
          </p:cNvCxnSpPr>
          <p:nvPr/>
        </p:nvCxnSpPr>
        <p:spPr>
          <a:xfrm flipV="1">
            <a:off x="74428" y="2163741"/>
            <a:ext cx="914400" cy="0"/>
          </a:xfrm>
          <a:prstGeom prst="straightConnector1">
            <a:avLst/>
          </a:prstGeom>
          <a:solidFill>
            <a:schemeClr val="bg1"/>
          </a:solidFill>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B8C37D9F-3E32-4968-BFBC-DF58758D0945}"/>
              </a:ext>
            </a:extLst>
          </p:cNvPr>
          <p:cNvSpPr txBox="1"/>
          <p:nvPr/>
        </p:nvSpPr>
        <p:spPr>
          <a:xfrm>
            <a:off x="-9920" y="1629572"/>
            <a:ext cx="914400"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Beam</a:t>
            </a:r>
            <a:endParaRPr lang="fr-F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8845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sldNum" idx="4294967295"/>
          </p:nvPr>
        </p:nvSpPr>
        <p:spPr>
          <a:xfrm>
            <a:off x="7377479" y="6453288"/>
            <a:ext cx="2133599" cy="365125"/>
          </a:xfrm>
          <a:prstGeom prst="rect">
            <a:avLst/>
          </a:prstGeom>
          <a:noFill/>
          <a:ln>
            <a:noFill/>
          </a:ln>
        </p:spPr>
        <p:txBody>
          <a:bodyPr vert="horz" wrap="square" lIns="91350" tIns="45675" rIns="91350" bIns="45675" rtlCol="0" anchor="ctr" anchorCtr="0">
            <a:noAutofit/>
          </a:bodyPr>
          <a:lstStyle/>
          <a:p>
            <a:pPr algn="ctr">
              <a:buSzPct val="25000"/>
            </a:pPr>
            <a:fld id="{00000000-1234-1234-1234-123412341234}" type="slidenum">
              <a:rPr lang="en-US">
                <a:solidFill>
                  <a:srgbClr val="FFFFFF"/>
                </a:solidFill>
                <a:latin typeface="Calibri"/>
                <a:ea typeface="Calibri"/>
                <a:cs typeface="Calibri"/>
                <a:sym typeface="Calibri"/>
              </a:rPr>
              <a:pPr algn="ctr">
                <a:buSzPct val="25000"/>
              </a:pPr>
              <a:t>14</a:t>
            </a:fld>
            <a:endParaRPr lang="en-US" dirty="0">
              <a:solidFill>
                <a:srgbClr val="FFFFFF"/>
              </a:solidFill>
              <a:latin typeface="Calibri"/>
              <a:ea typeface="Calibri"/>
              <a:cs typeface="Calibri"/>
              <a:sym typeface="Calibri"/>
            </a:endParaRPr>
          </a:p>
        </p:txBody>
      </p:sp>
      <p:sp>
        <p:nvSpPr>
          <p:cNvPr id="285" name="Shape 285"/>
          <p:cNvSpPr txBox="1"/>
          <p:nvPr/>
        </p:nvSpPr>
        <p:spPr>
          <a:xfrm>
            <a:off x="1524000" y="-1"/>
            <a:ext cx="914400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0070C0"/>
                </a:solidFill>
                <a:latin typeface="Times New Roman" panose="02020603050405020304" pitchFamily="18" charset="0"/>
                <a:ea typeface="Arial"/>
                <a:cs typeface="Times New Roman" panose="02020603050405020304" pitchFamily="18" charset="0"/>
                <a:sym typeface="Arial"/>
              </a:rPr>
              <a:t>Outline</a:t>
            </a:r>
            <a:endParaRPr lang="en-US" sz="2800" dirty="0">
              <a:latin typeface="Times New Roman" panose="02020603050405020304" pitchFamily="18" charset="0"/>
              <a:ea typeface="Arial"/>
              <a:cs typeface="Times New Roman" panose="02020603050405020304" pitchFamily="18" charset="0"/>
              <a:sym typeface="Arial"/>
            </a:endParaRP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IEEE NSS MIC RTSD 2023 Vancouver - 11/04/2023</a:t>
            </a:r>
            <a:endParaRPr lang="en-US" dirty="0">
              <a:solidFill>
                <a:schemeClr val="bg1">
                  <a:lumMod val="50000"/>
                </a:schemeClr>
              </a:solidFill>
            </a:endParaRPr>
          </a:p>
        </p:txBody>
      </p:sp>
      <p:sp>
        <p:nvSpPr>
          <p:cNvPr id="5" name="Rectangle 4">
            <a:extLst>
              <a:ext uri="{FF2B5EF4-FFF2-40B4-BE49-F238E27FC236}">
                <a16:creationId xmlns:a16="http://schemas.microsoft.com/office/drawing/2014/main" id="{0E2A80C7-6727-44F0-B735-4F7E428F4C85}"/>
              </a:ext>
            </a:extLst>
          </p:cNvPr>
          <p:cNvSpPr/>
          <p:nvPr/>
        </p:nvSpPr>
        <p:spPr>
          <a:xfrm>
            <a:off x="0" y="1269274"/>
            <a:ext cx="12187554" cy="4319452"/>
          </a:xfrm>
          <a:prstGeom prst="rect">
            <a:avLst/>
          </a:prstGeom>
        </p:spPr>
        <p:txBody>
          <a:bodyPr wrap="square">
            <a:spAutoFit/>
          </a:bodyPr>
          <a:lstStyle/>
          <a:p>
            <a:pPr marL="365760" indent="-365760">
              <a:lnSpc>
                <a:spcPct val="300000"/>
              </a:lnSpc>
              <a:buFont typeface="Wingdings" panose="05000000000000000000" pitchFamily="2" charset="2"/>
              <a:buChar char="v"/>
            </a:pPr>
            <a:r>
              <a:rPr lang="en-US" sz="2400" dirty="0">
                <a:solidFill>
                  <a:schemeClr val="bg1">
                    <a:lumMod val="85000"/>
                  </a:schemeClr>
                </a:solidFill>
                <a:latin typeface="Times New Roman" panose="02020603050405020304" pitchFamily="18" charset="0"/>
                <a:cs typeface="Times New Roman" panose="02020603050405020304" pitchFamily="18" charset="0"/>
              </a:rPr>
              <a:t>Introduction and concept of picosecond timing Micro Pattern Gaseous Detectors (MPGDs)</a:t>
            </a:r>
          </a:p>
          <a:p>
            <a:pPr marL="365760" indent="-365760">
              <a:lnSpc>
                <a:spcPct val="300000"/>
              </a:lnSpc>
              <a:buFont typeface="Wingdings" panose="05000000000000000000" pitchFamily="2" charset="2"/>
              <a:buChar char="v"/>
            </a:pPr>
            <a:r>
              <a:rPr lang="en-US" sz="2400" dirty="0">
                <a:solidFill>
                  <a:schemeClr val="bg1">
                    <a:lumMod val="85000"/>
                  </a:schemeClr>
                </a:solidFill>
                <a:latin typeface="Times New Roman" panose="02020603050405020304" pitchFamily="18" charset="0"/>
                <a:cs typeface="Times New Roman" panose="02020603050405020304" pitchFamily="18" charset="0"/>
              </a:rPr>
              <a:t>Development of µRWELL-PICOSEC detector @  JLab (LDRD FY22).</a:t>
            </a:r>
          </a:p>
          <a:p>
            <a:pPr marL="365760" indent="-365760">
              <a:lnSpc>
                <a:spcPct val="30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Preliminary results: Impact µRWELL hole parameters on timing performance</a:t>
            </a:r>
          </a:p>
          <a:p>
            <a:pPr marL="365760" indent="-365760">
              <a:lnSpc>
                <a:spcPct val="300000"/>
              </a:lnSpc>
              <a:buFont typeface="Wingdings" panose="05000000000000000000" pitchFamily="2" charset="2"/>
              <a:buChar char="v"/>
            </a:pPr>
            <a:r>
              <a:rPr lang="en-US" sz="2400" dirty="0">
                <a:solidFill>
                  <a:schemeClr val="bg1">
                    <a:lumMod val="85000"/>
                  </a:schemeClr>
                </a:solidFill>
                <a:latin typeface="Times New Roman" panose="02020603050405020304" pitchFamily="18" charset="0"/>
                <a:cs typeface="Times New Roman" panose="02020603050405020304" pitchFamily="18" charset="0"/>
              </a:rPr>
              <a:t>Ongoing R&amp;D and approaches to address challenges of µRWELL-PICOSEC. </a:t>
            </a:r>
          </a:p>
        </p:txBody>
      </p:sp>
    </p:spTree>
    <p:extLst>
      <p:ext uri="{BB962C8B-B14F-4D97-AF65-F5344CB8AC3E}">
        <p14:creationId xmlns:p14="http://schemas.microsoft.com/office/powerpoint/2010/main" val="1637117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5B39C13-46AF-44CF-AF70-7F16743713CA}"/>
              </a:ext>
            </a:extLst>
          </p:cNvPr>
          <p:cNvGrpSpPr/>
          <p:nvPr/>
        </p:nvGrpSpPr>
        <p:grpSpPr>
          <a:xfrm>
            <a:off x="4936922" y="3770570"/>
            <a:ext cx="3657600" cy="2742155"/>
            <a:chOff x="8456309" y="3696143"/>
            <a:chExt cx="3657600" cy="2742155"/>
          </a:xfrm>
        </p:grpSpPr>
        <p:pic>
          <p:nvPicPr>
            <p:cNvPr id="7" name="Picture 6" descr="Chart, histogram&#10;&#10;Description automatically generated">
              <a:extLst>
                <a:ext uri="{FF2B5EF4-FFF2-40B4-BE49-F238E27FC236}">
                  <a16:creationId xmlns:a16="http://schemas.microsoft.com/office/drawing/2014/main" id="{DFE1629F-052A-458E-9F79-1CF57E602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6309" y="3696143"/>
              <a:ext cx="3657600" cy="2742155"/>
            </a:xfrm>
            <a:prstGeom prst="rect">
              <a:avLst/>
            </a:prstGeom>
          </p:spPr>
        </p:pic>
        <p:sp>
          <p:nvSpPr>
            <p:cNvPr id="102" name="TextBox 101">
              <a:extLst>
                <a:ext uri="{FF2B5EF4-FFF2-40B4-BE49-F238E27FC236}">
                  <a16:creationId xmlns:a16="http://schemas.microsoft.com/office/drawing/2014/main" id="{910CDDA2-7C9F-41C4-BFB1-D8C6AB58C91C}"/>
                </a:ext>
              </a:extLst>
            </p:cNvPr>
            <p:cNvSpPr txBox="1"/>
            <p:nvPr/>
          </p:nvSpPr>
          <p:spPr>
            <a:xfrm>
              <a:off x="10764253" y="4207065"/>
              <a:ext cx="914033" cy="307777"/>
            </a:xfrm>
            <a:prstGeom prst="rect">
              <a:avLst/>
            </a:prstGeom>
            <a:noFill/>
          </p:spPr>
          <p:txBody>
            <a:bodyPr wrap="none" rtlCol="0">
              <a:spAutoFit/>
            </a:bodyPr>
            <a:lstStyle/>
            <a:p>
              <a:r>
                <a:rPr lang="en-US" sz="1400" b="1" dirty="0">
                  <a:solidFill>
                    <a:srgbClr val="C00000"/>
                  </a:solidFill>
                  <a:latin typeface="Times New Roman" panose="02020603050405020304" pitchFamily="18" charset="0"/>
                  <a:cs typeface="Times New Roman" panose="02020603050405020304" pitchFamily="18" charset="0"/>
                </a:rPr>
                <a:t> </a:t>
              </a:r>
              <a:r>
                <a:rPr lang="el-GR" sz="1400" b="1" dirty="0">
                  <a:solidFill>
                    <a:srgbClr val="C00000"/>
                  </a:solidFill>
                  <a:latin typeface="Times New Roman" panose="02020603050405020304" pitchFamily="18" charset="0"/>
                  <a:cs typeface="Times New Roman" panose="02020603050405020304" pitchFamily="18" charset="0"/>
                </a:rPr>
                <a:t>σ</a:t>
              </a:r>
              <a:r>
                <a:rPr lang="en-US" sz="1400" b="1" dirty="0">
                  <a:solidFill>
                    <a:srgbClr val="C00000"/>
                  </a:solidFill>
                  <a:latin typeface="Times New Roman" panose="02020603050405020304" pitchFamily="18" charset="0"/>
                  <a:cs typeface="Times New Roman" panose="02020603050405020304" pitchFamily="18" charset="0"/>
                </a:rPr>
                <a:t> = 63 </a:t>
              </a:r>
              <a:r>
                <a:rPr lang="en-US" sz="1400" b="1" dirty="0" err="1">
                  <a:solidFill>
                    <a:srgbClr val="C00000"/>
                  </a:solidFill>
                  <a:latin typeface="Times New Roman" panose="02020603050405020304" pitchFamily="18" charset="0"/>
                  <a:cs typeface="Times New Roman" panose="02020603050405020304" pitchFamily="18" charset="0"/>
                </a:rPr>
                <a:t>ps</a:t>
              </a:r>
              <a:endParaRPr lang="fr-FR" sz="1400" b="1" dirty="0">
                <a:solidFill>
                  <a:srgbClr val="C00000"/>
                </a:solidFill>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07592B2D-F571-4A08-9372-D4EB8A0068DC}"/>
                </a:ext>
              </a:extLst>
            </p:cNvPr>
            <p:cNvSpPr txBox="1"/>
            <p:nvPr/>
          </p:nvSpPr>
          <p:spPr>
            <a:xfrm>
              <a:off x="10325491" y="5781620"/>
              <a:ext cx="1380506" cy="307777"/>
            </a:xfrm>
            <a:prstGeom prst="rect">
              <a:avLst/>
            </a:prstGeom>
            <a:solidFill>
              <a:schemeClr val="bg1"/>
            </a:solidFill>
          </p:spPr>
          <p:txBody>
            <a:bodyPr wrap="none" rtlCol="0">
              <a:spAutoFit/>
            </a:bodyPr>
            <a:lstStyle/>
            <a:p>
              <a:r>
                <a:rPr lang="en-US" sz="1400" b="1" dirty="0">
                  <a:latin typeface="Times New Roman" panose="02020603050405020304" pitchFamily="18" charset="0"/>
                  <a:cs typeface="Times New Roman" panose="02020603050405020304" pitchFamily="18" charset="0"/>
                </a:rPr>
                <a:t>T150-P120-</a:t>
              </a:r>
              <a:r>
                <a:rPr lang="en-US" sz="1400" b="1" dirty="0">
                  <a:solidFill>
                    <a:srgbClr val="C00000"/>
                  </a:solidFill>
                  <a:latin typeface="Times New Roman" panose="02020603050405020304" pitchFamily="18" charset="0"/>
                  <a:cs typeface="Times New Roman" panose="02020603050405020304" pitchFamily="18" charset="0"/>
                </a:rPr>
                <a:t>D70</a:t>
              </a:r>
              <a:endParaRPr lang="fr-FR" sz="1400" b="1" dirty="0">
                <a:solidFill>
                  <a:srgbClr val="C00000"/>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26AFA4C4-794A-4907-8D1A-5DB0AEB2E4F1}"/>
              </a:ext>
            </a:extLst>
          </p:cNvPr>
          <p:cNvGrpSpPr/>
          <p:nvPr/>
        </p:nvGrpSpPr>
        <p:grpSpPr>
          <a:xfrm>
            <a:off x="4968837" y="976134"/>
            <a:ext cx="3657600" cy="2742155"/>
            <a:chOff x="8456309" y="1006099"/>
            <a:chExt cx="3657600" cy="2742155"/>
          </a:xfrm>
        </p:grpSpPr>
        <p:pic>
          <p:nvPicPr>
            <p:cNvPr id="15" name="Picture 14" descr="Chart, histogram&#10;&#10;Description automatically generated">
              <a:extLst>
                <a:ext uri="{FF2B5EF4-FFF2-40B4-BE49-F238E27FC236}">
                  <a16:creationId xmlns:a16="http://schemas.microsoft.com/office/drawing/2014/main" id="{B528CC66-CC34-40BE-807D-1B8B2CB3C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6309" y="1006099"/>
              <a:ext cx="3657600" cy="2742155"/>
            </a:xfrm>
            <a:prstGeom prst="rect">
              <a:avLst/>
            </a:prstGeom>
          </p:spPr>
        </p:pic>
        <p:sp>
          <p:nvSpPr>
            <p:cNvPr id="63" name="TextBox 62">
              <a:extLst>
                <a:ext uri="{FF2B5EF4-FFF2-40B4-BE49-F238E27FC236}">
                  <a16:creationId xmlns:a16="http://schemas.microsoft.com/office/drawing/2014/main" id="{2199AAC3-F7B0-41AF-B618-3FF45D8C6EC8}"/>
                </a:ext>
              </a:extLst>
            </p:cNvPr>
            <p:cNvSpPr txBox="1"/>
            <p:nvPr/>
          </p:nvSpPr>
          <p:spPr>
            <a:xfrm>
              <a:off x="10325491" y="3103857"/>
              <a:ext cx="1380506" cy="307777"/>
            </a:xfrm>
            <a:prstGeom prst="rect">
              <a:avLst/>
            </a:prstGeom>
            <a:solidFill>
              <a:schemeClr val="bg1"/>
            </a:solidFill>
          </p:spPr>
          <p:txBody>
            <a:bodyPr wrap="none" rtlCol="0">
              <a:spAutoFit/>
            </a:bodyPr>
            <a:lstStyle/>
            <a:p>
              <a:r>
                <a:rPr lang="en-US" sz="1400" b="1" dirty="0">
                  <a:latin typeface="Times New Roman" panose="02020603050405020304" pitchFamily="18" charset="0"/>
                  <a:cs typeface="Times New Roman" panose="02020603050405020304" pitchFamily="18" charset="0"/>
                </a:rPr>
                <a:t>T150-P140-</a:t>
              </a:r>
              <a:r>
                <a:rPr lang="en-US" sz="1400" b="1" dirty="0">
                  <a:solidFill>
                    <a:srgbClr val="C00000"/>
                  </a:solidFill>
                  <a:latin typeface="Times New Roman" panose="02020603050405020304" pitchFamily="18" charset="0"/>
                  <a:cs typeface="Times New Roman" panose="02020603050405020304" pitchFamily="18" charset="0"/>
                </a:rPr>
                <a:t>D70</a:t>
              </a:r>
              <a:endParaRPr lang="fr-FR" sz="1400" b="1" dirty="0">
                <a:solidFill>
                  <a:srgbClr val="C00000"/>
                </a:solidFill>
                <a:latin typeface="Times New Roman" panose="02020603050405020304" pitchFamily="18" charset="0"/>
                <a:cs typeface="Times New Roman" panose="02020603050405020304" pitchFamily="18" charset="0"/>
              </a:endParaRPr>
            </a:p>
          </p:txBody>
        </p:sp>
        <p:sp>
          <p:nvSpPr>
            <p:cNvPr id="100" name="TextBox 99">
              <a:extLst>
                <a:ext uri="{FF2B5EF4-FFF2-40B4-BE49-F238E27FC236}">
                  <a16:creationId xmlns:a16="http://schemas.microsoft.com/office/drawing/2014/main" id="{3115AFE9-EB11-4FC8-8396-52DAA1DDA736}"/>
                </a:ext>
              </a:extLst>
            </p:cNvPr>
            <p:cNvSpPr txBox="1"/>
            <p:nvPr/>
          </p:nvSpPr>
          <p:spPr>
            <a:xfrm>
              <a:off x="10764253" y="1533229"/>
              <a:ext cx="914033" cy="307777"/>
            </a:xfrm>
            <a:prstGeom prst="rect">
              <a:avLst/>
            </a:prstGeom>
            <a:noFill/>
          </p:spPr>
          <p:txBody>
            <a:bodyPr wrap="none" rtlCol="0">
              <a:spAutoFit/>
            </a:bodyPr>
            <a:lstStyle/>
            <a:p>
              <a:r>
                <a:rPr lang="en-US" sz="1400" b="1" dirty="0">
                  <a:solidFill>
                    <a:srgbClr val="C00000"/>
                  </a:solidFill>
                  <a:latin typeface="Times New Roman" panose="02020603050405020304" pitchFamily="18" charset="0"/>
                  <a:cs typeface="Times New Roman" panose="02020603050405020304" pitchFamily="18" charset="0"/>
                </a:rPr>
                <a:t> </a:t>
              </a:r>
              <a:r>
                <a:rPr lang="el-GR" sz="1400" b="1" dirty="0">
                  <a:solidFill>
                    <a:srgbClr val="C00000"/>
                  </a:solidFill>
                  <a:latin typeface="Times New Roman" panose="02020603050405020304" pitchFamily="18" charset="0"/>
                  <a:cs typeface="Times New Roman" panose="02020603050405020304" pitchFamily="18" charset="0"/>
                </a:rPr>
                <a:t>σ</a:t>
              </a:r>
              <a:r>
                <a:rPr lang="en-US" sz="1400" b="1" dirty="0">
                  <a:solidFill>
                    <a:srgbClr val="C00000"/>
                  </a:solidFill>
                  <a:latin typeface="Times New Roman" panose="02020603050405020304" pitchFamily="18" charset="0"/>
                  <a:cs typeface="Times New Roman" panose="02020603050405020304" pitchFamily="18" charset="0"/>
                </a:rPr>
                <a:t> = 66 </a:t>
              </a:r>
              <a:r>
                <a:rPr lang="en-US" sz="1400" b="1" dirty="0" err="1">
                  <a:solidFill>
                    <a:srgbClr val="C00000"/>
                  </a:solidFill>
                  <a:latin typeface="Times New Roman" panose="02020603050405020304" pitchFamily="18" charset="0"/>
                  <a:cs typeface="Times New Roman" panose="02020603050405020304" pitchFamily="18" charset="0"/>
                </a:rPr>
                <a:t>ps</a:t>
              </a:r>
              <a:endParaRPr lang="fr-FR" sz="1400" b="1" dirty="0">
                <a:solidFill>
                  <a:srgbClr val="C00000"/>
                </a:solidFill>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21BEDF49-3267-415A-AA1B-80BC067AF6CD}"/>
              </a:ext>
            </a:extLst>
          </p:cNvPr>
          <p:cNvGrpSpPr/>
          <p:nvPr/>
        </p:nvGrpSpPr>
        <p:grpSpPr>
          <a:xfrm>
            <a:off x="8456309" y="3770574"/>
            <a:ext cx="3657600" cy="2742151"/>
            <a:chOff x="4465340" y="3696143"/>
            <a:chExt cx="3657600" cy="2742151"/>
          </a:xfrm>
        </p:grpSpPr>
        <p:pic>
          <p:nvPicPr>
            <p:cNvPr id="9" name="Picture 8" descr="Chart, histogram&#10;&#10;Description automatically generated">
              <a:extLst>
                <a:ext uri="{FF2B5EF4-FFF2-40B4-BE49-F238E27FC236}">
                  <a16:creationId xmlns:a16="http://schemas.microsoft.com/office/drawing/2014/main" id="{408DD433-B67B-4E86-9567-46AAF37E2C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40" y="3696143"/>
              <a:ext cx="3657600" cy="2742151"/>
            </a:xfrm>
            <a:prstGeom prst="rect">
              <a:avLst/>
            </a:prstGeom>
          </p:spPr>
        </p:pic>
        <p:sp>
          <p:nvSpPr>
            <p:cNvPr id="103" name="TextBox 102">
              <a:extLst>
                <a:ext uri="{FF2B5EF4-FFF2-40B4-BE49-F238E27FC236}">
                  <a16:creationId xmlns:a16="http://schemas.microsoft.com/office/drawing/2014/main" id="{E1F54BBD-76E1-46FC-8E5B-5E9FA2DD5B73}"/>
                </a:ext>
              </a:extLst>
            </p:cNvPr>
            <p:cNvSpPr txBox="1"/>
            <p:nvPr/>
          </p:nvSpPr>
          <p:spPr>
            <a:xfrm>
              <a:off x="6795121" y="4231310"/>
              <a:ext cx="914033" cy="307777"/>
            </a:xfrm>
            <a:prstGeom prst="rect">
              <a:avLst/>
            </a:prstGeom>
            <a:noFill/>
          </p:spPr>
          <p:txBody>
            <a:bodyPr wrap="none" rtlCol="0">
              <a:spAutoFit/>
            </a:bodyPr>
            <a:lstStyle/>
            <a:p>
              <a:r>
                <a:rPr lang="en-US" sz="1400" b="1" dirty="0">
                  <a:solidFill>
                    <a:schemeClr val="accent1"/>
                  </a:solidFill>
                  <a:latin typeface="Times New Roman" panose="02020603050405020304" pitchFamily="18" charset="0"/>
                  <a:cs typeface="Times New Roman" panose="02020603050405020304" pitchFamily="18" charset="0"/>
                </a:rPr>
                <a:t> </a:t>
              </a:r>
              <a:r>
                <a:rPr lang="el-GR" sz="1400" b="1" dirty="0">
                  <a:solidFill>
                    <a:schemeClr val="accent1"/>
                  </a:solidFill>
                  <a:latin typeface="Times New Roman" panose="02020603050405020304" pitchFamily="18" charset="0"/>
                  <a:cs typeface="Times New Roman" panose="02020603050405020304" pitchFamily="18" charset="0"/>
                </a:rPr>
                <a:t>σ</a:t>
              </a:r>
              <a:r>
                <a:rPr lang="en-US" sz="1400" b="1" dirty="0">
                  <a:solidFill>
                    <a:schemeClr val="accent1"/>
                  </a:solidFill>
                  <a:latin typeface="Times New Roman" panose="02020603050405020304" pitchFamily="18" charset="0"/>
                  <a:cs typeface="Times New Roman" panose="02020603050405020304" pitchFamily="18" charset="0"/>
                </a:rPr>
                <a:t> = 58 </a:t>
              </a:r>
              <a:r>
                <a:rPr lang="en-US" sz="1400" b="1" dirty="0" err="1">
                  <a:solidFill>
                    <a:schemeClr val="accent1"/>
                  </a:solidFill>
                  <a:latin typeface="Times New Roman" panose="02020603050405020304" pitchFamily="18" charset="0"/>
                  <a:cs typeface="Times New Roman" panose="02020603050405020304" pitchFamily="18" charset="0"/>
                </a:rPr>
                <a:t>ps</a:t>
              </a:r>
              <a:endParaRPr lang="fr-FR" sz="1400" b="1" dirty="0">
                <a:solidFill>
                  <a:schemeClr val="accent1"/>
                </a:solidFill>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id="{8F263B8A-2F7E-4884-910F-220D799F747F}"/>
                </a:ext>
              </a:extLst>
            </p:cNvPr>
            <p:cNvSpPr txBox="1"/>
            <p:nvPr/>
          </p:nvSpPr>
          <p:spPr>
            <a:xfrm>
              <a:off x="6356359" y="5781620"/>
              <a:ext cx="1380506" cy="307777"/>
            </a:xfrm>
            <a:prstGeom prst="rect">
              <a:avLst/>
            </a:prstGeom>
            <a:solidFill>
              <a:schemeClr val="bg1"/>
            </a:solidFill>
          </p:spPr>
          <p:txBody>
            <a:bodyPr wrap="none" rtlCol="0">
              <a:spAutoFit/>
            </a:bodyPr>
            <a:lstStyle/>
            <a:p>
              <a:r>
                <a:rPr lang="en-US" sz="1400" b="1" dirty="0">
                  <a:latin typeface="Times New Roman" panose="02020603050405020304" pitchFamily="18" charset="0"/>
                  <a:cs typeface="Times New Roman" panose="02020603050405020304" pitchFamily="18" charset="0"/>
                </a:rPr>
                <a:t>T150-P120</a:t>
              </a:r>
              <a:r>
                <a:rPr lang="en-US" sz="1400" b="1" dirty="0">
                  <a:solidFill>
                    <a:schemeClr val="accent1"/>
                  </a:solidFill>
                  <a:latin typeface="Times New Roman" panose="02020603050405020304" pitchFamily="18" charset="0"/>
                  <a:cs typeface="Times New Roman" panose="02020603050405020304" pitchFamily="18" charset="0"/>
                </a:rPr>
                <a:t>-D85</a:t>
              </a:r>
              <a:endParaRPr lang="fr-FR" sz="1400" b="1" dirty="0">
                <a:solidFill>
                  <a:schemeClr val="accent1"/>
                </a:solidFill>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CAB80B4B-18C5-43CD-8F5F-FA37F51B65AC}"/>
              </a:ext>
            </a:extLst>
          </p:cNvPr>
          <p:cNvGrpSpPr/>
          <p:nvPr/>
        </p:nvGrpSpPr>
        <p:grpSpPr>
          <a:xfrm>
            <a:off x="8456309" y="984832"/>
            <a:ext cx="3657600" cy="2742151"/>
            <a:chOff x="4465340" y="1006099"/>
            <a:chExt cx="3657600" cy="2742151"/>
          </a:xfrm>
        </p:grpSpPr>
        <p:pic>
          <p:nvPicPr>
            <p:cNvPr id="20" name="Picture 19" descr="Chart, histogram&#10;&#10;Description automatically generated">
              <a:extLst>
                <a:ext uri="{FF2B5EF4-FFF2-40B4-BE49-F238E27FC236}">
                  <a16:creationId xmlns:a16="http://schemas.microsoft.com/office/drawing/2014/main" id="{FC4BC28C-CEC0-417B-8784-8573BCC5F7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5340" y="1006099"/>
              <a:ext cx="3657600" cy="2742151"/>
            </a:xfrm>
            <a:prstGeom prst="rect">
              <a:avLst/>
            </a:prstGeom>
          </p:spPr>
        </p:pic>
        <p:sp>
          <p:nvSpPr>
            <p:cNvPr id="101" name="TextBox 100">
              <a:extLst>
                <a:ext uri="{FF2B5EF4-FFF2-40B4-BE49-F238E27FC236}">
                  <a16:creationId xmlns:a16="http://schemas.microsoft.com/office/drawing/2014/main" id="{EF1E99A0-71C1-4715-B611-95A3A1978C02}"/>
                </a:ext>
              </a:extLst>
            </p:cNvPr>
            <p:cNvSpPr txBox="1"/>
            <p:nvPr/>
          </p:nvSpPr>
          <p:spPr>
            <a:xfrm>
              <a:off x="6789515" y="1533229"/>
              <a:ext cx="914033" cy="307777"/>
            </a:xfrm>
            <a:prstGeom prst="rect">
              <a:avLst/>
            </a:prstGeom>
            <a:noFill/>
          </p:spPr>
          <p:txBody>
            <a:bodyPr wrap="none" rtlCol="0">
              <a:spAutoFit/>
            </a:bodyPr>
            <a:lstStyle/>
            <a:p>
              <a:r>
                <a:rPr lang="en-US" sz="1400" b="1" dirty="0">
                  <a:solidFill>
                    <a:schemeClr val="accent1"/>
                  </a:solidFill>
                  <a:latin typeface="Times New Roman" panose="02020603050405020304" pitchFamily="18" charset="0"/>
                  <a:cs typeface="Times New Roman" panose="02020603050405020304" pitchFamily="18" charset="0"/>
                </a:rPr>
                <a:t> </a:t>
              </a:r>
              <a:r>
                <a:rPr lang="el-GR" sz="1400" b="1" dirty="0">
                  <a:solidFill>
                    <a:schemeClr val="accent1"/>
                  </a:solidFill>
                  <a:latin typeface="Times New Roman" panose="02020603050405020304" pitchFamily="18" charset="0"/>
                  <a:cs typeface="Times New Roman" panose="02020603050405020304" pitchFamily="18" charset="0"/>
                </a:rPr>
                <a:t>σ</a:t>
              </a:r>
              <a:r>
                <a:rPr lang="en-US" sz="1400" b="1" dirty="0">
                  <a:solidFill>
                    <a:schemeClr val="accent1"/>
                  </a:solidFill>
                  <a:latin typeface="Times New Roman" panose="02020603050405020304" pitchFamily="18" charset="0"/>
                  <a:cs typeface="Times New Roman" panose="02020603050405020304" pitchFamily="18" charset="0"/>
                </a:rPr>
                <a:t> = 63 </a:t>
              </a:r>
              <a:r>
                <a:rPr lang="en-US" sz="1400" b="1" dirty="0" err="1">
                  <a:solidFill>
                    <a:schemeClr val="accent1"/>
                  </a:solidFill>
                  <a:latin typeface="Times New Roman" panose="02020603050405020304" pitchFamily="18" charset="0"/>
                  <a:cs typeface="Times New Roman" panose="02020603050405020304" pitchFamily="18" charset="0"/>
                </a:rPr>
                <a:t>ps</a:t>
              </a:r>
              <a:endParaRPr lang="fr-FR" sz="1400" b="1" dirty="0">
                <a:solidFill>
                  <a:schemeClr val="accent1"/>
                </a:solidFill>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87938BCA-BDCE-40AC-93FF-9C0DD2D198DC}"/>
                </a:ext>
              </a:extLst>
            </p:cNvPr>
            <p:cNvSpPr txBox="1"/>
            <p:nvPr/>
          </p:nvSpPr>
          <p:spPr>
            <a:xfrm>
              <a:off x="6350753" y="3103857"/>
              <a:ext cx="1380506" cy="307777"/>
            </a:xfrm>
            <a:prstGeom prst="rect">
              <a:avLst/>
            </a:prstGeom>
            <a:solidFill>
              <a:schemeClr val="bg1"/>
            </a:solidFill>
          </p:spPr>
          <p:txBody>
            <a:bodyPr wrap="none" rtlCol="0">
              <a:spAutoFit/>
            </a:bodyPr>
            <a:lstStyle/>
            <a:p>
              <a:r>
                <a:rPr lang="en-US" sz="1400" b="1" dirty="0">
                  <a:latin typeface="Times New Roman" panose="02020603050405020304" pitchFamily="18" charset="0"/>
                  <a:cs typeface="Times New Roman" panose="02020603050405020304" pitchFamily="18" charset="0"/>
                </a:rPr>
                <a:t>T150-P140</a:t>
              </a:r>
              <a:r>
                <a:rPr lang="en-US" sz="1400" b="1" dirty="0">
                  <a:solidFill>
                    <a:schemeClr val="accent1"/>
                  </a:solidFill>
                  <a:latin typeface="Times New Roman" panose="02020603050405020304" pitchFamily="18" charset="0"/>
                  <a:cs typeface="Times New Roman" panose="02020603050405020304" pitchFamily="18" charset="0"/>
                </a:rPr>
                <a:t>-D85</a:t>
              </a:r>
              <a:endParaRPr lang="fr-FR" sz="1400" b="1" dirty="0">
                <a:solidFill>
                  <a:schemeClr val="accent1"/>
                </a:solidFill>
                <a:latin typeface="Times New Roman" panose="02020603050405020304" pitchFamily="18" charset="0"/>
                <a:cs typeface="Times New Roman" panose="02020603050405020304" pitchFamily="18" charset="0"/>
              </a:endParaRPr>
            </a:p>
          </p:txBody>
        </p:sp>
      </p:grpSp>
      <p:sp>
        <p:nvSpPr>
          <p:cNvPr id="23" name="Shape 285">
            <a:extLst>
              <a:ext uri="{FF2B5EF4-FFF2-40B4-BE49-F238E27FC236}">
                <a16:creationId xmlns:a16="http://schemas.microsoft.com/office/drawing/2014/main" id="{4A0DAC9D-A904-EA40-B8A9-090EAD8BB597}"/>
              </a:ext>
            </a:extLst>
          </p:cNvPr>
          <p:cNvSpPr txBox="1"/>
          <p:nvPr/>
        </p:nvSpPr>
        <p:spPr>
          <a:xfrm>
            <a:off x="1706880" y="-1"/>
            <a:ext cx="877824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0070C0"/>
                </a:solidFill>
                <a:latin typeface="Times New Roman" panose="02020603050405020304" pitchFamily="18" charset="0"/>
                <a:ea typeface="Arial"/>
                <a:cs typeface="Times New Roman" panose="02020603050405020304" pitchFamily="18" charset="0"/>
                <a:sym typeface="Arial"/>
              </a:rPr>
              <a:t>µRWELL-PICOSEC: </a:t>
            </a:r>
            <a:r>
              <a:rPr lang="en-US" sz="2800" dirty="0">
                <a:solidFill>
                  <a:srgbClr val="C00000"/>
                </a:solidFill>
                <a:latin typeface="Times New Roman" panose="02020603050405020304" pitchFamily="18" charset="0"/>
                <a:ea typeface="Arial"/>
                <a:cs typeface="Times New Roman" panose="02020603050405020304" pitchFamily="18" charset="0"/>
                <a:sym typeface="Arial"/>
              </a:rPr>
              <a:t>Hole diameter comparison </a:t>
            </a:r>
            <a:r>
              <a:rPr lang="en-US" sz="2800" dirty="0">
                <a:latin typeface="Times New Roman" panose="02020603050405020304" pitchFamily="18" charset="0"/>
                <a:ea typeface="Arial"/>
                <a:cs typeface="Times New Roman" panose="02020603050405020304" pitchFamily="18" charset="0"/>
                <a:sym typeface="Arial"/>
              </a:rPr>
              <a:t>(07/2023)</a:t>
            </a:r>
            <a:endParaRPr lang="en-US" sz="2800" dirty="0">
              <a:solidFill>
                <a:srgbClr val="C00000"/>
              </a:solidFill>
              <a:latin typeface="Times New Roman" panose="02020603050405020304" pitchFamily="18" charset="0"/>
              <a:ea typeface="Arial"/>
              <a:cs typeface="Times New Roman" panose="02020603050405020304" pitchFamily="18" charset="0"/>
              <a:sym typeface="Arial"/>
            </a:endParaRPr>
          </a:p>
        </p:txBody>
      </p:sp>
      <p:sp>
        <p:nvSpPr>
          <p:cNvPr id="4" name="Footer Placeholder 3">
            <a:extLst>
              <a:ext uri="{FF2B5EF4-FFF2-40B4-BE49-F238E27FC236}">
                <a16:creationId xmlns:a16="http://schemas.microsoft.com/office/drawing/2014/main" id="{731E9861-9466-457C-9404-5D59C7536C14}"/>
              </a:ext>
            </a:extLst>
          </p:cNvPr>
          <p:cNvSpPr>
            <a:spLocks noGrp="1"/>
          </p:cNvSpPr>
          <p:nvPr>
            <p:ph type="ftr" idx="11"/>
          </p:nvPr>
        </p:nvSpPr>
        <p:spPr>
          <a:xfrm>
            <a:off x="3810000" y="6492875"/>
            <a:ext cx="4572000" cy="365125"/>
          </a:xfrm>
        </p:spPr>
        <p:txBody>
          <a:bodyPr/>
          <a:lstStyle/>
          <a:p>
            <a:r>
              <a:rPr lang="en-US"/>
              <a:t>IEEE NSS MIC RTSD 2023 Vancouver - 11/04/2023</a:t>
            </a:r>
            <a:endParaRPr lang="en-US" dirty="0"/>
          </a:p>
        </p:txBody>
      </p:sp>
      <p:sp>
        <p:nvSpPr>
          <p:cNvPr id="108" name="Rectangle 107">
            <a:extLst>
              <a:ext uri="{FF2B5EF4-FFF2-40B4-BE49-F238E27FC236}">
                <a16:creationId xmlns:a16="http://schemas.microsoft.com/office/drawing/2014/main" id="{A328FD09-1430-4EC7-9C0C-CF1718D625A1}"/>
              </a:ext>
            </a:extLst>
          </p:cNvPr>
          <p:cNvSpPr/>
          <p:nvPr/>
        </p:nvSpPr>
        <p:spPr>
          <a:xfrm>
            <a:off x="-12792" y="950152"/>
            <a:ext cx="5135526" cy="5588068"/>
          </a:xfrm>
          <a:prstGeom prst="rect">
            <a:avLst/>
          </a:prstGeom>
        </p:spPr>
        <p:txBody>
          <a:bodyPr wrap="square">
            <a:spAutoFit/>
          </a:bodyPr>
          <a:lstStyle/>
          <a:p>
            <a:pPr lvl="0">
              <a:lnSpc>
                <a:spcPct val="150000"/>
              </a:lnSpc>
            </a:pPr>
            <a:r>
              <a:rPr lang="en-US" sz="1600" b="1" u="sng" dirty="0">
                <a:solidFill>
                  <a:schemeClr val="accent1"/>
                </a:solidFill>
                <a:latin typeface="Times New Roman" panose="02020603050405020304" pitchFamily="18" charset="0"/>
                <a:cs typeface="Times New Roman" panose="02020603050405020304" pitchFamily="18" charset="0"/>
              </a:rPr>
              <a:t>July test beam (07/28): </a:t>
            </a:r>
            <a:r>
              <a:rPr lang="en-US" sz="1600" dirty="0">
                <a:latin typeface="Times New Roman" panose="02020603050405020304" pitchFamily="18" charset="0"/>
                <a:cs typeface="Times New Roman" panose="02020603050405020304" pitchFamily="18" charset="0"/>
                <a:sym typeface="Wingdings" panose="05000000000000000000" pitchFamily="2" charset="2"/>
              </a:rPr>
              <a:t>DLC photocathode </a:t>
            </a:r>
            <a:endParaRPr lang="en-US" sz="1600" b="1" u="sng" dirty="0">
              <a:solidFill>
                <a:schemeClr val="accent1"/>
              </a:solidFill>
              <a:latin typeface="Times New Roman" panose="02020603050405020304" pitchFamily="18" charset="0"/>
              <a:cs typeface="Times New Roman" panose="02020603050405020304" pitchFamily="18" charset="0"/>
            </a:endParaRPr>
          </a:p>
          <a:p>
            <a:pPr marL="285750" lvl="0" indent="-285750">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Single-pad prototype Alu vessel housing with long wires connection to prototype ground </a:t>
            </a:r>
            <a:r>
              <a:rPr lang="en-US" sz="16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degrades timing</a:t>
            </a:r>
          </a:p>
          <a:p>
            <a:pPr marL="285750" lvl="0" indent="-285750">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4 prototypes with different µRWELL holes parameters  </a:t>
            </a:r>
          </a:p>
          <a:p>
            <a:pPr marL="742950" lvl="1" indent="-285750">
              <a:lnSpc>
                <a:spcPct val="1500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2 × 140 µm pitch &amp; outer / Inner diam 70 / 50 µm</a:t>
            </a:r>
          </a:p>
          <a:p>
            <a:pPr marL="742950" lvl="1" indent="-285750">
              <a:lnSpc>
                <a:spcPct val="1500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2 × 120 µm pitch &amp; outer / Inner diam 85 / 65 µm</a:t>
            </a:r>
          </a:p>
          <a:p>
            <a:pPr marL="285750" lvl="0" indent="-285750">
              <a:lnSpc>
                <a:spcPct val="150000"/>
              </a:lnSpc>
              <a:buFont typeface="Wingdings" panose="05000000000000000000" pitchFamily="2" charset="2"/>
              <a:buChar char="v"/>
            </a:pPr>
            <a:r>
              <a:rPr lang="en-US" sz="16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Larger holes for same pitch  better timing </a:t>
            </a:r>
          </a:p>
          <a:p>
            <a:pPr>
              <a:lnSpc>
                <a:spcPct val="150000"/>
              </a:lnSpc>
            </a:pPr>
            <a:r>
              <a:rPr lang="en-US" sz="16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Hypothesis</a:t>
            </a:r>
            <a:r>
              <a:rPr lang="en-US" sz="1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p>
          <a:p>
            <a:pPr marL="742950" lvl="1" indent="-285750">
              <a:lnSpc>
                <a:spcPct val="150000"/>
              </a:lnSpc>
              <a:buFont typeface="Wingdings" panose="05000000000000000000" pitchFamily="2" charset="2"/>
              <a:buChar char="§"/>
            </a:pPr>
            <a:r>
              <a:rPr lang="en-US" sz="1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Straighter field lines in pre-amplification gap to </a:t>
            </a:r>
            <a:r>
              <a:rPr lang="en-US" sz="1600" dirty="0">
                <a:latin typeface="Times New Roman" panose="02020603050405020304" pitchFamily="18" charset="0"/>
                <a:cs typeface="Times New Roman" panose="02020603050405020304" pitchFamily="18" charset="0"/>
                <a:sym typeface="Wingdings" panose="05000000000000000000" pitchFamily="2" charset="2"/>
              </a:rPr>
              <a:t> holes = shorter,  uniform electron drift time</a:t>
            </a:r>
            <a:endParaRPr lang="en-US" sz="1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742950" lvl="1" indent="-285750">
              <a:lnSpc>
                <a:spcPct val="1500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Smaller Cu-to-hole area ratio  smaller input capacitance seen by FE pre-amplifier </a:t>
            </a:r>
          </a:p>
          <a:p>
            <a:pPr marL="285750" lvl="0" indent="-285750">
              <a:lnSpc>
                <a:spcPct val="150000"/>
              </a:lnSpc>
              <a:buFont typeface="Wingdings" panose="05000000000000000000" pitchFamily="2" charset="2"/>
              <a:buChar char="v"/>
            </a:pPr>
            <a:r>
              <a:rPr lang="en-US" sz="16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smaller pitch  better timing </a:t>
            </a:r>
          </a:p>
          <a:p>
            <a:pPr>
              <a:lnSpc>
                <a:spcPct val="150000"/>
              </a:lnSpc>
            </a:pPr>
            <a:r>
              <a:rPr lang="en-US" sz="16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Hypothesis</a:t>
            </a:r>
            <a:r>
              <a:rPr lang="en-US" sz="1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Same reason as above</a:t>
            </a:r>
          </a:p>
          <a:p>
            <a:pPr marL="742950" lvl="1" indent="-285750">
              <a:lnSpc>
                <a:spcPct val="1500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More in next slides</a:t>
            </a:r>
          </a:p>
        </p:txBody>
      </p:sp>
    </p:spTree>
    <p:extLst>
      <p:ext uri="{BB962C8B-B14F-4D97-AF65-F5344CB8AC3E}">
        <p14:creationId xmlns:p14="http://schemas.microsoft.com/office/powerpoint/2010/main" val="4061289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85">
            <a:extLst>
              <a:ext uri="{FF2B5EF4-FFF2-40B4-BE49-F238E27FC236}">
                <a16:creationId xmlns:a16="http://schemas.microsoft.com/office/drawing/2014/main" id="{4A0DAC9D-A904-EA40-B8A9-090EAD8BB597}"/>
              </a:ext>
            </a:extLst>
          </p:cNvPr>
          <p:cNvSpPr txBox="1"/>
          <p:nvPr/>
        </p:nvSpPr>
        <p:spPr>
          <a:xfrm>
            <a:off x="1524000" y="-1"/>
            <a:ext cx="914400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0070C0"/>
                </a:solidFill>
                <a:latin typeface="Times New Roman" panose="02020603050405020304" pitchFamily="18" charset="0"/>
                <a:ea typeface="Arial"/>
                <a:cs typeface="Times New Roman" panose="02020603050405020304" pitchFamily="18" charset="0"/>
                <a:sym typeface="Arial"/>
              </a:rPr>
              <a:t>µRWELL-PICOSEC: </a:t>
            </a:r>
            <a:r>
              <a:rPr lang="en-US" sz="2800" dirty="0">
                <a:solidFill>
                  <a:srgbClr val="C00000"/>
                </a:solidFill>
                <a:latin typeface="Times New Roman" panose="02020603050405020304" pitchFamily="18" charset="0"/>
                <a:ea typeface="Arial"/>
                <a:cs typeface="Times New Roman" panose="02020603050405020304" pitchFamily="18" charset="0"/>
                <a:sym typeface="Arial"/>
              </a:rPr>
              <a:t>Kapton thickness comparison </a:t>
            </a:r>
            <a:r>
              <a:rPr lang="en-US" sz="2800" dirty="0">
                <a:latin typeface="Times New Roman" panose="02020603050405020304" pitchFamily="18" charset="0"/>
                <a:ea typeface="Arial"/>
                <a:cs typeface="Times New Roman" panose="02020603050405020304" pitchFamily="18" charset="0"/>
                <a:sym typeface="Arial"/>
              </a:rPr>
              <a:t>(08/2023)</a:t>
            </a:r>
            <a:endParaRPr lang="en-US" sz="2800" dirty="0">
              <a:solidFill>
                <a:srgbClr val="C00000"/>
              </a:solidFill>
              <a:latin typeface="Times New Roman" panose="02020603050405020304" pitchFamily="18" charset="0"/>
              <a:ea typeface="Arial"/>
              <a:cs typeface="Times New Roman" panose="02020603050405020304" pitchFamily="18" charset="0"/>
              <a:sym typeface="Arial"/>
            </a:endParaRPr>
          </a:p>
        </p:txBody>
      </p:sp>
      <p:sp>
        <p:nvSpPr>
          <p:cNvPr id="4" name="Footer Placeholder 3">
            <a:extLst>
              <a:ext uri="{FF2B5EF4-FFF2-40B4-BE49-F238E27FC236}">
                <a16:creationId xmlns:a16="http://schemas.microsoft.com/office/drawing/2014/main" id="{731E9861-9466-457C-9404-5D59C7536C14}"/>
              </a:ext>
            </a:extLst>
          </p:cNvPr>
          <p:cNvSpPr>
            <a:spLocks noGrp="1"/>
          </p:cNvSpPr>
          <p:nvPr>
            <p:ph type="ftr" idx="11"/>
          </p:nvPr>
        </p:nvSpPr>
        <p:spPr>
          <a:xfrm>
            <a:off x="3810000" y="6492875"/>
            <a:ext cx="4572000" cy="365125"/>
          </a:xfrm>
        </p:spPr>
        <p:txBody>
          <a:bodyPr/>
          <a:lstStyle/>
          <a:p>
            <a:r>
              <a:rPr lang="en-US"/>
              <a:t>IEEE NSS MIC RTSD 2023 Vancouver - 11/04/2023</a:t>
            </a:r>
            <a:endParaRPr lang="en-US" dirty="0"/>
          </a:p>
        </p:txBody>
      </p:sp>
      <p:grpSp>
        <p:nvGrpSpPr>
          <p:cNvPr id="44" name="Group 43">
            <a:extLst>
              <a:ext uri="{FF2B5EF4-FFF2-40B4-BE49-F238E27FC236}">
                <a16:creationId xmlns:a16="http://schemas.microsoft.com/office/drawing/2014/main" id="{1287C8DB-3C75-49FF-AB6F-C32706A0B8F2}"/>
              </a:ext>
            </a:extLst>
          </p:cNvPr>
          <p:cNvGrpSpPr/>
          <p:nvPr/>
        </p:nvGrpSpPr>
        <p:grpSpPr>
          <a:xfrm>
            <a:off x="267661" y="4625105"/>
            <a:ext cx="4222829" cy="1703518"/>
            <a:chOff x="17561971" y="11959628"/>
            <a:chExt cx="6738820" cy="2718483"/>
          </a:xfrm>
        </p:grpSpPr>
        <p:grpSp>
          <p:nvGrpSpPr>
            <p:cNvPr id="45" name="Group 44">
              <a:extLst>
                <a:ext uri="{FF2B5EF4-FFF2-40B4-BE49-F238E27FC236}">
                  <a16:creationId xmlns:a16="http://schemas.microsoft.com/office/drawing/2014/main" id="{23E06550-A80C-4829-95AF-617C604D8938}"/>
                </a:ext>
              </a:extLst>
            </p:cNvPr>
            <p:cNvGrpSpPr/>
            <p:nvPr/>
          </p:nvGrpSpPr>
          <p:grpSpPr>
            <a:xfrm>
              <a:off x="17561971" y="12080103"/>
              <a:ext cx="3964311" cy="2076546"/>
              <a:chOff x="1481467" y="1640837"/>
              <a:chExt cx="3840480" cy="2011683"/>
            </a:xfrm>
          </p:grpSpPr>
          <p:grpSp>
            <p:nvGrpSpPr>
              <p:cNvPr id="59" name="Group 58">
                <a:extLst>
                  <a:ext uri="{FF2B5EF4-FFF2-40B4-BE49-F238E27FC236}">
                    <a16:creationId xmlns:a16="http://schemas.microsoft.com/office/drawing/2014/main" id="{F42499CF-18A3-4E1B-964C-12703ECDF6F4}"/>
                  </a:ext>
                </a:extLst>
              </p:cNvPr>
              <p:cNvGrpSpPr/>
              <p:nvPr/>
            </p:nvGrpSpPr>
            <p:grpSpPr>
              <a:xfrm>
                <a:off x="1545529" y="1640837"/>
                <a:ext cx="3712356" cy="317435"/>
                <a:chOff x="1711823" y="4097147"/>
                <a:chExt cx="3712356" cy="317435"/>
              </a:xfrm>
            </p:grpSpPr>
            <p:grpSp>
              <p:nvGrpSpPr>
                <p:cNvPr id="64" name="Group 63">
                  <a:extLst>
                    <a:ext uri="{FF2B5EF4-FFF2-40B4-BE49-F238E27FC236}">
                      <a16:creationId xmlns:a16="http://schemas.microsoft.com/office/drawing/2014/main" id="{1095527F-4F72-486A-8A06-DBA128E0298E}"/>
                    </a:ext>
                  </a:extLst>
                </p:cNvPr>
                <p:cNvGrpSpPr/>
                <p:nvPr/>
              </p:nvGrpSpPr>
              <p:grpSpPr>
                <a:xfrm>
                  <a:off x="1711823" y="4097147"/>
                  <a:ext cx="365578" cy="317435"/>
                  <a:chOff x="2962592" y="4288855"/>
                  <a:chExt cx="365760" cy="317435"/>
                </a:xfrm>
              </p:grpSpPr>
              <p:sp>
                <p:nvSpPr>
                  <p:cNvPr id="83" name="Trapezoid 82">
                    <a:extLst>
                      <a:ext uri="{FF2B5EF4-FFF2-40B4-BE49-F238E27FC236}">
                        <a16:creationId xmlns:a16="http://schemas.microsoft.com/office/drawing/2014/main" id="{4D5FEA98-BB92-4489-843B-40580837C646}"/>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84" name="Rectangle 83">
                    <a:extLst>
                      <a:ext uri="{FF2B5EF4-FFF2-40B4-BE49-F238E27FC236}">
                        <a16:creationId xmlns:a16="http://schemas.microsoft.com/office/drawing/2014/main" id="{17270736-FA26-44C8-8289-233CC33705D7}"/>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grpSp>
              <p:nvGrpSpPr>
                <p:cNvPr id="65" name="Group 64">
                  <a:extLst>
                    <a:ext uri="{FF2B5EF4-FFF2-40B4-BE49-F238E27FC236}">
                      <a16:creationId xmlns:a16="http://schemas.microsoft.com/office/drawing/2014/main" id="{F43C9DC5-2808-4731-809C-B06D9B0EF88E}"/>
                    </a:ext>
                  </a:extLst>
                </p:cNvPr>
                <p:cNvGrpSpPr/>
                <p:nvPr/>
              </p:nvGrpSpPr>
              <p:grpSpPr>
                <a:xfrm>
                  <a:off x="2269619" y="4097147"/>
                  <a:ext cx="365578" cy="317435"/>
                  <a:chOff x="2962592" y="4288855"/>
                  <a:chExt cx="365760" cy="317435"/>
                </a:xfrm>
              </p:grpSpPr>
              <p:sp>
                <p:nvSpPr>
                  <p:cNvPr id="81" name="Trapezoid 80">
                    <a:extLst>
                      <a:ext uri="{FF2B5EF4-FFF2-40B4-BE49-F238E27FC236}">
                        <a16:creationId xmlns:a16="http://schemas.microsoft.com/office/drawing/2014/main" id="{574D7871-C116-4932-8575-E90E69D31FA0}"/>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82" name="Rectangle 81">
                    <a:extLst>
                      <a:ext uri="{FF2B5EF4-FFF2-40B4-BE49-F238E27FC236}">
                        <a16:creationId xmlns:a16="http://schemas.microsoft.com/office/drawing/2014/main" id="{AC3F76D3-4311-403C-8CB2-AC83457C8E7B}"/>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grpSp>
              <p:nvGrpSpPr>
                <p:cNvPr id="66" name="Group 65">
                  <a:extLst>
                    <a:ext uri="{FF2B5EF4-FFF2-40B4-BE49-F238E27FC236}">
                      <a16:creationId xmlns:a16="http://schemas.microsoft.com/office/drawing/2014/main" id="{FFBC7ABF-6AA7-4CA4-9D8E-0C4A0BFE11BD}"/>
                    </a:ext>
                  </a:extLst>
                </p:cNvPr>
                <p:cNvGrpSpPr/>
                <p:nvPr/>
              </p:nvGrpSpPr>
              <p:grpSpPr>
                <a:xfrm>
                  <a:off x="2827416" y="4097147"/>
                  <a:ext cx="365578" cy="317435"/>
                  <a:chOff x="2962592" y="4288855"/>
                  <a:chExt cx="365760" cy="317435"/>
                </a:xfrm>
              </p:grpSpPr>
              <p:sp>
                <p:nvSpPr>
                  <p:cNvPr id="79" name="Trapezoid 78">
                    <a:extLst>
                      <a:ext uri="{FF2B5EF4-FFF2-40B4-BE49-F238E27FC236}">
                        <a16:creationId xmlns:a16="http://schemas.microsoft.com/office/drawing/2014/main" id="{B0D15827-0AD8-4D6A-B99C-CB5AD42D9666}"/>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80" name="Rectangle 79">
                    <a:extLst>
                      <a:ext uri="{FF2B5EF4-FFF2-40B4-BE49-F238E27FC236}">
                        <a16:creationId xmlns:a16="http://schemas.microsoft.com/office/drawing/2014/main" id="{90FBC8BD-DEED-43B9-AFE3-7500EA6F8546}"/>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grpSp>
              <p:nvGrpSpPr>
                <p:cNvPr id="67" name="Group 66">
                  <a:extLst>
                    <a:ext uri="{FF2B5EF4-FFF2-40B4-BE49-F238E27FC236}">
                      <a16:creationId xmlns:a16="http://schemas.microsoft.com/office/drawing/2014/main" id="{7B1B4E3E-C0C6-45B1-8255-14797E2B4F9F}"/>
                    </a:ext>
                  </a:extLst>
                </p:cNvPr>
                <p:cNvGrpSpPr/>
                <p:nvPr/>
              </p:nvGrpSpPr>
              <p:grpSpPr>
                <a:xfrm>
                  <a:off x="3385212" y="4097147"/>
                  <a:ext cx="365578" cy="317435"/>
                  <a:chOff x="2962592" y="4288855"/>
                  <a:chExt cx="365760" cy="317435"/>
                </a:xfrm>
              </p:grpSpPr>
              <p:sp>
                <p:nvSpPr>
                  <p:cNvPr id="77" name="Trapezoid 76">
                    <a:extLst>
                      <a:ext uri="{FF2B5EF4-FFF2-40B4-BE49-F238E27FC236}">
                        <a16:creationId xmlns:a16="http://schemas.microsoft.com/office/drawing/2014/main" id="{BD43D6F6-F61B-42A2-B000-1D0BBC58D287}"/>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8" name="Rectangle 77">
                    <a:extLst>
                      <a:ext uri="{FF2B5EF4-FFF2-40B4-BE49-F238E27FC236}">
                        <a16:creationId xmlns:a16="http://schemas.microsoft.com/office/drawing/2014/main" id="{350F3FD2-08C2-475A-9AEE-C019DB450C24}"/>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grpSp>
              <p:nvGrpSpPr>
                <p:cNvPr id="68" name="Group 67">
                  <a:extLst>
                    <a:ext uri="{FF2B5EF4-FFF2-40B4-BE49-F238E27FC236}">
                      <a16:creationId xmlns:a16="http://schemas.microsoft.com/office/drawing/2014/main" id="{F78DE383-665D-4524-9862-F08D422CE3FC}"/>
                    </a:ext>
                  </a:extLst>
                </p:cNvPr>
                <p:cNvGrpSpPr/>
                <p:nvPr/>
              </p:nvGrpSpPr>
              <p:grpSpPr>
                <a:xfrm>
                  <a:off x="3943008" y="4097147"/>
                  <a:ext cx="365578" cy="317435"/>
                  <a:chOff x="2962592" y="4288855"/>
                  <a:chExt cx="365760" cy="317435"/>
                </a:xfrm>
              </p:grpSpPr>
              <p:sp>
                <p:nvSpPr>
                  <p:cNvPr id="75" name="Trapezoid 74">
                    <a:extLst>
                      <a:ext uri="{FF2B5EF4-FFF2-40B4-BE49-F238E27FC236}">
                        <a16:creationId xmlns:a16="http://schemas.microsoft.com/office/drawing/2014/main" id="{7519FB0C-862B-4708-A567-E77F9E4C743D}"/>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6" name="Rectangle 75">
                    <a:extLst>
                      <a:ext uri="{FF2B5EF4-FFF2-40B4-BE49-F238E27FC236}">
                        <a16:creationId xmlns:a16="http://schemas.microsoft.com/office/drawing/2014/main" id="{59C286F8-FDCD-42FE-A8F5-71537840071D}"/>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grpSp>
              <p:nvGrpSpPr>
                <p:cNvPr id="69" name="Group 68">
                  <a:extLst>
                    <a:ext uri="{FF2B5EF4-FFF2-40B4-BE49-F238E27FC236}">
                      <a16:creationId xmlns:a16="http://schemas.microsoft.com/office/drawing/2014/main" id="{A46831BF-696F-45FB-BD0E-342149D19664}"/>
                    </a:ext>
                  </a:extLst>
                </p:cNvPr>
                <p:cNvGrpSpPr/>
                <p:nvPr/>
              </p:nvGrpSpPr>
              <p:grpSpPr>
                <a:xfrm>
                  <a:off x="4500805" y="4097147"/>
                  <a:ext cx="365578" cy="317435"/>
                  <a:chOff x="2962592" y="4288855"/>
                  <a:chExt cx="365760" cy="317435"/>
                </a:xfrm>
              </p:grpSpPr>
              <p:sp>
                <p:nvSpPr>
                  <p:cNvPr id="73" name="Trapezoid 72">
                    <a:extLst>
                      <a:ext uri="{FF2B5EF4-FFF2-40B4-BE49-F238E27FC236}">
                        <a16:creationId xmlns:a16="http://schemas.microsoft.com/office/drawing/2014/main" id="{12034314-9997-47EE-B34C-0B32AC25876F}"/>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4" name="Rectangle 73">
                    <a:extLst>
                      <a:ext uri="{FF2B5EF4-FFF2-40B4-BE49-F238E27FC236}">
                        <a16:creationId xmlns:a16="http://schemas.microsoft.com/office/drawing/2014/main" id="{E8063A4B-E74C-43AC-8527-121C069BAF66}"/>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grpSp>
              <p:nvGrpSpPr>
                <p:cNvPr id="70" name="Group 69">
                  <a:extLst>
                    <a:ext uri="{FF2B5EF4-FFF2-40B4-BE49-F238E27FC236}">
                      <a16:creationId xmlns:a16="http://schemas.microsoft.com/office/drawing/2014/main" id="{C258A6A6-401E-4792-8A6D-FDC86B01A8A1}"/>
                    </a:ext>
                  </a:extLst>
                </p:cNvPr>
                <p:cNvGrpSpPr/>
                <p:nvPr/>
              </p:nvGrpSpPr>
              <p:grpSpPr>
                <a:xfrm>
                  <a:off x="5058601" y="4097147"/>
                  <a:ext cx="365578" cy="317435"/>
                  <a:chOff x="2962592" y="4288855"/>
                  <a:chExt cx="365760" cy="317435"/>
                </a:xfrm>
              </p:grpSpPr>
              <p:sp>
                <p:nvSpPr>
                  <p:cNvPr id="71" name="Trapezoid 70">
                    <a:extLst>
                      <a:ext uri="{FF2B5EF4-FFF2-40B4-BE49-F238E27FC236}">
                        <a16:creationId xmlns:a16="http://schemas.microsoft.com/office/drawing/2014/main" id="{D0AE533F-2B81-46AA-AF74-13966B2A0482}"/>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2" name="Rectangle 71">
                    <a:extLst>
                      <a:ext uri="{FF2B5EF4-FFF2-40B4-BE49-F238E27FC236}">
                        <a16:creationId xmlns:a16="http://schemas.microsoft.com/office/drawing/2014/main" id="{9D1CEE0B-6650-4AB5-854D-953B285071D9}"/>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grpSp>
          <p:sp>
            <p:nvSpPr>
              <p:cNvPr id="60" name="Rectangle 59">
                <a:extLst>
                  <a:ext uri="{FF2B5EF4-FFF2-40B4-BE49-F238E27FC236}">
                    <a16:creationId xmlns:a16="http://schemas.microsoft.com/office/drawing/2014/main" id="{DF5A2A35-5265-46C8-AB86-83EF092ED0A4}"/>
                  </a:ext>
                </a:extLst>
              </p:cNvPr>
              <p:cNvSpPr/>
              <p:nvPr/>
            </p:nvSpPr>
            <p:spPr bwMode="auto">
              <a:xfrm>
                <a:off x="1481467" y="1983356"/>
                <a:ext cx="3840480" cy="45720"/>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1" name="Rectangle 60">
                <a:extLst>
                  <a:ext uri="{FF2B5EF4-FFF2-40B4-BE49-F238E27FC236}">
                    <a16:creationId xmlns:a16="http://schemas.microsoft.com/office/drawing/2014/main" id="{8FF63F6E-9412-401C-9088-026A11522708}"/>
                  </a:ext>
                </a:extLst>
              </p:cNvPr>
              <p:cNvSpPr/>
              <p:nvPr/>
            </p:nvSpPr>
            <p:spPr bwMode="auto">
              <a:xfrm>
                <a:off x="1481467" y="2038982"/>
                <a:ext cx="3840480" cy="981394"/>
              </a:xfrm>
              <a:prstGeom prst="rect">
                <a:avLst/>
              </a:prstGeom>
              <a:solidFill>
                <a:srgbClr val="CC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2" name="Rectangle 61">
                <a:extLst>
                  <a:ext uri="{FF2B5EF4-FFF2-40B4-BE49-F238E27FC236}">
                    <a16:creationId xmlns:a16="http://schemas.microsoft.com/office/drawing/2014/main" id="{2F1722F1-CD0F-44D8-83C8-ABA5175C37B1}"/>
                  </a:ext>
                </a:extLst>
              </p:cNvPr>
              <p:cNvSpPr/>
              <p:nvPr/>
            </p:nvSpPr>
            <p:spPr bwMode="auto">
              <a:xfrm>
                <a:off x="1481467" y="3213416"/>
                <a:ext cx="3840480" cy="439104"/>
              </a:xfrm>
              <a:prstGeom prst="rect">
                <a:avLst/>
              </a:prstGeom>
              <a:pattFill prst="pct25">
                <a:fgClr>
                  <a:srgbClr val="70AD47">
                    <a:lumMod val="75000"/>
                  </a:srgbClr>
                </a:fgClr>
                <a:bgClr>
                  <a:srgbClr val="FFFFFF"/>
                </a:bgClr>
              </a:patt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3" name="Rectangle 62">
                <a:extLst>
                  <a:ext uri="{FF2B5EF4-FFF2-40B4-BE49-F238E27FC236}">
                    <a16:creationId xmlns:a16="http://schemas.microsoft.com/office/drawing/2014/main" id="{AF00D89C-04F2-4E32-ACDE-A126FB99185C}"/>
                  </a:ext>
                </a:extLst>
              </p:cNvPr>
              <p:cNvSpPr/>
              <p:nvPr/>
            </p:nvSpPr>
            <p:spPr bwMode="auto">
              <a:xfrm>
                <a:off x="1481467" y="3030536"/>
                <a:ext cx="3840480" cy="1524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cxnSp>
          <p:nvCxnSpPr>
            <p:cNvPr id="46" name="Straight Arrow Connector 45">
              <a:extLst>
                <a:ext uri="{FF2B5EF4-FFF2-40B4-BE49-F238E27FC236}">
                  <a16:creationId xmlns:a16="http://schemas.microsoft.com/office/drawing/2014/main" id="{D02B0DAF-C761-4DCC-AE17-556190FF6CB2}"/>
                </a:ext>
              </a:extLst>
            </p:cNvPr>
            <p:cNvCxnSpPr/>
            <p:nvPr/>
          </p:nvCxnSpPr>
          <p:spPr>
            <a:xfrm>
              <a:off x="18362272" y="12484454"/>
              <a:ext cx="0" cy="1038272"/>
            </a:xfrm>
            <a:prstGeom prst="straightConnector1">
              <a:avLst/>
            </a:prstGeom>
            <a:noFill/>
            <a:ln w="19050" cap="flat" cmpd="sng" algn="ctr">
              <a:solidFill>
                <a:sysClr val="window" lastClr="FFFFFF"/>
              </a:solidFill>
              <a:prstDash val="solid"/>
              <a:miter lim="800000"/>
              <a:headEnd type="triangle"/>
              <a:tailEnd type="triangle"/>
            </a:ln>
            <a:effectLst/>
          </p:spPr>
        </p:cxnSp>
        <p:sp>
          <p:nvSpPr>
            <p:cNvPr id="47" name="TextBox 46">
              <a:extLst>
                <a:ext uri="{FF2B5EF4-FFF2-40B4-BE49-F238E27FC236}">
                  <a16:creationId xmlns:a16="http://schemas.microsoft.com/office/drawing/2014/main" id="{3CDE84F9-73C4-4B05-86C4-B06E5C868991}"/>
                </a:ext>
              </a:extLst>
            </p:cNvPr>
            <p:cNvSpPr txBox="1"/>
            <p:nvPr/>
          </p:nvSpPr>
          <p:spPr>
            <a:xfrm>
              <a:off x="18266272" y="12714308"/>
              <a:ext cx="817221" cy="442037"/>
            </a:xfrm>
            <a:prstGeom prst="rect">
              <a:avLst/>
            </a:prstGeom>
            <a:noFill/>
          </p:spPr>
          <p:txBody>
            <a:bodyPr wrap="square" rtlCol="0">
              <a:spAutoFit/>
            </a:bodyPr>
            <a:lstStyle/>
            <a:p>
              <a:pPr marL="0" marR="0" lvl="0" indent="0" algn="ctr" defTabSz="48051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a:t>
              </a:r>
              <a:endParaRPr kumimoji="0" lang="fr-FR" sz="1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03F80A8D-CC50-425D-8363-A549D5F0C461}"/>
                </a:ext>
              </a:extLst>
            </p:cNvPr>
            <p:cNvSpPr txBox="1"/>
            <p:nvPr/>
          </p:nvSpPr>
          <p:spPr>
            <a:xfrm>
              <a:off x="22629848" y="13792684"/>
              <a:ext cx="1555827" cy="442037"/>
            </a:xfrm>
            <a:prstGeom prst="rect">
              <a:avLst/>
            </a:prstGeom>
            <a:noFill/>
          </p:spPr>
          <p:txBody>
            <a:bodyPr wrap="none" rtlCol="0">
              <a:spAutoFit/>
            </a:bodyPr>
            <a:lstStyle/>
            <a:p>
              <a:pPr marL="0" marR="0" lvl="0" indent="0" defTabSz="480517"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PCB support</a:t>
              </a:r>
              <a:endParaRPr kumimoji="0" lang="fr-FR" sz="1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D626F0DE-A161-4CAF-B6F4-3B63C3B8733B}"/>
                </a:ext>
              </a:extLst>
            </p:cNvPr>
            <p:cNvSpPr txBox="1"/>
            <p:nvPr/>
          </p:nvSpPr>
          <p:spPr>
            <a:xfrm>
              <a:off x="22629848" y="13334419"/>
              <a:ext cx="1630010" cy="442037"/>
            </a:xfrm>
            <a:prstGeom prst="rect">
              <a:avLst/>
            </a:prstGeom>
            <a:noFill/>
          </p:spPr>
          <p:txBody>
            <a:bodyPr wrap="none" rtlCol="0">
              <a:spAutoFit/>
            </a:bodyPr>
            <a:lstStyle/>
            <a:p>
              <a:pPr marL="0" marR="0" lvl="0" indent="0" defTabSz="480517"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Pad electrode</a:t>
              </a:r>
              <a:endParaRPr kumimoji="0" lang="fr-FR" sz="1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3C382E1B-30A2-4DB3-B525-62D177867192}"/>
                </a:ext>
              </a:extLst>
            </p:cNvPr>
            <p:cNvSpPr txBox="1"/>
            <p:nvPr/>
          </p:nvSpPr>
          <p:spPr>
            <a:xfrm>
              <a:off x="22629848" y="12417892"/>
              <a:ext cx="1340948" cy="442037"/>
            </a:xfrm>
            <a:prstGeom prst="rect">
              <a:avLst/>
            </a:prstGeom>
            <a:noFill/>
          </p:spPr>
          <p:txBody>
            <a:bodyPr wrap="none" rtlCol="0">
              <a:spAutoFit/>
            </a:bodyPr>
            <a:lstStyle/>
            <a:p>
              <a:pPr marL="0" marR="0" lvl="0" indent="0" defTabSz="480517"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DLC layer</a:t>
              </a:r>
              <a:endParaRPr kumimoji="0" lang="fr-FR" sz="1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09B1FA7E-83B5-49B5-90A8-FE70EE53581B}"/>
                </a:ext>
              </a:extLst>
            </p:cNvPr>
            <p:cNvSpPr txBox="1"/>
            <p:nvPr/>
          </p:nvSpPr>
          <p:spPr>
            <a:xfrm>
              <a:off x="22629848" y="12876155"/>
              <a:ext cx="1080023" cy="442037"/>
            </a:xfrm>
            <a:prstGeom prst="rect">
              <a:avLst/>
            </a:prstGeom>
            <a:noFill/>
          </p:spPr>
          <p:txBody>
            <a:bodyPr wrap="none" rtlCol="0">
              <a:spAutoFit/>
            </a:bodyPr>
            <a:lstStyle/>
            <a:p>
              <a:pPr marL="0" marR="0" lvl="0" indent="0" defTabSz="480517"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Kapton </a:t>
              </a:r>
              <a:endParaRPr kumimoji="0" lang="fr-FR" sz="1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5B8A5A4B-23D7-439E-9A0E-53FCC37D131A}"/>
                </a:ext>
              </a:extLst>
            </p:cNvPr>
            <p:cNvSpPr txBox="1"/>
            <p:nvPr/>
          </p:nvSpPr>
          <p:spPr>
            <a:xfrm>
              <a:off x="22629850" y="11959628"/>
              <a:ext cx="1670941" cy="442037"/>
            </a:xfrm>
            <a:prstGeom prst="rect">
              <a:avLst/>
            </a:prstGeom>
            <a:noFill/>
          </p:spPr>
          <p:txBody>
            <a:bodyPr wrap="none" rtlCol="0">
              <a:spAutoFit/>
            </a:bodyPr>
            <a:lstStyle/>
            <a:p>
              <a:pPr marL="0" marR="0" lvl="0" indent="0" defTabSz="480517"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uRWELL foil</a:t>
              </a:r>
              <a:endParaRPr kumimoji="0" lang="fr-FR" sz="1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53" name="Straight Arrow Connector 52">
              <a:extLst>
                <a:ext uri="{FF2B5EF4-FFF2-40B4-BE49-F238E27FC236}">
                  <a16:creationId xmlns:a16="http://schemas.microsoft.com/office/drawing/2014/main" id="{A61B67C5-03EB-4F4D-889E-CDF02379F316}"/>
                </a:ext>
              </a:extLst>
            </p:cNvPr>
            <p:cNvCxnSpPr>
              <a:cxnSpLocks/>
              <a:stCxn id="52" idx="1"/>
              <a:endCxn id="71" idx="3"/>
            </p:cNvCxnSpPr>
            <p:nvPr/>
          </p:nvCxnSpPr>
          <p:spPr>
            <a:xfrm flipH="1">
              <a:off x="21412468" y="12180647"/>
              <a:ext cx="1217382" cy="85545"/>
            </a:xfrm>
            <a:prstGeom prst="straightConnector1">
              <a:avLst/>
            </a:prstGeom>
            <a:noFill/>
            <a:ln w="6350" cap="flat" cmpd="sng" algn="ctr">
              <a:solidFill>
                <a:srgbClr val="4472C4"/>
              </a:solidFill>
              <a:prstDash val="solid"/>
              <a:miter lim="800000"/>
              <a:tailEnd type="triangle"/>
            </a:ln>
            <a:effectLst/>
          </p:spPr>
        </p:cxnSp>
        <p:cxnSp>
          <p:nvCxnSpPr>
            <p:cNvPr id="54" name="Straight Arrow Connector 53">
              <a:extLst>
                <a:ext uri="{FF2B5EF4-FFF2-40B4-BE49-F238E27FC236}">
                  <a16:creationId xmlns:a16="http://schemas.microsoft.com/office/drawing/2014/main" id="{2D23B19A-AC32-429B-A7CF-181D7CF98E8F}"/>
                </a:ext>
              </a:extLst>
            </p:cNvPr>
            <p:cNvCxnSpPr>
              <a:cxnSpLocks/>
              <a:stCxn id="50" idx="1"/>
              <a:endCxn id="60" idx="3"/>
            </p:cNvCxnSpPr>
            <p:nvPr/>
          </p:nvCxnSpPr>
          <p:spPr>
            <a:xfrm flipH="1" flipV="1">
              <a:off x="21526282" y="12457264"/>
              <a:ext cx="1103566" cy="181647"/>
            </a:xfrm>
            <a:prstGeom prst="straightConnector1">
              <a:avLst/>
            </a:prstGeom>
            <a:noFill/>
            <a:ln w="6350" cap="flat" cmpd="sng" algn="ctr">
              <a:solidFill>
                <a:srgbClr val="4472C4"/>
              </a:solidFill>
              <a:prstDash val="solid"/>
              <a:miter lim="800000"/>
              <a:tailEnd type="triangle"/>
            </a:ln>
            <a:effectLst/>
          </p:spPr>
        </p:cxnSp>
        <p:cxnSp>
          <p:nvCxnSpPr>
            <p:cNvPr id="55" name="Straight Arrow Connector 54">
              <a:extLst>
                <a:ext uri="{FF2B5EF4-FFF2-40B4-BE49-F238E27FC236}">
                  <a16:creationId xmlns:a16="http://schemas.microsoft.com/office/drawing/2014/main" id="{5EDA889C-1FFD-4A07-8811-49C497BBD91A}"/>
                </a:ext>
              </a:extLst>
            </p:cNvPr>
            <p:cNvCxnSpPr>
              <a:cxnSpLocks/>
              <a:stCxn id="51" idx="1"/>
              <a:endCxn id="61" idx="3"/>
            </p:cNvCxnSpPr>
            <p:nvPr/>
          </p:nvCxnSpPr>
          <p:spPr>
            <a:xfrm flipH="1" flipV="1">
              <a:off x="21526282" y="12997604"/>
              <a:ext cx="1103566" cy="99570"/>
            </a:xfrm>
            <a:prstGeom prst="straightConnector1">
              <a:avLst/>
            </a:prstGeom>
            <a:noFill/>
            <a:ln w="6350" cap="flat" cmpd="sng" algn="ctr">
              <a:solidFill>
                <a:srgbClr val="4472C4"/>
              </a:solidFill>
              <a:prstDash val="solid"/>
              <a:miter lim="800000"/>
              <a:tailEnd type="triangle"/>
            </a:ln>
            <a:effectLst/>
          </p:spPr>
        </p:cxnSp>
        <p:cxnSp>
          <p:nvCxnSpPr>
            <p:cNvPr id="56" name="Straight Arrow Connector 55">
              <a:extLst>
                <a:ext uri="{FF2B5EF4-FFF2-40B4-BE49-F238E27FC236}">
                  <a16:creationId xmlns:a16="http://schemas.microsoft.com/office/drawing/2014/main" id="{98FBB22F-4B88-4A25-8C70-06DD7301CC8A}"/>
                </a:ext>
              </a:extLst>
            </p:cNvPr>
            <p:cNvCxnSpPr>
              <a:cxnSpLocks/>
              <a:stCxn id="49" idx="1"/>
              <a:endCxn id="63" idx="3"/>
            </p:cNvCxnSpPr>
            <p:nvPr/>
          </p:nvCxnSpPr>
          <p:spPr>
            <a:xfrm flipH="1">
              <a:off x="21526282" y="13555438"/>
              <a:ext cx="1103566" cy="37829"/>
            </a:xfrm>
            <a:prstGeom prst="straightConnector1">
              <a:avLst/>
            </a:prstGeom>
            <a:noFill/>
            <a:ln w="6350" cap="flat" cmpd="sng" algn="ctr">
              <a:solidFill>
                <a:srgbClr val="4472C4"/>
              </a:solidFill>
              <a:prstDash val="solid"/>
              <a:miter lim="800000"/>
              <a:tailEnd type="triangle"/>
            </a:ln>
            <a:effectLst/>
          </p:spPr>
        </p:cxnSp>
        <p:cxnSp>
          <p:nvCxnSpPr>
            <p:cNvPr id="57" name="Straight Arrow Connector 56">
              <a:extLst>
                <a:ext uri="{FF2B5EF4-FFF2-40B4-BE49-F238E27FC236}">
                  <a16:creationId xmlns:a16="http://schemas.microsoft.com/office/drawing/2014/main" id="{BD44BF26-1BCD-4F3A-BCAB-BB387824C1FF}"/>
                </a:ext>
              </a:extLst>
            </p:cNvPr>
            <p:cNvCxnSpPr>
              <a:cxnSpLocks/>
              <a:stCxn id="48" idx="1"/>
              <a:endCxn id="62" idx="3"/>
            </p:cNvCxnSpPr>
            <p:nvPr/>
          </p:nvCxnSpPr>
          <p:spPr>
            <a:xfrm flipH="1" flipV="1">
              <a:off x="21526282" y="13930019"/>
              <a:ext cx="1103566" cy="83684"/>
            </a:xfrm>
            <a:prstGeom prst="straightConnector1">
              <a:avLst/>
            </a:prstGeom>
            <a:noFill/>
            <a:ln w="6350" cap="flat" cmpd="sng" algn="ctr">
              <a:solidFill>
                <a:srgbClr val="4472C4"/>
              </a:solidFill>
              <a:prstDash val="solid"/>
              <a:miter lim="800000"/>
              <a:tailEnd type="triangle"/>
            </a:ln>
            <a:effectLst/>
          </p:spPr>
        </p:cxnSp>
        <p:sp>
          <p:nvSpPr>
            <p:cNvPr id="58" name="Rectangle 57">
              <a:extLst>
                <a:ext uri="{FF2B5EF4-FFF2-40B4-BE49-F238E27FC236}">
                  <a16:creationId xmlns:a16="http://schemas.microsoft.com/office/drawing/2014/main" id="{3FE969D7-188D-4A57-85DC-0BAA6C761F65}"/>
                </a:ext>
              </a:extLst>
            </p:cNvPr>
            <p:cNvSpPr/>
            <p:nvPr/>
          </p:nvSpPr>
          <p:spPr>
            <a:xfrm>
              <a:off x="17561971" y="14236075"/>
              <a:ext cx="6147901" cy="442036"/>
            </a:xfrm>
            <a:prstGeom prst="rect">
              <a:avLst/>
            </a:prstGeom>
          </p:spPr>
          <p:txBody>
            <a:bodyPr wrap="square">
              <a:spAutoFit/>
            </a:bodyPr>
            <a:lstStyle/>
            <a:p>
              <a:pPr marL="0" marR="0" lvl="0" indent="0" algn="ctr" defTabSz="480517"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Cross section view of µRWELL-PICOSEC PCB</a:t>
              </a:r>
            </a:p>
          </p:txBody>
        </p:sp>
      </p:grpSp>
      <p:grpSp>
        <p:nvGrpSpPr>
          <p:cNvPr id="18" name="Group 17">
            <a:extLst>
              <a:ext uri="{FF2B5EF4-FFF2-40B4-BE49-F238E27FC236}">
                <a16:creationId xmlns:a16="http://schemas.microsoft.com/office/drawing/2014/main" id="{514513C3-30D8-4B77-8E27-D1DE3EE5AD59}"/>
              </a:ext>
            </a:extLst>
          </p:cNvPr>
          <p:cNvGrpSpPr/>
          <p:nvPr/>
        </p:nvGrpSpPr>
        <p:grpSpPr>
          <a:xfrm>
            <a:off x="4737831" y="999716"/>
            <a:ext cx="3657600" cy="5732642"/>
            <a:chOff x="4737831" y="893387"/>
            <a:chExt cx="3657600" cy="5732642"/>
          </a:xfrm>
        </p:grpSpPr>
        <p:pic>
          <p:nvPicPr>
            <p:cNvPr id="3" name="Picture 2" descr="Chart, histogram&#10;&#10;Description automatically generated">
              <a:extLst>
                <a:ext uri="{FF2B5EF4-FFF2-40B4-BE49-F238E27FC236}">
                  <a16:creationId xmlns:a16="http://schemas.microsoft.com/office/drawing/2014/main" id="{608C922B-0779-45B5-8C95-B525BD61D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7831" y="893387"/>
              <a:ext cx="3657600" cy="2742155"/>
            </a:xfrm>
            <a:prstGeom prst="rect">
              <a:avLst/>
            </a:prstGeom>
          </p:spPr>
        </p:pic>
        <p:grpSp>
          <p:nvGrpSpPr>
            <p:cNvPr id="15" name="Group 14">
              <a:extLst>
                <a:ext uri="{FF2B5EF4-FFF2-40B4-BE49-F238E27FC236}">
                  <a16:creationId xmlns:a16="http://schemas.microsoft.com/office/drawing/2014/main" id="{B87C1830-ACBE-42A0-B2F4-F83830E17EDB}"/>
                </a:ext>
              </a:extLst>
            </p:cNvPr>
            <p:cNvGrpSpPr/>
            <p:nvPr/>
          </p:nvGrpSpPr>
          <p:grpSpPr>
            <a:xfrm>
              <a:off x="4737831" y="3883874"/>
              <a:ext cx="3657600" cy="2742155"/>
              <a:chOff x="4619183" y="3883874"/>
              <a:chExt cx="3657600" cy="2742155"/>
            </a:xfrm>
          </p:grpSpPr>
          <p:pic>
            <p:nvPicPr>
              <p:cNvPr id="10" name="Picture 9" descr="Chart, histogram&#10;&#10;Description automatically generated">
                <a:extLst>
                  <a:ext uri="{FF2B5EF4-FFF2-40B4-BE49-F238E27FC236}">
                    <a16:creationId xmlns:a16="http://schemas.microsoft.com/office/drawing/2014/main" id="{92F7B221-9E61-4DD7-9C59-1EF2E5ACC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9183" y="3883874"/>
                <a:ext cx="3657600" cy="2742155"/>
              </a:xfrm>
              <a:prstGeom prst="rect">
                <a:avLst/>
              </a:prstGeom>
            </p:spPr>
          </p:pic>
          <p:sp>
            <p:nvSpPr>
              <p:cNvPr id="106" name="TextBox 105">
                <a:extLst>
                  <a:ext uri="{FF2B5EF4-FFF2-40B4-BE49-F238E27FC236}">
                    <a16:creationId xmlns:a16="http://schemas.microsoft.com/office/drawing/2014/main" id="{DC8C10CE-4A5F-4FB8-AB1B-AAA7512C77C9}"/>
                  </a:ext>
                </a:extLst>
              </p:cNvPr>
              <p:cNvSpPr txBox="1"/>
              <p:nvPr/>
            </p:nvSpPr>
            <p:spPr>
              <a:xfrm>
                <a:off x="7192210" y="4613678"/>
                <a:ext cx="640080" cy="307777"/>
              </a:xfrm>
              <a:prstGeom prst="rect">
                <a:avLst/>
              </a:prstGeom>
              <a:solidFill>
                <a:schemeClr val="bg1"/>
              </a:solidFill>
            </p:spPr>
            <p:txBody>
              <a:bodyPr wrap="square" rtlCol="0" anchor="ctr" anchorCtr="0">
                <a:spAutoFit/>
              </a:bodyPr>
              <a:lstStyle/>
              <a:p>
                <a:pPr algn="ctr"/>
                <a:r>
                  <a:rPr lang="en-US" sz="1400" b="1" dirty="0">
                    <a:solidFill>
                      <a:srgbClr val="C00000"/>
                    </a:solidFill>
                    <a:latin typeface="Times New Roman" panose="02020603050405020304" pitchFamily="18" charset="0"/>
                    <a:cs typeface="Times New Roman" panose="02020603050405020304" pitchFamily="18" charset="0"/>
                  </a:rPr>
                  <a:t>0.15V</a:t>
                </a:r>
                <a:endParaRPr lang="fr-FR" sz="1400" b="1" dirty="0">
                  <a:solidFill>
                    <a:srgbClr val="C00000"/>
                  </a:solidFill>
                  <a:latin typeface="Times New Roman" panose="02020603050405020304" pitchFamily="18" charset="0"/>
                  <a:cs typeface="Times New Roman" panose="02020603050405020304" pitchFamily="18" charset="0"/>
                </a:endParaRPr>
              </a:p>
            </p:txBody>
          </p:sp>
        </p:grpSp>
      </p:grpSp>
      <p:grpSp>
        <p:nvGrpSpPr>
          <p:cNvPr id="17" name="Group 16">
            <a:extLst>
              <a:ext uri="{FF2B5EF4-FFF2-40B4-BE49-F238E27FC236}">
                <a16:creationId xmlns:a16="http://schemas.microsoft.com/office/drawing/2014/main" id="{C479AE82-559E-498D-99C8-D673232B8720}"/>
              </a:ext>
            </a:extLst>
          </p:cNvPr>
          <p:cNvGrpSpPr/>
          <p:nvPr/>
        </p:nvGrpSpPr>
        <p:grpSpPr>
          <a:xfrm>
            <a:off x="8514080" y="999716"/>
            <a:ext cx="3689662" cy="5732642"/>
            <a:chOff x="8514080" y="893387"/>
            <a:chExt cx="3689662" cy="5732642"/>
          </a:xfrm>
        </p:grpSpPr>
        <p:pic>
          <p:nvPicPr>
            <p:cNvPr id="6" name="Picture 5" descr="Chart, histogram&#10;&#10;Description automatically generated">
              <a:extLst>
                <a:ext uri="{FF2B5EF4-FFF2-40B4-BE49-F238E27FC236}">
                  <a16:creationId xmlns:a16="http://schemas.microsoft.com/office/drawing/2014/main" id="{D81FAB5E-955D-49F5-A925-3E1D75083B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4080" y="893387"/>
              <a:ext cx="3657600" cy="2742155"/>
            </a:xfrm>
            <a:prstGeom prst="rect">
              <a:avLst/>
            </a:prstGeom>
          </p:spPr>
        </p:pic>
        <p:grpSp>
          <p:nvGrpSpPr>
            <p:cNvPr id="16" name="Group 15">
              <a:extLst>
                <a:ext uri="{FF2B5EF4-FFF2-40B4-BE49-F238E27FC236}">
                  <a16:creationId xmlns:a16="http://schemas.microsoft.com/office/drawing/2014/main" id="{826F5FD5-6570-42E5-9F3C-E09AD0F03887}"/>
                </a:ext>
              </a:extLst>
            </p:cNvPr>
            <p:cNvGrpSpPr/>
            <p:nvPr/>
          </p:nvGrpSpPr>
          <p:grpSpPr>
            <a:xfrm>
              <a:off x="8546142" y="3883874"/>
              <a:ext cx="3657600" cy="2742155"/>
              <a:chOff x="8546142" y="3883874"/>
              <a:chExt cx="3657600" cy="2742155"/>
            </a:xfrm>
          </p:grpSpPr>
          <p:pic>
            <p:nvPicPr>
              <p:cNvPr id="12" name="Picture 11" descr="Chart, histogram&#10;&#10;Description automatically generated">
                <a:extLst>
                  <a:ext uri="{FF2B5EF4-FFF2-40B4-BE49-F238E27FC236}">
                    <a16:creationId xmlns:a16="http://schemas.microsoft.com/office/drawing/2014/main" id="{10BCC3F0-022C-4147-B831-0D9D0EBE75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6142" y="3883874"/>
                <a:ext cx="3657600" cy="2742155"/>
              </a:xfrm>
              <a:prstGeom prst="rect">
                <a:avLst/>
              </a:prstGeom>
            </p:spPr>
          </p:pic>
          <p:sp>
            <p:nvSpPr>
              <p:cNvPr id="107" name="TextBox 106">
                <a:extLst>
                  <a:ext uri="{FF2B5EF4-FFF2-40B4-BE49-F238E27FC236}">
                    <a16:creationId xmlns:a16="http://schemas.microsoft.com/office/drawing/2014/main" id="{B76060D3-4227-42DE-AFDF-9FA26B9064DE}"/>
                  </a:ext>
                </a:extLst>
              </p:cNvPr>
              <p:cNvSpPr txBox="1"/>
              <p:nvPr/>
            </p:nvSpPr>
            <p:spPr>
              <a:xfrm>
                <a:off x="11106899" y="4613678"/>
                <a:ext cx="640080" cy="307777"/>
              </a:xfrm>
              <a:prstGeom prst="rect">
                <a:avLst/>
              </a:prstGeom>
              <a:solidFill>
                <a:schemeClr val="bg1"/>
              </a:solidFill>
            </p:spPr>
            <p:txBody>
              <a:bodyPr wrap="square" rtlCol="0" anchor="ctr" anchorCtr="0">
                <a:spAutoFit/>
              </a:bodyPr>
              <a:lstStyle/>
              <a:p>
                <a:pPr algn="ctr"/>
                <a:r>
                  <a:rPr lang="en-US" sz="1400" b="1" dirty="0">
                    <a:solidFill>
                      <a:schemeClr val="accent1"/>
                    </a:solidFill>
                    <a:latin typeface="Times New Roman" panose="02020603050405020304" pitchFamily="18" charset="0"/>
                    <a:cs typeface="Times New Roman" panose="02020603050405020304" pitchFamily="18" charset="0"/>
                  </a:rPr>
                  <a:t>0.2V</a:t>
                </a:r>
                <a:endParaRPr lang="fr-FR" sz="1400" b="1" dirty="0">
                  <a:solidFill>
                    <a:schemeClr val="accent1"/>
                  </a:solidFill>
                  <a:latin typeface="Times New Roman" panose="02020603050405020304" pitchFamily="18" charset="0"/>
                  <a:cs typeface="Times New Roman" panose="02020603050405020304" pitchFamily="18" charset="0"/>
                </a:endParaRPr>
              </a:p>
            </p:txBody>
          </p:sp>
        </p:grpSp>
      </p:grpSp>
      <p:sp>
        <p:nvSpPr>
          <p:cNvPr id="89" name="TextBox 88">
            <a:extLst>
              <a:ext uri="{FF2B5EF4-FFF2-40B4-BE49-F238E27FC236}">
                <a16:creationId xmlns:a16="http://schemas.microsoft.com/office/drawing/2014/main" id="{B39084BA-509D-4FD7-AAAA-91C2EC215E3C}"/>
              </a:ext>
            </a:extLst>
          </p:cNvPr>
          <p:cNvSpPr txBox="1"/>
          <p:nvPr/>
        </p:nvSpPr>
        <p:spPr>
          <a:xfrm>
            <a:off x="6731142" y="3085524"/>
            <a:ext cx="1290738" cy="307777"/>
          </a:xfrm>
          <a:prstGeom prst="rect">
            <a:avLst/>
          </a:prstGeom>
          <a:solidFill>
            <a:schemeClr val="bg1"/>
          </a:solidFill>
        </p:spPr>
        <p:txBody>
          <a:bodyPr wrap="none" rtlCol="0">
            <a:spAutoFit/>
          </a:bodyPr>
          <a:lstStyle/>
          <a:p>
            <a:r>
              <a:rPr lang="en-US" sz="1400" b="1" dirty="0">
                <a:solidFill>
                  <a:srgbClr val="C00000"/>
                </a:solidFill>
                <a:latin typeface="Times New Roman" panose="02020603050405020304" pitchFamily="18" charset="0"/>
                <a:cs typeface="Times New Roman" panose="02020603050405020304" pitchFamily="18" charset="0"/>
              </a:rPr>
              <a:t>T50</a:t>
            </a:r>
            <a:r>
              <a:rPr lang="en-US" sz="1400" b="1" dirty="0">
                <a:latin typeface="Times New Roman" panose="02020603050405020304" pitchFamily="18" charset="0"/>
                <a:cs typeface="Times New Roman" panose="02020603050405020304" pitchFamily="18" charset="0"/>
              </a:rPr>
              <a:t>-P140-D70</a:t>
            </a:r>
            <a:endParaRPr lang="fr-FR" sz="1400" b="1" dirty="0">
              <a:latin typeface="Times New Roman" panose="02020603050405020304" pitchFamily="18" charset="0"/>
              <a:cs typeface="Times New Roman" panose="02020603050405020304" pitchFamily="18" charset="0"/>
            </a:endParaRPr>
          </a:p>
        </p:txBody>
      </p:sp>
      <p:sp>
        <p:nvSpPr>
          <p:cNvPr id="90" name="TextBox 89">
            <a:extLst>
              <a:ext uri="{FF2B5EF4-FFF2-40B4-BE49-F238E27FC236}">
                <a16:creationId xmlns:a16="http://schemas.microsoft.com/office/drawing/2014/main" id="{027867C0-3E3E-4F51-B7E9-2F4E0FBFC7BA}"/>
              </a:ext>
            </a:extLst>
          </p:cNvPr>
          <p:cNvSpPr txBox="1"/>
          <p:nvPr/>
        </p:nvSpPr>
        <p:spPr>
          <a:xfrm>
            <a:off x="10397735" y="3085524"/>
            <a:ext cx="1380506" cy="307777"/>
          </a:xfrm>
          <a:prstGeom prst="rect">
            <a:avLst/>
          </a:prstGeom>
          <a:solidFill>
            <a:schemeClr val="bg1"/>
          </a:solidFill>
        </p:spPr>
        <p:txBody>
          <a:bodyPr wrap="none" rtlCol="0">
            <a:spAutoFit/>
          </a:bodyPr>
          <a:lstStyle/>
          <a:p>
            <a:r>
              <a:rPr lang="en-US" sz="1400" b="1" dirty="0">
                <a:solidFill>
                  <a:schemeClr val="accent1"/>
                </a:solidFill>
                <a:latin typeface="Times New Roman" panose="02020603050405020304" pitchFamily="18" charset="0"/>
                <a:cs typeface="Times New Roman" panose="02020603050405020304" pitchFamily="18" charset="0"/>
              </a:rPr>
              <a:t>T150-</a:t>
            </a:r>
            <a:r>
              <a:rPr lang="en-US" sz="1400" b="1" dirty="0">
                <a:latin typeface="Times New Roman" panose="02020603050405020304" pitchFamily="18" charset="0"/>
                <a:cs typeface="Times New Roman" panose="02020603050405020304" pitchFamily="18" charset="0"/>
              </a:rPr>
              <a:t>P140-D70</a:t>
            </a:r>
            <a:endParaRPr lang="fr-FR" sz="1400" b="1" dirty="0">
              <a:latin typeface="Times New Roman" panose="02020603050405020304" pitchFamily="18" charset="0"/>
              <a:cs typeface="Times New Roman" panose="02020603050405020304" pitchFamily="18" charset="0"/>
            </a:endParaRPr>
          </a:p>
        </p:txBody>
      </p:sp>
      <p:sp>
        <p:nvSpPr>
          <p:cNvPr id="91" name="TextBox 90">
            <a:extLst>
              <a:ext uri="{FF2B5EF4-FFF2-40B4-BE49-F238E27FC236}">
                <a16:creationId xmlns:a16="http://schemas.microsoft.com/office/drawing/2014/main" id="{199A138B-094A-44EC-B9BF-A53D5F352ECD}"/>
              </a:ext>
            </a:extLst>
          </p:cNvPr>
          <p:cNvSpPr txBox="1"/>
          <p:nvPr/>
        </p:nvSpPr>
        <p:spPr>
          <a:xfrm>
            <a:off x="6731142" y="6048623"/>
            <a:ext cx="1290738" cy="307777"/>
          </a:xfrm>
          <a:prstGeom prst="rect">
            <a:avLst/>
          </a:prstGeom>
          <a:solidFill>
            <a:schemeClr val="bg1"/>
          </a:solidFill>
        </p:spPr>
        <p:txBody>
          <a:bodyPr wrap="none" rtlCol="0">
            <a:spAutoFit/>
          </a:bodyPr>
          <a:lstStyle/>
          <a:p>
            <a:r>
              <a:rPr lang="en-US" sz="1400" b="1" dirty="0">
                <a:solidFill>
                  <a:srgbClr val="C00000"/>
                </a:solidFill>
                <a:latin typeface="Times New Roman" panose="02020603050405020304" pitchFamily="18" charset="0"/>
                <a:cs typeface="Times New Roman" panose="02020603050405020304" pitchFamily="18" charset="0"/>
              </a:rPr>
              <a:t>T50</a:t>
            </a:r>
            <a:r>
              <a:rPr lang="en-US" sz="1400" b="1" dirty="0">
                <a:latin typeface="Times New Roman" panose="02020603050405020304" pitchFamily="18" charset="0"/>
                <a:cs typeface="Times New Roman" panose="02020603050405020304" pitchFamily="18" charset="0"/>
              </a:rPr>
              <a:t>-P140-D70</a:t>
            </a:r>
            <a:endParaRPr lang="fr-FR" sz="1400" b="1" dirty="0">
              <a:latin typeface="Times New Roman" panose="02020603050405020304" pitchFamily="18" charset="0"/>
              <a:cs typeface="Times New Roman" panose="02020603050405020304" pitchFamily="18" charset="0"/>
            </a:endParaRPr>
          </a:p>
        </p:txBody>
      </p:sp>
      <p:sp>
        <p:nvSpPr>
          <p:cNvPr id="92" name="TextBox 91">
            <a:extLst>
              <a:ext uri="{FF2B5EF4-FFF2-40B4-BE49-F238E27FC236}">
                <a16:creationId xmlns:a16="http://schemas.microsoft.com/office/drawing/2014/main" id="{E6CB0153-C1D7-4237-B414-AAD6E0BACA20}"/>
              </a:ext>
            </a:extLst>
          </p:cNvPr>
          <p:cNvSpPr txBox="1"/>
          <p:nvPr/>
        </p:nvSpPr>
        <p:spPr>
          <a:xfrm>
            <a:off x="10397735" y="6048623"/>
            <a:ext cx="1380506" cy="307777"/>
          </a:xfrm>
          <a:prstGeom prst="rect">
            <a:avLst/>
          </a:prstGeom>
          <a:solidFill>
            <a:schemeClr val="bg1"/>
          </a:solidFill>
        </p:spPr>
        <p:txBody>
          <a:bodyPr wrap="none" rtlCol="0">
            <a:spAutoFit/>
          </a:bodyPr>
          <a:lstStyle/>
          <a:p>
            <a:r>
              <a:rPr lang="en-US" sz="1400" b="1" dirty="0">
                <a:solidFill>
                  <a:schemeClr val="accent1"/>
                </a:solidFill>
                <a:latin typeface="Times New Roman" panose="02020603050405020304" pitchFamily="18" charset="0"/>
                <a:cs typeface="Times New Roman" panose="02020603050405020304" pitchFamily="18" charset="0"/>
              </a:rPr>
              <a:t>T150-</a:t>
            </a:r>
            <a:r>
              <a:rPr lang="en-US" sz="1400" b="1" dirty="0">
                <a:latin typeface="Times New Roman" panose="02020603050405020304" pitchFamily="18" charset="0"/>
                <a:cs typeface="Times New Roman" panose="02020603050405020304" pitchFamily="18" charset="0"/>
              </a:rPr>
              <a:t>P140-D70</a:t>
            </a:r>
            <a:endParaRPr lang="fr-FR" sz="1400" b="1" dirty="0">
              <a:latin typeface="Times New Roman" panose="02020603050405020304" pitchFamily="18" charset="0"/>
              <a:cs typeface="Times New Roman" panose="02020603050405020304" pitchFamily="18" charset="0"/>
            </a:endParaRPr>
          </a:p>
        </p:txBody>
      </p:sp>
      <p:sp>
        <p:nvSpPr>
          <p:cNvPr id="85" name="Rectangle 84">
            <a:extLst>
              <a:ext uri="{FF2B5EF4-FFF2-40B4-BE49-F238E27FC236}">
                <a16:creationId xmlns:a16="http://schemas.microsoft.com/office/drawing/2014/main" id="{F0B8B8D4-02BA-4EEF-A848-8CC9C42F2577}"/>
              </a:ext>
            </a:extLst>
          </p:cNvPr>
          <p:cNvSpPr/>
          <p:nvPr/>
        </p:nvSpPr>
        <p:spPr>
          <a:xfrm>
            <a:off x="-9221" y="987458"/>
            <a:ext cx="4966350" cy="3002745"/>
          </a:xfrm>
          <a:prstGeom prst="rect">
            <a:avLst/>
          </a:prstGeom>
        </p:spPr>
        <p:txBody>
          <a:bodyPr wrap="square">
            <a:spAutoFit/>
          </a:bodyPr>
          <a:lstStyle/>
          <a:p>
            <a:pPr lvl="0">
              <a:lnSpc>
                <a:spcPct val="150000"/>
              </a:lnSpc>
            </a:pPr>
            <a:r>
              <a:rPr lang="en-US" sz="1600" b="1" u="sng" dirty="0">
                <a:solidFill>
                  <a:schemeClr val="accent1"/>
                </a:solidFill>
                <a:latin typeface="Times New Roman" panose="02020603050405020304" pitchFamily="18" charset="0"/>
                <a:cs typeface="Times New Roman" panose="02020603050405020304" pitchFamily="18" charset="0"/>
              </a:rPr>
              <a:t>August test beam (08/28): </a:t>
            </a:r>
          </a:p>
          <a:p>
            <a:pPr marL="285750" lvl="0" indent="-285750">
              <a:lnSpc>
                <a:spcPct val="150000"/>
              </a:lnSpc>
              <a:buFont typeface="Wingdings" panose="05000000000000000000" pitchFamily="2" charset="2"/>
              <a:buChar char="v"/>
            </a:pPr>
            <a:r>
              <a:rPr lang="en-US" sz="16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With </a:t>
            </a:r>
            <a:r>
              <a:rPr lang="en-US" sz="16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CsI</a:t>
            </a:r>
            <a:r>
              <a:rPr lang="en-US" sz="16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photocathode.</a:t>
            </a:r>
          </a:p>
          <a:p>
            <a:pPr marL="285750" lvl="0" indent="-285750">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2 prototypes with different µRWELL holes parameters  </a:t>
            </a:r>
          </a:p>
          <a:p>
            <a:pPr marL="742950" lvl="1" indent="-285750">
              <a:lnSpc>
                <a:spcPct val="1500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Kapton thickness 50 µm - P/OD/ID: 140/70/50</a:t>
            </a:r>
          </a:p>
          <a:p>
            <a:pPr marL="742950" lvl="1" indent="-285750">
              <a:lnSpc>
                <a:spcPct val="1500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Kapton thickness 150 µm - P/OD/ID: 140/70/50</a:t>
            </a:r>
          </a:p>
          <a:p>
            <a:pPr marL="285750" lvl="0" indent="-285750">
              <a:lnSpc>
                <a:spcPct val="150000"/>
              </a:lnSpc>
              <a:buFont typeface="Wingdings" panose="05000000000000000000" pitchFamily="2" charset="2"/>
              <a:buChar char="v"/>
            </a:pPr>
            <a:r>
              <a:rPr lang="en-US" sz="16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Thicker Kapton  better timing </a:t>
            </a:r>
          </a:p>
          <a:p>
            <a:pPr marL="285750" indent="-285750">
              <a:lnSpc>
                <a:spcPct val="1500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Smaller capacitance between the pad and the  µRWELL layer</a:t>
            </a:r>
          </a:p>
        </p:txBody>
      </p:sp>
      <p:sp>
        <p:nvSpPr>
          <p:cNvPr id="87" name="TextBox 86">
            <a:extLst>
              <a:ext uri="{FF2B5EF4-FFF2-40B4-BE49-F238E27FC236}">
                <a16:creationId xmlns:a16="http://schemas.microsoft.com/office/drawing/2014/main" id="{18B7E279-BEE1-4A46-B157-512AA41FAE4B}"/>
              </a:ext>
            </a:extLst>
          </p:cNvPr>
          <p:cNvSpPr txBox="1"/>
          <p:nvPr/>
        </p:nvSpPr>
        <p:spPr>
          <a:xfrm>
            <a:off x="7107847" y="1526411"/>
            <a:ext cx="914033" cy="307777"/>
          </a:xfrm>
          <a:prstGeom prst="rect">
            <a:avLst/>
          </a:prstGeom>
          <a:noFill/>
        </p:spPr>
        <p:txBody>
          <a:bodyPr wrap="none" rtlCol="0">
            <a:spAutoFit/>
          </a:bodyPr>
          <a:lstStyle/>
          <a:p>
            <a:r>
              <a:rPr lang="en-US" sz="1400" b="1" dirty="0">
                <a:solidFill>
                  <a:srgbClr val="C00000"/>
                </a:solidFill>
                <a:latin typeface="Times New Roman" panose="02020603050405020304" pitchFamily="18" charset="0"/>
                <a:cs typeface="Times New Roman" panose="02020603050405020304" pitchFamily="18" charset="0"/>
              </a:rPr>
              <a:t> </a:t>
            </a:r>
            <a:r>
              <a:rPr lang="el-GR" sz="1400" b="1" dirty="0">
                <a:solidFill>
                  <a:srgbClr val="C00000"/>
                </a:solidFill>
                <a:latin typeface="Times New Roman" panose="02020603050405020304" pitchFamily="18" charset="0"/>
                <a:cs typeface="Times New Roman" panose="02020603050405020304" pitchFamily="18" charset="0"/>
              </a:rPr>
              <a:t>σ</a:t>
            </a:r>
            <a:r>
              <a:rPr lang="en-US" sz="1400" b="1" dirty="0">
                <a:solidFill>
                  <a:srgbClr val="C00000"/>
                </a:solidFill>
                <a:latin typeface="Times New Roman" panose="02020603050405020304" pitchFamily="18" charset="0"/>
                <a:cs typeface="Times New Roman" panose="02020603050405020304" pitchFamily="18" charset="0"/>
              </a:rPr>
              <a:t> = 79 </a:t>
            </a:r>
            <a:r>
              <a:rPr lang="en-US" sz="1400" b="1" dirty="0" err="1">
                <a:solidFill>
                  <a:srgbClr val="C00000"/>
                </a:solidFill>
                <a:latin typeface="Times New Roman" panose="02020603050405020304" pitchFamily="18" charset="0"/>
                <a:cs typeface="Times New Roman" panose="02020603050405020304" pitchFamily="18" charset="0"/>
              </a:rPr>
              <a:t>ps</a:t>
            </a:r>
            <a:endParaRPr lang="fr-FR" sz="1400" b="1" dirty="0">
              <a:solidFill>
                <a:srgbClr val="C00000"/>
              </a:solidFill>
              <a:latin typeface="Times New Roman" panose="02020603050405020304" pitchFamily="18" charset="0"/>
              <a:cs typeface="Times New Roman" panose="02020603050405020304" pitchFamily="18" charset="0"/>
            </a:endParaRPr>
          </a:p>
        </p:txBody>
      </p:sp>
      <p:sp>
        <p:nvSpPr>
          <p:cNvPr id="88" name="TextBox 87">
            <a:extLst>
              <a:ext uri="{FF2B5EF4-FFF2-40B4-BE49-F238E27FC236}">
                <a16:creationId xmlns:a16="http://schemas.microsoft.com/office/drawing/2014/main" id="{AEC019F4-CD24-4F2F-9A2D-52A08E673794}"/>
              </a:ext>
            </a:extLst>
          </p:cNvPr>
          <p:cNvSpPr txBox="1"/>
          <p:nvPr/>
        </p:nvSpPr>
        <p:spPr>
          <a:xfrm>
            <a:off x="10782146" y="1526410"/>
            <a:ext cx="914033" cy="307777"/>
          </a:xfrm>
          <a:prstGeom prst="rect">
            <a:avLst/>
          </a:prstGeom>
          <a:noFill/>
        </p:spPr>
        <p:txBody>
          <a:bodyPr wrap="none" rtlCol="0">
            <a:spAutoFit/>
          </a:bodyPr>
          <a:lstStyle/>
          <a:p>
            <a:r>
              <a:rPr lang="en-US" sz="1400" b="1" dirty="0">
                <a:solidFill>
                  <a:schemeClr val="accent1"/>
                </a:solidFill>
                <a:latin typeface="Times New Roman" panose="02020603050405020304" pitchFamily="18" charset="0"/>
                <a:cs typeface="Times New Roman" panose="02020603050405020304" pitchFamily="18" charset="0"/>
              </a:rPr>
              <a:t> </a:t>
            </a:r>
            <a:r>
              <a:rPr lang="el-GR" sz="1400" b="1" dirty="0">
                <a:solidFill>
                  <a:schemeClr val="accent1"/>
                </a:solidFill>
                <a:latin typeface="Times New Roman" panose="02020603050405020304" pitchFamily="18" charset="0"/>
                <a:cs typeface="Times New Roman" panose="02020603050405020304" pitchFamily="18" charset="0"/>
              </a:rPr>
              <a:t>σ</a:t>
            </a:r>
            <a:r>
              <a:rPr lang="en-US" sz="1400" b="1" dirty="0">
                <a:solidFill>
                  <a:schemeClr val="accent1"/>
                </a:solidFill>
                <a:latin typeface="Times New Roman" panose="02020603050405020304" pitchFamily="18" charset="0"/>
                <a:cs typeface="Times New Roman" panose="02020603050405020304" pitchFamily="18" charset="0"/>
              </a:rPr>
              <a:t> = 48 </a:t>
            </a:r>
            <a:r>
              <a:rPr lang="en-US" sz="1400" b="1" dirty="0" err="1">
                <a:solidFill>
                  <a:schemeClr val="accent1"/>
                </a:solidFill>
                <a:latin typeface="Times New Roman" panose="02020603050405020304" pitchFamily="18" charset="0"/>
                <a:cs typeface="Times New Roman" panose="02020603050405020304" pitchFamily="18" charset="0"/>
              </a:rPr>
              <a:t>ps</a:t>
            </a:r>
            <a:endParaRPr lang="fr-FR" sz="1400" b="1"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8423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85">
            <a:extLst>
              <a:ext uri="{FF2B5EF4-FFF2-40B4-BE49-F238E27FC236}">
                <a16:creationId xmlns:a16="http://schemas.microsoft.com/office/drawing/2014/main" id="{4A0DAC9D-A904-EA40-B8A9-090EAD8BB597}"/>
              </a:ext>
            </a:extLst>
          </p:cNvPr>
          <p:cNvSpPr txBox="1"/>
          <p:nvPr/>
        </p:nvSpPr>
        <p:spPr>
          <a:xfrm>
            <a:off x="1706880" y="-1"/>
            <a:ext cx="877824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0070C0"/>
                </a:solidFill>
                <a:latin typeface="Times New Roman" panose="02020603050405020304" pitchFamily="18" charset="0"/>
                <a:ea typeface="Arial"/>
                <a:cs typeface="Times New Roman" panose="02020603050405020304" pitchFamily="18" charset="0"/>
                <a:sym typeface="Arial"/>
              </a:rPr>
              <a:t>µRWELL-PICOSEC: </a:t>
            </a:r>
            <a:r>
              <a:rPr lang="en-US" sz="2800" dirty="0">
                <a:solidFill>
                  <a:srgbClr val="C00000"/>
                </a:solidFill>
                <a:latin typeface="Times New Roman" panose="02020603050405020304" pitchFamily="18" charset="0"/>
                <a:ea typeface="Arial"/>
                <a:cs typeface="Times New Roman" panose="02020603050405020304" pitchFamily="18" charset="0"/>
                <a:sym typeface="Arial"/>
              </a:rPr>
              <a:t>Hole pitch comparison </a:t>
            </a:r>
            <a:r>
              <a:rPr lang="en-US" sz="2800" dirty="0">
                <a:latin typeface="Times New Roman" panose="02020603050405020304" pitchFamily="18" charset="0"/>
                <a:ea typeface="Arial"/>
                <a:cs typeface="Times New Roman" panose="02020603050405020304" pitchFamily="18" charset="0"/>
                <a:sym typeface="Arial"/>
              </a:rPr>
              <a:t>(08/2023)</a:t>
            </a:r>
            <a:endParaRPr lang="en-US" sz="2800" dirty="0">
              <a:solidFill>
                <a:srgbClr val="C00000"/>
              </a:solidFill>
              <a:latin typeface="Times New Roman" panose="02020603050405020304" pitchFamily="18" charset="0"/>
              <a:ea typeface="Arial"/>
              <a:cs typeface="Times New Roman" panose="02020603050405020304" pitchFamily="18" charset="0"/>
              <a:sym typeface="Arial"/>
            </a:endParaRPr>
          </a:p>
        </p:txBody>
      </p:sp>
      <p:sp>
        <p:nvSpPr>
          <p:cNvPr id="4" name="Footer Placeholder 3">
            <a:extLst>
              <a:ext uri="{FF2B5EF4-FFF2-40B4-BE49-F238E27FC236}">
                <a16:creationId xmlns:a16="http://schemas.microsoft.com/office/drawing/2014/main" id="{731E9861-9466-457C-9404-5D59C7536C14}"/>
              </a:ext>
            </a:extLst>
          </p:cNvPr>
          <p:cNvSpPr>
            <a:spLocks noGrp="1"/>
          </p:cNvSpPr>
          <p:nvPr>
            <p:ph type="ftr" idx="11"/>
          </p:nvPr>
        </p:nvSpPr>
        <p:spPr>
          <a:xfrm>
            <a:off x="3810000" y="6492875"/>
            <a:ext cx="4572000" cy="365125"/>
          </a:xfrm>
        </p:spPr>
        <p:txBody>
          <a:bodyPr/>
          <a:lstStyle/>
          <a:p>
            <a:r>
              <a:rPr lang="en-US"/>
              <a:t>IEEE NSS MIC RTSD 2023 Vancouver - 11/04/2023</a:t>
            </a:r>
            <a:endParaRPr lang="en-US" dirty="0"/>
          </a:p>
        </p:txBody>
      </p:sp>
      <p:pic>
        <p:nvPicPr>
          <p:cNvPr id="19" name="Picture 18">
            <a:extLst>
              <a:ext uri="{FF2B5EF4-FFF2-40B4-BE49-F238E27FC236}">
                <a16:creationId xmlns:a16="http://schemas.microsoft.com/office/drawing/2014/main" id="{176169FA-09FE-4914-B357-E6E194A54403}"/>
              </a:ext>
            </a:extLst>
          </p:cNvPr>
          <p:cNvPicPr>
            <a:picLocks noChangeAspect="1"/>
          </p:cNvPicPr>
          <p:nvPr/>
        </p:nvPicPr>
        <p:blipFill>
          <a:blip r:embed="rId2"/>
          <a:stretch>
            <a:fillRect/>
          </a:stretch>
        </p:blipFill>
        <p:spPr>
          <a:xfrm>
            <a:off x="5594186" y="3940017"/>
            <a:ext cx="2926080" cy="2571404"/>
          </a:xfrm>
          <a:prstGeom prst="rect">
            <a:avLst/>
          </a:prstGeom>
        </p:spPr>
      </p:pic>
      <p:grpSp>
        <p:nvGrpSpPr>
          <p:cNvPr id="9" name="Group 8">
            <a:extLst>
              <a:ext uri="{FF2B5EF4-FFF2-40B4-BE49-F238E27FC236}">
                <a16:creationId xmlns:a16="http://schemas.microsoft.com/office/drawing/2014/main" id="{44EE6003-8CD7-484F-9627-CC0BBD317B85}"/>
              </a:ext>
            </a:extLst>
          </p:cNvPr>
          <p:cNvGrpSpPr>
            <a:grpSpLocks noChangeAspect="1"/>
          </p:cNvGrpSpPr>
          <p:nvPr/>
        </p:nvGrpSpPr>
        <p:grpSpPr>
          <a:xfrm>
            <a:off x="8534400" y="960437"/>
            <a:ext cx="3657600" cy="2743200"/>
            <a:chOff x="5868607" y="3957950"/>
            <a:chExt cx="3200400" cy="2400300"/>
          </a:xfrm>
        </p:grpSpPr>
        <p:pic>
          <p:nvPicPr>
            <p:cNvPr id="62" name="Picture 61" descr="Chart, histogram&#10;&#10;Description automatically generated">
              <a:extLst>
                <a:ext uri="{FF2B5EF4-FFF2-40B4-BE49-F238E27FC236}">
                  <a16:creationId xmlns:a16="http://schemas.microsoft.com/office/drawing/2014/main" id="{C935D41B-F43E-4EBD-92F7-765B29455B6B}"/>
                </a:ext>
              </a:extLst>
            </p:cNvPr>
            <p:cNvPicPr>
              <a:picLocks/>
            </p:cNvPicPr>
            <p:nvPr/>
          </p:nvPicPr>
          <p:blipFill rotWithShape="1">
            <a:blip r:embed="rId3">
              <a:extLst>
                <a:ext uri="{28A0092B-C50C-407E-A947-70E740481C1C}">
                  <a14:useLocalDpi xmlns:a14="http://schemas.microsoft.com/office/drawing/2010/main" val="0"/>
                </a:ext>
              </a:extLst>
            </a:blip>
            <a:srcRect r="5448"/>
            <a:stretch/>
          </p:blipFill>
          <p:spPr>
            <a:xfrm>
              <a:off x="5868607" y="3957950"/>
              <a:ext cx="3200400" cy="2400300"/>
            </a:xfrm>
            <a:prstGeom prst="rect">
              <a:avLst/>
            </a:prstGeom>
          </p:spPr>
        </p:pic>
        <p:sp>
          <p:nvSpPr>
            <p:cNvPr id="63" name="TextBox 62">
              <a:extLst>
                <a:ext uri="{FF2B5EF4-FFF2-40B4-BE49-F238E27FC236}">
                  <a16:creationId xmlns:a16="http://schemas.microsoft.com/office/drawing/2014/main" id="{DC82041A-9D93-4BA6-B62F-5D92A41C932D}"/>
                </a:ext>
              </a:extLst>
            </p:cNvPr>
            <p:cNvSpPr txBox="1"/>
            <p:nvPr/>
          </p:nvSpPr>
          <p:spPr>
            <a:xfrm>
              <a:off x="7517241" y="5734899"/>
              <a:ext cx="1380506" cy="307777"/>
            </a:xfrm>
            <a:prstGeom prst="rect">
              <a:avLst/>
            </a:prstGeom>
            <a:solidFill>
              <a:schemeClr val="bg1"/>
            </a:solidFill>
          </p:spPr>
          <p:txBody>
            <a:bodyPr wrap="none" rtlCol="0">
              <a:spAutoFit/>
            </a:bodyPr>
            <a:lstStyle/>
            <a:p>
              <a:r>
                <a:rPr lang="en-US" sz="1600" b="1" dirty="0">
                  <a:latin typeface="Times New Roman" panose="02020603050405020304" pitchFamily="18" charset="0"/>
                  <a:cs typeface="Times New Roman" panose="02020603050405020304" pitchFamily="18" charset="0"/>
                </a:rPr>
                <a:t>T150-</a:t>
              </a:r>
              <a:r>
                <a:rPr lang="en-US" sz="1600" b="1" dirty="0">
                  <a:solidFill>
                    <a:schemeClr val="accent1"/>
                  </a:solidFill>
                  <a:latin typeface="Times New Roman" panose="02020603050405020304" pitchFamily="18" charset="0"/>
                  <a:cs typeface="Times New Roman" panose="02020603050405020304" pitchFamily="18" charset="0"/>
                </a:rPr>
                <a:t>P120</a:t>
              </a:r>
              <a:r>
                <a:rPr lang="en-US" sz="1600" b="1" dirty="0">
                  <a:latin typeface="Times New Roman" panose="02020603050405020304" pitchFamily="18" charset="0"/>
                  <a:cs typeface="Times New Roman" panose="02020603050405020304" pitchFamily="18" charset="0"/>
                </a:rPr>
                <a:t>-D85</a:t>
              </a:r>
              <a:endParaRPr lang="fr-FR" sz="1600" b="1" dirty="0">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42D30DF0-C958-495A-B4A1-95F08494BD2D}"/>
                </a:ext>
              </a:extLst>
            </p:cNvPr>
            <p:cNvSpPr txBox="1"/>
            <p:nvPr/>
          </p:nvSpPr>
          <p:spPr>
            <a:xfrm>
              <a:off x="7983714" y="4400536"/>
              <a:ext cx="914033" cy="307777"/>
            </a:xfrm>
            <a:prstGeom prst="rect">
              <a:avLst/>
            </a:prstGeom>
            <a:solidFill>
              <a:schemeClr val="bg1"/>
            </a:solidFill>
          </p:spPr>
          <p:txBody>
            <a:bodyPr wrap="none" rtlCol="0">
              <a:spAutoFit/>
            </a:bodyPr>
            <a:lstStyle/>
            <a:p>
              <a:r>
                <a:rPr lang="en-US" sz="1600" b="1" dirty="0">
                  <a:solidFill>
                    <a:schemeClr val="accent1"/>
                  </a:solidFill>
                  <a:latin typeface="Times New Roman" panose="02020603050405020304" pitchFamily="18" charset="0"/>
                  <a:cs typeface="Times New Roman" panose="02020603050405020304" pitchFamily="18" charset="0"/>
                </a:rPr>
                <a:t> </a:t>
              </a:r>
              <a:r>
                <a:rPr lang="el-GR" sz="1600" b="1" dirty="0">
                  <a:solidFill>
                    <a:schemeClr val="accent1"/>
                  </a:solidFill>
                  <a:latin typeface="Times New Roman" panose="02020603050405020304" pitchFamily="18" charset="0"/>
                  <a:cs typeface="Times New Roman" panose="02020603050405020304" pitchFamily="18" charset="0"/>
                </a:rPr>
                <a:t>σ</a:t>
              </a:r>
              <a:r>
                <a:rPr lang="en-US" sz="1600" b="1" dirty="0">
                  <a:solidFill>
                    <a:schemeClr val="accent1"/>
                  </a:solidFill>
                  <a:latin typeface="Times New Roman" panose="02020603050405020304" pitchFamily="18" charset="0"/>
                  <a:cs typeface="Times New Roman" panose="02020603050405020304" pitchFamily="18" charset="0"/>
                </a:rPr>
                <a:t> = 42 </a:t>
              </a:r>
              <a:r>
                <a:rPr lang="en-US" sz="1600" b="1" dirty="0" err="1">
                  <a:solidFill>
                    <a:schemeClr val="accent1"/>
                  </a:solidFill>
                  <a:latin typeface="Times New Roman" panose="02020603050405020304" pitchFamily="18" charset="0"/>
                  <a:cs typeface="Times New Roman" panose="02020603050405020304" pitchFamily="18" charset="0"/>
                </a:rPr>
                <a:t>ps</a:t>
              </a:r>
              <a:endParaRPr lang="fr-FR" sz="1600" b="1" dirty="0">
                <a:solidFill>
                  <a:schemeClr val="accent1"/>
                </a:solidFill>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37B662C7-DD74-41BC-857B-614E64165470}"/>
              </a:ext>
            </a:extLst>
          </p:cNvPr>
          <p:cNvGrpSpPr>
            <a:grpSpLocks noChangeAspect="1"/>
          </p:cNvGrpSpPr>
          <p:nvPr/>
        </p:nvGrpSpPr>
        <p:grpSpPr>
          <a:xfrm>
            <a:off x="5090202" y="960437"/>
            <a:ext cx="3657600" cy="2743200"/>
            <a:chOff x="2576809" y="3966470"/>
            <a:chExt cx="3200400" cy="2400300"/>
          </a:xfrm>
        </p:grpSpPr>
        <p:pic>
          <p:nvPicPr>
            <p:cNvPr id="66" name="Picture 65">
              <a:extLst>
                <a:ext uri="{FF2B5EF4-FFF2-40B4-BE49-F238E27FC236}">
                  <a16:creationId xmlns:a16="http://schemas.microsoft.com/office/drawing/2014/main" id="{61605E35-9FB0-4A15-849C-B4ED14E75AC0}"/>
                </a:ext>
              </a:extLst>
            </p:cNvPr>
            <p:cNvPicPr>
              <a:picLocks/>
            </p:cNvPicPr>
            <p:nvPr/>
          </p:nvPicPr>
          <p:blipFill rotWithShape="1">
            <a:blip r:embed="rId4">
              <a:extLst>
                <a:ext uri="{28A0092B-C50C-407E-A947-70E740481C1C}">
                  <a14:useLocalDpi xmlns:a14="http://schemas.microsoft.com/office/drawing/2010/main" val="0"/>
                </a:ext>
              </a:extLst>
            </a:blip>
            <a:srcRect r="5099"/>
            <a:stretch/>
          </p:blipFill>
          <p:spPr>
            <a:xfrm>
              <a:off x="2576809" y="3966470"/>
              <a:ext cx="3200400" cy="2400300"/>
            </a:xfrm>
            <a:prstGeom prst="rect">
              <a:avLst/>
            </a:prstGeom>
          </p:spPr>
        </p:pic>
        <p:sp>
          <p:nvSpPr>
            <p:cNvPr id="67" name="TextBox 66">
              <a:extLst>
                <a:ext uri="{FF2B5EF4-FFF2-40B4-BE49-F238E27FC236}">
                  <a16:creationId xmlns:a16="http://schemas.microsoft.com/office/drawing/2014/main" id="{4CABEC67-255C-4C97-91A1-CD37299400BD}"/>
                </a:ext>
              </a:extLst>
            </p:cNvPr>
            <p:cNvSpPr txBox="1"/>
            <p:nvPr/>
          </p:nvSpPr>
          <p:spPr>
            <a:xfrm>
              <a:off x="4194451" y="5743419"/>
              <a:ext cx="1380506" cy="307777"/>
            </a:xfrm>
            <a:prstGeom prst="rect">
              <a:avLst/>
            </a:prstGeom>
            <a:solidFill>
              <a:schemeClr val="bg1"/>
            </a:solidFill>
          </p:spPr>
          <p:txBody>
            <a:bodyPr wrap="none" rtlCol="0">
              <a:spAutoFit/>
            </a:bodyPr>
            <a:lstStyle/>
            <a:p>
              <a:r>
                <a:rPr lang="en-US" sz="1600" b="1" dirty="0">
                  <a:latin typeface="Times New Roman" panose="02020603050405020304" pitchFamily="18" charset="0"/>
                  <a:cs typeface="Times New Roman" panose="02020603050405020304" pitchFamily="18" charset="0"/>
                </a:rPr>
                <a:t>T150-</a:t>
              </a:r>
              <a:r>
                <a:rPr lang="en-US" sz="1600" b="1" dirty="0">
                  <a:solidFill>
                    <a:srgbClr val="C00000"/>
                  </a:solidFill>
                  <a:latin typeface="Times New Roman" panose="02020603050405020304" pitchFamily="18" charset="0"/>
                  <a:cs typeface="Times New Roman" panose="02020603050405020304" pitchFamily="18" charset="0"/>
                </a:rPr>
                <a:t>P140</a:t>
              </a:r>
              <a:r>
                <a:rPr lang="en-US" sz="1600" b="1" dirty="0">
                  <a:latin typeface="Times New Roman" panose="02020603050405020304" pitchFamily="18" charset="0"/>
                  <a:cs typeface="Times New Roman" panose="02020603050405020304" pitchFamily="18" charset="0"/>
                </a:rPr>
                <a:t>-D85</a:t>
              </a:r>
              <a:endParaRPr lang="fr-FR" sz="1600" b="1" dirty="0">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CF9A083D-91AC-478F-9F7B-9CC5345E5342}"/>
                </a:ext>
              </a:extLst>
            </p:cNvPr>
            <p:cNvSpPr txBox="1"/>
            <p:nvPr/>
          </p:nvSpPr>
          <p:spPr>
            <a:xfrm>
              <a:off x="4660924" y="4442672"/>
              <a:ext cx="914033" cy="307777"/>
            </a:xfrm>
            <a:prstGeom prst="rect">
              <a:avLst/>
            </a:prstGeom>
            <a:solidFill>
              <a:schemeClr val="bg1"/>
            </a:solidFill>
          </p:spPr>
          <p:txBody>
            <a:bodyPr wrap="none" rtlCol="0">
              <a:spAutoFit/>
            </a:bodyPr>
            <a:lstStyle/>
            <a:p>
              <a:r>
                <a:rPr lang="en-US" sz="1600" b="1" dirty="0">
                  <a:solidFill>
                    <a:srgbClr val="C00000"/>
                  </a:solidFill>
                  <a:latin typeface="Times New Roman" panose="02020603050405020304" pitchFamily="18" charset="0"/>
                  <a:cs typeface="Times New Roman" panose="02020603050405020304" pitchFamily="18" charset="0"/>
                </a:rPr>
                <a:t> </a:t>
              </a:r>
              <a:r>
                <a:rPr lang="el-GR" sz="1600" b="1" dirty="0">
                  <a:solidFill>
                    <a:srgbClr val="C00000"/>
                  </a:solidFill>
                  <a:latin typeface="Times New Roman" panose="02020603050405020304" pitchFamily="18" charset="0"/>
                  <a:cs typeface="Times New Roman" panose="02020603050405020304" pitchFamily="18" charset="0"/>
                </a:rPr>
                <a:t>σ</a:t>
              </a:r>
              <a:r>
                <a:rPr lang="en-US" sz="1600" b="1" dirty="0">
                  <a:solidFill>
                    <a:srgbClr val="C00000"/>
                  </a:solidFill>
                  <a:latin typeface="Times New Roman" panose="02020603050405020304" pitchFamily="18" charset="0"/>
                  <a:cs typeface="Times New Roman" panose="02020603050405020304" pitchFamily="18" charset="0"/>
                </a:rPr>
                <a:t> = 49 </a:t>
              </a:r>
              <a:r>
                <a:rPr lang="en-US" sz="1600" b="1" dirty="0" err="1">
                  <a:solidFill>
                    <a:srgbClr val="C00000"/>
                  </a:solidFill>
                  <a:latin typeface="Times New Roman" panose="02020603050405020304" pitchFamily="18" charset="0"/>
                  <a:cs typeface="Times New Roman" panose="02020603050405020304" pitchFamily="18" charset="0"/>
                </a:rPr>
                <a:t>ps</a:t>
              </a:r>
              <a:endParaRPr lang="fr-FR" sz="1600" b="1" dirty="0">
                <a:solidFill>
                  <a:srgbClr val="C00000"/>
                </a:solidFill>
                <a:latin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06168270-6A45-4084-AAF9-BC13D6EEF8BC}"/>
              </a:ext>
            </a:extLst>
          </p:cNvPr>
          <p:cNvPicPr>
            <a:picLocks noChangeAspect="1"/>
          </p:cNvPicPr>
          <p:nvPr/>
        </p:nvPicPr>
        <p:blipFill>
          <a:blip r:embed="rId5"/>
          <a:stretch>
            <a:fillRect/>
          </a:stretch>
        </p:blipFill>
        <p:spPr>
          <a:xfrm>
            <a:off x="9038384" y="3943227"/>
            <a:ext cx="2926080" cy="2572932"/>
          </a:xfrm>
          <a:prstGeom prst="rect">
            <a:avLst/>
          </a:prstGeom>
        </p:spPr>
      </p:pic>
      <p:sp>
        <p:nvSpPr>
          <p:cNvPr id="20" name="Rectangle 19">
            <a:extLst>
              <a:ext uri="{FF2B5EF4-FFF2-40B4-BE49-F238E27FC236}">
                <a16:creationId xmlns:a16="http://schemas.microsoft.com/office/drawing/2014/main" id="{055AF266-23E9-4D0C-AE84-0F144D1F6FB9}"/>
              </a:ext>
            </a:extLst>
          </p:cNvPr>
          <p:cNvSpPr/>
          <p:nvPr/>
        </p:nvSpPr>
        <p:spPr>
          <a:xfrm>
            <a:off x="-12793" y="950152"/>
            <a:ext cx="5589235" cy="5957400"/>
          </a:xfrm>
          <a:prstGeom prst="rect">
            <a:avLst/>
          </a:prstGeom>
        </p:spPr>
        <p:txBody>
          <a:bodyPr wrap="square">
            <a:spAutoFit/>
          </a:bodyPr>
          <a:lstStyle/>
          <a:p>
            <a:pPr lvl="0">
              <a:lnSpc>
                <a:spcPct val="150000"/>
              </a:lnSpc>
            </a:pPr>
            <a:r>
              <a:rPr lang="en-US" sz="1600" b="1" u="sng" dirty="0">
                <a:solidFill>
                  <a:schemeClr val="accent1"/>
                </a:solidFill>
                <a:latin typeface="Times New Roman" panose="02020603050405020304" pitchFamily="18" charset="0"/>
                <a:cs typeface="Times New Roman" panose="02020603050405020304" pitchFamily="18" charset="0"/>
              </a:rPr>
              <a:t>August test beam (08/28):</a:t>
            </a:r>
            <a:r>
              <a:rPr lang="en-US" sz="1600" b="1" dirty="0">
                <a:solidFill>
                  <a:schemeClr val="accent1"/>
                </a:solidFill>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sym typeface="Wingdings" panose="05000000000000000000" pitchFamily="2" charset="2"/>
              </a:rPr>
              <a:t>CsI</a:t>
            </a:r>
            <a:r>
              <a:rPr lang="en-US" sz="1600" dirty="0">
                <a:latin typeface="Times New Roman" panose="02020603050405020304" pitchFamily="18" charset="0"/>
                <a:cs typeface="Times New Roman" panose="02020603050405020304" pitchFamily="18" charset="0"/>
                <a:sym typeface="Wingdings" panose="05000000000000000000" pitchFamily="2" charset="2"/>
              </a:rPr>
              <a:t> photocathode</a:t>
            </a:r>
            <a:endParaRPr lang="en-US" sz="16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endParaRPr>
          </a:p>
          <a:p>
            <a:pPr marL="285750" lvl="0" indent="-285750">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2 prototypes with different µRWELL holes parameters  </a:t>
            </a:r>
          </a:p>
          <a:p>
            <a:pPr marL="742950" lvl="1" indent="-285750">
              <a:lnSpc>
                <a:spcPct val="1500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140 µm &amp; 120 µm pitch, outer / Inner diam 85 / 65 µm</a:t>
            </a:r>
          </a:p>
          <a:p>
            <a:pPr marL="285750" lvl="0" indent="-285750">
              <a:lnSpc>
                <a:spcPct val="150000"/>
              </a:lnSpc>
              <a:buFont typeface="Wingdings" panose="05000000000000000000" pitchFamily="2" charset="2"/>
              <a:buChar char="v"/>
            </a:pPr>
            <a:r>
              <a:rPr lang="en-US" sz="16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smaller pitch  better timing </a:t>
            </a:r>
          </a:p>
          <a:p>
            <a:pPr>
              <a:lnSpc>
                <a:spcPct val="150000"/>
              </a:lnSpc>
            </a:pPr>
            <a:r>
              <a:rPr lang="en-US" sz="16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Hypothesis</a:t>
            </a:r>
            <a:r>
              <a:rPr lang="en-US" sz="1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p>
          <a:p>
            <a:pPr marL="742950" lvl="1" indent="-285750">
              <a:lnSpc>
                <a:spcPct val="150000"/>
              </a:lnSpc>
              <a:buFont typeface="Wingdings" panose="05000000000000000000" pitchFamily="2" charset="2"/>
              <a:buChar char="§"/>
            </a:pPr>
            <a:r>
              <a:rPr lang="en-US" sz="1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Straighter field lines in pre-amplification gap</a:t>
            </a:r>
          </a:p>
          <a:p>
            <a:pPr marL="742950" lvl="1" indent="-285750">
              <a:lnSpc>
                <a:spcPct val="1500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Smaller Cu-to-hole ratio  smaller input capacitance</a:t>
            </a:r>
          </a:p>
          <a:p>
            <a:pPr marL="285750" lvl="0" indent="-285750">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HV scan runs: Combination of µRWELL HV scan (amplification) and cathode HV scan (pre-amplification)</a:t>
            </a:r>
          </a:p>
          <a:p>
            <a:pPr marL="742950" lvl="1" indent="-285750">
              <a:lnSpc>
                <a:spcPct val="150000"/>
              </a:lnSpc>
              <a:buFont typeface="Wingdings" panose="05000000000000000000" pitchFamily="2" charset="2"/>
              <a:buChar char="§"/>
            </a:pPr>
            <a:r>
              <a:rPr lang="en-US" sz="1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Signal amplitude of µRWELL-PICOSEC pad as variable</a:t>
            </a:r>
          </a:p>
          <a:p>
            <a:pPr marL="742950" lvl="1" indent="-285750">
              <a:lnSpc>
                <a:spcPct val="1500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Timing has a minimum (optimal) at ~ 0.2 - 0.25 V </a:t>
            </a:r>
            <a:r>
              <a:rPr lang="en-US" sz="16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explanation under investigation</a:t>
            </a:r>
          </a:p>
          <a:p>
            <a:pPr marL="742950" lvl="1" indent="-285750">
              <a:lnSpc>
                <a:spcPct val="1500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Signal rise time: defined as the width of the distribution of the signal arrival time (SAT) </a:t>
            </a:r>
            <a:r>
              <a:rPr lang="en-US" sz="1600" dirty="0" err="1">
                <a:latin typeface="Times New Roman" panose="02020603050405020304" pitchFamily="18" charset="0"/>
                <a:cs typeface="Times New Roman" panose="02020603050405020304" pitchFamily="18" charset="0"/>
                <a:sym typeface="Wingdings" panose="05000000000000000000" pitchFamily="2" charset="2"/>
              </a:rPr>
              <a:t>w.r.t.</a:t>
            </a:r>
            <a:r>
              <a:rPr lang="en-US" sz="1600" dirty="0">
                <a:latin typeface="Times New Roman" panose="02020603050405020304" pitchFamily="18" charset="0"/>
                <a:cs typeface="Times New Roman" panose="02020603050405020304" pitchFamily="18" charset="0"/>
                <a:sym typeface="Wingdings" panose="05000000000000000000" pitchFamily="2" charset="2"/>
              </a:rPr>
              <a:t> MCP timing (ref)  proportional to signal amplitude</a:t>
            </a:r>
          </a:p>
          <a:p>
            <a:pPr marL="742950" lvl="1" indent="-285750">
              <a:lnSpc>
                <a:spcPct val="150000"/>
              </a:lnSpc>
              <a:buFont typeface="Wingdings" panose="05000000000000000000" pitchFamily="2" charset="2"/>
              <a:buChar char="§"/>
            </a:pPr>
            <a:endParaRPr lang="en-US" sz="1600"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943746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sldNum" idx="4294967295"/>
          </p:nvPr>
        </p:nvSpPr>
        <p:spPr>
          <a:xfrm>
            <a:off x="7377479" y="6453288"/>
            <a:ext cx="2133599" cy="365125"/>
          </a:xfrm>
          <a:prstGeom prst="rect">
            <a:avLst/>
          </a:prstGeom>
          <a:noFill/>
          <a:ln>
            <a:noFill/>
          </a:ln>
        </p:spPr>
        <p:txBody>
          <a:bodyPr vert="horz" wrap="square" lIns="91350" tIns="45675" rIns="91350" bIns="45675" rtlCol="0" anchor="ctr" anchorCtr="0">
            <a:noAutofit/>
          </a:bodyPr>
          <a:lstStyle/>
          <a:p>
            <a:pPr algn="ctr">
              <a:buSzPct val="25000"/>
            </a:pPr>
            <a:fld id="{00000000-1234-1234-1234-123412341234}" type="slidenum">
              <a:rPr lang="en-US">
                <a:solidFill>
                  <a:srgbClr val="FFFFFF"/>
                </a:solidFill>
                <a:latin typeface="Calibri"/>
                <a:ea typeface="Calibri"/>
                <a:cs typeface="Calibri"/>
                <a:sym typeface="Calibri"/>
              </a:rPr>
              <a:pPr algn="ctr">
                <a:buSzPct val="25000"/>
              </a:pPr>
              <a:t>18</a:t>
            </a:fld>
            <a:endParaRPr lang="en-US" dirty="0">
              <a:solidFill>
                <a:srgbClr val="FFFFFF"/>
              </a:solidFill>
              <a:latin typeface="Calibri"/>
              <a:ea typeface="Calibri"/>
              <a:cs typeface="Calibri"/>
              <a:sym typeface="Calibri"/>
            </a:endParaRPr>
          </a:p>
        </p:txBody>
      </p:sp>
      <p:sp>
        <p:nvSpPr>
          <p:cNvPr id="285" name="Shape 285"/>
          <p:cNvSpPr txBox="1"/>
          <p:nvPr/>
        </p:nvSpPr>
        <p:spPr>
          <a:xfrm>
            <a:off x="1524000" y="-1"/>
            <a:ext cx="914400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0070C0"/>
                </a:solidFill>
                <a:latin typeface="Times New Roman" panose="02020603050405020304" pitchFamily="18" charset="0"/>
                <a:ea typeface="Arial"/>
                <a:cs typeface="Times New Roman" panose="02020603050405020304" pitchFamily="18" charset="0"/>
                <a:sym typeface="Arial"/>
              </a:rPr>
              <a:t>Outline</a:t>
            </a:r>
            <a:endParaRPr lang="en-US" sz="2800" dirty="0">
              <a:latin typeface="Times New Roman" panose="02020603050405020304" pitchFamily="18" charset="0"/>
              <a:ea typeface="Arial"/>
              <a:cs typeface="Times New Roman" panose="02020603050405020304" pitchFamily="18" charset="0"/>
              <a:sym typeface="Arial"/>
            </a:endParaRP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IEEE NSS MIC RTSD 2023 Vancouver - 11/04/2023</a:t>
            </a:r>
            <a:endParaRPr lang="en-US" dirty="0">
              <a:solidFill>
                <a:schemeClr val="bg1">
                  <a:lumMod val="50000"/>
                </a:schemeClr>
              </a:solidFill>
            </a:endParaRPr>
          </a:p>
        </p:txBody>
      </p:sp>
      <p:sp>
        <p:nvSpPr>
          <p:cNvPr id="5" name="Rectangle 4">
            <a:extLst>
              <a:ext uri="{FF2B5EF4-FFF2-40B4-BE49-F238E27FC236}">
                <a16:creationId xmlns:a16="http://schemas.microsoft.com/office/drawing/2014/main" id="{0E2A80C7-6727-44F0-B735-4F7E428F4C85}"/>
              </a:ext>
            </a:extLst>
          </p:cNvPr>
          <p:cNvSpPr/>
          <p:nvPr/>
        </p:nvSpPr>
        <p:spPr>
          <a:xfrm>
            <a:off x="0" y="1269274"/>
            <a:ext cx="12187554" cy="4319452"/>
          </a:xfrm>
          <a:prstGeom prst="rect">
            <a:avLst/>
          </a:prstGeom>
        </p:spPr>
        <p:txBody>
          <a:bodyPr wrap="square">
            <a:spAutoFit/>
          </a:bodyPr>
          <a:lstStyle/>
          <a:p>
            <a:pPr marL="365760" indent="-365760">
              <a:lnSpc>
                <a:spcPct val="300000"/>
              </a:lnSpc>
              <a:buFont typeface="Wingdings" panose="05000000000000000000" pitchFamily="2" charset="2"/>
              <a:buChar char="v"/>
            </a:pPr>
            <a:r>
              <a:rPr lang="en-US" sz="2400" dirty="0">
                <a:solidFill>
                  <a:schemeClr val="bg1">
                    <a:lumMod val="85000"/>
                  </a:schemeClr>
                </a:solidFill>
                <a:latin typeface="Times New Roman" panose="02020603050405020304" pitchFamily="18" charset="0"/>
                <a:cs typeface="Times New Roman" panose="02020603050405020304" pitchFamily="18" charset="0"/>
              </a:rPr>
              <a:t>Introduction and concept of picosecond timing Micro Pattern Gaseous Detectors (MPGDs)</a:t>
            </a:r>
          </a:p>
          <a:p>
            <a:pPr marL="365760" indent="-365760">
              <a:lnSpc>
                <a:spcPct val="300000"/>
              </a:lnSpc>
              <a:buFont typeface="Wingdings" panose="05000000000000000000" pitchFamily="2" charset="2"/>
              <a:buChar char="v"/>
            </a:pPr>
            <a:r>
              <a:rPr lang="en-US" sz="2400" dirty="0">
                <a:solidFill>
                  <a:schemeClr val="bg1">
                    <a:lumMod val="85000"/>
                  </a:schemeClr>
                </a:solidFill>
                <a:latin typeface="Times New Roman" panose="02020603050405020304" pitchFamily="18" charset="0"/>
                <a:cs typeface="Times New Roman" panose="02020603050405020304" pitchFamily="18" charset="0"/>
              </a:rPr>
              <a:t>Development of µRWELL-PICOSEC detector @  JLab (LDRD FY22).</a:t>
            </a:r>
          </a:p>
          <a:p>
            <a:pPr marL="365760" indent="-365760">
              <a:lnSpc>
                <a:spcPct val="300000"/>
              </a:lnSpc>
              <a:buFont typeface="Wingdings" panose="05000000000000000000" pitchFamily="2" charset="2"/>
              <a:buChar char="v"/>
            </a:pPr>
            <a:r>
              <a:rPr lang="en-US" sz="2400" dirty="0">
                <a:solidFill>
                  <a:schemeClr val="bg1">
                    <a:lumMod val="85000"/>
                  </a:schemeClr>
                </a:solidFill>
                <a:latin typeface="Times New Roman" panose="02020603050405020304" pitchFamily="18" charset="0"/>
                <a:cs typeface="Times New Roman" panose="02020603050405020304" pitchFamily="18" charset="0"/>
              </a:rPr>
              <a:t>Preliminary results: Impact µRWELL hole parameters on timing performance</a:t>
            </a:r>
          </a:p>
          <a:p>
            <a:pPr marL="365760" indent="-365760">
              <a:lnSpc>
                <a:spcPct val="30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Ongoing R&amp;D and approaches to address challenges of µRWELL-PICOSEC. </a:t>
            </a:r>
          </a:p>
        </p:txBody>
      </p:sp>
    </p:spTree>
    <p:extLst>
      <p:ext uri="{BB962C8B-B14F-4D97-AF65-F5344CB8AC3E}">
        <p14:creationId xmlns:p14="http://schemas.microsoft.com/office/powerpoint/2010/main" val="1511826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31E9861-9466-457C-9404-5D59C7536C14}"/>
              </a:ext>
            </a:extLst>
          </p:cNvPr>
          <p:cNvSpPr>
            <a:spLocks noGrp="1"/>
          </p:cNvSpPr>
          <p:nvPr>
            <p:ph type="ftr" idx="11"/>
          </p:nvPr>
        </p:nvSpPr>
        <p:spPr>
          <a:xfrm>
            <a:off x="3810000" y="6492875"/>
            <a:ext cx="4572000" cy="365125"/>
          </a:xfrm>
        </p:spPr>
        <p:txBody>
          <a:bodyPr/>
          <a:lstStyle/>
          <a:p>
            <a:r>
              <a:rPr lang="en-US"/>
              <a:t>IEEE NSS MIC RTSD 2023 Vancouver - 11/04/2023</a:t>
            </a:r>
            <a:endParaRPr lang="en-US" dirty="0"/>
          </a:p>
        </p:txBody>
      </p:sp>
      <p:graphicFrame>
        <p:nvGraphicFramePr>
          <p:cNvPr id="10" name="Table 115">
            <a:extLst>
              <a:ext uri="{FF2B5EF4-FFF2-40B4-BE49-F238E27FC236}">
                <a16:creationId xmlns:a16="http://schemas.microsoft.com/office/drawing/2014/main" id="{612317E2-13A5-4A3C-9069-3DB29AE90067}"/>
              </a:ext>
            </a:extLst>
          </p:cNvPr>
          <p:cNvGraphicFramePr>
            <a:graphicFrameLocks noGrp="1"/>
          </p:cNvGraphicFramePr>
          <p:nvPr>
            <p:extLst>
              <p:ext uri="{D42A27DB-BD31-4B8C-83A1-F6EECF244321}">
                <p14:modId xmlns:p14="http://schemas.microsoft.com/office/powerpoint/2010/main" val="996970977"/>
              </p:ext>
            </p:extLst>
          </p:nvPr>
        </p:nvGraphicFramePr>
        <p:xfrm>
          <a:off x="4725524" y="4203175"/>
          <a:ext cx="7357492" cy="2259479"/>
        </p:xfrm>
        <a:graphic>
          <a:graphicData uri="http://schemas.openxmlformats.org/drawingml/2006/table">
            <a:tbl>
              <a:tblPr firstRow="1" bandRow="1">
                <a:tableStyleId>{5C22544A-7EE6-4342-B048-85BDC9FD1C3A}</a:tableStyleId>
              </a:tblPr>
              <a:tblGrid>
                <a:gridCol w="2310742">
                  <a:extLst>
                    <a:ext uri="{9D8B030D-6E8A-4147-A177-3AD203B41FA5}">
                      <a16:colId xmlns:a16="http://schemas.microsoft.com/office/drawing/2014/main" val="4227977546"/>
                    </a:ext>
                  </a:extLst>
                </a:gridCol>
                <a:gridCol w="1323952">
                  <a:extLst>
                    <a:ext uri="{9D8B030D-6E8A-4147-A177-3AD203B41FA5}">
                      <a16:colId xmlns:a16="http://schemas.microsoft.com/office/drawing/2014/main" val="2123473197"/>
                    </a:ext>
                  </a:extLst>
                </a:gridCol>
                <a:gridCol w="1297736">
                  <a:extLst>
                    <a:ext uri="{9D8B030D-6E8A-4147-A177-3AD203B41FA5}">
                      <a16:colId xmlns:a16="http://schemas.microsoft.com/office/drawing/2014/main" val="3339226360"/>
                    </a:ext>
                  </a:extLst>
                </a:gridCol>
                <a:gridCol w="1219086">
                  <a:extLst>
                    <a:ext uri="{9D8B030D-6E8A-4147-A177-3AD203B41FA5}">
                      <a16:colId xmlns:a16="http://schemas.microsoft.com/office/drawing/2014/main" val="621927758"/>
                    </a:ext>
                  </a:extLst>
                </a:gridCol>
                <a:gridCol w="1205976">
                  <a:extLst>
                    <a:ext uri="{9D8B030D-6E8A-4147-A177-3AD203B41FA5}">
                      <a16:colId xmlns:a16="http://schemas.microsoft.com/office/drawing/2014/main" val="38307722"/>
                    </a:ext>
                  </a:extLst>
                </a:gridCol>
              </a:tblGrid>
              <a:tr h="354523">
                <a:tc>
                  <a:txBody>
                    <a:bodyPr/>
                    <a:lstStyle/>
                    <a:p>
                      <a:pPr algn="ctr"/>
                      <a:r>
                        <a:rPr lang="en-US" sz="1600" dirty="0">
                          <a:solidFill>
                            <a:schemeClr val="bg1"/>
                          </a:solidFill>
                          <a:latin typeface="Times New Roman" panose="02020603050405020304" pitchFamily="18" charset="0"/>
                          <a:cs typeface="Times New Roman" panose="02020603050405020304" pitchFamily="18" charset="0"/>
                        </a:rPr>
                        <a:t>Prototype</a:t>
                      </a:r>
                      <a:endParaRPr lang="fr-FR" sz="16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1600" dirty="0">
                          <a:solidFill>
                            <a:schemeClr val="bg1"/>
                          </a:solidFill>
                          <a:latin typeface="Times New Roman" panose="02020603050405020304" pitchFamily="18" charset="0"/>
                          <a:cs typeface="Times New Roman" panose="02020603050405020304" pitchFamily="18" charset="0"/>
                        </a:rPr>
                        <a:t>Shape</a:t>
                      </a:r>
                      <a:endParaRPr lang="fr-FR" sz="16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1600" dirty="0">
                          <a:solidFill>
                            <a:schemeClr val="bg1"/>
                          </a:solidFill>
                          <a:latin typeface="Times New Roman" panose="02020603050405020304" pitchFamily="18" charset="0"/>
                          <a:cs typeface="Times New Roman" panose="02020603050405020304" pitchFamily="18" charset="0"/>
                        </a:rPr>
                        <a:t>P</a:t>
                      </a:r>
                      <a:endParaRPr lang="fr-FR" sz="16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1600" dirty="0">
                          <a:solidFill>
                            <a:schemeClr val="bg1"/>
                          </a:solidFill>
                          <a:latin typeface="Times New Roman" panose="02020603050405020304" pitchFamily="18" charset="0"/>
                          <a:cs typeface="Times New Roman" panose="02020603050405020304" pitchFamily="18" charset="0"/>
                        </a:rPr>
                        <a:t>D</a:t>
                      </a:r>
                      <a:endParaRPr lang="fr-FR" sz="16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1600" dirty="0">
                          <a:solidFill>
                            <a:schemeClr val="bg1"/>
                          </a:solidFill>
                          <a:latin typeface="Times New Roman" panose="02020603050405020304" pitchFamily="18" charset="0"/>
                          <a:cs typeface="Times New Roman" panose="02020603050405020304" pitchFamily="18" charset="0"/>
                        </a:rPr>
                        <a:t>d</a:t>
                      </a:r>
                      <a:endParaRPr lang="fr-FR" sz="1600"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8873767"/>
                  </a:ext>
                </a:extLst>
              </a:tr>
              <a:tr h="476239">
                <a:tc>
                  <a:txBody>
                    <a:bodyPr/>
                    <a:lstStyle/>
                    <a:p>
                      <a:pPr algn="ctr"/>
                      <a:r>
                        <a:rPr lang="fr-FR" sz="1600" dirty="0">
                          <a:solidFill>
                            <a:srgbClr val="C00000"/>
                          </a:solidFill>
                          <a:latin typeface="Times New Roman" panose="02020603050405020304" pitchFamily="18" charset="0"/>
                          <a:cs typeface="Times New Roman" panose="02020603050405020304" pitchFamily="18" charset="0"/>
                        </a:rPr>
                        <a:t>SQ-T150-P120-D100</a:t>
                      </a:r>
                    </a:p>
                  </a:txBody>
                  <a:tcPr/>
                </a:tc>
                <a:tc>
                  <a:txBody>
                    <a:bodyPr/>
                    <a:lstStyle/>
                    <a:p>
                      <a:pPr algn="ctr"/>
                      <a:r>
                        <a:rPr lang="en-US" sz="1600" dirty="0">
                          <a:solidFill>
                            <a:srgbClr val="C00000"/>
                          </a:solidFill>
                          <a:latin typeface="Times New Roman" panose="02020603050405020304" pitchFamily="18" charset="0"/>
                          <a:cs typeface="Times New Roman" panose="02020603050405020304" pitchFamily="18" charset="0"/>
                        </a:rPr>
                        <a:t>square</a:t>
                      </a:r>
                      <a:endParaRPr lang="fr-FR" sz="1600" dirty="0">
                        <a:solidFill>
                          <a:srgbClr val="C00000"/>
                        </a:solidFill>
                        <a:latin typeface="Times New Roman" panose="02020603050405020304" pitchFamily="18" charset="0"/>
                        <a:cs typeface="Times New Roman" panose="02020603050405020304" pitchFamily="18" charset="0"/>
                      </a:endParaRPr>
                    </a:p>
                  </a:txBody>
                  <a:tcPr/>
                </a:tc>
                <a:tc>
                  <a:txBody>
                    <a:bodyPr/>
                    <a:lstStyle/>
                    <a:p>
                      <a:pPr algn="ctr"/>
                      <a:r>
                        <a:rPr lang="en-US" sz="1600" dirty="0">
                          <a:solidFill>
                            <a:srgbClr val="C00000"/>
                          </a:solidFill>
                          <a:latin typeface="Times New Roman" panose="02020603050405020304" pitchFamily="18" charset="0"/>
                          <a:cs typeface="Times New Roman" panose="02020603050405020304" pitchFamily="18" charset="0"/>
                        </a:rPr>
                        <a:t>120</a:t>
                      </a:r>
                      <a:endParaRPr lang="fr-FR" sz="1600" dirty="0">
                        <a:solidFill>
                          <a:srgbClr val="C00000"/>
                        </a:solidFill>
                        <a:latin typeface="Times New Roman" panose="02020603050405020304" pitchFamily="18" charset="0"/>
                        <a:cs typeface="Times New Roman" panose="02020603050405020304" pitchFamily="18" charset="0"/>
                      </a:endParaRPr>
                    </a:p>
                  </a:txBody>
                  <a:tcPr/>
                </a:tc>
                <a:tc>
                  <a:txBody>
                    <a:bodyPr/>
                    <a:lstStyle/>
                    <a:p>
                      <a:pPr algn="ctr"/>
                      <a:r>
                        <a:rPr lang="en-US" sz="1600" dirty="0">
                          <a:solidFill>
                            <a:srgbClr val="C00000"/>
                          </a:solidFill>
                          <a:latin typeface="Times New Roman" panose="02020603050405020304" pitchFamily="18" charset="0"/>
                          <a:cs typeface="Times New Roman" panose="02020603050405020304" pitchFamily="18" charset="0"/>
                        </a:rPr>
                        <a:t>100</a:t>
                      </a:r>
                      <a:endParaRPr lang="fr-FR" sz="1600" dirty="0">
                        <a:solidFill>
                          <a:srgbClr val="C00000"/>
                        </a:solidFill>
                        <a:latin typeface="Times New Roman" panose="02020603050405020304" pitchFamily="18" charset="0"/>
                        <a:cs typeface="Times New Roman" panose="02020603050405020304" pitchFamily="18" charset="0"/>
                      </a:endParaRPr>
                    </a:p>
                  </a:txBody>
                  <a:tcPr/>
                </a:tc>
                <a:tc>
                  <a:txBody>
                    <a:bodyPr/>
                    <a:lstStyle/>
                    <a:p>
                      <a:pPr algn="ctr"/>
                      <a:r>
                        <a:rPr lang="en-US" sz="1600" dirty="0">
                          <a:solidFill>
                            <a:srgbClr val="C00000"/>
                          </a:solidFill>
                          <a:latin typeface="Times New Roman" panose="02020603050405020304" pitchFamily="18" charset="0"/>
                          <a:cs typeface="Times New Roman" panose="02020603050405020304" pitchFamily="18" charset="0"/>
                        </a:rPr>
                        <a:t>80</a:t>
                      </a:r>
                      <a:endParaRPr lang="fr-FR" sz="1600" dirty="0">
                        <a:solidFill>
                          <a:srgbClr val="C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31745239"/>
                  </a:ext>
                </a:extLst>
              </a:tr>
              <a:tr h="476239">
                <a:tc>
                  <a:txBody>
                    <a:bodyPr/>
                    <a:lstStyle/>
                    <a:p>
                      <a:pPr algn="ctr"/>
                      <a:r>
                        <a:rPr lang="fr-FR" sz="1600" dirty="0">
                          <a:solidFill>
                            <a:schemeClr val="tx1"/>
                          </a:solidFill>
                          <a:latin typeface="Times New Roman" panose="02020603050405020304" pitchFamily="18" charset="0"/>
                          <a:cs typeface="Times New Roman" panose="02020603050405020304" pitchFamily="18" charset="0"/>
                        </a:rPr>
                        <a:t>RD-T150-P120-D100</a:t>
                      </a:r>
                    </a:p>
                  </a:txBody>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round</a:t>
                      </a:r>
                      <a:endParaRPr lang="fr-FR"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120</a:t>
                      </a:r>
                      <a:endParaRPr lang="fr-FR"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100</a:t>
                      </a:r>
                      <a:endParaRPr lang="fr-FR"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80</a:t>
                      </a:r>
                      <a:endParaRPr lang="fr-FR" sz="16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30437816"/>
                  </a:ext>
                </a:extLst>
              </a:tr>
              <a:tr h="4762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Times New Roman" panose="02020603050405020304" pitchFamily="18" charset="0"/>
                          <a:cs typeface="Times New Roman" panose="02020603050405020304" pitchFamily="18" charset="0"/>
                        </a:rPr>
                        <a:t>RD-T150-P100-D80</a:t>
                      </a:r>
                    </a:p>
                  </a:txBody>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round</a:t>
                      </a:r>
                      <a:endParaRPr lang="fr-FR"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100</a:t>
                      </a:r>
                      <a:endParaRPr lang="fr-FR"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80</a:t>
                      </a:r>
                      <a:endParaRPr lang="fr-FR"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60</a:t>
                      </a:r>
                      <a:endParaRPr lang="fr-FR" sz="16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92526815"/>
                  </a:ext>
                </a:extLst>
              </a:tr>
              <a:tr h="476239">
                <a:tc>
                  <a:txBody>
                    <a:bodyPr/>
                    <a:lstStyle/>
                    <a:p>
                      <a:pPr algn="ctr"/>
                      <a:r>
                        <a:rPr lang="fr-FR" sz="1600" dirty="0">
                          <a:solidFill>
                            <a:schemeClr val="tx1"/>
                          </a:solidFill>
                          <a:latin typeface="Times New Roman" panose="02020603050405020304" pitchFamily="18" charset="0"/>
                          <a:cs typeface="Times New Roman" panose="02020603050405020304" pitchFamily="18" charset="0"/>
                        </a:rPr>
                        <a:t>RD-T150-P80-D60</a:t>
                      </a:r>
                    </a:p>
                  </a:txBody>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round</a:t>
                      </a:r>
                      <a:endParaRPr lang="fr-FR"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80</a:t>
                      </a:r>
                      <a:endParaRPr lang="fr-FR"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60</a:t>
                      </a:r>
                      <a:endParaRPr lang="fr-FR"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40</a:t>
                      </a:r>
                      <a:endParaRPr lang="fr-FR" sz="16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85156161"/>
                  </a:ext>
                </a:extLst>
              </a:tr>
            </a:tbl>
          </a:graphicData>
        </a:graphic>
      </p:graphicFrame>
      <p:sp>
        <p:nvSpPr>
          <p:cNvPr id="66" name="Shape 285">
            <a:extLst>
              <a:ext uri="{FF2B5EF4-FFF2-40B4-BE49-F238E27FC236}">
                <a16:creationId xmlns:a16="http://schemas.microsoft.com/office/drawing/2014/main" id="{DDDE2AF2-DF5D-4B57-A98D-A7A09113B279}"/>
              </a:ext>
            </a:extLst>
          </p:cNvPr>
          <p:cNvSpPr txBox="1"/>
          <p:nvPr/>
        </p:nvSpPr>
        <p:spPr>
          <a:xfrm>
            <a:off x="1524000" y="-1"/>
            <a:ext cx="914400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0070C0"/>
                </a:solidFill>
                <a:latin typeface="Times New Roman" panose="02020603050405020304" pitchFamily="18" charset="0"/>
                <a:ea typeface="Arial"/>
                <a:cs typeface="Times New Roman" panose="02020603050405020304" pitchFamily="18" charset="0"/>
                <a:sym typeface="Arial"/>
              </a:rPr>
              <a:t>µRWELL-PICOSEC: </a:t>
            </a:r>
            <a:r>
              <a:rPr lang="en-US" sz="2800" dirty="0">
                <a:solidFill>
                  <a:srgbClr val="C00000"/>
                </a:solidFill>
                <a:latin typeface="Times New Roman" panose="02020603050405020304" pitchFamily="18" charset="0"/>
                <a:ea typeface="Arial"/>
                <a:cs typeface="Times New Roman" panose="02020603050405020304" pitchFamily="18" charset="0"/>
                <a:sym typeface="Arial"/>
              </a:rPr>
              <a:t>Next steps </a:t>
            </a:r>
            <a:r>
              <a:rPr lang="en-US" sz="2800" dirty="0">
                <a:solidFill>
                  <a:srgbClr val="C00000"/>
                </a:solidFill>
                <a:latin typeface="Times New Roman" panose="02020603050405020304" pitchFamily="18" charset="0"/>
                <a:ea typeface="Arial"/>
                <a:cs typeface="Times New Roman" panose="02020603050405020304" pitchFamily="18" charset="0"/>
                <a:sym typeface="Wingdings" panose="05000000000000000000" pitchFamily="2" charset="2"/>
              </a:rPr>
              <a:t></a:t>
            </a:r>
            <a:r>
              <a:rPr lang="en-US" sz="2800" dirty="0">
                <a:solidFill>
                  <a:srgbClr val="C00000"/>
                </a:solidFill>
                <a:latin typeface="Times New Roman" panose="02020603050405020304" pitchFamily="18" charset="0"/>
                <a:ea typeface="Arial"/>
                <a:cs typeface="Times New Roman" panose="02020603050405020304" pitchFamily="18" charset="0"/>
                <a:sym typeface="Arial"/>
              </a:rPr>
              <a:t> Plans for 2024 test beam</a:t>
            </a:r>
          </a:p>
        </p:txBody>
      </p:sp>
      <p:sp>
        <p:nvSpPr>
          <p:cNvPr id="71" name="TextBox 70">
            <a:extLst>
              <a:ext uri="{FF2B5EF4-FFF2-40B4-BE49-F238E27FC236}">
                <a16:creationId xmlns:a16="http://schemas.microsoft.com/office/drawing/2014/main" id="{ECD41E42-8E7E-4FF4-AD0E-949DE89B74BA}"/>
              </a:ext>
            </a:extLst>
          </p:cNvPr>
          <p:cNvSpPr txBox="1"/>
          <p:nvPr/>
        </p:nvSpPr>
        <p:spPr>
          <a:xfrm>
            <a:off x="155865" y="4598126"/>
            <a:ext cx="3931920" cy="1894749"/>
          </a:xfrm>
          <a:prstGeom prst="rect">
            <a:avLst/>
          </a:prstGeom>
          <a:noFill/>
        </p:spPr>
        <p:txBody>
          <a:bodyPr wrap="square" rtlCol="0">
            <a:spAutoFit/>
          </a:bodyPr>
          <a:lstStyle/>
          <a:p>
            <a:pPr marL="342900" indent="-342900">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Minimize external source of noise (</a:t>
            </a:r>
            <a:r>
              <a:rPr lang="en-US" sz="1600" dirty="0" err="1">
                <a:latin typeface="Times New Roman" panose="02020603050405020304" pitchFamily="18" charset="0"/>
                <a:cs typeface="Times New Roman" panose="02020603050405020304" pitchFamily="18" charset="0"/>
              </a:rPr>
              <a:t>i.e</a:t>
            </a:r>
            <a:r>
              <a:rPr lang="en-US" sz="1600" dirty="0">
                <a:latin typeface="Times New Roman" panose="02020603050405020304" pitchFamily="18" charset="0"/>
                <a:cs typeface="Times New Roman" panose="02020603050405020304" pitchFamily="18" charset="0"/>
              </a:rPr>
              <a:t> grounding, cables pick-up antenna …)</a:t>
            </a:r>
          </a:p>
          <a:p>
            <a:pPr marL="365760" indent="-365760">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Makes it easier to quickly exchange prototypes (replacement of µRWELL-PCBs, photocathodes) during beam test</a:t>
            </a:r>
          </a:p>
        </p:txBody>
      </p:sp>
      <p:grpSp>
        <p:nvGrpSpPr>
          <p:cNvPr id="72" name="Group 71">
            <a:extLst>
              <a:ext uri="{FF2B5EF4-FFF2-40B4-BE49-F238E27FC236}">
                <a16:creationId xmlns:a16="http://schemas.microsoft.com/office/drawing/2014/main" id="{1BDA8A52-14C1-4B91-9EE5-F001E55B4959}"/>
              </a:ext>
            </a:extLst>
          </p:cNvPr>
          <p:cNvGrpSpPr/>
          <p:nvPr/>
        </p:nvGrpSpPr>
        <p:grpSpPr>
          <a:xfrm>
            <a:off x="293025" y="1488045"/>
            <a:ext cx="3657600" cy="2977402"/>
            <a:chOff x="7238738" y="1262566"/>
            <a:chExt cx="3657600" cy="2977402"/>
          </a:xfrm>
        </p:grpSpPr>
        <p:pic>
          <p:nvPicPr>
            <p:cNvPr id="74" name="Picture 73">
              <a:extLst>
                <a:ext uri="{FF2B5EF4-FFF2-40B4-BE49-F238E27FC236}">
                  <a16:creationId xmlns:a16="http://schemas.microsoft.com/office/drawing/2014/main" id="{DD0C401D-2F12-43F4-B84B-B1EDA19D869B}"/>
                </a:ext>
              </a:extLst>
            </p:cNvPr>
            <p:cNvPicPr>
              <a:picLocks noChangeAspect="1"/>
            </p:cNvPicPr>
            <p:nvPr/>
          </p:nvPicPr>
          <p:blipFill>
            <a:blip r:embed="rId2"/>
            <a:stretch>
              <a:fillRect/>
            </a:stretch>
          </p:blipFill>
          <p:spPr>
            <a:xfrm>
              <a:off x="7238738" y="1262566"/>
              <a:ext cx="3657600" cy="2977402"/>
            </a:xfrm>
            <a:prstGeom prst="rect">
              <a:avLst/>
            </a:prstGeom>
          </p:spPr>
        </p:pic>
        <p:sp>
          <p:nvSpPr>
            <p:cNvPr id="75" name="TextBox 74">
              <a:extLst>
                <a:ext uri="{FF2B5EF4-FFF2-40B4-BE49-F238E27FC236}">
                  <a16:creationId xmlns:a16="http://schemas.microsoft.com/office/drawing/2014/main" id="{00298931-6593-4F54-8F68-148B86FA54FB}"/>
                </a:ext>
              </a:extLst>
            </p:cNvPr>
            <p:cNvSpPr txBox="1"/>
            <p:nvPr/>
          </p:nvSpPr>
          <p:spPr>
            <a:xfrm>
              <a:off x="7516732" y="1286484"/>
              <a:ext cx="2045752" cy="276999"/>
            </a:xfrm>
            <a:prstGeom prst="rect">
              <a:avLst/>
            </a:prstGeom>
            <a:solidFill>
              <a:srgbClr val="00FFFF">
                <a:alpha val="67000"/>
              </a:srgbClr>
            </a:solidFill>
          </p:spPr>
          <p:txBody>
            <a:bodyPr wrap="none" rtlCol="0">
              <a:spAutoFit/>
            </a:bodyPr>
            <a:lstStyle/>
            <a:p>
              <a:r>
                <a:rPr lang="en-US" sz="1200" b="1" dirty="0">
                  <a:latin typeface="Times New Roman" panose="02020603050405020304" pitchFamily="18" charset="0"/>
                  <a:cs typeface="Times New Roman" panose="02020603050405020304" pitchFamily="18" charset="0"/>
                </a:rPr>
                <a:t>Courtesy Antonija Utrobicic</a:t>
              </a:r>
              <a:endParaRPr lang="fr-FR" sz="1200" b="1" dirty="0">
                <a:latin typeface="Times New Roman" panose="02020603050405020304" pitchFamily="18" charset="0"/>
                <a:cs typeface="Times New Roman" panose="02020603050405020304" pitchFamily="18" charset="0"/>
              </a:endParaRPr>
            </a:p>
          </p:txBody>
        </p:sp>
      </p:grpSp>
      <p:sp>
        <p:nvSpPr>
          <p:cNvPr id="73" name="TextBox 72">
            <a:extLst>
              <a:ext uri="{FF2B5EF4-FFF2-40B4-BE49-F238E27FC236}">
                <a16:creationId xmlns:a16="http://schemas.microsoft.com/office/drawing/2014/main" id="{28444817-F646-4402-9475-4074BB7852C3}"/>
              </a:ext>
            </a:extLst>
          </p:cNvPr>
          <p:cNvSpPr txBox="1"/>
          <p:nvPr/>
        </p:nvSpPr>
        <p:spPr>
          <a:xfrm>
            <a:off x="18705" y="993773"/>
            <a:ext cx="4206240" cy="369332"/>
          </a:xfrm>
          <a:prstGeom prst="rect">
            <a:avLst/>
          </a:prstGeom>
          <a:noFill/>
        </p:spPr>
        <p:txBody>
          <a:bodyPr wrap="square" rtlCol="0">
            <a:spAutoFit/>
          </a:bodyPr>
          <a:lstStyle/>
          <a:p>
            <a:pPr algn="ctr"/>
            <a:r>
              <a:rPr lang="en-US" u="sng" dirty="0">
                <a:solidFill>
                  <a:srgbClr val="00009B"/>
                </a:solidFill>
                <a:latin typeface="Times New Roman" panose="02020603050405020304" pitchFamily="18" charset="0"/>
                <a:cs typeface="Times New Roman" panose="02020603050405020304" pitchFamily="18" charset="0"/>
              </a:rPr>
              <a:t>New housing for single-channel prototypes</a:t>
            </a:r>
          </a:p>
        </p:txBody>
      </p:sp>
      <p:sp>
        <p:nvSpPr>
          <p:cNvPr id="76" name="TextBox 75">
            <a:extLst>
              <a:ext uri="{FF2B5EF4-FFF2-40B4-BE49-F238E27FC236}">
                <a16:creationId xmlns:a16="http://schemas.microsoft.com/office/drawing/2014/main" id="{4899ECE5-370C-40BC-A2F1-54E3523F27F3}"/>
              </a:ext>
            </a:extLst>
          </p:cNvPr>
          <p:cNvSpPr txBox="1"/>
          <p:nvPr/>
        </p:nvSpPr>
        <p:spPr>
          <a:xfrm>
            <a:off x="5725201" y="993773"/>
            <a:ext cx="5358138" cy="369332"/>
          </a:xfrm>
          <a:prstGeom prst="rect">
            <a:avLst/>
          </a:prstGeom>
          <a:noFill/>
        </p:spPr>
        <p:txBody>
          <a:bodyPr wrap="square" rtlCol="0">
            <a:spAutoFit/>
          </a:bodyPr>
          <a:lstStyle/>
          <a:p>
            <a:pPr algn="ctr"/>
            <a:r>
              <a:rPr lang="en-US" u="sng" dirty="0">
                <a:solidFill>
                  <a:srgbClr val="00009B"/>
                </a:solidFill>
                <a:latin typeface="Times New Roman" panose="02020603050405020304" pitchFamily="18" charset="0"/>
                <a:cs typeface="Times New Roman" panose="02020603050405020304" pitchFamily="18" charset="0"/>
              </a:rPr>
              <a:t>New holes geometries for µRWELL amplification</a:t>
            </a:r>
          </a:p>
        </p:txBody>
      </p:sp>
      <p:grpSp>
        <p:nvGrpSpPr>
          <p:cNvPr id="6" name="Group 5">
            <a:extLst>
              <a:ext uri="{FF2B5EF4-FFF2-40B4-BE49-F238E27FC236}">
                <a16:creationId xmlns:a16="http://schemas.microsoft.com/office/drawing/2014/main" id="{63D1CDB2-F6DE-4E9C-BCF2-A2102E422743}"/>
              </a:ext>
            </a:extLst>
          </p:cNvPr>
          <p:cNvGrpSpPr/>
          <p:nvPr/>
        </p:nvGrpSpPr>
        <p:grpSpPr>
          <a:xfrm>
            <a:off x="4616540" y="1445927"/>
            <a:ext cx="7575460" cy="2555075"/>
            <a:chOff x="4616540" y="1474841"/>
            <a:chExt cx="7575460" cy="2555075"/>
          </a:xfrm>
        </p:grpSpPr>
        <p:grpSp>
          <p:nvGrpSpPr>
            <p:cNvPr id="5" name="Group 4">
              <a:extLst>
                <a:ext uri="{FF2B5EF4-FFF2-40B4-BE49-F238E27FC236}">
                  <a16:creationId xmlns:a16="http://schemas.microsoft.com/office/drawing/2014/main" id="{C0A55D7E-B622-4619-A0FD-4779D3688D8B}"/>
                </a:ext>
              </a:extLst>
            </p:cNvPr>
            <p:cNvGrpSpPr/>
            <p:nvPr/>
          </p:nvGrpSpPr>
          <p:grpSpPr>
            <a:xfrm>
              <a:off x="4616540" y="1474841"/>
              <a:ext cx="4236015" cy="2555075"/>
              <a:chOff x="4616540" y="1474841"/>
              <a:chExt cx="4236015" cy="2555075"/>
            </a:xfrm>
          </p:grpSpPr>
          <p:grpSp>
            <p:nvGrpSpPr>
              <p:cNvPr id="9" name="Group 8">
                <a:extLst>
                  <a:ext uri="{FF2B5EF4-FFF2-40B4-BE49-F238E27FC236}">
                    <a16:creationId xmlns:a16="http://schemas.microsoft.com/office/drawing/2014/main" id="{F91F6AC2-634D-4C8C-A684-3B4F2768002D}"/>
                  </a:ext>
                </a:extLst>
              </p:cNvPr>
              <p:cNvGrpSpPr>
                <a:grpSpLocks noChangeAspect="1"/>
              </p:cNvGrpSpPr>
              <p:nvPr/>
            </p:nvGrpSpPr>
            <p:grpSpPr>
              <a:xfrm>
                <a:off x="4616540" y="1474841"/>
                <a:ext cx="2103120" cy="2514931"/>
                <a:chOff x="309148" y="1606592"/>
                <a:chExt cx="1992746" cy="2382943"/>
              </a:xfrm>
            </p:grpSpPr>
            <p:sp>
              <p:nvSpPr>
                <p:cNvPr id="78" name="TextBox 77">
                  <a:extLst>
                    <a:ext uri="{FF2B5EF4-FFF2-40B4-BE49-F238E27FC236}">
                      <a16:creationId xmlns:a16="http://schemas.microsoft.com/office/drawing/2014/main" id="{305670F8-7B99-43EE-B2B7-4D566F5616CE}"/>
                    </a:ext>
                  </a:extLst>
                </p:cNvPr>
                <p:cNvSpPr txBox="1"/>
                <p:nvPr/>
              </p:nvSpPr>
              <p:spPr>
                <a:xfrm rot="3457805">
                  <a:off x="1694836" y="1875096"/>
                  <a:ext cx="875561" cy="338554"/>
                </a:xfrm>
                <a:prstGeom prst="rect">
                  <a:avLst/>
                </a:prstGeom>
                <a:solidFill>
                  <a:sysClr val="window" lastClr="FFFFFF"/>
                </a:solidFill>
                <a:ln w="25400">
                  <a:noFill/>
                </a:ln>
              </p:spPr>
              <p:txBody>
                <a:bodyPr wrap="none" rtlCol="0">
                  <a:spAutoFit/>
                </a:bodyPr>
                <a:lstStyle/>
                <a:p>
                  <a:pPr marL="0" marR="0" lvl="0" indent="0" defTabSz="480517" eaLnBrk="1" fontAlgn="auto" latinLnBrk="0" hangingPunct="1">
                    <a:lnSpc>
                      <a:spcPct val="100000"/>
                    </a:lnSpc>
                    <a:spcBef>
                      <a:spcPts val="0"/>
                    </a:spcBef>
                    <a:spcAft>
                      <a:spcPts val="0"/>
                    </a:spcAft>
                    <a:buClrTx/>
                    <a:buSzTx/>
                    <a:buFontTx/>
                    <a:buNone/>
                    <a:tabLst/>
                    <a:defRPr/>
                  </a:pPr>
                  <a:r>
                    <a:rPr kumimoji="0" lang="en-US" sz="1600" b="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P: pitch</a:t>
                  </a:r>
                  <a:endParaRPr kumimoji="0" lang="fr-FR" sz="1600" b="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id="{0D29BC65-0065-4328-B6EB-77ED17CD446E}"/>
                    </a:ext>
                  </a:extLst>
                </p:cNvPr>
                <p:cNvSpPr txBox="1"/>
                <p:nvPr/>
              </p:nvSpPr>
              <p:spPr>
                <a:xfrm>
                  <a:off x="432095" y="1610339"/>
                  <a:ext cx="772969" cy="307777"/>
                </a:xfrm>
                <a:prstGeom prst="rect">
                  <a:avLst/>
                </a:prstGeom>
                <a:solidFill>
                  <a:sysClr val="window" lastClr="FFFFFF"/>
                </a:solidFill>
                <a:ln w="25400">
                  <a:noFill/>
                </a:ln>
              </p:spPr>
              <p:txBody>
                <a:bodyPr wrap="none" rtlCol="0">
                  <a:spAutoFit/>
                </a:bodyPr>
                <a:lstStyle/>
                <a:p>
                  <a:pPr marL="0" marR="0" lvl="0" indent="0" defTabSz="48051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D: </a:t>
                  </a:r>
                  <a:r>
                    <a:rPr kumimoji="0" lang="en-US" sz="1400" b="1" i="0" u="none" strike="noStrike" kern="0" cap="none" spc="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diam</a:t>
                  </a:r>
                  <a:endParaRPr kumimoji="0" lang="fr-FR" sz="1200" b="1" i="0" u="none" strike="noStrike" kern="0" cap="none" spc="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endParaRPr>
                </a:p>
              </p:txBody>
            </p:sp>
            <p:grpSp>
              <p:nvGrpSpPr>
                <p:cNvPr id="80" name="Group 79">
                  <a:extLst>
                    <a:ext uri="{FF2B5EF4-FFF2-40B4-BE49-F238E27FC236}">
                      <a16:creationId xmlns:a16="http://schemas.microsoft.com/office/drawing/2014/main" id="{C27082D9-83AA-483B-92EF-2708EF6E56A3}"/>
                    </a:ext>
                  </a:extLst>
                </p:cNvPr>
                <p:cNvGrpSpPr/>
                <p:nvPr/>
              </p:nvGrpSpPr>
              <p:grpSpPr>
                <a:xfrm>
                  <a:off x="309148" y="1943107"/>
                  <a:ext cx="1974032" cy="1728270"/>
                  <a:chOff x="18496276" y="9209855"/>
                  <a:chExt cx="3558282" cy="3115283"/>
                </a:xfrm>
              </p:grpSpPr>
              <p:grpSp>
                <p:nvGrpSpPr>
                  <p:cNvPr id="81" name="Group 80">
                    <a:extLst>
                      <a:ext uri="{FF2B5EF4-FFF2-40B4-BE49-F238E27FC236}">
                        <a16:creationId xmlns:a16="http://schemas.microsoft.com/office/drawing/2014/main" id="{332C041A-31C0-4AA5-88C1-26D3B3F728D1}"/>
                      </a:ext>
                    </a:extLst>
                  </p:cNvPr>
                  <p:cNvGrpSpPr/>
                  <p:nvPr/>
                </p:nvGrpSpPr>
                <p:grpSpPr>
                  <a:xfrm>
                    <a:off x="20592807" y="9440915"/>
                    <a:ext cx="747595" cy="754173"/>
                    <a:chOff x="20592807" y="9440915"/>
                    <a:chExt cx="747595" cy="754173"/>
                  </a:xfrm>
                </p:grpSpPr>
                <p:cxnSp>
                  <p:nvCxnSpPr>
                    <p:cNvPr id="110" name="Straight Arrow Connector 109">
                      <a:extLst>
                        <a:ext uri="{FF2B5EF4-FFF2-40B4-BE49-F238E27FC236}">
                          <a16:creationId xmlns:a16="http://schemas.microsoft.com/office/drawing/2014/main" id="{4830B770-4E67-420D-80AE-26BF0CA71371}"/>
                        </a:ext>
                      </a:extLst>
                    </p:cNvPr>
                    <p:cNvCxnSpPr>
                      <a:cxnSpLocks/>
                    </p:cNvCxnSpPr>
                    <p:nvPr/>
                  </p:nvCxnSpPr>
                  <p:spPr>
                    <a:xfrm>
                      <a:off x="20592807" y="10137768"/>
                      <a:ext cx="747595" cy="0"/>
                    </a:xfrm>
                    <a:prstGeom prst="straightConnector1">
                      <a:avLst/>
                    </a:prstGeom>
                    <a:noFill/>
                    <a:ln w="19050" cap="flat" cmpd="sng" algn="ctr">
                      <a:solidFill>
                        <a:srgbClr val="C00000"/>
                      </a:solidFill>
                      <a:prstDash val="solid"/>
                      <a:miter lim="800000"/>
                      <a:headEnd type="triangle"/>
                      <a:tailEnd type="triangle"/>
                    </a:ln>
                    <a:effectLst/>
                  </p:spPr>
                </p:cxnSp>
                <p:cxnSp>
                  <p:nvCxnSpPr>
                    <p:cNvPr id="111" name="Straight Arrow Connector 110">
                      <a:extLst>
                        <a:ext uri="{FF2B5EF4-FFF2-40B4-BE49-F238E27FC236}">
                          <a16:creationId xmlns:a16="http://schemas.microsoft.com/office/drawing/2014/main" id="{F176C074-F975-485D-9210-EEABD8B8B6DC}"/>
                        </a:ext>
                      </a:extLst>
                    </p:cNvPr>
                    <p:cNvCxnSpPr>
                      <a:cxnSpLocks/>
                    </p:cNvCxnSpPr>
                    <p:nvPr/>
                  </p:nvCxnSpPr>
                  <p:spPr>
                    <a:xfrm rot="3600000">
                      <a:off x="20778020" y="9814713"/>
                      <a:ext cx="747595" cy="0"/>
                    </a:xfrm>
                    <a:prstGeom prst="straightConnector1">
                      <a:avLst/>
                    </a:prstGeom>
                    <a:noFill/>
                    <a:ln w="19050" cap="flat" cmpd="sng" algn="ctr">
                      <a:solidFill>
                        <a:srgbClr val="C00000"/>
                      </a:solidFill>
                      <a:prstDash val="solid"/>
                      <a:miter lim="800000"/>
                      <a:headEnd type="triangle"/>
                      <a:tailEnd type="triangle"/>
                    </a:ln>
                    <a:effectLst/>
                  </p:spPr>
                </p:cxnSp>
                <p:cxnSp>
                  <p:nvCxnSpPr>
                    <p:cNvPr id="112" name="Straight Arrow Connector 111">
                      <a:extLst>
                        <a:ext uri="{FF2B5EF4-FFF2-40B4-BE49-F238E27FC236}">
                          <a16:creationId xmlns:a16="http://schemas.microsoft.com/office/drawing/2014/main" id="{24BC09B1-110D-48D6-BAD1-364D2B348CDC}"/>
                        </a:ext>
                      </a:extLst>
                    </p:cNvPr>
                    <p:cNvCxnSpPr>
                      <a:cxnSpLocks/>
                    </p:cNvCxnSpPr>
                    <p:nvPr/>
                  </p:nvCxnSpPr>
                  <p:spPr>
                    <a:xfrm rot="18000000" flipV="1">
                      <a:off x="20403773" y="9821291"/>
                      <a:ext cx="747595" cy="0"/>
                    </a:xfrm>
                    <a:prstGeom prst="straightConnector1">
                      <a:avLst/>
                    </a:prstGeom>
                    <a:noFill/>
                    <a:ln w="19050" cap="flat" cmpd="sng" algn="ctr">
                      <a:solidFill>
                        <a:srgbClr val="C00000"/>
                      </a:solidFill>
                      <a:prstDash val="solid"/>
                      <a:miter lim="800000"/>
                      <a:headEnd type="triangle"/>
                      <a:tailEnd type="triangle"/>
                    </a:ln>
                    <a:effectLst/>
                  </p:spPr>
                </p:cxnSp>
              </p:grpSp>
              <p:grpSp>
                <p:nvGrpSpPr>
                  <p:cNvPr id="82" name="Group 81">
                    <a:extLst>
                      <a:ext uri="{FF2B5EF4-FFF2-40B4-BE49-F238E27FC236}">
                        <a16:creationId xmlns:a16="http://schemas.microsoft.com/office/drawing/2014/main" id="{CAB06E49-9770-4805-B80C-132331A96815}"/>
                      </a:ext>
                    </a:extLst>
                  </p:cNvPr>
                  <p:cNvGrpSpPr/>
                  <p:nvPr/>
                </p:nvGrpSpPr>
                <p:grpSpPr>
                  <a:xfrm>
                    <a:off x="18496276" y="9209855"/>
                    <a:ext cx="3558282" cy="3115283"/>
                    <a:chOff x="18496276" y="9209855"/>
                    <a:chExt cx="3558282" cy="3115283"/>
                  </a:xfrm>
                </p:grpSpPr>
                <p:grpSp>
                  <p:nvGrpSpPr>
                    <p:cNvPr id="83" name="Group 82">
                      <a:extLst>
                        <a:ext uri="{FF2B5EF4-FFF2-40B4-BE49-F238E27FC236}">
                          <a16:creationId xmlns:a16="http://schemas.microsoft.com/office/drawing/2014/main" id="{C29DC23F-7181-4420-9292-EA08DB3BDBEC}"/>
                        </a:ext>
                      </a:extLst>
                    </p:cNvPr>
                    <p:cNvGrpSpPr/>
                    <p:nvPr/>
                  </p:nvGrpSpPr>
                  <p:grpSpPr>
                    <a:xfrm>
                      <a:off x="18496276" y="10485318"/>
                      <a:ext cx="1323660" cy="576066"/>
                      <a:chOff x="18809584" y="9850355"/>
                      <a:chExt cx="1323660" cy="576066"/>
                    </a:xfrm>
                  </p:grpSpPr>
                  <p:sp>
                    <p:nvSpPr>
                      <p:cNvPr id="108" name="Rectangle: Rounded Corners 107">
                        <a:extLst>
                          <a:ext uri="{FF2B5EF4-FFF2-40B4-BE49-F238E27FC236}">
                            <a16:creationId xmlns:a16="http://schemas.microsoft.com/office/drawing/2014/main" id="{BD63A713-3BC4-4D49-A84B-B3CE23027470}"/>
                          </a:ext>
                        </a:extLst>
                      </p:cNvPr>
                      <p:cNvSpPr>
                        <a:spLocks noChangeAspect="1"/>
                      </p:cNvSpPr>
                      <p:nvPr/>
                    </p:nvSpPr>
                    <p:spPr>
                      <a:xfrm rot="16200000">
                        <a:off x="18808965" y="9850974"/>
                        <a:ext cx="576066" cy="574828"/>
                      </a:xfrm>
                      <a:prstGeom prst="roundRect">
                        <a:avLst>
                          <a:gd name="adj" fmla="val 50000"/>
                        </a:avLst>
                      </a:prstGeom>
                      <a:noFill/>
                      <a:ln w="31750" cap="flat" cmpd="sng" algn="ctr">
                        <a:solidFill>
                          <a:schemeClr val="tx1"/>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Rectangle: Rounded Corners 108">
                        <a:extLst>
                          <a:ext uri="{FF2B5EF4-FFF2-40B4-BE49-F238E27FC236}">
                            <a16:creationId xmlns:a16="http://schemas.microsoft.com/office/drawing/2014/main" id="{CDE9D217-8B22-4CF4-82BA-1EA5BD8910DB}"/>
                          </a:ext>
                        </a:extLst>
                      </p:cNvPr>
                      <p:cNvSpPr>
                        <a:spLocks noChangeAspect="1"/>
                      </p:cNvSpPr>
                      <p:nvPr/>
                    </p:nvSpPr>
                    <p:spPr>
                      <a:xfrm>
                        <a:off x="19557178" y="9850355"/>
                        <a:ext cx="576066" cy="574827"/>
                      </a:xfrm>
                      <a:prstGeom prst="roundRect">
                        <a:avLst>
                          <a:gd name="adj" fmla="val 50000"/>
                        </a:avLst>
                      </a:prstGeom>
                      <a:noFill/>
                      <a:ln w="31750" cap="flat" cmpd="sng" algn="ctr">
                        <a:solidFill>
                          <a:schemeClr val="tx1"/>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4" name="Group 83">
                      <a:extLst>
                        <a:ext uri="{FF2B5EF4-FFF2-40B4-BE49-F238E27FC236}">
                          <a16:creationId xmlns:a16="http://schemas.microsoft.com/office/drawing/2014/main" id="{CFCC21EB-B57E-4360-BAFE-4D42A26EA3F7}"/>
                        </a:ext>
                      </a:extLst>
                    </p:cNvPr>
                    <p:cNvGrpSpPr/>
                    <p:nvPr/>
                  </p:nvGrpSpPr>
                  <p:grpSpPr>
                    <a:xfrm>
                      <a:off x="18809584" y="9209855"/>
                      <a:ext cx="3244974" cy="3115283"/>
                      <a:chOff x="18809584" y="9209855"/>
                      <a:chExt cx="3244974" cy="3115283"/>
                    </a:xfrm>
                  </p:grpSpPr>
                  <p:cxnSp>
                    <p:nvCxnSpPr>
                      <p:cNvPr id="85" name="Straight Arrow Connector 84">
                        <a:extLst>
                          <a:ext uri="{FF2B5EF4-FFF2-40B4-BE49-F238E27FC236}">
                            <a16:creationId xmlns:a16="http://schemas.microsoft.com/office/drawing/2014/main" id="{DF20790F-54FD-47E6-83B5-09F3119C7AC1}"/>
                          </a:ext>
                        </a:extLst>
                      </p:cNvPr>
                      <p:cNvCxnSpPr>
                        <a:cxnSpLocks/>
                        <a:stCxn id="105" idx="1"/>
                        <a:endCxn id="105" idx="3"/>
                      </p:cNvCxnSpPr>
                      <p:nvPr/>
                    </p:nvCxnSpPr>
                    <p:spPr>
                      <a:xfrm>
                        <a:off x="19123442" y="9497269"/>
                        <a:ext cx="576066" cy="0"/>
                      </a:xfrm>
                      <a:prstGeom prst="straightConnector1">
                        <a:avLst/>
                      </a:prstGeom>
                      <a:noFill/>
                      <a:ln w="22225" cap="flat" cmpd="sng" algn="ctr">
                        <a:solidFill>
                          <a:schemeClr val="accent1"/>
                        </a:solidFill>
                        <a:prstDash val="solid"/>
                        <a:miter lim="800000"/>
                        <a:headEnd type="triangle"/>
                        <a:tailEnd type="triangle"/>
                      </a:ln>
                      <a:effectLst/>
                    </p:spPr>
                  </p:cxnSp>
                  <p:sp>
                    <p:nvSpPr>
                      <p:cNvPr id="86" name="Rectangle: Rounded Corners 85">
                        <a:extLst>
                          <a:ext uri="{FF2B5EF4-FFF2-40B4-BE49-F238E27FC236}">
                            <a16:creationId xmlns:a16="http://schemas.microsoft.com/office/drawing/2014/main" id="{C77BB3EB-BD87-482E-AE4B-788FAF45BCCE}"/>
                          </a:ext>
                        </a:extLst>
                      </p:cNvPr>
                      <p:cNvSpPr>
                        <a:spLocks noChangeAspect="1"/>
                      </p:cNvSpPr>
                      <p:nvPr/>
                    </p:nvSpPr>
                    <p:spPr>
                      <a:xfrm>
                        <a:off x="19914957" y="9222209"/>
                        <a:ext cx="576066" cy="574827"/>
                      </a:xfrm>
                      <a:prstGeom prst="roundRect">
                        <a:avLst>
                          <a:gd name="adj" fmla="val 50000"/>
                        </a:avLst>
                      </a:prstGeom>
                      <a:noFill/>
                      <a:ln w="31750" cap="flat" cmpd="sng" algn="ctr">
                        <a:solidFill>
                          <a:schemeClr val="tx1"/>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7" name="Group 86">
                        <a:extLst>
                          <a:ext uri="{FF2B5EF4-FFF2-40B4-BE49-F238E27FC236}">
                            <a16:creationId xmlns:a16="http://schemas.microsoft.com/office/drawing/2014/main" id="{4CFF7F5C-D1D4-40AE-AF67-5D8F85F2B424}"/>
                          </a:ext>
                        </a:extLst>
                      </p:cNvPr>
                      <p:cNvGrpSpPr/>
                      <p:nvPr/>
                    </p:nvGrpSpPr>
                    <p:grpSpPr>
                      <a:xfrm>
                        <a:off x="18809584" y="9209855"/>
                        <a:ext cx="1323660" cy="1216566"/>
                        <a:chOff x="18809584" y="9209855"/>
                        <a:chExt cx="1323660" cy="1216566"/>
                      </a:xfrm>
                    </p:grpSpPr>
                    <p:sp>
                      <p:nvSpPr>
                        <p:cNvPr id="105" name="Rectangle: Rounded Corners 104">
                          <a:extLst>
                            <a:ext uri="{FF2B5EF4-FFF2-40B4-BE49-F238E27FC236}">
                              <a16:creationId xmlns:a16="http://schemas.microsoft.com/office/drawing/2014/main" id="{8CCEBBC5-9D56-49EA-816D-3230EB4077EF}"/>
                            </a:ext>
                          </a:extLst>
                        </p:cNvPr>
                        <p:cNvSpPr>
                          <a:spLocks noChangeAspect="1"/>
                        </p:cNvSpPr>
                        <p:nvPr/>
                      </p:nvSpPr>
                      <p:spPr>
                        <a:xfrm>
                          <a:off x="19123442" y="9209855"/>
                          <a:ext cx="576066" cy="574827"/>
                        </a:xfrm>
                        <a:prstGeom prst="roundRect">
                          <a:avLst>
                            <a:gd name="adj" fmla="val 50000"/>
                          </a:avLst>
                        </a:prstGeom>
                        <a:noFill/>
                        <a:ln w="31750" cap="flat" cmpd="sng" algn="ctr">
                          <a:solidFill>
                            <a:schemeClr val="tx1"/>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Rectangle: Rounded Corners 105">
                          <a:extLst>
                            <a:ext uri="{FF2B5EF4-FFF2-40B4-BE49-F238E27FC236}">
                              <a16:creationId xmlns:a16="http://schemas.microsoft.com/office/drawing/2014/main" id="{54856894-E31C-43FB-8C63-94EC20E9AA01}"/>
                            </a:ext>
                          </a:extLst>
                        </p:cNvPr>
                        <p:cNvSpPr>
                          <a:spLocks noChangeAspect="1"/>
                        </p:cNvSpPr>
                        <p:nvPr/>
                      </p:nvSpPr>
                      <p:spPr>
                        <a:xfrm rot="16200000">
                          <a:off x="18808965" y="9850974"/>
                          <a:ext cx="576066" cy="574828"/>
                        </a:xfrm>
                        <a:prstGeom prst="roundRect">
                          <a:avLst>
                            <a:gd name="adj" fmla="val 50000"/>
                          </a:avLst>
                        </a:prstGeom>
                        <a:noFill/>
                        <a:ln w="31750" cap="flat" cmpd="sng" algn="ctr">
                          <a:solidFill>
                            <a:schemeClr val="tx1"/>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Rectangle: Rounded Corners 106">
                          <a:extLst>
                            <a:ext uri="{FF2B5EF4-FFF2-40B4-BE49-F238E27FC236}">
                              <a16:creationId xmlns:a16="http://schemas.microsoft.com/office/drawing/2014/main" id="{33375319-3064-4261-A3B8-677A7C851EC1}"/>
                            </a:ext>
                          </a:extLst>
                        </p:cNvPr>
                        <p:cNvSpPr>
                          <a:spLocks noChangeAspect="1"/>
                        </p:cNvSpPr>
                        <p:nvPr/>
                      </p:nvSpPr>
                      <p:spPr>
                        <a:xfrm>
                          <a:off x="19557178" y="9850355"/>
                          <a:ext cx="576066" cy="574827"/>
                        </a:xfrm>
                        <a:prstGeom prst="roundRect">
                          <a:avLst>
                            <a:gd name="adj" fmla="val 50000"/>
                          </a:avLst>
                        </a:prstGeom>
                        <a:noFill/>
                        <a:ln w="31750" cap="flat" cmpd="sng" algn="ctr">
                          <a:solidFill>
                            <a:schemeClr val="tx1"/>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88" name="Rectangle: Rounded Corners 87">
                        <a:extLst>
                          <a:ext uri="{FF2B5EF4-FFF2-40B4-BE49-F238E27FC236}">
                            <a16:creationId xmlns:a16="http://schemas.microsoft.com/office/drawing/2014/main" id="{8FCF9EAF-F9E6-4376-80C7-A4D006733481}"/>
                          </a:ext>
                        </a:extLst>
                      </p:cNvPr>
                      <p:cNvSpPr>
                        <a:spLocks noChangeAspect="1"/>
                      </p:cNvSpPr>
                      <p:nvPr/>
                    </p:nvSpPr>
                    <p:spPr>
                      <a:xfrm>
                        <a:off x="20304774" y="9850355"/>
                        <a:ext cx="576066" cy="574827"/>
                      </a:xfrm>
                      <a:prstGeom prst="roundRect">
                        <a:avLst>
                          <a:gd name="adj" fmla="val 50000"/>
                        </a:avLst>
                      </a:prstGeom>
                      <a:noFill/>
                      <a:ln w="31750" cap="flat" cmpd="sng" algn="ctr">
                        <a:solidFill>
                          <a:schemeClr val="tx1"/>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Rectangle: Rounded Corners 88">
                        <a:extLst>
                          <a:ext uri="{FF2B5EF4-FFF2-40B4-BE49-F238E27FC236}">
                            <a16:creationId xmlns:a16="http://schemas.microsoft.com/office/drawing/2014/main" id="{771350A0-F5D0-404A-BF3B-24D5DF19FAE4}"/>
                          </a:ext>
                        </a:extLst>
                      </p:cNvPr>
                      <p:cNvSpPr>
                        <a:spLocks noChangeAspect="1"/>
                      </p:cNvSpPr>
                      <p:nvPr/>
                    </p:nvSpPr>
                    <p:spPr>
                      <a:xfrm>
                        <a:off x="21052369" y="9850355"/>
                        <a:ext cx="576066" cy="574827"/>
                      </a:xfrm>
                      <a:prstGeom prst="roundRect">
                        <a:avLst>
                          <a:gd name="adj" fmla="val 50000"/>
                        </a:avLst>
                      </a:prstGeom>
                      <a:noFill/>
                      <a:ln w="31750" cap="flat" cmpd="sng" algn="ctr">
                        <a:solidFill>
                          <a:schemeClr val="tx1"/>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Rectangle: Rounded Corners 89">
                        <a:extLst>
                          <a:ext uri="{FF2B5EF4-FFF2-40B4-BE49-F238E27FC236}">
                            <a16:creationId xmlns:a16="http://schemas.microsoft.com/office/drawing/2014/main" id="{9AD1D991-0FAB-41D8-B766-75B7FE376F59}"/>
                          </a:ext>
                        </a:extLst>
                      </p:cNvPr>
                      <p:cNvSpPr>
                        <a:spLocks noChangeAspect="1"/>
                      </p:cNvSpPr>
                      <p:nvPr/>
                    </p:nvSpPr>
                    <p:spPr>
                      <a:xfrm>
                        <a:off x="20676614" y="9209855"/>
                        <a:ext cx="576066" cy="574827"/>
                      </a:xfrm>
                      <a:prstGeom prst="roundRect">
                        <a:avLst>
                          <a:gd name="adj" fmla="val 50000"/>
                        </a:avLst>
                      </a:prstGeom>
                      <a:noFill/>
                      <a:ln w="31750" cap="flat" cmpd="sng" algn="ctr">
                        <a:solidFill>
                          <a:schemeClr val="tx1"/>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8C51E5C5-A0C6-48E8-895C-CC4C04BA0CC6}"/>
                          </a:ext>
                        </a:extLst>
                      </p:cNvPr>
                      <p:cNvGrpSpPr/>
                      <p:nvPr/>
                    </p:nvGrpSpPr>
                    <p:grpSpPr>
                      <a:xfrm>
                        <a:off x="19999082" y="10491745"/>
                        <a:ext cx="1323660" cy="576066"/>
                        <a:chOff x="18809584" y="9850355"/>
                        <a:chExt cx="1323660" cy="576066"/>
                      </a:xfrm>
                    </p:grpSpPr>
                    <p:sp>
                      <p:nvSpPr>
                        <p:cNvPr id="103" name="Rectangle: Rounded Corners 102">
                          <a:extLst>
                            <a:ext uri="{FF2B5EF4-FFF2-40B4-BE49-F238E27FC236}">
                              <a16:creationId xmlns:a16="http://schemas.microsoft.com/office/drawing/2014/main" id="{C5EE9508-F901-45D8-A9E5-B6FDF25E2700}"/>
                            </a:ext>
                          </a:extLst>
                        </p:cNvPr>
                        <p:cNvSpPr>
                          <a:spLocks noChangeAspect="1"/>
                        </p:cNvSpPr>
                        <p:nvPr/>
                      </p:nvSpPr>
                      <p:spPr>
                        <a:xfrm rot="16200000">
                          <a:off x="18808965" y="9850974"/>
                          <a:ext cx="576066" cy="574828"/>
                        </a:xfrm>
                        <a:prstGeom prst="roundRect">
                          <a:avLst>
                            <a:gd name="adj" fmla="val 50000"/>
                          </a:avLst>
                        </a:prstGeom>
                        <a:noFill/>
                        <a:ln w="31750" cap="flat" cmpd="sng" algn="ctr">
                          <a:solidFill>
                            <a:schemeClr val="tx1"/>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Rectangle: Rounded Corners 103">
                          <a:extLst>
                            <a:ext uri="{FF2B5EF4-FFF2-40B4-BE49-F238E27FC236}">
                              <a16:creationId xmlns:a16="http://schemas.microsoft.com/office/drawing/2014/main" id="{7003F677-C602-4E1A-971C-5C1982D95853}"/>
                            </a:ext>
                          </a:extLst>
                        </p:cNvPr>
                        <p:cNvSpPr>
                          <a:spLocks noChangeAspect="1"/>
                        </p:cNvSpPr>
                        <p:nvPr/>
                      </p:nvSpPr>
                      <p:spPr>
                        <a:xfrm>
                          <a:off x="19557178" y="9850355"/>
                          <a:ext cx="576066" cy="574827"/>
                        </a:xfrm>
                        <a:prstGeom prst="roundRect">
                          <a:avLst>
                            <a:gd name="adj" fmla="val 50000"/>
                          </a:avLst>
                        </a:prstGeom>
                        <a:noFill/>
                        <a:ln w="31750" cap="flat" cmpd="sng" algn="ctr">
                          <a:solidFill>
                            <a:schemeClr val="tx1"/>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2" name="Group 91">
                        <a:extLst>
                          <a:ext uri="{FF2B5EF4-FFF2-40B4-BE49-F238E27FC236}">
                            <a16:creationId xmlns:a16="http://schemas.microsoft.com/office/drawing/2014/main" id="{044A5C8A-90AD-4EAD-9899-2FA6F64796BF}"/>
                          </a:ext>
                        </a:extLst>
                      </p:cNvPr>
                      <p:cNvGrpSpPr/>
                      <p:nvPr/>
                    </p:nvGrpSpPr>
                    <p:grpSpPr>
                      <a:xfrm>
                        <a:off x="18926848" y="11120849"/>
                        <a:ext cx="1323660" cy="576066"/>
                        <a:chOff x="18809584" y="9850355"/>
                        <a:chExt cx="1323660" cy="576066"/>
                      </a:xfrm>
                    </p:grpSpPr>
                    <p:sp>
                      <p:nvSpPr>
                        <p:cNvPr id="101" name="Rectangle: Rounded Corners 100">
                          <a:extLst>
                            <a:ext uri="{FF2B5EF4-FFF2-40B4-BE49-F238E27FC236}">
                              <a16:creationId xmlns:a16="http://schemas.microsoft.com/office/drawing/2014/main" id="{3560F2A7-2955-4CA4-9390-DA8A152B85C1}"/>
                            </a:ext>
                          </a:extLst>
                        </p:cNvPr>
                        <p:cNvSpPr>
                          <a:spLocks noChangeAspect="1"/>
                        </p:cNvSpPr>
                        <p:nvPr/>
                      </p:nvSpPr>
                      <p:spPr>
                        <a:xfrm rot="16200000">
                          <a:off x="18808965" y="9850974"/>
                          <a:ext cx="576066" cy="574828"/>
                        </a:xfrm>
                        <a:prstGeom prst="roundRect">
                          <a:avLst>
                            <a:gd name="adj" fmla="val 50000"/>
                          </a:avLst>
                        </a:prstGeom>
                        <a:noFill/>
                        <a:ln w="31750" cap="flat" cmpd="sng" algn="ctr">
                          <a:solidFill>
                            <a:schemeClr val="tx1"/>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Rectangle: Rounded Corners 101">
                          <a:extLst>
                            <a:ext uri="{FF2B5EF4-FFF2-40B4-BE49-F238E27FC236}">
                              <a16:creationId xmlns:a16="http://schemas.microsoft.com/office/drawing/2014/main" id="{AA651780-1A2B-4FAA-BF40-BB4D1412A7A0}"/>
                            </a:ext>
                          </a:extLst>
                        </p:cNvPr>
                        <p:cNvSpPr>
                          <a:spLocks noChangeAspect="1"/>
                        </p:cNvSpPr>
                        <p:nvPr/>
                      </p:nvSpPr>
                      <p:spPr>
                        <a:xfrm>
                          <a:off x="19557178" y="9850355"/>
                          <a:ext cx="576066" cy="574827"/>
                        </a:xfrm>
                        <a:prstGeom prst="roundRect">
                          <a:avLst>
                            <a:gd name="adj" fmla="val 50000"/>
                          </a:avLst>
                        </a:prstGeom>
                        <a:noFill/>
                        <a:ln w="31750" cap="flat" cmpd="sng" algn="ctr">
                          <a:solidFill>
                            <a:schemeClr val="tx1"/>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3" name="Group 92">
                        <a:extLst>
                          <a:ext uri="{FF2B5EF4-FFF2-40B4-BE49-F238E27FC236}">
                            <a16:creationId xmlns:a16="http://schemas.microsoft.com/office/drawing/2014/main" id="{B600781A-3AC0-4F6B-BD30-F1396BED0476}"/>
                          </a:ext>
                        </a:extLst>
                      </p:cNvPr>
                      <p:cNvGrpSpPr/>
                      <p:nvPr/>
                    </p:nvGrpSpPr>
                    <p:grpSpPr>
                      <a:xfrm>
                        <a:off x="20430886" y="11120902"/>
                        <a:ext cx="1323660" cy="576066"/>
                        <a:chOff x="18809584" y="9850355"/>
                        <a:chExt cx="1323660" cy="576066"/>
                      </a:xfrm>
                    </p:grpSpPr>
                    <p:sp>
                      <p:nvSpPr>
                        <p:cNvPr id="99" name="Rectangle: Rounded Corners 98">
                          <a:extLst>
                            <a:ext uri="{FF2B5EF4-FFF2-40B4-BE49-F238E27FC236}">
                              <a16:creationId xmlns:a16="http://schemas.microsoft.com/office/drawing/2014/main" id="{9B6705E4-79CA-4322-A864-49C2B1DCFD35}"/>
                            </a:ext>
                          </a:extLst>
                        </p:cNvPr>
                        <p:cNvSpPr>
                          <a:spLocks noChangeAspect="1"/>
                        </p:cNvSpPr>
                        <p:nvPr/>
                      </p:nvSpPr>
                      <p:spPr>
                        <a:xfrm rot="16200000">
                          <a:off x="18808965" y="9850974"/>
                          <a:ext cx="576066" cy="574828"/>
                        </a:xfrm>
                        <a:prstGeom prst="roundRect">
                          <a:avLst>
                            <a:gd name="adj" fmla="val 50000"/>
                          </a:avLst>
                        </a:prstGeom>
                        <a:noFill/>
                        <a:ln w="31750" cap="flat" cmpd="sng" algn="ctr">
                          <a:solidFill>
                            <a:schemeClr val="tx1"/>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Rectangle: Rounded Corners 99">
                          <a:extLst>
                            <a:ext uri="{FF2B5EF4-FFF2-40B4-BE49-F238E27FC236}">
                              <a16:creationId xmlns:a16="http://schemas.microsoft.com/office/drawing/2014/main" id="{683E0534-8A58-4578-A700-0C58F4D45B34}"/>
                            </a:ext>
                          </a:extLst>
                        </p:cNvPr>
                        <p:cNvSpPr>
                          <a:spLocks noChangeAspect="1"/>
                        </p:cNvSpPr>
                        <p:nvPr/>
                      </p:nvSpPr>
                      <p:spPr>
                        <a:xfrm>
                          <a:off x="19557178" y="9850355"/>
                          <a:ext cx="576066" cy="574827"/>
                        </a:xfrm>
                        <a:prstGeom prst="roundRect">
                          <a:avLst>
                            <a:gd name="adj" fmla="val 50000"/>
                          </a:avLst>
                        </a:prstGeom>
                        <a:noFill/>
                        <a:ln w="31750" cap="flat" cmpd="sng" algn="ctr">
                          <a:solidFill>
                            <a:schemeClr val="tx1"/>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4" name="Group 93">
                        <a:extLst>
                          <a:ext uri="{FF2B5EF4-FFF2-40B4-BE49-F238E27FC236}">
                            <a16:creationId xmlns:a16="http://schemas.microsoft.com/office/drawing/2014/main" id="{929E6B07-7B0B-4CAC-A7EF-5A52D27E3E66}"/>
                          </a:ext>
                        </a:extLst>
                      </p:cNvPr>
                      <p:cNvGrpSpPr/>
                      <p:nvPr/>
                    </p:nvGrpSpPr>
                    <p:grpSpPr>
                      <a:xfrm>
                        <a:off x="19362193" y="11749072"/>
                        <a:ext cx="1323660" cy="576066"/>
                        <a:chOff x="18809584" y="9850355"/>
                        <a:chExt cx="1323660" cy="576066"/>
                      </a:xfrm>
                    </p:grpSpPr>
                    <p:sp>
                      <p:nvSpPr>
                        <p:cNvPr id="97" name="Rectangle: Rounded Corners 96">
                          <a:extLst>
                            <a:ext uri="{FF2B5EF4-FFF2-40B4-BE49-F238E27FC236}">
                              <a16:creationId xmlns:a16="http://schemas.microsoft.com/office/drawing/2014/main" id="{CD3FD129-E7B6-47D8-BB54-F3F81BA616C6}"/>
                            </a:ext>
                          </a:extLst>
                        </p:cNvPr>
                        <p:cNvSpPr>
                          <a:spLocks noChangeAspect="1"/>
                        </p:cNvSpPr>
                        <p:nvPr/>
                      </p:nvSpPr>
                      <p:spPr>
                        <a:xfrm rot="16200000">
                          <a:off x="18808965" y="9850974"/>
                          <a:ext cx="576066" cy="574828"/>
                        </a:xfrm>
                        <a:prstGeom prst="roundRect">
                          <a:avLst>
                            <a:gd name="adj" fmla="val 50000"/>
                          </a:avLst>
                        </a:prstGeom>
                        <a:noFill/>
                        <a:ln w="31750" cap="flat" cmpd="sng" algn="ctr">
                          <a:solidFill>
                            <a:schemeClr val="tx1"/>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Rectangle: Rounded Corners 97">
                          <a:extLst>
                            <a:ext uri="{FF2B5EF4-FFF2-40B4-BE49-F238E27FC236}">
                              <a16:creationId xmlns:a16="http://schemas.microsoft.com/office/drawing/2014/main" id="{114D95DF-DE1F-49D9-A9D1-C2091A941767}"/>
                            </a:ext>
                          </a:extLst>
                        </p:cNvPr>
                        <p:cNvSpPr>
                          <a:spLocks noChangeAspect="1"/>
                        </p:cNvSpPr>
                        <p:nvPr/>
                      </p:nvSpPr>
                      <p:spPr>
                        <a:xfrm>
                          <a:off x="19557178" y="9850355"/>
                          <a:ext cx="576066" cy="574827"/>
                        </a:xfrm>
                        <a:prstGeom prst="roundRect">
                          <a:avLst>
                            <a:gd name="adj" fmla="val 50000"/>
                          </a:avLst>
                        </a:prstGeom>
                        <a:noFill/>
                        <a:ln w="31750" cap="flat" cmpd="sng" algn="ctr">
                          <a:solidFill>
                            <a:schemeClr val="tx1"/>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5" name="Rectangle: Rounded Corners 94">
                        <a:extLst>
                          <a:ext uri="{FF2B5EF4-FFF2-40B4-BE49-F238E27FC236}">
                            <a16:creationId xmlns:a16="http://schemas.microsoft.com/office/drawing/2014/main" id="{13129F5B-C73D-4BDD-9759-8316C24C5221}"/>
                          </a:ext>
                        </a:extLst>
                      </p:cNvPr>
                      <p:cNvSpPr>
                        <a:spLocks noChangeAspect="1"/>
                      </p:cNvSpPr>
                      <p:nvPr/>
                    </p:nvSpPr>
                    <p:spPr>
                      <a:xfrm>
                        <a:off x="21478492" y="10480585"/>
                        <a:ext cx="576066" cy="574827"/>
                      </a:xfrm>
                      <a:prstGeom prst="roundRect">
                        <a:avLst>
                          <a:gd name="adj" fmla="val 50000"/>
                        </a:avLst>
                      </a:prstGeom>
                      <a:noFill/>
                      <a:ln w="31750" cap="flat" cmpd="sng" algn="ctr">
                        <a:solidFill>
                          <a:schemeClr val="tx1"/>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Rectangle: Rounded Corners 95">
                        <a:extLst>
                          <a:ext uri="{FF2B5EF4-FFF2-40B4-BE49-F238E27FC236}">
                            <a16:creationId xmlns:a16="http://schemas.microsoft.com/office/drawing/2014/main" id="{A25E8DA9-6E50-4F28-89DB-23FF9F1F0998}"/>
                          </a:ext>
                        </a:extLst>
                      </p:cNvPr>
                      <p:cNvSpPr>
                        <a:spLocks noChangeAspect="1"/>
                      </p:cNvSpPr>
                      <p:nvPr/>
                    </p:nvSpPr>
                    <p:spPr>
                      <a:xfrm>
                        <a:off x="20856984" y="11749379"/>
                        <a:ext cx="576066" cy="574827"/>
                      </a:xfrm>
                      <a:prstGeom prst="roundRect">
                        <a:avLst>
                          <a:gd name="adj" fmla="val 50000"/>
                        </a:avLst>
                      </a:prstGeom>
                      <a:noFill/>
                      <a:ln w="31750" cap="flat" cmpd="sng" algn="ctr">
                        <a:solidFill>
                          <a:schemeClr val="tx1"/>
                        </a:solidFill>
                        <a:prstDash val="solid"/>
                        <a:miter lim="800000"/>
                      </a:ln>
                      <a:effectLst/>
                    </p:spPr>
                    <p:txBody>
                      <a:bodyPr rtlCol="0" anchor="ctr"/>
                      <a:lstStyle/>
                      <a:p>
                        <a:pPr marL="0" marR="0" lvl="0" indent="0" algn="ctr" defTabSz="480517"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77" name="Rectangle 76">
                  <a:extLst>
                    <a:ext uri="{FF2B5EF4-FFF2-40B4-BE49-F238E27FC236}">
                      <a16:creationId xmlns:a16="http://schemas.microsoft.com/office/drawing/2014/main" id="{A11F020B-D22D-4500-9DA1-D1E81D2E3EDA}"/>
                    </a:ext>
                  </a:extLst>
                </p:cNvPr>
                <p:cNvSpPr/>
                <p:nvPr/>
              </p:nvSpPr>
              <p:spPr>
                <a:xfrm>
                  <a:off x="699158" y="3727177"/>
                  <a:ext cx="1329823" cy="262358"/>
                </a:xfrm>
                <a:prstGeom prst="rect">
                  <a:avLst/>
                </a:prstGeom>
                <a:ln w="25400">
                  <a:noFill/>
                </a:ln>
              </p:spPr>
              <p:txBody>
                <a:bodyPr wrap="none">
                  <a:spAutoFit/>
                </a:bodyPr>
                <a:lstStyle/>
                <a:p>
                  <a:pPr marL="0" marR="0" lvl="0" indent="0" algn="ctr" defTabSz="48051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Round holes (RD)</a:t>
                  </a:r>
                  <a:endParaRPr kumimoji="0" lang="en-US" sz="1400" b="1" i="0" u="none" strike="noStrike" kern="0" cap="none" spc="0" normalizeH="0" baseline="0" noProof="0" dirty="0">
                    <a:ln>
                      <a:noFill/>
                    </a:ln>
                    <a:solidFill>
                      <a:prstClr val="black"/>
                    </a:solidFill>
                    <a:effectLst/>
                    <a:uLnTx/>
                    <a:uFillTx/>
                  </a:endParaRPr>
                </a:p>
              </p:txBody>
            </p:sp>
          </p:grpSp>
          <p:grpSp>
            <p:nvGrpSpPr>
              <p:cNvPr id="3" name="Group 2">
                <a:extLst>
                  <a:ext uri="{FF2B5EF4-FFF2-40B4-BE49-F238E27FC236}">
                    <a16:creationId xmlns:a16="http://schemas.microsoft.com/office/drawing/2014/main" id="{E6A296C0-54BB-41E1-8CA2-0B7DB486F350}"/>
                  </a:ext>
                </a:extLst>
              </p:cNvPr>
              <p:cNvGrpSpPr>
                <a:grpSpLocks noChangeAspect="1"/>
              </p:cNvGrpSpPr>
              <p:nvPr/>
            </p:nvGrpSpPr>
            <p:grpSpPr>
              <a:xfrm>
                <a:off x="7023755" y="1484037"/>
                <a:ext cx="1828800" cy="2545879"/>
                <a:chOff x="9859375" y="1434859"/>
                <a:chExt cx="2103120" cy="2927758"/>
              </a:xfrm>
            </p:grpSpPr>
            <p:grpSp>
              <p:nvGrpSpPr>
                <p:cNvPr id="113" name="Group 112">
                  <a:extLst>
                    <a:ext uri="{FF2B5EF4-FFF2-40B4-BE49-F238E27FC236}">
                      <a16:creationId xmlns:a16="http://schemas.microsoft.com/office/drawing/2014/main" id="{B21D887F-D644-4026-9400-BF2F06029D40}"/>
                    </a:ext>
                  </a:extLst>
                </p:cNvPr>
                <p:cNvGrpSpPr>
                  <a:grpSpLocks noChangeAspect="1"/>
                </p:cNvGrpSpPr>
                <p:nvPr/>
              </p:nvGrpSpPr>
              <p:grpSpPr>
                <a:xfrm>
                  <a:off x="9859375" y="1434859"/>
                  <a:ext cx="2103120" cy="2502660"/>
                  <a:chOff x="309148" y="4141387"/>
                  <a:chExt cx="1837103" cy="2186111"/>
                </a:xfrm>
              </p:grpSpPr>
              <p:grpSp>
                <p:nvGrpSpPr>
                  <p:cNvPr id="12" name="Group 11">
                    <a:extLst>
                      <a:ext uri="{FF2B5EF4-FFF2-40B4-BE49-F238E27FC236}">
                        <a16:creationId xmlns:a16="http://schemas.microsoft.com/office/drawing/2014/main" id="{C98E5917-60F0-40AA-AFFE-CD90E0E24250}"/>
                      </a:ext>
                    </a:extLst>
                  </p:cNvPr>
                  <p:cNvGrpSpPr>
                    <a:grpSpLocks noChangeAspect="1"/>
                  </p:cNvGrpSpPr>
                  <p:nvPr/>
                </p:nvGrpSpPr>
                <p:grpSpPr>
                  <a:xfrm>
                    <a:off x="309148" y="4498698"/>
                    <a:ext cx="1837103" cy="1828800"/>
                    <a:chOff x="7352301" y="898860"/>
                    <a:chExt cx="4494731" cy="4474416"/>
                  </a:xfrm>
                </p:grpSpPr>
                <p:sp>
                  <p:nvSpPr>
                    <p:cNvPr id="17" name="Rectangle: Rounded Corners 16">
                      <a:extLst>
                        <a:ext uri="{FF2B5EF4-FFF2-40B4-BE49-F238E27FC236}">
                          <a16:creationId xmlns:a16="http://schemas.microsoft.com/office/drawing/2014/main" id="{A25837DD-5202-4A6B-A111-C62A39D6DC89}"/>
                        </a:ext>
                      </a:extLst>
                    </p:cNvPr>
                    <p:cNvSpPr>
                      <a:spLocks noChangeAspect="1"/>
                    </p:cNvSpPr>
                    <p:nvPr/>
                  </p:nvSpPr>
                  <p:spPr>
                    <a:xfrm>
                      <a:off x="7352301" y="898860"/>
                      <a:ext cx="914400" cy="912435"/>
                    </a:xfrm>
                    <a:prstGeom prst="roundRect">
                      <a:avLst>
                        <a:gd name="adj" fmla="val 21429"/>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4DAEBB15-6B93-438F-8BD0-C5B126F04440}"/>
                        </a:ext>
                      </a:extLst>
                    </p:cNvPr>
                    <p:cNvSpPr>
                      <a:spLocks noChangeAspect="1"/>
                    </p:cNvSpPr>
                    <p:nvPr/>
                  </p:nvSpPr>
                  <p:spPr>
                    <a:xfrm>
                      <a:off x="8538973" y="898860"/>
                      <a:ext cx="914400" cy="912435"/>
                    </a:xfrm>
                    <a:prstGeom prst="roundRect">
                      <a:avLst>
                        <a:gd name="adj" fmla="val 21429"/>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A5B8C423-B3D6-46CC-B11C-F1ECAFA5E8CD}"/>
                        </a:ext>
                      </a:extLst>
                    </p:cNvPr>
                    <p:cNvSpPr>
                      <a:spLocks noChangeAspect="1"/>
                    </p:cNvSpPr>
                    <p:nvPr/>
                  </p:nvSpPr>
                  <p:spPr>
                    <a:xfrm>
                      <a:off x="9725645" y="898860"/>
                      <a:ext cx="914400" cy="912435"/>
                    </a:xfrm>
                    <a:prstGeom prst="roundRect">
                      <a:avLst>
                        <a:gd name="adj" fmla="val 21429"/>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3BECFA41-E7AA-481C-9590-F03B3CE67B84}"/>
                        </a:ext>
                      </a:extLst>
                    </p:cNvPr>
                    <p:cNvSpPr>
                      <a:spLocks noChangeAspect="1"/>
                    </p:cNvSpPr>
                    <p:nvPr/>
                  </p:nvSpPr>
                  <p:spPr>
                    <a:xfrm>
                      <a:off x="10912317" y="898860"/>
                      <a:ext cx="914400" cy="912435"/>
                    </a:xfrm>
                    <a:prstGeom prst="roundRect">
                      <a:avLst>
                        <a:gd name="adj" fmla="val 21429"/>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D8A6F176-1BD7-496B-A46D-54D80650485B}"/>
                        </a:ext>
                      </a:extLst>
                    </p:cNvPr>
                    <p:cNvGrpSpPr/>
                    <p:nvPr/>
                  </p:nvGrpSpPr>
                  <p:grpSpPr>
                    <a:xfrm rot="16200000">
                      <a:off x="6164648" y="3273186"/>
                      <a:ext cx="3287744" cy="912435"/>
                      <a:chOff x="7352301" y="1986144"/>
                      <a:chExt cx="3287744" cy="912435"/>
                    </a:xfrm>
                  </p:grpSpPr>
                  <p:sp>
                    <p:nvSpPr>
                      <p:cNvPr id="32" name="Rectangle: Rounded Corners 31">
                        <a:extLst>
                          <a:ext uri="{FF2B5EF4-FFF2-40B4-BE49-F238E27FC236}">
                            <a16:creationId xmlns:a16="http://schemas.microsoft.com/office/drawing/2014/main" id="{A62DD44B-E499-4957-A9AF-38D81A8B5E77}"/>
                          </a:ext>
                        </a:extLst>
                      </p:cNvPr>
                      <p:cNvSpPr>
                        <a:spLocks noChangeAspect="1"/>
                      </p:cNvSpPr>
                      <p:nvPr/>
                    </p:nvSpPr>
                    <p:spPr>
                      <a:xfrm>
                        <a:off x="7352301" y="1986144"/>
                        <a:ext cx="914400" cy="912435"/>
                      </a:xfrm>
                      <a:prstGeom prst="roundRect">
                        <a:avLst>
                          <a:gd name="adj" fmla="val 21429"/>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Times New Roman" panose="02020603050405020304" pitchFamily="18" charset="0"/>
                          <a:cs typeface="Times New Roman" panose="02020603050405020304" pitchFamily="18" charset="0"/>
                        </a:endParaRPr>
                      </a:p>
                    </p:txBody>
                  </p:sp>
                  <p:sp>
                    <p:nvSpPr>
                      <p:cNvPr id="33" name="Rectangle: Rounded Corners 32">
                        <a:extLst>
                          <a:ext uri="{FF2B5EF4-FFF2-40B4-BE49-F238E27FC236}">
                            <a16:creationId xmlns:a16="http://schemas.microsoft.com/office/drawing/2014/main" id="{B54EFB09-54C8-43FF-A995-FDF11A1CFB1B}"/>
                          </a:ext>
                        </a:extLst>
                      </p:cNvPr>
                      <p:cNvSpPr>
                        <a:spLocks noChangeAspect="1"/>
                      </p:cNvSpPr>
                      <p:nvPr/>
                    </p:nvSpPr>
                    <p:spPr>
                      <a:xfrm>
                        <a:off x="8538973" y="1986144"/>
                        <a:ext cx="914400" cy="912435"/>
                      </a:xfrm>
                      <a:prstGeom prst="roundRect">
                        <a:avLst>
                          <a:gd name="adj" fmla="val 21429"/>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Times New Roman" panose="02020603050405020304" pitchFamily="18" charset="0"/>
                          <a:cs typeface="Times New Roman" panose="02020603050405020304" pitchFamily="18" charset="0"/>
                        </a:endParaRPr>
                      </a:p>
                    </p:txBody>
                  </p:sp>
                  <p:sp>
                    <p:nvSpPr>
                      <p:cNvPr id="34" name="Rectangle: Rounded Corners 33">
                        <a:extLst>
                          <a:ext uri="{FF2B5EF4-FFF2-40B4-BE49-F238E27FC236}">
                            <a16:creationId xmlns:a16="http://schemas.microsoft.com/office/drawing/2014/main" id="{1E68F303-D3B7-4C72-BDFC-4051BB915022}"/>
                          </a:ext>
                        </a:extLst>
                      </p:cNvPr>
                      <p:cNvSpPr>
                        <a:spLocks noChangeAspect="1"/>
                      </p:cNvSpPr>
                      <p:nvPr/>
                    </p:nvSpPr>
                    <p:spPr>
                      <a:xfrm>
                        <a:off x="9725645" y="1986144"/>
                        <a:ext cx="914400" cy="912435"/>
                      </a:xfrm>
                      <a:prstGeom prst="roundRect">
                        <a:avLst>
                          <a:gd name="adj" fmla="val 21429"/>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Times New Roman" panose="02020603050405020304" pitchFamily="18" charset="0"/>
                          <a:cs typeface="Times New Roman" panose="02020603050405020304" pitchFamily="18" charset="0"/>
                        </a:endParaRPr>
                      </a:p>
                    </p:txBody>
                  </p:sp>
                </p:grpSp>
                <p:sp>
                  <p:nvSpPr>
                    <p:cNvPr id="22" name="Rectangle: Rounded Corners 21">
                      <a:extLst>
                        <a:ext uri="{FF2B5EF4-FFF2-40B4-BE49-F238E27FC236}">
                          <a16:creationId xmlns:a16="http://schemas.microsoft.com/office/drawing/2014/main" id="{F8CADBD8-43BD-4B4D-AB21-91D2226FB511}"/>
                        </a:ext>
                      </a:extLst>
                    </p:cNvPr>
                    <p:cNvSpPr>
                      <a:spLocks noChangeAspect="1"/>
                    </p:cNvSpPr>
                    <p:nvPr/>
                  </p:nvSpPr>
                  <p:spPr>
                    <a:xfrm>
                      <a:off x="8538973" y="2085531"/>
                      <a:ext cx="914400" cy="912435"/>
                    </a:xfrm>
                    <a:prstGeom prst="roundRect">
                      <a:avLst>
                        <a:gd name="adj" fmla="val 21429"/>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667AF03E-172D-4A1D-9040-42D4751DC17F}"/>
                        </a:ext>
                      </a:extLst>
                    </p:cNvPr>
                    <p:cNvSpPr>
                      <a:spLocks noChangeAspect="1"/>
                    </p:cNvSpPr>
                    <p:nvPr/>
                  </p:nvSpPr>
                  <p:spPr>
                    <a:xfrm>
                      <a:off x="9725645" y="2085531"/>
                      <a:ext cx="914400" cy="912435"/>
                    </a:xfrm>
                    <a:prstGeom prst="roundRect">
                      <a:avLst>
                        <a:gd name="adj" fmla="val 21429"/>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F43A17BF-C1AC-415B-95AC-C530D11DB15B}"/>
                        </a:ext>
                      </a:extLst>
                    </p:cNvPr>
                    <p:cNvSpPr>
                      <a:spLocks noChangeAspect="1"/>
                    </p:cNvSpPr>
                    <p:nvPr/>
                  </p:nvSpPr>
                  <p:spPr>
                    <a:xfrm>
                      <a:off x="10912317" y="2085531"/>
                      <a:ext cx="914400" cy="912435"/>
                    </a:xfrm>
                    <a:prstGeom prst="roundRect">
                      <a:avLst>
                        <a:gd name="adj" fmla="val 21429"/>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A2D13548-45FC-41CB-AC28-BBC3AE1B0091}"/>
                        </a:ext>
                      </a:extLst>
                    </p:cNvPr>
                    <p:cNvSpPr>
                      <a:spLocks noChangeAspect="1"/>
                    </p:cNvSpPr>
                    <p:nvPr/>
                  </p:nvSpPr>
                  <p:spPr>
                    <a:xfrm>
                      <a:off x="8559288" y="3272202"/>
                      <a:ext cx="914400" cy="912435"/>
                    </a:xfrm>
                    <a:prstGeom prst="roundRect">
                      <a:avLst>
                        <a:gd name="adj" fmla="val 21429"/>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521CE101-1753-4D28-9C51-4498B2D00107}"/>
                        </a:ext>
                      </a:extLst>
                    </p:cNvPr>
                    <p:cNvSpPr>
                      <a:spLocks noChangeAspect="1"/>
                    </p:cNvSpPr>
                    <p:nvPr/>
                  </p:nvSpPr>
                  <p:spPr>
                    <a:xfrm>
                      <a:off x="9745960" y="3272202"/>
                      <a:ext cx="914400" cy="912435"/>
                    </a:xfrm>
                    <a:prstGeom prst="roundRect">
                      <a:avLst>
                        <a:gd name="adj" fmla="val 21429"/>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Times New Roman" panose="02020603050405020304" pitchFamily="18"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id="{97C2E788-F6E7-4543-BE04-C841B21B3CBD}"/>
                        </a:ext>
                      </a:extLst>
                    </p:cNvPr>
                    <p:cNvSpPr>
                      <a:spLocks noChangeAspect="1"/>
                    </p:cNvSpPr>
                    <p:nvPr/>
                  </p:nvSpPr>
                  <p:spPr>
                    <a:xfrm>
                      <a:off x="10932632" y="3272202"/>
                      <a:ext cx="914400" cy="912435"/>
                    </a:xfrm>
                    <a:prstGeom prst="roundRect">
                      <a:avLst>
                        <a:gd name="adj" fmla="val 21429"/>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Times New Roman" panose="02020603050405020304" pitchFamily="18"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491B6A9E-3E94-4841-9DE0-552540D9F40F}"/>
                        </a:ext>
                      </a:extLst>
                    </p:cNvPr>
                    <p:cNvSpPr>
                      <a:spLocks noChangeAspect="1"/>
                    </p:cNvSpPr>
                    <p:nvPr/>
                  </p:nvSpPr>
                  <p:spPr>
                    <a:xfrm>
                      <a:off x="8559288" y="4458873"/>
                      <a:ext cx="914400" cy="912435"/>
                    </a:xfrm>
                    <a:prstGeom prst="roundRect">
                      <a:avLst>
                        <a:gd name="adj" fmla="val 21429"/>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Times New Roman" panose="02020603050405020304" pitchFamily="18" charset="0"/>
                        <a:cs typeface="Times New Roman" panose="02020603050405020304" pitchFamily="18" charset="0"/>
                      </a:endParaRPr>
                    </a:p>
                  </p:txBody>
                </p:sp>
                <p:sp>
                  <p:nvSpPr>
                    <p:cNvPr id="30" name="Rectangle: Rounded Corners 29">
                      <a:extLst>
                        <a:ext uri="{FF2B5EF4-FFF2-40B4-BE49-F238E27FC236}">
                          <a16:creationId xmlns:a16="http://schemas.microsoft.com/office/drawing/2014/main" id="{BDF17E75-13D6-4146-8CE6-F7960020C0B6}"/>
                        </a:ext>
                      </a:extLst>
                    </p:cNvPr>
                    <p:cNvSpPr>
                      <a:spLocks noChangeAspect="1"/>
                    </p:cNvSpPr>
                    <p:nvPr/>
                  </p:nvSpPr>
                  <p:spPr>
                    <a:xfrm>
                      <a:off x="9745960" y="4458873"/>
                      <a:ext cx="914400" cy="912435"/>
                    </a:xfrm>
                    <a:prstGeom prst="roundRect">
                      <a:avLst>
                        <a:gd name="adj" fmla="val 21429"/>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Times New Roman" panose="02020603050405020304" pitchFamily="18" charset="0"/>
                        <a:cs typeface="Times New Roman" panose="02020603050405020304" pitchFamily="18" charset="0"/>
                      </a:endParaRPr>
                    </a:p>
                  </p:txBody>
                </p:sp>
                <p:sp>
                  <p:nvSpPr>
                    <p:cNvPr id="31" name="Rectangle: Rounded Corners 30">
                      <a:extLst>
                        <a:ext uri="{FF2B5EF4-FFF2-40B4-BE49-F238E27FC236}">
                          <a16:creationId xmlns:a16="http://schemas.microsoft.com/office/drawing/2014/main" id="{82B4DC74-4BCC-45FD-A535-D37B8AD85126}"/>
                        </a:ext>
                      </a:extLst>
                    </p:cNvPr>
                    <p:cNvSpPr>
                      <a:spLocks noChangeAspect="1"/>
                    </p:cNvSpPr>
                    <p:nvPr/>
                  </p:nvSpPr>
                  <p:spPr>
                    <a:xfrm>
                      <a:off x="10932632" y="4458873"/>
                      <a:ext cx="914400" cy="912435"/>
                    </a:xfrm>
                    <a:prstGeom prst="roundRect">
                      <a:avLst>
                        <a:gd name="adj" fmla="val 21429"/>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Times New Roman" panose="02020603050405020304" pitchFamily="18" charset="0"/>
                        <a:cs typeface="Times New Roman" panose="02020603050405020304" pitchFamily="18" charset="0"/>
                      </a:endParaRPr>
                    </a:p>
                  </p:txBody>
                </p:sp>
              </p:grpSp>
              <p:cxnSp>
                <p:nvCxnSpPr>
                  <p:cNvPr id="13" name="Straight Arrow Connector 12">
                    <a:extLst>
                      <a:ext uri="{FF2B5EF4-FFF2-40B4-BE49-F238E27FC236}">
                        <a16:creationId xmlns:a16="http://schemas.microsoft.com/office/drawing/2014/main" id="{9BE263D5-4620-4FA4-8820-50786707DE8E}"/>
                      </a:ext>
                    </a:extLst>
                  </p:cNvPr>
                  <p:cNvCxnSpPr>
                    <a:cxnSpLocks/>
                    <a:stCxn id="19" idx="1"/>
                    <a:endCxn id="20" idx="1"/>
                  </p:cNvCxnSpPr>
                  <p:nvPr/>
                </p:nvCxnSpPr>
                <p:spPr>
                  <a:xfrm>
                    <a:off x="1279190" y="4685165"/>
                    <a:ext cx="485021" cy="0"/>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ABD9755-B704-4355-9B88-6C52A4B5D628}"/>
                      </a:ext>
                    </a:extLst>
                  </p:cNvPr>
                  <p:cNvSpPr txBox="1"/>
                  <p:nvPr/>
                </p:nvSpPr>
                <p:spPr>
                  <a:xfrm>
                    <a:off x="1350843" y="4142440"/>
                    <a:ext cx="645332" cy="295731"/>
                  </a:xfrm>
                  <a:prstGeom prst="rect">
                    <a:avLst/>
                  </a:prstGeom>
                  <a:noFill/>
                  <a:ln w="28575">
                    <a:noFill/>
                  </a:ln>
                </p:spPr>
                <p:txBody>
                  <a:bodyPr wrap="square" rtlCol="0">
                    <a:spAutoFit/>
                  </a:bodyPr>
                  <a:lstStyle/>
                  <a:p>
                    <a:pPr algn="ctr"/>
                    <a:r>
                      <a:rPr lang="en-US" sz="1600" b="1" dirty="0">
                        <a:solidFill>
                          <a:srgbClr val="C00000"/>
                        </a:solidFill>
                        <a:latin typeface="Times New Roman" panose="02020603050405020304" pitchFamily="18" charset="0"/>
                        <a:cs typeface="Times New Roman" panose="02020603050405020304" pitchFamily="18" charset="0"/>
                      </a:rPr>
                      <a:t>pitch</a:t>
                    </a:r>
                    <a:endParaRPr lang="fr-FR" sz="1600" b="1" dirty="0">
                      <a:solidFill>
                        <a:srgbClr val="C00000"/>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F892215D-32F7-460D-AFC2-F22743FED379}"/>
                      </a:ext>
                    </a:extLst>
                  </p:cNvPr>
                  <p:cNvCxnSpPr>
                    <a:cxnSpLocks/>
                    <a:stCxn id="18" idx="1"/>
                    <a:endCxn id="18" idx="3"/>
                  </p:cNvCxnSpPr>
                  <p:nvPr/>
                </p:nvCxnSpPr>
                <p:spPr>
                  <a:xfrm>
                    <a:off x="794169" y="4685165"/>
                    <a:ext cx="373737" cy="0"/>
                  </a:xfrm>
                  <a:prstGeom prst="straightConnector1">
                    <a:avLst/>
                  </a:prstGeom>
                  <a:ln w="2222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F72CFA5-9C89-4A98-8051-9ACA31288A89}"/>
                      </a:ext>
                    </a:extLst>
                  </p:cNvPr>
                  <p:cNvSpPr txBox="1"/>
                  <p:nvPr/>
                </p:nvSpPr>
                <p:spPr>
                  <a:xfrm>
                    <a:off x="746857" y="4141387"/>
                    <a:ext cx="441357" cy="295731"/>
                  </a:xfrm>
                  <a:prstGeom prst="rect">
                    <a:avLst/>
                  </a:prstGeom>
                  <a:noFill/>
                  <a:ln w="28575">
                    <a:noFill/>
                  </a:ln>
                </p:spPr>
                <p:txBody>
                  <a:bodyPr wrap="none" rtlCol="0">
                    <a:spAutoFit/>
                  </a:bodyPr>
                  <a:lstStyle/>
                  <a:p>
                    <a:pPr algn="ctr"/>
                    <a:r>
                      <a:rPr lang="en-US" sz="1600" b="1" dirty="0">
                        <a:solidFill>
                          <a:schemeClr val="accent1"/>
                        </a:solidFill>
                        <a:latin typeface="Times New Roman" panose="02020603050405020304" pitchFamily="18" charset="0"/>
                        <a:cs typeface="Times New Roman" panose="02020603050405020304" pitchFamily="18" charset="0"/>
                      </a:rPr>
                      <a:t>size</a:t>
                    </a:r>
                    <a:endParaRPr lang="fr-FR" sz="1600" b="1" dirty="0">
                      <a:solidFill>
                        <a:schemeClr val="accent1"/>
                      </a:solidFill>
                      <a:latin typeface="Times New Roman" panose="02020603050405020304" pitchFamily="18" charset="0"/>
                      <a:cs typeface="Times New Roman" panose="02020603050405020304" pitchFamily="18" charset="0"/>
                    </a:endParaRPr>
                  </a:p>
                </p:txBody>
              </p:sp>
            </p:grpSp>
            <p:sp>
              <p:nvSpPr>
                <p:cNvPr id="68" name="Rectangle 67">
                  <a:extLst>
                    <a:ext uri="{FF2B5EF4-FFF2-40B4-BE49-F238E27FC236}">
                      <a16:creationId xmlns:a16="http://schemas.microsoft.com/office/drawing/2014/main" id="{735F62FE-397C-4371-8E27-EE6E186D79AB}"/>
                    </a:ext>
                  </a:extLst>
                </p:cNvPr>
                <p:cNvSpPr/>
                <p:nvPr/>
              </p:nvSpPr>
              <p:spPr>
                <a:xfrm>
                  <a:off x="10011605" y="4008674"/>
                  <a:ext cx="1794049" cy="353943"/>
                </a:xfrm>
                <a:prstGeom prst="rect">
                  <a:avLst/>
                </a:prstGeom>
                <a:ln w="25400">
                  <a:noFill/>
                </a:ln>
              </p:spPr>
              <p:txBody>
                <a:bodyPr wrap="none">
                  <a:spAutoFit/>
                </a:bodyPr>
                <a:lstStyle/>
                <a:p>
                  <a:pPr marL="0" marR="0" lvl="0" indent="0" algn="ctr" defTabSz="48051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Round holes (RD)</a:t>
                  </a:r>
                  <a:endParaRPr kumimoji="0" lang="en-US" sz="1400" b="1" i="0" u="none" strike="noStrike" kern="0" cap="none" spc="0" normalizeH="0" baseline="0" noProof="0" dirty="0">
                    <a:ln>
                      <a:noFill/>
                    </a:ln>
                    <a:solidFill>
                      <a:srgbClr val="C00000"/>
                    </a:solidFill>
                    <a:effectLst/>
                    <a:uLnTx/>
                    <a:uFillTx/>
                  </a:endParaRPr>
                </a:p>
              </p:txBody>
            </p:sp>
          </p:grpSp>
        </p:grpSp>
        <p:sp>
          <p:nvSpPr>
            <p:cNvPr id="115" name="TextBox 114">
              <a:extLst>
                <a:ext uri="{FF2B5EF4-FFF2-40B4-BE49-F238E27FC236}">
                  <a16:creationId xmlns:a16="http://schemas.microsoft.com/office/drawing/2014/main" id="{A406B53D-3C8F-4093-A600-9DBF367BD834}"/>
                </a:ext>
              </a:extLst>
            </p:cNvPr>
            <p:cNvSpPr txBox="1"/>
            <p:nvPr/>
          </p:nvSpPr>
          <p:spPr>
            <a:xfrm>
              <a:off x="9027218" y="1600266"/>
              <a:ext cx="3164782" cy="2264081"/>
            </a:xfrm>
            <a:prstGeom prst="rect">
              <a:avLst/>
            </a:prstGeom>
            <a:noFill/>
          </p:spPr>
          <p:txBody>
            <a:bodyPr wrap="square" rtlCol="0">
              <a:spAutoFit/>
            </a:bodyPr>
            <a:lstStyle/>
            <a:p>
              <a:pPr marL="342900" indent="-342900">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Minimize external source of noise (</a:t>
              </a:r>
              <a:r>
                <a:rPr lang="en-US" sz="1600" dirty="0" err="1">
                  <a:latin typeface="Times New Roman" panose="02020603050405020304" pitchFamily="18" charset="0"/>
                  <a:cs typeface="Times New Roman" panose="02020603050405020304" pitchFamily="18" charset="0"/>
                </a:rPr>
                <a:t>i.e</a:t>
              </a:r>
              <a:r>
                <a:rPr lang="en-US" sz="1600" dirty="0">
                  <a:latin typeface="Times New Roman" panose="02020603050405020304" pitchFamily="18" charset="0"/>
                  <a:cs typeface="Times New Roman" panose="02020603050405020304" pitchFamily="18" charset="0"/>
                </a:rPr>
                <a:t> grounding, cables pick-up antenna …)</a:t>
              </a:r>
            </a:p>
            <a:p>
              <a:pPr marL="365760" indent="-365760">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Makes it easier to quickly exchange prototypes (replacement of</a:t>
              </a:r>
            </a:p>
          </p:txBody>
        </p:sp>
      </p:grpSp>
    </p:spTree>
    <p:extLst>
      <p:ext uri="{BB962C8B-B14F-4D97-AF65-F5344CB8AC3E}">
        <p14:creationId xmlns:p14="http://schemas.microsoft.com/office/powerpoint/2010/main" val="227820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sldNum" idx="4294967295"/>
          </p:nvPr>
        </p:nvSpPr>
        <p:spPr>
          <a:xfrm>
            <a:off x="7377479" y="6453288"/>
            <a:ext cx="2133599" cy="365125"/>
          </a:xfrm>
          <a:prstGeom prst="rect">
            <a:avLst/>
          </a:prstGeom>
          <a:noFill/>
          <a:ln>
            <a:noFill/>
          </a:ln>
        </p:spPr>
        <p:txBody>
          <a:bodyPr vert="horz" wrap="square" lIns="91350" tIns="45675" rIns="91350" bIns="45675" rtlCol="0" anchor="ctr" anchorCtr="0">
            <a:noAutofit/>
          </a:bodyPr>
          <a:lstStyle/>
          <a:p>
            <a:pPr algn="ctr">
              <a:buSzPct val="25000"/>
            </a:pPr>
            <a:fld id="{00000000-1234-1234-1234-123412341234}" type="slidenum">
              <a:rPr lang="en-US">
                <a:solidFill>
                  <a:srgbClr val="FFFFFF"/>
                </a:solidFill>
                <a:latin typeface="Calibri"/>
                <a:ea typeface="Calibri"/>
                <a:cs typeface="Calibri"/>
                <a:sym typeface="Calibri"/>
              </a:rPr>
              <a:pPr algn="ctr">
                <a:buSzPct val="25000"/>
              </a:pPr>
              <a:t>2</a:t>
            </a:fld>
            <a:endParaRPr lang="en-US" dirty="0">
              <a:solidFill>
                <a:srgbClr val="FFFFFF"/>
              </a:solidFill>
              <a:latin typeface="Calibri"/>
              <a:ea typeface="Calibri"/>
              <a:cs typeface="Calibri"/>
              <a:sym typeface="Calibri"/>
            </a:endParaRPr>
          </a:p>
        </p:txBody>
      </p:sp>
      <p:sp>
        <p:nvSpPr>
          <p:cNvPr id="285" name="Shape 285"/>
          <p:cNvSpPr txBox="1"/>
          <p:nvPr/>
        </p:nvSpPr>
        <p:spPr>
          <a:xfrm>
            <a:off x="1524000" y="-1"/>
            <a:ext cx="914400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0070C0"/>
                </a:solidFill>
                <a:latin typeface="Times New Roman" panose="02020603050405020304" pitchFamily="18" charset="0"/>
                <a:ea typeface="Arial"/>
                <a:cs typeface="Times New Roman" panose="02020603050405020304" pitchFamily="18" charset="0"/>
                <a:sym typeface="Arial"/>
              </a:rPr>
              <a:t>Outline</a:t>
            </a:r>
            <a:endParaRPr lang="en-US" sz="2800" dirty="0">
              <a:latin typeface="Times New Roman" panose="02020603050405020304" pitchFamily="18" charset="0"/>
              <a:ea typeface="Arial"/>
              <a:cs typeface="Times New Roman" panose="02020603050405020304" pitchFamily="18" charset="0"/>
              <a:sym typeface="Arial"/>
            </a:endParaRP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IEEE NSS MIC RTSD 2023 Vancouver - 11/04/2023</a:t>
            </a:r>
            <a:endParaRPr lang="en-US" dirty="0">
              <a:solidFill>
                <a:schemeClr val="bg1">
                  <a:lumMod val="50000"/>
                </a:schemeClr>
              </a:solidFill>
            </a:endParaRPr>
          </a:p>
        </p:txBody>
      </p:sp>
      <p:sp>
        <p:nvSpPr>
          <p:cNvPr id="5" name="Rectangle 4">
            <a:extLst>
              <a:ext uri="{FF2B5EF4-FFF2-40B4-BE49-F238E27FC236}">
                <a16:creationId xmlns:a16="http://schemas.microsoft.com/office/drawing/2014/main" id="{0E2A80C7-6727-44F0-B735-4F7E428F4C85}"/>
              </a:ext>
            </a:extLst>
          </p:cNvPr>
          <p:cNvSpPr/>
          <p:nvPr/>
        </p:nvSpPr>
        <p:spPr>
          <a:xfrm>
            <a:off x="0" y="1269274"/>
            <a:ext cx="12187554" cy="4319452"/>
          </a:xfrm>
          <a:prstGeom prst="rect">
            <a:avLst/>
          </a:prstGeom>
        </p:spPr>
        <p:txBody>
          <a:bodyPr wrap="square">
            <a:spAutoFit/>
          </a:bodyPr>
          <a:lstStyle/>
          <a:p>
            <a:pPr marL="365760" indent="-365760">
              <a:lnSpc>
                <a:spcPct val="30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Introduction and concept of picosecond timing Micro Pattern Gaseous Detectors (MPGDs)</a:t>
            </a:r>
          </a:p>
          <a:p>
            <a:pPr marL="365760" indent="-365760">
              <a:lnSpc>
                <a:spcPct val="30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Development of µRWELL-PICOSEC detector @  JLab (LDRD FY22).</a:t>
            </a:r>
          </a:p>
          <a:p>
            <a:pPr marL="365760" indent="-365760">
              <a:lnSpc>
                <a:spcPct val="30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Preliminary results: Impact µRWELL hole parameters on timing performance</a:t>
            </a:r>
          </a:p>
          <a:p>
            <a:pPr marL="365760" indent="-365760">
              <a:lnSpc>
                <a:spcPct val="30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Ongoing R&amp;D and approaches to address challenges of µRWELL-PICOSEC. </a:t>
            </a:r>
          </a:p>
        </p:txBody>
      </p:sp>
    </p:spTree>
    <p:extLst>
      <p:ext uri="{BB962C8B-B14F-4D97-AF65-F5344CB8AC3E}">
        <p14:creationId xmlns:p14="http://schemas.microsoft.com/office/powerpoint/2010/main" val="2355831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85">
            <a:extLst>
              <a:ext uri="{FF2B5EF4-FFF2-40B4-BE49-F238E27FC236}">
                <a16:creationId xmlns:a16="http://schemas.microsoft.com/office/drawing/2014/main" id="{4A0DAC9D-A904-EA40-B8A9-090EAD8BB597}"/>
              </a:ext>
            </a:extLst>
          </p:cNvPr>
          <p:cNvSpPr txBox="1"/>
          <p:nvPr/>
        </p:nvSpPr>
        <p:spPr>
          <a:xfrm>
            <a:off x="1524000" y="-1"/>
            <a:ext cx="914400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0070C0"/>
                </a:solidFill>
                <a:latin typeface="Times New Roman" panose="02020603050405020304" pitchFamily="18" charset="0"/>
                <a:ea typeface="Arial"/>
                <a:cs typeface="Times New Roman" panose="02020603050405020304" pitchFamily="18" charset="0"/>
                <a:sym typeface="Arial"/>
              </a:rPr>
              <a:t>µRWELL-PICOSEC: </a:t>
            </a:r>
            <a:r>
              <a:rPr lang="en-US" sz="2800" dirty="0">
                <a:solidFill>
                  <a:srgbClr val="C00000"/>
                </a:solidFill>
                <a:latin typeface="Times New Roman" panose="02020603050405020304" pitchFamily="18" charset="0"/>
                <a:ea typeface="Arial"/>
                <a:cs typeface="Times New Roman" panose="02020603050405020304" pitchFamily="18" charset="0"/>
                <a:sym typeface="Arial"/>
              </a:rPr>
              <a:t>Next steps </a:t>
            </a:r>
            <a:r>
              <a:rPr lang="en-US" sz="2800" dirty="0">
                <a:solidFill>
                  <a:srgbClr val="C00000"/>
                </a:solidFill>
                <a:latin typeface="Times New Roman" panose="02020603050405020304" pitchFamily="18" charset="0"/>
                <a:ea typeface="Arial"/>
                <a:cs typeface="Times New Roman" panose="02020603050405020304" pitchFamily="18" charset="0"/>
                <a:sym typeface="Wingdings" panose="05000000000000000000" pitchFamily="2" charset="2"/>
              </a:rPr>
              <a:t></a:t>
            </a:r>
            <a:r>
              <a:rPr lang="en-US" sz="2800" dirty="0">
                <a:solidFill>
                  <a:srgbClr val="C00000"/>
                </a:solidFill>
                <a:latin typeface="Times New Roman" panose="02020603050405020304" pitchFamily="18" charset="0"/>
                <a:ea typeface="Arial"/>
                <a:cs typeface="Times New Roman" panose="02020603050405020304" pitchFamily="18" charset="0"/>
                <a:sym typeface="Arial"/>
              </a:rPr>
              <a:t> Plans for 2024 test beam</a:t>
            </a:r>
          </a:p>
        </p:txBody>
      </p:sp>
      <p:sp>
        <p:nvSpPr>
          <p:cNvPr id="4" name="Footer Placeholder 3">
            <a:extLst>
              <a:ext uri="{FF2B5EF4-FFF2-40B4-BE49-F238E27FC236}">
                <a16:creationId xmlns:a16="http://schemas.microsoft.com/office/drawing/2014/main" id="{731E9861-9466-457C-9404-5D59C7536C14}"/>
              </a:ext>
            </a:extLst>
          </p:cNvPr>
          <p:cNvSpPr>
            <a:spLocks noGrp="1"/>
          </p:cNvSpPr>
          <p:nvPr>
            <p:ph type="ftr" idx="11"/>
          </p:nvPr>
        </p:nvSpPr>
        <p:spPr>
          <a:xfrm>
            <a:off x="3810000" y="6492875"/>
            <a:ext cx="4572000" cy="365125"/>
          </a:xfrm>
        </p:spPr>
        <p:txBody>
          <a:bodyPr/>
          <a:lstStyle/>
          <a:p>
            <a:r>
              <a:rPr lang="en-US" dirty="0"/>
              <a:t>IEEE NSS MIC RTSD 2023 Vancouver - 11/04/2023</a:t>
            </a:r>
          </a:p>
        </p:txBody>
      </p:sp>
      <p:grpSp>
        <p:nvGrpSpPr>
          <p:cNvPr id="21" name="Group 20">
            <a:extLst>
              <a:ext uri="{FF2B5EF4-FFF2-40B4-BE49-F238E27FC236}">
                <a16:creationId xmlns:a16="http://schemas.microsoft.com/office/drawing/2014/main" id="{48D33A41-8AE4-4339-8F1C-C37484F618F3}"/>
              </a:ext>
            </a:extLst>
          </p:cNvPr>
          <p:cNvGrpSpPr/>
          <p:nvPr/>
        </p:nvGrpSpPr>
        <p:grpSpPr>
          <a:xfrm>
            <a:off x="66553" y="1033846"/>
            <a:ext cx="6223719" cy="5432695"/>
            <a:chOff x="9906" y="986912"/>
            <a:chExt cx="6223719" cy="5432695"/>
          </a:xfrm>
        </p:grpSpPr>
        <p:sp>
          <p:nvSpPr>
            <p:cNvPr id="76" name="TextBox 75">
              <a:extLst>
                <a:ext uri="{FF2B5EF4-FFF2-40B4-BE49-F238E27FC236}">
                  <a16:creationId xmlns:a16="http://schemas.microsoft.com/office/drawing/2014/main" id="{49E3010B-22FF-4221-9B2C-F99B8DF2591C}"/>
                </a:ext>
              </a:extLst>
            </p:cNvPr>
            <p:cNvSpPr txBox="1"/>
            <p:nvPr/>
          </p:nvSpPr>
          <p:spPr>
            <a:xfrm>
              <a:off x="56112" y="986912"/>
              <a:ext cx="6079905" cy="338554"/>
            </a:xfrm>
            <a:prstGeom prst="rect">
              <a:avLst/>
            </a:prstGeom>
            <a:noFill/>
          </p:spPr>
          <p:txBody>
            <a:bodyPr wrap="square" rtlCol="0">
              <a:spAutoFit/>
            </a:bodyPr>
            <a:lstStyle/>
            <a:p>
              <a:pPr algn="ctr"/>
              <a:r>
                <a:rPr lang="en-US" sz="1600" u="sng" dirty="0">
                  <a:solidFill>
                    <a:srgbClr val="00009B"/>
                  </a:solidFill>
                  <a:latin typeface="Times New Roman" panose="02020603050405020304" pitchFamily="18" charset="0"/>
                  <a:cs typeface="Times New Roman" panose="02020603050405020304" pitchFamily="18" charset="0"/>
                </a:rPr>
                <a:t>Large 100-pad prototypes (Micromegas &amp; µRWELL)</a:t>
              </a:r>
            </a:p>
          </p:txBody>
        </p:sp>
        <p:grpSp>
          <p:nvGrpSpPr>
            <p:cNvPr id="77" name="Group 76">
              <a:extLst>
                <a:ext uri="{FF2B5EF4-FFF2-40B4-BE49-F238E27FC236}">
                  <a16:creationId xmlns:a16="http://schemas.microsoft.com/office/drawing/2014/main" id="{958B0E00-CCDF-49F6-8EE2-00AC1DC279AD}"/>
                </a:ext>
              </a:extLst>
            </p:cNvPr>
            <p:cNvGrpSpPr>
              <a:grpSpLocks noChangeAspect="1"/>
            </p:cNvGrpSpPr>
            <p:nvPr/>
          </p:nvGrpSpPr>
          <p:grpSpPr>
            <a:xfrm>
              <a:off x="56112" y="1378919"/>
              <a:ext cx="6177513" cy="2325033"/>
              <a:chOff x="926181" y="32482743"/>
              <a:chExt cx="8058758" cy="3033076"/>
            </a:xfrm>
          </p:grpSpPr>
          <p:pic>
            <p:nvPicPr>
              <p:cNvPr id="79" name="Picture 78" descr="A picture containing accessory, case&#10;&#10;Description automatically generated">
                <a:extLst>
                  <a:ext uri="{FF2B5EF4-FFF2-40B4-BE49-F238E27FC236}">
                    <a16:creationId xmlns:a16="http://schemas.microsoft.com/office/drawing/2014/main" id="{8AB5BEB2-07FF-4077-A592-D4B208D30340}"/>
                  </a:ext>
                </a:extLst>
              </p:cNvPr>
              <p:cNvPicPr>
                <a:picLocks noChangeAspect="1"/>
              </p:cNvPicPr>
              <p:nvPr/>
            </p:nvPicPr>
            <p:blipFill rotWithShape="1">
              <a:blip r:embed="rId2">
                <a:extLst>
                  <a:ext uri="{28A0092B-C50C-407E-A947-70E740481C1C}">
                    <a14:useLocalDpi xmlns:a14="http://schemas.microsoft.com/office/drawing/2010/main" val="0"/>
                  </a:ext>
                </a:extLst>
              </a:blip>
              <a:srcRect l="15277" t="6782" r="-230" b="15058"/>
              <a:stretch/>
            </p:blipFill>
            <p:spPr>
              <a:xfrm>
                <a:off x="926181" y="32482743"/>
                <a:ext cx="4395556" cy="3033072"/>
              </a:xfrm>
              <a:prstGeom prst="rect">
                <a:avLst/>
              </a:prstGeom>
            </p:spPr>
          </p:pic>
          <p:pic>
            <p:nvPicPr>
              <p:cNvPr id="80" name="Picture 79" descr="A picture containing text, indoor&#10;&#10;Description automatically generated">
                <a:extLst>
                  <a:ext uri="{FF2B5EF4-FFF2-40B4-BE49-F238E27FC236}">
                    <a16:creationId xmlns:a16="http://schemas.microsoft.com/office/drawing/2014/main" id="{FF834834-882A-4030-8E5E-2A4477A2F981}"/>
                  </a:ext>
                </a:extLst>
              </p:cNvPr>
              <p:cNvPicPr>
                <a:picLocks noChangeAspect="1"/>
              </p:cNvPicPr>
              <p:nvPr/>
            </p:nvPicPr>
            <p:blipFill rotWithShape="1">
              <a:blip r:embed="rId3">
                <a:extLst>
                  <a:ext uri="{28A0092B-C50C-407E-A947-70E740481C1C}">
                    <a14:useLocalDpi xmlns:a14="http://schemas.microsoft.com/office/drawing/2010/main" val="0"/>
                  </a:ext>
                </a:extLst>
              </a:blip>
              <a:srcRect l="17500" t="18889" r="35985" b="25344"/>
              <a:stretch/>
            </p:blipFill>
            <p:spPr>
              <a:xfrm>
                <a:off x="5611868" y="32482743"/>
                <a:ext cx="3373071" cy="3033076"/>
              </a:xfrm>
              <a:prstGeom prst="rect">
                <a:avLst/>
              </a:prstGeom>
            </p:spPr>
          </p:pic>
        </p:grpSp>
        <p:sp>
          <p:nvSpPr>
            <p:cNvPr id="78" name="TextBox 77">
              <a:extLst>
                <a:ext uri="{FF2B5EF4-FFF2-40B4-BE49-F238E27FC236}">
                  <a16:creationId xmlns:a16="http://schemas.microsoft.com/office/drawing/2014/main" id="{A7B66B31-6563-4399-93C8-4395B53F6121}"/>
                </a:ext>
              </a:extLst>
            </p:cNvPr>
            <p:cNvSpPr txBox="1"/>
            <p:nvPr/>
          </p:nvSpPr>
          <p:spPr>
            <a:xfrm>
              <a:off x="9906" y="3786194"/>
              <a:ext cx="6079905" cy="2633413"/>
            </a:xfrm>
            <a:prstGeom prst="rect">
              <a:avLst/>
            </a:prstGeom>
            <a:noFill/>
          </p:spPr>
          <p:txBody>
            <a:bodyPr wrap="square" rtlCol="0">
              <a:spAutoFit/>
            </a:bodyPr>
            <a:lstStyle/>
            <a:p>
              <a:pPr marL="365760" indent="-365760">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100-pad µRWELL-PICOSEC &amp; MM-PICOSEC prototypes</a:t>
              </a:r>
            </a:p>
            <a:p>
              <a:pPr marL="365760" indent="-365760">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Parameters based on single-channel prototypes studies</a:t>
              </a:r>
            </a:p>
            <a:p>
              <a:pPr marL="365760" indent="-365760">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Mechanical housing fabricated in the JLab machine shop</a:t>
              </a:r>
            </a:p>
            <a:p>
              <a:pPr marL="365760" indent="-365760">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Same housing for MM-PICOSEC &amp; µRWELL-PICOSEC</a:t>
              </a:r>
            </a:p>
            <a:p>
              <a:pPr marL="365760" indent="-365760">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Multi-channel readout PCB interface board under development </a:t>
              </a:r>
            </a:p>
            <a:p>
              <a:pPr marL="365760" indent="-365760">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MM-PICOSEC used as reference detector </a:t>
              </a:r>
            </a:p>
            <a:p>
              <a:pPr marL="365760" indent="-365760">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Large prototypes will be tested in beam at CERN in FY24</a:t>
              </a:r>
            </a:p>
          </p:txBody>
        </p:sp>
      </p:grpSp>
      <p:grpSp>
        <p:nvGrpSpPr>
          <p:cNvPr id="13" name="Group 12">
            <a:extLst>
              <a:ext uri="{FF2B5EF4-FFF2-40B4-BE49-F238E27FC236}">
                <a16:creationId xmlns:a16="http://schemas.microsoft.com/office/drawing/2014/main" id="{9A0836F6-E5C6-4E02-9DEC-30EF6E2D8A52}"/>
              </a:ext>
            </a:extLst>
          </p:cNvPr>
          <p:cNvGrpSpPr/>
          <p:nvPr/>
        </p:nvGrpSpPr>
        <p:grpSpPr>
          <a:xfrm>
            <a:off x="5911702" y="4268923"/>
            <a:ext cx="6074780" cy="2223952"/>
            <a:chOff x="6008366" y="4268923"/>
            <a:chExt cx="6074780" cy="2223952"/>
          </a:xfrm>
        </p:grpSpPr>
        <p:grpSp>
          <p:nvGrpSpPr>
            <p:cNvPr id="8" name="Group 7">
              <a:extLst>
                <a:ext uri="{FF2B5EF4-FFF2-40B4-BE49-F238E27FC236}">
                  <a16:creationId xmlns:a16="http://schemas.microsoft.com/office/drawing/2014/main" id="{0D426D5E-2345-492E-9658-0534C174AA3D}"/>
                </a:ext>
              </a:extLst>
            </p:cNvPr>
            <p:cNvGrpSpPr/>
            <p:nvPr/>
          </p:nvGrpSpPr>
          <p:grpSpPr>
            <a:xfrm>
              <a:off x="6192664" y="4664075"/>
              <a:ext cx="5890482" cy="1828800"/>
              <a:chOff x="6202327" y="4697442"/>
              <a:chExt cx="5890482" cy="1828800"/>
            </a:xfrm>
          </p:grpSpPr>
          <p:pic>
            <p:nvPicPr>
              <p:cNvPr id="5" name="Picture 4">
                <a:extLst>
                  <a:ext uri="{FF2B5EF4-FFF2-40B4-BE49-F238E27FC236}">
                    <a16:creationId xmlns:a16="http://schemas.microsoft.com/office/drawing/2014/main" id="{863B4407-5735-4B6E-B8CC-2C0DC7D5CF3F}"/>
                  </a:ext>
                </a:extLst>
              </p:cNvPr>
              <p:cNvPicPr>
                <a:picLocks noChangeAspect="1"/>
              </p:cNvPicPr>
              <p:nvPr/>
            </p:nvPicPr>
            <p:blipFill>
              <a:blip r:embed="rId4"/>
              <a:stretch>
                <a:fillRect/>
              </a:stretch>
            </p:blipFill>
            <p:spPr>
              <a:xfrm>
                <a:off x="6202327" y="4697442"/>
                <a:ext cx="3238953" cy="1828800"/>
              </a:xfrm>
              <a:prstGeom prst="rect">
                <a:avLst/>
              </a:prstGeom>
            </p:spPr>
          </p:pic>
          <p:pic>
            <p:nvPicPr>
              <p:cNvPr id="6" name="Picture 5">
                <a:extLst>
                  <a:ext uri="{FF2B5EF4-FFF2-40B4-BE49-F238E27FC236}">
                    <a16:creationId xmlns:a16="http://schemas.microsoft.com/office/drawing/2014/main" id="{D5C0FA93-D11C-4B4F-AF5B-9E96DB388F22}"/>
                  </a:ext>
                </a:extLst>
              </p:cNvPr>
              <p:cNvPicPr>
                <a:picLocks noChangeAspect="1"/>
              </p:cNvPicPr>
              <p:nvPr/>
            </p:nvPicPr>
            <p:blipFill>
              <a:blip r:embed="rId5"/>
              <a:stretch>
                <a:fillRect/>
              </a:stretch>
            </p:blipFill>
            <p:spPr>
              <a:xfrm>
                <a:off x="9610213" y="4697442"/>
                <a:ext cx="2482596" cy="1828800"/>
              </a:xfrm>
              <a:prstGeom prst="rect">
                <a:avLst/>
              </a:prstGeom>
            </p:spPr>
          </p:pic>
        </p:grpSp>
        <p:sp>
          <p:nvSpPr>
            <p:cNvPr id="24" name="TextBox 23">
              <a:extLst>
                <a:ext uri="{FF2B5EF4-FFF2-40B4-BE49-F238E27FC236}">
                  <a16:creationId xmlns:a16="http://schemas.microsoft.com/office/drawing/2014/main" id="{C22F2B0B-0537-44CE-9FCC-4C6694DB1AB6}"/>
                </a:ext>
              </a:extLst>
            </p:cNvPr>
            <p:cNvSpPr txBox="1"/>
            <p:nvPr/>
          </p:nvSpPr>
          <p:spPr>
            <a:xfrm>
              <a:off x="6008366" y="4268923"/>
              <a:ext cx="6035040" cy="338554"/>
            </a:xfrm>
            <a:prstGeom prst="rect">
              <a:avLst/>
            </a:prstGeom>
            <a:noFill/>
          </p:spPr>
          <p:txBody>
            <a:bodyPr wrap="square" rtlCol="0">
              <a:spAutoFit/>
            </a:bodyPr>
            <a:lstStyle/>
            <a:p>
              <a:pPr algn="ctr"/>
              <a:r>
                <a:rPr lang="en-US" sz="1600" u="sng" dirty="0">
                  <a:solidFill>
                    <a:srgbClr val="00009B"/>
                  </a:solidFill>
                  <a:latin typeface="Times New Roman" panose="02020603050405020304" pitchFamily="18" charset="0"/>
                  <a:cs typeface="Times New Roman" panose="02020603050405020304" pitchFamily="18" charset="0"/>
                </a:rPr>
                <a:t>Multi-channel custom-made pre-amplifier (M. Kovacic, U. of Zagreb) </a:t>
              </a:r>
            </a:p>
          </p:txBody>
        </p:sp>
      </p:grpSp>
      <p:grpSp>
        <p:nvGrpSpPr>
          <p:cNvPr id="14" name="Group 13">
            <a:extLst>
              <a:ext uri="{FF2B5EF4-FFF2-40B4-BE49-F238E27FC236}">
                <a16:creationId xmlns:a16="http://schemas.microsoft.com/office/drawing/2014/main" id="{B46A04F2-C583-48B1-B7B7-3C8DD2F7C516}"/>
              </a:ext>
            </a:extLst>
          </p:cNvPr>
          <p:cNvGrpSpPr/>
          <p:nvPr/>
        </p:nvGrpSpPr>
        <p:grpSpPr>
          <a:xfrm>
            <a:off x="6820353" y="1032606"/>
            <a:ext cx="5029200" cy="3084677"/>
            <a:chOff x="6820353" y="1032606"/>
            <a:chExt cx="5029200" cy="3084677"/>
          </a:xfrm>
        </p:grpSpPr>
        <p:grpSp>
          <p:nvGrpSpPr>
            <p:cNvPr id="12" name="Group 11">
              <a:extLst>
                <a:ext uri="{FF2B5EF4-FFF2-40B4-BE49-F238E27FC236}">
                  <a16:creationId xmlns:a16="http://schemas.microsoft.com/office/drawing/2014/main" id="{32BD1D21-FE1F-40C5-9898-7C9A86672582}"/>
                </a:ext>
              </a:extLst>
            </p:cNvPr>
            <p:cNvGrpSpPr/>
            <p:nvPr/>
          </p:nvGrpSpPr>
          <p:grpSpPr>
            <a:xfrm>
              <a:off x="7346540" y="1290244"/>
              <a:ext cx="3774047" cy="2827039"/>
              <a:chOff x="7345254" y="942177"/>
              <a:chExt cx="3774047" cy="2827039"/>
            </a:xfrm>
          </p:grpSpPr>
          <p:pic>
            <p:nvPicPr>
              <p:cNvPr id="2" name="Picture 1">
                <a:extLst>
                  <a:ext uri="{FF2B5EF4-FFF2-40B4-BE49-F238E27FC236}">
                    <a16:creationId xmlns:a16="http://schemas.microsoft.com/office/drawing/2014/main" id="{7D16E4CF-E3A8-47C7-8B8A-107A01E54A0C}"/>
                  </a:ext>
                </a:extLst>
              </p:cNvPr>
              <p:cNvPicPr>
                <a:picLocks noChangeAspect="1"/>
              </p:cNvPicPr>
              <p:nvPr/>
            </p:nvPicPr>
            <p:blipFill rotWithShape="1">
              <a:blip r:embed="rId6"/>
              <a:srcRect r="4078"/>
              <a:stretch/>
            </p:blipFill>
            <p:spPr>
              <a:xfrm>
                <a:off x="7345254" y="942177"/>
                <a:ext cx="3774047" cy="2377440"/>
              </a:xfrm>
              <a:prstGeom prst="rect">
                <a:avLst/>
              </a:prstGeom>
            </p:spPr>
          </p:pic>
          <p:sp>
            <p:nvSpPr>
              <p:cNvPr id="3" name="Rectangle 2">
                <a:extLst>
                  <a:ext uri="{FF2B5EF4-FFF2-40B4-BE49-F238E27FC236}">
                    <a16:creationId xmlns:a16="http://schemas.microsoft.com/office/drawing/2014/main" id="{15BA3FE3-5D0E-41F9-8074-F05418BFE7EF}"/>
                  </a:ext>
                </a:extLst>
              </p:cNvPr>
              <p:cNvSpPr/>
              <p:nvPr/>
            </p:nvSpPr>
            <p:spPr>
              <a:xfrm>
                <a:off x="7345254" y="3307551"/>
                <a:ext cx="3774047" cy="461665"/>
              </a:xfrm>
              <a:prstGeom prst="rect">
                <a:avLst/>
              </a:prstGeom>
            </p:spPr>
            <p:txBody>
              <a:bodyPr wrap="square">
                <a:spAutoFit/>
              </a:bodyPr>
              <a:lstStyle/>
              <a:p>
                <a:r>
                  <a:rPr lang="fr-FR" sz="1200" dirty="0">
                    <a:latin typeface="Times New Roman" panose="02020603050405020304" pitchFamily="18" charset="0"/>
                    <a:cs typeface="Times New Roman" panose="02020603050405020304" pitchFamily="18" charset="0"/>
                    <a:hlinkClick r:id="rId7"/>
                  </a:rPr>
                  <a:t>https://indico.cern.ch/event/396441/contributions/1836629/attachments/794757/1089389/02_SAMPIC_Prague.pdf</a:t>
                </a:r>
                <a:r>
                  <a:rPr lang="fr-FR" sz="1200" dirty="0">
                    <a:latin typeface="Times New Roman" panose="02020603050405020304" pitchFamily="18" charset="0"/>
                    <a:cs typeface="Times New Roman" panose="02020603050405020304" pitchFamily="18" charset="0"/>
                  </a:rPr>
                  <a:t> </a:t>
                </a:r>
              </a:p>
            </p:txBody>
          </p:sp>
        </p:grpSp>
        <p:sp>
          <p:nvSpPr>
            <p:cNvPr id="25" name="TextBox 24">
              <a:extLst>
                <a:ext uri="{FF2B5EF4-FFF2-40B4-BE49-F238E27FC236}">
                  <a16:creationId xmlns:a16="http://schemas.microsoft.com/office/drawing/2014/main" id="{AA001CB7-48BE-44BB-8210-1E5FB855B4A8}"/>
                </a:ext>
              </a:extLst>
            </p:cNvPr>
            <p:cNvSpPr txBox="1"/>
            <p:nvPr/>
          </p:nvSpPr>
          <p:spPr>
            <a:xfrm>
              <a:off x="6820353" y="1032606"/>
              <a:ext cx="5029200" cy="338554"/>
            </a:xfrm>
            <a:prstGeom prst="rect">
              <a:avLst/>
            </a:prstGeom>
            <a:noFill/>
          </p:spPr>
          <p:txBody>
            <a:bodyPr wrap="square" rtlCol="0">
              <a:spAutoFit/>
            </a:bodyPr>
            <a:lstStyle/>
            <a:p>
              <a:pPr algn="ctr"/>
              <a:r>
                <a:rPr lang="it-IT" sz="1600" u="sng" dirty="0">
                  <a:solidFill>
                    <a:srgbClr val="00009B"/>
                  </a:solidFill>
                  <a:latin typeface="Times New Roman" panose="02020603050405020304" pitchFamily="18" charset="0"/>
                  <a:cs typeface="Times New Roman" panose="02020603050405020304" pitchFamily="18" charset="0"/>
                </a:rPr>
                <a:t>Multi channel digitizer SAMPIC (D. Breton, CEA Saclay)</a:t>
              </a:r>
            </a:p>
          </p:txBody>
        </p:sp>
      </p:grpSp>
    </p:spTree>
    <p:extLst>
      <p:ext uri="{BB962C8B-B14F-4D97-AF65-F5344CB8AC3E}">
        <p14:creationId xmlns:p14="http://schemas.microsoft.com/office/powerpoint/2010/main" val="160340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sldNum" idx="4294967295"/>
          </p:nvPr>
        </p:nvSpPr>
        <p:spPr>
          <a:xfrm>
            <a:off x="7377479" y="6453288"/>
            <a:ext cx="2133599" cy="365125"/>
          </a:xfrm>
          <a:prstGeom prst="rect">
            <a:avLst/>
          </a:prstGeom>
          <a:noFill/>
          <a:ln>
            <a:noFill/>
          </a:ln>
        </p:spPr>
        <p:txBody>
          <a:bodyPr vert="horz" wrap="square" lIns="91350" tIns="45675" rIns="91350" bIns="45675" rtlCol="0" anchor="ctr" anchorCtr="0">
            <a:noAutofit/>
          </a:bodyPr>
          <a:lstStyle/>
          <a:p>
            <a:pPr algn="ctr">
              <a:buSzPct val="25000"/>
            </a:pPr>
            <a:fld id="{00000000-1234-1234-1234-123412341234}" type="slidenum">
              <a:rPr lang="en-US">
                <a:solidFill>
                  <a:srgbClr val="FFFFFF"/>
                </a:solidFill>
                <a:latin typeface="Calibri"/>
                <a:ea typeface="Calibri"/>
                <a:cs typeface="Calibri"/>
                <a:sym typeface="Calibri"/>
              </a:rPr>
              <a:pPr algn="ctr">
                <a:buSzPct val="25000"/>
              </a:pPr>
              <a:t>21</a:t>
            </a:fld>
            <a:endParaRPr lang="en-US">
              <a:solidFill>
                <a:srgbClr val="FFFFFF"/>
              </a:solidFill>
              <a:latin typeface="Calibri"/>
              <a:ea typeface="Calibri"/>
              <a:cs typeface="Calibri"/>
              <a:sym typeface="Calibri"/>
            </a:endParaRPr>
          </a:p>
        </p:txBody>
      </p:sp>
      <p:sp>
        <p:nvSpPr>
          <p:cNvPr id="285" name="Shape 285"/>
          <p:cNvSpPr txBox="1"/>
          <p:nvPr/>
        </p:nvSpPr>
        <p:spPr>
          <a:xfrm>
            <a:off x="1524000" y="-1"/>
            <a:ext cx="914400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0070C0"/>
                </a:solidFill>
                <a:latin typeface="Times New Roman" panose="02020603050405020304" pitchFamily="18" charset="0"/>
                <a:ea typeface="Arial"/>
                <a:cs typeface="Times New Roman" panose="02020603050405020304" pitchFamily="18" charset="0"/>
                <a:sym typeface="Arial"/>
              </a:rPr>
              <a:t>Summary </a:t>
            </a:r>
          </a:p>
        </p:txBody>
      </p:sp>
      <p:sp>
        <p:nvSpPr>
          <p:cNvPr id="2" name="Footer Placeholder 1">
            <a:extLst>
              <a:ext uri="{FF2B5EF4-FFF2-40B4-BE49-F238E27FC236}">
                <a16:creationId xmlns:a16="http://schemas.microsoft.com/office/drawing/2014/main" id="{42765612-F55C-4A06-A0CC-8F0F1ECB828C}"/>
              </a:ext>
            </a:extLst>
          </p:cNvPr>
          <p:cNvSpPr>
            <a:spLocks noGrp="1"/>
          </p:cNvSpPr>
          <p:nvPr>
            <p:ph type="ftr" idx="11"/>
          </p:nvPr>
        </p:nvSpPr>
        <p:spPr/>
        <p:txBody>
          <a:bodyPr/>
          <a:lstStyle/>
          <a:p>
            <a:r>
              <a:rPr lang="en-US">
                <a:solidFill>
                  <a:schemeClr val="bg1">
                    <a:lumMod val="50000"/>
                  </a:schemeClr>
                </a:solidFill>
              </a:rPr>
              <a:t>IEEE NSS MIC RTSD 2023 Vancouver - 11/04/2023</a:t>
            </a:r>
            <a:endParaRPr lang="en-US" dirty="0">
              <a:solidFill>
                <a:schemeClr val="bg1">
                  <a:lumMod val="50000"/>
                </a:schemeClr>
              </a:solidFill>
            </a:endParaRPr>
          </a:p>
        </p:txBody>
      </p:sp>
      <p:sp>
        <p:nvSpPr>
          <p:cNvPr id="5" name="Rectangle 4">
            <a:extLst>
              <a:ext uri="{FF2B5EF4-FFF2-40B4-BE49-F238E27FC236}">
                <a16:creationId xmlns:a16="http://schemas.microsoft.com/office/drawing/2014/main" id="{45E90D01-B4CB-4987-AA76-7AF3D372E2D3}"/>
              </a:ext>
            </a:extLst>
          </p:cNvPr>
          <p:cNvSpPr/>
          <p:nvPr/>
        </p:nvSpPr>
        <p:spPr>
          <a:xfrm>
            <a:off x="14606" y="934867"/>
            <a:ext cx="8494634" cy="5603457"/>
          </a:xfrm>
          <a:prstGeom prst="rect">
            <a:avLst/>
          </a:prstGeom>
        </p:spPr>
        <p:txBody>
          <a:bodyPr wrap="square">
            <a:spAutoFit/>
          </a:bodyPr>
          <a:lstStyle/>
          <a:p>
            <a:pPr marL="365760" indent="-365760">
              <a:lnSpc>
                <a:spcPct val="150000"/>
              </a:lnSpc>
              <a:spcBef>
                <a:spcPts val="600"/>
              </a:spcBef>
              <a:buSzPct val="90000"/>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Fast timing MPGD detector with picosecond level timing resolution is a very promising and fast emerging field pioneered by the development of Micromegas-based MM-PICOSEC detector by the PICOSEC collaboration at CERN</a:t>
            </a:r>
          </a:p>
          <a:p>
            <a:pPr marL="365760" indent="-365760">
              <a:lnSpc>
                <a:spcPct val="150000"/>
              </a:lnSpc>
              <a:spcBef>
                <a:spcPts val="600"/>
              </a:spcBef>
              <a:buSzPct val="90000"/>
              <a:buFont typeface="Wingdings" panose="05000000000000000000" pitchFamily="2" charset="2"/>
              <a:buChar char="v"/>
            </a:pPr>
            <a:r>
              <a:rPr lang="en-US" sz="1600" dirty="0">
                <a:solidFill>
                  <a:schemeClr val="accent1"/>
                </a:solidFill>
                <a:latin typeface="Times New Roman" panose="02020603050405020304" pitchFamily="18" charset="0"/>
                <a:cs typeface="Times New Roman" panose="02020603050405020304" pitchFamily="18" charset="0"/>
              </a:rPr>
              <a:t>Fast timing MPGD can be option of choice for large area cost effective for Time of Flight (TOF) detector in HEP and NP field as well as in the field of medical instrumentation </a:t>
            </a:r>
          </a:p>
          <a:p>
            <a:pPr marL="365760" indent="-365760">
              <a:lnSpc>
                <a:spcPct val="150000"/>
              </a:lnSpc>
              <a:spcBef>
                <a:spcPts val="600"/>
              </a:spcBef>
              <a:buSzPct val="90000"/>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The resistive micro-Well µRWELL detector is an alternative technology ideally suited for PICOSEC technology and share synergy with the MM-PICOSEC</a:t>
            </a:r>
          </a:p>
          <a:p>
            <a:pPr marL="365760" indent="-365760">
              <a:lnSpc>
                <a:spcPct val="150000"/>
              </a:lnSpc>
              <a:spcBef>
                <a:spcPts val="600"/>
              </a:spcBef>
              <a:buSzPct val="90000"/>
              <a:buFont typeface="Wingdings" panose="05000000000000000000" pitchFamily="2" charset="2"/>
              <a:buChar char="v"/>
            </a:pPr>
            <a:r>
              <a:rPr lang="en-US" sz="1600" dirty="0">
                <a:solidFill>
                  <a:schemeClr val="accent1"/>
                </a:solidFill>
                <a:latin typeface="Times New Roman" panose="02020603050405020304" pitchFamily="18" charset="0"/>
                <a:cs typeface="Times New Roman" panose="02020603050405020304" pitchFamily="18" charset="0"/>
              </a:rPr>
              <a:t>Single-channel (1-cm diam.) µRWELL-PICOSEC prototypes have been developed and tested during two CERN RD51-PICOSEC test beam campaigns in summer 2023</a:t>
            </a:r>
          </a:p>
          <a:p>
            <a:pPr marL="365760" indent="-365760">
              <a:lnSpc>
                <a:spcPct val="150000"/>
              </a:lnSpc>
              <a:spcBef>
                <a:spcPts val="600"/>
              </a:spcBef>
              <a:buSzPct val="90000"/>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Preliminary from the prototypes show promising results with &lt; 42 </a:t>
            </a:r>
            <a:r>
              <a:rPr lang="en-US" sz="1600" dirty="0" err="1">
                <a:latin typeface="Times New Roman" panose="02020603050405020304" pitchFamily="18" charset="0"/>
                <a:cs typeface="Times New Roman" panose="02020603050405020304" pitchFamily="18" charset="0"/>
              </a:rPr>
              <a:t>ps</a:t>
            </a:r>
            <a:r>
              <a:rPr lang="en-US" sz="1600" dirty="0">
                <a:latin typeface="Times New Roman" panose="02020603050405020304" pitchFamily="18" charset="0"/>
                <a:cs typeface="Times New Roman" panose="02020603050405020304" pitchFamily="18" charset="0"/>
              </a:rPr>
              <a:t> time resolution achieved with MIPs and with </a:t>
            </a:r>
            <a:r>
              <a:rPr lang="en-US" sz="1600" dirty="0" err="1">
                <a:latin typeface="Times New Roman" panose="02020603050405020304" pitchFamily="18" charset="0"/>
                <a:cs typeface="Times New Roman" panose="02020603050405020304" pitchFamily="18" charset="0"/>
              </a:rPr>
              <a:t>CsI</a:t>
            </a:r>
            <a:r>
              <a:rPr lang="en-US" sz="1600" dirty="0">
                <a:latin typeface="Times New Roman" panose="02020603050405020304" pitchFamily="18" charset="0"/>
                <a:cs typeface="Times New Roman" panose="02020603050405020304" pitchFamily="18" charset="0"/>
              </a:rPr>
              <a:t> photocathode and suggest that with a careful optimization of the µRWELL geometry, one can reach a timing resolution in the  order of 20 ps. </a:t>
            </a:r>
          </a:p>
          <a:p>
            <a:pPr marL="365760" indent="-365760">
              <a:lnSpc>
                <a:spcPct val="150000"/>
              </a:lnSpc>
              <a:spcBef>
                <a:spcPts val="600"/>
              </a:spcBef>
              <a:buSzPct val="90000"/>
              <a:buFont typeface="Wingdings" panose="05000000000000000000" pitchFamily="2" charset="2"/>
              <a:buChar char="v"/>
            </a:pPr>
            <a:r>
              <a:rPr lang="en-US" sz="1600" dirty="0">
                <a:solidFill>
                  <a:schemeClr val="accent1"/>
                </a:solidFill>
                <a:latin typeface="Times New Roman" panose="02020603050405020304" pitchFamily="18" charset="0"/>
                <a:cs typeface="Times New Roman" panose="02020603050405020304" pitchFamily="18" charset="0"/>
              </a:rPr>
              <a:t>Large-area (10 cm × 10 cm) µRWELL-PICOSEC prototype with 100-pads readout and optimized µRWELL holes pattern is under fabrication for study in beam in 2024.</a:t>
            </a:r>
          </a:p>
        </p:txBody>
      </p:sp>
      <p:grpSp>
        <p:nvGrpSpPr>
          <p:cNvPr id="8" name="Group 7">
            <a:extLst>
              <a:ext uri="{FF2B5EF4-FFF2-40B4-BE49-F238E27FC236}">
                <a16:creationId xmlns:a16="http://schemas.microsoft.com/office/drawing/2014/main" id="{7E0CE50D-318F-4109-A9C1-80968FC8CDBD}"/>
              </a:ext>
            </a:extLst>
          </p:cNvPr>
          <p:cNvGrpSpPr/>
          <p:nvPr/>
        </p:nvGrpSpPr>
        <p:grpSpPr>
          <a:xfrm>
            <a:off x="8580478" y="1104991"/>
            <a:ext cx="3525756" cy="5443992"/>
            <a:chOff x="8420988" y="1073092"/>
            <a:chExt cx="3525756" cy="5443992"/>
          </a:xfrm>
        </p:grpSpPr>
        <p:grpSp>
          <p:nvGrpSpPr>
            <p:cNvPr id="7" name="Group 6">
              <a:extLst>
                <a:ext uri="{FF2B5EF4-FFF2-40B4-BE49-F238E27FC236}">
                  <a16:creationId xmlns:a16="http://schemas.microsoft.com/office/drawing/2014/main" id="{AB0B556F-F21E-4F29-87D8-9514EFBCC9D4}"/>
                </a:ext>
              </a:extLst>
            </p:cNvPr>
            <p:cNvGrpSpPr/>
            <p:nvPr/>
          </p:nvGrpSpPr>
          <p:grpSpPr>
            <a:xfrm>
              <a:off x="8492226" y="1089440"/>
              <a:ext cx="3383280" cy="5369433"/>
              <a:chOff x="8732523" y="935668"/>
              <a:chExt cx="3383280" cy="5369433"/>
            </a:xfrm>
          </p:grpSpPr>
          <p:sp>
            <p:nvSpPr>
              <p:cNvPr id="6" name="Rectangle 5">
                <a:extLst>
                  <a:ext uri="{FF2B5EF4-FFF2-40B4-BE49-F238E27FC236}">
                    <a16:creationId xmlns:a16="http://schemas.microsoft.com/office/drawing/2014/main" id="{23CF5D5A-48A4-4C91-B068-C8568011812B}"/>
                  </a:ext>
                </a:extLst>
              </p:cNvPr>
              <p:cNvSpPr/>
              <p:nvPr/>
            </p:nvSpPr>
            <p:spPr>
              <a:xfrm>
                <a:off x="8732523" y="935668"/>
                <a:ext cx="3383280" cy="2743315"/>
              </a:xfrm>
              <a:prstGeom prst="rect">
                <a:avLst/>
              </a:prstGeom>
              <a:noFill/>
              <a:ln w="25400">
                <a:noFill/>
              </a:ln>
              <a:effectLst>
                <a:softEdge rad="12700"/>
              </a:effectLst>
            </p:spPr>
            <p:txBody>
              <a:bodyPr wrap="square">
                <a:spAutoFit/>
              </a:bodyPr>
              <a:lstStyle/>
              <a:p>
                <a:pPr>
                  <a:lnSpc>
                    <a:spcPts val="3000"/>
                  </a:lnSpc>
                </a:pPr>
                <a:r>
                  <a:rPr lang="en-US" i="1" dirty="0">
                    <a:solidFill>
                      <a:srgbClr val="0070C0"/>
                    </a:solidFill>
                    <a:latin typeface="Times New Roman" panose="02020603050405020304" pitchFamily="18" charset="0"/>
                    <a:cs typeface="Times New Roman" panose="02020603050405020304" pitchFamily="18" charset="0"/>
                  </a:rPr>
                  <a:t>The research described in these slides was conducted under the Laboratory Directed Research and Development (LDRD) Program at Thomas Jefferson National Accelerator Facility for the U.S. Department of Energy</a:t>
                </a:r>
                <a:endParaRPr lang="fr-FR" i="1" dirty="0">
                  <a:solidFill>
                    <a:srgbClr val="0070C0"/>
                  </a:solidFill>
                  <a:latin typeface="Times New Roman" panose="02020603050405020304" pitchFamily="18" charset="0"/>
                  <a:cs typeface="Times New Roman" panose="02020603050405020304" pitchFamily="18" charset="0"/>
                </a:endParaRPr>
              </a:p>
            </p:txBody>
          </p:sp>
          <p:pic>
            <p:nvPicPr>
              <p:cNvPr id="4" name="Picture 3" descr="Logo, company name&#10;&#10;Description automatically generated">
                <a:extLst>
                  <a:ext uri="{FF2B5EF4-FFF2-40B4-BE49-F238E27FC236}">
                    <a16:creationId xmlns:a16="http://schemas.microsoft.com/office/drawing/2014/main" id="{1607A9F2-50B4-45FE-82BF-8AF3A8AAE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2523" y="3977152"/>
                <a:ext cx="3383280" cy="2327949"/>
              </a:xfrm>
              <a:prstGeom prst="rect">
                <a:avLst/>
              </a:prstGeom>
            </p:spPr>
          </p:pic>
        </p:grpSp>
        <p:sp>
          <p:nvSpPr>
            <p:cNvPr id="3" name="Rectangle: Rounded Corners 2">
              <a:extLst>
                <a:ext uri="{FF2B5EF4-FFF2-40B4-BE49-F238E27FC236}">
                  <a16:creationId xmlns:a16="http://schemas.microsoft.com/office/drawing/2014/main" id="{55DF0A07-2596-41BB-8AC3-E148D8EFDB72}"/>
                </a:ext>
              </a:extLst>
            </p:cNvPr>
            <p:cNvSpPr/>
            <p:nvPr/>
          </p:nvSpPr>
          <p:spPr>
            <a:xfrm>
              <a:off x="8420988" y="1073092"/>
              <a:ext cx="3525756" cy="5443992"/>
            </a:xfrm>
            <a:prstGeom prst="roundRect">
              <a:avLst>
                <a:gd name="adj" fmla="val 5324"/>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800270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sldNum" idx="4294967295"/>
          </p:nvPr>
        </p:nvSpPr>
        <p:spPr>
          <a:xfrm>
            <a:off x="7377479" y="6453288"/>
            <a:ext cx="2133599" cy="365125"/>
          </a:xfrm>
          <a:prstGeom prst="rect">
            <a:avLst/>
          </a:prstGeom>
          <a:noFill/>
          <a:ln>
            <a:noFill/>
          </a:ln>
        </p:spPr>
        <p:txBody>
          <a:bodyPr vert="horz" wrap="square" lIns="91350" tIns="45675" rIns="91350" bIns="45675" rtlCol="0" anchor="ctr" anchorCtr="0">
            <a:noAutofit/>
          </a:bodyPr>
          <a:lstStyle/>
          <a:p>
            <a:pPr algn="ctr">
              <a:buSzPct val="25000"/>
            </a:pPr>
            <a:fld id="{00000000-1234-1234-1234-123412341234}" type="slidenum">
              <a:rPr lang="en-US">
                <a:solidFill>
                  <a:srgbClr val="FFFFFF"/>
                </a:solidFill>
                <a:latin typeface="Calibri"/>
                <a:ea typeface="Calibri"/>
                <a:cs typeface="Calibri"/>
                <a:sym typeface="Calibri"/>
              </a:rPr>
              <a:pPr algn="ctr">
                <a:buSzPct val="25000"/>
              </a:pPr>
              <a:t>22</a:t>
            </a:fld>
            <a:endParaRPr lang="en-US">
              <a:solidFill>
                <a:srgbClr val="FFFFFF"/>
              </a:solidFill>
              <a:latin typeface="Calibri"/>
              <a:ea typeface="Calibri"/>
              <a:cs typeface="Calibri"/>
              <a:sym typeface="Calibri"/>
            </a:endParaRPr>
          </a:p>
        </p:txBody>
      </p:sp>
      <p:sp>
        <p:nvSpPr>
          <p:cNvPr id="285" name="Shape 285"/>
          <p:cNvSpPr txBox="1"/>
          <p:nvPr/>
        </p:nvSpPr>
        <p:spPr>
          <a:xfrm>
            <a:off x="0" y="3071212"/>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5400" dirty="0">
                <a:solidFill>
                  <a:srgbClr val="0070C0"/>
                </a:solidFill>
                <a:latin typeface="Times New Roman" panose="02020603050405020304" pitchFamily="18" charset="0"/>
                <a:ea typeface="Arial"/>
                <a:cs typeface="Times New Roman" panose="02020603050405020304" pitchFamily="18" charset="0"/>
                <a:sym typeface="Arial"/>
              </a:rPr>
              <a:t>Back-up</a:t>
            </a:r>
            <a:endParaRPr lang="en-US" sz="5400" dirty="0">
              <a:latin typeface="Times New Roman" panose="02020603050405020304" pitchFamily="18" charset="0"/>
              <a:ea typeface="Arial"/>
              <a:cs typeface="Times New Roman" panose="02020603050405020304" pitchFamily="18" charset="0"/>
              <a:sym typeface="Arial"/>
            </a:endParaRPr>
          </a:p>
        </p:txBody>
      </p:sp>
      <p:sp>
        <p:nvSpPr>
          <p:cNvPr id="2" name="Footer Placeholder 1">
            <a:extLst>
              <a:ext uri="{FF2B5EF4-FFF2-40B4-BE49-F238E27FC236}">
                <a16:creationId xmlns:a16="http://schemas.microsoft.com/office/drawing/2014/main" id="{42765612-F55C-4A06-A0CC-8F0F1ECB828C}"/>
              </a:ext>
            </a:extLst>
          </p:cNvPr>
          <p:cNvSpPr>
            <a:spLocks noGrp="1"/>
          </p:cNvSpPr>
          <p:nvPr>
            <p:ph type="ftr" idx="11"/>
          </p:nvPr>
        </p:nvSpPr>
        <p:spPr/>
        <p:txBody>
          <a:bodyPr/>
          <a:lstStyle/>
          <a:p>
            <a:r>
              <a:rPr lang="en-US">
                <a:solidFill>
                  <a:schemeClr val="bg1">
                    <a:lumMod val="50000"/>
                  </a:schemeClr>
                </a:solidFill>
              </a:rPr>
              <a:t>IEEE NSS MIC RTSD 2023 Vancouver - 11/04/2023</a:t>
            </a:r>
            <a:endParaRPr lang="en-US" dirty="0">
              <a:solidFill>
                <a:schemeClr val="bg1">
                  <a:lumMod val="50000"/>
                </a:schemeClr>
              </a:solidFill>
            </a:endParaRPr>
          </a:p>
        </p:txBody>
      </p:sp>
    </p:spTree>
    <p:extLst>
      <p:ext uri="{BB962C8B-B14F-4D97-AF65-F5344CB8AC3E}">
        <p14:creationId xmlns:p14="http://schemas.microsoft.com/office/powerpoint/2010/main" val="1654096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sldNum" idx="4294967295"/>
          </p:nvPr>
        </p:nvSpPr>
        <p:spPr>
          <a:xfrm>
            <a:off x="7377479" y="6453288"/>
            <a:ext cx="2133599" cy="365125"/>
          </a:xfrm>
          <a:prstGeom prst="rect">
            <a:avLst/>
          </a:prstGeom>
          <a:noFill/>
          <a:ln>
            <a:noFill/>
          </a:ln>
        </p:spPr>
        <p:txBody>
          <a:bodyPr vert="horz" wrap="square" lIns="91350" tIns="45675" rIns="91350" bIns="45675" rtlCol="0" anchor="ctr" anchorCtr="0">
            <a:noAutofit/>
          </a:bodyPr>
          <a:lstStyle/>
          <a:p>
            <a:pPr algn="ctr">
              <a:buSzPct val="25000"/>
            </a:pPr>
            <a:fld id="{00000000-1234-1234-1234-123412341234}" type="slidenum">
              <a:rPr lang="en-US">
                <a:solidFill>
                  <a:srgbClr val="FFFFFF"/>
                </a:solidFill>
                <a:latin typeface="Calibri"/>
                <a:ea typeface="Calibri"/>
                <a:cs typeface="Calibri"/>
                <a:sym typeface="Calibri"/>
              </a:rPr>
              <a:pPr algn="ctr">
                <a:buSzPct val="25000"/>
              </a:pPr>
              <a:t>23</a:t>
            </a:fld>
            <a:endParaRPr lang="en-US">
              <a:solidFill>
                <a:srgbClr val="FFFFFF"/>
              </a:solidFill>
              <a:latin typeface="Calibri"/>
              <a:ea typeface="Calibri"/>
              <a:cs typeface="Calibri"/>
              <a:sym typeface="Calibri"/>
            </a:endParaRPr>
          </a:p>
        </p:txBody>
      </p:sp>
      <p:sp>
        <p:nvSpPr>
          <p:cNvPr id="285" name="Shape 285"/>
          <p:cNvSpPr txBox="1"/>
          <p:nvPr/>
        </p:nvSpPr>
        <p:spPr>
          <a:xfrm>
            <a:off x="1706880" y="0"/>
            <a:ext cx="877824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0070C0"/>
                </a:solidFill>
                <a:latin typeface="Times New Roman" panose="02020603050405020304" pitchFamily="18" charset="0"/>
                <a:ea typeface="Arial"/>
                <a:cs typeface="Times New Roman" panose="02020603050405020304" pitchFamily="18" charset="0"/>
                <a:sym typeface="Arial"/>
              </a:rPr>
              <a:t>µRWELL-PICOSEC: </a:t>
            </a:r>
            <a:r>
              <a:rPr lang="en-US" sz="2800" dirty="0">
                <a:latin typeface="Times New Roman" panose="02020603050405020304" pitchFamily="18" charset="0"/>
                <a:ea typeface="Arial"/>
                <a:cs typeface="Times New Roman" panose="02020603050405020304" pitchFamily="18" charset="0"/>
                <a:sym typeface="Arial"/>
              </a:rPr>
              <a:t>The R&amp;D effort at JLab</a:t>
            </a:r>
          </a:p>
        </p:txBody>
      </p:sp>
      <p:sp>
        <p:nvSpPr>
          <p:cNvPr id="2" name="Footer Placeholder 1">
            <a:extLst>
              <a:ext uri="{FF2B5EF4-FFF2-40B4-BE49-F238E27FC236}">
                <a16:creationId xmlns:a16="http://schemas.microsoft.com/office/drawing/2014/main" id="{42765612-F55C-4A06-A0CC-8F0F1ECB828C}"/>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IEEE NSS MIC RTSD 2023 Vancouver - 11/04/2023</a:t>
            </a:r>
            <a:endParaRPr lang="en-US" dirty="0">
              <a:solidFill>
                <a:schemeClr val="bg1">
                  <a:lumMod val="50000"/>
                </a:schemeClr>
              </a:solidFill>
            </a:endParaRPr>
          </a:p>
        </p:txBody>
      </p:sp>
      <p:sp>
        <p:nvSpPr>
          <p:cNvPr id="6" name="Rectangle 5">
            <a:extLst>
              <a:ext uri="{FF2B5EF4-FFF2-40B4-BE49-F238E27FC236}">
                <a16:creationId xmlns:a16="http://schemas.microsoft.com/office/drawing/2014/main" id="{F4867C91-F8EE-4E2C-8572-CB36775F5BE5}"/>
              </a:ext>
            </a:extLst>
          </p:cNvPr>
          <p:cNvSpPr/>
          <p:nvPr/>
        </p:nvSpPr>
        <p:spPr>
          <a:xfrm>
            <a:off x="14605" y="869929"/>
            <a:ext cx="12187554" cy="5699637"/>
          </a:xfrm>
          <a:prstGeom prst="rect">
            <a:avLst/>
          </a:prstGeom>
        </p:spPr>
        <p:txBody>
          <a:bodyPr wrap="square">
            <a:spAutoFit/>
          </a:bodyPr>
          <a:lstStyle/>
          <a:p>
            <a:pPr>
              <a:lnSpc>
                <a:spcPts val="3400"/>
              </a:lnSpc>
            </a:pPr>
            <a:r>
              <a:rPr lang="en-US" sz="16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LDRD: Development of large-area picosecond timing detectors based on Resistive Micro Well for experiments at JLab and at the EIC</a:t>
            </a:r>
          </a:p>
          <a:p>
            <a:pPr marL="342900" indent="-342900">
              <a:lnSpc>
                <a:spcPts val="3400"/>
              </a:lnSpc>
              <a:buFont typeface="+mj-lt"/>
              <a:buAutoNum type="arabicPeriod"/>
            </a:pPr>
            <a:r>
              <a:rPr lang="en-US" sz="1600" b="1" dirty="0">
                <a:latin typeface="Times New Roman" panose="02020603050405020304" pitchFamily="18" charset="0"/>
                <a:cs typeface="Times New Roman" panose="02020603050405020304" pitchFamily="18" charset="0"/>
                <a:sym typeface="Wingdings" panose="05000000000000000000" pitchFamily="2" charset="2"/>
              </a:rPr>
              <a:t>Develop µrPICOSEC prototypes and demonstrate the proof of concept with the timing performance.</a:t>
            </a:r>
          </a:p>
          <a:p>
            <a:pPr marL="800100" lvl="1" indent="-342900">
              <a:lnSpc>
                <a:spcPts val="34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Design µRWELL amplification / multi-channel readout to combine with Cerenkov radiator and photocathodes.</a:t>
            </a:r>
          </a:p>
          <a:p>
            <a:pPr marL="800100" lvl="1" indent="-342900">
              <a:lnSpc>
                <a:spcPts val="34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Optimize the mechanical structure for uniformity over large area (100 cm</a:t>
            </a:r>
            <a:r>
              <a:rPr lang="en-US" sz="1600" baseline="30000" dirty="0">
                <a:latin typeface="Times New Roman" panose="02020603050405020304" pitchFamily="18" charset="0"/>
                <a:cs typeface="Times New Roman" panose="02020603050405020304" pitchFamily="18" charset="0"/>
                <a:sym typeface="Wingdings" panose="05000000000000000000" pitchFamily="2" charset="2"/>
              </a:rPr>
              <a:t>2</a:t>
            </a:r>
            <a:r>
              <a:rPr lang="en-US" sz="1600" dirty="0">
                <a:latin typeface="Times New Roman" panose="02020603050405020304" pitchFamily="18" charset="0"/>
                <a:cs typeface="Times New Roman" panose="02020603050405020304" pitchFamily="18" charset="0"/>
                <a:sym typeface="Wingdings" panose="05000000000000000000" pitchFamily="2" charset="2"/>
              </a:rPr>
              <a:t>) and thin gap (100 - 200 µm) prototypes.   </a:t>
            </a:r>
          </a:p>
          <a:p>
            <a:pPr marL="800100" lvl="1" indent="-342900">
              <a:lnSpc>
                <a:spcPts val="34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Full characterization of the prototype with laser source and in beam as well as test in high magnetic field.</a:t>
            </a:r>
          </a:p>
          <a:p>
            <a:pPr marL="800100" lvl="1" indent="-342900">
              <a:lnSpc>
                <a:spcPts val="34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Achieve the goal of a timing resolution better </a:t>
            </a:r>
            <a:r>
              <a:rPr lang="en-US" sz="1600" b="1" dirty="0">
                <a:latin typeface="Times New Roman" panose="02020603050405020304" pitchFamily="18" charset="0"/>
                <a:cs typeface="Times New Roman" panose="02020603050405020304" pitchFamily="18" charset="0"/>
                <a:sym typeface="Wingdings" panose="05000000000000000000" pitchFamily="2" charset="2"/>
              </a:rPr>
              <a:t>than 50 </a:t>
            </a:r>
            <a:r>
              <a:rPr lang="en-US" sz="1600" b="1" dirty="0" err="1">
                <a:latin typeface="Times New Roman" panose="02020603050405020304" pitchFamily="18" charset="0"/>
                <a:cs typeface="Times New Roman" panose="02020603050405020304" pitchFamily="18" charset="0"/>
                <a:sym typeface="Wingdings" panose="05000000000000000000" pitchFamily="2" charset="2"/>
              </a:rPr>
              <a:t>ps</a:t>
            </a:r>
            <a:r>
              <a:rPr lang="en-US" sz="1600" b="1" dirty="0">
                <a:latin typeface="Times New Roman" panose="02020603050405020304" pitchFamily="18" charset="0"/>
                <a:cs typeface="Times New Roman" panose="02020603050405020304" pitchFamily="18" charset="0"/>
                <a:sym typeface="Wingdings" panose="05000000000000000000" pitchFamily="2" charset="2"/>
              </a:rPr>
              <a:t> </a:t>
            </a:r>
            <a:r>
              <a:rPr lang="en-US" sz="1600" dirty="0">
                <a:latin typeface="Times New Roman" panose="02020603050405020304" pitchFamily="18" charset="0"/>
                <a:cs typeface="Times New Roman" panose="02020603050405020304" pitchFamily="18" charset="0"/>
                <a:sym typeface="Wingdings" panose="05000000000000000000" pitchFamily="2" charset="2"/>
              </a:rPr>
              <a:t>for charged particle with first prototype.</a:t>
            </a:r>
          </a:p>
          <a:p>
            <a:pPr marL="342900" indent="-342900">
              <a:lnSpc>
                <a:spcPts val="3400"/>
              </a:lnSpc>
              <a:buFont typeface="+mj-lt"/>
              <a:buAutoNum type="arabicPeriod"/>
            </a:pPr>
            <a:r>
              <a:rPr lang="en-US" sz="1600" b="1" dirty="0">
                <a:latin typeface="Times New Roman" panose="02020603050405020304" pitchFamily="18" charset="0"/>
                <a:cs typeface="Times New Roman" panose="02020603050405020304" pitchFamily="18" charset="0"/>
                <a:sym typeface="Wingdings" panose="05000000000000000000" pitchFamily="2" charset="2"/>
              </a:rPr>
              <a:t>Investigate alternative radiator and photocathode materials.</a:t>
            </a:r>
          </a:p>
          <a:p>
            <a:pPr marL="800100" lvl="1" indent="-342900">
              <a:lnSpc>
                <a:spcPts val="34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Cesium Iodide (</a:t>
            </a:r>
            <a:r>
              <a:rPr lang="en-US" sz="1600" dirty="0" err="1">
                <a:latin typeface="Times New Roman" panose="02020603050405020304" pitchFamily="18" charset="0"/>
                <a:cs typeface="Times New Roman" panose="02020603050405020304" pitchFamily="18" charset="0"/>
                <a:sym typeface="Wingdings" panose="05000000000000000000" pitchFamily="2" charset="2"/>
              </a:rPr>
              <a:t>CsI</a:t>
            </a:r>
            <a:r>
              <a:rPr lang="en-US" sz="1600" dirty="0">
                <a:latin typeface="Times New Roman" panose="02020603050405020304" pitchFamily="18" charset="0"/>
                <a:cs typeface="Times New Roman" panose="02020603050405020304" pitchFamily="18" charset="0"/>
                <a:sym typeface="Wingdings" panose="05000000000000000000" pitchFamily="2" charset="2"/>
              </a:rPr>
              <a:t>)  is unstable under humidity and susceptible to aging due to ion bombardment.</a:t>
            </a:r>
          </a:p>
          <a:p>
            <a:pPr marL="800100" lvl="1" indent="-342900">
              <a:lnSpc>
                <a:spcPts val="34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We will explore alternative and more robust photocathode materials with similarly high photoelectron yield.</a:t>
            </a:r>
          </a:p>
          <a:p>
            <a:pPr marL="800100" lvl="1" indent="-342900">
              <a:lnSpc>
                <a:spcPts val="34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Investigate ideas of focusing optic devices integrated with radiator for precise position measurement in addition to timing.</a:t>
            </a:r>
          </a:p>
          <a:p>
            <a:pPr marL="342900" indent="-342900">
              <a:lnSpc>
                <a:spcPts val="3400"/>
              </a:lnSpc>
              <a:buFont typeface="+mj-lt"/>
              <a:buAutoNum type="arabicPeriod"/>
            </a:pPr>
            <a:r>
              <a:rPr lang="en-US" sz="1600" b="1" dirty="0">
                <a:latin typeface="Times New Roman" panose="02020603050405020304" pitchFamily="18" charset="0"/>
                <a:cs typeface="Times New Roman" panose="02020603050405020304" pitchFamily="18" charset="0"/>
                <a:sym typeface="Wingdings" panose="05000000000000000000" pitchFamily="2" charset="2"/>
              </a:rPr>
              <a:t>Implement multi-channel fast electronics readout and DAQ system for µrPICOSEC detector.</a:t>
            </a:r>
          </a:p>
          <a:p>
            <a:pPr marL="800100" lvl="1" indent="-342900">
              <a:lnSpc>
                <a:spcPts val="34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Lab bench precision measurement of the timing performances of µrPICOSEC prototypes.</a:t>
            </a:r>
          </a:p>
          <a:p>
            <a:pPr marL="800100" lvl="1" indent="-342900">
              <a:lnSpc>
                <a:spcPts val="34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Development of readout and DAQ system for 100-pads channels for µrPICOSEC prototypes.</a:t>
            </a:r>
          </a:p>
        </p:txBody>
      </p:sp>
    </p:spTree>
    <p:extLst>
      <p:ext uri="{BB962C8B-B14F-4D97-AF65-F5344CB8AC3E}">
        <p14:creationId xmlns:p14="http://schemas.microsoft.com/office/powerpoint/2010/main" val="1663515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sldNum" idx="4294967295"/>
          </p:nvPr>
        </p:nvSpPr>
        <p:spPr>
          <a:xfrm>
            <a:off x="7377479" y="6453288"/>
            <a:ext cx="2133599" cy="365125"/>
          </a:xfrm>
          <a:prstGeom prst="rect">
            <a:avLst/>
          </a:prstGeom>
          <a:noFill/>
          <a:ln>
            <a:noFill/>
          </a:ln>
        </p:spPr>
        <p:txBody>
          <a:bodyPr vert="horz" wrap="square" lIns="91350" tIns="45675" rIns="91350" bIns="45675" rtlCol="0" anchor="ctr" anchorCtr="0">
            <a:noAutofit/>
          </a:bodyPr>
          <a:lstStyle/>
          <a:p>
            <a:pPr algn="ctr">
              <a:buSzPct val="25000"/>
            </a:pPr>
            <a:fld id="{00000000-1234-1234-1234-123412341234}" type="slidenum">
              <a:rPr lang="en-US">
                <a:solidFill>
                  <a:srgbClr val="FFFFFF"/>
                </a:solidFill>
                <a:latin typeface="Calibri"/>
                <a:ea typeface="Calibri"/>
                <a:cs typeface="Calibri"/>
                <a:sym typeface="Calibri"/>
              </a:rPr>
              <a:pPr algn="ctr">
                <a:buSzPct val="25000"/>
              </a:pPr>
              <a:t>24</a:t>
            </a:fld>
            <a:endParaRPr lang="en-US">
              <a:solidFill>
                <a:srgbClr val="FFFFFF"/>
              </a:solidFill>
              <a:latin typeface="Calibri"/>
              <a:ea typeface="Calibri"/>
              <a:cs typeface="Calibri"/>
              <a:sym typeface="Calibri"/>
            </a:endParaRPr>
          </a:p>
        </p:txBody>
      </p:sp>
      <p:sp>
        <p:nvSpPr>
          <p:cNvPr id="285" name="Shape 285"/>
          <p:cNvSpPr txBox="1"/>
          <p:nvPr/>
        </p:nvSpPr>
        <p:spPr>
          <a:xfrm>
            <a:off x="1524000" y="-1"/>
            <a:ext cx="914400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0070C0"/>
                </a:solidFill>
                <a:latin typeface="Times New Roman" panose="02020603050405020304" pitchFamily="18" charset="0"/>
                <a:ea typeface="Arial"/>
                <a:cs typeface="Times New Roman" panose="02020603050405020304" pitchFamily="18" charset="0"/>
                <a:sym typeface="Arial"/>
              </a:rPr>
              <a:t>µRWELL-PICOSEC: </a:t>
            </a:r>
            <a:r>
              <a:rPr lang="en-US" sz="2800" dirty="0">
                <a:solidFill>
                  <a:srgbClr val="C00000"/>
                </a:solidFill>
                <a:latin typeface="Times New Roman" panose="02020603050405020304" pitchFamily="18" charset="0"/>
                <a:ea typeface="Arial"/>
                <a:cs typeface="Times New Roman" panose="02020603050405020304" pitchFamily="18" charset="0"/>
                <a:sym typeface="Arial"/>
              </a:rPr>
              <a:t>Potential operation modes</a:t>
            </a:r>
          </a:p>
        </p:txBody>
      </p:sp>
      <p:sp>
        <p:nvSpPr>
          <p:cNvPr id="2" name="Footer Placeholder 1">
            <a:extLst>
              <a:ext uri="{FF2B5EF4-FFF2-40B4-BE49-F238E27FC236}">
                <a16:creationId xmlns:a16="http://schemas.microsoft.com/office/drawing/2014/main" id="{95307067-BCFA-4410-84EF-80E534933DD7}"/>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IEEE NSS MIC RTSD 2023 Vancouver - 11/04/2023</a:t>
            </a:r>
            <a:endParaRPr lang="en-US" dirty="0">
              <a:solidFill>
                <a:schemeClr val="bg1">
                  <a:lumMod val="50000"/>
                </a:schemeClr>
              </a:solidFill>
            </a:endParaRPr>
          </a:p>
        </p:txBody>
      </p:sp>
      <p:grpSp>
        <p:nvGrpSpPr>
          <p:cNvPr id="42" name="Group 41">
            <a:extLst>
              <a:ext uri="{FF2B5EF4-FFF2-40B4-BE49-F238E27FC236}">
                <a16:creationId xmlns:a16="http://schemas.microsoft.com/office/drawing/2014/main" id="{B25F9791-647F-4202-8936-2DC27D5A2546}"/>
              </a:ext>
            </a:extLst>
          </p:cNvPr>
          <p:cNvGrpSpPr/>
          <p:nvPr/>
        </p:nvGrpSpPr>
        <p:grpSpPr>
          <a:xfrm>
            <a:off x="41177" y="4090886"/>
            <a:ext cx="5943600" cy="2264194"/>
            <a:chOff x="82355" y="3562566"/>
            <a:chExt cx="5943600" cy="2264194"/>
          </a:xfrm>
        </p:grpSpPr>
        <p:grpSp>
          <p:nvGrpSpPr>
            <p:cNvPr id="43" name="Group 42">
              <a:extLst>
                <a:ext uri="{FF2B5EF4-FFF2-40B4-BE49-F238E27FC236}">
                  <a16:creationId xmlns:a16="http://schemas.microsoft.com/office/drawing/2014/main" id="{EFE5704A-20C7-4DF7-8DCF-FB118A8AC943}"/>
                </a:ext>
              </a:extLst>
            </p:cNvPr>
            <p:cNvGrpSpPr>
              <a:grpSpLocks noChangeAspect="1"/>
            </p:cNvGrpSpPr>
            <p:nvPr/>
          </p:nvGrpSpPr>
          <p:grpSpPr>
            <a:xfrm>
              <a:off x="82355" y="3632200"/>
              <a:ext cx="5943600" cy="2194560"/>
              <a:chOff x="143315" y="3656433"/>
              <a:chExt cx="6400800" cy="2363369"/>
            </a:xfrm>
          </p:grpSpPr>
          <p:pic>
            <p:nvPicPr>
              <p:cNvPr id="45" name="Picture 44">
                <a:extLst>
                  <a:ext uri="{FF2B5EF4-FFF2-40B4-BE49-F238E27FC236}">
                    <a16:creationId xmlns:a16="http://schemas.microsoft.com/office/drawing/2014/main" id="{EC352026-7341-4F36-813B-3F1E0C718952}"/>
                  </a:ext>
                </a:extLst>
              </p:cNvPr>
              <p:cNvPicPr>
                <a:picLocks noChangeAspect="1"/>
              </p:cNvPicPr>
              <p:nvPr/>
            </p:nvPicPr>
            <p:blipFill>
              <a:blip r:embed="rId3"/>
              <a:stretch>
                <a:fillRect/>
              </a:stretch>
            </p:blipFill>
            <p:spPr>
              <a:xfrm>
                <a:off x="143315" y="4043087"/>
                <a:ext cx="6400800" cy="1924249"/>
              </a:xfrm>
              <a:prstGeom prst="rect">
                <a:avLst/>
              </a:prstGeom>
            </p:spPr>
          </p:pic>
          <p:grpSp>
            <p:nvGrpSpPr>
              <p:cNvPr id="46" name="Group 45">
                <a:extLst>
                  <a:ext uri="{FF2B5EF4-FFF2-40B4-BE49-F238E27FC236}">
                    <a16:creationId xmlns:a16="http://schemas.microsoft.com/office/drawing/2014/main" id="{BC7E8CEC-C7FD-46B1-9C35-41866E7FDA81}"/>
                  </a:ext>
                </a:extLst>
              </p:cNvPr>
              <p:cNvGrpSpPr/>
              <p:nvPr/>
            </p:nvGrpSpPr>
            <p:grpSpPr>
              <a:xfrm>
                <a:off x="2716747" y="3656433"/>
                <a:ext cx="1059386" cy="2363369"/>
                <a:chOff x="8421458" y="3768193"/>
                <a:chExt cx="1059386" cy="2363369"/>
              </a:xfrm>
            </p:grpSpPr>
            <p:cxnSp>
              <p:nvCxnSpPr>
                <p:cNvPr id="48" name="Straight Arrow Connector 47">
                  <a:extLst>
                    <a:ext uri="{FF2B5EF4-FFF2-40B4-BE49-F238E27FC236}">
                      <a16:creationId xmlns:a16="http://schemas.microsoft.com/office/drawing/2014/main" id="{50A0A3AF-8138-4E90-9575-98A311A9238C}"/>
                    </a:ext>
                  </a:extLst>
                </p:cNvPr>
                <p:cNvCxnSpPr>
                  <a:cxnSpLocks/>
                </p:cNvCxnSpPr>
                <p:nvPr/>
              </p:nvCxnSpPr>
              <p:spPr>
                <a:xfrm flipH="1">
                  <a:off x="8957604" y="3768193"/>
                  <a:ext cx="0" cy="236336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5667FF07-556C-41A2-8CB6-DB6CCE71B718}"/>
                    </a:ext>
                  </a:extLst>
                </p:cNvPr>
                <p:cNvGrpSpPr/>
                <p:nvPr/>
              </p:nvGrpSpPr>
              <p:grpSpPr>
                <a:xfrm>
                  <a:off x="8421458" y="4273476"/>
                  <a:ext cx="1059386" cy="1339931"/>
                  <a:chOff x="8421458" y="4273476"/>
                  <a:chExt cx="1059386" cy="1339931"/>
                </a:xfrm>
              </p:grpSpPr>
              <p:sp>
                <p:nvSpPr>
                  <p:cNvPr id="50" name="Isosceles Triangle 49">
                    <a:extLst>
                      <a:ext uri="{FF2B5EF4-FFF2-40B4-BE49-F238E27FC236}">
                        <a16:creationId xmlns:a16="http://schemas.microsoft.com/office/drawing/2014/main" id="{5EEDED1B-3C73-43AC-89FC-FAEF9D1E866F}"/>
                      </a:ext>
                    </a:extLst>
                  </p:cNvPr>
                  <p:cNvSpPr/>
                  <p:nvPr/>
                </p:nvSpPr>
                <p:spPr>
                  <a:xfrm>
                    <a:off x="8434364" y="4273476"/>
                    <a:ext cx="1046480" cy="859972"/>
                  </a:xfrm>
                  <a:prstGeom prst="triangle">
                    <a:avLst/>
                  </a:prstGeom>
                  <a:solidFill>
                    <a:srgbClr val="FF64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BE67A12-E5DF-4965-AACA-457A9BFB9FCB}"/>
                      </a:ext>
                    </a:extLst>
                  </p:cNvPr>
                  <p:cNvSpPr>
                    <a:spLocks noChangeAspect="1"/>
                  </p:cNvSpPr>
                  <p:nvPr/>
                </p:nvSpPr>
                <p:spPr>
                  <a:xfrm>
                    <a:off x="8436862" y="513312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47DFB8E-7319-46AF-8B8F-23BDBC96FBDF}"/>
                      </a:ext>
                    </a:extLst>
                  </p:cNvPr>
                  <p:cNvSpPr>
                    <a:spLocks noChangeAspect="1"/>
                  </p:cNvSpPr>
                  <p:nvPr/>
                </p:nvSpPr>
                <p:spPr>
                  <a:xfrm>
                    <a:off x="8719784" y="513729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6FB22F83-0722-435D-8657-75F3FB726D0B}"/>
                      </a:ext>
                    </a:extLst>
                  </p:cNvPr>
                  <p:cNvSpPr>
                    <a:spLocks noChangeAspect="1"/>
                  </p:cNvSpPr>
                  <p:nvPr/>
                </p:nvSpPr>
                <p:spPr>
                  <a:xfrm>
                    <a:off x="8578323" y="513729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D3F3C39C-A681-44A4-BDFA-01B45D1360DC}"/>
                      </a:ext>
                    </a:extLst>
                  </p:cNvPr>
                  <p:cNvSpPr>
                    <a:spLocks noChangeAspect="1"/>
                  </p:cNvSpPr>
                  <p:nvPr/>
                </p:nvSpPr>
                <p:spPr>
                  <a:xfrm>
                    <a:off x="8861245" y="513729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7DDA705-0C1A-45A8-B545-531E88AB4374}"/>
                      </a:ext>
                    </a:extLst>
                  </p:cNvPr>
                  <p:cNvSpPr>
                    <a:spLocks noChangeAspect="1"/>
                  </p:cNvSpPr>
                  <p:nvPr/>
                </p:nvSpPr>
                <p:spPr>
                  <a:xfrm>
                    <a:off x="9002706" y="513729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25ABA8EA-C711-43F3-B627-C1B9EF42C9BC}"/>
                      </a:ext>
                    </a:extLst>
                  </p:cNvPr>
                  <p:cNvSpPr>
                    <a:spLocks noChangeAspect="1"/>
                  </p:cNvSpPr>
                  <p:nvPr/>
                </p:nvSpPr>
                <p:spPr>
                  <a:xfrm>
                    <a:off x="9144167" y="513729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3091692F-7602-41B0-B561-D9AAF417674F}"/>
                      </a:ext>
                    </a:extLst>
                  </p:cNvPr>
                  <p:cNvSpPr>
                    <a:spLocks noChangeAspect="1"/>
                  </p:cNvSpPr>
                  <p:nvPr/>
                </p:nvSpPr>
                <p:spPr>
                  <a:xfrm>
                    <a:off x="9427086" y="5128928"/>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B6815871-8954-4373-B0AB-A71076811520}"/>
                      </a:ext>
                    </a:extLst>
                  </p:cNvPr>
                  <p:cNvSpPr>
                    <a:spLocks noChangeAspect="1"/>
                  </p:cNvSpPr>
                  <p:nvPr/>
                </p:nvSpPr>
                <p:spPr>
                  <a:xfrm>
                    <a:off x="9285628" y="513729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B5439B5C-4408-4DC4-AF3D-024FC8E4AE8E}"/>
                      </a:ext>
                    </a:extLst>
                  </p:cNvPr>
                  <p:cNvGrpSpPr/>
                  <p:nvPr/>
                </p:nvGrpSpPr>
                <p:grpSpPr>
                  <a:xfrm>
                    <a:off x="8421458" y="5173871"/>
                    <a:ext cx="352909" cy="439536"/>
                    <a:chOff x="8450671" y="5173869"/>
                    <a:chExt cx="221091" cy="333360"/>
                  </a:xfrm>
                </p:grpSpPr>
                <p:sp>
                  <p:nvSpPr>
                    <p:cNvPr id="60" name="Chord 59">
                      <a:extLst>
                        <a:ext uri="{FF2B5EF4-FFF2-40B4-BE49-F238E27FC236}">
                          <a16:creationId xmlns:a16="http://schemas.microsoft.com/office/drawing/2014/main" id="{06724CB2-8649-4A73-BFB3-076323428884}"/>
                        </a:ext>
                      </a:extLst>
                    </p:cNvPr>
                    <p:cNvSpPr/>
                    <p:nvPr/>
                  </p:nvSpPr>
                  <p:spPr>
                    <a:xfrm rot="5400000">
                      <a:off x="8434194" y="5269660"/>
                      <a:ext cx="254046" cy="221091"/>
                    </a:xfrm>
                    <a:prstGeom prst="chord">
                      <a:avLst>
                        <a:gd name="adj1" fmla="val 6848365"/>
                        <a:gd name="adj2" fmla="val 14824953"/>
                      </a:avLst>
                    </a:prstGeom>
                    <a:solidFill>
                      <a:srgbClr val="FF9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hord 60">
                      <a:extLst>
                        <a:ext uri="{FF2B5EF4-FFF2-40B4-BE49-F238E27FC236}">
                          <a16:creationId xmlns:a16="http://schemas.microsoft.com/office/drawing/2014/main" id="{D582807A-0EF0-402B-9242-C2703494C0BC}"/>
                        </a:ext>
                      </a:extLst>
                    </p:cNvPr>
                    <p:cNvSpPr/>
                    <p:nvPr/>
                  </p:nvSpPr>
                  <p:spPr>
                    <a:xfrm rot="5400000">
                      <a:off x="8434189" y="5252259"/>
                      <a:ext cx="254047" cy="97268"/>
                    </a:xfrm>
                    <a:prstGeom prst="chord">
                      <a:avLst>
                        <a:gd name="adj1" fmla="val 6848365"/>
                        <a:gd name="adj2" fmla="val 14824953"/>
                      </a:avLst>
                    </a:prstGeom>
                    <a:solidFill>
                      <a:srgbClr val="FF9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7" name="TextBox 46">
                <a:extLst>
                  <a:ext uri="{FF2B5EF4-FFF2-40B4-BE49-F238E27FC236}">
                    <a16:creationId xmlns:a16="http://schemas.microsoft.com/office/drawing/2014/main" id="{B2521E42-D381-4FA4-A575-280A941FB8D0}"/>
                  </a:ext>
                </a:extLst>
              </p:cNvPr>
              <p:cNvSpPr txBox="1"/>
              <p:nvPr/>
            </p:nvSpPr>
            <p:spPr>
              <a:xfrm>
                <a:off x="3626637" y="4193126"/>
                <a:ext cx="1804340" cy="364596"/>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Cerenkov radiator</a:t>
                </a:r>
              </a:p>
            </p:txBody>
          </p:sp>
        </p:grpSp>
        <p:sp>
          <p:nvSpPr>
            <p:cNvPr id="44" name="TextBox 43">
              <a:extLst>
                <a:ext uri="{FF2B5EF4-FFF2-40B4-BE49-F238E27FC236}">
                  <a16:creationId xmlns:a16="http://schemas.microsoft.com/office/drawing/2014/main" id="{EC2FD838-AA56-486E-9CC1-6AB93DF42D66}"/>
                </a:ext>
              </a:extLst>
            </p:cNvPr>
            <p:cNvSpPr txBox="1"/>
            <p:nvPr/>
          </p:nvSpPr>
          <p:spPr>
            <a:xfrm>
              <a:off x="3139969" y="3562566"/>
              <a:ext cx="1546705" cy="338554"/>
            </a:xfrm>
            <a:prstGeom prst="rect">
              <a:avLst/>
            </a:prstGeom>
            <a:noFill/>
          </p:spPr>
          <p:txBody>
            <a:bodyPr wrap="none" rtlCol="0">
              <a:spAutoFit/>
            </a:bodyPr>
            <a:lstStyle/>
            <a:p>
              <a:r>
                <a:rPr lang="en-US" sz="1600" dirty="0">
                  <a:solidFill>
                    <a:srgbClr val="FF0000"/>
                  </a:solidFill>
                  <a:latin typeface="Times New Roman" panose="02020603050405020304" pitchFamily="18" charset="0"/>
                  <a:cs typeface="Times New Roman" panose="02020603050405020304" pitchFamily="18" charset="0"/>
                </a:rPr>
                <a:t>Charged particle</a:t>
              </a:r>
            </a:p>
          </p:txBody>
        </p:sp>
      </p:grpSp>
      <p:grpSp>
        <p:nvGrpSpPr>
          <p:cNvPr id="62" name="Group 61">
            <a:extLst>
              <a:ext uri="{FF2B5EF4-FFF2-40B4-BE49-F238E27FC236}">
                <a16:creationId xmlns:a16="http://schemas.microsoft.com/office/drawing/2014/main" id="{74EA8773-64C9-4118-99C8-5B94635C5FFE}"/>
              </a:ext>
            </a:extLst>
          </p:cNvPr>
          <p:cNvGrpSpPr/>
          <p:nvPr/>
        </p:nvGrpSpPr>
        <p:grpSpPr>
          <a:xfrm>
            <a:off x="6187440" y="4065348"/>
            <a:ext cx="5943600" cy="2241016"/>
            <a:chOff x="6187440" y="3537028"/>
            <a:chExt cx="5943600" cy="2241016"/>
          </a:xfrm>
        </p:grpSpPr>
        <p:pic>
          <p:nvPicPr>
            <p:cNvPr id="63" name="Picture 62">
              <a:extLst>
                <a:ext uri="{FF2B5EF4-FFF2-40B4-BE49-F238E27FC236}">
                  <a16:creationId xmlns:a16="http://schemas.microsoft.com/office/drawing/2014/main" id="{578E73ED-DE00-46DD-9149-A3C433ADF48C}"/>
                </a:ext>
              </a:extLst>
            </p:cNvPr>
            <p:cNvPicPr>
              <a:picLocks noChangeAspect="1"/>
            </p:cNvPicPr>
            <p:nvPr/>
          </p:nvPicPr>
          <p:blipFill>
            <a:blip r:embed="rId4"/>
            <a:stretch>
              <a:fillRect/>
            </a:stretch>
          </p:blipFill>
          <p:spPr>
            <a:xfrm>
              <a:off x="6187440" y="3981866"/>
              <a:ext cx="5943600" cy="1796178"/>
            </a:xfrm>
            <a:prstGeom prst="rect">
              <a:avLst/>
            </a:prstGeom>
          </p:spPr>
        </p:pic>
        <p:sp>
          <p:nvSpPr>
            <p:cNvPr id="64" name="TextBox 63">
              <a:extLst>
                <a:ext uri="{FF2B5EF4-FFF2-40B4-BE49-F238E27FC236}">
                  <a16:creationId xmlns:a16="http://schemas.microsoft.com/office/drawing/2014/main" id="{C4EA0928-D0D7-4B99-B64C-FB043B83DCFB}"/>
                </a:ext>
              </a:extLst>
            </p:cNvPr>
            <p:cNvSpPr txBox="1"/>
            <p:nvPr/>
          </p:nvSpPr>
          <p:spPr>
            <a:xfrm>
              <a:off x="9844093" y="4531031"/>
              <a:ext cx="1353256"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Glass window</a:t>
              </a:r>
            </a:p>
          </p:txBody>
        </p:sp>
        <p:sp>
          <p:nvSpPr>
            <p:cNvPr id="65" name="Freeform: Shape 64">
              <a:extLst>
                <a:ext uri="{FF2B5EF4-FFF2-40B4-BE49-F238E27FC236}">
                  <a16:creationId xmlns:a16="http://schemas.microsoft.com/office/drawing/2014/main" id="{52A77195-A51A-4B6D-ACBE-C1DF7AEE2E10}"/>
                </a:ext>
              </a:extLst>
            </p:cNvPr>
            <p:cNvSpPr/>
            <p:nvPr/>
          </p:nvSpPr>
          <p:spPr>
            <a:xfrm rot="829778">
              <a:off x="8957132" y="3565746"/>
              <a:ext cx="263380" cy="1325500"/>
            </a:xfrm>
            <a:custGeom>
              <a:avLst/>
              <a:gdLst>
                <a:gd name="connsiteX0" fmla="*/ 91258 w 324938"/>
                <a:gd name="connsiteY0" fmla="*/ 20320 h 1107440"/>
                <a:gd name="connsiteX1" fmla="*/ 172538 w 324938"/>
                <a:gd name="connsiteY1" fmla="*/ 10160 h 1107440"/>
                <a:gd name="connsiteX2" fmla="*/ 203018 w 324938"/>
                <a:gd name="connsiteY2" fmla="*/ 0 h 1107440"/>
                <a:gd name="connsiteX3" fmla="*/ 274138 w 324938"/>
                <a:gd name="connsiteY3" fmla="*/ 10160 h 1107440"/>
                <a:gd name="connsiteX4" fmla="*/ 294458 w 324938"/>
                <a:gd name="connsiteY4" fmla="*/ 40640 h 1107440"/>
                <a:gd name="connsiteX5" fmla="*/ 314778 w 324938"/>
                <a:gd name="connsiteY5" fmla="*/ 101600 h 1107440"/>
                <a:gd name="connsiteX6" fmla="*/ 304618 w 324938"/>
                <a:gd name="connsiteY6" fmla="*/ 182880 h 1107440"/>
                <a:gd name="connsiteX7" fmla="*/ 182698 w 324938"/>
                <a:gd name="connsiteY7" fmla="*/ 284480 h 1107440"/>
                <a:gd name="connsiteX8" fmla="*/ 152218 w 324938"/>
                <a:gd name="connsiteY8" fmla="*/ 304800 h 1107440"/>
                <a:gd name="connsiteX9" fmla="*/ 70938 w 324938"/>
                <a:gd name="connsiteY9" fmla="*/ 314960 h 1107440"/>
                <a:gd name="connsiteX10" fmla="*/ 50618 w 324938"/>
                <a:gd name="connsiteY10" fmla="*/ 538480 h 1107440"/>
                <a:gd name="connsiteX11" fmla="*/ 111578 w 324938"/>
                <a:gd name="connsiteY11" fmla="*/ 568960 h 1107440"/>
                <a:gd name="connsiteX12" fmla="*/ 142058 w 324938"/>
                <a:gd name="connsiteY12" fmla="*/ 558800 h 1107440"/>
                <a:gd name="connsiteX13" fmla="*/ 172538 w 324938"/>
                <a:gd name="connsiteY13" fmla="*/ 538480 h 1107440"/>
                <a:gd name="connsiteX14" fmla="*/ 223338 w 324938"/>
                <a:gd name="connsiteY14" fmla="*/ 548640 h 1107440"/>
                <a:gd name="connsiteX15" fmla="*/ 284298 w 324938"/>
                <a:gd name="connsiteY15" fmla="*/ 599440 h 1107440"/>
                <a:gd name="connsiteX16" fmla="*/ 294458 w 324938"/>
                <a:gd name="connsiteY16" fmla="*/ 629920 h 1107440"/>
                <a:gd name="connsiteX17" fmla="*/ 324938 w 324938"/>
                <a:gd name="connsiteY17" fmla="*/ 690880 h 1107440"/>
                <a:gd name="connsiteX18" fmla="*/ 314778 w 324938"/>
                <a:gd name="connsiteY18" fmla="*/ 762000 h 1107440"/>
                <a:gd name="connsiteX19" fmla="*/ 304618 w 324938"/>
                <a:gd name="connsiteY19" fmla="*/ 792480 h 1107440"/>
                <a:gd name="connsiteX20" fmla="*/ 274138 w 324938"/>
                <a:gd name="connsiteY20" fmla="*/ 802640 h 1107440"/>
                <a:gd name="connsiteX21" fmla="*/ 162378 w 324938"/>
                <a:gd name="connsiteY21" fmla="*/ 812800 h 1107440"/>
                <a:gd name="connsiteX22" fmla="*/ 131898 w 324938"/>
                <a:gd name="connsiteY22" fmla="*/ 822960 h 1107440"/>
                <a:gd name="connsiteX23" fmla="*/ 60778 w 324938"/>
                <a:gd name="connsiteY23" fmla="*/ 843280 h 1107440"/>
                <a:gd name="connsiteX24" fmla="*/ 30298 w 324938"/>
                <a:gd name="connsiteY24" fmla="*/ 863600 h 1107440"/>
                <a:gd name="connsiteX25" fmla="*/ 20138 w 324938"/>
                <a:gd name="connsiteY25" fmla="*/ 1036320 h 1107440"/>
                <a:gd name="connsiteX26" fmla="*/ 40458 w 324938"/>
                <a:gd name="connsiteY26" fmla="*/ 1066800 h 1107440"/>
                <a:gd name="connsiteX27" fmla="*/ 70938 w 324938"/>
                <a:gd name="connsiteY27" fmla="*/ 1076960 h 1107440"/>
                <a:gd name="connsiteX28" fmla="*/ 101418 w 324938"/>
                <a:gd name="connsiteY28" fmla="*/ 1097280 h 1107440"/>
                <a:gd name="connsiteX29" fmla="*/ 274138 w 324938"/>
                <a:gd name="connsiteY29" fmla="*/ 1107440 h 110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938" h="1107440">
                  <a:moveTo>
                    <a:pt x="91258" y="20320"/>
                  </a:moveTo>
                  <a:cubicBezTo>
                    <a:pt x="118351" y="16933"/>
                    <a:pt x="145674" y="15044"/>
                    <a:pt x="172538" y="10160"/>
                  </a:cubicBezTo>
                  <a:cubicBezTo>
                    <a:pt x="183075" y="8244"/>
                    <a:pt x="192308" y="0"/>
                    <a:pt x="203018" y="0"/>
                  </a:cubicBezTo>
                  <a:cubicBezTo>
                    <a:pt x="226965" y="0"/>
                    <a:pt x="250431" y="6773"/>
                    <a:pt x="274138" y="10160"/>
                  </a:cubicBezTo>
                  <a:cubicBezTo>
                    <a:pt x="280911" y="20320"/>
                    <a:pt x="289499" y="29482"/>
                    <a:pt x="294458" y="40640"/>
                  </a:cubicBezTo>
                  <a:cubicBezTo>
                    <a:pt x="303157" y="60213"/>
                    <a:pt x="314778" y="101600"/>
                    <a:pt x="314778" y="101600"/>
                  </a:cubicBezTo>
                  <a:cubicBezTo>
                    <a:pt x="311391" y="128693"/>
                    <a:pt x="316829" y="158458"/>
                    <a:pt x="304618" y="182880"/>
                  </a:cubicBezTo>
                  <a:cubicBezTo>
                    <a:pt x="285061" y="221994"/>
                    <a:pt x="217707" y="261140"/>
                    <a:pt x="182698" y="284480"/>
                  </a:cubicBezTo>
                  <a:cubicBezTo>
                    <a:pt x="172538" y="291253"/>
                    <a:pt x="164335" y="303285"/>
                    <a:pt x="152218" y="304800"/>
                  </a:cubicBezTo>
                  <a:lnTo>
                    <a:pt x="70938" y="314960"/>
                  </a:lnTo>
                  <a:cubicBezTo>
                    <a:pt x="250" y="385648"/>
                    <a:pt x="15689" y="355105"/>
                    <a:pt x="50618" y="538480"/>
                  </a:cubicBezTo>
                  <a:cubicBezTo>
                    <a:pt x="53289" y="552500"/>
                    <a:pt x="101720" y="565674"/>
                    <a:pt x="111578" y="568960"/>
                  </a:cubicBezTo>
                  <a:cubicBezTo>
                    <a:pt x="121738" y="565573"/>
                    <a:pt x="132479" y="563589"/>
                    <a:pt x="142058" y="558800"/>
                  </a:cubicBezTo>
                  <a:cubicBezTo>
                    <a:pt x="152980" y="553339"/>
                    <a:pt x="160421" y="539995"/>
                    <a:pt x="172538" y="538480"/>
                  </a:cubicBezTo>
                  <a:cubicBezTo>
                    <a:pt x="189673" y="536338"/>
                    <a:pt x="206405" y="545253"/>
                    <a:pt x="223338" y="548640"/>
                  </a:cubicBezTo>
                  <a:cubicBezTo>
                    <a:pt x="245829" y="563634"/>
                    <a:pt x="268652" y="575971"/>
                    <a:pt x="284298" y="599440"/>
                  </a:cubicBezTo>
                  <a:cubicBezTo>
                    <a:pt x="290239" y="608351"/>
                    <a:pt x="289669" y="620341"/>
                    <a:pt x="294458" y="629920"/>
                  </a:cubicBezTo>
                  <a:cubicBezTo>
                    <a:pt x="333849" y="708702"/>
                    <a:pt x="299401" y="614268"/>
                    <a:pt x="324938" y="690880"/>
                  </a:cubicBezTo>
                  <a:cubicBezTo>
                    <a:pt x="321551" y="714587"/>
                    <a:pt x="319474" y="738518"/>
                    <a:pt x="314778" y="762000"/>
                  </a:cubicBezTo>
                  <a:cubicBezTo>
                    <a:pt x="312678" y="772502"/>
                    <a:pt x="312191" y="784907"/>
                    <a:pt x="304618" y="792480"/>
                  </a:cubicBezTo>
                  <a:cubicBezTo>
                    <a:pt x="297045" y="800053"/>
                    <a:pt x="284740" y="801125"/>
                    <a:pt x="274138" y="802640"/>
                  </a:cubicBezTo>
                  <a:cubicBezTo>
                    <a:pt x="237107" y="807930"/>
                    <a:pt x="199631" y="809413"/>
                    <a:pt x="162378" y="812800"/>
                  </a:cubicBezTo>
                  <a:cubicBezTo>
                    <a:pt x="152218" y="816187"/>
                    <a:pt x="142196" y="820018"/>
                    <a:pt x="131898" y="822960"/>
                  </a:cubicBezTo>
                  <a:cubicBezTo>
                    <a:pt x="116707" y="827300"/>
                    <a:pt x="77018" y="835160"/>
                    <a:pt x="60778" y="843280"/>
                  </a:cubicBezTo>
                  <a:cubicBezTo>
                    <a:pt x="49856" y="848741"/>
                    <a:pt x="40458" y="856827"/>
                    <a:pt x="30298" y="863600"/>
                  </a:cubicBezTo>
                  <a:cubicBezTo>
                    <a:pt x="-13094" y="928689"/>
                    <a:pt x="-3718" y="901139"/>
                    <a:pt x="20138" y="1036320"/>
                  </a:cubicBezTo>
                  <a:cubicBezTo>
                    <a:pt x="22260" y="1048345"/>
                    <a:pt x="30923" y="1059172"/>
                    <a:pt x="40458" y="1066800"/>
                  </a:cubicBezTo>
                  <a:cubicBezTo>
                    <a:pt x="48821" y="1073490"/>
                    <a:pt x="61359" y="1072171"/>
                    <a:pt x="70938" y="1076960"/>
                  </a:cubicBezTo>
                  <a:cubicBezTo>
                    <a:pt x="81860" y="1082421"/>
                    <a:pt x="89342" y="1095469"/>
                    <a:pt x="101418" y="1097280"/>
                  </a:cubicBezTo>
                  <a:cubicBezTo>
                    <a:pt x="158453" y="1105835"/>
                    <a:pt x="274138" y="1107440"/>
                    <a:pt x="274138" y="1107440"/>
                  </a:cubicBezTo>
                </a:path>
              </a:pathLst>
            </a:cu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9547F715-49E2-485B-BBD9-FAB0AC7B4192}"/>
                </a:ext>
              </a:extLst>
            </p:cNvPr>
            <p:cNvGrpSpPr/>
            <p:nvPr/>
          </p:nvGrpSpPr>
          <p:grpSpPr>
            <a:xfrm>
              <a:off x="8909954" y="4879955"/>
              <a:ext cx="327701" cy="442106"/>
              <a:chOff x="2624371" y="5055912"/>
              <a:chExt cx="327701" cy="442106"/>
            </a:xfrm>
          </p:grpSpPr>
          <p:sp>
            <p:nvSpPr>
              <p:cNvPr id="68" name="Oval 67">
                <a:extLst>
                  <a:ext uri="{FF2B5EF4-FFF2-40B4-BE49-F238E27FC236}">
                    <a16:creationId xmlns:a16="http://schemas.microsoft.com/office/drawing/2014/main" id="{A8E3375F-22B2-47A5-92F5-FF13AEB10312}"/>
                  </a:ext>
                </a:extLst>
              </p:cNvPr>
              <p:cNvSpPr>
                <a:spLocks noChangeAspect="1"/>
              </p:cNvSpPr>
              <p:nvPr/>
            </p:nvSpPr>
            <p:spPr>
              <a:xfrm>
                <a:off x="2770030" y="5055912"/>
                <a:ext cx="42454" cy="424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hord 68">
                <a:extLst>
                  <a:ext uri="{FF2B5EF4-FFF2-40B4-BE49-F238E27FC236}">
                    <a16:creationId xmlns:a16="http://schemas.microsoft.com/office/drawing/2014/main" id="{30A5E8EC-CA5D-4DF7-9B91-AB41FBE09093}"/>
                  </a:ext>
                </a:extLst>
              </p:cNvPr>
              <p:cNvSpPr/>
              <p:nvPr/>
            </p:nvSpPr>
            <p:spPr>
              <a:xfrm rot="5400000">
                <a:off x="2632704" y="5178650"/>
                <a:ext cx="311035" cy="327701"/>
              </a:xfrm>
              <a:prstGeom prst="chord">
                <a:avLst>
                  <a:gd name="adj1" fmla="val 6848365"/>
                  <a:gd name="adj2" fmla="val 14824953"/>
                </a:avLst>
              </a:prstGeom>
              <a:solidFill>
                <a:srgbClr val="FF9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hord 69">
                <a:extLst>
                  <a:ext uri="{FF2B5EF4-FFF2-40B4-BE49-F238E27FC236}">
                    <a16:creationId xmlns:a16="http://schemas.microsoft.com/office/drawing/2014/main" id="{FCD80AB3-F970-429D-8787-25E5816D7C96}"/>
                  </a:ext>
                </a:extLst>
              </p:cNvPr>
              <p:cNvSpPr/>
              <p:nvPr/>
            </p:nvSpPr>
            <p:spPr>
              <a:xfrm rot="5400000">
                <a:off x="2632697" y="5173311"/>
                <a:ext cx="311036" cy="144171"/>
              </a:xfrm>
              <a:prstGeom prst="chord">
                <a:avLst>
                  <a:gd name="adj1" fmla="val 6848365"/>
                  <a:gd name="adj2" fmla="val 14824953"/>
                </a:avLst>
              </a:prstGeom>
              <a:solidFill>
                <a:srgbClr val="FF9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a:extLst>
                <a:ext uri="{FF2B5EF4-FFF2-40B4-BE49-F238E27FC236}">
                  <a16:creationId xmlns:a16="http://schemas.microsoft.com/office/drawing/2014/main" id="{A13EAFE7-115C-4372-897D-0FEABFA5C921}"/>
                </a:ext>
              </a:extLst>
            </p:cNvPr>
            <p:cNvSpPr txBox="1"/>
            <p:nvPr/>
          </p:nvSpPr>
          <p:spPr>
            <a:xfrm>
              <a:off x="9460814" y="3537028"/>
              <a:ext cx="766557" cy="338554"/>
            </a:xfrm>
            <a:prstGeom prst="rect">
              <a:avLst/>
            </a:prstGeom>
            <a:noFill/>
          </p:spPr>
          <p:txBody>
            <a:bodyPr wrap="none" rtlCol="0">
              <a:spAutoFit/>
            </a:bodyPr>
            <a:lstStyle/>
            <a:p>
              <a:r>
                <a:rPr lang="en-US" sz="1600" dirty="0">
                  <a:solidFill>
                    <a:srgbClr val="FF00FF"/>
                  </a:solidFill>
                  <a:latin typeface="Times New Roman" panose="02020603050405020304" pitchFamily="18" charset="0"/>
                  <a:cs typeface="Times New Roman" panose="02020603050405020304" pitchFamily="18" charset="0"/>
                </a:rPr>
                <a:t>Photon</a:t>
              </a:r>
            </a:p>
          </p:txBody>
        </p:sp>
      </p:grpSp>
      <p:sp>
        <p:nvSpPr>
          <p:cNvPr id="71" name="Rectangle 70">
            <a:extLst>
              <a:ext uri="{FF2B5EF4-FFF2-40B4-BE49-F238E27FC236}">
                <a16:creationId xmlns:a16="http://schemas.microsoft.com/office/drawing/2014/main" id="{00FF6067-253F-4471-8085-B4484C27362A}"/>
              </a:ext>
            </a:extLst>
          </p:cNvPr>
          <p:cNvSpPr/>
          <p:nvPr/>
        </p:nvSpPr>
        <p:spPr>
          <a:xfrm>
            <a:off x="6527328" y="1109447"/>
            <a:ext cx="5263825" cy="3002745"/>
          </a:xfrm>
          <a:prstGeom prst="rect">
            <a:avLst/>
          </a:prstGeom>
        </p:spPr>
        <p:txBody>
          <a:bodyPr wrap="square">
            <a:spAutoFit/>
          </a:bodyPr>
          <a:lstStyle/>
          <a:p>
            <a:pPr lvl="0" algn="just">
              <a:lnSpc>
                <a:spcPct val="150000"/>
              </a:lnSpc>
            </a:pPr>
            <a:r>
              <a:rPr lang="en-US" sz="1600" b="1" dirty="0">
                <a:latin typeface="Times New Roman" panose="02020603050405020304" pitchFamily="18" charset="0"/>
                <a:cs typeface="Times New Roman" panose="02020603050405020304" pitchFamily="18" charset="0"/>
                <a:sym typeface="Wingdings" panose="05000000000000000000" pitchFamily="2" charset="2"/>
              </a:rPr>
              <a:t>Single photon photodetector:</a:t>
            </a:r>
          </a:p>
          <a:p>
            <a:pPr marL="285750" indent="-285750" algn="just">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High quantum efficiency (QE) photocathode in (VUV) medium which is most radiated by any radiator medium</a:t>
            </a:r>
          </a:p>
          <a:p>
            <a:pPr marL="285750" indent="-285750" algn="just">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Window transparent to Cerenkov radiation</a:t>
            </a:r>
          </a:p>
          <a:p>
            <a:pPr marL="285750" indent="-285750" algn="just">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High gain for single photon timing goal of ~50 - 70 </a:t>
            </a:r>
            <a:r>
              <a:rPr lang="en-US" sz="1600" dirty="0" err="1">
                <a:latin typeface="Times New Roman" panose="02020603050405020304" pitchFamily="18" charset="0"/>
                <a:cs typeface="Times New Roman" panose="02020603050405020304" pitchFamily="18" charset="0"/>
                <a:sym typeface="Wingdings" panose="05000000000000000000" pitchFamily="2" charset="2"/>
              </a:rPr>
              <a:t>ps</a:t>
            </a:r>
            <a:r>
              <a:rPr lang="en-US" sz="1600" dirty="0">
                <a:latin typeface="Times New Roman" panose="02020603050405020304" pitchFamily="18" charset="0"/>
                <a:cs typeface="Times New Roman" panose="02020603050405020304" pitchFamily="18" charset="0"/>
                <a:sym typeface="Wingdings" panose="05000000000000000000" pitchFamily="2" charset="2"/>
              </a:rPr>
              <a:t> </a:t>
            </a:r>
          </a:p>
          <a:p>
            <a:pPr algn="just">
              <a:lnSpc>
                <a:spcPct val="150000"/>
              </a:lnSpc>
            </a:pPr>
            <a:r>
              <a:rPr lang="en-US" sz="1600" b="1" dirty="0">
                <a:latin typeface="Times New Roman" panose="02020603050405020304" pitchFamily="18" charset="0"/>
                <a:cs typeface="Times New Roman" panose="02020603050405020304" pitchFamily="18" charset="0"/>
                <a:sym typeface="Wingdings" panose="05000000000000000000" pitchFamily="2" charset="2"/>
              </a:rPr>
              <a:t>Applications:</a:t>
            </a:r>
          </a:p>
          <a:p>
            <a:pPr marL="285750" indent="-285750" algn="just">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Photosensor for RICH detectors</a:t>
            </a:r>
          </a:p>
          <a:p>
            <a:pPr marL="285750" indent="-285750" algn="just">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T0 tagger at neutrino detector (liquid </a:t>
            </a:r>
            <a:r>
              <a:rPr lang="en-US" sz="1600" dirty="0" err="1">
                <a:latin typeface="Times New Roman" panose="02020603050405020304" pitchFamily="18" charset="0"/>
                <a:cs typeface="Times New Roman" panose="02020603050405020304" pitchFamily="18" charset="0"/>
                <a:sym typeface="Wingdings" panose="05000000000000000000" pitchFamily="2" charset="2"/>
              </a:rPr>
              <a:t>Ar</a:t>
            </a:r>
            <a:r>
              <a:rPr lang="en-US" sz="1600" dirty="0">
                <a:latin typeface="Times New Roman" panose="02020603050405020304" pitchFamily="18" charset="0"/>
                <a:cs typeface="Times New Roman" panose="02020603050405020304" pitchFamily="18" charset="0"/>
                <a:sym typeface="Wingdings" panose="05000000000000000000" pitchFamily="2" charset="2"/>
              </a:rPr>
              <a:t> scintillator light) </a:t>
            </a:r>
          </a:p>
        </p:txBody>
      </p:sp>
      <p:sp>
        <p:nvSpPr>
          <p:cNvPr id="73" name="Rectangle 72">
            <a:extLst>
              <a:ext uri="{FF2B5EF4-FFF2-40B4-BE49-F238E27FC236}">
                <a16:creationId xmlns:a16="http://schemas.microsoft.com/office/drawing/2014/main" id="{CB394B0E-180B-44B9-B05D-A9FCEB9D0B81}"/>
              </a:ext>
            </a:extLst>
          </p:cNvPr>
          <p:cNvSpPr/>
          <p:nvPr/>
        </p:nvSpPr>
        <p:spPr>
          <a:xfrm>
            <a:off x="516818" y="1109447"/>
            <a:ext cx="4992319" cy="3002745"/>
          </a:xfrm>
          <a:prstGeom prst="rect">
            <a:avLst/>
          </a:prstGeom>
        </p:spPr>
        <p:txBody>
          <a:bodyPr wrap="square">
            <a:spAutoFit/>
          </a:bodyPr>
          <a:lstStyle/>
          <a:p>
            <a:pPr lvl="0" algn="just">
              <a:lnSpc>
                <a:spcPct val="150000"/>
              </a:lnSpc>
            </a:pPr>
            <a:r>
              <a:rPr lang="en-US" sz="1600" b="1" dirty="0">
                <a:latin typeface="Times New Roman" panose="02020603050405020304" pitchFamily="18" charset="0"/>
                <a:cs typeface="Times New Roman" panose="02020603050405020304" pitchFamily="18" charset="0"/>
                <a:sym typeface="Wingdings" panose="05000000000000000000" pitchFamily="2" charset="2"/>
              </a:rPr>
              <a:t>Timing detector for relativistic charged particles:</a:t>
            </a:r>
          </a:p>
          <a:p>
            <a:pPr marL="285750" indent="-285750" algn="just">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Cerenkov radiator crystal transparent in VUV region</a:t>
            </a:r>
          </a:p>
          <a:p>
            <a:pPr marL="285750" indent="-285750" algn="just">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High quantum efficiency (QE) photocathode in VUV medium ~ 7 photoelectrons for 3 mm MgF2</a:t>
            </a:r>
          </a:p>
          <a:p>
            <a:pPr marL="285750" indent="-285750" algn="just">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Goal for timing resolution (~25 </a:t>
            </a:r>
            <a:r>
              <a:rPr lang="en-US" sz="1600" dirty="0" err="1">
                <a:latin typeface="Times New Roman" panose="02020603050405020304" pitchFamily="18" charset="0"/>
                <a:cs typeface="Times New Roman" panose="02020603050405020304" pitchFamily="18" charset="0"/>
                <a:sym typeface="Wingdings" panose="05000000000000000000" pitchFamily="2" charset="2"/>
              </a:rPr>
              <a:t>ps</a:t>
            </a:r>
            <a:r>
              <a:rPr lang="en-US" sz="1600" dirty="0">
                <a:latin typeface="Times New Roman" panose="02020603050405020304" pitchFamily="18" charset="0"/>
                <a:cs typeface="Times New Roman" panose="02020603050405020304" pitchFamily="18" charset="0"/>
                <a:sym typeface="Wingdings" panose="05000000000000000000" pitchFamily="2" charset="2"/>
              </a:rPr>
              <a:t>) </a:t>
            </a:r>
          </a:p>
          <a:p>
            <a:pPr algn="just">
              <a:lnSpc>
                <a:spcPct val="150000"/>
              </a:lnSpc>
            </a:pPr>
            <a:r>
              <a:rPr lang="en-US" sz="1600" b="1" dirty="0">
                <a:latin typeface="Times New Roman" panose="02020603050405020304" pitchFamily="18" charset="0"/>
                <a:cs typeface="Times New Roman" panose="02020603050405020304" pitchFamily="18" charset="0"/>
                <a:sym typeface="Wingdings" panose="05000000000000000000" pitchFamily="2" charset="2"/>
              </a:rPr>
              <a:t>Applications:</a:t>
            </a:r>
          </a:p>
          <a:p>
            <a:pPr marL="285750" indent="-285750" algn="just">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Time of Flight detector</a:t>
            </a:r>
          </a:p>
          <a:p>
            <a:pPr marL="285750" indent="-285750" algn="just">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T0 detector</a:t>
            </a:r>
          </a:p>
        </p:txBody>
      </p:sp>
    </p:spTree>
    <p:extLst>
      <p:ext uri="{BB962C8B-B14F-4D97-AF65-F5344CB8AC3E}">
        <p14:creationId xmlns:p14="http://schemas.microsoft.com/office/powerpoint/2010/main" val="447848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sldNum" idx="4294967295"/>
          </p:nvPr>
        </p:nvSpPr>
        <p:spPr>
          <a:xfrm>
            <a:off x="7377479" y="6453288"/>
            <a:ext cx="2133599" cy="365125"/>
          </a:xfrm>
          <a:prstGeom prst="rect">
            <a:avLst/>
          </a:prstGeom>
          <a:noFill/>
          <a:ln>
            <a:noFill/>
          </a:ln>
        </p:spPr>
        <p:txBody>
          <a:bodyPr vert="horz" wrap="square" lIns="91350" tIns="45675" rIns="91350" bIns="45675" rtlCol="0" anchor="ctr" anchorCtr="0">
            <a:noAutofit/>
          </a:bodyPr>
          <a:lstStyle/>
          <a:p>
            <a:pPr algn="ctr">
              <a:buSzPct val="25000"/>
            </a:pPr>
            <a:fld id="{00000000-1234-1234-1234-123412341234}" type="slidenum">
              <a:rPr lang="en-US">
                <a:solidFill>
                  <a:srgbClr val="FFFFFF"/>
                </a:solidFill>
                <a:latin typeface="Calibri"/>
                <a:ea typeface="Calibri"/>
                <a:cs typeface="Calibri"/>
                <a:sym typeface="Calibri"/>
              </a:rPr>
              <a:pPr algn="ctr">
                <a:buSzPct val="25000"/>
              </a:pPr>
              <a:t>25</a:t>
            </a:fld>
            <a:endParaRPr lang="en-US" dirty="0">
              <a:solidFill>
                <a:srgbClr val="FFFFFF"/>
              </a:solidFill>
              <a:latin typeface="Calibri"/>
              <a:ea typeface="Calibri"/>
              <a:cs typeface="Calibri"/>
              <a:sym typeface="Calibri"/>
            </a:endParaRPr>
          </a:p>
        </p:txBody>
      </p:sp>
      <p:sp>
        <p:nvSpPr>
          <p:cNvPr id="285" name="Shape 285"/>
          <p:cNvSpPr txBox="1"/>
          <p:nvPr/>
        </p:nvSpPr>
        <p:spPr>
          <a:xfrm>
            <a:off x="1752600" y="-1"/>
            <a:ext cx="868680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chemeClr val="accent1"/>
                </a:solidFill>
                <a:latin typeface="Times New Roman" panose="02020603050405020304" pitchFamily="18" charset="0"/>
                <a:ea typeface="Arial"/>
                <a:cs typeface="Times New Roman" panose="02020603050405020304" pitchFamily="18" charset="0"/>
                <a:sym typeface="Arial"/>
              </a:rPr>
              <a:t>µRWELL-PICOSEC: </a:t>
            </a:r>
            <a:r>
              <a:rPr lang="en-US" sz="2800" dirty="0">
                <a:latin typeface="Times New Roman" panose="02020603050405020304" pitchFamily="18" charset="0"/>
                <a:ea typeface="Arial"/>
                <a:cs typeface="Times New Roman" panose="02020603050405020304" pitchFamily="18" charset="0"/>
                <a:sym typeface="Arial"/>
              </a:rPr>
              <a:t>Alternative technologies</a:t>
            </a:r>
          </a:p>
        </p:txBody>
      </p:sp>
      <p:graphicFrame>
        <p:nvGraphicFramePr>
          <p:cNvPr id="3" name="Table 2">
            <a:extLst>
              <a:ext uri="{FF2B5EF4-FFF2-40B4-BE49-F238E27FC236}">
                <a16:creationId xmlns:a16="http://schemas.microsoft.com/office/drawing/2014/main" id="{2FF64065-2445-4E76-89C9-F31CCCF6E2A5}"/>
              </a:ext>
            </a:extLst>
          </p:cNvPr>
          <p:cNvGraphicFramePr>
            <a:graphicFrameLocks noGrp="1"/>
          </p:cNvGraphicFramePr>
          <p:nvPr>
            <p:extLst>
              <p:ext uri="{D42A27DB-BD31-4B8C-83A1-F6EECF244321}">
                <p14:modId xmlns:p14="http://schemas.microsoft.com/office/powerpoint/2010/main" val="3652941160"/>
              </p:ext>
            </p:extLst>
          </p:nvPr>
        </p:nvGraphicFramePr>
        <p:xfrm>
          <a:off x="38486" y="1715388"/>
          <a:ext cx="5740400" cy="4774407"/>
        </p:xfrm>
        <a:graphic>
          <a:graphicData uri="http://schemas.openxmlformats.org/drawingml/2006/table">
            <a:tbl>
              <a:tblPr firstRow="1" firstCol="1" bandRow="1"/>
              <a:tblGrid>
                <a:gridCol w="1621132">
                  <a:extLst>
                    <a:ext uri="{9D8B030D-6E8A-4147-A177-3AD203B41FA5}">
                      <a16:colId xmlns:a16="http://schemas.microsoft.com/office/drawing/2014/main" val="2116506621"/>
                    </a:ext>
                  </a:extLst>
                </a:gridCol>
                <a:gridCol w="1518308">
                  <a:extLst>
                    <a:ext uri="{9D8B030D-6E8A-4147-A177-3AD203B41FA5}">
                      <a16:colId xmlns:a16="http://schemas.microsoft.com/office/drawing/2014/main" val="1630110685"/>
                    </a:ext>
                  </a:extLst>
                </a:gridCol>
                <a:gridCol w="1057275">
                  <a:extLst>
                    <a:ext uri="{9D8B030D-6E8A-4147-A177-3AD203B41FA5}">
                      <a16:colId xmlns:a16="http://schemas.microsoft.com/office/drawing/2014/main" val="3029024821"/>
                    </a:ext>
                  </a:extLst>
                </a:gridCol>
                <a:gridCol w="1543685">
                  <a:extLst>
                    <a:ext uri="{9D8B030D-6E8A-4147-A177-3AD203B41FA5}">
                      <a16:colId xmlns:a16="http://schemas.microsoft.com/office/drawing/2014/main" val="2838294054"/>
                    </a:ext>
                  </a:extLst>
                </a:gridCol>
              </a:tblGrid>
              <a:tr h="370396">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MRPCs</a:t>
                      </a:r>
                      <a:endParaRPr lang="en-US"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AC-LGAD</a:t>
                      </a:r>
                      <a:endParaRPr lang="en-US"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µrPICOSEC</a:t>
                      </a:r>
                      <a:endParaRPr lang="en-US"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4FF">
                        <a:alpha val="25000"/>
                      </a:srgbClr>
                    </a:solidFill>
                  </a:tcPr>
                </a:tc>
                <a:extLst>
                  <a:ext uri="{0D108BD9-81ED-4DB2-BD59-A6C34878D82A}">
                    <a16:rowId xmlns:a16="http://schemas.microsoft.com/office/drawing/2014/main" val="1816979444"/>
                  </a:ext>
                </a:extLst>
              </a:tr>
              <a:tr h="725438">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Time resolution (ps)</a:t>
                      </a:r>
                      <a:endParaRPr lang="en-US"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07000"/>
                        </a:lnSpc>
                        <a:spcBef>
                          <a:spcPts val="0"/>
                        </a:spcBef>
                        <a:spcAft>
                          <a:spcPts val="0"/>
                        </a:spcAft>
                        <a:buFont typeface="Wingdings" panose="05000000000000000000" pitchFamily="2" charset="2"/>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20 – 70 </a:t>
                      </a:r>
                      <a:r>
                        <a:rPr lang="en-US" sz="1600" b="1" dirty="0">
                          <a:solidFill>
                            <a:srgbClr val="00B050"/>
                          </a:solidFill>
                          <a:effectLst/>
                          <a:latin typeface="Times New Roman" panose="02020603050405020304" pitchFamily="18" charset="0"/>
                          <a:ea typeface="Times New Roman" panose="02020603050405020304" pitchFamily="18" charset="0"/>
                          <a:sym typeface="Wingdings" panose="05000000000000000000" pitchFamily="2" charset="2"/>
                        </a:rPr>
                        <a:t></a:t>
                      </a:r>
                      <a:endParaRPr lang="en-US" sz="1600" b="1" dirty="0">
                        <a:solidFill>
                          <a:srgbClr val="00B05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20 </a:t>
                      </a:r>
                      <a:r>
                        <a:rPr lang="en-US" sz="1600" b="1" dirty="0">
                          <a:solidFill>
                            <a:srgbClr val="00B050"/>
                          </a:solidFill>
                          <a:effectLst/>
                          <a:latin typeface="Times New Roman" panose="02020603050405020304" pitchFamily="18" charset="0"/>
                          <a:ea typeface="Times New Roman" panose="02020603050405020304" pitchFamily="18" charset="0"/>
                          <a:sym typeface="Wingdings" panose="05000000000000000000" pitchFamily="2" charset="2"/>
                        </a:rPr>
                        <a:t></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25 </a:t>
                      </a:r>
                      <a:r>
                        <a:rPr lang="en-US" sz="1600" b="1" dirty="0">
                          <a:solidFill>
                            <a:srgbClr val="00B050"/>
                          </a:solidFill>
                          <a:effectLst/>
                          <a:latin typeface="Times New Roman" panose="02020603050405020304" pitchFamily="18" charset="0"/>
                          <a:ea typeface="Times New Roman" panose="02020603050405020304" pitchFamily="18" charset="0"/>
                          <a:sym typeface="Wingdings" panose="05000000000000000000" pitchFamily="2" charset="2"/>
                        </a:rPr>
                        <a:t></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4FF">
                        <a:alpha val="25000"/>
                      </a:srgbClr>
                    </a:solidFill>
                  </a:tcPr>
                </a:tc>
                <a:extLst>
                  <a:ext uri="{0D108BD9-81ED-4DB2-BD59-A6C34878D82A}">
                    <a16:rowId xmlns:a16="http://schemas.microsoft.com/office/drawing/2014/main" val="3356814465"/>
                  </a:ext>
                </a:extLst>
              </a:tr>
              <a:tr h="725438">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Rate (MHz / cm</a:t>
                      </a:r>
                      <a:r>
                        <a:rPr lang="en-US" sz="1600" baseline="30000" dirty="0">
                          <a:solidFill>
                            <a:srgbClr val="000000"/>
                          </a:solidFill>
                          <a:effectLst/>
                          <a:latin typeface="Times New Roman" panose="02020603050405020304" pitchFamily="18" charset="0"/>
                          <a:ea typeface="Times New Roman" panose="02020603050405020304" pitchFamily="18" charset="0"/>
                        </a:rPr>
                        <a:t>2</a:t>
                      </a:r>
                      <a:r>
                        <a:rPr lang="en-US" sz="16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0.05 </a:t>
                      </a:r>
                      <a:r>
                        <a:rPr lang="en-US" sz="1600" dirty="0">
                          <a:solidFill>
                            <a:srgbClr val="FF0000"/>
                          </a:solidFill>
                          <a:effectLst/>
                          <a:latin typeface="Times New Roman" panose="02020603050405020304" pitchFamily="18" charset="0"/>
                          <a:ea typeface="Times New Roman" panose="02020603050405020304" pitchFamily="18" charset="0"/>
                          <a:sym typeface="Wingdings" panose="05000000000000000000" pitchFamily="2" charset="2"/>
                        </a:rPr>
                        <a:t></a:t>
                      </a:r>
                      <a:endParaRPr lang="en-US" sz="1600" dirty="0">
                        <a:solidFill>
                          <a:srgbClr val="FF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N/A</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&gt; 1 </a:t>
                      </a:r>
                      <a:r>
                        <a:rPr lang="en-US" sz="1600" b="1" dirty="0">
                          <a:solidFill>
                            <a:srgbClr val="00B050"/>
                          </a:solidFill>
                          <a:effectLst/>
                          <a:latin typeface="Times New Roman" panose="02020603050405020304" pitchFamily="18" charset="0"/>
                          <a:ea typeface="Times New Roman" panose="02020603050405020304" pitchFamily="18" charset="0"/>
                          <a:sym typeface="Wingdings" panose="05000000000000000000" pitchFamily="2" charset="2"/>
                        </a:rPr>
                        <a:t> </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4FF">
                        <a:alpha val="25000"/>
                      </a:srgbClr>
                    </a:solidFill>
                  </a:tcPr>
                </a:tc>
                <a:extLst>
                  <a:ext uri="{0D108BD9-81ED-4DB2-BD59-A6C34878D82A}">
                    <a16:rowId xmlns:a16="http://schemas.microsoft.com/office/drawing/2014/main" val="979325227"/>
                  </a:ext>
                </a:extLst>
              </a:tr>
              <a:tr h="1097329">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Position resolution (mm)</a:t>
                      </a:r>
                      <a:endParaRPr lang="en-US"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 10 </a:t>
                      </a:r>
                      <a:r>
                        <a:rPr lang="en-US" sz="1600" dirty="0">
                          <a:solidFill>
                            <a:srgbClr val="FF0000"/>
                          </a:solidFill>
                          <a:effectLst/>
                          <a:latin typeface="Times New Roman" panose="02020603050405020304" pitchFamily="18" charset="0"/>
                          <a:ea typeface="Times New Roman" panose="02020603050405020304" pitchFamily="18" charset="0"/>
                          <a:sym typeface="Wingdings" panose="05000000000000000000" pitchFamily="2" charset="2"/>
                        </a:rPr>
                        <a:t></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0.030 </a:t>
                      </a:r>
                      <a:r>
                        <a:rPr lang="en-US" sz="1600" b="1" dirty="0">
                          <a:solidFill>
                            <a:srgbClr val="00B050"/>
                          </a:solidFill>
                          <a:effectLst/>
                          <a:latin typeface="Times New Roman" panose="02020603050405020304" pitchFamily="18" charset="0"/>
                          <a:ea typeface="Times New Roman" panose="02020603050405020304" pitchFamily="18" charset="0"/>
                          <a:sym typeface="Wingdings" panose="05000000000000000000" pitchFamily="2" charset="2"/>
                        </a:rPr>
                        <a:t></a:t>
                      </a:r>
                    </a:p>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b="0" dirty="0">
                          <a:solidFill>
                            <a:schemeClr val="tx1"/>
                          </a:solidFill>
                          <a:effectLst/>
                          <a:latin typeface="Times New Roman" panose="02020603050405020304" pitchFamily="18" charset="0"/>
                          <a:ea typeface="Calibri" panose="020F0502020204030204" pitchFamily="34" charset="0"/>
                          <a:sym typeface="Wingdings" panose="05000000000000000000" pitchFamily="2" charset="2"/>
                        </a:rPr>
                        <a:t>(claim)</a:t>
                      </a:r>
                      <a:endParaRPr lang="en-US" sz="1600" b="0" dirty="0">
                        <a:solidFill>
                          <a:schemeClr val="tx1"/>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 &lt; 1mm </a:t>
                      </a:r>
                      <a:r>
                        <a:rPr lang="en-US" sz="1600" b="1" dirty="0">
                          <a:solidFill>
                            <a:srgbClr val="00B050"/>
                          </a:solidFill>
                          <a:effectLst/>
                          <a:latin typeface="Times New Roman" panose="02020603050405020304" pitchFamily="18" charset="0"/>
                          <a:ea typeface="Times New Roman" panose="02020603050405020304" pitchFamily="18" charset="0"/>
                          <a:sym typeface="Wingdings" panose="05000000000000000000" pitchFamily="2" charset="2"/>
                        </a:rPr>
                        <a:t></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4FF">
                        <a:alpha val="25000"/>
                      </a:srgbClr>
                    </a:solidFill>
                  </a:tcPr>
                </a:tc>
                <a:extLst>
                  <a:ext uri="{0D108BD9-81ED-4DB2-BD59-A6C34878D82A}">
                    <a16:rowId xmlns:a16="http://schemas.microsoft.com/office/drawing/2014/main" val="386779481"/>
                  </a:ext>
                </a:extLst>
              </a:tr>
              <a:tr h="759972">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Performance in high B-field</a:t>
                      </a:r>
                      <a:endParaRPr lang="en-US"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Yes</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Yes</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Yes </a:t>
                      </a:r>
                      <a:r>
                        <a:rPr lang="en-US" sz="1600" b="1" dirty="0">
                          <a:solidFill>
                            <a:srgbClr val="00B050"/>
                          </a:solidFill>
                          <a:effectLst/>
                          <a:latin typeface="Times New Roman" panose="02020603050405020304" pitchFamily="18" charset="0"/>
                          <a:ea typeface="Times New Roman" panose="02020603050405020304" pitchFamily="18" charset="0"/>
                          <a:sym typeface="Wingdings" panose="05000000000000000000" pitchFamily="2" charset="2"/>
                        </a:rPr>
                        <a:t></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4FF">
                        <a:alpha val="25000"/>
                      </a:srgbClr>
                    </a:solidFill>
                  </a:tcPr>
                </a:tc>
                <a:extLst>
                  <a:ext uri="{0D108BD9-81ED-4DB2-BD59-A6C34878D82A}">
                    <a16:rowId xmlns:a16="http://schemas.microsoft.com/office/drawing/2014/main" val="4019459850"/>
                  </a:ext>
                </a:extLst>
              </a:tr>
              <a:tr h="725438">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module size</a:t>
                      </a:r>
                      <a:endParaRPr lang="en-US"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20 × 20 cm</a:t>
                      </a:r>
                      <a:r>
                        <a:rPr lang="en-US" sz="1600" baseline="30000" dirty="0">
                          <a:solidFill>
                            <a:srgbClr val="000000"/>
                          </a:solidFill>
                          <a:effectLst/>
                          <a:latin typeface="Times New Roman" panose="02020603050405020304" pitchFamily="18" charset="0"/>
                          <a:ea typeface="Times New Roman" panose="02020603050405020304" pitchFamily="18" charset="0"/>
                        </a:rPr>
                        <a:t>2</a:t>
                      </a:r>
                      <a:r>
                        <a:rPr lang="en-US" sz="1600" baseline="0" dirty="0">
                          <a:solidFill>
                            <a:srgbClr val="000000"/>
                          </a:solidFill>
                          <a:effectLst/>
                          <a:latin typeface="Times New Roman" panose="02020603050405020304" pitchFamily="18" charset="0"/>
                          <a:ea typeface="Times New Roman" panose="02020603050405020304" pitchFamily="18" charset="0"/>
                        </a:rPr>
                        <a:t> </a:t>
                      </a:r>
                      <a:r>
                        <a:rPr lang="en-US" sz="1600" b="1" dirty="0">
                          <a:solidFill>
                            <a:srgbClr val="00B050"/>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US" sz="1600" baseline="30000" dirty="0">
                          <a:solidFill>
                            <a:srgbClr val="000000"/>
                          </a:solidFill>
                          <a:effectLst/>
                          <a:latin typeface="Times New Roman" panose="02020603050405020304" pitchFamily="18" charset="0"/>
                          <a:ea typeface="Times New Roman" panose="02020603050405020304" pitchFamily="18" charset="0"/>
                        </a:rPr>
                        <a:t> </a:t>
                      </a:r>
                      <a:endParaRPr lang="en-US" sz="1600" baseline="30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N/A</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20 × 20 cm</a:t>
                      </a:r>
                      <a:r>
                        <a:rPr lang="en-US" sz="1600" baseline="30000" dirty="0">
                          <a:solidFill>
                            <a:srgbClr val="000000"/>
                          </a:solidFill>
                          <a:effectLst/>
                          <a:latin typeface="Times New Roman" panose="02020603050405020304" pitchFamily="18" charset="0"/>
                          <a:ea typeface="Times New Roman" panose="02020603050405020304" pitchFamily="18" charset="0"/>
                        </a:rPr>
                        <a:t>2</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b="1" dirty="0">
                          <a:solidFill>
                            <a:srgbClr val="00B050"/>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US" sz="1600" dirty="0">
                          <a:solidFill>
                            <a:srgbClr val="000000"/>
                          </a:solidFill>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4FF">
                        <a:alpha val="25000"/>
                      </a:srgbClr>
                    </a:solidFill>
                  </a:tcPr>
                </a:tc>
                <a:extLst>
                  <a:ext uri="{0D108BD9-81ED-4DB2-BD59-A6C34878D82A}">
                    <a16:rowId xmlns:a16="http://schemas.microsoft.com/office/drawing/2014/main" val="1796631611"/>
                  </a:ext>
                </a:extLst>
              </a:tr>
              <a:tr h="370396">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Cost ($ M / m</a:t>
                      </a:r>
                      <a:r>
                        <a:rPr lang="en-US" sz="1600" baseline="30000" dirty="0">
                          <a:solidFill>
                            <a:srgbClr val="000000"/>
                          </a:solidFill>
                          <a:effectLst/>
                          <a:latin typeface="Times New Roman" panose="02020603050405020304" pitchFamily="18" charset="0"/>
                          <a:ea typeface="Times New Roman" panose="02020603050405020304" pitchFamily="18" charset="0"/>
                        </a:rPr>
                        <a:t>2</a:t>
                      </a:r>
                      <a:r>
                        <a:rPr lang="en-US" sz="16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0.2 – 0.4 </a:t>
                      </a:r>
                      <a:r>
                        <a:rPr lang="en-US" sz="1600" b="1" dirty="0">
                          <a:solidFill>
                            <a:srgbClr val="00B050"/>
                          </a:solidFill>
                          <a:effectLst/>
                          <a:latin typeface="Times New Roman" panose="02020603050405020304" pitchFamily="18" charset="0"/>
                          <a:ea typeface="Times New Roman" panose="02020603050405020304" pitchFamily="18" charset="0"/>
                          <a:sym typeface="Wingdings" panose="05000000000000000000" pitchFamily="2" charset="2"/>
                        </a:rPr>
                        <a:t></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High </a:t>
                      </a:r>
                      <a:r>
                        <a:rPr lang="en-US" sz="1600" dirty="0">
                          <a:solidFill>
                            <a:srgbClr val="FF0000"/>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US" sz="1600" dirty="0">
                          <a:solidFill>
                            <a:srgbClr val="000000"/>
                          </a:solidFill>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0.2 – 0.4? </a:t>
                      </a:r>
                      <a:r>
                        <a:rPr lang="en-US" sz="1600" b="1" dirty="0">
                          <a:solidFill>
                            <a:srgbClr val="00B050"/>
                          </a:solidFill>
                          <a:effectLst/>
                          <a:latin typeface="Times New Roman" panose="02020603050405020304" pitchFamily="18" charset="0"/>
                          <a:ea typeface="Times New Roman" panose="02020603050405020304" pitchFamily="18" charset="0"/>
                          <a:sym typeface="Wingdings" panose="05000000000000000000" pitchFamily="2" charset="2"/>
                        </a:rPr>
                        <a:t></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4FF">
                        <a:alpha val="25000"/>
                      </a:srgbClr>
                    </a:solidFill>
                  </a:tcPr>
                </a:tc>
                <a:extLst>
                  <a:ext uri="{0D108BD9-81ED-4DB2-BD59-A6C34878D82A}">
                    <a16:rowId xmlns:a16="http://schemas.microsoft.com/office/drawing/2014/main" val="977677429"/>
                  </a:ext>
                </a:extLst>
              </a:tr>
            </a:tbl>
          </a:graphicData>
        </a:graphic>
      </p:graphicFrame>
      <p:graphicFrame>
        <p:nvGraphicFramePr>
          <p:cNvPr id="4" name="Table 3">
            <a:extLst>
              <a:ext uri="{FF2B5EF4-FFF2-40B4-BE49-F238E27FC236}">
                <a16:creationId xmlns:a16="http://schemas.microsoft.com/office/drawing/2014/main" id="{5F23871E-19CE-49C6-A8D9-25A4204C1AC7}"/>
              </a:ext>
            </a:extLst>
          </p:cNvPr>
          <p:cNvGraphicFramePr>
            <a:graphicFrameLocks noGrp="1"/>
          </p:cNvGraphicFramePr>
          <p:nvPr>
            <p:extLst>
              <p:ext uri="{D42A27DB-BD31-4B8C-83A1-F6EECF244321}">
                <p14:modId xmlns:p14="http://schemas.microsoft.com/office/powerpoint/2010/main" val="2096095757"/>
              </p:ext>
            </p:extLst>
          </p:nvPr>
        </p:nvGraphicFramePr>
        <p:xfrm>
          <a:off x="6045201" y="1715388"/>
          <a:ext cx="6095999" cy="4774407"/>
        </p:xfrm>
        <a:graphic>
          <a:graphicData uri="http://schemas.openxmlformats.org/drawingml/2006/table">
            <a:tbl>
              <a:tblPr firstRow="1" firstCol="1" bandRow="1"/>
              <a:tblGrid>
                <a:gridCol w="1547494">
                  <a:extLst>
                    <a:ext uri="{9D8B030D-6E8A-4147-A177-3AD203B41FA5}">
                      <a16:colId xmlns:a16="http://schemas.microsoft.com/office/drawing/2014/main" val="47931328"/>
                    </a:ext>
                  </a:extLst>
                </a:gridCol>
                <a:gridCol w="1047425">
                  <a:extLst>
                    <a:ext uri="{9D8B030D-6E8A-4147-A177-3AD203B41FA5}">
                      <a16:colId xmlns:a16="http://schemas.microsoft.com/office/drawing/2014/main" val="3640328913"/>
                    </a:ext>
                  </a:extLst>
                </a:gridCol>
                <a:gridCol w="1173891">
                  <a:extLst>
                    <a:ext uri="{9D8B030D-6E8A-4147-A177-3AD203B41FA5}">
                      <a16:colId xmlns:a16="http://schemas.microsoft.com/office/drawing/2014/main" val="3742962235"/>
                    </a:ext>
                  </a:extLst>
                </a:gridCol>
                <a:gridCol w="1032523">
                  <a:extLst>
                    <a:ext uri="{9D8B030D-6E8A-4147-A177-3AD203B41FA5}">
                      <a16:colId xmlns:a16="http://schemas.microsoft.com/office/drawing/2014/main" val="3357049999"/>
                    </a:ext>
                  </a:extLst>
                </a:gridCol>
                <a:gridCol w="1294666">
                  <a:extLst>
                    <a:ext uri="{9D8B030D-6E8A-4147-A177-3AD203B41FA5}">
                      <a16:colId xmlns:a16="http://schemas.microsoft.com/office/drawing/2014/main" val="1708562532"/>
                    </a:ext>
                  </a:extLst>
                </a:gridCol>
              </a:tblGrid>
              <a:tr h="733098">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err="1">
                          <a:solidFill>
                            <a:srgbClr val="000000"/>
                          </a:solidFill>
                          <a:effectLst/>
                          <a:latin typeface="Times New Roman" panose="02020603050405020304" pitchFamily="18" charset="0"/>
                          <a:ea typeface="Times New Roman" panose="02020603050405020304" pitchFamily="18" charset="0"/>
                        </a:rPr>
                        <a:t>SiPMs</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a:solidFill>
                            <a:srgbClr val="000000"/>
                          </a:solidFill>
                          <a:effectLst/>
                          <a:latin typeface="Times New Roman" panose="02020603050405020304" pitchFamily="18" charset="0"/>
                          <a:ea typeface="Times New Roman" panose="02020603050405020304" pitchFamily="18" charset="0"/>
                        </a:rPr>
                        <a:t>MCP-PMTs</a:t>
                      </a:r>
                      <a:endParaRPr lang="en-US" sz="16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a:solidFill>
                            <a:srgbClr val="000000"/>
                          </a:solidFill>
                          <a:effectLst/>
                          <a:latin typeface="Times New Roman" panose="02020603050405020304" pitchFamily="18" charset="0"/>
                          <a:ea typeface="Times New Roman" panose="02020603050405020304" pitchFamily="18" charset="0"/>
                        </a:rPr>
                        <a:t>LAPPDs</a:t>
                      </a:r>
                      <a:endParaRPr lang="en-US" sz="16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µrPICOSEC</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4FF">
                        <a:alpha val="25000"/>
                      </a:srgbClr>
                    </a:solidFill>
                  </a:tcPr>
                </a:tc>
                <a:extLst>
                  <a:ext uri="{0D108BD9-81ED-4DB2-BD59-A6C34878D82A}">
                    <a16:rowId xmlns:a16="http://schemas.microsoft.com/office/drawing/2014/main" val="2207324891"/>
                  </a:ext>
                </a:extLst>
              </a:tr>
              <a:tr h="733098">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Time resolution (ps)</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&lt; 100</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&lt; 100</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50  </a:t>
                      </a:r>
                      <a:r>
                        <a:rPr lang="en-US" sz="1600" b="1" dirty="0">
                          <a:solidFill>
                            <a:srgbClr val="00B050"/>
                          </a:solidFill>
                          <a:effectLst/>
                          <a:latin typeface="Times New Roman" panose="02020603050405020304" pitchFamily="18" charset="0"/>
                          <a:ea typeface="Times New Roman" panose="02020603050405020304" pitchFamily="18" charset="0"/>
                          <a:sym typeface="Wingdings" panose="05000000000000000000" pitchFamily="2" charset="2"/>
                        </a:rPr>
                        <a:t></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50 </a:t>
                      </a:r>
                      <a:r>
                        <a:rPr lang="en-US" sz="1600" b="1" dirty="0">
                          <a:solidFill>
                            <a:srgbClr val="00B050"/>
                          </a:solidFill>
                          <a:effectLst/>
                          <a:latin typeface="Times New Roman" panose="02020603050405020304" pitchFamily="18" charset="0"/>
                          <a:ea typeface="Times New Roman" panose="02020603050405020304" pitchFamily="18" charset="0"/>
                          <a:sym typeface="Wingdings" panose="05000000000000000000" pitchFamily="2" charset="2"/>
                        </a:rPr>
                        <a:t></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4FF">
                        <a:alpha val="25000"/>
                      </a:srgbClr>
                    </a:solidFill>
                  </a:tcPr>
                </a:tc>
                <a:extLst>
                  <a:ext uri="{0D108BD9-81ED-4DB2-BD59-A6C34878D82A}">
                    <a16:rowId xmlns:a16="http://schemas.microsoft.com/office/drawing/2014/main" val="2599869914"/>
                  </a:ext>
                </a:extLst>
              </a:tr>
              <a:tr h="1108917">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Position resolution (mm)</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&gt; 1</a:t>
                      </a:r>
                      <a:r>
                        <a:rPr lang="en-US" sz="1600" dirty="0">
                          <a:solidFill>
                            <a:srgbClr val="FF0000"/>
                          </a:solidFill>
                          <a:effectLst/>
                          <a:latin typeface="Times New Roman" panose="02020603050405020304" pitchFamily="18" charset="0"/>
                          <a:ea typeface="Times New Roman" panose="02020603050405020304" pitchFamily="18" charset="0"/>
                          <a:sym typeface="Wingdings" panose="05000000000000000000" pitchFamily="2" charset="2"/>
                        </a:rPr>
                        <a:t></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1</a:t>
                      </a:r>
                      <a:r>
                        <a:rPr lang="en-US" sz="1600" dirty="0">
                          <a:solidFill>
                            <a:srgbClr val="FF0000"/>
                          </a:solidFill>
                          <a:effectLst/>
                          <a:latin typeface="Times New Roman" panose="02020603050405020304" pitchFamily="18" charset="0"/>
                          <a:ea typeface="Times New Roman" panose="02020603050405020304" pitchFamily="18" charset="0"/>
                          <a:sym typeface="Wingdings" panose="05000000000000000000" pitchFamily="2" charset="2"/>
                        </a:rPr>
                        <a:t></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0.3 – 1 </a:t>
                      </a:r>
                      <a:r>
                        <a:rPr lang="en-US" sz="1600" b="1" dirty="0">
                          <a:solidFill>
                            <a:srgbClr val="00B050"/>
                          </a:solidFill>
                          <a:effectLst/>
                          <a:latin typeface="Times New Roman" panose="02020603050405020304" pitchFamily="18" charset="0"/>
                          <a:ea typeface="Times New Roman" panose="02020603050405020304" pitchFamily="18" charset="0"/>
                          <a:sym typeface="Wingdings" panose="05000000000000000000" pitchFamily="2" charset="2"/>
                        </a:rPr>
                        <a:t></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&lt; 1 </a:t>
                      </a:r>
                      <a:r>
                        <a:rPr lang="en-US" sz="1600" b="1" dirty="0">
                          <a:solidFill>
                            <a:srgbClr val="00B050"/>
                          </a:solidFill>
                          <a:effectLst/>
                          <a:latin typeface="Times New Roman" panose="02020603050405020304" pitchFamily="18" charset="0"/>
                          <a:ea typeface="Times New Roman" panose="02020603050405020304" pitchFamily="18" charset="0"/>
                          <a:sym typeface="Wingdings" panose="05000000000000000000" pitchFamily="2" charset="2"/>
                        </a:rPr>
                        <a:t></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4FF">
                        <a:alpha val="25000"/>
                      </a:srgbClr>
                    </a:solidFill>
                  </a:tcPr>
                </a:tc>
                <a:extLst>
                  <a:ext uri="{0D108BD9-81ED-4DB2-BD59-A6C34878D82A}">
                    <a16:rowId xmlns:a16="http://schemas.microsoft.com/office/drawing/2014/main" val="1750671326"/>
                  </a:ext>
                </a:extLst>
              </a:tr>
              <a:tr h="733098">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Performance in high B-field</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Calibri" panose="020F0502020204030204" pitchFamily="34" charset="0"/>
                        </a:rPr>
                        <a:t>Yes</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Limited</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Limited</a:t>
                      </a:r>
                      <a:endParaRPr lang="en-US" sz="1600" b="0" dirty="0">
                        <a:solidFill>
                          <a:schemeClr val="tx1"/>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Yes </a:t>
                      </a:r>
                      <a:r>
                        <a:rPr lang="en-US" sz="1600" b="1" dirty="0">
                          <a:solidFill>
                            <a:srgbClr val="00B050"/>
                          </a:solidFill>
                          <a:effectLst/>
                          <a:latin typeface="Times New Roman" panose="02020603050405020304" pitchFamily="18" charset="0"/>
                          <a:ea typeface="Times New Roman" panose="02020603050405020304" pitchFamily="18" charset="0"/>
                          <a:sym typeface="Wingdings" panose="05000000000000000000" pitchFamily="2" charset="2"/>
                        </a:rPr>
                        <a:t></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4FF">
                        <a:alpha val="25000"/>
                      </a:srgbClr>
                    </a:solidFill>
                  </a:tcPr>
                </a:tc>
                <a:extLst>
                  <a:ext uri="{0D108BD9-81ED-4DB2-BD59-A6C34878D82A}">
                    <a16:rowId xmlns:a16="http://schemas.microsoft.com/office/drawing/2014/main" val="579962386"/>
                  </a:ext>
                </a:extLst>
              </a:tr>
              <a:tr h="733098">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Radiation hardness</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dark current </a:t>
                      </a:r>
                      <a:r>
                        <a:rPr lang="en-US" sz="1600" dirty="0">
                          <a:solidFill>
                            <a:srgbClr val="FF0000"/>
                          </a:solidFill>
                          <a:effectLst/>
                          <a:latin typeface="Times New Roman" panose="02020603050405020304" pitchFamily="18" charset="0"/>
                          <a:ea typeface="Times New Roman" panose="02020603050405020304" pitchFamily="18" charset="0"/>
                          <a:sym typeface="Wingdings" panose="05000000000000000000" pitchFamily="2" charset="2"/>
                        </a:rPr>
                        <a:t></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 N/A</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N/A </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Yes </a:t>
                      </a:r>
                      <a:r>
                        <a:rPr lang="en-US" sz="1600" b="1" dirty="0">
                          <a:solidFill>
                            <a:srgbClr val="00B050"/>
                          </a:solidFill>
                          <a:effectLst/>
                          <a:latin typeface="Times New Roman" panose="02020603050405020304" pitchFamily="18" charset="0"/>
                          <a:ea typeface="Times New Roman" panose="02020603050405020304" pitchFamily="18" charset="0"/>
                          <a:sym typeface="Wingdings" panose="05000000000000000000" pitchFamily="2" charset="2"/>
                        </a:rPr>
                        <a:t></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4FF">
                        <a:alpha val="25000"/>
                      </a:srgbClr>
                    </a:solidFill>
                  </a:tcPr>
                </a:tc>
                <a:extLst>
                  <a:ext uri="{0D108BD9-81ED-4DB2-BD59-A6C34878D82A}">
                    <a16:rowId xmlns:a16="http://schemas.microsoft.com/office/drawing/2014/main" val="3261447029"/>
                  </a:ext>
                </a:extLst>
              </a:tr>
              <a:tr h="733098">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Cost ($ M / m</a:t>
                      </a:r>
                      <a:r>
                        <a:rPr lang="en-US" sz="1600" baseline="30000" dirty="0">
                          <a:solidFill>
                            <a:srgbClr val="000000"/>
                          </a:solidFill>
                          <a:effectLst/>
                          <a:latin typeface="Times New Roman" panose="02020603050405020304" pitchFamily="18" charset="0"/>
                          <a:ea typeface="Times New Roman" panose="02020603050405020304" pitchFamily="18" charset="0"/>
                        </a:rPr>
                        <a:t>2</a:t>
                      </a:r>
                      <a:r>
                        <a:rPr lang="en-US" sz="1600" dirty="0">
                          <a:solidFill>
                            <a:srgbClr val="000000"/>
                          </a:solidFill>
                          <a:effectLst/>
                          <a:latin typeface="Times New Roman" panose="02020603050405020304" pitchFamily="18" charset="0"/>
                          <a:ea typeface="Times New Roman" panose="02020603050405020304" pitchFamily="18" charset="0"/>
                        </a:rPr>
                        <a:t>)</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0.8 – 1 </a:t>
                      </a:r>
                      <a:r>
                        <a:rPr lang="en-US" sz="1600" dirty="0">
                          <a:solidFill>
                            <a:srgbClr val="FF0000"/>
                          </a:solidFill>
                          <a:effectLst/>
                          <a:latin typeface="Times New Roman" panose="02020603050405020304" pitchFamily="18" charset="0"/>
                          <a:ea typeface="Times New Roman" panose="02020603050405020304" pitchFamily="18" charset="0"/>
                          <a:sym typeface="Wingdings" panose="05000000000000000000" pitchFamily="2" charset="2"/>
                        </a:rPr>
                        <a:t></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&gt; 1 </a:t>
                      </a:r>
                      <a:r>
                        <a:rPr lang="en-US" sz="1600" dirty="0">
                          <a:solidFill>
                            <a:srgbClr val="FF0000"/>
                          </a:solidFill>
                          <a:effectLst/>
                          <a:latin typeface="Times New Roman" panose="02020603050405020304" pitchFamily="18" charset="0"/>
                          <a:ea typeface="Times New Roman" panose="02020603050405020304" pitchFamily="18" charset="0"/>
                          <a:sym typeface="Wingdings" panose="05000000000000000000" pitchFamily="2" charset="2"/>
                        </a:rPr>
                        <a:t></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0.8 – 1 </a:t>
                      </a:r>
                      <a:r>
                        <a:rPr lang="en-US" sz="1600" dirty="0">
                          <a:solidFill>
                            <a:srgbClr val="FF0000"/>
                          </a:solidFill>
                          <a:effectLst/>
                          <a:latin typeface="Times New Roman" panose="02020603050405020304" pitchFamily="18" charset="0"/>
                          <a:ea typeface="Times New Roman" panose="02020603050405020304" pitchFamily="18" charset="0"/>
                          <a:sym typeface="Wingdings" panose="05000000000000000000" pitchFamily="2" charset="2"/>
                        </a:rPr>
                        <a:t></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dirty="0">
                          <a:solidFill>
                            <a:srgbClr val="000000"/>
                          </a:solidFill>
                          <a:effectLst/>
                          <a:latin typeface="Times New Roman" panose="02020603050405020304" pitchFamily="18" charset="0"/>
                          <a:ea typeface="Times New Roman" panose="02020603050405020304" pitchFamily="18" charset="0"/>
                        </a:rPr>
                        <a:t>0.2 – 0.4 </a:t>
                      </a:r>
                      <a:r>
                        <a:rPr lang="en-US" sz="1600" b="1" dirty="0">
                          <a:solidFill>
                            <a:srgbClr val="00B050"/>
                          </a:solidFill>
                          <a:effectLst/>
                          <a:latin typeface="Times New Roman" panose="02020603050405020304" pitchFamily="18" charset="0"/>
                          <a:ea typeface="Times New Roman" panose="02020603050405020304" pitchFamily="18" charset="0"/>
                          <a:sym typeface="Wingdings" panose="05000000000000000000" pitchFamily="2" charset="2"/>
                        </a:rPr>
                        <a:t></a:t>
                      </a:r>
                      <a:endParaRPr lang="en-US" sz="16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4FF">
                        <a:alpha val="25000"/>
                      </a:srgbClr>
                    </a:solidFill>
                  </a:tcPr>
                </a:tc>
                <a:extLst>
                  <a:ext uri="{0D108BD9-81ED-4DB2-BD59-A6C34878D82A}">
                    <a16:rowId xmlns:a16="http://schemas.microsoft.com/office/drawing/2014/main" val="1248483753"/>
                  </a:ext>
                </a:extLst>
              </a:tr>
            </a:tbl>
          </a:graphicData>
        </a:graphic>
      </p:graphicFrame>
      <p:sp>
        <p:nvSpPr>
          <p:cNvPr id="5" name="TextBox 4">
            <a:extLst>
              <a:ext uri="{FF2B5EF4-FFF2-40B4-BE49-F238E27FC236}">
                <a16:creationId xmlns:a16="http://schemas.microsoft.com/office/drawing/2014/main" id="{1A1D392D-EB94-4EA5-A86D-A883C12124B1}"/>
              </a:ext>
            </a:extLst>
          </p:cNvPr>
          <p:cNvSpPr txBox="1"/>
          <p:nvPr/>
        </p:nvSpPr>
        <p:spPr>
          <a:xfrm>
            <a:off x="4216041" y="958617"/>
            <a:ext cx="1732205" cy="369332"/>
          </a:xfrm>
          <a:prstGeom prst="rect">
            <a:avLst/>
          </a:prstGeom>
          <a:noFill/>
        </p:spPr>
        <p:txBody>
          <a:bodyPr wrap="none" rtlCol="0">
            <a:spAutoFit/>
          </a:bodyPr>
          <a:lstStyle/>
          <a:p>
            <a:pPr algn="ctr"/>
            <a:r>
              <a:rPr lang="en-US" dirty="0">
                <a:solidFill>
                  <a:srgbClr val="CC0099"/>
                </a:solidFill>
                <a:latin typeface="Times New Roman" panose="02020603050405020304" pitchFamily="18" charset="0"/>
                <a:cs typeface="Times New Roman" panose="02020603050405020304" pitchFamily="18" charset="0"/>
              </a:rPr>
              <a:t>This R&amp;D target</a:t>
            </a:r>
          </a:p>
        </p:txBody>
      </p:sp>
      <p:sp>
        <p:nvSpPr>
          <p:cNvPr id="6" name="Arrow: Down 5">
            <a:extLst>
              <a:ext uri="{FF2B5EF4-FFF2-40B4-BE49-F238E27FC236}">
                <a16:creationId xmlns:a16="http://schemas.microsoft.com/office/drawing/2014/main" id="{AABFBD8E-0309-4B71-BDED-E80F6C9B7B4F}"/>
              </a:ext>
            </a:extLst>
          </p:cNvPr>
          <p:cNvSpPr/>
          <p:nvPr/>
        </p:nvSpPr>
        <p:spPr>
          <a:xfrm>
            <a:off x="4960223" y="1319693"/>
            <a:ext cx="243840" cy="323468"/>
          </a:xfrm>
          <a:prstGeom prst="downArrow">
            <a:avLst/>
          </a:prstGeom>
          <a:solidFill>
            <a:srgbClr val="FF64FF">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TextBox 39">
            <a:extLst>
              <a:ext uri="{FF2B5EF4-FFF2-40B4-BE49-F238E27FC236}">
                <a16:creationId xmlns:a16="http://schemas.microsoft.com/office/drawing/2014/main" id="{A01CE773-5A61-49C3-A542-44FF187EBA4B}"/>
              </a:ext>
            </a:extLst>
          </p:cNvPr>
          <p:cNvSpPr txBox="1"/>
          <p:nvPr/>
        </p:nvSpPr>
        <p:spPr>
          <a:xfrm>
            <a:off x="10470312" y="958617"/>
            <a:ext cx="1732205" cy="369332"/>
          </a:xfrm>
          <a:prstGeom prst="rect">
            <a:avLst/>
          </a:prstGeom>
          <a:noFill/>
        </p:spPr>
        <p:txBody>
          <a:bodyPr wrap="none" rtlCol="0">
            <a:spAutoFit/>
          </a:bodyPr>
          <a:lstStyle/>
          <a:p>
            <a:pPr algn="ctr"/>
            <a:r>
              <a:rPr lang="en-US" dirty="0">
                <a:solidFill>
                  <a:srgbClr val="CC0099"/>
                </a:solidFill>
                <a:latin typeface="Times New Roman" panose="02020603050405020304" pitchFamily="18" charset="0"/>
                <a:cs typeface="Times New Roman" panose="02020603050405020304" pitchFamily="18" charset="0"/>
              </a:rPr>
              <a:t>This R&amp;D target</a:t>
            </a:r>
          </a:p>
        </p:txBody>
      </p:sp>
      <p:sp>
        <p:nvSpPr>
          <p:cNvPr id="41" name="Arrow: Down 40">
            <a:extLst>
              <a:ext uri="{FF2B5EF4-FFF2-40B4-BE49-F238E27FC236}">
                <a16:creationId xmlns:a16="http://schemas.microsoft.com/office/drawing/2014/main" id="{32A09B0A-684F-4F5E-855D-64B6E882D7D7}"/>
              </a:ext>
            </a:extLst>
          </p:cNvPr>
          <p:cNvSpPr/>
          <p:nvPr/>
        </p:nvSpPr>
        <p:spPr>
          <a:xfrm>
            <a:off x="11214494" y="1319693"/>
            <a:ext cx="243840" cy="323468"/>
          </a:xfrm>
          <a:prstGeom prst="downArrow">
            <a:avLst/>
          </a:prstGeom>
          <a:solidFill>
            <a:srgbClr val="FF64FF">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2E101E9-D87A-4297-B465-2CC183512D0B}"/>
              </a:ext>
            </a:extLst>
          </p:cNvPr>
          <p:cNvSpPr txBox="1"/>
          <p:nvPr/>
        </p:nvSpPr>
        <p:spPr>
          <a:xfrm>
            <a:off x="38486" y="1253510"/>
            <a:ext cx="322844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Time of Flight (TOF) detectors</a:t>
            </a:r>
          </a:p>
        </p:txBody>
      </p:sp>
      <p:sp>
        <p:nvSpPr>
          <p:cNvPr id="42" name="TextBox 41">
            <a:extLst>
              <a:ext uri="{FF2B5EF4-FFF2-40B4-BE49-F238E27FC236}">
                <a16:creationId xmlns:a16="http://schemas.microsoft.com/office/drawing/2014/main" id="{C9AC1749-2913-4148-B46B-C3E4E2B8EBE6}"/>
              </a:ext>
            </a:extLst>
          </p:cNvPr>
          <p:cNvSpPr txBox="1"/>
          <p:nvPr/>
        </p:nvSpPr>
        <p:spPr>
          <a:xfrm>
            <a:off x="6045201" y="1253510"/>
            <a:ext cx="379911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Photosensors for Cerenkov detectors</a:t>
            </a:r>
          </a:p>
        </p:txBody>
      </p:sp>
      <p:sp>
        <p:nvSpPr>
          <p:cNvPr id="2" name="Footer Placeholder 1">
            <a:extLst>
              <a:ext uri="{FF2B5EF4-FFF2-40B4-BE49-F238E27FC236}">
                <a16:creationId xmlns:a16="http://schemas.microsoft.com/office/drawing/2014/main" id="{0F61ADBC-E612-4E70-B2AC-CEF98AA8D6E4}"/>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IEEE NSS MIC RTSD 2023 Vancouver - 11/04/2023</a:t>
            </a:r>
            <a:endParaRPr lang="en-US" dirty="0">
              <a:solidFill>
                <a:schemeClr val="bg1">
                  <a:lumMod val="50000"/>
                </a:schemeClr>
              </a:solidFill>
            </a:endParaRPr>
          </a:p>
        </p:txBody>
      </p:sp>
    </p:spTree>
    <p:extLst>
      <p:ext uri="{BB962C8B-B14F-4D97-AF65-F5344CB8AC3E}">
        <p14:creationId xmlns:p14="http://schemas.microsoft.com/office/powerpoint/2010/main" val="1440803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39" name="Picture 38">
            <a:extLst>
              <a:ext uri="{FF2B5EF4-FFF2-40B4-BE49-F238E27FC236}">
                <a16:creationId xmlns:a16="http://schemas.microsoft.com/office/drawing/2014/main" id="{E36838F4-0EBE-467D-9769-420A6EA00032}"/>
              </a:ext>
            </a:extLst>
          </p:cNvPr>
          <p:cNvPicPr>
            <a:picLocks noChangeAspect="1"/>
          </p:cNvPicPr>
          <p:nvPr/>
        </p:nvPicPr>
        <p:blipFill>
          <a:blip r:embed="rId3"/>
          <a:stretch>
            <a:fillRect/>
          </a:stretch>
        </p:blipFill>
        <p:spPr>
          <a:xfrm>
            <a:off x="6181285" y="4652969"/>
            <a:ext cx="5852160" cy="1759315"/>
          </a:xfrm>
          <a:prstGeom prst="rect">
            <a:avLst/>
          </a:prstGeom>
        </p:spPr>
      </p:pic>
      <p:sp>
        <p:nvSpPr>
          <p:cNvPr id="284" name="Shape 284"/>
          <p:cNvSpPr txBox="1">
            <a:spLocks noGrp="1"/>
          </p:cNvSpPr>
          <p:nvPr>
            <p:ph type="sldNum" idx="4294967295"/>
          </p:nvPr>
        </p:nvSpPr>
        <p:spPr>
          <a:xfrm>
            <a:off x="7377479" y="6493928"/>
            <a:ext cx="2133599" cy="365125"/>
          </a:xfrm>
          <a:prstGeom prst="rect">
            <a:avLst/>
          </a:prstGeom>
          <a:noFill/>
          <a:ln>
            <a:noFill/>
          </a:ln>
        </p:spPr>
        <p:txBody>
          <a:bodyPr vert="horz" wrap="square" lIns="91350" tIns="45675" rIns="91350" bIns="45675" rtlCol="0" anchor="ctr" anchorCtr="0">
            <a:noAutofit/>
          </a:bodyPr>
          <a:lstStyle/>
          <a:p>
            <a:pPr algn="ctr">
              <a:buSzPct val="25000"/>
            </a:pPr>
            <a:fld id="{00000000-1234-1234-1234-123412341234}" type="slidenum">
              <a:rPr lang="en-US">
                <a:solidFill>
                  <a:srgbClr val="FFFFFF"/>
                </a:solidFill>
                <a:latin typeface="Calibri"/>
                <a:ea typeface="Calibri"/>
                <a:cs typeface="Calibri"/>
                <a:sym typeface="Calibri"/>
              </a:rPr>
              <a:pPr algn="ctr">
                <a:buSzPct val="25000"/>
              </a:pPr>
              <a:t>26</a:t>
            </a:fld>
            <a:endParaRPr lang="en-US">
              <a:solidFill>
                <a:srgbClr val="FFFFFF"/>
              </a:solidFill>
              <a:latin typeface="Calibri"/>
              <a:ea typeface="Calibri"/>
              <a:cs typeface="Calibri"/>
              <a:sym typeface="Calibri"/>
            </a:endParaRPr>
          </a:p>
        </p:txBody>
      </p:sp>
      <p:sp>
        <p:nvSpPr>
          <p:cNvPr id="285" name="Shape 285"/>
          <p:cNvSpPr txBox="1"/>
          <p:nvPr/>
        </p:nvSpPr>
        <p:spPr>
          <a:xfrm>
            <a:off x="1706880" y="-1"/>
            <a:ext cx="877824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chemeClr val="accent1"/>
                </a:solidFill>
                <a:latin typeface="Times New Roman" panose="02020603050405020304" pitchFamily="18" charset="0"/>
                <a:ea typeface="Arial"/>
                <a:cs typeface="Times New Roman" panose="02020603050405020304" pitchFamily="18" charset="0"/>
                <a:sym typeface="Arial"/>
              </a:rPr>
              <a:t>µRWELL-PICOSEC </a:t>
            </a:r>
            <a:r>
              <a:rPr lang="en-US" sz="2800" dirty="0">
                <a:solidFill>
                  <a:srgbClr val="C00000"/>
                </a:solidFill>
                <a:latin typeface="Times New Roman" panose="02020603050405020304" pitchFamily="18" charset="0"/>
                <a:ea typeface="Arial"/>
                <a:cs typeface="Times New Roman" panose="02020603050405020304" pitchFamily="18" charset="0"/>
                <a:sym typeface="Arial"/>
              </a:rPr>
              <a:t>vs. </a:t>
            </a:r>
            <a:r>
              <a:rPr lang="en-US" sz="2800" dirty="0">
                <a:solidFill>
                  <a:schemeClr val="accent1"/>
                </a:solidFill>
                <a:latin typeface="Times New Roman" panose="02020603050405020304" pitchFamily="18" charset="0"/>
                <a:ea typeface="Arial"/>
                <a:cs typeface="Times New Roman" panose="02020603050405020304" pitchFamily="18" charset="0"/>
                <a:sym typeface="Arial"/>
              </a:rPr>
              <a:t>standard µRWELL detector</a:t>
            </a:r>
          </a:p>
        </p:txBody>
      </p:sp>
      <p:cxnSp>
        <p:nvCxnSpPr>
          <p:cNvPr id="3" name="Straight Arrow Connector 2">
            <a:extLst>
              <a:ext uri="{FF2B5EF4-FFF2-40B4-BE49-F238E27FC236}">
                <a16:creationId xmlns:a16="http://schemas.microsoft.com/office/drawing/2014/main" id="{CCC322C8-EDC9-4604-B449-644320425721}"/>
              </a:ext>
            </a:extLst>
          </p:cNvPr>
          <p:cNvCxnSpPr>
            <a:cxnSpLocks/>
          </p:cNvCxnSpPr>
          <p:nvPr/>
        </p:nvCxnSpPr>
        <p:spPr>
          <a:xfrm>
            <a:off x="2814320" y="4700846"/>
            <a:ext cx="0" cy="85031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028DFC1-373B-4D48-BE93-13BD87E36313}"/>
              </a:ext>
            </a:extLst>
          </p:cNvPr>
          <p:cNvSpPr txBox="1"/>
          <p:nvPr/>
        </p:nvSpPr>
        <p:spPr>
          <a:xfrm rot="5400000">
            <a:off x="2802815" y="4802836"/>
            <a:ext cx="716863"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3 mm</a:t>
            </a:r>
          </a:p>
          <a:p>
            <a:pPr algn="ctr"/>
            <a:r>
              <a:rPr lang="en-US" dirty="0">
                <a:latin typeface="Times New Roman" panose="02020603050405020304" pitchFamily="18" charset="0"/>
                <a:cs typeface="Times New Roman" panose="02020603050405020304" pitchFamily="18" charset="0"/>
              </a:rPr>
              <a:t>gas</a:t>
            </a:r>
          </a:p>
        </p:txBody>
      </p:sp>
      <p:graphicFrame>
        <p:nvGraphicFramePr>
          <p:cNvPr id="72" name="Table 71">
            <a:extLst>
              <a:ext uri="{FF2B5EF4-FFF2-40B4-BE49-F238E27FC236}">
                <a16:creationId xmlns:a16="http://schemas.microsoft.com/office/drawing/2014/main" id="{C7150F72-5CCF-4D3E-BC93-2A1FE7EC800D}"/>
              </a:ext>
            </a:extLst>
          </p:cNvPr>
          <p:cNvGraphicFramePr>
            <a:graphicFrameLocks noGrp="1"/>
          </p:cNvGraphicFramePr>
          <p:nvPr>
            <p:extLst>
              <p:ext uri="{D42A27DB-BD31-4B8C-83A1-F6EECF244321}">
                <p14:modId xmlns:p14="http://schemas.microsoft.com/office/powerpoint/2010/main" val="1130502350"/>
              </p:ext>
            </p:extLst>
          </p:nvPr>
        </p:nvGraphicFramePr>
        <p:xfrm>
          <a:off x="46355" y="1003895"/>
          <a:ext cx="12069196" cy="3378955"/>
        </p:xfrm>
        <a:graphic>
          <a:graphicData uri="http://schemas.openxmlformats.org/drawingml/2006/table">
            <a:tbl>
              <a:tblPr firstRow="1" firstCol="1" bandRow="1"/>
              <a:tblGrid>
                <a:gridCol w="2678072">
                  <a:extLst>
                    <a:ext uri="{9D8B030D-6E8A-4147-A177-3AD203B41FA5}">
                      <a16:colId xmlns:a16="http://schemas.microsoft.com/office/drawing/2014/main" val="2116506621"/>
                    </a:ext>
                  </a:extLst>
                </a:gridCol>
                <a:gridCol w="4245333">
                  <a:extLst>
                    <a:ext uri="{9D8B030D-6E8A-4147-A177-3AD203B41FA5}">
                      <a16:colId xmlns:a16="http://schemas.microsoft.com/office/drawing/2014/main" val="1630110685"/>
                    </a:ext>
                  </a:extLst>
                </a:gridCol>
                <a:gridCol w="5145791">
                  <a:extLst>
                    <a:ext uri="{9D8B030D-6E8A-4147-A177-3AD203B41FA5}">
                      <a16:colId xmlns:a16="http://schemas.microsoft.com/office/drawing/2014/main" val="3029024821"/>
                    </a:ext>
                  </a:extLst>
                </a:gridCol>
              </a:tblGrid>
              <a:tr h="352465">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b="1" dirty="0">
                          <a:solidFill>
                            <a:srgbClr val="C00000"/>
                          </a:solidFill>
                          <a:effectLst/>
                          <a:latin typeface="Times New Roman" panose="02020603050405020304" pitchFamily="18" charset="0"/>
                          <a:ea typeface="Times New Roman" panose="02020603050405020304" pitchFamily="18" charset="0"/>
                        </a:rPr>
                        <a:t>Standard µRWELL detector</a:t>
                      </a:r>
                      <a:endParaRPr lang="en-US" sz="1400" b="1" dirty="0">
                        <a:solidFill>
                          <a:srgbClr val="C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b="1" dirty="0">
                          <a:solidFill>
                            <a:srgbClr val="00B050"/>
                          </a:solidFill>
                          <a:effectLst/>
                          <a:latin typeface="Times New Roman" panose="02020603050405020304" pitchFamily="18" charset="0"/>
                          <a:ea typeface="Times New Roman" panose="02020603050405020304" pitchFamily="18" charset="0"/>
                        </a:rPr>
                        <a:t>µrPICOSEC: </a:t>
                      </a:r>
                      <a:r>
                        <a:rPr lang="en-US" sz="1400" b="1" dirty="0">
                          <a:solidFill>
                            <a:schemeClr val="tx1"/>
                          </a:solidFill>
                          <a:latin typeface="Times New Roman" panose="02020603050405020304" pitchFamily="18" charset="0"/>
                          <a:ea typeface="Times New Roman" panose="02020603050405020304" pitchFamily="18" charset="0"/>
                        </a:rPr>
                        <a:t>picosecond uRWELL detector</a:t>
                      </a:r>
                      <a:endParaRPr lang="en-US" sz="1400" b="1" dirty="0">
                        <a:solidFill>
                          <a:schemeClr val="tx1"/>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4FF">
                        <a:alpha val="25000"/>
                      </a:srgbClr>
                    </a:solidFill>
                  </a:tcPr>
                </a:tc>
                <a:extLst>
                  <a:ext uri="{0D108BD9-81ED-4DB2-BD59-A6C34878D82A}">
                    <a16:rowId xmlns:a16="http://schemas.microsoft.com/office/drawing/2014/main" val="1816979444"/>
                  </a:ext>
                </a:extLst>
              </a:tr>
              <a:tr h="538880">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b="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Primary electrons production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dirty="0">
                          <a:solidFill>
                            <a:srgbClr val="000000"/>
                          </a:solidFill>
                          <a:effectLst/>
                          <a:latin typeface="Times New Roman" panose="02020603050405020304" pitchFamily="18" charset="0"/>
                          <a:ea typeface="Calibri" panose="020F0502020204030204" pitchFamily="34" charset="0"/>
                        </a:rPr>
                        <a:t>Ionization of gas molecule by charged particles, </a:t>
                      </a:r>
                      <a:r>
                        <a:rPr lang="en-US" sz="1400" dirty="0">
                          <a:solidFill>
                            <a:srgbClr val="000000"/>
                          </a:solidFill>
                          <a:effectLst/>
                          <a:latin typeface="Times New Roman" panose="02020603050405020304" pitchFamily="18" charset="0"/>
                          <a:ea typeface="Calibri" panose="020F0502020204030204" pitchFamily="34" charset="0"/>
                          <a:sym typeface="Wingdings" panose="05000000000000000000" pitchFamily="2" charset="2"/>
                        </a:rPr>
                        <a:t>typically, 3 mm gas  limitation for timing performance</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dirty="0">
                          <a:solidFill>
                            <a:srgbClr val="000000"/>
                          </a:solidFill>
                          <a:effectLst/>
                          <a:latin typeface="Times New Roman" panose="02020603050405020304" pitchFamily="18" charset="0"/>
                          <a:ea typeface="Times New Roman" panose="02020603050405020304" pitchFamily="18" charset="0"/>
                        </a:rPr>
                        <a:t>Charged particles creates Cerenkov photons in radiator </a:t>
                      </a:r>
                      <a:r>
                        <a:rPr lang="en-US" sz="1400" dirty="0">
                          <a:solidFill>
                            <a:srgbClr val="000000"/>
                          </a:solidFill>
                          <a:effectLst/>
                          <a:latin typeface="Times New Roman" panose="02020603050405020304" pitchFamily="18" charset="0"/>
                          <a:ea typeface="Times New Roman" panose="02020603050405020304" pitchFamily="18" charset="0"/>
                          <a:sym typeface="Wingdings" panose="05000000000000000000" pitchFamily="2" charset="2"/>
                        </a:rPr>
                        <a:t> photons conversion in photocathode   produced photoelectrons</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4FF">
                        <a:alpha val="25000"/>
                      </a:srgbClr>
                    </a:solidFill>
                  </a:tcPr>
                </a:tc>
                <a:extLst>
                  <a:ext uri="{0D108BD9-81ED-4DB2-BD59-A6C34878D82A}">
                    <a16:rowId xmlns:a16="http://schemas.microsoft.com/office/drawing/2014/main" val="3356814465"/>
                  </a:ext>
                </a:extLst>
              </a:tr>
              <a:tr h="538880">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b="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Amplification mechanism</a:t>
                      </a:r>
                      <a:endParaRPr lang="en-US" sz="1600" b="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dirty="0">
                          <a:solidFill>
                            <a:srgbClr val="000000"/>
                          </a:solidFill>
                          <a:effectLst/>
                          <a:latin typeface="Times New Roman" panose="02020603050405020304" pitchFamily="18" charset="0"/>
                          <a:ea typeface="Times New Roman" panose="02020603050405020304" pitchFamily="18" charset="0"/>
                        </a:rPr>
                        <a:t>Primary charges drift to µRWELL amplification stage </a:t>
                      </a:r>
                      <a:r>
                        <a:rPr lang="en-US" sz="1400" dirty="0">
                          <a:solidFill>
                            <a:srgbClr val="000000"/>
                          </a:solidFill>
                          <a:effectLst/>
                          <a:latin typeface="Times New Roman" panose="02020603050405020304" pitchFamily="18" charset="0"/>
                          <a:ea typeface="Times New Roman" panose="02020603050405020304" pitchFamily="18" charset="0"/>
                          <a:sym typeface="Wingdings" panose="05000000000000000000" pitchFamily="2" charset="2"/>
                        </a:rPr>
                        <a:t> amplification with typical gain of 10</a:t>
                      </a:r>
                      <a:r>
                        <a:rPr lang="en-US" sz="1400" baseline="30000" dirty="0">
                          <a:solidFill>
                            <a:srgbClr val="000000"/>
                          </a:solidFill>
                          <a:effectLst/>
                          <a:latin typeface="Times New Roman" panose="02020603050405020304" pitchFamily="18" charset="0"/>
                          <a:ea typeface="Times New Roman" panose="02020603050405020304" pitchFamily="18" charset="0"/>
                          <a:sym typeface="Wingdings" panose="05000000000000000000" pitchFamily="2" charset="2"/>
                        </a:rPr>
                        <a:t>4</a:t>
                      </a:r>
                      <a:endParaRPr lang="en-US" sz="1400" baseline="30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dirty="0">
                          <a:solidFill>
                            <a:srgbClr val="000000"/>
                          </a:solidFill>
                          <a:effectLst/>
                          <a:latin typeface="Times New Roman" panose="02020603050405020304" pitchFamily="18" charset="0"/>
                          <a:ea typeface="Times New Roman" panose="02020603050405020304" pitchFamily="18" charset="0"/>
                        </a:rPr>
                        <a:t>Photoelectrons are pre-amplified in high e-field in 100 to 200 um gas then a second amplification by µRWELL </a:t>
                      </a:r>
                      <a:r>
                        <a:rPr lang="en-US" sz="1400" dirty="0">
                          <a:solidFill>
                            <a:srgbClr val="000000"/>
                          </a:solidFill>
                          <a:effectLst/>
                          <a:latin typeface="Times New Roman" panose="02020603050405020304" pitchFamily="18" charset="0"/>
                          <a:ea typeface="Times New Roman" panose="02020603050405020304" pitchFamily="18" charset="0"/>
                          <a:sym typeface="Wingdings" panose="05000000000000000000" pitchFamily="2" charset="2"/>
                        </a:rPr>
                        <a:t> total gain can reach 10</a:t>
                      </a:r>
                      <a:r>
                        <a:rPr lang="en-US" sz="1400" baseline="30000" dirty="0">
                          <a:solidFill>
                            <a:srgbClr val="000000"/>
                          </a:solidFill>
                          <a:effectLst/>
                          <a:latin typeface="Times New Roman" panose="02020603050405020304" pitchFamily="18" charset="0"/>
                          <a:ea typeface="Times New Roman" panose="02020603050405020304" pitchFamily="18" charset="0"/>
                          <a:sym typeface="Wingdings" panose="05000000000000000000" pitchFamily="2" charset="2"/>
                        </a:rPr>
                        <a:t>7</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4FF">
                        <a:alpha val="25000"/>
                      </a:srgbClr>
                    </a:solidFill>
                  </a:tcPr>
                </a:tc>
                <a:extLst>
                  <a:ext uri="{0D108BD9-81ED-4DB2-BD59-A6C34878D82A}">
                    <a16:rowId xmlns:a16="http://schemas.microsoft.com/office/drawing/2014/main" val="979325227"/>
                  </a:ext>
                </a:extLst>
              </a:tr>
              <a:tr h="484232">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b="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Signal collection structures</a:t>
                      </a:r>
                      <a:endParaRPr lang="en-US" sz="1600" b="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dirty="0">
                          <a:solidFill>
                            <a:srgbClr val="000000"/>
                          </a:solidFill>
                          <a:effectLst/>
                          <a:latin typeface="Times New Roman" panose="02020603050405020304" pitchFamily="18" charset="0"/>
                          <a:ea typeface="Times New Roman" panose="02020603050405020304" pitchFamily="18" charset="0"/>
                        </a:rPr>
                        <a:t>Strips, pads, large capacitance, high rate</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dirty="0">
                          <a:solidFill>
                            <a:srgbClr val="000000"/>
                          </a:solidFill>
                          <a:effectLst/>
                          <a:latin typeface="Times New Roman" panose="02020603050405020304" pitchFamily="18" charset="0"/>
                          <a:ea typeface="Times New Roman" panose="02020603050405020304" pitchFamily="18" charset="0"/>
                        </a:rPr>
                        <a:t>Pads, small capacitance critical for high S/N</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4FF">
                        <a:alpha val="25000"/>
                      </a:srgbClr>
                    </a:solidFill>
                  </a:tcPr>
                </a:tc>
                <a:extLst>
                  <a:ext uri="{0D108BD9-81ED-4DB2-BD59-A6C34878D82A}">
                    <a16:rowId xmlns:a16="http://schemas.microsoft.com/office/drawing/2014/main" val="386779481"/>
                  </a:ext>
                </a:extLst>
              </a:tr>
              <a:tr h="386738">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600" b="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Position resolution</a:t>
                      </a:r>
                      <a:endParaRPr lang="en-US" sz="1600" b="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dirty="0">
                          <a:solidFill>
                            <a:srgbClr val="000000"/>
                          </a:solidFill>
                          <a:effectLst/>
                          <a:latin typeface="Times New Roman" panose="02020603050405020304" pitchFamily="18" charset="0"/>
                          <a:ea typeface="Times New Roman" panose="02020603050405020304" pitchFamily="18" charset="0"/>
                        </a:rPr>
                        <a:t>~50 to 100 µm space point resolution</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dirty="0">
                          <a:solidFill>
                            <a:srgbClr val="000000"/>
                          </a:solidFill>
                          <a:effectLst/>
                          <a:latin typeface="Times New Roman" panose="02020603050405020304" pitchFamily="18" charset="0"/>
                          <a:ea typeface="Times New Roman" panose="02020603050405020304" pitchFamily="18" charset="0"/>
                        </a:rPr>
                        <a:t>To be evaluated</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4FF">
                        <a:alpha val="25000"/>
                      </a:srgbClr>
                    </a:solidFill>
                  </a:tcPr>
                </a:tc>
                <a:extLst>
                  <a:ext uri="{0D108BD9-81ED-4DB2-BD59-A6C34878D82A}">
                    <a16:rowId xmlns:a16="http://schemas.microsoft.com/office/drawing/2014/main" val="4019459850"/>
                  </a:ext>
                </a:extLst>
              </a:tr>
              <a:tr h="538880">
                <a:tc>
                  <a:txBody>
                    <a:bodyPr/>
                    <a:lstStyle/>
                    <a:p>
                      <a:pPr marL="0" marR="0" lvl="0" indent="0" algn="just" defTabSz="914400" rtl="0" eaLnBrk="1" fontAlgn="auto" latinLnBrk="0" hangingPunct="1">
                        <a:lnSpc>
                          <a:spcPct val="107000"/>
                        </a:lnSpc>
                        <a:spcBef>
                          <a:spcPts val="0"/>
                        </a:spcBef>
                        <a:spcAft>
                          <a:spcPts val="0"/>
                        </a:spcAft>
                        <a:buClrTx/>
                        <a:buSzTx/>
                        <a:buFontTx/>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lang="en-US" sz="1600" b="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Timing resolution</a:t>
                      </a:r>
                      <a:endParaRPr lang="en-US" sz="1600" b="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4 ns with specific gas mixture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lang="en-US" sz="1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Goal:</a:t>
                      </a:r>
                      <a:r>
                        <a:rPr lang="en-US" sz="1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25 ps for charged particle</a:t>
                      </a:r>
                    </a:p>
                    <a:p>
                      <a:pPr marL="0" marR="0" lvl="0" indent="0" algn="just" defTabSz="914400" rtl="0" eaLnBrk="1" fontAlgn="auto" latinLnBrk="0" hangingPunct="1">
                        <a:lnSpc>
                          <a:spcPct val="107000"/>
                        </a:lnSpc>
                        <a:spcBef>
                          <a:spcPts val="0"/>
                        </a:spcBef>
                        <a:spcAft>
                          <a:spcPts val="0"/>
                        </a:spcAft>
                        <a:buClrTx/>
                        <a:buSzTx/>
                        <a:buFontTx/>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lang="en-US" sz="1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Goal:</a:t>
                      </a:r>
                      <a:r>
                        <a:rPr lang="en-US" sz="1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50 to 100 ps for single photon detection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4FF">
                        <a:alpha val="25000"/>
                      </a:srgbClr>
                    </a:solidFill>
                  </a:tcPr>
                </a:tc>
                <a:extLst>
                  <a:ext uri="{0D108BD9-81ED-4DB2-BD59-A6C34878D82A}">
                    <a16:rowId xmlns:a16="http://schemas.microsoft.com/office/drawing/2014/main" val="1796631611"/>
                  </a:ext>
                </a:extLst>
              </a:tr>
              <a:tr h="538880">
                <a:tc>
                  <a:txBody>
                    <a:bodyPr/>
                    <a:lstStyle/>
                    <a:p>
                      <a:pPr marL="0" marR="0" lvl="0" indent="0" algn="just" defTabSz="914400" rtl="0" eaLnBrk="1" fontAlgn="auto" latinLnBrk="0" hangingPunct="1">
                        <a:lnSpc>
                          <a:spcPct val="107000"/>
                        </a:lnSpc>
                        <a:spcBef>
                          <a:spcPts val="0"/>
                        </a:spcBef>
                        <a:spcAft>
                          <a:spcPts val="0"/>
                        </a:spcAft>
                        <a:buClrTx/>
                        <a:buSzTx/>
                        <a:buFontTx/>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lang="en-US" sz="1600" b="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Area of application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Tracking: large-area, low-cost, precision position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PID: Time of flight (TOF) &amp; photosensors for Cerenkov detectors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4FF">
                        <a:alpha val="25000"/>
                      </a:srgbClr>
                    </a:solidFill>
                  </a:tcPr>
                </a:tc>
                <a:extLst>
                  <a:ext uri="{0D108BD9-81ED-4DB2-BD59-A6C34878D82A}">
                    <a16:rowId xmlns:a16="http://schemas.microsoft.com/office/drawing/2014/main" val="2505944748"/>
                  </a:ext>
                </a:extLst>
              </a:tr>
            </a:tbl>
          </a:graphicData>
        </a:graphic>
      </p:graphicFrame>
      <p:grpSp>
        <p:nvGrpSpPr>
          <p:cNvPr id="14" name="Group 13">
            <a:extLst>
              <a:ext uri="{FF2B5EF4-FFF2-40B4-BE49-F238E27FC236}">
                <a16:creationId xmlns:a16="http://schemas.microsoft.com/office/drawing/2014/main" id="{7AEA9CFA-6E99-48A4-8A94-605D49A37317}"/>
              </a:ext>
            </a:extLst>
          </p:cNvPr>
          <p:cNvGrpSpPr/>
          <p:nvPr/>
        </p:nvGrpSpPr>
        <p:grpSpPr>
          <a:xfrm>
            <a:off x="6135350" y="4399829"/>
            <a:ext cx="3459678" cy="2305542"/>
            <a:chOff x="6182975" y="4435389"/>
            <a:chExt cx="3459678" cy="2305542"/>
          </a:xfrm>
        </p:grpSpPr>
        <p:grpSp>
          <p:nvGrpSpPr>
            <p:cNvPr id="2" name="Group 1">
              <a:extLst>
                <a:ext uri="{FF2B5EF4-FFF2-40B4-BE49-F238E27FC236}">
                  <a16:creationId xmlns:a16="http://schemas.microsoft.com/office/drawing/2014/main" id="{17CECAF8-60BE-4E86-898D-CAC292B43F87}"/>
                </a:ext>
              </a:extLst>
            </p:cNvPr>
            <p:cNvGrpSpPr/>
            <p:nvPr/>
          </p:nvGrpSpPr>
          <p:grpSpPr>
            <a:xfrm>
              <a:off x="7350282" y="4454931"/>
              <a:ext cx="2292371" cy="2286000"/>
              <a:chOff x="7350282" y="4333487"/>
              <a:chExt cx="2292371" cy="2286000"/>
            </a:xfrm>
          </p:grpSpPr>
          <p:grpSp>
            <p:nvGrpSpPr>
              <p:cNvPr id="44" name="Group 43">
                <a:extLst>
                  <a:ext uri="{FF2B5EF4-FFF2-40B4-BE49-F238E27FC236}">
                    <a16:creationId xmlns:a16="http://schemas.microsoft.com/office/drawing/2014/main" id="{3BB0A6FD-92F1-4127-82C0-D08CFC4ABD70}"/>
                  </a:ext>
                </a:extLst>
              </p:cNvPr>
              <p:cNvGrpSpPr/>
              <p:nvPr/>
            </p:nvGrpSpPr>
            <p:grpSpPr>
              <a:xfrm>
                <a:off x="8694754" y="4333487"/>
                <a:ext cx="947899" cy="2286000"/>
                <a:chOff x="8434364" y="3867912"/>
                <a:chExt cx="1046480" cy="2523744"/>
              </a:xfrm>
            </p:grpSpPr>
            <p:cxnSp>
              <p:nvCxnSpPr>
                <p:cNvPr id="45" name="Straight Arrow Connector 44">
                  <a:extLst>
                    <a:ext uri="{FF2B5EF4-FFF2-40B4-BE49-F238E27FC236}">
                      <a16:creationId xmlns:a16="http://schemas.microsoft.com/office/drawing/2014/main" id="{7A519F49-2F92-4B97-B536-5E4EF90A1AEA}"/>
                    </a:ext>
                  </a:extLst>
                </p:cNvPr>
                <p:cNvCxnSpPr>
                  <a:cxnSpLocks/>
                </p:cNvCxnSpPr>
                <p:nvPr/>
              </p:nvCxnSpPr>
              <p:spPr>
                <a:xfrm flipH="1">
                  <a:off x="8957605" y="3867912"/>
                  <a:ext cx="0" cy="252374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C3844CEE-8E70-4E6D-83A1-FEDC6DB4B040}"/>
                    </a:ext>
                  </a:extLst>
                </p:cNvPr>
                <p:cNvGrpSpPr/>
                <p:nvPr/>
              </p:nvGrpSpPr>
              <p:grpSpPr>
                <a:xfrm>
                  <a:off x="8434364" y="4273476"/>
                  <a:ext cx="1046480" cy="1339931"/>
                  <a:chOff x="8434364" y="4273476"/>
                  <a:chExt cx="1046480" cy="1339931"/>
                </a:xfrm>
              </p:grpSpPr>
              <p:sp>
                <p:nvSpPr>
                  <p:cNvPr id="47" name="Isosceles Triangle 46">
                    <a:extLst>
                      <a:ext uri="{FF2B5EF4-FFF2-40B4-BE49-F238E27FC236}">
                        <a16:creationId xmlns:a16="http://schemas.microsoft.com/office/drawing/2014/main" id="{DCE31B38-A677-4319-8CE4-EB2E9626FBBD}"/>
                      </a:ext>
                    </a:extLst>
                  </p:cNvPr>
                  <p:cNvSpPr/>
                  <p:nvPr/>
                </p:nvSpPr>
                <p:spPr>
                  <a:xfrm>
                    <a:off x="8434364" y="4273476"/>
                    <a:ext cx="1046480" cy="859972"/>
                  </a:xfrm>
                  <a:prstGeom prst="triangle">
                    <a:avLst/>
                  </a:prstGeom>
                  <a:solidFill>
                    <a:srgbClr val="FF64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4B5ED98-58CE-4D89-AEC3-56D986706B01}"/>
                      </a:ext>
                    </a:extLst>
                  </p:cNvPr>
                  <p:cNvSpPr>
                    <a:spLocks noChangeAspect="1"/>
                  </p:cNvSpPr>
                  <p:nvPr/>
                </p:nvSpPr>
                <p:spPr>
                  <a:xfrm>
                    <a:off x="8436862" y="513312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1F53F66F-6170-47B2-9A46-1845CCAFCDFD}"/>
                      </a:ext>
                    </a:extLst>
                  </p:cNvPr>
                  <p:cNvSpPr>
                    <a:spLocks noChangeAspect="1"/>
                  </p:cNvSpPr>
                  <p:nvPr/>
                </p:nvSpPr>
                <p:spPr>
                  <a:xfrm>
                    <a:off x="8719784" y="513729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335CE3D-1709-411B-910D-D53A53026A43}"/>
                      </a:ext>
                    </a:extLst>
                  </p:cNvPr>
                  <p:cNvSpPr>
                    <a:spLocks noChangeAspect="1"/>
                  </p:cNvSpPr>
                  <p:nvPr/>
                </p:nvSpPr>
                <p:spPr>
                  <a:xfrm>
                    <a:off x="8578323" y="513729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2C633F8-4187-4098-95E1-626B4A5C1750}"/>
                      </a:ext>
                    </a:extLst>
                  </p:cNvPr>
                  <p:cNvSpPr>
                    <a:spLocks noChangeAspect="1"/>
                  </p:cNvSpPr>
                  <p:nvPr/>
                </p:nvSpPr>
                <p:spPr>
                  <a:xfrm>
                    <a:off x="8861245" y="513729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7D71A8F5-E3C2-4785-916D-604107FC9C32}"/>
                      </a:ext>
                    </a:extLst>
                  </p:cNvPr>
                  <p:cNvSpPr>
                    <a:spLocks noChangeAspect="1"/>
                  </p:cNvSpPr>
                  <p:nvPr/>
                </p:nvSpPr>
                <p:spPr>
                  <a:xfrm>
                    <a:off x="9002706" y="513729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22BE7179-8D30-44FF-B628-A1E8126F8209}"/>
                      </a:ext>
                    </a:extLst>
                  </p:cNvPr>
                  <p:cNvSpPr>
                    <a:spLocks noChangeAspect="1"/>
                  </p:cNvSpPr>
                  <p:nvPr/>
                </p:nvSpPr>
                <p:spPr>
                  <a:xfrm>
                    <a:off x="9144167" y="513729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B93FB1E-B75A-4FE5-8CF9-DBF42769B8BD}"/>
                      </a:ext>
                    </a:extLst>
                  </p:cNvPr>
                  <p:cNvSpPr>
                    <a:spLocks noChangeAspect="1"/>
                  </p:cNvSpPr>
                  <p:nvPr/>
                </p:nvSpPr>
                <p:spPr>
                  <a:xfrm>
                    <a:off x="9427086" y="5128928"/>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E7034D2D-3E64-4F0F-8E54-C9EB64F98CA7}"/>
                      </a:ext>
                    </a:extLst>
                  </p:cNvPr>
                  <p:cNvSpPr>
                    <a:spLocks noChangeAspect="1"/>
                  </p:cNvSpPr>
                  <p:nvPr/>
                </p:nvSpPr>
                <p:spPr>
                  <a:xfrm>
                    <a:off x="9285628" y="513729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5BB620B4-C009-43F2-BC32-51FEF7659927}"/>
                      </a:ext>
                    </a:extLst>
                  </p:cNvPr>
                  <p:cNvGrpSpPr/>
                  <p:nvPr/>
                </p:nvGrpSpPr>
                <p:grpSpPr>
                  <a:xfrm>
                    <a:off x="8465902" y="5173871"/>
                    <a:ext cx="352909" cy="439536"/>
                    <a:chOff x="8478511" y="5173869"/>
                    <a:chExt cx="221091" cy="333360"/>
                  </a:xfrm>
                </p:grpSpPr>
                <p:sp>
                  <p:nvSpPr>
                    <p:cNvPr id="57" name="Chord 56">
                      <a:extLst>
                        <a:ext uri="{FF2B5EF4-FFF2-40B4-BE49-F238E27FC236}">
                          <a16:creationId xmlns:a16="http://schemas.microsoft.com/office/drawing/2014/main" id="{0D80644A-F24C-4200-A1B3-FB10A377442C}"/>
                        </a:ext>
                      </a:extLst>
                    </p:cNvPr>
                    <p:cNvSpPr/>
                    <p:nvPr/>
                  </p:nvSpPr>
                  <p:spPr>
                    <a:xfrm rot="5400000">
                      <a:off x="8462034" y="5269660"/>
                      <a:ext cx="254046" cy="221091"/>
                    </a:xfrm>
                    <a:prstGeom prst="chord">
                      <a:avLst>
                        <a:gd name="adj1" fmla="val 6848365"/>
                        <a:gd name="adj2" fmla="val 14824953"/>
                      </a:avLst>
                    </a:prstGeom>
                    <a:solidFill>
                      <a:srgbClr val="FF9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hord 57">
                      <a:extLst>
                        <a:ext uri="{FF2B5EF4-FFF2-40B4-BE49-F238E27FC236}">
                          <a16:creationId xmlns:a16="http://schemas.microsoft.com/office/drawing/2014/main" id="{F2CE60EF-A8F8-4913-ACD2-52F778BA727D}"/>
                        </a:ext>
                      </a:extLst>
                    </p:cNvPr>
                    <p:cNvSpPr/>
                    <p:nvPr/>
                  </p:nvSpPr>
                  <p:spPr>
                    <a:xfrm rot="5400000">
                      <a:off x="8462034" y="5252259"/>
                      <a:ext cx="254047" cy="97268"/>
                    </a:xfrm>
                    <a:prstGeom prst="chord">
                      <a:avLst>
                        <a:gd name="adj1" fmla="val 6848365"/>
                        <a:gd name="adj2" fmla="val 14824953"/>
                      </a:avLst>
                    </a:prstGeom>
                    <a:solidFill>
                      <a:srgbClr val="FF9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70" name="Straight Arrow Connector 69">
                <a:extLst>
                  <a:ext uri="{FF2B5EF4-FFF2-40B4-BE49-F238E27FC236}">
                    <a16:creationId xmlns:a16="http://schemas.microsoft.com/office/drawing/2014/main" id="{0BFFCA42-FDBC-497F-99F7-C0D1369981A9}"/>
                  </a:ext>
                </a:extLst>
              </p:cNvPr>
              <p:cNvCxnSpPr>
                <a:cxnSpLocks/>
              </p:cNvCxnSpPr>
              <p:nvPr/>
            </p:nvCxnSpPr>
            <p:spPr>
              <a:xfrm>
                <a:off x="8534868" y="5473006"/>
                <a:ext cx="0" cy="18288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76197581-621E-412A-8CDD-AC2089D70E39}"/>
                  </a:ext>
                </a:extLst>
              </p:cNvPr>
              <p:cNvSpPr txBox="1"/>
              <p:nvPr/>
            </p:nvSpPr>
            <p:spPr>
              <a:xfrm>
                <a:off x="7350282" y="4902905"/>
                <a:ext cx="1266816"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0.1 mm gas</a:t>
                </a:r>
              </a:p>
            </p:txBody>
          </p:sp>
          <p:cxnSp>
            <p:nvCxnSpPr>
              <p:cNvPr id="9" name="Straight Arrow Connector 8">
                <a:extLst>
                  <a:ext uri="{FF2B5EF4-FFF2-40B4-BE49-F238E27FC236}">
                    <a16:creationId xmlns:a16="http://schemas.microsoft.com/office/drawing/2014/main" id="{44221047-C69C-49E2-BEE6-F627891BD57F}"/>
                  </a:ext>
                </a:extLst>
              </p:cNvPr>
              <p:cNvCxnSpPr>
                <a:cxnSpLocks/>
                <a:stCxn id="71" idx="2"/>
              </p:cNvCxnSpPr>
              <p:nvPr/>
            </p:nvCxnSpPr>
            <p:spPr>
              <a:xfrm>
                <a:off x="7983690" y="5241459"/>
                <a:ext cx="397986" cy="3501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3622B45F-6601-45F4-B049-F677B7387244}"/>
                </a:ext>
              </a:extLst>
            </p:cNvPr>
            <p:cNvSpPr/>
            <p:nvPr/>
          </p:nvSpPr>
          <p:spPr>
            <a:xfrm>
              <a:off x="6182975" y="4435389"/>
              <a:ext cx="1167307" cy="307777"/>
            </a:xfrm>
            <a:prstGeom prst="rect">
              <a:avLst/>
            </a:prstGeom>
          </p:spPr>
          <p:txBody>
            <a:bodyPr wrap="none">
              <a:spAutoFit/>
            </a:bodyPr>
            <a:lstStyle/>
            <a:p>
              <a:r>
                <a:rPr lang="en-US" sz="1400" b="1" dirty="0">
                  <a:solidFill>
                    <a:srgbClr val="00B050"/>
                  </a:solidFill>
                  <a:latin typeface="Times New Roman" panose="02020603050405020304" pitchFamily="18" charset="0"/>
                  <a:ea typeface="Times New Roman" panose="02020603050405020304" pitchFamily="18" charset="0"/>
                </a:rPr>
                <a:t>µrPICOSEC</a:t>
              </a:r>
              <a:endParaRPr lang="en-US" sz="1400" b="1" dirty="0">
                <a:solidFill>
                  <a:srgbClr val="00B050"/>
                </a:solidFill>
              </a:endParaRPr>
            </a:p>
          </p:txBody>
        </p:sp>
      </p:grpSp>
      <p:grpSp>
        <p:nvGrpSpPr>
          <p:cNvPr id="13" name="Group 12">
            <a:extLst>
              <a:ext uri="{FF2B5EF4-FFF2-40B4-BE49-F238E27FC236}">
                <a16:creationId xmlns:a16="http://schemas.microsoft.com/office/drawing/2014/main" id="{C7C26EC2-C724-4416-A51A-82A210EA6B2A}"/>
              </a:ext>
            </a:extLst>
          </p:cNvPr>
          <p:cNvGrpSpPr/>
          <p:nvPr/>
        </p:nvGrpSpPr>
        <p:grpSpPr>
          <a:xfrm>
            <a:off x="227488" y="4448770"/>
            <a:ext cx="4409475" cy="2307242"/>
            <a:chOff x="91603" y="4474170"/>
            <a:chExt cx="4409475" cy="2307242"/>
          </a:xfrm>
        </p:grpSpPr>
        <p:grpSp>
          <p:nvGrpSpPr>
            <p:cNvPr id="61" name="Group 60">
              <a:extLst>
                <a:ext uri="{FF2B5EF4-FFF2-40B4-BE49-F238E27FC236}">
                  <a16:creationId xmlns:a16="http://schemas.microsoft.com/office/drawing/2014/main" id="{2D4098E2-D0C8-4086-99BE-A6AE4A357B24}"/>
                </a:ext>
              </a:extLst>
            </p:cNvPr>
            <p:cNvGrpSpPr>
              <a:grpSpLocks noChangeAspect="1"/>
            </p:cNvGrpSpPr>
            <p:nvPr/>
          </p:nvGrpSpPr>
          <p:grpSpPr>
            <a:xfrm>
              <a:off x="91603" y="4495412"/>
              <a:ext cx="4409475" cy="2286000"/>
              <a:chOff x="-50800" y="3941064"/>
              <a:chExt cx="4848712" cy="2513714"/>
            </a:xfrm>
          </p:grpSpPr>
          <p:pic>
            <p:nvPicPr>
              <p:cNvPr id="67" name="Picture 66">
                <a:extLst>
                  <a:ext uri="{FF2B5EF4-FFF2-40B4-BE49-F238E27FC236}">
                    <a16:creationId xmlns:a16="http://schemas.microsoft.com/office/drawing/2014/main" id="{2C186056-FBC2-428E-9DE5-40DD3B430775}"/>
                  </a:ext>
                </a:extLst>
              </p:cNvPr>
              <p:cNvPicPr>
                <a:picLocks noChangeAspect="1"/>
              </p:cNvPicPr>
              <p:nvPr/>
            </p:nvPicPr>
            <p:blipFill>
              <a:blip r:embed="rId4"/>
              <a:stretch>
                <a:fillRect/>
              </a:stretch>
            </p:blipFill>
            <p:spPr>
              <a:xfrm>
                <a:off x="-50800" y="4173329"/>
                <a:ext cx="4848712" cy="1920240"/>
              </a:xfrm>
              <a:prstGeom prst="rect">
                <a:avLst/>
              </a:prstGeom>
            </p:spPr>
          </p:pic>
          <p:cxnSp>
            <p:nvCxnSpPr>
              <p:cNvPr id="63" name="Straight Arrow Connector 62">
                <a:extLst>
                  <a:ext uri="{FF2B5EF4-FFF2-40B4-BE49-F238E27FC236}">
                    <a16:creationId xmlns:a16="http://schemas.microsoft.com/office/drawing/2014/main" id="{E8F8F79D-2C22-4C49-A9B2-2FE7037184B5}"/>
                  </a:ext>
                </a:extLst>
              </p:cNvPr>
              <p:cNvCxnSpPr>
                <a:cxnSpLocks/>
              </p:cNvCxnSpPr>
              <p:nvPr/>
            </p:nvCxnSpPr>
            <p:spPr>
              <a:xfrm flipH="1">
                <a:off x="2498387" y="3941064"/>
                <a:ext cx="0" cy="2414016"/>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4898B747-D2AD-4F14-97FF-B09FC65A6941}"/>
                  </a:ext>
                </a:extLst>
              </p:cNvPr>
              <p:cNvGrpSpPr/>
              <p:nvPr/>
            </p:nvGrpSpPr>
            <p:grpSpPr>
              <a:xfrm>
                <a:off x="2235991" y="4312848"/>
                <a:ext cx="524791" cy="2141930"/>
                <a:chOff x="2235991" y="4312848"/>
                <a:chExt cx="524791" cy="2141930"/>
              </a:xfrm>
            </p:grpSpPr>
            <p:sp>
              <p:nvSpPr>
                <p:cNvPr id="65" name="Chord 64">
                  <a:extLst>
                    <a:ext uri="{FF2B5EF4-FFF2-40B4-BE49-F238E27FC236}">
                      <a16:creationId xmlns:a16="http://schemas.microsoft.com/office/drawing/2014/main" id="{206DEB31-D00A-40C6-8A18-E3E497245756}"/>
                    </a:ext>
                  </a:extLst>
                </p:cNvPr>
                <p:cNvSpPr/>
                <p:nvPr/>
              </p:nvSpPr>
              <p:spPr>
                <a:xfrm rot="5400000">
                  <a:off x="1427422" y="5274773"/>
                  <a:ext cx="2141930" cy="218079"/>
                </a:xfrm>
                <a:prstGeom prst="chord">
                  <a:avLst>
                    <a:gd name="adj1" fmla="val 6848365"/>
                    <a:gd name="adj2" fmla="val 14824953"/>
                  </a:avLst>
                </a:prstGeom>
                <a:solidFill>
                  <a:srgbClr val="FF9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hord 65">
                  <a:extLst>
                    <a:ext uri="{FF2B5EF4-FFF2-40B4-BE49-F238E27FC236}">
                      <a16:creationId xmlns:a16="http://schemas.microsoft.com/office/drawing/2014/main" id="{17A04E8F-B747-4A8F-B817-5213E95F9955}"/>
                    </a:ext>
                  </a:extLst>
                </p:cNvPr>
                <p:cNvSpPr/>
                <p:nvPr/>
              </p:nvSpPr>
              <p:spPr>
                <a:xfrm rot="5400000">
                  <a:off x="2317412" y="5198607"/>
                  <a:ext cx="361950" cy="524791"/>
                </a:xfrm>
                <a:prstGeom prst="chord">
                  <a:avLst>
                    <a:gd name="adj1" fmla="val 6848365"/>
                    <a:gd name="adj2" fmla="val 14824953"/>
                  </a:avLst>
                </a:prstGeom>
                <a:solidFill>
                  <a:srgbClr val="FF9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Rectangle 9">
              <a:extLst>
                <a:ext uri="{FF2B5EF4-FFF2-40B4-BE49-F238E27FC236}">
                  <a16:creationId xmlns:a16="http://schemas.microsoft.com/office/drawing/2014/main" id="{2BB7EE89-CB27-4619-A42A-7680FDA560CE}"/>
                </a:ext>
              </a:extLst>
            </p:cNvPr>
            <p:cNvSpPr/>
            <p:nvPr/>
          </p:nvSpPr>
          <p:spPr>
            <a:xfrm>
              <a:off x="91603" y="4474170"/>
              <a:ext cx="1714059" cy="311496"/>
            </a:xfrm>
            <a:prstGeom prst="rect">
              <a:avLst/>
            </a:prstGeom>
          </p:spPr>
          <p:txBody>
            <a:bodyPr wrap="none">
              <a:spAutoFit/>
            </a:bodyPr>
            <a:lstStyle/>
            <a:p>
              <a:pPr algn="jus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b="1" dirty="0">
                  <a:solidFill>
                    <a:srgbClr val="C00000"/>
                  </a:solidFill>
                  <a:latin typeface="Times New Roman" panose="02020603050405020304" pitchFamily="18" charset="0"/>
                  <a:ea typeface="Times New Roman" panose="02020603050405020304" pitchFamily="18" charset="0"/>
                </a:rPr>
                <a:t>Standard µRWELL</a:t>
              </a:r>
              <a:endParaRPr lang="en-US" sz="1400" b="1" dirty="0">
                <a:solidFill>
                  <a:srgbClr val="C00000"/>
                </a:solidFill>
                <a:latin typeface="Calibri" panose="020F0502020204030204" pitchFamily="34" charset="0"/>
                <a:ea typeface="Calibri" panose="020F0502020204030204" pitchFamily="34" charset="0"/>
              </a:endParaRPr>
            </a:p>
          </p:txBody>
        </p:sp>
      </p:grpSp>
      <p:sp>
        <p:nvSpPr>
          <p:cNvPr id="4" name="Footer Placeholder 3">
            <a:extLst>
              <a:ext uri="{FF2B5EF4-FFF2-40B4-BE49-F238E27FC236}">
                <a16:creationId xmlns:a16="http://schemas.microsoft.com/office/drawing/2014/main" id="{2ECD1292-5B76-42BB-8445-5CD0FAA734C9}"/>
              </a:ext>
            </a:extLst>
          </p:cNvPr>
          <p:cNvSpPr>
            <a:spLocks noGrp="1"/>
          </p:cNvSpPr>
          <p:nvPr>
            <p:ph type="ftr" idx="11"/>
          </p:nvPr>
        </p:nvSpPr>
        <p:spPr/>
        <p:txBody>
          <a:bodyPr/>
          <a:lstStyle/>
          <a:p>
            <a:r>
              <a:rPr lang="en-US">
                <a:solidFill>
                  <a:schemeClr val="bg1">
                    <a:lumMod val="50000"/>
                  </a:schemeClr>
                </a:solidFill>
              </a:rPr>
              <a:t>IEEE NSS MIC RTSD 2023 Vancouver - 11/04/2023</a:t>
            </a:r>
            <a:endParaRPr lang="en-US" dirty="0">
              <a:solidFill>
                <a:schemeClr val="bg1">
                  <a:lumMod val="50000"/>
                </a:schemeClr>
              </a:solidFill>
            </a:endParaRPr>
          </a:p>
        </p:txBody>
      </p:sp>
    </p:spTree>
    <p:extLst>
      <p:ext uri="{BB962C8B-B14F-4D97-AF65-F5344CB8AC3E}">
        <p14:creationId xmlns:p14="http://schemas.microsoft.com/office/powerpoint/2010/main" val="1534140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sldNum" idx="4294967295"/>
          </p:nvPr>
        </p:nvSpPr>
        <p:spPr>
          <a:xfrm>
            <a:off x="7377479" y="6453288"/>
            <a:ext cx="2133599" cy="365125"/>
          </a:xfrm>
          <a:prstGeom prst="rect">
            <a:avLst/>
          </a:prstGeom>
          <a:noFill/>
          <a:ln>
            <a:noFill/>
          </a:ln>
        </p:spPr>
        <p:txBody>
          <a:bodyPr vert="horz" wrap="square" lIns="91350" tIns="45675" rIns="91350" bIns="45675" rtlCol="0" anchor="ctr" anchorCtr="0">
            <a:noAutofit/>
          </a:bodyPr>
          <a:lstStyle/>
          <a:p>
            <a:pPr algn="ctr">
              <a:buSzPct val="25000"/>
            </a:pPr>
            <a:fld id="{00000000-1234-1234-1234-123412341234}" type="slidenum">
              <a:rPr lang="en-US">
                <a:solidFill>
                  <a:srgbClr val="FFFFFF"/>
                </a:solidFill>
                <a:latin typeface="Calibri"/>
                <a:ea typeface="Calibri"/>
                <a:cs typeface="Calibri"/>
                <a:sym typeface="Calibri"/>
              </a:rPr>
              <a:pPr algn="ctr">
                <a:buSzPct val="25000"/>
              </a:pPr>
              <a:t>27</a:t>
            </a:fld>
            <a:endParaRPr lang="en-US">
              <a:solidFill>
                <a:srgbClr val="FFFFFF"/>
              </a:solidFill>
              <a:latin typeface="Calibri"/>
              <a:ea typeface="Calibri"/>
              <a:cs typeface="Calibri"/>
              <a:sym typeface="Calibri"/>
            </a:endParaRPr>
          </a:p>
        </p:txBody>
      </p:sp>
      <p:sp>
        <p:nvSpPr>
          <p:cNvPr id="285" name="Shape 285"/>
          <p:cNvSpPr txBox="1"/>
          <p:nvPr/>
        </p:nvSpPr>
        <p:spPr>
          <a:xfrm>
            <a:off x="1706880" y="-1"/>
            <a:ext cx="877824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chemeClr val="accent1"/>
                </a:solidFill>
                <a:latin typeface="Times New Roman" panose="02020603050405020304" pitchFamily="18" charset="0"/>
                <a:ea typeface="Arial"/>
                <a:cs typeface="Times New Roman" panose="02020603050405020304" pitchFamily="18" charset="0"/>
                <a:sym typeface="Arial"/>
              </a:rPr>
              <a:t>µRWELL vs. Micromegas: </a:t>
            </a:r>
            <a:r>
              <a:rPr lang="en-US" sz="2800" dirty="0">
                <a:latin typeface="Times New Roman" panose="02020603050405020304" pitchFamily="18" charset="0"/>
                <a:ea typeface="Arial"/>
                <a:cs typeface="Times New Roman" panose="02020603050405020304" pitchFamily="18" charset="0"/>
                <a:sym typeface="Arial"/>
              </a:rPr>
              <a:t>Drift Field Lines</a:t>
            </a:r>
          </a:p>
        </p:txBody>
      </p:sp>
      <p:sp>
        <p:nvSpPr>
          <p:cNvPr id="4" name="Footer Placeholder 3">
            <a:extLst>
              <a:ext uri="{FF2B5EF4-FFF2-40B4-BE49-F238E27FC236}">
                <a16:creationId xmlns:a16="http://schemas.microsoft.com/office/drawing/2014/main" id="{2ECD1292-5B76-42BB-8445-5CD0FAA734C9}"/>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IEEE NSS MIC RTSD 2023 Vancouver - 11/04/2023</a:t>
            </a:r>
            <a:endParaRPr lang="en-US" dirty="0">
              <a:solidFill>
                <a:schemeClr val="bg1">
                  <a:lumMod val="50000"/>
                </a:schemeClr>
              </a:solidFill>
            </a:endParaRPr>
          </a:p>
        </p:txBody>
      </p:sp>
      <p:grpSp>
        <p:nvGrpSpPr>
          <p:cNvPr id="12" name="Group 11">
            <a:extLst>
              <a:ext uri="{FF2B5EF4-FFF2-40B4-BE49-F238E27FC236}">
                <a16:creationId xmlns:a16="http://schemas.microsoft.com/office/drawing/2014/main" id="{CDDB0752-0527-4E54-81F7-B6937FB8B7C5}"/>
              </a:ext>
            </a:extLst>
          </p:cNvPr>
          <p:cNvGrpSpPr/>
          <p:nvPr/>
        </p:nvGrpSpPr>
        <p:grpSpPr>
          <a:xfrm>
            <a:off x="6959774" y="1165445"/>
            <a:ext cx="4572000" cy="5077503"/>
            <a:chOff x="6959774" y="1202080"/>
            <a:chExt cx="4572000" cy="5077503"/>
          </a:xfrm>
        </p:grpSpPr>
        <p:sp>
          <p:nvSpPr>
            <p:cNvPr id="36" name="Rectangle 35">
              <a:extLst>
                <a:ext uri="{FF2B5EF4-FFF2-40B4-BE49-F238E27FC236}">
                  <a16:creationId xmlns:a16="http://schemas.microsoft.com/office/drawing/2014/main" id="{8B39769F-4BF1-46CD-8BD2-6C667434281D}"/>
                </a:ext>
              </a:extLst>
            </p:cNvPr>
            <p:cNvSpPr/>
            <p:nvPr/>
          </p:nvSpPr>
          <p:spPr>
            <a:xfrm>
              <a:off x="8340654" y="1202080"/>
              <a:ext cx="1810239" cy="307777"/>
            </a:xfrm>
            <a:prstGeom prst="rect">
              <a:avLst/>
            </a:prstGeom>
          </p:spPr>
          <p:txBody>
            <a:bodyPr wrap="none">
              <a:spAutoFit/>
            </a:bodyPr>
            <a:lstStyle/>
            <a:p>
              <a:r>
                <a:rPr lang="en-US" sz="1400" b="1" dirty="0">
                  <a:solidFill>
                    <a:srgbClr val="00B050"/>
                  </a:solidFill>
                  <a:latin typeface="Times New Roman" panose="02020603050405020304" pitchFamily="18" charset="0"/>
                  <a:ea typeface="Times New Roman" panose="02020603050405020304" pitchFamily="18" charset="0"/>
                </a:rPr>
                <a:t>µRWELL-PICOSEC</a:t>
              </a:r>
              <a:endParaRPr lang="en-US" sz="1400" b="1" dirty="0">
                <a:solidFill>
                  <a:srgbClr val="00B050"/>
                </a:solidFill>
              </a:endParaRPr>
            </a:p>
          </p:txBody>
        </p:sp>
        <p:pic>
          <p:nvPicPr>
            <p:cNvPr id="6" name="Picture 5">
              <a:extLst>
                <a:ext uri="{FF2B5EF4-FFF2-40B4-BE49-F238E27FC236}">
                  <a16:creationId xmlns:a16="http://schemas.microsoft.com/office/drawing/2014/main" id="{221669CB-78DA-406A-B794-014AD0083BBA}"/>
                </a:ext>
              </a:extLst>
            </p:cNvPr>
            <p:cNvPicPr>
              <a:picLocks noChangeAspect="1"/>
            </p:cNvPicPr>
            <p:nvPr/>
          </p:nvPicPr>
          <p:blipFill>
            <a:blip r:embed="rId3"/>
            <a:stretch>
              <a:fillRect/>
            </a:stretch>
          </p:blipFill>
          <p:spPr>
            <a:xfrm>
              <a:off x="6959774" y="1630958"/>
              <a:ext cx="4572000" cy="4648625"/>
            </a:xfrm>
            <a:prstGeom prst="rect">
              <a:avLst/>
            </a:prstGeom>
          </p:spPr>
        </p:pic>
      </p:grpSp>
      <p:grpSp>
        <p:nvGrpSpPr>
          <p:cNvPr id="10" name="Group 9">
            <a:extLst>
              <a:ext uri="{FF2B5EF4-FFF2-40B4-BE49-F238E27FC236}">
                <a16:creationId xmlns:a16="http://schemas.microsoft.com/office/drawing/2014/main" id="{D1EC7EF2-A837-4F48-B171-148472AF78DD}"/>
              </a:ext>
            </a:extLst>
          </p:cNvPr>
          <p:cNvGrpSpPr/>
          <p:nvPr/>
        </p:nvGrpSpPr>
        <p:grpSpPr>
          <a:xfrm>
            <a:off x="507828" y="1267223"/>
            <a:ext cx="5145046" cy="4873946"/>
            <a:chOff x="229534" y="1253400"/>
            <a:chExt cx="5145046" cy="4873946"/>
          </a:xfrm>
        </p:grpSpPr>
        <p:pic>
          <p:nvPicPr>
            <p:cNvPr id="38" name="Picture 5">
              <a:extLst>
                <a:ext uri="{FF2B5EF4-FFF2-40B4-BE49-F238E27FC236}">
                  <a16:creationId xmlns:a16="http://schemas.microsoft.com/office/drawing/2014/main" id="{EC361C2F-B7FB-4886-A82C-BC0925554F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534" y="1555346"/>
              <a:ext cx="5145046"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 name="Rectangle 38">
              <a:extLst>
                <a:ext uri="{FF2B5EF4-FFF2-40B4-BE49-F238E27FC236}">
                  <a16:creationId xmlns:a16="http://schemas.microsoft.com/office/drawing/2014/main" id="{5F303822-0265-4748-9060-C3DEA2DE1289}"/>
                </a:ext>
              </a:extLst>
            </p:cNvPr>
            <p:cNvSpPr/>
            <p:nvPr/>
          </p:nvSpPr>
          <p:spPr>
            <a:xfrm>
              <a:off x="2149596" y="1253400"/>
              <a:ext cx="1382110" cy="307777"/>
            </a:xfrm>
            <a:prstGeom prst="rect">
              <a:avLst/>
            </a:prstGeom>
          </p:spPr>
          <p:txBody>
            <a:bodyPr wrap="none">
              <a:spAutoFit/>
            </a:bodyPr>
            <a:lstStyle/>
            <a:p>
              <a:r>
                <a:rPr lang="en-US" sz="1400" b="1" dirty="0">
                  <a:solidFill>
                    <a:srgbClr val="C00000"/>
                  </a:solidFill>
                  <a:latin typeface="Times New Roman" panose="02020603050405020304" pitchFamily="18" charset="0"/>
                  <a:ea typeface="Times New Roman" panose="02020603050405020304" pitchFamily="18" charset="0"/>
                </a:rPr>
                <a:t>MM-PICOSEC</a:t>
              </a:r>
              <a:endParaRPr lang="en-US" sz="1400" b="1" dirty="0">
                <a:solidFill>
                  <a:srgbClr val="C00000"/>
                </a:solidFill>
              </a:endParaRPr>
            </a:p>
          </p:txBody>
        </p:sp>
      </p:grpSp>
      <p:sp>
        <p:nvSpPr>
          <p:cNvPr id="13" name="Rectangle 12">
            <a:extLst>
              <a:ext uri="{FF2B5EF4-FFF2-40B4-BE49-F238E27FC236}">
                <a16:creationId xmlns:a16="http://schemas.microsoft.com/office/drawing/2014/main" id="{7D42AA9B-30AD-4991-B293-D3FB7BC8CC70}"/>
              </a:ext>
            </a:extLst>
          </p:cNvPr>
          <p:cNvSpPr/>
          <p:nvPr/>
        </p:nvSpPr>
        <p:spPr>
          <a:xfrm>
            <a:off x="3232718" y="1782263"/>
            <a:ext cx="2137124" cy="646331"/>
          </a:xfrm>
          <a:prstGeom prst="rect">
            <a:avLst/>
          </a:prstGeom>
          <a:solidFill>
            <a:schemeClr val="bg1"/>
          </a:solidFill>
        </p:spPr>
        <p:txBody>
          <a:bodyPr wrap="none">
            <a:spAutoFit/>
          </a:bodyPr>
          <a:lstStyle/>
          <a:p>
            <a:r>
              <a:rPr lang="en-US" dirty="0">
                <a:solidFill>
                  <a:srgbClr val="C00000"/>
                </a:solidFill>
                <a:latin typeface="Times New Roman" panose="02020603050405020304" pitchFamily="18" charset="0"/>
                <a:ea typeface="Times New Roman" panose="02020603050405020304" pitchFamily="18" charset="0"/>
              </a:rPr>
              <a:t>Mesh pitch = 50 µm</a:t>
            </a:r>
          </a:p>
          <a:p>
            <a:r>
              <a:rPr lang="en-US" dirty="0">
                <a:solidFill>
                  <a:srgbClr val="C00000"/>
                </a:solidFill>
                <a:latin typeface="Times New Roman" panose="02020603050405020304" pitchFamily="18" charset="0"/>
              </a:rPr>
              <a:t>Mesh width = 3 µm</a:t>
            </a:r>
            <a:endParaRPr lang="en-US" dirty="0">
              <a:solidFill>
                <a:srgbClr val="C00000"/>
              </a:solidFill>
            </a:endParaRPr>
          </a:p>
        </p:txBody>
      </p:sp>
      <p:sp>
        <p:nvSpPr>
          <p:cNvPr id="60" name="Rectangle 59">
            <a:extLst>
              <a:ext uri="{FF2B5EF4-FFF2-40B4-BE49-F238E27FC236}">
                <a16:creationId xmlns:a16="http://schemas.microsoft.com/office/drawing/2014/main" id="{B976449D-A972-473E-A7F9-7717C44E87F1}"/>
              </a:ext>
            </a:extLst>
          </p:cNvPr>
          <p:cNvSpPr/>
          <p:nvPr/>
        </p:nvSpPr>
        <p:spPr>
          <a:xfrm>
            <a:off x="8605937" y="2209324"/>
            <a:ext cx="2409634" cy="646331"/>
          </a:xfrm>
          <a:prstGeom prst="rect">
            <a:avLst/>
          </a:prstGeom>
          <a:solidFill>
            <a:schemeClr val="bg1"/>
          </a:solidFill>
        </p:spPr>
        <p:txBody>
          <a:bodyPr wrap="none">
            <a:spAutoFit/>
          </a:bodyPr>
          <a:lstStyle/>
          <a:p>
            <a:r>
              <a:rPr lang="en-US" dirty="0">
                <a:solidFill>
                  <a:srgbClr val="00B050"/>
                </a:solidFill>
                <a:latin typeface="Times New Roman" panose="02020603050405020304" pitchFamily="18" charset="0"/>
                <a:ea typeface="Times New Roman" panose="02020603050405020304" pitchFamily="18" charset="0"/>
              </a:rPr>
              <a:t>Holes pitch = 150 µm</a:t>
            </a:r>
          </a:p>
          <a:p>
            <a:r>
              <a:rPr lang="en-US" dirty="0">
                <a:solidFill>
                  <a:srgbClr val="00B050"/>
                </a:solidFill>
                <a:latin typeface="Times New Roman" panose="02020603050405020304" pitchFamily="18" charset="0"/>
              </a:rPr>
              <a:t>Mesh diameter = 70 µm</a:t>
            </a:r>
          </a:p>
        </p:txBody>
      </p:sp>
    </p:spTree>
    <p:extLst>
      <p:ext uri="{BB962C8B-B14F-4D97-AF65-F5344CB8AC3E}">
        <p14:creationId xmlns:p14="http://schemas.microsoft.com/office/powerpoint/2010/main" val="321450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sldNum" idx="4294967295"/>
          </p:nvPr>
        </p:nvSpPr>
        <p:spPr>
          <a:xfrm>
            <a:off x="7377479" y="6453288"/>
            <a:ext cx="2133599" cy="365125"/>
          </a:xfrm>
          <a:prstGeom prst="rect">
            <a:avLst/>
          </a:prstGeom>
          <a:noFill/>
          <a:ln>
            <a:noFill/>
          </a:ln>
        </p:spPr>
        <p:txBody>
          <a:bodyPr vert="horz" wrap="square" lIns="91350" tIns="45675" rIns="91350" bIns="45675" rtlCol="0" anchor="ctr" anchorCtr="0">
            <a:noAutofit/>
          </a:bodyPr>
          <a:lstStyle/>
          <a:p>
            <a:pPr algn="ctr">
              <a:buSzPct val="25000"/>
            </a:pPr>
            <a:fld id="{00000000-1234-1234-1234-123412341234}" type="slidenum">
              <a:rPr lang="en-US">
                <a:solidFill>
                  <a:srgbClr val="FFFFFF"/>
                </a:solidFill>
                <a:latin typeface="Calibri"/>
                <a:ea typeface="Calibri"/>
                <a:cs typeface="Calibri"/>
                <a:sym typeface="Calibri"/>
              </a:rPr>
              <a:pPr algn="ctr">
                <a:buSzPct val="25000"/>
              </a:pPr>
              <a:t>28</a:t>
            </a:fld>
            <a:endParaRPr lang="en-US">
              <a:solidFill>
                <a:srgbClr val="FFFFFF"/>
              </a:solidFill>
              <a:latin typeface="Calibri"/>
              <a:ea typeface="Calibri"/>
              <a:cs typeface="Calibri"/>
              <a:sym typeface="Calibri"/>
            </a:endParaRPr>
          </a:p>
        </p:txBody>
      </p:sp>
      <p:sp>
        <p:nvSpPr>
          <p:cNvPr id="285" name="Shape 285"/>
          <p:cNvSpPr txBox="1"/>
          <p:nvPr/>
        </p:nvSpPr>
        <p:spPr>
          <a:xfrm>
            <a:off x="0" y="0"/>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chemeClr val="accent1"/>
                </a:solidFill>
                <a:latin typeface="Times New Roman" panose="02020603050405020304" pitchFamily="18" charset="0"/>
                <a:ea typeface="Arial"/>
                <a:cs typeface="Times New Roman" panose="02020603050405020304" pitchFamily="18" charset="0"/>
                <a:sym typeface="Arial"/>
              </a:rPr>
              <a:t>Gas mixture choices</a:t>
            </a:r>
          </a:p>
        </p:txBody>
      </p:sp>
      <p:sp>
        <p:nvSpPr>
          <p:cNvPr id="4" name="Footer Placeholder 3">
            <a:extLst>
              <a:ext uri="{FF2B5EF4-FFF2-40B4-BE49-F238E27FC236}">
                <a16:creationId xmlns:a16="http://schemas.microsoft.com/office/drawing/2014/main" id="{2ECD1292-5B76-42BB-8445-5CD0FAA734C9}"/>
              </a:ext>
            </a:extLst>
          </p:cNvPr>
          <p:cNvSpPr>
            <a:spLocks noGrp="1"/>
          </p:cNvSpPr>
          <p:nvPr>
            <p:ph type="ftr" idx="11"/>
          </p:nvPr>
        </p:nvSpPr>
        <p:spPr/>
        <p:txBody>
          <a:bodyPr/>
          <a:lstStyle/>
          <a:p>
            <a:r>
              <a:rPr lang="en-US">
                <a:solidFill>
                  <a:schemeClr val="bg1">
                    <a:lumMod val="50000"/>
                  </a:schemeClr>
                </a:solidFill>
              </a:rPr>
              <a:t>IEEE NSS MIC RTSD 2023 Vancouver - 11/04/2023</a:t>
            </a:r>
            <a:endParaRPr lang="en-US" dirty="0">
              <a:solidFill>
                <a:schemeClr val="bg1">
                  <a:lumMod val="50000"/>
                </a:schemeClr>
              </a:solidFill>
            </a:endParaRPr>
          </a:p>
        </p:txBody>
      </p:sp>
      <p:pic>
        <p:nvPicPr>
          <p:cNvPr id="3" name="Picture 2">
            <a:extLst>
              <a:ext uri="{FF2B5EF4-FFF2-40B4-BE49-F238E27FC236}">
                <a16:creationId xmlns:a16="http://schemas.microsoft.com/office/drawing/2014/main" id="{67680F3D-B462-43E6-9FD8-4EC7DD940931}"/>
              </a:ext>
            </a:extLst>
          </p:cNvPr>
          <p:cNvPicPr>
            <a:picLocks noChangeAspect="1"/>
          </p:cNvPicPr>
          <p:nvPr/>
        </p:nvPicPr>
        <p:blipFill rotWithShape="1">
          <a:blip r:embed="rId3"/>
          <a:srcRect t="4889"/>
          <a:stretch/>
        </p:blipFill>
        <p:spPr>
          <a:xfrm>
            <a:off x="795138" y="1149450"/>
            <a:ext cx="7729102" cy="5486400"/>
          </a:xfrm>
          <a:prstGeom prst="rect">
            <a:avLst/>
          </a:prstGeom>
        </p:spPr>
      </p:pic>
      <p:sp>
        <p:nvSpPr>
          <p:cNvPr id="5" name="TextBox 4">
            <a:extLst>
              <a:ext uri="{FF2B5EF4-FFF2-40B4-BE49-F238E27FC236}">
                <a16:creationId xmlns:a16="http://schemas.microsoft.com/office/drawing/2014/main" id="{E3F28168-E4BD-41DF-A4E3-BF8E97ADBEC4}"/>
              </a:ext>
            </a:extLst>
          </p:cNvPr>
          <p:cNvSpPr txBox="1"/>
          <p:nvPr/>
        </p:nvSpPr>
        <p:spPr>
          <a:xfrm>
            <a:off x="8614340" y="5555644"/>
            <a:ext cx="3280362" cy="646331"/>
          </a:xfrm>
          <a:prstGeom prst="rect">
            <a:avLst/>
          </a:prstGeom>
          <a:solidFill>
            <a:srgbClr val="FF64FF">
              <a:alpha val="55000"/>
            </a:srgbClr>
          </a:solidFill>
        </p:spPr>
        <p:txBody>
          <a:bodyPr wrap="square" rtlCol="0">
            <a:spAutoFit/>
          </a:bodyPr>
          <a:lstStyle/>
          <a:p>
            <a:r>
              <a:rPr lang="en-US" dirty="0"/>
              <a:t>Lukas </a:t>
            </a:r>
            <a:r>
              <a:rPr lang="en-US" dirty="0" err="1"/>
              <a:t>Sohl</a:t>
            </a:r>
            <a:r>
              <a:rPr lang="en-US" dirty="0"/>
              <a:t> </a:t>
            </a:r>
          </a:p>
          <a:p>
            <a:r>
              <a:rPr lang="en-US" dirty="0"/>
              <a:t>RD51 </a:t>
            </a:r>
            <a:r>
              <a:rPr lang="en-US" dirty="0" err="1"/>
              <a:t>miniweek</a:t>
            </a:r>
            <a:r>
              <a:rPr lang="en-US" dirty="0"/>
              <a:t> 11/02/2020</a:t>
            </a:r>
          </a:p>
        </p:txBody>
      </p:sp>
    </p:spTree>
    <p:extLst>
      <p:ext uri="{BB962C8B-B14F-4D97-AF65-F5344CB8AC3E}">
        <p14:creationId xmlns:p14="http://schemas.microsoft.com/office/powerpoint/2010/main" val="741354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F8A8068-6570-4CE4-83A7-8AB0507D91A8}"/>
              </a:ext>
            </a:extLst>
          </p:cNvPr>
          <p:cNvGrpSpPr/>
          <p:nvPr/>
        </p:nvGrpSpPr>
        <p:grpSpPr>
          <a:xfrm>
            <a:off x="4743567" y="1016186"/>
            <a:ext cx="7418006" cy="5724772"/>
            <a:chOff x="4743567" y="952389"/>
            <a:chExt cx="7418006" cy="5724772"/>
          </a:xfrm>
        </p:grpSpPr>
        <p:grpSp>
          <p:nvGrpSpPr>
            <p:cNvPr id="10" name="Group 9">
              <a:extLst>
                <a:ext uri="{FF2B5EF4-FFF2-40B4-BE49-F238E27FC236}">
                  <a16:creationId xmlns:a16="http://schemas.microsoft.com/office/drawing/2014/main" id="{EF7425E8-7FC8-4141-9EE3-86D529FC54B7}"/>
                </a:ext>
              </a:extLst>
            </p:cNvPr>
            <p:cNvGrpSpPr/>
            <p:nvPr/>
          </p:nvGrpSpPr>
          <p:grpSpPr>
            <a:xfrm>
              <a:off x="4743567" y="952389"/>
              <a:ext cx="7418006" cy="5724772"/>
              <a:chOff x="4743567" y="952389"/>
              <a:chExt cx="7418006" cy="5724772"/>
            </a:xfrm>
          </p:grpSpPr>
          <p:grpSp>
            <p:nvGrpSpPr>
              <p:cNvPr id="9" name="Group 8">
                <a:extLst>
                  <a:ext uri="{FF2B5EF4-FFF2-40B4-BE49-F238E27FC236}">
                    <a16:creationId xmlns:a16="http://schemas.microsoft.com/office/drawing/2014/main" id="{DB4B06D9-3952-47A2-AECB-B66A8AB7D3F1}"/>
                  </a:ext>
                </a:extLst>
              </p:cNvPr>
              <p:cNvGrpSpPr/>
              <p:nvPr/>
            </p:nvGrpSpPr>
            <p:grpSpPr>
              <a:xfrm>
                <a:off x="8503973" y="952389"/>
                <a:ext cx="3657600" cy="5724772"/>
                <a:chOff x="8503973" y="952389"/>
                <a:chExt cx="3657600" cy="5724772"/>
              </a:xfrm>
            </p:grpSpPr>
            <p:pic>
              <p:nvPicPr>
                <p:cNvPr id="93" name="Picture 92">
                  <a:extLst>
                    <a:ext uri="{FF2B5EF4-FFF2-40B4-BE49-F238E27FC236}">
                      <a16:creationId xmlns:a16="http://schemas.microsoft.com/office/drawing/2014/main" id="{BDAA4870-643A-411A-A785-AECBE3AC79A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03973" y="952389"/>
                  <a:ext cx="3657600" cy="2742160"/>
                </a:xfrm>
                <a:prstGeom prst="rect">
                  <a:avLst/>
                </a:prstGeom>
              </p:spPr>
            </p:pic>
            <p:pic>
              <p:nvPicPr>
                <p:cNvPr id="90" name="Picture 89">
                  <a:extLst>
                    <a:ext uri="{FF2B5EF4-FFF2-40B4-BE49-F238E27FC236}">
                      <a16:creationId xmlns:a16="http://schemas.microsoft.com/office/drawing/2014/main" id="{931C46A2-265C-4E09-93B8-03A647892E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03973" y="3935007"/>
                  <a:ext cx="3657600" cy="2742154"/>
                </a:xfrm>
                <a:prstGeom prst="rect">
                  <a:avLst/>
                </a:prstGeom>
              </p:spPr>
            </p:pic>
          </p:grpSp>
          <p:grpSp>
            <p:nvGrpSpPr>
              <p:cNvPr id="8" name="Group 7">
                <a:extLst>
                  <a:ext uri="{FF2B5EF4-FFF2-40B4-BE49-F238E27FC236}">
                    <a16:creationId xmlns:a16="http://schemas.microsoft.com/office/drawing/2014/main" id="{45E3B84B-5657-4123-A97C-DA580F54BCF8}"/>
                  </a:ext>
                </a:extLst>
              </p:cNvPr>
              <p:cNvGrpSpPr/>
              <p:nvPr/>
            </p:nvGrpSpPr>
            <p:grpSpPr>
              <a:xfrm>
                <a:off x="4743567" y="952389"/>
                <a:ext cx="3657600" cy="5724772"/>
                <a:chOff x="4743567" y="952389"/>
                <a:chExt cx="3657600" cy="5724772"/>
              </a:xfrm>
            </p:grpSpPr>
            <p:pic>
              <p:nvPicPr>
                <p:cNvPr id="91" name="Picture 90">
                  <a:extLst>
                    <a:ext uri="{FF2B5EF4-FFF2-40B4-BE49-F238E27FC236}">
                      <a16:creationId xmlns:a16="http://schemas.microsoft.com/office/drawing/2014/main" id="{378C47ED-C41A-4D32-A54D-82C88576252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43567" y="3935007"/>
                  <a:ext cx="3657600" cy="2742154"/>
                </a:xfrm>
                <a:prstGeom prst="rect">
                  <a:avLst/>
                </a:prstGeom>
              </p:spPr>
            </p:pic>
            <p:pic>
              <p:nvPicPr>
                <p:cNvPr id="92" name="Picture 91">
                  <a:extLst>
                    <a:ext uri="{FF2B5EF4-FFF2-40B4-BE49-F238E27FC236}">
                      <a16:creationId xmlns:a16="http://schemas.microsoft.com/office/drawing/2014/main" id="{643508CE-F2B9-4E88-94C6-13974F3D146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43567" y="952389"/>
                  <a:ext cx="3657600" cy="2742160"/>
                </a:xfrm>
                <a:prstGeom prst="rect">
                  <a:avLst/>
                </a:prstGeom>
              </p:spPr>
            </p:pic>
          </p:grpSp>
        </p:grpSp>
        <p:sp>
          <p:nvSpPr>
            <p:cNvPr id="88" name="TextBox 87">
              <a:extLst>
                <a:ext uri="{FF2B5EF4-FFF2-40B4-BE49-F238E27FC236}">
                  <a16:creationId xmlns:a16="http://schemas.microsoft.com/office/drawing/2014/main" id="{505CE240-FC54-4915-825D-74F45588A645}"/>
                </a:ext>
              </a:extLst>
            </p:cNvPr>
            <p:cNvSpPr txBox="1"/>
            <p:nvPr/>
          </p:nvSpPr>
          <p:spPr>
            <a:xfrm>
              <a:off x="6845948" y="1666430"/>
              <a:ext cx="1188720" cy="307777"/>
            </a:xfrm>
            <a:prstGeom prst="rect">
              <a:avLst/>
            </a:prstGeom>
            <a:solidFill>
              <a:schemeClr val="bg1"/>
            </a:solidFill>
          </p:spPr>
          <p:txBody>
            <a:bodyPr wrap="square" rtlCol="0" anchor="ctr" anchorCtr="0">
              <a:spAutoFit/>
            </a:bodyPr>
            <a:lstStyle/>
            <a:p>
              <a:pPr algn="ctr"/>
              <a:r>
                <a:rPr lang="en-US" sz="1400" b="1" dirty="0">
                  <a:solidFill>
                    <a:srgbClr val="C00000"/>
                  </a:solidFill>
                  <a:latin typeface="Times New Roman" panose="02020603050405020304" pitchFamily="18" charset="0"/>
                  <a:cs typeface="Times New Roman" panose="02020603050405020304" pitchFamily="18" charset="0"/>
                </a:rPr>
                <a:t>RMS = 91 </a:t>
              </a:r>
              <a:r>
                <a:rPr lang="en-US" sz="1400" b="1" dirty="0" err="1">
                  <a:solidFill>
                    <a:srgbClr val="C00000"/>
                  </a:solidFill>
                  <a:latin typeface="Times New Roman" panose="02020603050405020304" pitchFamily="18" charset="0"/>
                  <a:cs typeface="Times New Roman" panose="02020603050405020304" pitchFamily="18" charset="0"/>
                </a:rPr>
                <a:t>ps</a:t>
              </a:r>
              <a:endParaRPr lang="fr-FR" sz="1400" b="1" dirty="0">
                <a:solidFill>
                  <a:srgbClr val="C00000"/>
                </a:solidFill>
                <a:latin typeface="Times New Roman" panose="02020603050405020304" pitchFamily="18" charset="0"/>
                <a:cs typeface="Times New Roman" panose="02020603050405020304" pitchFamily="18" charset="0"/>
              </a:endParaRPr>
            </a:p>
          </p:txBody>
        </p:sp>
        <p:sp>
          <p:nvSpPr>
            <p:cNvPr id="89" name="TextBox 88">
              <a:extLst>
                <a:ext uri="{FF2B5EF4-FFF2-40B4-BE49-F238E27FC236}">
                  <a16:creationId xmlns:a16="http://schemas.microsoft.com/office/drawing/2014/main" id="{ECEA20E8-4E4D-4498-99DE-CBFD3220364B}"/>
                </a:ext>
              </a:extLst>
            </p:cNvPr>
            <p:cNvSpPr txBox="1"/>
            <p:nvPr/>
          </p:nvSpPr>
          <p:spPr>
            <a:xfrm>
              <a:off x="7310858" y="4762538"/>
              <a:ext cx="640080" cy="307777"/>
            </a:xfrm>
            <a:prstGeom prst="rect">
              <a:avLst/>
            </a:prstGeom>
            <a:solidFill>
              <a:schemeClr val="bg1"/>
            </a:solidFill>
          </p:spPr>
          <p:txBody>
            <a:bodyPr wrap="square" rtlCol="0" anchor="ctr" anchorCtr="0">
              <a:spAutoFit/>
            </a:bodyPr>
            <a:lstStyle/>
            <a:p>
              <a:pPr algn="ctr"/>
              <a:r>
                <a:rPr lang="en-US" sz="1400" b="1" dirty="0">
                  <a:solidFill>
                    <a:srgbClr val="C00000"/>
                  </a:solidFill>
                  <a:latin typeface="Times New Roman" panose="02020603050405020304" pitchFamily="18" charset="0"/>
                  <a:cs typeface="Times New Roman" panose="02020603050405020304" pitchFamily="18" charset="0"/>
                </a:rPr>
                <a:t>0.7V</a:t>
              </a:r>
              <a:endParaRPr lang="fr-FR" sz="1400" b="1" dirty="0">
                <a:solidFill>
                  <a:srgbClr val="C00000"/>
                </a:solidFill>
                <a:latin typeface="Times New Roman" panose="02020603050405020304" pitchFamily="18" charset="0"/>
                <a:cs typeface="Times New Roman" panose="02020603050405020304" pitchFamily="18" charset="0"/>
              </a:endParaRPr>
            </a:p>
          </p:txBody>
        </p:sp>
        <p:sp>
          <p:nvSpPr>
            <p:cNvPr id="96" name="TextBox 95">
              <a:extLst>
                <a:ext uri="{FF2B5EF4-FFF2-40B4-BE49-F238E27FC236}">
                  <a16:creationId xmlns:a16="http://schemas.microsoft.com/office/drawing/2014/main" id="{AF8DF477-83A9-424E-92A8-D58395C757E0}"/>
                </a:ext>
              </a:extLst>
            </p:cNvPr>
            <p:cNvSpPr txBox="1"/>
            <p:nvPr/>
          </p:nvSpPr>
          <p:spPr>
            <a:xfrm>
              <a:off x="10657141" y="1707268"/>
              <a:ext cx="1188720" cy="307777"/>
            </a:xfrm>
            <a:prstGeom prst="rect">
              <a:avLst/>
            </a:prstGeom>
            <a:solidFill>
              <a:schemeClr val="bg1"/>
            </a:solidFill>
          </p:spPr>
          <p:txBody>
            <a:bodyPr wrap="square" rtlCol="0" anchor="ctr" anchorCtr="0">
              <a:spAutoFit/>
            </a:bodyPr>
            <a:lstStyle/>
            <a:p>
              <a:pPr algn="ctr"/>
              <a:r>
                <a:rPr lang="en-US" sz="1400" b="1" dirty="0">
                  <a:solidFill>
                    <a:schemeClr val="accent1"/>
                  </a:solidFill>
                  <a:latin typeface="Times New Roman" panose="02020603050405020304" pitchFamily="18" charset="0"/>
                  <a:cs typeface="Times New Roman" panose="02020603050405020304" pitchFamily="18" charset="0"/>
                </a:rPr>
                <a:t>RMS = 82 </a:t>
              </a:r>
              <a:r>
                <a:rPr lang="en-US" sz="1400" b="1" dirty="0" err="1">
                  <a:solidFill>
                    <a:schemeClr val="accent1"/>
                  </a:solidFill>
                  <a:latin typeface="Times New Roman" panose="02020603050405020304" pitchFamily="18" charset="0"/>
                  <a:cs typeface="Times New Roman" panose="02020603050405020304" pitchFamily="18" charset="0"/>
                </a:rPr>
                <a:t>ps</a:t>
              </a:r>
              <a:endParaRPr lang="fr-FR" sz="1400" b="1" dirty="0">
                <a:solidFill>
                  <a:schemeClr val="accent1"/>
                </a:solidFill>
                <a:latin typeface="Times New Roman" panose="02020603050405020304" pitchFamily="18" charset="0"/>
                <a:cs typeface="Times New Roman" panose="02020603050405020304" pitchFamily="18" charset="0"/>
              </a:endParaRPr>
            </a:p>
          </p:txBody>
        </p:sp>
        <p:sp>
          <p:nvSpPr>
            <p:cNvPr id="97" name="TextBox 96">
              <a:extLst>
                <a:ext uri="{FF2B5EF4-FFF2-40B4-BE49-F238E27FC236}">
                  <a16:creationId xmlns:a16="http://schemas.microsoft.com/office/drawing/2014/main" id="{3667A5A1-8FA0-4993-AAFD-3BF1E9DF41D0}"/>
                </a:ext>
              </a:extLst>
            </p:cNvPr>
            <p:cNvSpPr txBox="1"/>
            <p:nvPr/>
          </p:nvSpPr>
          <p:spPr>
            <a:xfrm>
              <a:off x="11106899" y="4762538"/>
              <a:ext cx="640080" cy="307777"/>
            </a:xfrm>
            <a:prstGeom prst="rect">
              <a:avLst/>
            </a:prstGeom>
            <a:solidFill>
              <a:schemeClr val="bg1"/>
            </a:solidFill>
          </p:spPr>
          <p:txBody>
            <a:bodyPr wrap="square" rtlCol="0" anchor="ctr" anchorCtr="0">
              <a:spAutoFit/>
            </a:bodyPr>
            <a:lstStyle/>
            <a:p>
              <a:pPr algn="ctr"/>
              <a:r>
                <a:rPr lang="en-US" sz="1400" b="1" dirty="0">
                  <a:solidFill>
                    <a:schemeClr val="accent1"/>
                  </a:solidFill>
                  <a:latin typeface="Times New Roman" panose="02020603050405020304" pitchFamily="18" charset="0"/>
                  <a:cs typeface="Times New Roman" panose="02020603050405020304" pitchFamily="18" charset="0"/>
                </a:rPr>
                <a:t>0.28V</a:t>
              </a:r>
              <a:endParaRPr lang="fr-FR" sz="1400" b="1" dirty="0">
                <a:solidFill>
                  <a:schemeClr val="accent1"/>
                </a:solidFill>
                <a:latin typeface="Times New Roman" panose="02020603050405020304" pitchFamily="18" charset="0"/>
                <a:cs typeface="Times New Roman" panose="02020603050405020304" pitchFamily="18" charset="0"/>
              </a:endParaRPr>
            </a:p>
          </p:txBody>
        </p:sp>
      </p:grpSp>
      <p:sp>
        <p:nvSpPr>
          <p:cNvPr id="23" name="Shape 285">
            <a:extLst>
              <a:ext uri="{FF2B5EF4-FFF2-40B4-BE49-F238E27FC236}">
                <a16:creationId xmlns:a16="http://schemas.microsoft.com/office/drawing/2014/main" id="{4A0DAC9D-A904-EA40-B8A9-090EAD8BB597}"/>
              </a:ext>
            </a:extLst>
          </p:cNvPr>
          <p:cNvSpPr txBox="1"/>
          <p:nvPr/>
        </p:nvSpPr>
        <p:spPr>
          <a:xfrm>
            <a:off x="1524000" y="-1"/>
            <a:ext cx="914400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0070C0"/>
                </a:solidFill>
                <a:latin typeface="Times New Roman" panose="02020603050405020304" pitchFamily="18" charset="0"/>
                <a:ea typeface="Arial"/>
                <a:cs typeface="Times New Roman" panose="02020603050405020304" pitchFamily="18" charset="0"/>
                <a:sym typeface="Arial"/>
              </a:rPr>
              <a:t>µRWELL-PICOSEC: </a:t>
            </a:r>
            <a:r>
              <a:rPr lang="en-US" sz="2800" dirty="0">
                <a:solidFill>
                  <a:srgbClr val="C00000"/>
                </a:solidFill>
                <a:latin typeface="Times New Roman" panose="02020603050405020304" pitchFamily="18" charset="0"/>
                <a:ea typeface="Arial"/>
                <a:cs typeface="Times New Roman" panose="02020603050405020304" pitchFamily="18" charset="0"/>
                <a:sym typeface="Arial"/>
              </a:rPr>
              <a:t>Kapton thickness comparison </a:t>
            </a:r>
            <a:r>
              <a:rPr lang="en-US" sz="2800" dirty="0">
                <a:latin typeface="Times New Roman" panose="02020603050405020304" pitchFamily="18" charset="0"/>
                <a:ea typeface="Arial"/>
                <a:cs typeface="Times New Roman" panose="02020603050405020304" pitchFamily="18" charset="0"/>
                <a:sym typeface="Arial"/>
              </a:rPr>
              <a:t>(07/2023)</a:t>
            </a:r>
          </a:p>
        </p:txBody>
      </p:sp>
      <p:sp>
        <p:nvSpPr>
          <p:cNvPr id="4" name="Footer Placeholder 3">
            <a:extLst>
              <a:ext uri="{FF2B5EF4-FFF2-40B4-BE49-F238E27FC236}">
                <a16:creationId xmlns:a16="http://schemas.microsoft.com/office/drawing/2014/main" id="{731E9861-9466-457C-9404-5D59C7536C14}"/>
              </a:ext>
            </a:extLst>
          </p:cNvPr>
          <p:cNvSpPr>
            <a:spLocks noGrp="1"/>
          </p:cNvSpPr>
          <p:nvPr>
            <p:ph type="ftr" idx="11"/>
          </p:nvPr>
        </p:nvSpPr>
        <p:spPr>
          <a:xfrm>
            <a:off x="3810000" y="6492875"/>
            <a:ext cx="4572000" cy="365125"/>
          </a:xfrm>
        </p:spPr>
        <p:txBody>
          <a:bodyPr/>
          <a:lstStyle/>
          <a:p>
            <a:r>
              <a:rPr lang="en-US"/>
              <a:t>IEEE NSS MIC RTSD 2023 Vancouver - 11/04/2023</a:t>
            </a:r>
            <a:endParaRPr lang="en-US" dirty="0"/>
          </a:p>
        </p:txBody>
      </p:sp>
      <p:grpSp>
        <p:nvGrpSpPr>
          <p:cNvPr id="44" name="Group 43">
            <a:extLst>
              <a:ext uri="{FF2B5EF4-FFF2-40B4-BE49-F238E27FC236}">
                <a16:creationId xmlns:a16="http://schemas.microsoft.com/office/drawing/2014/main" id="{1287C8DB-3C75-49FF-AB6F-C32706A0B8F2}"/>
              </a:ext>
            </a:extLst>
          </p:cNvPr>
          <p:cNvGrpSpPr/>
          <p:nvPr/>
        </p:nvGrpSpPr>
        <p:grpSpPr>
          <a:xfrm>
            <a:off x="217839" y="4384444"/>
            <a:ext cx="4506561" cy="2011292"/>
            <a:chOff x="17561971" y="11959628"/>
            <a:chExt cx="7191601" cy="3209632"/>
          </a:xfrm>
        </p:grpSpPr>
        <p:grpSp>
          <p:nvGrpSpPr>
            <p:cNvPr id="45" name="Group 44">
              <a:extLst>
                <a:ext uri="{FF2B5EF4-FFF2-40B4-BE49-F238E27FC236}">
                  <a16:creationId xmlns:a16="http://schemas.microsoft.com/office/drawing/2014/main" id="{23E06550-A80C-4829-95AF-617C604D8938}"/>
                </a:ext>
              </a:extLst>
            </p:cNvPr>
            <p:cNvGrpSpPr/>
            <p:nvPr/>
          </p:nvGrpSpPr>
          <p:grpSpPr>
            <a:xfrm>
              <a:off x="17561971" y="12080103"/>
              <a:ext cx="3964311" cy="2076546"/>
              <a:chOff x="1481467" y="1640837"/>
              <a:chExt cx="3840480" cy="2011683"/>
            </a:xfrm>
          </p:grpSpPr>
          <p:grpSp>
            <p:nvGrpSpPr>
              <p:cNvPr id="59" name="Group 58">
                <a:extLst>
                  <a:ext uri="{FF2B5EF4-FFF2-40B4-BE49-F238E27FC236}">
                    <a16:creationId xmlns:a16="http://schemas.microsoft.com/office/drawing/2014/main" id="{F42499CF-18A3-4E1B-964C-12703ECDF6F4}"/>
                  </a:ext>
                </a:extLst>
              </p:cNvPr>
              <p:cNvGrpSpPr/>
              <p:nvPr/>
            </p:nvGrpSpPr>
            <p:grpSpPr>
              <a:xfrm>
                <a:off x="1545529" y="1640837"/>
                <a:ext cx="3712356" cy="317435"/>
                <a:chOff x="1711823" y="4097147"/>
                <a:chExt cx="3712356" cy="317435"/>
              </a:xfrm>
            </p:grpSpPr>
            <p:grpSp>
              <p:nvGrpSpPr>
                <p:cNvPr id="64" name="Group 63">
                  <a:extLst>
                    <a:ext uri="{FF2B5EF4-FFF2-40B4-BE49-F238E27FC236}">
                      <a16:creationId xmlns:a16="http://schemas.microsoft.com/office/drawing/2014/main" id="{1095527F-4F72-486A-8A06-DBA128E0298E}"/>
                    </a:ext>
                  </a:extLst>
                </p:cNvPr>
                <p:cNvGrpSpPr/>
                <p:nvPr/>
              </p:nvGrpSpPr>
              <p:grpSpPr>
                <a:xfrm>
                  <a:off x="1711823" y="4097147"/>
                  <a:ext cx="365578" cy="317435"/>
                  <a:chOff x="2962592" y="4288855"/>
                  <a:chExt cx="365760" cy="317435"/>
                </a:xfrm>
              </p:grpSpPr>
              <p:sp>
                <p:nvSpPr>
                  <p:cNvPr id="83" name="Trapezoid 82">
                    <a:extLst>
                      <a:ext uri="{FF2B5EF4-FFF2-40B4-BE49-F238E27FC236}">
                        <a16:creationId xmlns:a16="http://schemas.microsoft.com/office/drawing/2014/main" id="{4D5FEA98-BB92-4489-843B-40580837C646}"/>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84" name="Rectangle 83">
                    <a:extLst>
                      <a:ext uri="{FF2B5EF4-FFF2-40B4-BE49-F238E27FC236}">
                        <a16:creationId xmlns:a16="http://schemas.microsoft.com/office/drawing/2014/main" id="{17270736-FA26-44C8-8289-233CC33705D7}"/>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65" name="Group 64">
                  <a:extLst>
                    <a:ext uri="{FF2B5EF4-FFF2-40B4-BE49-F238E27FC236}">
                      <a16:creationId xmlns:a16="http://schemas.microsoft.com/office/drawing/2014/main" id="{F43C9DC5-2808-4731-809C-B06D9B0EF88E}"/>
                    </a:ext>
                  </a:extLst>
                </p:cNvPr>
                <p:cNvGrpSpPr/>
                <p:nvPr/>
              </p:nvGrpSpPr>
              <p:grpSpPr>
                <a:xfrm>
                  <a:off x="2269619" y="4097147"/>
                  <a:ext cx="365578" cy="317435"/>
                  <a:chOff x="2962592" y="4288855"/>
                  <a:chExt cx="365760" cy="317435"/>
                </a:xfrm>
              </p:grpSpPr>
              <p:sp>
                <p:nvSpPr>
                  <p:cNvPr id="81" name="Trapezoid 80">
                    <a:extLst>
                      <a:ext uri="{FF2B5EF4-FFF2-40B4-BE49-F238E27FC236}">
                        <a16:creationId xmlns:a16="http://schemas.microsoft.com/office/drawing/2014/main" id="{574D7871-C116-4932-8575-E90E69D31FA0}"/>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82" name="Rectangle 81">
                    <a:extLst>
                      <a:ext uri="{FF2B5EF4-FFF2-40B4-BE49-F238E27FC236}">
                        <a16:creationId xmlns:a16="http://schemas.microsoft.com/office/drawing/2014/main" id="{AC3F76D3-4311-403C-8CB2-AC83457C8E7B}"/>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66" name="Group 65">
                  <a:extLst>
                    <a:ext uri="{FF2B5EF4-FFF2-40B4-BE49-F238E27FC236}">
                      <a16:creationId xmlns:a16="http://schemas.microsoft.com/office/drawing/2014/main" id="{FFBC7ABF-6AA7-4CA4-9D8E-0C4A0BFE11BD}"/>
                    </a:ext>
                  </a:extLst>
                </p:cNvPr>
                <p:cNvGrpSpPr/>
                <p:nvPr/>
              </p:nvGrpSpPr>
              <p:grpSpPr>
                <a:xfrm>
                  <a:off x="2827416" y="4097147"/>
                  <a:ext cx="365578" cy="317435"/>
                  <a:chOff x="2962592" y="4288855"/>
                  <a:chExt cx="365760" cy="317435"/>
                </a:xfrm>
              </p:grpSpPr>
              <p:sp>
                <p:nvSpPr>
                  <p:cNvPr id="79" name="Trapezoid 78">
                    <a:extLst>
                      <a:ext uri="{FF2B5EF4-FFF2-40B4-BE49-F238E27FC236}">
                        <a16:creationId xmlns:a16="http://schemas.microsoft.com/office/drawing/2014/main" id="{B0D15827-0AD8-4D6A-B99C-CB5AD42D9666}"/>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80" name="Rectangle 79">
                    <a:extLst>
                      <a:ext uri="{FF2B5EF4-FFF2-40B4-BE49-F238E27FC236}">
                        <a16:creationId xmlns:a16="http://schemas.microsoft.com/office/drawing/2014/main" id="{90FBC8BD-DEED-43B9-AFE3-7500EA6F8546}"/>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67" name="Group 66">
                  <a:extLst>
                    <a:ext uri="{FF2B5EF4-FFF2-40B4-BE49-F238E27FC236}">
                      <a16:creationId xmlns:a16="http://schemas.microsoft.com/office/drawing/2014/main" id="{7B1B4E3E-C0C6-45B1-8255-14797E2B4F9F}"/>
                    </a:ext>
                  </a:extLst>
                </p:cNvPr>
                <p:cNvGrpSpPr/>
                <p:nvPr/>
              </p:nvGrpSpPr>
              <p:grpSpPr>
                <a:xfrm>
                  <a:off x="3385212" y="4097147"/>
                  <a:ext cx="365578" cy="317435"/>
                  <a:chOff x="2962592" y="4288855"/>
                  <a:chExt cx="365760" cy="317435"/>
                </a:xfrm>
              </p:grpSpPr>
              <p:sp>
                <p:nvSpPr>
                  <p:cNvPr id="77" name="Trapezoid 76">
                    <a:extLst>
                      <a:ext uri="{FF2B5EF4-FFF2-40B4-BE49-F238E27FC236}">
                        <a16:creationId xmlns:a16="http://schemas.microsoft.com/office/drawing/2014/main" id="{BD43D6F6-F61B-42A2-B000-1D0BBC58D287}"/>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78" name="Rectangle 77">
                    <a:extLst>
                      <a:ext uri="{FF2B5EF4-FFF2-40B4-BE49-F238E27FC236}">
                        <a16:creationId xmlns:a16="http://schemas.microsoft.com/office/drawing/2014/main" id="{350F3FD2-08C2-475A-9AEE-C019DB450C24}"/>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68" name="Group 67">
                  <a:extLst>
                    <a:ext uri="{FF2B5EF4-FFF2-40B4-BE49-F238E27FC236}">
                      <a16:creationId xmlns:a16="http://schemas.microsoft.com/office/drawing/2014/main" id="{F78DE383-665D-4524-9862-F08D422CE3FC}"/>
                    </a:ext>
                  </a:extLst>
                </p:cNvPr>
                <p:cNvGrpSpPr/>
                <p:nvPr/>
              </p:nvGrpSpPr>
              <p:grpSpPr>
                <a:xfrm>
                  <a:off x="3943008" y="4097147"/>
                  <a:ext cx="365578" cy="317435"/>
                  <a:chOff x="2962592" y="4288855"/>
                  <a:chExt cx="365760" cy="317435"/>
                </a:xfrm>
              </p:grpSpPr>
              <p:sp>
                <p:nvSpPr>
                  <p:cNvPr id="75" name="Trapezoid 74">
                    <a:extLst>
                      <a:ext uri="{FF2B5EF4-FFF2-40B4-BE49-F238E27FC236}">
                        <a16:creationId xmlns:a16="http://schemas.microsoft.com/office/drawing/2014/main" id="{7519FB0C-862B-4708-A567-E77F9E4C743D}"/>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76" name="Rectangle 75">
                    <a:extLst>
                      <a:ext uri="{FF2B5EF4-FFF2-40B4-BE49-F238E27FC236}">
                        <a16:creationId xmlns:a16="http://schemas.microsoft.com/office/drawing/2014/main" id="{59C286F8-FDCD-42FE-A8F5-71537840071D}"/>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69" name="Group 68">
                  <a:extLst>
                    <a:ext uri="{FF2B5EF4-FFF2-40B4-BE49-F238E27FC236}">
                      <a16:creationId xmlns:a16="http://schemas.microsoft.com/office/drawing/2014/main" id="{A46831BF-696F-45FB-BD0E-342149D19664}"/>
                    </a:ext>
                  </a:extLst>
                </p:cNvPr>
                <p:cNvGrpSpPr/>
                <p:nvPr/>
              </p:nvGrpSpPr>
              <p:grpSpPr>
                <a:xfrm>
                  <a:off x="4500805" y="4097147"/>
                  <a:ext cx="365578" cy="317435"/>
                  <a:chOff x="2962592" y="4288855"/>
                  <a:chExt cx="365760" cy="317435"/>
                </a:xfrm>
              </p:grpSpPr>
              <p:sp>
                <p:nvSpPr>
                  <p:cNvPr id="73" name="Trapezoid 72">
                    <a:extLst>
                      <a:ext uri="{FF2B5EF4-FFF2-40B4-BE49-F238E27FC236}">
                        <a16:creationId xmlns:a16="http://schemas.microsoft.com/office/drawing/2014/main" id="{12034314-9997-47EE-B34C-0B32AC25876F}"/>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74" name="Rectangle 73">
                    <a:extLst>
                      <a:ext uri="{FF2B5EF4-FFF2-40B4-BE49-F238E27FC236}">
                        <a16:creationId xmlns:a16="http://schemas.microsoft.com/office/drawing/2014/main" id="{E8063A4B-E74C-43AC-8527-121C069BAF66}"/>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70" name="Group 69">
                  <a:extLst>
                    <a:ext uri="{FF2B5EF4-FFF2-40B4-BE49-F238E27FC236}">
                      <a16:creationId xmlns:a16="http://schemas.microsoft.com/office/drawing/2014/main" id="{C258A6A6-401E-4792-8A6D-FDC86B01A8A1}"/>
                    </a:ext>
                  </a:extLst>
                </p:cNvPr>
                <p:cNvGrpSpPr/>
                <p:nvPr/>
              </p:nvGrpSpPr>
              <p:grpSpPr>
                <a:xfrm>
                  <a:off x="5058601" y="4097147"/>
                  <a:ext cx="365578" cy="317435"/>
                  <a:chOff x="2962592" y="4288855"/>
                  <a:chExt cx="365760" cy="317435"/>
                </a:xfrm>
              </p:grpSpPr>
              <p:sp>
                <p:nvSpPr>
                  <p:cNvPr id="71" name="Trapezoid 70">
                    <a:extLst>
                      <a:ext uri="{FF2B5EF4-FFF2-40B4-BE49-F238E27FC236}">
                        <a16:creationId xmlns:a16="http://schemas.microsoft.com/office/drawing/2014/main" id="{D0AE533F-2B81-46AA-AF74-13966B2A0482}"/>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72" name="Rectangle 71">
                    <a:extLst>
                      <a:ext uri="{FF2B5EF4-FFF2-40B4-BE49-F238E27FC236}">
                        <a16:creationId xmlns:a16="http://schemas.microsoft.com/office/drawing/2014/main" id="{9D1CEE0B-6650-4AB5-854D-953B285071D9}"/>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sp>
            <p:nvSpPr>
              <p:cNvPr id="60" name="Rectangle 59">
                <a:extLst>
                  <a:ext uri="{FF2B5EF4-FFF2-40B4-BE49-F238E27FC236}">
                    <a16:creationId xmlns:a16="http://schemas.microsoft.com/office/drawing/2014/main" id="{DF5A2A35-5265-46C8-AB86-83EF092ED0A4}"/>
                  </a:ext>
                </a:extLst>
              </p:cNvPr>
              <p:cNvSpPr/>
              <p:nvPr/>
            </p:nvSpPr>
            <p:spPr bwMode="auto">
              <a:xfrm>
                <a:off x="1481467" y="1983356"/>
                <a:ext cx="3840480" cy="45720"/>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Lucida Sans" charset="0"/>
                </a:endParaRPr>
              </a:p>
            </p:txBody>
          </p:sp>
          <p:sp>
            <p:nvSpPr>
              <p:cNvPr id="61" name="Rectangle 60">
                <a:extLst>
                  <a:ext uri="{FF2B5EF4-FFF2-40B4-BE49-F238E27FC236}">
                    <a16:creationId xmlns:a16="http://schemas.microsoft.com/office/drawing/2014/main" id="{8FF63F6E-9412-401C-9088-026A11522708}"/>
                  </a:ext>
                </a:extLst>
              </p:cNvPr>
              <p:cNvSpPr/>
              <p:nvPr/>
            </p:nvSpPr>
            <p:spPr bwMode="auto">
              <a:xfrm>
                <a:off x="1481467" y="2038982"/>
                <a:ext cx="3840480" cy="981394"/>
              </a:xfrm>
              <a:prstGeom prst="rect">
                <a:avLst/>
              </a:prstGeom>
              <a:solidFill>
                <a:srgbClr val="CC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Lucida Sans" charset="0"/>
                </a:endParaRPr>
              </a:p>
            </p:txBody>
          </p:sp>
          <p:sp>
            <p:nvSpPr>
              <p:cNvPr id="62" name="Rectangle 61">
                <a:extLst>
                  <a:ext uri="{FF2B5EF4-FFF2-40B4-BE49-F238E27FC236}">
                    <a16:creationId xmlns:a16="http://schemas.microsoft.com/office/drawing/2014/main" id="{2F1722F1-CD0F-44D8-83C8-ABA5175C37B1}"/>
                  </a:ext>
                </a:extLst>
              </p:cNvPr>
              <p:cNvSpPr/>
              <p:nvPr/>
            </p:nvSpPr>
            <p:spPr bwMode="auto">
              <a:xfrm>
                <a:off x="1481467" y="3213416"/>
                <a:ext cx="3840480" cy="439104"/>
              </a:xfrm>
              <a:prstGeom prst="rect">
                <a:avLst/>
              </a:prstGeom>
              <a:pattFill prst="pct25">
                <a:fgClr>
                  <a:srgbClr val="70AD47">
                    <a:lumMod val="75000"/>
                  </a:srgbClr>
                </a:fgClr>
                <a:bgClr>
                  <a:srgbClr val="FFFFFF"/>
                </a:bgClr>
              </a:patt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Lucida Sans" charset="0"/>
                </a:endParaRPr>
              </a:p>
            </p:txBody>
          </p:sp>
          <p:sp>
            <p:nvSpPr>
              <p:cNvPr id="63" name="Rectangle 62">
                <a:extLst>
                  <a:ext uri="{FF2B5EF4-FFF2-40B4-BE49-F238E27FC236}">
                    <a16:creationId xmlns:a16="http://schemas.microsoft.com/office/drawing/2014/main" id="{AF00D89C-04F2-4E32-ACDE-A126FB99185C}"/>
                  </a:ext>
                </a:extLst>
              </p:cNvPr>
              <p:cNvSpPr/>
              <p:nvPr/>
            </p:nvSpPr>
            <p:spPr bwMode="auto">
              <a:xfrm>
                <a:off x="1481467" y="3030536"/>
                <a:ext cx="3840480" cy="1524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Lucida Sans" charset="0"/>
                </a:endParaRPr>
              </a:p>
            </p:txBody>
          </p:sp>
        </p:grpSp>
        <p:cxnSp>
          <p:nvCxnSpPr>
            <p:cNvPr id="46" name="Straight Arrow Connector 45">
              <a:extLst>
                <a:ext uri="{FF2B5EF4-FFF2-40B4-BE49-F238E27FC236}">
                  <a16:creationId xmlns:a16="http://schemas.microsoft.com/office/drawing/2014/main" id="{D02B0DAF-C761-4DCC-AE17-556190FF6CB2}"/>
                </a:ext>
              </a:extLst>
            </p:cNvPr>
            <p:cNvCxnSpPr/>
            <p:nvPr/>
          </p:nvCxnSpPr>
          <p:spPr>
            <a:xfrm>
              <a:off x="18362272" y="12484454"/>
              <a:ext cx="0" cy="1038272"/>
            </a:xfrm>
            <a:prstGeom prst="straightConnector1">
              <a:avLst/>
            </a:prstGeom>
            <a:noFill/>
            <a:ln w="19050" cap="flat" cmpd="sng" algn="ctr">
              <a:solidFill>
                <a:sysClr val="window" lastClr="FFFFFF"/>
              </a:solidFill>
              <a:prstDash val="solid"/>
              <a:miter lim="800000"/>
              <a:headEnd type="triangle"/>
              <a:tailEnd type="triangle"/>
            </a:ln>
            <a:effectLst/>
          </p:spPr>
        </p:cxnSp>
        <p:sp>
          <p:nvSpPr>
            <p:cNvPr id="47" name="TextBox 46">
              <a:extLst>
                <a:ext uri="{FF2B5EF4-FFF2-40B4-BE49-F238E27FC236}">
                  <a16:creationId xmlns:a16="http://schemas.microsoft.com/office/drawing/2014/main" id="{3CDE84F9-73C4-4B05-86C4-B06E5C868991}"/>
                </a:ext>
              </a:extLst>
            </p:cNvPr>
            <p:cNvSpPr txBox="1"/>
            <p:nvPr/>
          </p:nvSpPr>
          <p:spPr>
            <a:xfrm>
              <a:off x="18266272" y="12714309"/>
              <a:ext cx="817221" cy="540267"/>
            </a:xfrm>
            <a:prstGeom prst="rect">
              <a:avLst/>
            </a:prstGeom>
            <a:noFill/>
          </p:spPr>
          <p:txBody>
            <a:bodyPr wrap="square" rtlCol="0">
              <a:spAutoFit/>
            </a:bodyPr>
            <a:lstStyle/>
            <a:p>
              <a:pPr marL="0" marR="0" lvl="0" indent="0" algn="ctr" defTabSz="480517"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a:t>
              </a:r>
              <a:endParaRPr kumimoji="0" lang="fr-FR" sz="16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03F80A8D-CC50-425D-8363-A549D5F0C461}"/>
                </a:ext>
              </a:extLst>
            </p:cNvPr>
            <p:cNvSpPr txBox="1"/>
            <p:nvPr/>
          </p:nvSpPr>
          <p:spPr>
            <a:xfrm>
              <a:off x="22629848" y="13792683"/>
              <a:ext cx="1977910" cy="540267"/>
            </a:xfrm>
            <a:prstGeom prst="rect">
              <a:avLst/>
            </a:prstGeom>
            <a:noFill/>
          </p:spPr>
          <p:txBody>
            <a:bodyPr wrap="none" rtlCol="0">
              <a:spAutoFit/>
            </a:bodyPr>
            <a:lstStyle/>
            <a:p>
              <a:pPr marL="0" marR="0" lvl="0" indent="0" defTabSz="48051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PCB support</a:t>
              </a:r>
              <a:endParaRPr kumimoji="0" lang="fr-FR"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D626F0DE-A161-4CAF-B6F4-3B63C3B8733B}"/>
                </a:ext>
              </a:extLst>
            </p:cNvPr>
            <p:cNvSpPr txBox="1"/>
            <p:nvPr/>
          </p:nvSpPr>
          <p:spPr>
            <a:xfrm>
              <a:off x="22629848" y="13334420"/>
              <a:ext cx="2072559" cy="540267"/>
            </a:xfrm>
            <a:prstGeom prst="rect">
              <a:avLst/>
            </a:prstGeom>
            <a:noFill/>
          </p:spPr>
          <p:txBody>
            <a:bodyPr wrap="none" rtlCol="0">
              <a:spAutoFit/>
            </a:bodyPr>
            <a:lstStyle/>
            <a:p>
              <a:pPr marL="0" marR="0" lvl="0" indent="0" defTabSz="48051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Pad electrode</a:t>
              </a:r>
              <a:endParaRPr kumimoji="0" lang="fr-FR"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3C382E1B-30A2-4DB3-B525-62D177867192}"/>
                </a:ext>
              </a:extLst>
            </p:cNvPr>
            <p:cNvSpPr txBox="1"/>
            <p:nvPr/>
          </p:nvSpPr>
          <p:spPr>
            <a:xfrm>
              <a:off x="22629848" y="12417892"/>
              <a:ext cx="1686289" cy="540267"/>
            </a:xfrm>
            <a:prstGeom prst="rect">
              <a:avLst/>
            </a:prstGeom>
            <a:noFill/>
          </p:spPr>
          <p:txBody>
            <a:bodyPr wrap="none" rtlCol="0">
              <a:spAutoFit/>
            </a:bodyPr>
            <a:lstStyle/>
            <a:p>
              <a:pPr marL="0" marR="0" lvl="0" indent="0" defTabSz="48051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DLC layer</a:t>
              </a:r>
              <a:endParaRPr kumimoji="0" lang="fr-FR"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09B1FA7E-83B5-49B5-90A8-FE70EE53581B}"/>
                </a:ext>
              </a:extLst>
            </p:cNvPr>
            <p:cNvSpPr txBox="1"/>
            <p:nvPr/>
          </p:nvSpPr>
          <p:spPr>
            <a:xfrm>
              <a:off x="22629848" y="12876155"/>
              <a:ext cx="1340949" cy="540267"/>
            </a:xfrm>
            <a:prstGeom prst="rect">
              <a:avLst/>
            </a:prstGeom>
            <a:noFill/>
          </p:spPr>
          <p:txBody>
            <a:bodyPr wrap="none" rtlCol="0">
              <a:spAutoFit/>
            </a:bodyPr>
            <a:lstStyle/>
            <a:p>
              <a:pPr marL="0" marR="0" lvl="0" indent="0" defTabSz="48051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Kapton </a:t>
              </a:r>
              <a:endParaRPr kumimoji="0" lang="fr-FR"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5B8A5A4B-23D7-439E-9A0E-53FCC37D131A}"/>
                </a:ext>
              </a:extLst>
            </p:cNvPr>
            <p:cNvSpPr txBox="1"/>
            <p:nvPr/>
          </p:nvSpPr>
          <p:spPr>
            <a:xfrm>
              <a:off x="22629850" y="11959628"/>
              <a:ext cx="2123722" cy="540267"/>
            </a:xfrm>
            <a:prstGeom prst="rect">
              <a:avLst/>
            </a:prstGeom>
            <a:noFill/>
          </p:spPr>
          <p:txBody>
            <a:bodyPr wrap="none" rtlCol="0">
              <a:spAutoFit/>
            </a:bodyPr>
            <a:lstStyle/>
            <a:p>
              <a:pPr marL="0" marR="0" lvl="0" indent="0" defTabSz="48051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uRWELL foil</a:t>
              </a:r>
              <a:endParaRPr kumimoji="0" lang="fr-FR"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53" name="Straight Arrow Connector 52">
              <a:extLst>
                <a:ext uri="{FF2B5EF4-FFF2-40B4-BE49-F238E27FC236}">
                  <a16:creationId xmlns:a16="http://schemas.microsoft.com/office/drawing/2014/main" id="{A61B67C5-03EB-4F4D-889E-CDF02379F316}"/>
                </a:ext>
              </a:extLst>
            </p:cNvPr>
            <p:cNvCxnSpPr>
              <a:cxnSpLocks/>
              <a:stCxn id="52" idx="1"/>
              <a:endCxn id="71" idx="3"/>
            </p:cNvCxnSpPr>
            <p:nvPr/>
          </p:nvCxnSpPr>
          <p:spPr>
            <a:xfrm flipH="1">
              <a:off x="21412468" y="12229761"/>
              <a:ext cx="1217382" cy="36431"/>
            </a:xfrm>
            <a:prstGeom prst="straightConnector1">
              <a:avLst/>
            </a:prstGeom>
            <a:noFill/>
            <a:ln w="6350" cap="flat" cmpd="sng" algn="ctr">
              <a:solidFill>
                <a:srgbClr val="4472C4"/>
              </a:solidFill>
              <a:prstDash val="solid"/>
              <a:miter lim="800000"/>
              <a:tailEnd type="triangle"/>
            </a:ln>
            <a:effectLst/>
          </p:spPr>
        </p:cxnSp>
        <p:cxnSp>
          <p:nvCxnSpPr>
            <p:cNvPr id="54" name="Straight Arrow Connector 53">
              <a:extLst>
                <a:ext uri="{FF2B5EF4-FFF2-40B4-BE49-F238E27FC236}">
                  <a16:creationId xmlns:a16="http://schemas.microsoft.com/office/drawing/2014/main" id="{2D23B19A-AC32-429B-A7CF-181D7CF98E8F}"/>
                </a:ext>
              </a:extLst>
            </p:cNvPr>
            <p:cNvCxnSpPr>
              <a:cxnSpLocks/>
              <a:stCxn id="50" idx="1"/>
              <a:endCxn id="60" idx="3"/>
            </p:cNvCxnSpPr>
            <p:nvPr/>
          </p:nvCxnSpPr>
          <p:spPr>
            <a:xfrm flipH="1" flipV="1">
              <a:off x="21526282" y="12457264"/>
              <a:ext cx="1103566" cy="230762"/>
            </a:xfrm>
            <a:prstGeom prst="straightConnector1">
              <a:avLst/>
            </a:prstGeom>
            <a:noFill/>
            <a:ln w="6350" cap="flat" cmpd="sng" algn="ctr">
              <a:solidFill>
                <a:srgbClr val="4472C4"/>
              </a:solidFill>
              <a:prstDash val="solid"/>
              <a:miter lim="800000"/>
              <a:tailEnd type="triangle"/>
            </a:ln>
            <a:effectLst/>
          </p:spPr>
        </p:cxnSp>
        <p:cxnSp>
          <p:nvCxnSpPr>
            <p:cNvPr id="55" name="Straight Arrow Connector 54">
              <a:extLst>
                <a:ext uri="{FF2B5EF4-FFF2-40B4-BE49-F238E27FC236}">
                  <a16:creationId xmlns:a16="http://schemas.microsoft.com/office/drawing/2014/main" id="{5EDA889C-1FFD-4A07-8811-49C497BBD91A}"/>
                </a:ext>
              </a:extLst>
            </p:cNvPr>
            <p:cNvCxnSpPr>
              <a:cxnSpLocks/>
              <a:stCxn id="51" idx="1"/>
              <a:endCxn id="61" idx="3"/>
            </p:cNvCxnSpPr>
            <p:nvPr/>
          </p:nvCxnSpPr>
          <p:spPr>
            <a:xfrm flipH="1" flipV="1">
              <a:off x="21526282" y="12997604"/>
              <a:ext cx="1103566" cy="148684"/>
            </a:xfrm>
            <a:prstGeom prst="straightConnector1">
              <a:avLst/>
            </a:prstGeom>
            <a:noFill/>
            <a:ln w="6350" cap="flat" cmpd="sng" algn="ctr">
              <a:solidFill>
                <a:srgbClr val="4472C4"/>
              </a:solidFill>
              <a:prstDash val="solid"/>
              <a:miter lim="800000"/>
              <a:tailEnd type="triangle"/>
            </a:ln>
            <a:effectLst/>
          </p:spPr>
        </p:cxnSp>
        <p:cxnSp>
          <p:nvCxnSpPr>
            <p:cNvPr id="56" name="Straight Arrow Connector 55">
              <a:extLst>
                <a:ext uri="{FF2B5EF4-FFF2-40B4-BE49-F238E27FC236}">
                  <a16:creationId xmlns:a16="http://schemas.microsoft.com/office/drawing/2014/main" id="{98FBB22F-4B88-4A25-8C70-06DD7301CC8A}"/>
                </a:ext>
              </a:extLst>
            </p:cNvPr>
            <p:cNvCxnSpPr>
              <a:cxnSpLocks/>
              <a:stCxn id="49" idx="1"/>
              <a:endCxn id="63" idx="3"/>
            </p:cNvCxnSpPr>
            <p:nvPr/>
          </p:nvCxnSpPr>
          <p:spPr>
            <a:xfrm flipH="1" flipV="1">
              <a:off x="21526282" y="13593267"/>
              <a:ext cx="1103566" cy="11286"/>
            </a:xfrm>
            <a:prstGeom prst="straightConnector1">
              <a:avLst/>
            </a:prstGeom>
            <a:noFill/>
            <a:ln w="6350" cap="flat" cmpd="sng" algn="ctr">
              <a:solidFill>
                <a:srgbClr val="4472C4"/>
              </a:solidFill>
              <a:prstDash val="solid"/>
              <a:miter lim="800000"/>
              <a:tailEnd type="triangle"/>
            </a:ln>
            <a:effectLst/>
          </p:spPr>
        </p:cxnSp>
        <p:cxnSp>
          <p:nvCxnSpPr>
            <p:cNvPr id="57" name="Straight Arrow Connector 56">
              <a:extLst>
                <a:ext uri="{FF2B5EF4-FFF2-40B4-BE49-F238E27FC236}">
                  <a16:creationId xmlns:a16="http://schemas.microsoft.com/office/drawing/2014/main" id="{BD44BF26-1BCD-4F3A-BCAB-BB387824C1FF}"/>
                </a:ext>
              </a:extLst>
            </p:cNvPr>
            <p:cNvCxnSpPr>
              <a:cxnSpLocks/>
              <a:stCxn id="48" idx="1"/>
              <a:endCxn id="62" idx="3"/>
            </p:cNvCxnSpPr>
            <p:nvPr/>
          </p:nvCxnSpPr>
          <p:spPr>
            <a:xfrm flipH="1" flipV="1">
              <a:off x="21526282" y="13930019"/>
              <a:ext cx="1103566" cy="132797"/>
            </a:xfrm>
            <a:prstGeom prst="straightConnector1">
              <a:avLst/>
            </a:prstGeom>
            <a:noFill/>
            <a:ln w="6350" cap="flat" cmpd="sng" algn="ctr">
              <a:solidFill>
                <a:srgbClr val="4472C4"/>
              </a:solidFill>
              <a:prstDash val="solid"/>
              <a:miter lim="800000"/>
              <a:tailEnd type="triangle"/>
            </a:ln>
            <a:effectLst/>
          </p:spPr>
        </p:cxnSp>
        <p:sp>
          <p:nvSpPr>
            <p:cNvPr id="58" name="Rectangle 57">
              <a:extLst>
                <a:ext uri="{FF2B5EF4-FFF2-40B4-BE49-F238E27FC236}">
                  <a16:creationId xmlns:a16="http://schemas.microsoft.com/office/drawing/2014/main" id="{3FE969D7-188D-4A57-85DC-0BAA6C761F65}"/>
                </a:ext>
              </a:extLst>
            </p:cNvPr>
            <p:cNvSpPr/>
            <p:nvPr/>
          </p:nvSpPr>
          <p:spPr>
            <a:xfrm>
              <a:off x="17561971" y="14236072"/>
              <a:ext cx="3976453" cy="933188"/>
            </a:xfrm>
            <a:prstGeom prst="rect">
              <a:avLst/>
            </a:prstGeom>
          </p:spPr>
          <p:txBody>
            <a:bodyPr wrap="square">
              <a:spAutoFit/>
            </a:bodyPr>
            <a:lstStyle/>
            <a:p>
              <a:pPr marL="0" marR="0" lvl="0" indent="0" algn="ctr" defTabSz="48051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Cross section view of µRWELL-PICOSEC PCB</a:t>
              </a:r>
              <a:endParaRPr kumimoji="0" lang="en-US" sz="1600" b="0" i="0" u="none" strike="noStrike" kern="0" cap="none" spc="0" normalizeH="0" baseline="0" noProof="0" dirty="0">
                <a:ln>
                  <a:noFill/>
                </a:ln>
                <a:solidFill>
                  <a:prstClr val="black"/>
                </a:solidFill>
                <a:effectLst/>
                <a:uLnTx/>
                <a:uFillTx/>
              </a:endParaRPr>
            </a:p>
          </p:txBody>
        </p:sp>
      </p:grpSp>
      <p:sp>
        <p:nvSpPr>
          <p:cNvPr id="85" name="Rectangle 84">
            <a:extLst>
              <a:ext uri="{FF2B5EF4-FFF2-40B4-BE49-F238E27FC236}">
                <a16:creationId xmlns:a16="http://schemas.microsoft.com/office/drawing/2014/main" id="{E2C05938-3C98-4370-A587-75C7B55441E3}"/>
              </a:ext>
            </a:extLst>
          </p:cNvPr>
          <p:cNvSpPr/>
          <p:nvPr/>
        </p:nvSpPr>
        <p:spPr>
          <a:xfrm>
            <a:off x="1663" y="1218904"/>
            <a:ext cx="4952132" cy="2724464"/>
          </a:xfrm>
          <a:prstGeom prst="rect">
            <a:avLst/>
          </a:prstGeom>
        </p:spPr>
        <p:txBody>
          <a:bodyPr wrap="square">
            <a:spAutoFit/>
          </a:bodyPr>
          <a:lstStyle/>
          <a:p>
            <a:pPr lvl="0">
              <a:lnSpc>
                <a:spcPts val="2600"/>
              </a:lnSpc>
            </a:pPr>
            <a:r>
              <a:rPr lang="en-US" sz="1600" b="1" dirty="0">
                <a:latin typeface="Times New Roman" panose="02020603050405020304" pitchFamily="18" charset="0"/>
                <a:cs typeface="Times New Roman" panose="02020603050405020304" pitchFamily="18" charset="0"/>
              </a:rPr>
              <a:t>First µRWELL-PICOSEC prototype</a:t>
            </a:r>
          </a:p>
          <a:p>
            <a:pPr marL="342900" indent="-342900">
              <a:lnSpc>
                <a:spcPts val="26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Single-pad small prototype</a:t>
            </a:r>
          </a:p>
          <a:p>
            <a:pPr marL="731520" lvl="1" indent="-365760">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1 cm diameter active area</a:t>
            </a:r>
          </a:p>
          <a:p>
            <a:pPr marL="731520" lvl="1" indent="-365760">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3 mm thick radiator </a:t>
            </a:r>
            <a:r>
              <a:rPr lang="en-US" sz="16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6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DLC photocathode</a:t>
            </a:r>
          </a:p>
          <a:p>
            <a:pPr marL="731520" lvl="1" indent="-365760">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Sensor: 50 µm µRWELL on 50 µm Kapton </a:t>
            </a:r>
          </a:p>
          <a:p>
            <a:pPr marL="731520" lvl="1" indent="-365760">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Holes parameters: 140 µm / 70 µm / 50 µm</a:t>
            </a:r>
          </a:p>
          <a:p>
            <a:pPr marL="342900" indent="-342900">
              <a:lnSpc>
                <a:spcPts val="26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First tests with LED source (GDD lab, 12/2022)</a:t>
            </a:r>
          </a:p>
          <a:p>
            <a:pPr marL="731520" lvl="1" indent="-365760">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Poor timing compared to MM-PICOSEC</a:t>
            </a:r>
          </a:p>
        </p:txBody>
      </p:sp>
      <p:sp>
        <p:nvSpPr>
          <p:cNvPr id="98" name="TextBox 97">
            <a:extLst>
              <a:ext uri="{FF2B5EF4-FFF2-40B4-BE49-F238E27FC236}">
                <a16:creationId xmlns:a16="http://schemas.microsoft.com/office/drawing/2014/main" id="{E6CD6716-8B96-4FE9-A5D4-FF827CD75C69}"/>
              </a:ext>
            </a:extLst>
          </p:cNvPr>
          <p:cNvSpPr txBox="1"/>
          <p:nvPr/>
        </p:nvSpPr>
        <p:spPr>
          <a:xfrm>
            <a:off x="6731142" y="3085524"/>
            <a:ext cx="1290738" cy="307777"/>
          </a:xfrm>
          <a:prstGeom prst="rect">
            <a:avLst/>
          </a:prstGeom>
          <a:solidFill>
            <a:schemeClr val="bg1"/>
          </a:solidFill>
        </p:spPr>
        <p:txBody>
          <a:bodyPr wrap="none" rtlCol="0">
            <a:spAutoFit/>
          </a:bodyPr>
          <a:lstStyle/>
          <a:p>
            <a:r>
              <a:rPr lang="en-US" sz="1400" b="1" dirty="0">
                <a:solidFill>
                  <a:srgbClr val="C00000"/>
                </a:solidFill>
                <a:latin typeface="Times New Roman" panose="02020603050405020304" pitchFamily="18" charset="0"/>
                <a:cs typeface="Times New Roman" panose="02020603050405020304" pitchFamily="18" charset="0"/>
              </a:rPr>
              <a:t>T50</a:t>
            </a:r>
            <a:r>
              <a:rPr lang="en-US" sz="1400" b="1" dirty="0">
                <a:latin typeface="Times New Roman" panose="02020603050405020304" pitchFamily="18" charset="0"/>
                <a:cs typeface="Times New Roman" panose="02020603050405020304" pitchFamily="18" charset="0"/>
              </a:rPr>
              <a:t>-P140-D70</a:t>
            </a:r>
            <a:endParaRPr lang="fr-FR" sz="1400" b="1" dirty="0">
              <a:latin typeface="Times New Roman" panose="02020603050405020304" pitchFamily="18" charset="0"/>
              <a:cs typeface="Times New Roman" panose="02020603050405020304" pitchFamily="18" charset="0"/>
            </a:endParaRPr>
          </a:p>
        </p:txBody>
      </p:sp>
      <p:sp>
        <p:nvSpPr>
          <p:cNvPr id="99" name="TextBox 98">
            <a:extLst>
              <a:ext uri="{FF2B5EF4-FFF2-40B4-BE49-F238E27FC236}">
                <a16:creationId xmlns:a16="http://schemas.microsoft.com/office/drawing/2014/main" id="{22501BD2-0F03-443D-A77C-66924A870AFB}"/>
              </a:ext>
            </a:extLst>
          </p:cNvPr>
          <p:cNvSpPr txBox="1"/>
          <p:nvPr/>
        </p:nvSpPr>
        <p:spPr>
          <a:xfrm>
            <a:off x="10397735" y="3085524"/>
            <a:ext cx="1380506" cy="307777"/>
          </a:xfrm>
          <a:prstGeom prst="rect">
            <a:avLst/>
          </a:prstGeom>
          <a:solidFill>
            <a:schemeClr val="bg1"/>
          </a:solidFill>
        </p:spPr>
        <p:txBody>
          <a:bodyPr wrap="none" rtlCol="0">
            <a:spAutoFit/>
          </a:bodyPr>
          <a:lstStyle/>
          <a:p>
            <a:r>
              <a:rPr lang="en-US" sz="1400" b="1" dirty="0">
                <a:solidFill>
                  <a:schemeClr val="accent1"/>
                </a:solidFill>
                <a:latin typeface="Times New Roman" panose="02020603050405020304" pitchFamily="18" charset="0"/>
                <a:cs typeface="Times New Roman" panose="02020603050405020304" pitchFamily="18" charset="0"/>
              </a:rPr>
              <a:t>T150-</a:t>
            </a:r>
            <a:r>
              <a:rPr lang="en-US" sz="1400" b="1" dirty="0">
                <a:latin typeface="Times New Roman" panose="02020603050405020304" pitchFamily="18" charset="0"/>
                <a:cs typeface="Times New Roman" panose="02020603050405020304" pitchFamily="18" charset="0"/>
              </a:rPr>
              <a:t>P140-D70</a:t>
            </a:r>
            <a:endParaRPr lang="fr-FR" sz="1400" b="1" dirty="0">
              <a:latin typeface="Times New Roman" panose="02020603050405020304" pitchFamily="18" charset="0"/>
              <a:cs typeface="Times New Roman" panose="02020603050405020304" pitchFamily="18" charset="0"/>
            </a:endParaRPr>
          </a:p>
        </p:txBody>
      </p:sp>
      <p:sp>
        <p:nvSpPr>
          <p:cNvPr id="100" name="TextBox 99">
            <a:extLst>
              <a:ext uri="{FF2B5EF4-FFF2-40B4-BE49-F238E27FC236}">
                <a16:creationId xmlns:a16="http://schemas.microsoft.com/office/drawing/2014/main" id="{6BDC0349-4AF5-4D15-9868-9C288D868AE3}"/>
              </a:ext>
            </a:extLst>
          </p:cNvPr>
          <p:cNvSpPr txBox="1"/>
          <p:nvPr/>
        </p:nvSpPr>
        <p:spPr>
          <a:xfrm>
            <a:off x="6731142" y="6048623"/>
            <a:ext cx="1290738" cy="307777"/>
          </a:xfrm>
          <a:prstGeom prst="rect">
            <a:avLst/>
          </a:prstGeom>
          <a:solidFill>
            <a:schemeClr val="bg1"/>
          </a:solidFill>
        </p:spPr>
        <p:txBody>
          <a:bodyPr wrap="none" rtlCol="0">
            <a:spAutoFit/>
          </a:bodyPr>
          <a:lstStyle/>
          <a:p>
            <a:r>
              <a:rPr lang="en-US" sz="1400" b="1" dirty="0">
                <a:solidFill>
                  <a:srgbClr val="C00000"/>
                </a:solidFill>
                <a:latin typeface="Times New Roman" panose="02020603050405020304" pitchFamily="18" charset="0"/>
                <a:cs typeface="Times New Roman" panose="02020603050405020304" pitchFamily="18" charset="0"/>
              </a:rPr>
              <a:t>T50</a:t>
            </a:r>
            <a:r>
              <a:rPr lang="en-US" sz="1400" b="1" dirty="0">
                <a:latin typeface="Times New Roman" panose="02020603050405020304" pitchFamily="18" charset="0"/>
                <a:cs typeface="Times New Roman" panose="02020603050405020304" pitchFamily="18" charset="0"/>
              </a:rPr>
              <a:t>-P140-D70</a:t>
            </a:r>
            <a:endParaRPr lang="fr-FR" sz="1400" b="1" dirty="0">
              <a:latin typeface="Times New Roman" panose="02020603050405020304" pitchFamily="18" charset="0"/>
              <a:cs typeface="Times New Roman" panose="02020603050405020304" pitchFamily="18" charset="0"/>
            </a:endParaRPr>
          </a:p>
        </p:txBody>
      </p:sp>
      <p:sp>
        <p:nvSpPr>
          <p:cNvPr id="101" name="TextBox 100">
            <a:extLst>
              <a:ext uri="{FF2B5EF4-FFF2-40B4-BE49-F238E27FC236}">
                <a16:creationId xmlns:a16="http://schemas.microsoft.com/office/drawing/2014/main" id="{DA98934D-7F26-4564-8B31-B70563C8179D}"/>
              </a:ext>
            </a:extLst>
          </p:cNvPr>
          <p:cNvSpPr txBox="1"/>
          <p:nvPr/>
        </p:nvSpPr>
        <p:spPr>
          <a:xfrm>
            <a:off x="10397735" y="6048623"/>
            <a:ext cx="1380506" cy="307777"/>
          </a:xfrm>
          <a:prstGeom prst="rect">
            <a:avLst/>
          </a:prstGeom>
          <a:solidFill>
            <a:schemeClr val="bg1"/>
          </a:solidFill>
        </p:spPr>
        <p:txBody>
          <a:bodyPr wrap="none" rtlCol="0">
            <a:spAutoFit/>
          </a:bodyPr>
          <a:lstStyle/>
          <a:p>
            <a:r>
              <a:rPr lang="en-US" sz="1400" b="1" dirty="0">
                <a:solidFill>
                  <a:schemeClr val="accent1"/>
                </a:solidFill>
                <a:latin typeface="Times New Roman" panose="02020603050405020304" pitchFamily="18" charset="0"/>
                <a:cs typeface="Times New Roman" panose="02020603050405020304" pitchFamily="18" charset="0"/>
              </a:rPr>
              <a:t>T150-</a:t>
            </a:r>
            <a:r>
              <a:rPr lang="en-US" sz="1400" b="1" dirty="0">
                <a:latin typeface="Times New Roman" panose="02020603050405020304" pitchFamily="18" charset="0"/>
                <a:cs typeface="Times New Roman" panose="02020603050405020304" pitchFamily="18" charset="0"/>
              </a:rPr>
              <a:t>P140-D70</a:t>
            </a:r>
            <a:endParaRPr lang="fr-FR"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7771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sldNum" idx="4294967295"/>
          </p:nvPr>
        </p:nvSpPr>
        <p:spPr>
          <a:xfrm>
            <a:off x="7377479" y="6453288"/>
            <a:ext cx="2133599" cy="365125"/>
          </a:xfrm>
          <a:prstGeom prst="rect">
            <a:avLst/>
          </a:prstGeom>
          <a:noFill/>
          <a:ln>
            <a:noFill/>
          </a:ln>
        </p:spPr>
        <p:txBody>
          <a:bodyPr vert="horz" wrap="square" lIns="91350" tIns="45675" rIns="91350" bIns="45675" rtlCol="0" anchor="ctr" anchorCtr="0">
            <a:noAutofit/>
          </a:bodyPr>
          <a:lstStyle/>
          <a:p>
            <a:pPr algn="ctr">
              <a:buSzPct val="25000"/>
            </a:pPr>
            <a:fld id="{00000000-1234-1234-1234-123412341234}" type="slidenum">
              <a:rPr lang="en-US">
                <a:solidFill>
                  <a:srgbClr val="FFFFFF"/>
                </a:solidFill>
                <a:latin typeface="Calibri"/>
                <a:ea typeface="Calibri"/>
                <a:cs typeface="Calibri"/>
                <a:sym typeface="Calibri"/>
              </a:rPr>
              <a:pPr algn="ctr">
                <a:buSzPct val="25000"/>
              </a:pPr>
              <a:t>3</a:t>
            </a:fld>
            <a:endParaRPr lang="en-US" dirty="0">
              <a:solidFill>
                <a:srgbClr val="FFFFFF"/>
              </a:solidFill>
              <a:latin typeface="Calibri"/>
              <a:ea typeface="Calibri"/>
              <a:cs typeface="Calibri"/>
              <a:sym typeface="Calibri"/>
            </a:endParaRPr>
          </a:p>
        </p:txBody>
      </p:sp>
      <p:sp>
        <p:nvSpPr>
          <p:cNvPr id="285" name="Shape 285"/>
          <p:cNvSpPr txBox="1"/>
          <p:nvPr/>
        </p:nvSpPr>
        <p:spPr>
          <a:xfrm>
            <a:off x="1524000" y="-1"/>
            <a:ext cx="914400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0070C0"/>
                </a:solidFill>
                <a:latin typeface="Times New Roman" panose="02020603050405020304" pitchFamily="18" charset="0"/>
                <a:ea typeface="Arial"/>
                <a:cs typeface="Times New Roman" panose="02020603050405020304" pitchFamily="18" charset="0"/>
                <a:sym typeface="Arial"/>
              </a:rPr>
              <a:t>µRWELL-PICOSEC:</a:t>
            </a:r>
            <a:r>
              <a:rPr lang="en-US" sz="2800" dirty="0">
                <a:latin typeface="Times New Roman" panose="02020603050405020304" pitchFamily="18" charset="0"/>
                <a:ea typeface="Arial"/>
                <a:cs typeface="Times New Roman" panose="02020603050405020304" pitchFamily="18" charset="0"/>
                <a:sym typeface="Arial"/>
              </a:rPr>
              <a:t> </a:t>
            </a:r>
            <a:r>
              <a:rPr lang="en-US" sz="2800" dirty="0">
                <a:solidFill>
                  <a:srgbClr val="C00000"/>
                </a:solidFill>
                <a:latin typeface="Times New Roman" panose="02020603050405020304" pitchFamily="18" charset="0"/>
                <a:ea typeface="Arial"/>
                <a:cs typeface="Times New Roman" panose="02020603050405020304" pitchFamily="18" charset="0"/>
                <a:sym typeface="Arial"/>
              </a:rPr>
              <a:t>Fast Timing µRWELL Detector</a:t>
            </a: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IEEE NSS MIC RTSD 2023 Vancouver - 11/04/2023</a:t>
            </a:r>
            <a:endParaRPr lang="en-US" dirty="0">
              <a:solidFill>
                <a:schemeClr val="bg1">
                  <a:lumMod val="50000"/>
                </a:schemeClr>
              </a:solidFill>
            </a:endParaRPr>
          </a:p>
        </p:txBody>
      </p:sp>
      <p:sp>
        <p:nvSpPr>
          <p:cNvPr id="5" name="Rectangle 4">
            <a:extLst>
              <a:ext uri="{FF2B5EF4-FFF2-40B4-BE49-F238E27FC236}">
                <a16:creationId xmlns:a16="http://schemas.microsoft.com/office/drawing/2014/main" id="{0E2A80C7-6727-44F0-B735-4F7E428F4C85}"/>
              </a:ext>
            </a:extLst>
          </p:cNvPr>
          <p:cNvSpPr/>
          <p:nvPr/>
        </p:nvSpPr>
        <p:spPr>
          <a:xfrm>
            <a:off x="0" y="1018720"/>
            <a:ext cx="12187554" cy="4941737"/>
          </a:xfrm>
          <a:prstGeom prst="rect">
            <a:avLst/>
          </a:prstGeom>
        </p:spPr>
        <p:txBody>
          <a:bodyPr wrap="square">
            <a:spAutoFit/>
          </a:bodyPr>
          <a:lstStyle/>
          <a:p>
            <a:pPr>
              <a:lnSpc>
                <a:spcPct val="200000"/>
              </a:lnSpc>
            </a:pPr>
            <a:r>
              <a:rPr lang="en-US" sz="1600" b="1" dirty="0">
                <a:latin typeface="Times New Roman" panose="02020603050405020304" pitchFamily="18" charset="0"/>
                <a:cs typeface="Times New Roman" panose="02020603050405020304" pitchFamily="18" charset="0"/>
              </a:rPr>
              <a:t>Background &amp; Rationale</a:t>
            </a:r>
            <a:r>
              <a:rPr lang="en-US" sz="1600" dirty="0">
                <a:latin typeface="Times New Roman" panose="02020603050405020304" pitchFamily="18" charset="0"/>
                <a:cs typeface="Times New Roman" panose="02020603050405020304" pitchFamily="18" charset="0"/>
              </a:rPr>
              <a:t>:</a:t>
            </a:r>
          </a:p>
          <a:p>
            <a:pPr marL="548640" lvl="1" indent="-365760">
              <a:lnSpc>
                <a:spcPct val="200000"/>
              </a:lnSpc>
              <a:buSzPct val="90000"/>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Develop precise and fast timing cost effective gaseous detectors for application in particle physics and medical instrumentation.</a:t>
            </a:r>
          </a:p>
          <a:p>
            <a:pPr marL="548640" lvl="1" indent="-365760">
              <a:lnSpc>
                <a:spcPct val="200000"/>
              </a:lnSpc>
              <a:buSzPct val="90000"/>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Properties such as stability, radiation hardness, large area, segmented readout are highly desirable for such timing detectors.</a:t>
            </a:r>
          </a:p>
          <a:p>
            <a:pPr marL="548640" lvl="1" indent="-365760">
              <a:lnSpc>
                <a:spcPct val="200000"/>
              </a:lnSpc>
              <a:buSzPct val="90000"/>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Proof of concept of precise timing detectors based on MPGDs has been established by the MM-PICOSEC collaboration with Micromegas</a:t>
            </a:r>
          </a:p>
          <a:p>
            <a:pPr marL="548640" lvl="1" indent="-365760">
              <a:lnSpc>
                <a:spcPct val="200000"/>
              </a:lnSpc>
              <a:buSzPct val="90000"/>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Development of picosecond detector based on µRWELL technology has the potential to satisfy such requirements. </a:t>
            </a:r>
          </a:p>
          <a:p>
            <a:pPr>
              <a:lnSpc>
                <a:spcPct val="200000"/>
              </a:lnSpc>
            </a:pPr>
            <a:r>
              <a:rPr lang="en-US" sz="1600" b="1" dirty="0">
                <a:latin typeface="Times New Roman" panose="02020603050405020304" pitchFamily="18" charset="0"/>
                <a:cs typeface="Times New Roman" panose="02020603050405020304" pitchFamily="18" charset="0"/>
              </a:rPr>
              <a:t>Applications in future particle physics (HEP and NP) experiments: </a:t>
            </a:r>
          </a:p>
          <a:p>
            <a:pPr marL="548640" lvl="1" indent="-365760">
              <a:lnSpc>
                <a:spcPct val="200000"/>
              </a:lnSpc>
              <a:buSzPct val="90000"/>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Fast timing technology such as µRWELL-PICOSEC are attractive alternative PID technologies options such as Time-Of-Fight (TOF) detectors for charged particles or photosensors technologies for Cerenkov detectors. </a:t>
            </a:r>
          </a:p>
          <a:p>
            <a:pPr marL="548640" lvl="1" indent="-365760">
              <a:lnSpc>
                <a:spcPct val="200000"/>
              </a:lnSpc>
              <a:buSzPct val="90000"/>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The technology could be deployed in future Electron Ion Collider (EIC) Detector II, ePIC upgrade or future experiments at Jefferson Lab</a:t>
            </a:r>
          </a:p>
          <a:p>
            <a:pPr marL="548640" lvl="1" indent="-365760">
              <a:lnSpc>
                <a:spcPct val="200000"/>
              </a:lnSpc>
              <a:buSzPct val="90000"/>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Potential application in medical instrumentation such as for TOF-PET devices will be explored. </a:t>
            </a:r>
          </a:p>
        </p:txBody>
      </p:sp>
    </p:spTree>
    <p:extLst>
      <p:ext uri="{BB962C8B-B14F-4D97-AF65-F5344CB8AC3E}">
        <p14:creationId xmlns:p14="http://schemas.microsoft.com/office/powerpoint/2010/main" val="1310968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85">
            <a:extLst>
              <a:ext uri="{FF2B5EF4-FFF2-40B4-BE49-F238E27FC236}">
                <a16:creationId xmlns:a16="http://schemas.microsoft.com/office/drawing/2014/main" id="{4A0DAC9D-A904-EA40-B8A9-090EAD8BB597}"/>
              </a:ext>
            </a:extLst>
          </p:cNvPr>
          <p:cNvSpPr txBox="1"/>
          <p:nvPr/>
        </p:nvSpPr>
        <p:spPr>
          <a:xfrm>
            <a:off x="1524000" y="-1"/>
            <a:ext cx="914400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0070C0"/>
                </a:solidFill>
                <a:latin typeface="Times New Roman" panose="02020603050405020304" pitchFamily="18" charset="0"/>
                <a:ea typeface="Arial"/>
                <a:cs typeface="Times New Roman" panose="02020603050405020304" pitchFamily="18" charset="0"/>
                <a:sym typeface="Arial"/>
              </a:rPr>
              <a:t>µRWELL-PICOSEC: </a:t>
            </a:r>
            <a:r>
              <a:rPr lang="en-US" sz="2800" dirty="0">
                <a:solidFill>
                  <a:srgbClr val="C00000"/>
                </a:solidFill>
                <a:latin typeface="Times New Roman" panose="02020603050405020304" pitchFamily="18" charset="0"/>
                <a:ea typeface="Arial"/>
                <a:cs typeface="Times New Roman" panose="02020603050405020304" pitchFamily="18" charset="0"/>
                <a:sym typeface="Arial"/>
              </a:rPr>
              <a:t>External source of noise </a:t>
            </a:r>
            <a:r>
              <a:rPr lang="en-US" sz="2800" dirty="0">
                <a:latin typeface="Times New Roman" panose="02020603050405020304" pitchFamily="18" charset="0"/>
                <a:ea typeface="Arial"/>
                <a:cs typeface="Times New Roman" panose="02020603050405020304" pitchFamily="18" charset="0"/>
                <a:sym typeface="Arial"/>
              </a:rPr>
              <a:t>(08/2023)</a:t>
            </a:r>
            <a:r>
              <a:rPr lang="en-US" sz="2800" dirty="0">
                <a:solidFill>
                  <a:srgbClr val="C00000"/>
                </a:solidFill>
                <a:latin typeface="Times New Roman" panose="02020603050405020304" pitchFamily="18" charset="0"/>
                <a:ea typeface="Arial"/>
                <a:cs typeface="Times New Roman" panose="02020603050405020304" pitchFamily="18" charset="0"/>
                <a:sym typeface="Arial"/>
              </a:rPr>
              <a:t> </a:t>
            </a:r>
          </a:p>
        </p:txBody>
      </p:sp>
      <p:sp>
        <p:nvSpPr>
          <p:cNvPr id="4" name="Footer Placeholder 3">
            <a:extLst>
              <a:ext uri="{FF2B5EF4-FFF2-40B4-BE49-F238E27FC236}">
                <a16:creationId xmlns:a16="http://schemas.microsoft.com/office/drawing/2014/main" id="{731E9861-9466-457C-9404-5D59C7536C14}"/>
              </a:ext>
            </a:extLst>
          </p:cNvPr>
          <p:cNvSpPr>
            <a:spLocks noGrp="1"/>
          </p:cNvSpPr>
          <p:nvPr>
            <p:ph type="ftr" idx="11"/>
          </p:nvPr>
        </p:nvSpPr>
        <p:spPr>
          <a:xfrm>
            <a:off x="3810000" y="6492875"/>
            <a:ext cx="4572000" cy="365125"/>
          </a:xfrm>
        </p:spPr>
        <p:txBody>
          <a:bodyPr/>
          <a:lstStyle/>
          <a:p>
            <a:r>
              <a:rPr lang="en-US"/>
              <a:t>IEEE NSS MIC RTSD 2023 Vancouver - 11/04/2023</a:t>
            </a:r>
            <a:endParaRPr lang="en-US" dirty="0"/>
          </a:p>
        </p:txBody>
      </p:sp>
      <p:grpSp>
        <p:nvGrpSpPr>
          <p:cNvPr id="2" name="Group 1">
            <a:extLst>
              <a:ext uri="{FF2B5EF4-FFF2-40B4-BE49-F238E27FC236}">
                <a16:creationId xmlns:a16="http://schemas.microsoft.com/office/drawing/2014/main" id="{59768603-687F-493E-AF11-13DD3609D6DB}"/>
              </a:ext>
            </a:extLst>
          </p:cNvPr>
          <p:cNvGrpSpPr/>
          <p:nvPr/>
        </p:nvGrpSpPr>
        <p:grpSpPr>
          <a:xfrm>
            <a:off x="91219" y="2857650"/>
            <a:ext cx="12100781" cy="3624145"/>
            <a:chOff x="91219" y="2963976"/>
            <a:chExt cx="12100781" cy="3624145"/>
          </a:xfrm>
        </p:grpSpPr>
        <p:grpSp>
          <p:nvGrpSpPr>
            <p:cNvPr id="45" name="Group 44">
              <a:extLst>
                <a:ext uri="{FF2B5EF4-FFF2-40B4-BE49-F238E27FC236}">
                  <a16:creationId xmlns:a16="http://schemas.microsoft.com/office/drawing/2014/main" id="{9CDC6B54-D1EF-449A-B988-1CDAF1963220}"/>
                </a:ext>
              </a:extLst>
            </p:cNvPr>
            <p:cNvGrpSpPr/>
            <p:nvPr/>
          </p:nvGrpSpPr>
          <p:grpSpPr>
            <a:xfrm>
              <a:off x="91219" y="3283670"/>
              <a:ext cx="2286000" cy="2984757"/>
              <a:chOff x="91219" y="2915497"/>
              <a:chExt cx="2286000" cy="2984757"/>
            </a:xfrm>
          </p:grpSpPr>
          <p:grpSp>
            <p:nvGrpSpPr>
              <p:cNvPr id="25" name="Group 24">
                <a:extLst>
                  <a:ext uri="{FF2B5EF4-FFF2-40B4-BE49-F238E27FC236}">
                    <a16:creationId xmlns:a16="http://schemas.microsoft.com/office/drawing/2014/main" id="{D6E0ED4C-BA8F-408D-BC52-7722C6718E60}"/>
                  </a:ext>
                </a:extLst>
              </p:cNvPr>
              <p:cNvGrpSpPr/>
              <p:nvPr/>
            </p:nvGrpSpPr>
            <p:grpSpPr>
              <a:xfrm>
                <a:off x="91219" y="3215937"/>
                <a:ext cx="2286000" cy="2684317"/>
                <a:chOff x="4317174" y="2473550"/>
                <a:chExt cx="2812029" cy="3302002"/>
              </a:xfrm>
            </p:grpSpPr>
            <p:pic>
              <p:nvPicPr>
                <p:cNvPr id="27" name="Picture 26" descr="A picture containing indoor&#10;&#10;Description automatically generated">
                  <a:extLst>
                    <a:ext uri="{FF2B5EF4-FFF2-40B4-BE49-F238E27FC236}">
                      <a16:creationId xmlns:a16="http://schemas.microsoft.com/office/drawing/2014/main" id="{BA4B2A17-2FDD-4BFF-A8E0-BE29796D37F2}"/>
                    </a:ext>
                  </a:extLst>
                </p:cNvPr>
                <p:cNvPicPr>
                  <a:picLocks noChangeAspect="1"/>
                </p:cNvPicPr>
                <p:nvPr/>
              </p:nvPicPr>
              <p:blipFill rotWithShape="1">
                <a:blip r:embed="rId2">
                  <a:extLst>
                    <a:ext uri="{28A0092B-C50C-407E-A947-70E740481C1C}">
                      <a14:useLocalDpi xmlns:a14="http://schemas.microsoft.com/office/drawing/2010/main" val="0"/>
                    </a:ext>
                  </a:extLst>
                </a:blip>
                <a:srcRect l="29535" t="17374" r="31945" b="38890"/>
                <a:stretch/>
              </p:blipFill>
              <p:spPr>
                <a:xfrm rot="5400000">
                  <a:off x="4072188" y="2718536"/>
                  <a:ext cx="3302002" cy="2812029"/>
                </a:xfrm>
                <a:prstGeom prst="rect">
                  <a:avLst/>
                </a:prstGeom>
              </p:spPr>
            </p:pic>
            <p:sp>
              <p:nvSpPr>
                <p:cNvPr id="28" name="Freeform: Shape 27">
                  <a:extLst>
                    <a:ext uri="{FF2B5EF4-FFF2-40B4-BE49-F238E27FC236}">
                      <a16:creationId xmlns:a16="http://schemas.microsoft.com/office/drawing/2014/main" id="{655915F7-E05D-4B16-9305-3E52C1E4F2B9}"/>
                    </a:ext>
                  </a:extLst>
                </p:cNvPr>
                <p:cNvSpPr/>
                <p:nvPr/>
              </p:nvSpPr>
              <p:spPr>
                <a:xfrm>
                  <a:off x="5890683" y="2870200"/>
                  <a:ext cx="536628" cy="945908"/>
                </a:xfrm>
                <a:custGeom>
                  <a:avLst/>
                  <a:gdLst>
                    <a:gd name="connsiteX0" fmla="*/ 408517 w 536628"/>
                    <a:gd name="connsiteY0" fmla="*/ 0 h 945908"/>
                    <a:gd name="connsiteX1" fmla="*/ 520700 w 536628"/>
                    <a:gd name="connsiteY1" fmla="*/ 313267 h 945908"/>
                    <a:gd name="connsiteX2" fmla="*/ 520700 w 536628"/>
                    <a:gd name="connsiteY2" fmla="*/ 647700 h 945908"/>
                    <a:gd name="connsiteX3" fmla="*/ 378884 w 536628"/>
                    <a:gd name="connsiteY3" fmla="*/ 853017 h 945908"/>
                    <a:gd name="connsiteX4" fmla="*/ 133350 w 536628"/>
                    <a:gd name="connsiteY4" fmla="*/ 935567 h 945908"/>
                    <a:gd name="connsiteX5" fmla="*/ 0 w 536628"/>
                    <a:gd name="connsiteY5" fmla="*/ 941917 h 94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628" h="945908">
                      <a:moveTo>
                        <a:pt x="408517" y="0"/>
                      </a:moveTo>
                      <a:cubicBezTo>
                        <a:pt x="455260" y="102658"/>
                        <a:pt x="502003" y="205317"/>
                        <a:pt x="520700" y="313267"/>
                      </a:cubicBezTo>
                      <a:cubicBezTo>
                        <a:pt x="539397" y="421217"/>
                        <a:pt x="544336" y="557742"/>
                        <a:pt x="520700" y="647700"/>
                      </a:cubicBezTo>
                      <a:cubicBezTo>
                        <a:pt x="497064" y="737658"/>
                        <a:pt x="443442" y="805039"/>
                        <a:pt x="378884" y="853017"/>
                      </a:cubicBezTo>
                      <a:cubicBezTo>
                        <a:pt x="314326" y="900995"/>
                        <a:pt x="196497" y="920750"/>
                        <a:pt x="133350" y="935567"/>
                      </a:cubicBezTo>
                      <a:cubicBezTo>
                        <a:pt x="70203" y="950384"/>
                        <a:pt x="35101" y="946150"/>
                        <a:pt x="0" y="941917"/>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6" name="TextBox 25">
                <a:extLst>
                  <a:ext uri="{FF2B5EF4-FFF2-40B4-BE49-F238E27FC236}">
                    <a16:creationId xmlns:a16="http://schemas.microsoft.com/office/drawing/2014/main" id="{0C2840FC-C0B2-451D-9821-66ECDD28F08D}"/>
                  </a:ext>
                </a:extLst>
              </p:cNvPr>
              <p:cNvSpPr txBox="1"/>
              <p:nvPr/>
            </p:nvSpPr>
            <p:spPr>
              <a:xfrm>
                <a:off x="239396" y="2915497"/>
                <a:ext cx="1989647" cy="307777"/>
              </a:xfrm>
              <a:prstGeom prst="rect">
                <a:avLst/>
              </a:prstGeom>
              <a:noFill/>
            </p:spPr>
            <p:txBody>
              <a:bodyPr wrap="none" rtlCol="0">
                <a:spAutoFit/>
              </a:bodyPr>
              <a:lstStyle/>
              <a:p>
                <a:r>
                  <a:rPr lang="en-US" sz="1400" dirty="0">
                    <a:solidFill>
                      <a:srgbClr val="FF0000"/>
                    </a:solidFill>
                    <a:latin typeface="Times New Roman" panose="02020603050405020304" pitchFamily="18" charset="0"/>
                    <a:cs typeface="Times New Roman" panose="02020603050405020304" pitchFamily="18" charset="0"/>
                  </a:rPr>
                  <a:t>Short wires in chamber 1</a:t>
                </a:r>
                <a:endParaRPr lang="fr-FR" sz="1400" dirty="0">
                  <a:solidFill>
                    <a:srgbClr val="FF0000"/>
                  </a:solidFill>
                  <a:latin typeface="Times New Roman" panose="02020603050405020304" pitchFamily="18" charset="0"/>
                  <a:cs typeface="Times New Roman" panose="02020603050405020304" pitchFamily="18" charset="0"/>
                </a:endParaRPr>
              </a:p>
            </p:txBody>
          </p:sp>
        </p:grpSp>
        <p:grpSp>
          <p:nvGrpSpPr>
            <p:cNvPr id="46" name="Group 45">
              <a:extLst>
                <a:ext uri="{FF2B5EF4-FFF2-40B4-BE49-F238E27FC236}">
                  <a16:creationId xmlns:a16="http://schemas.microsoft.com/office/drawing/2014/main" id="{EBB60CBD-B5E6-452E-BAA4-BE59A344435C}"/>
                </a:ext>
              </a:extLst>
            </p:cNvPr>
            <p:cNvGrpSpPr/>
            <p:nvPr/>
          </p:nvGrpSpPr>
          <p:grpSpPr>
            <a:xfrm>
              <a:off x="2682167" y="3053486"/>
              <a:ext cx="2286000" cy="3445124"/>
              <a:chOff x="2682167" y="2677581"/>
              <a:chExt cx="2286000" cy="3445124"/>
            </a:xfrm>
          </p:grpSpPr>
          <p:grpSp>
            <p:nvGrpSpPr>
              <p:cNvPr id="30" name="Group 29">
                <a:extLst>
                  <a:ext uri="{FF2B5EF4-FFF2-40B4-BE49-F238E27FC236}">
                    <a16:creationId xmlns:a16="http://schemas.microsoft.com/office/drawing/2014/main" id="{15EAFC9E-5CD0-4B83-B5C1-E0408584FFBE}"/>
                  </a:ext>
                </a:extLst>
              </p:cNvPr>
              <p:cNvGrpSpPr>
                <a:grpSpLocks noChangeAspect="1"/>
              </p:cNvGrpSpPr>
              <p:nvPr/>
            </p:nvGrpSpPr>
            <p:grpSpPr>
              <a:xfrm>
                <a:off x="2682167" y="2993485"/>
                <a:ext cx="2286000" cy="3129220"/>
                <a:chOff x="186418" y="1986280"/>
                <a:chExt cx="3340000" cy="4572000"/>
              </a:xfrm>
            </p:grpSpPr>
            <p:pic>
              <p:nvPicPr>
                <p:cNvPr id="32" name="Picture 31">
                  <a:extLst>
                    <a:ext uri="{FF2B5EF4-FFF2-40B4-BE49-F238E27FC236}">
                      <a16:creationId xmlns:a16="http://schemas.microsoft.com/office/drawing/2014/main" id="{DCD72019-2222-443D-99F4-1BAEE7D32502}"/>
                    </a:ext>
                  </a:extLst>
                </p:cNvPr>
                <p:cNvPicPr>
                  <a:picLocks noChangeAspect="1"/>
                </p:cNvPicPr>
                <p:nvPr/>
              </p:nvPicPr>
              <p:blipFill rotWithShape="1">
                <a:blip r:embed="rId3">
                  <a:extLst>
                    <a:ext uri="{28A0092B-C50C-407E-A947-70E740481C1C}">
                      <a14:useLocalDpi xmlns:a14="http://schemas.microsoft.com/office/drawing/2010/main" val="0"/>
                    </a:ext>
                  </a:extLst>
                </a:blip>
                <a:srcRect l="10963" t="13784" r="14815" b="13919"/>
                <a:stretch/>
              </p:blipFill>
              <p:spPr>
                <a:xfrm rot="5400000">
                  <a:off x="-429582" y="2602280"/>
                  <a:ext cx="4572000" cy="3340000"/>
                </a:xfrm>
                <a:prstGeom prst="rect">
                  <a:avLst/>
                </a:prstGeom>
              </p:spPr>
            </p:pic>
            <p:sp>
              <p:nvSpPr>
                <p:cNvPr id="33" name="Freeform: Shape 32">
                  <a:extLst>
                    <a:ext uri="{FF2B5EF4-FFF2-40B4-BE49-F238E27FC236}">
                      <a16:creationId xmlns:a16="http://schemas.microsoft.com/office/drawing/2014/main" id="{B6833783-04FA-4611-ACCC-D794973F6545}"/>
                    </a:ext>
                  </a:extLst>
                </p:cNvPr>
                <p:cNvSpPr/>
                <p:nvPr/>
              </p:nvSpPr>
              <p:spPr>
                <a:xfrm>
                  <a:off x="970667" y="2214880"/>
                  <a:ext cx="680333" cy="2799080"/>
                </a:xfrm>
                <a:custGeom>
                  <a:avLst/>
                  <a:gdLst>
                    <a:gd name="connsiteX0" fmla="*/ 466973 w 680333"/>
                    <a:gd name="connsiteY0" fmla="*/ 2799080 h 2799080"/>
                    <a:gd name="connsiteX1" fmla="*/ 177413 w 680333"/>
                    <a:gd name="connsiteY1" fmla="*/ 2133600 h 2799080"/>
                    <a:gd name="connsiteX2" fmla="*/ 25013 w 680333"/>
                    <a:gd name="connsiteY2" fmla="*/ 1584960 h 2799080"/>
                    <a:gd name="connsiteX3" fmla="*/ 14853 w 680333"/>
                    <a:gd name="connsiteY3" fmla="*/ 1224280 h 2799080"/>
                    <a:gd name="connsiteX4" fmla="*/ 172333 w 680333"/>
                    <a:gd name="connsiteY4" fmla="*/ 833120 h 2799080"/>
                    <a:gd name="connsiteX5" fmla="*/ 380613 w 680333"/>
                    <a:gd name="connsiteY5" fmla="*/ 533400 h 2799080"/>
                    <a:gd name="connsiteX6" fmla="*/ 599053 w 680333"/>
                    <a:gd name="connsiteY6" fmla="*/ 167640 h 2799080"/>
                    <a:gd name="connsiteX7" fmla="*/ 680333 w 680333"/>
                    <a:gd name="connsiteY7" fmla="*/ 0 h 279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333" h="2799080">
                      <a:moveTo>
                        <a:pt x="466973" y="2799080"/>
                      </a:moveTo>
                      <a:cubicBezTo>
                        <a:pt x="359023" y="2567516"/>
                        <a:pt x="251073" y="2335953"/>
                        <a:pt x="177413" y="2133600"/>
                      </a:cubicBezTo>
                      <a:cubicBezTo>
                        <a:pt x="103753" y="1931247"/>
                        <a:pt x="52106" y="1736513"/>
                        <a:pt x="25013" y="1584960"/>
                      </a:cubicBezTo>
                      <a:cubicBezTo>
                        <a:pt x="-2080" y="1433407"/>
                        <a:pt x="-9700" y="1349587"/>
                        <a:pt x="14853" y="1224280"/>
                      </a:cubicBezTo>
                      <a:cubicBezTo>
                        <a:pt x="39406" y="1098973"/>
                        <a:pt x="111373" y="948266"/>
                        <a:pt x="172333" y="833120"/>
                      </a:cubicBezTo>
                      <a:cubicBezTo>
                        <a:pt x="233293" y="717974"/>
                        <a:pt x="309493" y="644313"/>
                        <a:pt x="380613" y="533400"/>
                      </a:cubicBezTo>
                      <a:cubicBezTo>
                        <a:pt x="451733" y="422487"/>
                        <a:pt x="549100" y="256540"/>
                        <a:pt x="599053" y="167640"/>
                      </a:cubicBezTo>
                      <a:cubicBezTo>
                        <a:pt x="649006" y="78740"/>
                        <a:pt x="664669" y="39370"/>
                        <a:pt x="680333" y="0"/>
                      </a:cubicBezTo>
                    </a:path>
                  </a:pathLst>
                </a:cu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 name="TextBox 30">
                <a:extLst>
                  <a:ext uri="{FF2B5EF4-FFF2-40B4-BE49-F238E27FC236}">
                    <a16:creationId xmlns:a16="http://schemas.microsoft.com/office/drawing/2014/main" id="{43FCD0F0-F088-42B4-B98F-1688F534AE99}"/>
                  </a:ext>
                </a:extLst>
              </p:cNvPr>
              <p:cNvSpPr txBox="1"/>
              <p:nvPr/>
            </p:nvSpPr>
            <p:spPr>
              <a:xfrm>
                <a:off x="2864808" y="2677581"/>
                <a:ext cx="1920719" cy="307777"/>
              </a:xfrm>
              <a:prstGeom prst="rect">
                <a:avLst/>
              </a:prstGeom>
              <a:noFill/>
            </p:spPr>
            <p:txBody>
              <a:bodyPr wrap="none" rtlCol="0">
                <a:spAutoFit/>
              </a:bodyPr>
              <a:lstStyle/>
              <a:p>
                <a:r>
                  <a:rPr lang="en-US" sz="1400" dirty="0">
                    <a:solidFill>
                      <a:srgbClr val="0000FF"/>
                    </a:solidFill>
                    <a:latin typeface="Times New Roman" panose="02020603050405020304" pitchFamily="18" charset="0"/>
                    <a:cs typeface="Times New Roman" panose="02020603050405020304" pitchFamily="18" charset="0"/>
                  </a:rPr>
                  <a:t>long wires in chamber 2</a:t>
                </a:r>
                <a:endParaRPr lang="fr-FR" sz="1400" dirty="0">
                  <a:solidFill>
                    <a:srgbClr val="0000FF"/>
                  </a:solidFill>
                  <a:latin typeface="Times New Roman" panose="02020603050405020304" pitchFamily="18" charset="0"/>
                  <a:cs typeface="Times New Roman" panose="02020603050405020304" pitchFamily="18" charset="0"/>
                </a:endParaRPr>
              </a:p>
            </p:txBody>
          </p:sp>
        </p:grpSp>
        <p:grpSp>
          <p:nvGrpSpPr>
            <p:cNvPr id="47" name="Group 46">
              <a:extLst>
                <a:ext uri="{FF2B5EF4-FFF2-40B4-BE49-F238E27FC236}">
                  <a16:creationId xmlns:a16="http://schemas.microsoft.com/office/drawing/2014/main" id="{B5753F66-CF28-4DCA-BEB1-20866D9A91F0}"/>
                </a:ext>
              </a:extLst>
            </p:cNvPr>
            <p:cNvGrpSpPr/>
            <p:nvPr/>
          </p:nvGrpSpPr>
          <p:grpSpPr>
            <a:xfrm>
              <a:off x="5322291" y="3075520"/>
              <a:ext cx="2250296" cy="3401056"/>
              <a:chOff x="5212155" y="2697211"/>
              <a:chExt cx="2250296" cy="3401056"/>
            </a:xfrm>
          </p:grpSpPr>
          <p:sp>
            <p:nvSpPr>
              <p:cNvPr id="36" name="TextBox 35">
                <a:extLst>
                  <a:ext uri="{FF2B5EF4-FFF2-40B4-BE49-F238E27FC236}">
                    <a16:creationId xmlns:a16="http://schemas.microsoft.com/office/drawing/2014/main" id="{896553C0-FDDE-4894-8D95-DAF1397E999B}"/>
                  </a:ext>
                </a:extLst>
              </p:cNvPr>
              <p:cNvSpPr txBox="1"/>
              <p:nvPr/>
            </p:nvSpPr>
            <p:spPr>
              <a:xfrm>
                <a:off x="5341261" y="2697211"/>
                <a:ext cx="1992085" cy="307777"/>
              </a:xfrm>
              <a:prstGeom prst="rect">
                <a:avLst/>
              </a:prstGeom>
              <a:noFill/>
            </p:spPr>
            <p:txBody>
              <a:bodyPr wrap="none" rtlCol="0">
                <a:spAutoFit/>
              </a:bodyPr>
              <a:lstStyle/>
              <a:p>
                <a:r>
                  <a:rPr lang="en-US" sz="1400" dirty="0">
                    <a:solidFill>
                      <a:srgbClr val="00B050"/>
                    </a:solidFill>
                    <a:latin typeface="Times New Roman" panose="02020603050405020304" pitchFamily="18" charset="0"/>
                    <a:cs typeface="Times New Roman" panose="02020603050405020304" pitchFamily="18" charset="0"/>
                  </a:rPr>
                  <a:t>short wires in chamber 2</a:t>
                </a:r>
                <a:endParaRPr lang="fr-FR" sz="1400" dirty="0">
                  <a:solidFill>
                    <a:srgbClr val="00B050"/>
                  </a:solidFill>
                  <a:latin typeface="Times New Roman" panose="02020603050405020304" pitchFamily="18" charset="0"/>
                  <a:cs typeface="Times New Roman" panose="02020603050405020304" pitchFamily="18" charset="0"/>
                </a:endParaRPr>
              </a:p>
            </p:txBody>
          </p:sp>
          <p:grpSp>
            <p:nvGrpSpPr>
              <p:cNvPr id="39" name="Group 38">
                <a:extLst>
                  <a:ext uri="{FF2B5EF4-FFF2-40B4-BE49-F238E27FC236}">
                    <a16:creationId xmlns:a16="http://schemas.microsoft.com/office/drawing/2014/main" id="{E2BAB3C6-ED67-4A51-8CB5-BEB3477A6D6A}"/>
                  </a:ext>
                </a:extLst>
              </p:cNvPr>
              <p:cNvGrpSpPr>
                <a:grpSpLocks noChangeAspect="1"/>
              </p:cNvGrpSpPr>
              <p:nvPr/>
            </p:nvGrpSpPr>
            <p:grpSpPr>
              <a:xfrm>
                <a:off x="5212155" y="3017923"/>
                <a:ext cx="2250296" cy="3080344"/>
                <a:chOff x="8470700" y="2215293"/>
                <a:chExt cx="3340000" cy="4572000"/>
              </a:xfrm>
            </p:grpSpPr>
            <p:pic>
              <p:nvPicPr>
                <p:cNvPr id="35" name="Picture 34">
                  <a:extLst>
                    <a:ext uri="{FF2B5EF4-FFF2-40B4-BE49-F238E27FC236}">
                      <a16:creationId xmlns:a16="http://schemas.microsoft.com/office/drawing/2014/main" id="{C5E666D1-FB33-42AB-8AF6-C812DC506728}"/>
                    </a:ext>
                  </a:extLst>
                </p:cNvPr>
                <p:cNvPicPr>
                  <a:picLocks noChangeAspect="1"/>
                </p:cNvPicPr>
                <p:nvPr/>
              </p:nvPicPr>
              <p:blipFill rotWithShape="1">
                <a:blip r:embed="rId3">
                  <a:extLst>
                    <a:ext uri="{28A0092B-C50C-407E-A947-70E740481C1C}">
                      <a14:useLocalDpi xmlns:a14="http://schemas.microsoft.com/office/drawing/2010/main" val="0"/>
                    </a:ext>
                  </a:extLst>
                </a:blip>
                <a:srcRect l="10963" t="13784" r="14815" b="13919"/>
                <a:stretch/>
              </p:blipFill>
              <p:spPr>
                <a:xfrm rot="5400000">
                  <a:off x="7854700" y="2831293"/>
                  <a:ext cx="4572000" cy="3340000"/>
                </a:xfrm>
                <a:prstGeom prst="rect">
                  <a:avLst/>
                </a:prstGeom>
              </p:spPr>
            </p:pic>
            <p:sp>
              <p:nvSpPr>
                <p:cNvPr id="37" name="Freeform: Shape 36">
                  <a:extLst>
                    <a:ext uri="{FF2B5EF4-FFF2-40B4-BE49-F238E27FC236}">
                      <a16:creationId xmlns:a16="http://schemas.microsoft.com/office/drawing/2014/main" id="{9FFFCFA5-7A28-47A1-B2E9-0A6153B23045}"/>
                    </a:ext>
                  </a:extLst>
                </p:cNvPr>
                <p:cNvSpPr/>
                <p:nvPr/>
              </p:nvSpPr>
              <p:spPr>
                <a:xfrm>
                  <a:off x="9490686" y="2332132"/>
                  <a:ext cx="445794" cy="955040"/>
                </a:xfrm>
                <a:custGeom>
                  <a:avLst/>
                  <a:gdLst>
                    <a:gd name="connsiteX0" fmla="*/ 445794 w 445794"/>
                    <a:gd name="connsiteY0" fmla="*/ 0 h 955040"/>
                    <a:gd name="connsiteX1" fmla="*/ 8914 w 445794"/>
                    <a:gd name="connsiteY1" fmla="*/ 386080 h 955040"/>
                    <a:gd name="connsiteX2" fmla="*/ 140994 w 445794"/>
                    <a:gd name="connsiteY2" fmla="*/ 955040 h 955040"/>
                    <a:gd name="connsiteX3" fmla="*/ 140994 w 445794"/>
                    <a:gd name="connsiteY3" fmla="*/ 955040 h 955040"/>
                  </a:gdLst>
                  <a:ahLst/>
                  <a:cxnLst>
                    <a:cxn ang="0">
                      <a:pos x="connsiteX0" y="connsiteY0"/>
                    </a:cxn>
                    <a:cxn ang="0">
                      <a:pos x="connsiteX1" y="connsiteY1"/>
                    </a:cxn>
                    <a:cxn ang="0">
                      <a:pos x="connsiteX2" y="connsiteY2"/>
                    </a:cxn>
                    <a:cxn ang="0">
                      <a:pos x="connsiteX3" y="connsiteY3"/>
                    </a:cxn>
                  </a:cxnLst>
                  <a:rect l="l" t="t" r="r" b="b"/>
                  <a:pathLst>
                    <a:path w="445794" h="955040">
                      <a:moveTo>
                        <a:pt x="445794" y="0"/>
                      </a:moveTo>
                      <a:cubicBezTo>
                        <a:pt x="252754" y="113453"/>
                        <a:pt x="59714" y="226907"/>
                        <a:pt x="8914" y="386080"/>
                      </a:cubicBezTo>
                      <a:cubicBezTo>
                        <a:pt x="-41886" y="545253"/>
                        <a:pt x="140994" y="955040"/>
                        <a:pt x="140994" y="955040"/>
                      </a:cubicBezTo>
                      <a:lnTo>
                        <a:pt x="140994" y="955040"/>
                      </a:lnTo>
                    </a:path>
                  </a:pathLst>
                </a:custGeom>
                <a:noFill/>
                <a:ln w="76200">
                  <a:solidFill>
                    <a:srgbClr val="00FF00"/>
                  </a:solidFill>
                  <a:head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38" name="Arrow: Right 37">
              <a:extLst>
                <a:ext uri="{FF2B5EF4-FFF2-40B4-BE49-F238E27FC236}">
                  <a16:creationId xmlns:a16="http://schemas.microsoft.com/office/drawing/2014/main" id="{92B8933B-74B6-4B6A-8A63-E9C62B29F8CB}"/>
                </a:ext>
              </a:extLst>
            </p:cNvPr>
            <p:cNvSpPr/>
            <p:nvPr/>
          </p:nvSpPr>
          <p:spPr>
            <a:xfrm rot="20149128">
              <a:off x="3349135" y="4202671"/>
              <a:ext cx="2696334" cy="401957"/>
            </a:xfrm>
            <a:prstGeom prst="rightArrow">
              <a:avLst>
                <a:gd name="adj1" fmla="val 50000"/>
                <a:gd name="adj2" fmla="val 104288"/>
              </a:avLst>
            </a:prstGeom>
            <a:solidFill>
              <a:srgbClr val="FF99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4" name="Picture 43">
              <a:extLst>
                <a:ext uri="{FF2B5EF4-FFF2-40B4-BE49-F238E27FC236}">
                  <a16:creationId xmlns:a16="http://schemas.microsoft.com/office/drawing/2014/main" id="{076053A0-A249-4CB7-AF2A-068DBFEB0BDF}"/>
                </a:ext>
              </a:extLst>
            </p:cNvPr>
            <p:cNvPicPr>
              <a:picLocks noChangeAspect="1"/>
            </p:cNvPicPr>
            <p:nvPr/>
          </p:nvPicPr>
          <p:blipFill>
            <a:blip r:embed="rId4"/>
            <a:stretch>
              <a:fillRect/>
            </a:stretch>
          </p:blipFill>
          <p:spPr>
            <a:xfrm>
              <a:off x="7620000" y="2963976"/>
              <a:ext cx="4572000" cy="3624145"/>
            </a:xfrm>
            <a:prstGeom prst="rect">
              <a:avLst/>
            </a:prstGeom>
          </p:spPr>
        </p:pic>
      </p:grpSp>
      <p:sp>
        <p:nvSpPr>
          <p:cNvPr id="21" name="Rectangle 20">
            <a:extLst>
              <a:ext uri="{FF2B5EF4-FFF2-40B4-BE49-F238E27FC236}">
                <a16:creationId xmlns:a16="http://schemas.microsoft.com/office/drawing/2014/main" id="{94154F64-EB86-485E-B043-FDDCB5D85CC5}"/>
              </a:ext>
            </a:extLst>
          </p:cNvPr>
          <p:cNvSpPr/>
          <p:nvPr/>
        </p:nvSpPr>
        <p:spPr>
          <a:xfrm>
            <a:off x="0" y="1189497"/>
            <a:ext cx="12192000" cy="1390765"/>
          </a:xfrm>
          <a:prstGeom prst="rect">
            <a:avLst/>
          </a:prstGeom>
        </p:spPr>
        <p:txBody>
          <a:bodyPr wrap="square">
            <a:spAutoFit/>
          </a:bodyPr>
          <a:lstStyle/>
          <a:p>
            <a:pPr lvl="0">
              <a:lnSpc>
                <a:spcPts val="2600"/>
              </a:lnSpc>
            </a:pPr>
            <a:r>
              <a:rPr lang="en-US" sz="1600" b="1" dirty="0">
                <a:latin typeface="Times New Roman" panose="02020603050405020304" pitchFamily="18" charset="0"/>
                <a:cs typeface="Times New Roman" panose="02020603050405020304" pitchFamily="18" charset="0"/>
              </a:rPr>
              <a:t>µRWELL-PICOSEC prototype</a:t>
            </a:r>
          </a:p>
          <a:p>
            <a:pPr marL="342900" indent="-342900">
              <a:lnSpc>
                <a:spcPts val="26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Single-pad small prototype 1 cm diameter active area 3 mm thick radiator + </a:t>
            </a:r>
            <a:r>
              <a:rPr lang="en-US" sz="16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CsI</a:t>
            </a:r>
            <a:r>
              <a:rPr lang="en-US" sz="16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photocathode </a:t>
            </a:r>
            <a:r>
              <a:rPr lang="en-US" sz="1600" dirty="0">
                <a:latin typeface="Times New Roman" panose="02020603050405020304" pitchFamily="18" charset="0"/>
                <a:cs typeface="Times New Roman" panose="02020603050405020304" pitchFamily="18" charset="0"/>
                <a:sym typeface="Wingdings" panose="05000000000000000000" pitchFamily="2" charset="2"/>
              </a:rPr>
              <a:t>Sensor: 50 µm µRWELL on 50 µm Kapton </a:t>
            </a:r>
          </a:p>
          <a:p>
            <a:pPr marL="731520" lvl="1" indent="-365760">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Holes parameters: 140 µm / 70 µm / 50 µm </a:t>
            </a:r>
            <a:r>
              <a:rPr lang="en-US" sz="1600" dirty="0">
                <a:latin typeface="Times New Roman" panose="02020603050405020304" pitchFamily="18" charset="0"/>
                <a:cs typeface="Times New Roman" panose="02020603050405020304" pitchFamily="18" charset="0"/>
              </a:rPr>
              <a:t>First tests with LED source (GDD lab, 12/2022)</a:t>
            </a:r>
          </a:p>
          <a:p>
            <a:pPr marL="731520" lvl="1" indent="-365760">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Poor timing compared to MM-PICOSEC</a:t>
            </a:r>
          </a:p>
        </p:txBody>
      </p:sp>
      <p:sp>
        <p:nvSpPr>
          <p:cNvPr id="24" name="TextBox 23">
            <a:extLst>
              <a:ext uri="{FF2B5EF4-FFF2-40B4-BE49-F238E27FC236}">
                <a16:creationId xmlns:a16="http://schemas.microsoft.com/office/drawing/2014/main" id="{7EC66CE1-CF2F-44DB-AD93-978432B9858F}"/>
              </a:ext>
            </a:extLst>
          </p:cNvPr>
          <p:cNvSpPr txBox="1"/>
          <p:nvPr/>
        </p:nvSpPr>
        <p:spPr>
          <a:xfrm>
            <a:off x="9287494" y="2447469"/>
            <a:ext cx="1380506" cy="307777"/>
          </a:xfrm>
          <a:prstGeom prst="rect">
            <a:avLst/>
          </a:prstGeom>
          <a:solidFill>
            <a:schemeClr val="bg1"/>
          </a:solidFill>
        </p:spPr>
        <p:txBody>
          <a:bodyPr wrap="none" rtlCol="0">
            <a:spAutoFit/>
          </a:bodyPr>
          <a:lstStyle/>
          <a:p>
            <a:r>
              <a:rPr lang="en-US" sz="1400" b="1" dirty="0">
                <a:latin typeface="Times New Roman" panose="02020603050405020304" pitchFamily="18" charset="0"/>
                <a:cs typeface="Times New Roman" panose="02020603050405020304" pitchFamily="18" charset="0"/>
              </a:rPr>
              <a:t>T150-P140-</a:t>
            </a:r>
            <a:r>
              <a:rPr lang="en-US" sz="1400" b="1" dirty="0">
                <a:solidFill>
                  <a:srgbClr val="C00000"/>
                </a:solidFill>
                <a:latin typeface="Times New Roman" panose="02020603050405020304" pitchFamily="18" charset="0"/>
                <a:cs typeface="Times New Roman" panose="02020603050405020304" pitchFamily="18" charset="0"/>
              </a:rPr>
              <a:t>D85</a:t>
            </a:r>
            <a:endParaRPr lang="fr-FR" sz="1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1383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pSp>
        <p:nvGrpSpPr>
          <p:cNvPr id="11" name="Group 10">
            <a:extLst>
              <a:ext uri="{FF2B5EF4-FFF2-40B4-BE49-F238E27FC236}">
                <a16:creationId xmlns:a16="http://schemas.microsoft.com/office/drawing/2014/main" id="{4AC29497-13F2-47CD-8F86-E49BA5B13109}"/>
              </a:ext>
            </a:extLst>
          </p:cNvPr>
          <p:cNvGrpSpPr/>
          <p:nvPr/>
        </p:nvGrpSpPr>
        <p:grpSpPr>
          <a:xfrm>
            <a:off x="60960" y="3281767"/>
            <a:ext cx="12097560" cy="2252283"/>
            <a:chOff x="60960" y="3639500"/>
            <a:chExt cx="12097560" cy="2252283"/>
          </a:xfrm>
        </p:grpSpPr>
        <p:pic>
          <p:nvPicPr>
            <p:cNvPr id="3" name="Picture 2">
              <a:extLst>
                <a:ext uri="{FF2B5EF4-FFF2-40B4-BE49-F238E27FC236}">
                  <a16:creationId xmlns:a16="http://schemas.microsoft.com/office/drawing/2014/main" id="{CC5FA556-549B-4054-A18D-A9D826AFA9A7}"/>
                </a:ext>
              </a:extLst>
            </p:cNvPr>
            <p:cNvPicPr>
              <a:picLocks noChangeAspect="1"/>
            </p:cNvPicPr>
            <p:nvPr/>
          </p:nvPicPr>
          <p:blipFill rotWithShape="1">
            <a:blip r:embed="rId3"/>
            <a:srcRect b="3713"/>
            <a:stretch/>
          </p:blipFill>
          <p:spPr>
            <a:xfrm>
              <a:off x="60960" y="3687455"/>
              <a:ext cx="7498080" cy="2204328"/>
            </a:xfrm>
            <a:prstGeom prst="rect">
              <a:avLst/>
            </a:prstGeom>
          </p:spPr>
        </p:pic>
        <p:pic>
          <p:nvPicPr>
            <p:cNvPr id="7" name="Picture 6">
              <a:extLst>
                <a:ext uri="{FF2B5EF4-FFF2-40B4-BE49-F238E27FC236}">
                  <a16:creationId xmlns:a16="http://schemas.microsoft.com/office/drawing/2014/main" id="{C78B56D9-7FC2-46F1-AB8F-6D87F82B592B}"/>
                </a:ext>
              </a:extLst>
            </p:cNvPr>
            <p:cNvPicPr>
              <a:picLocks noChangeAspect="1"/>
            </p:cNvPicPr>
            <p:nvPr/>
          </p:nvPicPr>
          <p:blipFill rotWithShape="1">
            <a:blip r:embed="rId4"/>
            <a:srcRect r="55259"/>
            <a:stretch/>
          </p:blipFill>
          <p:spPr>
            <a:xfrm>
              <a:off x="7620336" y="3702568"/>
              <a:ext cx="2011680" cy="1991222"/>
            </a:xfrm>
            <a:prstGeom prst="rect">
              <a:avLst/>
            </a:prstGeom>
          </p:spPr>
        </p:pic>
        <p:grpSp>
          <p:nvGrpSpPr>
            <p:cNvPr id="10" name="Group 9">
              <a:extLst>
                <a:ext uri="{FF2B5EF4-FFF2-40B4-BE49-F238E27FC236}">
                  <a16:creationId xmlns:a16="http://schemas.microsoft.com/office/drawing/2014/main" id="{27EF2055-624B-42A5-9517-1DF451C7995F}"/>
                </a:ext>
              </a:extLst>
            </p:cNvPr>
            <p:cNvGrpSpPr/>
            <p:nvPr/>
          </p:nvGrpSpPr>
          <p:grpSpPr>
            <a:xfrm>
              <a:off x="9598200" y="3639500"/>
              <a:ext cx="2560320" cy="2117358"/>
              <a:chOff x="9608360" y="3672289"/>
              <a:chExt cx="2560320" cy="2117358"/>
            </a:xfrm>
          </p:grpSpPr>
          <p:pic>
            <p:nvPicPr>
              <p:cNvPr id="8" name="Picture 7">
                <a:extLst>
                  <a:ext uri="{FF2B5EF4-FFF2-40B4-BE49-F238E27FC236}">
                    <a16:creationId xmlns:a16="http://schemas.microsoft.com/office/drawing/2014/main" id="{566B6B1A-9AD4-4D0F-96AC-9E16BC1DDBAE}"/>
                  </a:ext>
                </a:extLst>
              </p:cNvPr>
              <p:cNvPicPr>
                <a:picLocks noChangeAspect="1"/>
              </p:cNvPicPr>
              <p:nvPr/>
            </p:nvPicPr>
            <p:blipFill>
              <a:blip r:embed="rId5"/>
              <a:stretch>
                <a:fillRect/>
              </a:stretch>
            </p:blipFill>
            <p:spPr>
              <a:xfrm>
                <a:off x="9608360" y="3672289"/>
                <a:ext cx="2560320" cy="2117358"/>
              </a:xfrm>
              <a:prstGeom prst="rect">
                <a:avLst/>
              </a:prstGeom>
            </p:spPr>
          </p:pic>
          <p:sp>
            <p:nvSpPr>
              <p:cNvPr id="9" name="TextBox 8">
                <a:extLst>
                  <a:ext uri="{FF2B5EF4-FFF2-40B4-BE49-F238E27FC236}">
                    <a16:creationId xmlns:a16="http://schemas.microsoft.com/office/drawing/2014/main" id="{24C40409-D8D6-4D43-BA47-8D815A21BAD3}"/>
                  </a:ext>
                </a:extLst>
              </p:cNvPr>
              <p:cNvSpPr txBox="1"/>
              <p:nvPr/>
            </p:nvSpPr>
            <p:spPr>
              <a:xfrm>
                <a:off x="10941685" y="4128508"/>
                <a:ext cx="1080620" cy="261610"/>
              </a:xfrm>
              <a:prstGeom prst="rect">
                <a:avLst/>
              </a:prstGeom>
              <a:noFill/>
            </p:spPr>
            <p:txBody>
              <a:bodyPr wrap="square" rtlCol="0">
                <a:spAutoFit/>
              </a:bodyPr>
              <a:lstStyle/>
              <a:p>
                <a:pPr algn="ctr"/>
                <a:r>
                  <a:rPr lang="en-US" sz="1100" b="1" dirty="0">
                    <a:solidFill>
                      <a:srgbClr val="FF0000"/>
                    </a:solidFill>
                    <a:latin typeface="Times New Roman" panose="02020603050405020304" pitchFamily="18" charset="0"/>
                    <a:cs typeface="Times New Roman" panose="02020603050405020304" pitchFamily="18" charset="0"/>
                  </a:rPr>
                  <a:t>RMS = 16.3 </a:t>
                </a:r>
                <a:r>
                  <a:rPr lang="en-US" sz="1100" b="1" dirty="0" err="1">
                    <a:solidFill>
                      <a:srgbClr val="FF0000"/>
                    </a:solidFill>
                    <a:latin typeface="Times New Roman" panose="02020603050405020304" pitchFamily="18" charset="0"/>
                    <a:cs typeface="Times New Roman" panose="02020603050405020304" pitchFamily="18" charset="0"/>
                  </a:rPr>
                  <a:t>ps</a:t>
                </a:r>
                <a:endParaRPr lang="fr-FR" sz="1100" b="1" dirty="0">
                  <a:solidFill>
                    <a:srgbClr val="FF0000"/>
                  </a:solidFill>
                  <a:latin typeface="Times New Roman" panose="02020603050405020304" pitchFamily="18" charset="0"/>
                  <a:cs typeface="Times New Roman" panose="02020603050405020304" pitchFamily="18" charset="0"/>
                </a:endParaRPr>
              </a:p>
            </p:txBody>
          </p:sp>
        </p:grpSp>
      </p:grpSp>
      <p:sp>
        <p:nvSpPr>
          <p:cNvPr id="284" name="Shape 284"/>
          <p:cNvSpPr txBox="1">
            <a:spLocks noGrp="1"/>
          </p:cNvSpPr>
          <p:nvPr>
            <p:ph type="sldNum" idx="4294967295"/>
          </p:nvPr>
        </p:nvSpPr>
        <p:spPr>
          <a:xfrm>
            <a:off x="7377479" y="6453288"/>
            <a:ext cx="2133599" cy="365125"/>
          </a:xfrm>
          <a:prstGeom prst="rect">
            <a:avLst/>
          </a:prstGeom>
          <a:noFill/>
          <a:ln>
            <a:noFill/>
          </a:ln>
        </p:spPr>
        <p:txBody>
          <a:bodyPr vert="horz" wrap="square" lIns="91350" tIns="45675" rIns="91350" bIns="45675" rtlCol="0" anchor="ctr" anchorCtr="0">
            <a:noAutofit/>
          </a:bodyPr>
          <a:lstStyle/>
          <a:p>
            <a:pPr algn="ctr">
              <a:buSzPct val="25000"/>
            </a:pPr>
            <a:fld id="{00000000-1234-1234-1234-123412341234}" type="slidenum">
              <a:rPr lang="en-US">
                <a:solidFill>
                  <a:srgbClr val="FFFFFF"/>
                </a:solidFill>
                <a:latin typeface="Calibri"/>
                <a:ea typeface="Calibri"/>
                <a:cs typeface="Calibri"/>
                <a:sym typeface="Calibri"/>
              </a:rPr>
              <a:pPr algn="ctr">
                <a:buSzPct val="25000"/>
              </a:pPr>
              <a:t>4</a:t>
            </a:fld>
            <a:endParaRPr lang="en-US">
              <a:solidFill>
                <a:srgbClr val="FFFFFF"/>
              </a:solidFill>
              <a:latin typeface="Calibri"/>
              <a:ea typeface="Calibri"/>
              <a:cs typeface="Calibri"/>
              <a:sym typeface="Calibri"/>
            </a:endParaRPr>
          </a:p>
        </p:txBody>
      </p:sp>
      <p:sp>
        <p:nvSpPr>
          <p:cNvPr id="285" name="Shape 285"/>
          <p:cNvSpPr txBox="1"/>
          <p:nvPr/>
        </p:nvSpPr>
        <p:spPr>
          <a:xfrm>
            <a:off x="1524000" y="-1"/>
            <a:ext cx="914400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C00000"/>
                </a:solidFill>
                <a:latin typeface="Times New Roman" panose="02020603050405020304" pitchFamily="18" charset="0"/>
                <a:ea typeface="Arial"/>
                <a:cs typeface="Times New Roman" panose="02020603050405020304" pitchFamily="18" charset="0"/>
                <a:sym typeface="Arial"/>
              </a:rPr>
              <a:t>(MM-)</a:t>
            </a:r>
            <a:r>
              <a:rPr lang="en-US" sz="2800" dirty="0">
                <a:solidFill>
                  <a:srgbClr val="0070C0"/>
                </a:solidFill>
                <a:latin typeface="Times New Roman" panose="02020603050405020304" pitchFamily="18" charset="0"/>
                <a:ea typeface="Arial"/>
                <a:cs typeface="Times New Roman" panose="02020603050405020304" pitchFamily="18" charset="0"/>
                <a:sym typeface="Arial"/>
              </a:rPr>
              <a:t>PICOSEC Collaboration at CERN</a:t>
            </a:r>
            <a:endParaRPr lang="en-US" sz="2800" dirty="0">
              <a:latin typeface="Times New Roman" panose="02020603050405020304" pitchFamily="18" charset="0"/>
              <a:ea typeface="Arial"/>
              <a:cs typeface="Times New Roman" panose="02020603050405020304" pitchFamily="18" charset="0"/>
              <a:sym typeface="Arial"/>
            </a:endParaRPr>
          </a:p>
        </p:txBody>
      </p:sp>
      <p:sp>
        <p:nvSpPr>
          <p:cNvPr id="2" name="Footer Placeholder 1">
            <a:extLst>
              <a:ext uri="{FF2B5EF4-FFF2-40B4-BE49-F238E27FC236}">
                <a16:creationId xmlns:a16="http://schemas.microsoft.com/office/drawing/2014/main" id="{42765612-F55C-4A06-A0CC-8F0F1ECB828C}"/>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IEEE NSS MIC RTSD 2023 Vancouver - 11/04/2023</a:t>
            </a:r>
            <a:endParaRPr lang="en-US" dirty="0">
              <a:solidFill>
                <a:schemeClr val="bg1">
                  <a:lumMod val="50000"/>
                </a:schemeClr>
              </a:solidFill>
            </a:endParaRPr>
          </a:p>
        </p:txBody>
      </p:sp>
      <p:sp>
        <p:nvSpPr>
          <p:cNvPr id="6" name="Rectangle 5">
            <a:extLst>
              <a:ext uri="{FF2B5EF4-FFF2-40B4-BE49-F238E27FC236}">
                <a16:creationId xmlns:a16="http://schemas.microsoft.com/office/drawing/2014/main" id="{F4867C91-F8EE-4E2C-8572-CB36775F5BE5}"/>
              </a:ext>
            </a:extLst>
          </p:cNvPr>
          <p:cNvSpPr/>
          <p:nvPr/>
        </p:nvSpPr>
        <p:spPr>
          <a:xfrm>
            <a:off x="0" y="955777"/>
            <a:ext cx="12187554" cy="2263825"/>
          </a:xfrm>
          <a:prstGeom prst="rect">
            <a:avLst/>
          </a:prstGeom>
        </p:spPr>
        <p:txBody>
          <a:bodyPr wrap="square">
            <a:spAutoFit/>
          </a:bodyPr>
          <a:lstStyle/>
          <a:p>
            <a:pPr marL="365760" indent="-365760">
              <a:lnSpc>
                <a:spcPct val="150000"/>
              </a:lnSpc>
            </a:pPr>
            <a:r>
              <a:rPr lang="en-US" sz="1600" b="1" dirty="0">
                <a:solidFill>
                  <a:schemeClr val="accent1"/>
                </a:solidFill>
                <a:latin typeface="Times New Roman" panose="02020603050405020304" pitchFamily="18" charset="0"/>
                <a:cs typeface="Times New Roman" panose="02020603050405020304" pitchFamily="18" charset="0"/>
              </a:rPr>
              <a:t>MM-PICOSEC: </a:t>
            </a:r>
            <a:r>
              <a:rPr lang="en-US" sz="1600" dirty="0">
                <a:latin typeface="Times New Roman" panose="02020603050405020304" pitchFamily="18" charset="0"/>
                <a:cs typeface="Times New Roman" panose="02020603050405020304" pitchFamily="18" charset="0"/>
              </a:rPr>
              <a:t>Development of fast timing (picosecond resolution) MPGD using Micromegas amplification </a:t>
            </a:r>
            <a:endParaRPr lang="en-US" sz="1600" dirty="0">
              <a:latin typeface="Times New Roman" panose="02020603050405020304" pitchFamily="18" charset="0"/>
              <a:cs typeface="Times New Roman" panose="02020603050405020304" pitchFamily="18" charset="0"/>
              <a:sym typeface="Wingdings" panose="05000000000000000000" pitchFamily="2" charset="2"/>
            </a:endParaRPr>
          </a:p>
          <a:p>
            <a:pPr marL="365760" indent="-365760">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Large ongoing collaboration based at CERN with several major institutions from France, Greece, Poland, China … </a:t>
            </a:r>
            <a:r>
              <a:rPr lang="en-US" sz="1600" b="1" dirty="0">
                <a:latin typeface="Times New Roman" panose="02020603050405020304" pitchFamily="18" charset="0"/>
                <a:cs typeface="Times New Roman" panose="02020603050405020304" pitchFamily="18" charset="0"/>
                <a:sym typeface="Wingdings" panose="05000000000000000000" pitchFamily="2" charset="2"/>
              </a:rPr>
              <a:t>and US (JLab) </a:t>
            </a:r>
          </a:p>
          <a:p>
            <a:pPr marL="365760" indent="-365760">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Proof of principle picosecond timing with MPGD established with several MM-PICOSEC prototypes:</a:t>
            </a:r>
          </a:p>
          <a:p>
            <a:pPr marL="365760" lvl="1" indent="-365760">
              <a:lnSpc>
                <a:spcPct val="1500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Large-area (10 cm × 10 cm) and multi-channel (100 pads) prototype</a:t>
            </a:r>
            <a:r>
              <a:rPr lang="en-US" sz="1600" dirty="0">
                <a:latin typeface="Times New Roman" panose="02020603050405020304" pitchFamily="18" charset="0"/>
                <a:cs typeface="Times New Roman" panose="02020603050405020304" pitchFamily="18" charset="0"/>
              </a:rPr>
              <a:t> </a:t>
            </a:r>
            <a:r>
              <a:rPr lang="en-US" sz="16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&lt; 20 ps </a:t>
            </a:r>
            <a:r>
              <a:rPr lang="en-US" sz="1600" dirty="0">
                <a:latin typeface="Times New Roman" panose="02020603050405020304" pitchFamily="18" charset="0"/>
                <a:cs typeface="Times New Roman" panose="02020603050405020304" pitchFamily="18" charset="0"/>
                <a:sym typeface="Wingdings" panose="05000000000000000000" pitchFamily="2" charset="2"/>
              </a:rPr>
              <a:t>with MIPs  and </a:t>
            </a:r>
            <a:r>
              <a:rPr lang="en-US" sz="16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70 ps </a:t>
            </a:r>
            <a:r>
              <a:rPr lang="en-US" sz="1600" dirty="0">
                <a:latin typeface="Times New Roman" panose="02020603050405020304" pitchFamily="18" charset="0"/>
                <a:cs typeface="Times New Roman" panose="02020603050405020304" pitchFamily="18" charset="0"/>
                <a:sym typeface="Wingdings" panose="05000000000000000000" pitchFamily="2" charset="2"/>
              </a:rPr>
              <a:t>with single photon (laser)</a:t>
            </a:r>
          </a:p>
          <a:p>
            <a:pPr marL="365760" indent="-365760">
              <a:lnSpc>
                <a:spcPct val="1500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PICOSEC-MM collaboration and RD51 collaboration  strong connection (i.e., beam test campaign and GDD lab at CERN)</a:t>
            </a:r>
          </a:p>
          <a:p>
            <a:pPr marL="365760" lvl="1" indent="-365760">
              <a:lnSpc>
                <a:spcPct val="150000"/>
              </a:lnSpc>
              <a:buFont typeface="Wingdings" panose="05000000000000000000" pitchFamily="2" charset="2"/>
              <a:buChar char="§"/>
            </a:pPr>
            <a:r>
              <a:rPr lang="en-US" sz="16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Strong synergy between MM-PICOSEC &amp; µRWELL-PICOSEC  leverage on expertise &amp; experience of MM-PICOSEC community</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7094364-0402-407D-96F9-B030E2E94171}"/>
              </a:ext>
            </a:extLst>
          </p:cNvPr>
          <p:cNvSpPr/>
          <p:nvPr/>
        </p:nvSpPr>
        <p:spPr>
          <a:xfrm>
            <a:off x="1177586" y="5626241"/>
            <a:ext cx="8454430" cy="890115"/>
          </a:xfrm>
          <a:prstGeom prst="rect">
            <a:avLst/>
          </a:prstGeom>
          <a:solidFill>
            <a:srgbClr val="FF9966">
              <a:alpha val="50000"/>
            </a:srgbClr>
          </a:solidFill>
        </p:spPr>
        <p:txBody>
          <a:bodyPr wrap="none">
            <a:spAutoFit/>
          </a:bodyPr>
          <a:lstStyle/>
          <a:p>
            <a:pPr marL="182880" indent="-182880">
              <a:lnSpc>
                <a:spcPct val="150000"/>
              </a:lnSpc>
              <a:buFont typeface="Arial" panose="020B0604020202020204" pitchFamily="34" charset="0"/>
              <a:buChar char="•"/>
            </a:pPr>
            <a:r>
              <a:rPr lang="en-US" sz="1200" dirty="0" err="1">
                <a:solidFill>
                  <a:srgbClr val="000000"/>
                </a:solidFill>
                <a:latin typeface="Times New Roman" panose="02020603050405020304" pitchFamily="18" charset="0"/>
                <a:cs typeface="Times New Roman" panose="02020603050405020304" pitchFamily="18" charset="0"/>
              </a:rPr>
              <a:t>Aune</a:t>
            </a:r>
            <a:r>
              <a:rPr lang="en-US" sz="1200" dirty="0">
                <a:solidFill>
                  <a:srgbClr val="000000"/>
                </a:solidFill>
                <a:latin typeface="Times New Roman" panose="02020603050405020304" pitchFamily="18" charset="0"/>
                <a:cs typeface="Times New Roman" panose="02020603050405020304" pitchFamily="18" charset="0"/>
              </a:rPr>
              <a:t> </a:t>
            </a:r>
            <a:r>
              <a:rPr lang="en-US" sz="1200" i="1" dirty="0">
                <a:solidFill>
                  <a:srgbClr val="000000"/>
                </a:solidFill>
                <a:latin typeface="Times New Roman" panose="02020603050405020304" pitchFamily="18" charset="0"/>
                <a:cs typeface="Times New Roman" panose="02020603050405020304" pitchFamily="18" charset="0"/>
              </a:rPr>
              <a:t>et al., </a:t>
            </a:r>
            <a:r>
              <a:rPr lang="en-US" sz="1200" dirty="0">
                <a:latin typeface="Times New Roman" panose="02020603050405020304" pitchFamily="18" charset="0"/>
                <a:cs typeface="Times New Roman" panose="02020603050405020304" pitchFamily="18" charset="0"/>
              </a:rPr>
              <a:t>Nuclear Inst. and Methods in Physics Research, A 993 (2021) 165076, </a:t>
            </a:r>
            <a:r>
              <a:rPr lang="en-US" sz="1200" dirty="0">
                <a:latin typeface="Times New Roman" panose="02020603050405020304" pitchFamily="18" charset="0"/>
                <a:cs typeface="Times New Roman" panose="02020603050405020304" pitchFamily="18" charset="0"/>
                <a:hlinkClick r:id="rId6"/>
              </a:rPr>
              <a:t>https://doi.org/10.1016/j.nima.2021.165076</a:t>
            </a:r>
            <a:endParaRPr lang="en-US" sz="1200" dirty="0">
              <a:latin typeface="Times New Roman" panose="02020603050405020304" pitchFamily="18" charset="0"/>
              <a:cs typeface="Times New Roman" panose="02020603050405020304" pitchFamily="18" charset="0"/>
            </a:endParaRPr>
          </a:p>
          <a:p>
            <a:pPr marL="182880" indent="-182880">
              <a:lnSpc>
                <a:spcPct val="150000"/>
              </a:lnSpc>
              <a:buFont typeface="Arial" panose="020B0604020202020204" pitchFamily="34" charset="0"/>
              <a:buChar char="•"/>
            </a:pPr>
            <a:r>
              <a:rPr lang="en-US" sz="1200" dirty="0" err="1">
                <a:latin typeface="Times New Roman" panose="02020603050405020304" pitchFamily="18" charset="0"/>
                <a:cs typeface="Times New Roman" panose="02020603050405020304" pitchFamily="18" charset="0"/>
              </a:rPr>
              <a:t>Bortfeldt</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et al.</a:t>
            </a:r>
            <a:r>
              <a:rPr lang="en-US" sz="1200" dirty="0">
                <a:latin typeface="Times New Roman" panose="02020603050405020304" pitchFamily="18" charset="0"/>
                <a:cs typeface="Times New Roman" panose="02020603050405020304" pitchFamily="18" charset="0"/>
              </a:rPr>
              <a:t>, Nuclear Inst. and Methods in Physics Research, A 903 (2018) 317–325, </a:t>
            </a:r>
            <a:r>
              <a:rPr lang="en-US" sz="1200" dirty="0">
                <a:latin typeface="Times New Roman" panose="02020603050405020304" pitchFamily="18" charset="0"/>
                <a:cs typeface="Times New Roman" panose="02020603050405020304" pitchFamily="18" charset="0"/>
                <a:hlinkClick r:id="rId7"/>
              </a:rPr>
              <a:t>https://doi.org/10.1016/j.nima.2018.04.033</a:t>
            </a:r>
            <a:endParaRPr lang="en-US" sz="1200" dirty="0">
              <a:latin typeface="Times New Roman" panose="02020603050405020304" pitchFamily="18" charset="0"/>
              <a:cs typeface="Times New Roman" panose="02020603050405020304" pitchFamily="18" charset="0"/>
            </a:endParaRPr>
          </a:p>
          <a:p>
            <a:pPr marL="182880" indent="-182880">
              <a:lnSpc>
                <a:spcPct val="150000"/>
              </a:lnSpc>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 Utrobicic </a:t>
            </a:r>
            <a:r>
              <a:rPr lang="en-US" sz="1200" i="1" dirty="0">
                <a:latin typeface="Times New Roman" panose="02020603050405020304" pitchFamily="18" charset="0"/>
                <a:cs typeface="Times New Roman" panose="02020603050405020304" pitchFamily="18" charset="0"/>
              </a:rPr>
              <a:t>et al.</a:t>
            </a:r>
            <a:r>
              <a:rPr lang="en-US" sz="1200" dirty="0">
                <a:latin typeface="Times New Roman" panose="02020603050405020304" pitchFamily="18" charset="0"/>
                <a:cs typeface="Times New Roman" panose="02020603050405020304" pitchFamily="18" charset="0"/>
              </a:rPr>
              <a:t>, 2023 JINST 18 C07012,</a:t>
            </a:r>
            <a:r>
              <a:rPr lang="fr-FR" sz="1200" dirty="0">
                <a:latin typeface="Times New Roman" panose="02020603050405020304" pitchFamily="18" charset="0"/>
                <a:cs typeface="Times New Roman" panose="02020603050405020304" pitchFamily="18" charset="0"/>
              </a:rPr>
              <a:t>  </a:t>
            </a:r>
            <a:r>
              <a:rPr lang="fr-FR" sz="1200" dirty="0">
                <a:latin typeface="Times New Roman" panose="02020603050405020304" pitchFamily="18" charset="0"/>
                <a:cs typeface="Times New Roman" panose="02020603050405020304" pitchFamily="18" charset="0"/>
                <a:hlinkClick r:id="rId8"/>
              </a:rPr>
              <a:t>https://doi.org/10.1088/1748-0221/18/07/C07012</a:t>
            </a:r>
            <a:r>
              <a:rPr lang="fr-FR" sz="1200" dirty="0">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3535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7" name="Picture 6">
            <a:extLst>
              <a:ext uri="{FF2B5EF4-FFF2-40B4-BE49-F238E27FC236}">
                <a16:creationId xmlns:a16="http://schemas.microsoft.com/office/drawing/2014/main" id="{1FAA7A82-702C-4EBE-8AA4-D72183AD56A1}"/>
              </a:ext>
            </a:extLst>
          </p:cNvPr>
          <p:cNvPicPr>
            <a:picLocks noChangeAspect="1"/>
          </p:cNvPicPr>
          <p:nvPr/>
        </p:nvPicPr>
        <p:blipFill>
          <a:blip r:embed="rId3"/>
          <a:stretch>
            <a:fillRect/>
          </a:stretch>
        </p:blipFill>
        <p:spPr>
          <a:xfrm>
            <a:off x="250385" y="4674604"/>
            <a:ext cx="5182687" cy="2103120"/>
          </a:xfrm>
          <a:prstGeom prst="rect">
            <a:avLst/>
          </a:prstGeom>
        </p:spPr>
      </p:pic>
      <p:sp>
        <p:nvSpPr>
          <p:cNvPr id="41" name="Rectangle 40">
            <a:extLst>
              <a:ext uri="{FF2B5EF4-FFF2-40B4-BE49-F238E27FC236}">
                <a16:creationId xmlns:a16="http://schemas.microsoft.com/office/drawing/2014/main" id="{AA45C481-97F8-421E-B1DA-B10631E4ED88}"/>
              </a:ext>
            </a:extLst>
          </p:cNvPr>
          <p:cNvSpPr/>
          <p:nvPr/>
        </p:nvSpPr>
        <p:spPr>
          <a:xfrm>
            <a:off x="333278" y="5062349"/>
            <a:ext cx="1304844" cy="290571"/>
          </a:xfrm>
          <a:prstGeom prst="rect">
            <a:avLst/>
          </a:prstGeom>
        </p:spPr>
        <p:txBody>
          <a:bodyPr wrap="none">
            <a:spAutoFit/>
          </a:bodyPr>
          <a:lstStyle/>
          <a:p>
            <a:r>
              <a:rPr lang="en-US" sz="1400" b="1" dirty="0">
                <a:solidFill>
                  <a:srgbClr val="C00000"/>
                </a:solidFill>
                <a:latin typeface="Times New Roman" panose="02020603050405020304" pitchFamily="18" charset="0"/>
                <a:ea typeface="Times New Roman" panose="02020603050405020304" pitchFamily="18" charset="0"/>
              </a:rPr>
              <a:t>MM-PICOSEC</a:t>
            </a:r>
            <a:endParaRPr lang="en-US" sz="1400" b="1" dirty="0">
              <a:solidFill>
                <a:srgbClr val="C00000"/>
              </a:solidFill>
            </a:endParaRPr>
          </a:p>
        </p:txBody>
      </p:sp>
      <p:sp>
        <p:nvSpPr>
          <p:cNvPr id="284" name="Shape 284"/>
          <p:cNvSpPr txBox="1">
            <a:spLocks noGrp="1"/>
          </p:cNvSpPr>
          <p:nvPr>
            <p:ph type="sldNum" idx="4294967295"/>
          </p:nvPr>
        </p:nvSpPr>
        <p:spPr>
          <a:xfrm>
            <a:off x="7377479" y="6453288"/>
            <a:ext cx="2133599" cy="365125"/>
          </a:xfrm>
          <a:prstGeom prst="rect">
            <a:avLst/>
          </a:prstGeom>
          <a:noFill/>
          <a:ln>
            <a:noFill/>
          </a:ln>
        </p:spPr>
        <p:txBody>
          <a:bodyPr vert="horz" wrap="square" lIns="91350" tIns="45675" rIns="91350" bIns="45675" rtlCol="0" anchor="ctr" anchorCtr="0">
            <a:noAutofit/>
          </a:bodyPr>
          <a:lstStyle/>
          <a:p>
            <a:pPr algn="ctr">
              <a:buSzPct val="25000"/>
            </a:pPr>
            <a:fld id="{00000000-1234-1234-1234-123412341234}" type="slidenum">
              <a:rPr lang="en-US">
                <a:solidFill>
                  <a:srgbClr val="FFFFFF"/>
                </a:solidFill>
                <a:latin typeface="Calibri"/>
                <a:ea typeface="Calibri"/>
                <a:cs typeface="Calibri"/>
                <a:sym typeface="Calibri"/>
              </a:rPr>
              <a:pPr algn="ctr">
                <a:buSzPct val="25000"/>
              </a:pPr>
              <a:t>5</a:t>
            </a:fld>
            <a:endParaRPr lang="en-US">
              <a:solidFill>
                <a:srgbClr val="FFFFFF"/>
              </a:solidFill>
              <a:latin typeface="Calibri"/>
              <a:ea typeface="Calibri"/>
              <a:cs typeface="Calibri"/>
              <a:sym typeface="Calibri"/>
            </a:endParaRPr>
          </a:p>
        </p:txBody>
      </p:sp>
      <p:sp>
        <p:nvSpPr>
          <p:cNvPr id="285" name="Shape 285"/>
          <p:cNvSpPr txBox="1"/>
          <p:nvPr/>
        </p:nvSpPr>
        <p:spPr>
          <a:xfrm>
            <a:off x="1524000" y="-1"/>
            <a:ext cx="914400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chemeClr val="accent1"/>
                </a:solidFill>
                <a:latin typeface="Times New Roman" panose="02020603050405020304" pitchFamily="18" charset="0"/>
                <a:ea typeface="Arial"/>
                <a:cs typeface="Times New Roman" panose="02020603050405020304" pitchFamily="18" charset="0"/>
                <a:sym typeface="Arial"/>
              </a:rPr>
              <a:t>µRWELL-PICOSEC </a:t>
            </a:r>
            <a:r>
              <a:rPr lang="en-US" sz="2800" dirty="0">
                <a:latin typeface="Times New Roman" panose="02020603050405020304" pitchFamily="18" charset="0"/>
                <a:ea typeface="Arial"/>
                <a:cs typeface="Times New Roman" panose="02020603050405020304" pitchFamily="18" charset="0"/>
                <a:sym typeface="Arial"/>
              </a:rPr>
              <a:t>or </a:t>
            </a:r>
            <a:r>
              <a:rPr lang="en-US" sz="2800" dirty="0">
                <a:solidFill>
                  <a:srgbClr val="C00000"/>
                </a:solidFill>
                <a:latin typeface="Times New Roman" panose="02020603050405020304" pitchFamily="18" charset="0"/>
                <a:ea typeface="Arial"/>
                <a:cs typeface="Times New Roman" panose="02020603050405020304" pitchFamily="18" charset="0"/>
                <a:sym typeface="Arial"/>
              </a:rPr>
              <a:t>MM-PICOSEC</a:t>
            </a:r>
          </a:p>
        </p:txBody>
      </p:sp>
      <p:graphicFrame>
        <p:nvGraphicFramePr>
          <p:cNvPr id="72" name="Table 71">
            <a:extLst>
              <a:ext uri="{FF2B5EF4-FFF2-40B4-BE49-F238E27FC236}">
                <a16:creationId xmlns:a16="http://schemas.microsoft.com/office/drawing/2014/main" id="{C7150F72-5CCF-4D3E-BC93-2A1FE7EC800D}"/>
              </a:ext>
            </a:extLst>
          </p:cNvPr>
          <p:cNvGraphicFramePr>
            <a:graphicFrameLocks noGrp="1" noChangeAspect="1"/>
          </p:cNvGraphicFramePr>
          <p:nvPr>
            <p:extLst>
              <p:ext uri="{D42A27DB-BD31-4B8C-83A1-F6EECF244321}">
                <p14:modId xmlns:p14="http://schemas.microsoft.com/office/powerpoint/2010/main" val="593061630"/>
              </p:ext>
            </p:extLst>
          </p:nvPr>
        </p:nvGraphicFramePr>
        <p:xfrm>
          <a:off x="176670" y="1912785"/>
          <a:ext cx="11838660" cy="2785342"/>
        </p:xfrm>
        <a:graphic>
          <a:graphicData uri="http://schemas.openxmlformats.org/drawingml/2006/table">
            <a:tbl>
              <a:tblPr firstRow="1" firstCol="1" bandRow="1"/>
              <a:tblGrid>
                <a:gridCol w="1841697">
                  <a:extLst>
                    <a:ext uri="{9D8B030D-6E8A-4147-A177-3AD203B41FA5}">
                      <a16:colId xmlns:a16="http://schemas.microsoft.com/office/drawing/2014/main" val="2116506621"/>
                    </a:ext>
                  </a:extLst>
                </a:gridCol>
                <a:gridCol w="3742169">
                  <a:extLst>
                    <a:ext uri="{9D8B030D-6E8A-4147-A177-3AD203B41FA5}">
                      <a16:colId xmlns:a16="http://schemas.microsoft.com/office/drawing/2014/main" val="1630110685"/>
                    </a:ext>
                  </a:extLst>
                </a:gridCol>
                <a:gridCol w="3345972">
                  <a:extLst>
                    <a:ext uri="{9D8B030D-6E8A-4147-A177-3AD203B41FA5}">
                      <a16:colId xmlns:a16="http://schemas.microsoft.com/office/drawing/2014/main" val="3029024821"/>
                    </a:ext>
                  </a:extLst>
                </a:gridCol>
                <a:gridCol w="2908822">
                  <a:extLst>
                    <a:ext uri="{9D8B030D-6E8A-4147-A177-3AD203B41FA5}">
                      <a16:colId xmlns:a16="http://schemas.microsoft.com/office/drawing/2014/main" val="2752517124"/>
                    </a:ext>
                  </a:extLst>
                </a:gridCol>
              </a:tblGrid>
              <a:tr h="390680">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MM-PICOSEC</a:t>
                      </a:r>
                      <a:endParaRPr lang="en-US" sz="1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µRWELL-PICOSEC</a:t>
                      </a:r>
                      <a:endParaRPr lang="en-US" sz="14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6979444"/>
                  </a:ext>
                </a:extLst>
              </a:tr>
              <a:tr h="390680">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b="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Radiator / photocathode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Both technologies share the same devices</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Both technologies share the same devices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common R&amp;D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6814465"/>
                  </a:ext>
                </a:extLst>
              </a:tr>
              <a:tr h="390680">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b="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Readout structure</a:t>
                      </a:r>
                      <a:endParaRPr lang="en-US" sz="1400" b="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Both technologies share the same devices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Both technologies share the same devices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common R&amp;D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9325227"/>
                  </a:ext>
                </a:extLst>
              </a:tr>
              <a:tr h="390680">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b="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Amplification structure </a:t>
                      </a:r>
                      <a:endParaRPr lang="en-US" sz="1400" b="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mesh </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128 µm gap  </a:t>
                      </a:r>
                      <a:r>
                        <a:rPr lang="en-US" sz="1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endParaRPr lang="en-US" sz="1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Cu-clad Kapton foil </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 µm gap </a:t>
                      </a:r>
                      <a:endPar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large capacitance hurts µRWELL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779481"/>
                  </a:ext>
                </a:extLst>
              </a:tr>
              <a:tr h="390680">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b="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Resistive vs. metallic</a:t>
                      </a:r>
                      <a:endParaRPr lang="en-US" sz="1400" b="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Both options available </a:t>
                      </a:r>
                      <a:r>
                        <a:rPr lang="en-US" sz="1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Only resistive </a:t>
                      </a:r>
                      <a:r>
                        <a:rPr lang="en-US" sz="1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Resistive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HV stability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9459850"/>
                  </a:ext>
                </a:extLst>
              </a:tr>
              <a:tr h="390680">
                <a:tc>
                  <a:txBody>
                    <a:bodyPr/>
                    <a:lstStyle/>
                    <a:p>
                      <a:pPr marL="0" marR="0" lvl="0" indent="0" algn="just" defTabSz="914400" rtl="0" eaLnBrk="1" fontAlgn="auto" latinLnBrk="0" hangingPunct="1">
                        <a:lnSpc>
                          <a:spcPct val="107000"/>
                        </a:lnSpc>
                        <a:spcBef>
                          <a:spcPts val="0"/>
                        </a:spcBef>
                        <a:spcAft>
                          <a:spcPts val="0"/>
                        </a:spcAft>
                        <a:buClrTx/>
                        <a:buSzTx/>
                        <a:buFontTx/>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lang="en-US" sz="1400" b="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Segmentation MPGD</a:t>
                      </a:r>
                      <a:endParaRPr lang="en-US" sz="1400" b="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Segmentation of the mesh will be challenging</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µRWELL Cu-electrode can be segmented </a:t>
                      </a:r>
                      <a:r>
                        <a:rPr lang="en-US" sz="1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lang="en-US" sz="1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Improve rate capabilities for resistive </a:t>
                      </a:r>
                      <a:endParaRPr lang="en-US" sz="1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6631611"/>
                  </a:ext>
                </a:extLst>
              </a:tr>
              <a:tr h="390680">
                <a:tc>
                  <a:txBody>
                    <a:bodyPr/>
                    <a:lstStyle/>
                    <a:p>
                      <a:pPr marL="0" marR="0" lvl="0" indent="0" algn="just" defTabSz="914400" rtl="0" eaLnBrk="1" fontAlgn="auto" latinLnBrk="0" hangingPunct="1">
                        <a:lnSpc>
                          <a:spcPct val="107000"/>
                        </a:lnSpc>
                        <a:spcBef>
                          <a:spcPts val="0"/>
                        </a:spcBef>
                        <a:spcAft>
                          <a:spcPts val="0"/>
                        </a:spcAft>
                        <a:buClrTx/>
                        <a:buSzTx/>
                        <a:buFontTx/>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lang="en-US" sz="1400" b="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Mechanical structure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Mesh gap uniformity </a:t>
                      </a:r>
                      <a:r>
                        <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challenging for large area</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Gap uniformity </a:t>
                      </a:r>
                      <a:r>
                        <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no pillar, no stretching </a:t>
                      </a:r>
                      <a:r>
                        <a:rPr lang="en-US" sz="1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endParaRPr lang="en-US" sz="1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5784358"/>
                  </a:ext>
                </a:extLst>
              </a:tr>
            </a:tbl>
          </a:graphicData>
        </a:graphic>
      </p:graphicFrame>
      <p:grpSp>
        <p:nvGrpSpPr>
          <p:cNvPr id="14" name="Group 13">
            <a:extLst>
              <a:ext uri="{FF2B5EF4-FFF2-40B4-BE49-F238E27FC236}">
                <a16:creationId xmlns:a16="http://schemas.microsoft.com/office/drawing/2014/main" id="{7AEA9CFA-6E99-48A4-8A94-605D49A37317}"/>
              </a:ext>
            </a:extLst>
          </p:cNvPr>
          <p:cNvGrpSpPr>
            <a:grpSpLocks noChangeAspect="1"/>
          </p:cNvGrpSpPr>
          <p:nvPr/>
        </p:nvGrpSpPr>
        <p:grpSpPr>
          <a:xfrm>
            <a:off x="6680139" y="4823464"/>
            <a:ext cx="5394316" cy="1828800"/>
            <a:chOff x="6237010" y="4616740"/>
            <a:chExt cx="5863387" cy="1987826"/>
          </a:xfrm>
        </p:grpSpPr>
        <p:grpSp>
          <p:nvGrpSpPr>
            <p:cNvPr id="2" name="Group 1">
              <a:extLst>
                <a:ext uri="{FF2B5EF4-FFF2-40B4-BE49-F238E27FC236}">
                  <a16:creationId xmlns:a16="http://schemas.microsoft.com/office/drawing/2014/main" id="{17CECAF8-60BE-4E86-898D-CAC292B43F87}"/>
                </a:ext>
              </a:extLst>
            </p:cNvPr>
            <p:cNvGrpSpPr/>
            <p:nvPr/>
          </p:nvGrpSpPr>
          <p:grpSpPr>
            <a:xfrm>
              <a:off x="6237010" y="4616740"/>
              <a:ext cx="5863387" cy="1987826"/>
              <a:chOff x="6237010" y="4495296"/>
              <a:chExt cx="5863387" cy="1987826"/>
            </a:xfrm>
          </p:grpSpPr>
          <p:grpSp>
            <p:nvGrpSpPr>
              <p:cNvPr id="42" name="Group 41">
                <a:extLst>
                  <a:ext uri="{FF2B5EF4-FFF2-40B4-BE49-F238E27FC236}">
                    <a16:creationId xmlns:a16="http://schemas.microsoft.com/office/drawing/2014/main" id="{0D41B6C3-F2E2-4653-8020-1227D8DE0E62}"/>
                  </a:ext>
                </a:extLst>
              </p:cNvPr>
              <p:cNvGrpSpPr>
                <a:grpSpLocks noChangeAspect="1"/>
              </p:cNvGrpSpPr>
              <p:nvPr/>
            </p:nvGrpSpPr>
            <p:grpSpPr>
              <a:xfrm>
                <a:off x="6237010" y="4495296"/>
                <a:ext cx="5863387" cy="1987826"/>
                <a:chOff x="5624624" y="4046550"/>
                <a:chExt cx="6473178" cy="2194560"/>
              </a:xfrm>
            </p:grpSpPr>
            <p:pic>
              <p:nvPicPr>
                <p:cNvPr id="59" name="Picture 58">
                  <a:extLst>
                    <a:ext uri="{FF2B5EF4-FFF2-40B4-BE49-F238E27FC236}">
                      <a16:creationId xmlns:a16="http://schemas.microsoft.com/office/drawing/2014/main" id="{36F5C8C0-50F2-4E34-85A0-13F890F5479B}"/>
                    </a:ext>
                  </a:extLst>
                </p:cNvPr>
                <p:cNvPicPr>
                  <a:picLocks noChangeAspect="1"/>
                </p:cNvPicPr>
                <p:nvPr/>
              </p:nvPicPr>
              <p:blipFill>
                <a:blip r:embed="rId4"/>
                <a:stretch>
                  <a:fillRect/>
                </a:stretch>
              </p:blipFill>
              <p:spPr>
                <a:xfrm>
                  <a:off x="5624624" y="4173328"/>
                  <a:ext cx="6473178" cy="1920240"/>
                </a:xfrm>
                <a:prstGeom prst="rect">
                  <a:avLst/>
                </a:prstGeom>
              </p:spPr>
            </p:pic>
            <p:grpSp>
              <p:nvGrpSpPr>
                <p:cNvPr id="44" name="Group 43">
                  <a:extLst>
                    <a:ext uri="{FF2B5EF4-FFF2-40B4-BE49-F238E27FC236}">
                      <a16:creationId xmlns:a16="http://schemas.microsoft.com/office/drawing/2014/main" id="{3BB0A6FD-92F1-4127-82C0-D08CFC4ABD70}"/>
                    </a:ext>
                  </a:extLst>
                </p:cNvPr>
                <p:cNvGrpSpPr/>
                <p:nvPr/>
              </p:nvGrpSpPr>
              <p:grpSpPr>
                <a:xfrm>
                  <a:off x="8337973" y="4046550"/>
                  <a:ext cx="1046480" cy="2194560"/>
                  <a:chOff x="8434364" y="4046550"/>
                  <a:chExt cx="1046480" cy="2194560"/>
                </a:xfrm>
              </p:grpSpPr>
              <p:cxnSp>
                <p:nvCxnSpPr>
                  <p:cNvPr id="45" name="Straight Arrow Connector 44">
                    <a:extLst>
                      <a:ext uri="{FF2B5EF4-FFF2-40B4-BE49-F238E27FC236}">
                        <a16:creationId xmlns:a16="http://schemas.microsoft.com/office/drawing/2014/main" id="{7A519F49-2F92-4B97-B536-5E4EF90A1AEA}"/>
                      </a:ext>
                    </a:extLst>
                  </p:cNvPr>
                  <p:cNvCxnSpPr>
                    <a:cxnSpLocks/>
                  </p:cNvCxnSpPr>
                  <p:nvPr/>
                </p:nvCxnSpPr>
                <p:spPr>
                  <a:xfrm flipH="1">
                    <a:off x="8957605" y="4046550"/>
                    <a:ext cx="0" cy="219456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C3844CEE-8E70-4E6D-83A1-FEDC6DB4B040}"/>
                      </a:ext>
                    </a:extLst>
                  </p:cNvPr>
                  <p:cNvGrpSpPr/>
                  <p:nvPr/>
                </p:nvGrpSpPr>
                <p:grpSpPr>
                  <a:xfrm>
                    <a:off x="8434364" y="4273476"/>
                    <a:ext cx="1046480" cy="1339931"/>
                    <a:chOff x="8434364" y="4273476"/>
                    <a:chExt cx="1046480" cy="1339931"/>
                  </a:xfrm>
                </p:grpSpPr>
                <p:sp>
                  <p:nvSpPr>
                    <p:cNvPr id="47" name="Isosceles Triangle 46">
                      <a:extLst>
                        <a:ext uri="{FF2B5EF4-FFF2-40B4-BE49-F238E27FC236}">
                          <a16:creationId xmlns:a16="http://schemas.microsoft.com/office/drawing/2014/main" id="{DCE31B38-A677-4319-8CE4-EB2E9626FBBD}"/>
                        </a:ext>
                      </a:extLst>
                    </p:cNvPr>
                    <p:cNvSpPr/>
                    <p:nvPr/>
                  </p:nvSpPr>
                  <p:spPr>
                    <a:xfrm>
                      <a:off x="8434364" y="4273476"/>
                      <a:ext cx="1046480" cy="859972"/>
                    </a:xfrm>
                    <a:prstGeom prst="triangle">
                      <a:avLst/>
                    </a:prstGeom>
                    <a:solidFill>
                      <a:srgbClr val="FF64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4B5ED98-58CE-4D89-AEC3-56D986706B01}"/>
                        </a:ext>
                      </a:extLst>
                    </p:cNvPr>
                    <p:cNvSpPr>
                      <a:spLocks noChangeAspect="1"/>
                    </p:cNvSpPr>
                    <p:nvPr/>
                  </p:nvSpPr>
                  <p:spPr>
                    <a:xfrm>
                      <a:off x="8436862" y="513312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1F53F66F-6170-47B2-9A46-1845CCAFCDFD}"/>
                        </a:ext>
                      </a:extLst>
                    </p:cNvPr>
                    <p:cNvSpPr>
                      <a:spLocks noChangeAspect="1"/>
                    </p:cNvSpPr>
                    <p:nvPr/>
                  </p:nvSpPr>
                  <p:spPr>
                    <a:xfrm>
                      <a:off x="8719784" y="513729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335CE3D-1709-411B-910D-D53A53026A43}"/>
                        </a:ext>
                      </a:extLst>
                    </p:cNvPr>
                    <p:cNvSpPr>
                      <a:spLocks noChangeAspect="1"/>
                    </p:cNvSpPr>
                    <p:nvPr/>
                  </p:nvSpPr>
                  <p:spPr>
                    <a:xfrm>
                      <a:off x="8578323" y="513729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2C633F8-4187-4098-95E1-626B4A5C1750}"/>
                        </a:ext>
                      </a:extLst>
                    </p:cNvPr>
                    <p:cNvSpPr>
                      <a:spLocks noChangeAspect="1"/>
                    </p:cNvSpPr>
                    <p:nvPr/>
                  </p:nvSpPr>
                  <p:spPr>
                    <a:xfrm>
                      <a:off x="8861245" y="513729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7D71A8F5-E3C2-4785-916D-604107FC9C32}"/>
                        </a:ext>
                      </a:extLst>
                    </p:cNvPr>
                    <p:cNvSpPr>
                      <a:spLocks noChangeAspect="1"/>
                    </p:cNvSpPr>
                    <p:nvPr/>
                  </p:nvSpPr>
                  <p:spPr>
                    <a:xfrm>
                      <a:off x="9002706" y="513729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22BE7179-8D30-44FF-B628-A1E8126F8209}"/>
                        </a:ext>
                      </a:extLst>
                    </p:cNvPr>
                    <p:cNvSpPr>
                      <a:spLocks noChangeAspect="1"/>
                    </p:cNvSpPr>
                    <p:nvPr/>
                  </p:nvSpPr>
                  <p:spPr>
                    <a:xfrm>
                      <a:off x="9144167" y="513729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B93FB1E-B75A-4FE5-8CF9-DBF42769B8BD}"/>
                        </a:ext>
                      </a:extLst>
                    </p:cNvPr>
                    <p:cNvSpPr>
                      <a:spLocks noChangeAspect="1"/>
                    </p:cNvSpPr>
                    <p:nvPr/>
                  </p:nvSpPr>
                  <p:spPr>
                    <a:xfrm>
                      <a:off x="9427086" y="5128928"/>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E7034D2D-3E64-4F0F-8E54-C9EB64F98CA7}"/>
                        </a:ext>
                      </a:extLst>
                    </p:cNvPr>
                    <p:cNvSpPr>
                      <a:spLocks noChangeAspect="1"/>
                    </p:cNvSpPr>
                    <p:nvPr/>
                  </p:nvSpPr>
                  <p:spPr>
                    <a:xfrm>
                      <a:off x="9285628" y="513729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5BB620B4-C009-43F2-BC32-51FEF7659927}"/>
                        </a:ext>
                      </a:extLst>
                    </p:cNvPr>
                    <p:cNvGrpSpPr/>
                    <p:nvPr/>
                  </p:nvGrpSpPr>
                  <p:grpSpPr>
                    <a:xfrm>
                      <a:off x="8465902" y="5173871"/>
                      <a:ext cx="352909" cy="439536"/>
                      <a:chOff x="8478511" y="5173869"/>
                      <a:chExt cx="221091" cy="333360"/>
                    </a:xfrm>
                  </p:grpSpPr>
                  <p:sp>
                    <p:nvSpPr>
                      <p:cNvPr id="57" name="Chord 56">
                        <a:extLst>
                          <a:ext uri="{FF2B5EF4-FFF2-40B4-BE49-F238E27FC236}">
                            <a16:creationId xmlns:a16="http://schemas.microsoft.com/office/drawing/2014/main" id="{0D80644A-F24C-4200-A1B3-FB10A377442C}"/>
                          </a:ext>
                        </a:extLst>
                      </p:cNvPr>
                      <p:cNvSpPr/>
                      <p:nvPr/>
                    </p:nvSpPr>
                    <p:spPr>
                      <a:xfrm rot="5400000">
                        <a:off x="8462034" y="5269660"/>
                        <a:ext cx="254046" cy="221091"/>
                      </a:xfrm>
                      <a:prstGeom prst="chord">
                        <a:avLst>
                          <a:gd name="adj1" fmla="val 6848365"/>
                          <a:gd name="adj2" fmla="val 14824953"/>
                        </a:avLst>
                      </a:prstGeom>
                      <a:solidFill>
                        <a:srgbClr val="FF9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hord 57">
                        <a:extLst>
                          <a:ext uri="{FF2B5EF4-FFF2-40B4-BE49-F238E27FC236}">
                            <a16:creationId xmlns:a16="http://schemas.microsoft.com/office/drawing/2014/main" id="{F2CE60EF-A8F8-4913-ACD2-52F778BA727D}"/>
                          </a:ext>
                        </a:extLst>
                      </p:cNvPr>
                      <p:cNvSpPr/>
                      <p:nvPr/>
                    </p:nvSpPr>
                    <p:spPr>
                      <a:xfrm rot="5400000">
                        <a:off x="8462034" y="5252259"/>
                        <a:ext cx="254047" cy="97268"/>
                      </a:xfrm>
                      <a:prstGeom prst="chord">
                        <a:avLst>
                          <a:gd name="adj1" fmla="val 6848365"/>
                          <a:gd name="adj2" fmla="val 14824953"/>
                        </a:avLst>
                      </a:prstGeom>
                      <a:solidFill>
                        <a:srgbClr val="FF9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cxnSp>
            <p:nvCxnSpPr>
              <p:cNvPr id="70" name="Straight Arrow Connector 69">
                <a:extLst>
                  <a:ext uri="{FF2B5EF4-FFF2-40B4-BE49-F238E27FC236}">
                    <a16:creationId xmlns:a16="http://schemas.microsoft.com/office/drawing/2014/main" id="{0BFFCA42-FDBC-497F-99F7-C0D1369981A9}"/>
                  </a:ext>
                </a:extLst>
              </p:cNvPr>
              <p:cNvCxnSpPr>
                <a:cxnSpLocks/>
              </p:cNvCxnSpPr>
              <p:nvPr/>
            </p:nvCxnSpPr>
            <p:spPr>
              <a:xfrm>
                <a:off x="8534868" y="5473006"/>
                <a:ext cx="0" cy="18288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76197581-621E-412A-8CDD-AC2089D70E39}"/>
                  </a:ext>
                </a:extLst>
              </p:cNvPr>
              <p:cNvSpPr txBox="1"/>
              <p:nvPr/>
            </p:nvSpPr>
            <p:spPr>
              <a:xfrm>
                <a:off x="7405004" y="4872292"/>
                <a:ext cx="1266816"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0.1 mm gas</a:t>
                </a:r>
              </a:p>
            </p:txBody>
          </p:sp>
          <p:cxnSp>
            <p:nvCxnSpPr>
              <p:cNvPr id="9" name="Straight Arrow Connector 8">
                <a:extLst>
                  <a:ext uri="{FF2B5EF4-FFF2-40B4-BE49-F238E27FC236}">
                    <a16:creationId xmlns:a16="http://schemas.microsoft.com/office/drawing/2014/main" id="{44221047-C69C-49E2-BEE6-F627891BD57F}"/>
                  </a:ext>
                </a:extLst>
              </p:cNvPr>
              <p:cNvCxnSpPr>
                <a:cxnSpLocks/>
                <a:stCxn id="71" idx="2"/>
              </p:cNvCxnSpPr>
              <p:nvPr/>
            </p:nvCxnSpPr>
            <p:spPr>
              <a:xfrm>
                <a:off x="8038412" y="5210846"/>
                <a:ext cx="397986" cy="3501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3622B45F-6601-45F4-B049-F677B7387244}"/>
                </a:ext>
              </a:extLst>
            </p:cNvPr>
            <p:cNvSpPr/>
            <p:nvPr/>
          </p:nvSpPr>
          <p:spPr>
            <a:xfrm>
              <a:off x="9314117" y="4789869"/>
              <a:ext cx="1967651" cy="334540"/>
            </a:xfrm>
            <a:prstGeom prst="rect">
              <a:avLst/>
            </a:prstGeom>
            <a:noFill/>
          </p:spPr>
          <p:txBody>
            <a:bodyPr wrap="none">
              <a:spAutoFit/>
            </a:bodyPr>
            <a:lstStyle/>
            <a:p>
              <a:r>
                <a:rPr lang="en-US" sz="1400" b="1" dirty="0">
                  <a:solidFill>
                    <a:schemeClr val="accent1">
                      <a:lumMod val="75000"/>
                    </a:schemeClr>
                  </a:solidFill>
                  <a:latin typeface="Times New Roman" panose="02020603050405020304" pitchFamily="18" charset="0"/>
                  <a:ea typeface="Times New Roman" panose="02020603050405020304" pitchFamily="18" charset="0"/>
                </a:rPr>
                <a:t>µRWELL-PICOSEC</a:t>
              </a:r>
              <a:endParaRPr lang="en-US" sz="1400" b="1" dirty="0">
                <a:solidFill>
                  <a:schemeClr val="accent1">
                    <a:lumMod val="75000"/>
                  </a:schemeClr>
                </a:solidFill>
              </a:endParaRPr>
            </a:p>
          </p:txBody>
        </p:sp>
      </p:grpSp>
      <p:sp>
        <p:nvSpPr>
          <p:cNvPr id="4" name="Footer Placeholder 3">
            <a:extLst>
              <a:ext uri="{FF2B5EF4-FFF2-40B4-BE49-F238E27FC236}">
                <a16:creationId xmlns:a16="http://schemas.microsoft.com/office/drawing/2014/main" id="{2ECD1292-5B76-42BB-8445-5CD0FAA734C9}"/>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IEEE NSS MIC RTSD 2023 Vancouver - 11/04/2023</a:t>
            </a:r>
            <a:endParaRPr lang="en-US" dirty="0">
              <a:solidFill>
                <a:schemeClr val="bg1">
                  <a:lumMod val="50000"/>
                </a:schemeClr>
              </a:solidFill>
            </a:endParaRPr>
          </a:p>
        </p:txBody>
      </p:sp>
      <p:sp>
        <p:nvSpPr>
          <p:cNvPr id="43" name="Rectangle 42">
            <a:extLst>
              <a:ext uri="{FF2B5EF4-FFF2-40B4-BE49-F238E27FC236}">
                <a16:creationId xmlns:a16="http://schemas.microsoft.com/office/drawing/2014/main" id="{1B12A2D8-2A5E-4CA6-83E4-C75CEB5A1854}"/>
              </a:ext>
            </a:extLst>
          </p:cNvPr>
          <p:cNvSpPr/>
          <p:nvPr/>
        </p:nvSpPr>
        <p:spPr>
          <a:xfrm>
            <a:off x="-12382" y="979105"/>
            <a:ext cx="12216764" cy="910314"/>
          </a:xfrm>
          <a:prstGeom prst="rect">
            <a:avLst/>
          </a:prstGeom>
        </p:spPr>
        <p:txBody>
          <a:bodyPr wrap="square">
            <a:spAutoFit/>
          </a:bodyPr>
          <a:lstStyle/>
          <a:p>
            <a:pPr marL="182880" indent="-365760">
              <a:lnSpc>
                <a:spcPts val="2200"/>
              </a:lnSpc>
              <a:buFont typeface="Wingdings" panose="05000000000000000000" pitchFamily="2" charset="2"/>
              <a:buChar char="v"/>
            </a:pPr>
            <a:r>
              <a:rPr lang="el-GR" sz="1400" dirty="0">
                <a:latin typeface="Times New Roman" panose="02020603050405020304" pitchFamily="18" charset="0"/>
                <a:cs typeface="Times New Roman" panose="02020603050405020304" pitchFamily="18" charset="0"/>
              </a:rPr>
              <a:t>μ</a:t>
            </a:r>
            <a:r>
              <a:rPr lang="en-US" sz="1400" dirty="0">
                <a:latin typeface="Times New Roman" panose="02020603050405020304" pitchFamily="18" charset="0"/>
                <a:cs typeface="Times New Roman" panose="02020603050405020304" pitchFamily="18" charset="0"/>
              </a:rPr>
              <a:t>RWELL-PICOSEC and MM-PICOSEC belongs to the MPGD-based fast timing detector family </a:t>
            </a:r>
          </a:p>
          <a:p>
            <a:pPr marL="182880" indent="-365760">
              <a:lnSpc>
                <a:spcPts val="22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Different amplification structure will allow different optimization of the technologies in term of operation stability and timing performance</a:t>
            </a:r>
          </a:p>
          <a:p>
            <a:pPr marL="182880" indent="-365760">
              <a:lnSpc>
                <a:spcPts val="22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Parallel development of will mutually benefit the two technologies and offer options for applications </a:t>
            </a:r>
          </a:p>
        </p:txBody>
      </p:sp>
    </p:spTree>
    <p:extLst>
      <p:ext uri="{BB962C8B-B14F-4D97-AF65-F5344CB8AC3E}">
        <p14:creationId xmlns:p14="http://schemas.microsoft.com/office/powerpoint/2010/main" val="1441475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Shape 285"/>
          <p:cNvSpPr txBox="1"/>
          <p:nvPr/>
        </p:nvSpPr>
        <p:spPr>
          <a:xfrm>
            <a:off x="1524000" y="0"/>
            <a:ext cx="914400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chemeClr val="accent1"/>
                </a:solidFill>
                <a:latin typeface="Times New Roman" panose="02020603050405020304" pitchFamily="18" charset="0"/>
                <a:ea typeface="Arial"/>
                <a:cs typeface="Times New Roman" panose="02020603050405020304" pitchFamily="18" charset="0"/>
                <a:sym typeface="Arial"/>
              </a:rPr>
              <a:t>µRWELL-PICOSEC: </a:t>
            </a:r>
            <a:r>
              <a:rPr lang="en-US" sz="2800" dirty="0">
                <a:solidFill>
                  <a:srgbClr val="C00000"/>
                </a:solidFill>
                <a:latin typeface="Times New Roman" panose="02020603050405020304" pitchFamily="18" charset="0"/>
                <a:ea typeface="Arial"/>
                <a:cs typeface="Times New Roman" panose="02020603050405020304" pitchFamily="18" charset="0"/>
                <a:sym typeface="Arial"/>
              </a:rPr>
              <a:t>Detector concept</a:t>
            </a:r>
          </a:p>
        </p:txBody>
      </p:sp>
      <p:sp>
        <p:nvSpPr>
          <p:cNvPr id="4" name="Rectangle 3">
            <a:extLst>
              <a:ext uri="{FF2B5EF4-FFF2-40B4-BE49-F238E27FC236}">
                <a16:creationId xmlns:a16="http://schemas.microsoft.com/office/drawing/2014/main" id="{E23017E8-794F-45BE-83A8-9DF6E7A2BA1D}"/>
              </a:ext>
            </a:extLst>
          </p:cNvPr>
          <p:cNvSpPr/>
          <p:nvPr/>
        </p:nvSpPr>
        <p:spPr>
          <a:xfrm>
            <a:off x="0" y="965937"/>
            <a:ext cx="12187554" cy="2304733"/>
          </a:xfrm>
          <a:prstGeom prst="rect">
            <a:avLst/>
          </a:prstGeom>
        </p:spPr>
        <p:txBody>
          <a:bodyPr wrap="square">
            <a:spAutoFit/>
          </a:bodyPr>
          <a:lstStyle/>
          <a:p>
            <a:pPr>
              <a:lnSpc>
                <a:spcPct val="150000"/>
              </a:lnSpc>
            </a:pPr>
            <a:r>
              <a:rPr lang="en-US" sz="1600" b="1" dirty="0">
                <a:latin typeface="Times New Roman" panose="02020603050405020304" pitchFamily="18" charset="0"/>
                <a:cs typeface="Times New Roman" panose="02020603050405020304" pitchFamily="18" charset="0"/>
              </a:rPr>
              <a:t>Concept of µRWELL-PICOSEC: </a:t>
            </a:r>
            <a:r>
              <a:rPr lang="en-US" sz="1600" dirty="0">
                <a:latin typeface="Times New Roman" panose="02020603050405020304" pitchFamily="18" charset="0"/>
                <a:cs typeface="Times New Roman" panose="02020603050405020304" pitchFamily="18" charset="0"/>
              </a:rPr>
              <a:t>Develop fast timing gaseous detector using µRWELL amplification </a:t>
            </a:r>
            <a:r>
              <a:rPr lang="en-US" sz="1600" dirty="0">
                <a:latin typeface="Times New Roman" panose="02020603050405020304" pitchFamily="18" charset="0"/>
                <a:cs typeface="Times New Roman" panose="02020603050405020304" pitchFamily="18" charset="0"/>
                <a:sym typeface="Wingdings" panose="05000000000000000000" pitchFamily="2" charset="2"/>
              </a:rPr>
              <a:t> timing resolution of tens of ps</a:t>
            </a:r>
            <a:endParaRPr lang="en-US" sz="1600" dirty="0">
              <a:latin typeface="Times New Roman" panose="02020603050405020304" pitchFamily="18" charset="0"/>
              <a:cs typeface="Times New Roman" panose="02020603050405020304" pitchFamily="18" charset="0"/>
            </a:endParaRPr>
          </a:p>
          <a:p>
            <a:pPr marL="91440" indent="-365760">
              <a:lnSpc>
                <a:spcPct val="150000"/>
              </a:lnSpc>
              <a:buFont typeface="+mj-lt"/>
              <a:buAutoNum type="arabicPeriod"/>
            </a:pPr>
            <a:r>
              <a:rPr lang="en-US" sz="1600" dirty="0">
                <a:solidFill>
                  <a:srgbClr val="FF00FF"/>
                </a:solidFill>
                <a:latin typeface="Times New Roman" panose="02020603050405020304" pitchFamily="18" charset="0"/>
                <a:cs typeface="Times New Roman" panose="02020603050405020304" pitchFamily="18" charset="0"/>
              </a:rPr>
              <a:t>Cherenkov photons: </a:t>
            </a:r>
            <a:r>
              <a:rPr lang="en-US" sz="1600" dirty="0">
                <a:latin typeface="Times New Roman" panose="02020603050405020304" pitchFamily="18" charset="0"/>
                <a:cs typeface="Times New Roman" panose="02020603050405020304" pitchFamily="18" charset="0"/>
              </a:rPr>
              <a:t>relativistic charged particle creates Cerenkov photons </a:t>
            </a:r>
            <a:r>
              <a:rPr lang="en-US" sz="1600" dirty="0">
                <a:latin typeface="Times New Roman" panose="02020603050405020304" pitchFamily="18" charset="0"/>
                <a:cs typeface="Times New Roman" panose="02020603050405020304" pitchFamily="18" charset="0"/>
                <a:sym typeface="Wingdings" panose="05000000000000000000" pitchFamily="2" charset="2"/>
              </a:rPr>
              <a:t> prompt photons i.e., timing resolution</a:t>
            </a:r>
            <a:r>
              <a:rPr lang="en-US" sz="1600" dirty="0">
                <a:latin typeface="Times New Roman" panose="02020603050405020304" pitchFamily="18" charset="0"/>
                <a:cs typeface="Times New Roman" panose="02020603050405020304" pitchFamily="18" charset="0"/>
              </a:rPr>
              <a:t>.</a:t>
            </a:r>
          </a:p>
          <a:p>
            <a:pPr marL="91440" indent="-365760">
              <a:lnSpc>
                <a:spcPct val="150000"/>
              </a:lnSpc>
              <a:buFont typeface="+mj-lt"/>
              <a:buAutoNum type="arabicPeriod"/>
            </a:pPr>
            <a:r>
              <a:rPr lang="en-US" sz="1600" dirty="0">
                <a:solidFill>
                  <a:srgbClr val="0000FF"/>
                </a:solidFill>
                <a:latin typeface="Times New Roman" panose="02020603050405020304" pitchFamily="18" charset="0"/>
                <a:cs typeface="Times New Roman" panose="02020603050405020304" pitchFamily="18" charset="0"/>
              </a:rPr>
              <a:t>Photoelectrons: </a:t>
            </a:r>
            <a:r>
              <a:rPr lang="en-US" sz="1600" dirty="0">
                <a:latin typeface="Times New Roman" panose="02020603050405020304" pitchFamily="18" charset="0"/>
                <a:cs typeface="Times New Roman" panose="02020603050405020304" pitchFamily="18" charset="0"/>
              </a:rPr>
              <a:t>convert the Cerenkov photons into electrons, all electrons created at the same z position </a:t>
            </a:r>
            <a:r>
              <a:rPr lang="en-US" sz="1600" dirty="0">
                <a:latin typeface="Times New Roman" panose="02020603050405020304" pitchFamily="18" charset="0"/>
                <a:cs typeface="Times New Roman" panose="02020603050405020304" pitchFamily="18" charset="0"/>
                <a:sym typeface="Wingdings" panose="05000000000000000000" pitchFamily="2" charset="2"/>
              </a:rPr>
              <a:t> timing resolution</a:t>
            </a:r>
            <a:endParaRPr lang="en-US" sz="1600" dirty="0">
              <a:latin typeface="Times New Roman" panose="02020603050405020304" pitchFamily="18" charset="0"/>
              <a:cs typeface="Times New Roman" panose="02020603050405020304" pitchFamily="18" charset="0"/>
            </a:endParaRPr>
          </a:p>
          <a:p>
            <a:pPr marL="91440" indent="-365760">
              <a:lnSpc>
                <a:spcPct val="150000"/>
              </a:lnSpc>
              <a:buFont typeface="+mj-lt"/>
              <a:buAutoNum type="arabicPeriod"/>
            </a:pPr>
            <a:r>
              <a:rPr lang="en-US" sz="1600" dirty="0">
                <a:solidFill>
                  <a:schemeClr val="accent2">
                    <a:lumMod val="75000"/>
                  </a:schemeClr>
                </a:solidFill>
                <a:latin typeface="Times New Roman" panose="02020603050405020304" pitchFamily="18" charset="0"/>
                <a:cs typeface="Times New Roman" panose="02020603050405020304" pitchFamily="18" charset="0"/>
              </a:rPr>
              <a:t>Pre-amplification: </a:t>
            </a:r>
            <a:r>
              <a:rPr lang="en-US" sz="1600" dirty="0">
                <a:latin typeface="Times New Roman" panose="02020603050405020304" pitchFamily="18" charset="0"/>
                <a:cs typeface="Times New Roman" panose="02020603050405020304" pitchFamily="18" charset="0"/>
              </a:rPr>
              <a:t>First amplification of electrons 100 to 200 µm gas in high drift field region ( ~20 kV/cm)</a:t>
            </a:r>
          </a:p>
          <a:p>
            <a:pPr marL="91440" indent="-365760">
              <a:lnSpc>
                <a:spcPct val="150000"/>
              </a:lnSpc>
              <a:buFont typeface="+mj-lt"/>
              <a:buAutoNum type="arabicPeriod"/>
            </a:pPr>
            <a:r>
              <a:rPr lang="en-US" sz="1600" dirty="0">
                <a:solidFill>
                  <a:srgbClr val="FF0000"/>
                </a:solidFill>
                <a:latin typeface="Times New Roman" panose="02020603050405020304" pitchFamily="18" charset="0"/>
                <a:cs typeface="Times New Roman" panose="02020603050405020304" pitchFamily="18" charset="0"/>
              </a:rPr>
              <a:t>Amplification : </a:t>
            </a:r>
            <a:r>
              <a:rPr lang="en-US" sz="1600" dirty="0">
                <a:latin typeface="Times New Roman" panose="02020603050405020304" pitchFamily="18" charset="0"/>
                <a:cs typeface="Times New Roman" panose="02020603050405020304" pitchFamily="18" charset="0"/>
              </a:rPr>
              <a:t>Final electron amplification in µRWELL gain structure </a:t>
            </a:r>
            <a:r>
              <a:rPr lang="en-US" sz="1600" dirty="0">
                <a:latin typeface="Times New Roman" panose="02020603050405020304" pitchFamily="18" charset="0"/>
                <a:cs typeface="Times New Roman" panose="02020603050405020304" pitchFamily="18" charset="0"/>
                <a:sym typeface="Wingdings" panose="05000000000000000000" pitchFamily="2" charset="2"/>
              </a:rPr>
              <a:t></a:t>
            </a:r>
            <a:r>
              <a:rPr lang="en-US" sz="1600" dirty="0">
                <a:latin typeface="Times New Roman" panose="02020603050405020304" pitchFamily="18" charset="0"/>
                <a:cs typeface="Times New Roman" panose="02020603050405020304" pitchFamily="18" charset="0"/>
              </a:rPr>
              <a:t> high electric field (&gt;40 kV/cm)</a:t>
            </a:r>
          </a:p>
          <a:p>
            <a:pPr marL="91440" indent="-365760">
              <a:lnSpc>
                <a:spcPct val="150000"/>
              </a:lnSpc>
              <a:buFont typeface="+mj-lt"/>
              <a:buAutoNum type="arabicPeriod"/>
            </a:pPr>
            <a:r>
              <a:rPr lang="en-US" sz="1600" dirty="0">
                <a:solidFill>
                  <a:srgbClr val="00B050"/>
                </a:solidFill>
                <a:latin typeface="Times New Roman" panose="02020603050405020304" pitchFamily="18" charset="0"/>
                <a:cs typeface="Times New Roman" panose="02020603050405020304" pitchFamily="18" charset="0"/>
              </a:rPr>
              <a:t>Electronic Signal: </a:t>
            </a:r>
            <a:r>
              <a:rPr lang="en-US" sz="1600" dirty="0">
                <a:latin typeface="Times New Roman" panose="02020603050405020304" pitchFamily="18" charset="0"/>
                <a:cs typeface="Times New Roman" panose="02020603050405020304" pitchFamily="18" charset="0"/>
              </a:rPr>
              <a:t>Arrival of the amplified electrons to the anode creates a signal.</a:t>
            </a:r>
          </a:p>
        </p:txBody>
      </p:sp>
      <p:grpSp>
        <p:nvGrpSpPr>
          <p:cNvPr id="2" name="Group 1">
            <a:extLst>
              <a:ext uri="{FF2B5EF4-FFF2-40B4-BE49-F238E27FC236}">
                <a16:creationId xmlns:a16="http://schemas.microsoft.com/office/drawing/2014/main" id="{CF557856-3495-488B-9489-80D5444AA488}"/>
              </a:ext>
            </a:extLst>
          </p:cNvPr>
          <p:cNvGrpSpPr/>
          <p:nvPr/>
        </p:nvGrpSpPr>
        <p:grpSpPr>
          <a:xfrm>
            <a:off x="106851" y="3331875"/>
            <a:ext cx="11978298" cy="3158231"/>
            <a:chOff x="98670" y="3331875"/>
            <a:chExt cx="11978298" cy="3158231"/>
          </a:xfrm>
        </p:grpSpPr>
        <p:grpSp>
          <p:nvGrpSpPr>
            <p:cNvPr id="9" name="Group 8">
              <a:extLst>
                <a:ext uri="{FF2B5EF4-FFF2-40B4-BE49-F238E27FC236}">
                  <a16:creationId xmlns:a16="http://schemas.microsoft.com/office/drawing/2014/main" id="{29299F42-D235-46B6-80FA-08B6FA106AC2}"/>
                </a:ext>
              </a:extLst>
            </p:cNvPr>
            <p:cNvGrpSpPr/>
            <p:nvPr/>
          </p:nvGrpSpPr>
          <p:grpSpPr>
            <a:xfrm>
              <a:off x="3481608" y="3331875"/>
              <a:ext cx="8595360" cy="3158231"/>
              <a:chOff x="3562888" y="3144739"/>
              <a:chExt cx="8595360" cy="3158231"/>
            </a:xfrm>
          </p:grpSpPr>
          <p:pic>
            <p:nvPicPr>
              <p:cNvPr id="5" name="Picture 4">
                <a:extLst>
                  <a:ext uri="{FF2B5EF4-FFF2-40B4-BE49-F238E27FC236}">
                    <a16:creationId xmlns:a16="http://schemas.microsoft.com/office/drawing/2014/main" id="{B5785197-4FEC-4C15-95D7-D0EFC18BC106}"/>
                  </a:ext>
                </a:extLst>
              </p:cNvPr>
              <p:cNvPicPr>
                <a:picLocks noChangeAspect="1"/>
              </p:cNvPicPr>
              <p:nvPr/>
            </p:nvPicPr>
            <p:blipFill>
              <a:blip r:embed="rId3"/>
              <a:stretch>
                <a:fillRect/>
              </a:stretch>
            </p:blipFill>
            <p:spPr>
              <a:xfrm>
                <a:off x="3562888" y="3144739"/>
                <a:ext cx="8595360" cy="3158231"/>
              </a:xfrm>
              <a:prstGeom prst="rect">
                <a:avLst/>
              </a:prstGeom>
            </p:spPr>
          </p:pic>
          <p:cxnSp>
            <p:nvCxnSpPr>
              <p:cNvPr id="22" name="Straight Arrow Connector 21">
                <a:extLst>
                  <a:ext uri="{FF2B5EF4-FFF2-40B4-BE49-F238E27FC236}">
                    <a16:creationId xmlns:a16="http://schemas.microsoft.com/office/drawing/2014/main" id="{6D2BFB8B-EE1D-4287-950C-B01E7D85F3C4}"/>
                  </a:ext>
                </a:extLst>
              </p:cNvPr>
              <p:cNvCxnSpPr>
                <a:cxnSpLocks/>
              </p:cNvCxnSpPr>
              <p:nvPr/>
            </p:nvCxnSpPr>
            <p:spPr>
              <a:xfrm flipH="1">
                <a:off x="6978858" y="3535734"/>
                <a:ext cx="0" cy="2466869"/>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Isosceles Triangle 22">
                <a:extLst>
                  <a:ext uri="{FF2B5EF4-FFF2-40B4-BE49-F238E27FC236}">
                    <a16:creationId xmlns:a16="http://schemas.microsoft.com/office/drawing/2014/main" id="{259B8DCA-ACF4-4896-A1D3-3956A84B4532}"/>
                  </a:ext>
                </a:extLst>
              </p:cNvPr>
              <p:cNvSpPr/>
              <p:nvPr/>
            </p:nvSpPr>
            <p:spPr>
              <a:xfrm>
                <a:off x="6420533" y="3844784"/>
                <a:ext cx="1116651" cy="917637"/>
              </a:xfrm>
              <a:prstGeom prst="triangle">
                <a:avLst/>
              </a:prstGeom>
              <a:solidFill>
                <a:srgbClr val="FF64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1316C7C-7189-4F51-B690-8A773BA75B89}"/>
                  </a:ext>
                </a:extLst>
              </p:cNvPr>
              <p:cNvSpPr/>
              <p:nvPr/>
            </p:nvSpPr>
            <p:spPr>
              <a:xfrm>
                <a:off x="6423736" y="4766526"/>
                <a:ext cx="49337" cy="493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F14AB6F-98F1-4AC2-B5CF-7118F9B60A0C}"/>
                  </a:ext>
                </a:extLst>
              </p:cNvPr>
              <p:cNvSpPr/>
              <p:nvPr/>
            </p:nvSpPr>
            <p:spPr>
              <a:xfrm>
                <a:off x="6634666" y="4766526"/>
                <a:ext cx="49337" cy="493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3E7C35E-648D-409A-8EC1-E261D1F0FF68}"/>
                  </a:ext>
                </a:extLst>
              </p:cNvPr>
              <p:cNvSpPr/>
              <p:nvPr/>
            </p:nvSpPr>
            <p:spPr>
              <a:xfrm>
                <a:off x="6845596" y="4766526"/>
                <a:ext cx="49337" cy="493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F2BFAEE-11A8-4353-A684-16D13490847C}"/>
                  </a:ext>
                </a:extLst>
              </p:cNvPr>
              <p:cNvSpPr/>
              <p:nvPr/>
            </p:nvSpPr>
            <p:spPr>
              <a:xfrm>
                <a:off x="7056527" y="4766526"/>
                <a:ext cx="49337" cy="493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0A4009A-DEE3-4B19-8673-2DED81AF75A3}"/>
                  </a:ext>
                </a:extLst>
              </p:cNvPr>
              <p:cNvSpPr/>
              <p:nvPr/>
            </p:nvSpPr>
            <p:spPr>
              <a:xfrm>
                <a:off x="7478386" y="4766526"/>
                <a:ext cx="49337" cy="493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E25262B-E626-43A0-8548-98D59B8CB7E9}"/>
                  </a:ext>
                </a:extLst>
              </p:cNvPr>
              <p:cNvSpPr/>
              <p:nvPr/>
            </p:nvSpPr>
            <p:spPr>
              <a:xfrm>
                <a:off x="7267457" y="4766526"/>
                <a:ext cx="49337" cy="493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hord 29">
                <a:extLst>
                  <a:ext uri="{FF2B5EF4-FFF2-40B4-BE49-F238E27FC236}">
                    <a16:creationId xmlns:a16="http://schemas.microsoft.com/office/drawing/2014/main" id="{78213ABB-A497-4CC0-9689-9C45FEDF3E31}"/>
                  </a:ext>
                </a:extLst>
              </p:cNvPr>
              <p:cNvSpPr/>
              <p:nvPr/>
            </p:nvSpPr>
            <p:spPr>
              <a:xfrm rot="5400000">
                <a:off x="6485865" y="4907565"/>
                <a:ext cx="357421" cy="376573"/>
              </a:xfrm>
              <a:prstGeom prst="chord">
                <a:avLst>
                  <a:gd name="adj1" fmla="val 6848365"/>
                  <a:gd name="adj2" fmla="val 14824953"/>
                </a:avLst>
              </a:prstGeom>
              <a:solidFill>
                <a:srgbClr val="FF9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hord 30">
                <a:extLst>
                  <a:ext uri="{FF2B5EF4-FFF2-40B4-BE49-F238E27FC236}">
                    <a16:creationId xmlns:a16="http://schemas.microsoft.com/office/drawing/2014/main" id="{BC6CF3DE-D659-42E2-BF9B-8A2783F00376}"/>
                  </a:ext>
                </a:extLst>
              </p:cNvPr>
              <p:cNvSpPr/>
              <p:nvPr/>
            </p:nvSpPr>
            <p:spPr>
              <a:xfrm rot="5400000">
                <a:off x="6491020" y="4906585"/>
                <a:ext cx="347112" cy="165672"/>
              </a:xfrm>
              <a:prstGeom prst="chord">
                <a:avLst>
                  <a:gd name="adj1" fmla="val 6848365"/>
                  <a:gd name="adj2" fmla="val 14824953"/>
                </a:avLst>
              </a:prstGeom>
              <a:solidFill>
                <a:srgbClr val="FF9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ED62E98-78B9-4DFC-AF3E-7AE56141343B}"/>
                  </a:ext>
                </a:extLst>
              </p:cNvPr>
              <p:cNvSpPr txBox="1"/>
              <p:nvPr/>
            </p:nvSpPr>
            <p:spPr>
              <a:xfrm>
                <a:off x="7547676" y="3892272"/>
                <a:ext cx="297878" cy="332128"/>
              </a:xfrm>
              <a:prstGeom prst="rect">
                <a:avLst/>
              </a:prstGeom>
              <a:solidFill>
                <a:srgbClr val="FF64FF">
                  <a:alpha val="74902"/>
                </a:srgbClr>
              </a:solidFill>
            </p:spPr>
            <p:txBody>
              <a:bodyPr wrap="square" rtlCol="0">
                <a:spAutoFit/>
              </a:bodyPr>
              <a:lstStyle/>
              <a:p>
                <a:r>
                  <a:rPr lang="en-US" sz="1400" dirty="0"/>
                  <a:t>1</a:t>
                </a:r>
              </a:p>
            </p:txBody>
          </p:sp>
          <p:sp>
            <p:nvSpPr>
              <p:cNvPr id="33" name="TextBox 32">
                <a:extLst>
                  <a:ext uri="{FF2B5EF4-FFF2-40B4-BE49-F238E27FC236}">
                    <a16:creationId xmlns:a16="http://schemas.microsoft.com/office/drawing/2014/main" id="{945C5597-B99D-41C9-8B2F-D185FD37EA18}"/>
                  </a:ext>
                </a:extLst>
              </p:cNvPr>
              <p:cNvSpPr txBox="1"/>
              <p:nvPr/>
            </p:nvSpPr>
            <p:spPr>
              <a:xfrm>
                <a:off x="7589893" y="4596357"/>
                <a:ext cx="297878" cy="332128"/>
              </a:xfrm>
              <a:prstGeom prst="rect">
                <a:avLst/>
              </a:prstGeom>
              <a:solidFill>
                <a:srgbClr val="0000FF">
                  <a:alpha val="50000"/>
                </a:srgbClr>
              </a:solidFill>
            </p:spPr>
            <p:txBody>
              <a:bodyPr wrap="none" rtlCol="0">
                <a:spAutoFit/>
              </a:bodyPr>
              <a:lstStyle/>
              <a:p>
                <a:r>
                  <a:rPr lang="en-US" sz="1400" dirty="0"/>
                  <a:t>2</a:t>
                </a:r>
              </a:p>
            </p:txBody>
          </p:sp>
          <p:sp>
            <p:nvSpPr>
              <p:cNvPr id="34" name="TextBox 33">
                <a:extLst>
                  <a:ext uri="{FF2B5EF4-FFF2-40B4-BE49-F238E27FC236}">
                    <a16:creationId xmlns:a16="http://schemas.microsoft.com/office/drawing/2014/main" id="{D3CC4FCE-7E1A-4CF7-A3EA-C5DD926FE184}"/>
                  </a:ext>
                </a:extLst>
              </p:cNvPr>
              <p:cNvSpPr txBox="1"/>
              <p:nvPr/>
            </p:nvSpPr>
            <p:spPr>
              <a:xfrm>
                <a:off x="6078363" y="4797647"/>
                <a:ext cx="297878" cy="332128"/>
              </a:xfrm>
              <a:prstGeom prst="rect">
                <a:avLst/>
              </a:prstGeom>
              <a:solidFill>
                <a:srgbClr val="FF9966">
                  <a:alpha val="75000"/>
                </a:srgbClr>
              </a:solidFill>
            </p:spPr>
            <p:txBody>
              <a:bodyPr wrap="none" rtlCol="0">
                <a:spAutoFit/>
              </a:bodyPr>
              <a:lstStyle/>
              <a:p>
                <a:r>
                  <a:rPr lang="en-US" sz="1400" dirty="0"/>
                  <a:t>3</a:t>
                </a:r>
              </a:p>
            </p:txBody>
          </p:sp>
          <p:sp>
            <p:nvSpPr>
              <p:cNvPr id="35" name="TextBox 34">
                <a:extLst>
                  <a:ext uri="{FF2B5EF4-FFF2-40B4-BE49-F238E27FC236}">
                    <a16:creationId xmlns:a16="http://schemas.microsoft.com/office/drawing/2014/main" id="{F8B4E948-5F3B-442D-86E0-F5E1A4D923D4}"/>
                  </a:ext>
                </a:extLst>
              </p:cNvPr>
              <p:cNvSpPr txBox="1"/>
              <p:nvPr/>
            </p:nvSpPr>
            <p:spPr>
              <a:xfrm>
                <a:off x="8486429" y="5944297"/>
                <a:ext cx="297878" cy="332128"/>
              </a:xfrm>
              <a:prstGeom prst="rect">
                <a:avLst/>
              </a:prstGeom>
              <a:solidFill>
                <a:srgbClr val="00B050">
                  <a:alpha val="50000"/>
                </a:srgbClr>
              </a:solidFill>
            </p:spPr>
            <p:txBody>
              <a:bodyPr wrap="square" rtlCol="0">
                <a:spAutoFit/>
              </a:bodyPr>
              <a:lstStyle/>
              <a:p>
                <a:r>
                  <a:rPr lang="en-US" sz="1400" dirty="0"/>
                  <a:t>4</a:t>
                </a:r>
              </a:p>
            </p:txBody>
          </p:sp>
          <p:grpSp>
            <p:nvGrpSpPr>
              <p:cNvPr id="36" name="Group 35">
                <a:extLst>
                  <a:ext uri="{FF2B5EF4-FFF2-40B4-BE49-F238E27FC236}">
                    <a16:creationId xmlns:a16="http://schemas.microsoft.com/office/drawing/2014/main" id="{BAD1C7A1-2296-4B92-AF95-A948A9A987DF}"/>
                  </a:ext>
                </a:extLst>
              </p:cNvPr>
              <p:cNvGrpSpPr/>
              <p:nvPr/>
            </p:nvGrpSpPr>
            <p:grpSpPr>
              <a:xfrm>
                <a:off x="7948575" y="5119416"/>
                <a:ext cx="402606" cy="1081078"/>
                <a:chOff x="4287529" y="5719376"/>
                <a:chExt cx="373087" cy="1001814"/>
              </a:xfrm>
            </p:grpSpPr>
            <p:cxnSp>
              <p:nvCxnSpPr>
                <p:cNvPr id="37" name="Straight Connector 36">
                  <a:extLst>
                    <a:ext uri="{FF2B5EF4-FFF2-40B4-BE49-F238E27FC236}">
                      <a16:creationId xmlns:a16="http://schemas.microsoft.com/office/drawing/2014/main" id="{3E8BBC83-422F-42AC-89C6-74980F7107D9}"/>
                    </a:ext>
                  </a:extLst>
                </p:cNvPr>
                <p:cNvCxnSpPr/>
                <p:nvPr/>
              </p:nvCxnSpPr>
              <p:spPr>
                <a:xfrm>
                  <a:off x="4296429" y="5719376"/>
                  <a:ext cx="0" cy="9144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F1310B-BDFE-4989-91CB-96815123198F}"/>
                    </a:ext>
                  </a:extLst>
                </p:cNvPr>
                <p:cNvCxnSpPr>
                  <a:cxnSpLocks/>
                </p:cNvCxnSpPr>
                <p:nvPr/>
              </p:nvCxnSpPr>
              <p:spPr>
                <a:xfrm rot="16200000">
                  <a:off x="4378969" y="6542336"/>
                  <a:ext cx="0" cy="1828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Isosceles Triangle 38">
                  <a:extLst>
                    <a:ext uri="{FF2B5EF4-FFF2-40B4-BE49-F238E27FC236}">
                      <a16:creationId xmlns:a16="http://schemas.microsoft.com/office/drawing/2014/main" id="{4E339B8C-C77F-4E53-BCAF-D5EB14AFDF5B}"/>
                    </a:ext>
                  </a:extLst>
                </p:cNvPr>
                <p:cNvSpPr/>
                <p:nvPr/>
              </p:nvSpPr>
              <p:spPr>
                <a:xfrm rot="5400000">
                  <a:off x="4477736" y="6538310"/>
                  <a:ext cx="182880" cy="182880"/>
                </a:xfrm>
                <a:prstGeom prst="triangle">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5">
              <a:extLst>
                <a:ext uri="{FF2B5EF4-FFF2-40B4-BE49-F238E27FC236}">
                  <a16:creationId xmlns:a16="http://schemas.microsoft.com/office/drawing/2014/main" id="{DE7A40CC-34FD-4451-B028-3ECF83BB6F3D}"/>
                </a:ext>
              </a:extLst>
            </p:cNvPr>
            <p:cNvGrpSpPr/>
            <p:nvPr/>
          </p:nvGrpSpPr>
          <p:grpSpPr>
            <a:xfrm>
              <a:off x="98670" y="3466853"/>
              <a:ext cx="3108960" cy="2957557"/>
              <a:chOff x="370059" y="3414811"/>
              <a:chExt cx="3108960" cy="2957557"/>
            </a:xfrm>
          </p:grpSpPr>
          <p:sp>
            <p:nvSpPr>
              <p:cNvPr id="11" name="TextBox 10">
                <a:extLst>
                  <a:ext uri="{FF2B5EF4-FFF2-40B4-BE49-F238E27FC236}">
                    <a16:creationId xmlns:a16="http://schemas.microsoft.com/office/drawing/2014/main" id="{D75AD673-A41B-4F86-86D0-DBA9DE02B4D4}"/>
                  </a:ext>
                </a:extLst>
              </p:cNvPr>
              <p:cNvSpPr txBox="1"/>
              <p:nvPr/>
            </p:nvSpPr>
            <p:spPr>
              <a:xfrm>
                <a:off x="370059" y="3414811"/>
                <a:ext cx="3108960" cy="307777"/>
              </a:xfrm>
              <a:prstGeom prst="rect">
                <a:avLst/>
              </a:prstGeom>
              <a:solidFill>
                <a:srgbClr val="FF64FF"/>
              </a:solidFill>
              <a:ln>
                <a:noFill/>
              </a:ln>
            </p:spPr>
            <p:txBody>
              <a:bodyPr wrap="square" rtlCol="0">
                <a:spAutoFit/>
              </a:bodyPr>
              <a:lstStyle/>
              <a:p>
                <a:pPr marL="342900" indent="-342900">
                  <a:buFont typeface="+mj-lt"/>
                  <a:buAutoNum type="arabicPeriod"/>
                </a:pPr>
                <a:r>
                  <a:rPr lang="en-US" sz="1400" dirty="0">
                    <a:solidFill>
                      <a:schemeClr val="bg1"/>
                    </a:solidFill>
                    <a:latin typeface="Arial" panose="020B0604020202020204" pitchFamily="34" charset="0"/>
                    <a:cs typeface="Arial" panose="020B0604020202020204" pitchFamily="34" charset="0"/>
                  </a:rPr>
                  <a:t>Cerenkov photons in radiator</a:t>
                </a:r>
              </a:p>
            </p:txBody>
          </p:sp>
          <p:sp>
            <p:nvSpPr>
              <p:cNvPr id="12" name="TextBox 11">
                <a:extLst>
                  <a:ext uri="{FF2B5EF4-FFF2-40B4-BE49-F238E27FC236}">
                    <a16:creationId xmlns:a16="http://schemas.microsoft.com/office/drawing/2014/main" id="{494BE987-BC8D-456A-8F19-75D3C8855939}"/>
                  </a:ext>
                </a:extLst>
              </p:cNvPr>
              <p:cNvSpPr txBox="1"/>
              <p:nvPr/>
            </p:nvSpPr>
            <p:spPr>
              <a:xfrm>
                <a:off x="370059" y="4077256"/>
                <a:ext cx="3108960" cy="307777"/>
              </a:xfrm>
              <a:prstGeom prst="rect">
                <a:avLst/>
              </a:prstGeom>
              <a:solidFill>
                <a:srgbClr val="0000FF"/>
              </a:solidFill>
              <a:ln>
                <a:noFill/>
              </a:ln>
            </p:spPr>
            <p:txBody>
              <a:bodyPr wrap="none" rtlCol="0">
                <a:spAutoFit/>
              </a:bodyPr>
              <a:lstStyle/>
              <a:p>
                <a:pPr marL="342900" indent="-342900">
                  <a:buFont typeface="+mj-lt"/>
                  <a:buAutoNum type="arabicPeriod" startAt="2"/>
                </a:pPr>
                <a:r>
                  <a:rPr lang="en-US" sz="1400" dirty="0">
                    <a:solidFill>
                      <a:schemeClr val="bg1"/>
                    </a:solidFill>
                    <a:latin typeface="Arial" panose="020B0604020202020204" pitchFamily="34" charset="0"/>
                    <a:cs typeface="Arial" panose="020B0604020202020204" pitchFamily="34" charset="0"/>
                  </a:rPr>
                  <a:t>Photoelectrons in photocathode</a:t>
                </a:r>
              </a:p>
            </p:txBody>
          </p:sp>
          <p:sp>
            <p:nvSpPr>
              <p:cNvPr id="13" name="TextBox 12">
                <a:extLst>
                  <a:ext uri="{FF2B5EF4-FFF2-40B4-BE49-F238E27FC236}">
                    <a16:creationId xmlns:a16="http://schemas.microsoft.com/office/drawing/2014/main" id="{D064DCD3-97D0-434A-A917-18972393554E}"/>
                  </a:ext>
                </a:extLst>
              </p:cNvPr>
              <p:cNvSpPr txBox="1"/>
              <p:nvPr/>
            </p:nvSpPr>
            <p:spPr>
              <a:xfrm>
                <a:off x="370059" y="4739701"/>
                <a:ext cx="3108960" cy="307777"/>
              </a:xfrm>
              <a:prstGeom prst="rect">
                <a:avLst/>
              </a:prstGeom>
              <a:solidFill>
                <a:srgbClr val="FFC000"/>
              </a:solidFill>
            </p:spPr>
            <p:txBody>
              <a:bodyPr wrap="none" rtlCol="0">
                <a:spAutoFit/>
              </a:bodyPr>
              <a:lstStyle/>
              <a:p>
                <a:pPr marL="342900" indent="-342900">
                  <a:buFont typeface="+mj-lt"/>
                  <a:buAutoNum type="arabicPeriod" startAt="3"/>
                </a:pPr>
                <a:r>
                  <a:rPr lang="en-US" sz="1400" dirty="0">
                    <a:solidFill>
                      <a:schemeClr val="bg1"/>
                    </a:solidFill>
                    <a:latin typeface="Arial" panose="020B0604020202020204" pitchFamily="34" charset="0"/>
                    <a:cs typeface="Arial" panose="020B0604020202020204" pitchFamily="34" charset="0"/>
                  </a:rPr>
                  <a:t>Pre-amplification in 200 µm gas</a:t>
                </a:r>
              </a:p>
            </p:txBody>
          </p:sp>
          <p:sp>
            <p:nvSpPr>
              <p:cNvPr id="14" name="TextBox 13">
                <a:extLst>
                  <a:ext uri="{FF2B5EF4-FFF2-40B4-BE49-F238E27FC236}">
                    <a16:creationId xmlns:a16="http://schemas.microsoft.com/office/drawing/2014/main" id="{C9775288-81CD-4F27-9A3A-09F327473754}"/>
                  </a:ext>
                </a:extLst>
              </p:cNvPr>
              <p:cNvSpPr txBox="1"/>
              <p:nvPr/>
            </p:nvSpPr>
            <p:spPr>
              <a:xfrm>
                <a:off x="499309" y="6064591"/>
                <a:ext cx="2850460" cy="307777"/>
              </a:xfrm>
              <a:prstGeom prst="rect">
                <a:avLst/>
              </a:prstGeom>
              <a:solidFill>
                <a:srgbClr val="00B050"/>
              </a:solidFill>
            </p:spPr>
            <p:txBody>
              <a:bodyPr wrap="none" rtlCol="0">
                <a:spAutoFit/>
              </a:bodyPr>
              <a:lstStyle/>
              <a:p>
                <a:pPr marL="342900" indent="-342900">
                  <a:buFont typeface="+mj-lt"/>
                  <a:buAutoNum type="arabicPeriod" startAt="4"/>
                </a:pPr>
                <a:r>
                  <a:rPr lang="en-US" sz="1400" dirty="0">
                    <a:solidFill>
                      <a:schemeClr val="bg1"/>
                    </a:solidFill>
                    <a:latin typeface="Arial" panose="020B0604020202020204" pitchFamily="34" charset="0"/>
                    <a:cs typeface="Arial" panose="020B0604020202020204" pitchFamily="34" charset="0"/>
                  </a:rPr>
                  <a:t>Collection of electronic signal</a:t>
                </a:r>
              </a:p>
            </p:txBody>
          </p:sp>
          <p:sp>
            <p:nvSpPr>
              <p:cNvPr id="15" name="Arrow: Down 14">
                <a:extLst>
                  <a:ext uri="{FF2B5EF4-FFF2-40B4-BE49-F238E27FC236}">
                    <a16:creationId xmlns:a16="http://schemas.microsoft.com/office/drawing/2014/main" id="{3EF222BA-50EE-4D7E-8878-C4C0893BA771}"/>
                  </a:ext>
                </a:extLst>
              </p:cNvPr>
              <p:cNvSpPr/>
              <p:nvPr/>
            </p:nvSpPr>
            <p:spPr>
              <a:xfrm>
                <a:off x="1787379" y="3757682"/>
                <a:ext cx="274320" cy="274320"/>
              </a:xfrm>
              <a:prstGeom prst="downArrow">
                <a:avLst/>
              </a:prstGeom>
              <a:solidFill>
                <a:srgbClr val="FF64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Arrow: Down 15">
                <a:extLst>
                  <a:ext uri="{FF2B5EF4-FFF2-40B4-BE49-F238E27FC236}">
                    <a16:creationId xmlns:a16="http://schemas.microsoft.com/office/drawing/2014/main" id="{DC05DBC6-DFBC-4C5F-A2EF-1677CA3CF224}"/>
                  </a:ext>
                </a:extLst>
              </p:cNvPr>
              <p:cNvSpPr/>
              <p:nvPr/>
            </p:nvSpPr>
            <p:spPr>
              <a:xfrm>
                <a:off x="1787379" y="4420127"/>
                <a:ext cx="274320" cy="274320"/>
              </a:xfrm>
              <a:prstGeom prst="downArrow">
                <a:avLst/>
              </a:prstGeom>
              <a:solidFill>
                <a:srgbClr val="0000FF">
                  <a:alpha val="50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Arrow: Down 16">
                <a:extLst>
                  <a:ext uri="{FF2B5EF4-FFF2-40B4-BE49-F238E27FC236}">
                    <a16:creationId xmlns:a16="http://schemas.microsoft.com/office/drawing/2014/main" id="{A258CD84-9F2E-4054-971E-B195447C6CE8}"/>
                  </a:ext>
                </a:extLst>
              </p:cNvPr>
              <p:cNvSpPr/>
              <p:nvPr/>
            </p:nvSpPr>
            <p:spPr>
              <a:xfrm>
                <a:off x="1787379" y="5082572"/>
                <a:ext cx="274320" cy="274320"/>
              </a:xfrm>
              <a:prstGeom prst="downArrow">
                <a:avLst/>
              </a:prstGeom>
              <a:solidFill>
                <a:srgbClr val="FFC0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TextBox 39">
                <a:extLst>
                  <a:ext uri="{FF2B5EF4-FFF2-40B4-BE49-F238E27FC236}">
                    <a16:creationId xmlns:a16="http://schemas.microsoft.com/office/drawing/2014/main" id="{395C73E3-503B-48FA-A9AA-C2EAE7C97C01}"/>
                  </a:ext>
                </a:extLst>
              </p:cNvPr>
              <p:cNvSpPr txBox="1"/>
              <p:nvPr/>
            </p:nvSpPr>
            <p:spPr>
              <a:xfrm>
                <a:off x="757553" y="5402146"/>
                <a:ext cx="2333972" cy="307777"/>
              </a:xfrm>
              <a:prstGeom prst="rect">
                <a:avLst/>
              </a:prstGeom>
              <a:solidFill>
                <a:srgbClr val="FF0000"/>
              </a:solidFill>
            </p:spPr>
            <p:txBody>
              <a:bodyPr wrap="none" rtlCol="0">
                <a:spAutoFit/>
              </a:bodyPr>
              <a:lstStyle/>
              <a:p>
                <a:pPr marL="342900" indent="-342900">
                  <a:buFont typeface="+mj-lt"/>
                  <a:buAutoNum type="arabicPeriod" startAt="3"/>
                </a:pPr>
                <a:r>
                  <a:rPr lang="en-US" sz="1400" dirty="0">
                    <a:solidFill>
                      <a:schemeClr val="bg1"/>
                    </a:solidFill>
                    <a:latin typeface="Arial" panose="020B0604020202020204" pitchFamily="34" charset="0"/>
                    <a:cs typeface="Arial" panose="020B0604020202020204" pitchFamily="34" charset="0"/>
                  </a:rPr>
                  <a:t>uRWELL amplification </a:t>
                </a:r>
              </a:p>
            </p:txBody>
          </p:sp>
          <p:sp>
            <p:nvSpPr>
              <p:cNvPr id="41" name="Arrow: Down 40">
                <a:extLst>
                  <a:ext uri="{FF2B5EF4-FFF2-40B4-BE49-F238E27FC236}">
                    <a16:creationId xmlns:a16="http://schemas.microsoft.com/office/drawing/2014/main" id="{7C8CF0ED-2937-423E-8B98-D1A39D616C67}"/>
                  </a:ext>
                </a:extLst>
              </p:cNvPr>
              <p:cNvSpPr/>
              <p:nvPr/>
            </p:nvSpPr>
            <p:spPr>
              <a:xfrm>
                <a:off x="1787379" y="5745017"/>
                <a:ext cx="274320" cy="274320"/>
              </a:xfrm>
              <a:prstGeom prst="downArrow">
                <a:avLst/>
              </a:prstGeom>
              <a:solidFill>
                <a:srgbClr val="FF00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sp>
        <p:nvSpPr>
          <p:cNvPr id="42" name="Footer Placeholder 1">
            <a:extLst>
              <a:ext uri="{FF2B5EF4-FFF2-40B4-BE49-F238E27FC236}">
                <a16:creationId xmlns:a16="http://schemas.microsoft.com/office/drawing/2014/main" id="{D7972957-CFFE-419C-93A6-7EDB5989C351}"/>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IEEE NSS MIC RTSD 2023 Vancouver - 11/04/2023</a:t>
            </a:r>
            <a:endParaRPr lang="en-US" dirty="0">
              <a:solidFill>
                <a:schemeClr val="bg1">
                  <a:lumMod val="50000"/>
                </a:schemeClr>
              </a:solidFill>
            </a:endParaRPr>
          </a:p>
        </p:txBody>
      </p:sp>
    </p:spTree>
    <p:extLst>
      <p:ext uri="{BB962C8B-B14F-4D97-AF65-F5344CB8AC3E}">
        <p14:creationId xmlns:p14="http://schemas.microsoft.com/office/powerpoint/2010/main" val="1207125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sldNum" idx="4294967295"/>
          </p:nvPr>
        </p:nvSpPr>
        <p:spPr>
          <a:xfrm>
            <a:off x="7377479" y="6453288"/>
            <a:ext cx="2133599" cy="365125"/>
          </a:xfrm>
          <a:prstGeom prst="rect">
            <a:avLst/>
          </a:prstGeom>
          <a:noFill/>
          <a:ln>
            <a:noFill/>
          </a:ln>
        </p:spPr>
        <p:txBody>
          <a:bodyPr vert="horz" wrap="square" lIns="91350" tIns="45675" rIns="91350" bIns="45675" rtlCol="0" anchor="ctr" anchorCtr="0">
            <a:noAutofit/>
          </a:bodyPr>
          <a:lstStyle/>
          <a:p>
            <a:pPr algn="ctr">
              <a:buSzPct val="25000"/>
            </a:pPr>
            <a:fld id="{00000000-1234-1234-1234-123412341234}" type="slidenum">
              <a:rPr lang="en-US">
                <a:solidFill>
                  <a:srgbClr val="FFFFFF"/>
                </a:solidFill>
                <a:latin typeface="Calibri"/>
                <a:ea typeface="Calibri"/>
                <a:cs typeface="Calibri"/>
                <a:sym typeface="Calibri"/>
              </a:rPr>
              <a:pPr algn="ctr">
                <a:buSzPct val="25000"/>
              </a:pPr>
              <a:t>7</a:t>
            </a:fld>
            <a:endParaRPr lang="en-US" dirty="0">
              <a:solidFill>
                <a:srgbClr val="FFFFFF"/>
              </a:solidFill>
              <a:latin typeface="Calibri"/>
              <a:ea typeface="Calibri"/>
              <a:cs typeface="Calibri"/>
              <a:sym typeface="Calibri"/>
            </a:endParaRPr>
          </a:p>
        </p:txBody>
      </p:sp>
      <p:sp>
        <p:nvSpPr>
          <p:cNvPr id="285" name="Shape 285"/>
          <p:cNvSpPr txBox="1"/>
          <p:nvPr/>
        </p:nvSpPr>
        <p:spPr>
          <a:xfrm>
            <a:off x="1524000" y="-1"/>
            <a:ext cx="914400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0070C0"/>
                </a:solidFill>
                <a:latin typeface="Times New Roman" panose="02020603050405020304" pitchFamily="18" charset="0"/>
                <a:ea typeface="Arial"/>
                <a:cs typeface="Times New Roman" panose="02020603050405020304" pitchFamily="18" charset="0"/>
                <a:sym typeface="Arial"/>
              </a:rPr>
              <a:t>Outline</a:t>
            </a:r>
            <a:endParaRPr lang="en-US" sz="2800" dirty="0">
              <a:latin typeface="Times New Roman" panose="02020603050405020304" pitchFamily="18" charset="0"/>
              <a:ea typeface="Arial"/>
              <a:cs typeface="Times New Roman" panose="02020603050405020304" pitchFamily="18" charset="0"/>
              <a:sym typeface="Arial"/>
            </a:endParaRP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IEEE NSS MIC RTSD 2023 Vancouver - 11/04/2023</a:t>
            </a:r>
            <a:endParaRPr lang="en-US" dirty="0">
              <a:solidFill>
                <a:schemeClr val="bg1">
                  <a:lumMod val="50000"/>
                </a:schemeClr>
              </a:solidFill>
            </a:endParaRPr>
          </a:p>
        </p:txBody>
      </p:sp>
      <p:sp>
        <p:nvSpPr>
          <p:cNvPr id="5" name="Rectangle 4">
            <a:extLst>
              <a:ext uri="{FF2B5EF4-FFF2-40B4-BE49-F238E27FC236}">
                <a16:creationId xmlns:a16="http://schemas.microsoft.com/office/drawing/2014/main" id="{0E2A80C7-6727-44F0-B735-4F7E428F4C85}"/>
              </a:ext>
            </a:extLst>
          </p:cNvPr>
          <p:cNvSpPr/>
          <p:nvPr/>
        </p:nvSpPr>
        <p:spPr>
          <a:xfrm>
            <a:off x="0" y="1269274"/>
            <a:ext cx="12187554" cy="4319452"/>
          </a:xfrm>
          <a:prstGeom prst="rect">
            <a:avLst/>
          </a:prstGeom>
        </p:spPr>
        <p:txBody>
          <a:bodyPr wrap="square">
            <a:spAutoFit/>
          </a:bodyPr>
          <a:lstStyle/>
          <a:p>
            <a:pPr marL="365760" indent="-365760">
              <a:lnSpc>
                <a:spcPct val="300000"/>
              </a:lnSpc>
              <a:buFont typeface="Wingdings" panose="05000000000000000000" pitchFamily="2" charset="2"/>
              <a:buChar char="v"/>
            </a:pPr>
            <a:r>
              <a:rPr lang="en-US" sz="2400" dirty="0">
                <a:solidFill>
                  <a:schemeClr val="bg1">
                    <a:lumMod val="85000"/>
                  </a:schemeClr>
                </a:solidFill>
                <a:latin typeface="Times New Roman" panose="02020603050405020304" pitchFamily="18" charset="0"/>
                <a:cs typeface="Times New Roman" panose="02020603050405020304" pitchFamily="18" charset="0"/>
              </a:rPr>
              <a:t>Introduction and concept of picosecond timing Micro Pattern Gaseous Detectors (MPGDs)</a:t>
            </a:r>
          </a:p>
          <a:p>
            <a:pPr marL="365760" indent="-365760">
              <a:lnSpc>
                <a:spcPct val="30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Development of µRWELL-PICOSEC detector @  JLab (LDRD FY22).</a:t>
            </a:r>
          </a:p>
          <a:p>
            <a:pPr marL="365760" indent="-365760">
              <a:lnSpc>
                <a:spcPct val="300000"/>
              </a:lnSpc>
              <a:buFont typeface="Wingdings" panose="05000000000000000000" pitchFamily="2" charset="2"/>
              <a:buChar char="v"/>
            </a:pPr>
            <a:r>
              <a:rPr lang="en-US" sz="2400" dirty="0">
                <a:solidFill>
                  <a:schemeClr val="bg1">
                    <a:lumMod val="85000"/>
                  </a:schemeClr>
                </a:solidFill>
                <a:latin typeface="Times New Roman" panose="02020603050405020304" pitchFamily="18" charset="0"/>
                <a:cs typeface="Times New Roman" panose="02020603050405020304" pitchFamily="18" charset="0"/>
              </a:rPr>
              <a:t>Preliminary results: Impact µRWELL hole parameters on timing performance</a:t>
            </a:r>
          </a:p>
          <a:p>
            <a:pPr marL="365760" indent="-365760">
              <a:lnSpc>
                <a:spcPct val="300000"/>
              </a:lnSpc>
              <a:buFont typeface="Wingdings" panose="05000000000000000000" pitchFamily="2" charset="2"/>
              <a:buChar char="v"/>
            </a:pPr>
            <a:r>
              <a:rPr lang="en-US" sz="2400" dirty="0">
                <a:solidFill>
                  <a:schemeClr val="bg1">
                    <a:lumMod val="85000"/>
                  </a:schemeClr>
                </a:solidFill>
                <a:latin typeface="Times New Roman" panose="02020603050405020304" pitchFamily="18" charset="0"/>
                <a:cs typeface="Times New Roman" panose="02020603050405020304" pitchFamily="18" charset="0"/>
              </a:rPr>
              <a:t>Ongoing R&amp;D and approaches to address challenges of µRWELL-PICOSEC. </a:t>
            </a:r>
          </a:p>
        </p:txBody>
      </p:sp>
    </p:spTree>
    <p:extLst>
      <p:ext uri="{BB962C8B-B14F-4D97-AF65-F5344CB8AC3E}">
        <p14:creationId xmlns:p14="http://schemas.microsoft.com/office/powerpoint/2010/main" val="215942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sldNum" idx="4294967295"/>
          </p:nvPr>
        </p:nvSpPr>
        <p:spPr>
          <a:xfrm>
            <a:off x="7377479" y="6453288"/>
            <a:ext cx="2133599" cy="365125"/>
          </a:xfrm>
          <a:prstGeom prst="rect">
            <a:avLst/>
          </a:prstGeom>
          <a:noFill/>
          <a:ln>
            <a:noFill/>
          </a:ln>
        </p:spPr>
        <p:txBody>
          <a:bodyPr vert="horz" wrap="square" lIns="91350" tIns="45675" rIns="91350" bIns="45675" rtlCol="0" anchor="ctr" anchorCtr="0">
            <a:noAutofit/>
          </a:bodyPr>
          <a:lstStyle/>
          <a:p>
            <a:pPr algn="ctr">
              <a:buSzPct val="25000"/>
            </a:pPr>
            <a:fld id="{00000000-1234-1234-1234-123412341234}" type="slidenum">
              <a:rPr lang="en-US">
                <a:solidFill>
                  <a:srgbClr val="FFFFFF"/>
                </a:solidFill>
                <a:latin typeface="Calibri"/>
                <a:ea typeface="Calibri"/>
                <a:cs typeface="Calibri"/>
                <a:sym typeface="Calibri"/>
              </a:rPr>
              <a:pPr algn="ctr">
                <a:buSzPct val="25000"/>
              </a:pPr>
              <a:t>8</a:t>
            </a:fld>
            <a:endParaRPr lang="en-US">
              <a:solidFill>
                <a:srgbClr val="FFFFFF"/>
              </a:solidFill>
              <a:latin typeface="Calibri"/>
              <a:ea typeface="Calibri"/>
              <a:cs typeface="Calibri"/>
              <a:sym typeface="Calibri"/>
            </a:endParaRPr>
          </a:p>
        </p:txBody>
      </p:sp>
      <p:sp>
        <p:nvSpPr>
          <p:cNvPr id="285" name="Shape 285"/>
          <p:cNvSpPr txBox="1"/>
          <p:nvPr/>
        </p:nvSpPr>
        <p:spPr>
          <a:xfrm>
            <a:off x="1524000" y="0"/>
            <a:ext cx="9144000" cy="914400"/>
          </a:xfrm>
          <a:prstGeom prst="rect">
            <a:avLst/>
          </a:prstGeom>
          <a:noFill/>
          <a:ln>
            <a:noFill/>
          </a:ln>
        </p:spPr>
        <p:txBody>
          <a:bodyPr wrap="square" lIns="91440" tIns="45675" rIns="91350" bIns="45675" anchor="ctr" anchorCtr="0">
            <a:noAutofit/>
          </a:bodyPr>
          <a:lstStyle/>
          <a:p>
            <a:pPr algn="ctr" defTabSz="457200">
              <a:buSzPct val="25000"/>
            </a:pPr>
            <a:r>
              <a:rPr lang="el-GR" sz="2800" dirty="0">
                <a:solidFill>
                  <a:schemeClr val="accent1"/>
                </a:solidFill>
                <a:latin typeface="Times New Roman" panose="02020603050405020304" pitchFamily="18" charset="0"/>
                <a:ea typeface="Arial"/>
                <a:cs typeface="Times New Roman" panose="02020603050405020304" pitchFamily="18" charset="0"/>
                <a:sym typeface="Arial"/>
              </a:rPr>
              <a:t>μ</a:t>
            </a:r>
            <a:r>
              <a:rPr lang="en-US" sz="2800" dirty="0">
                <a:solidFill>
                  <a:schemeClr val="accent1"/>
                </a:solidFill>
                <a:latin typeface="Times New Roman" panose="02020603050405020304" pitchFamily="18" charset="0"/>
                <a:ea typeface="Arial"/>
                <a:cs typeface="Times New Roman" panose="02020603050405020304" pitchFamily="18" charset="0"/>
                <a:sym typeface="Arial"/>
              </a:rPr>
              <a:t>RWELL-PICOSEC: </a:t>
            </a:r>
            <a:r>
              <a:rPr lang="en-US" sz="2800" dirty="0">
                <a:solidFill>
                  <a:srgbClr val="C00000"/>
                </a:solidFill>
                <a:latin typeface="Times New Roman" panose="02020603050405020304" pitchFamily="18" charset="0"/>
                <a:ea typeface="Arial"/>
                <a:cs typeface="Times New Roman" panose="02020603050405020304" pitchFamily="18" charset="0"/>
                <a:sym typeface="Arial"/>
              </a:rPr>
              <a:t>Amplification structure</a:t>
            </a:r>
          </a:p>
        </p:txBody>
      </p:sp>
      <p:sp>
        <p:nvSpPr>
          <p:cNvPr id="2" name="Footer Placeholder 1">
            <a:extLst>
              <a:ext uri="{FF2B5EF4-FFF2-40B4-BE49-F238E27FC236}">
                <a16:creationId xmlns:a16="http://schemas.microsoft.com/office/drawing/2014/main" id="{42765612-F55C-4A06-A0CC-8F0F1ECB828C}"/>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IEEE NSS MIC RTSD 2023 Vancouver - 11/04/2023</a:t>
            </a:r>
            <a:endParaRPr lang="en-US" dirty="0">
              <a:solidFill>
                <a:schemeClr val="bg1">
                  <a:lumMod val="50000"/>
                </a:schemeClr>
              </a:solidFill>
            </a:endParaRPr>
          </a:p>
        </p:txBody>
      </p:sp>
      <p:sp>
        <p:nvSpPr>
          <p:cNvPr id="6" name="Rectangle 5">
            <a:extLst>
              <a:ext uri="{FF2B5EF4-FFF2-40B4-BE49-F238E27FC236}">
                <a16:creationId xmlns:a16="http://schemas.microsoft.com/office/drawing/2014/main" id="{2D676AA3-8C17-41C0-950F-D86EEB1894F0}"/>
              </a:ext>
            </a:extLst>
          </p:cNvPr>
          <p:cNvSpPr/>
          <p:nvPr/>
        </p:nvSpPr>
        <p:spPr>
          <a:xfrm>
            <a:off x="0" y="977723"/>
            <a:ext cx="7012036" cy="4955844"/>
          </a:xfrm>
          <a:prstGeom prst="rect">
            <a:avLst/>
          </a:prstGeom>
        </p:spPr>
        <p:txBody>
          <a:bodyPr wrap="square">
            <a:spAutoFit/>
          </a:bodyPr>
          <a:lstStyle/>
          <a:p>
            <a:pPr lvl="0" algn="just">
              <a:lnSpc>
                <a:spcPts val="2600"/>
              </a:lnSpc>
            </a:pPr>
            <a:r>
              <a:rPr lang="en-US" sz="1600" b="1" dirty="0">
                <a:latin typeface="Times New Roman" panose="02020603050405020304" pitchFamily="18" charset="0"/>
                <a:cs typeface="Times New Roman" panose="02020603050405020304" pitchFamily="18" charset="0"/>
              </a:rPr>
              <a:t>Design of µRWELL foil  </a:t>
            </a:r>
          </a:p>
          <a:p>
            <a:pPr marL="342900" indent="-342900" algn="just">
              <a:lnSpc>
                <a:spcPts val="26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sym typeface="Wingdings" panose="05000000000000000000" pitchFamily="2" charset="2"/>
              </a:rPr>
              <a:t>Single layer amplification MPGD</a:t>
            </a:r>
          </a:p>
          <a:p>
            <a:pPr marL="731520" lvl="1" indent="-365760" algn="just">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Simple amplification structure using same material as GEM foil</a:t>
            </a:r>
          </a:p>
          <a:p>
            <a:pPr marL="731520" lvl="1" indent="-365760" algn="just">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Resistive technology  intrinsically robust against spark</a:t>
            </a:r>
          </a:p>
          <a:p>
            <a:pPr marL="731520" lvl="1" indent="-365760" algn="just">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Large area capability</a:t>
            </a:r>
          </a:p>
          <a:p>
            <a:pPr marL="342900" indent="-342900" algn="just">
              <a:lnSpc>
                <a:spcPts val="2600"/>
              </a:lnSpc>
              <a:buFont typeface="Wingdings" panose="05000000000000000000" pitchFamily="2" charset="2"/>
              <a:buChar char="v"/>
            </a:pPr>
            <a:r>
              <a:rPr lang="en-US" sz="1600" dirty="0">
                <a:latin typeface="Times New Roman" panose="02020603050405020304" pitchFamily="18" charset="0"/>
              </a:rPr>
              <a:t>Specially well suited for PICOSEC technology</a:t>
            </a:r>
          </a:p>
          <a:p>
            <a:pPr marL="731520" lvl="1" indent="-365760" algn="just">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µRWELL is a resistive MPGD  improve detector stability</a:t>
            </a:r>
            <a:endParaRPr lang="en-US" sz="1600" dirty="0">
              <a:latin typeface="Times New Roman" panose="02020603050405020304" pitchFamily="18" charset="0"/>
              <a:cs typeface="Times New Roman" panose="02020603050405020304" pitchFamily="18" charset="0"/>
            </a:endParaRPr>
          </a:p>
          <a:p>
            <a:pPr marL="731520" lvl="1" indent="-365760" algn="just">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Segmented µRWELL (PEP)  improve rate capability &amp; timing</a:t>
            </a:r>
          </a:p>
          <a:p>
            <a:pPr lvl="0" algn="just">
              <a:lnSpc>
                <a:spcPts val="2600"/>
              </a:lnSpc>
              <a:spcBef>
                <a:spcPts val="1800"/>
              </a:spcBef>
            </a:pPr>
            <a:r>
              <a:rPr lang="en-US" sz="1600" b="1" dirty="0">
                <a:latin typeface="Times New Roman" panose="02020603050405020304" pitchFamily="18" charset="0"/>
              </a:rPr>
              <a:t>Integration of capacitive-sharing readout structures</a:t>
            </a:r>
          </a:p>
          <a:p>
            <a:pPr marL="365760" indent="-365760" algn="just">
              <a:lnSpc>
                <a:spcPts val="2600"/>
              </a:lnSpc>
              <a:buFont typeface="Wingdings" panose="05000000000000000000" pitchFamily="2" charset="2"/>
              <a:buChar char="v"/>
            </a:pPr>
            <a:r>
              <a:rPr lang="en-US" sz="16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Capacitive-sharing pad readout will allow precise position information capability with </a:t>
            </a:r>
            <a:r>
              <a:rPr lang="en-US" sz="1600" dirty="0">
                <a:latin typeface="Times New Roman" panose="02020603050405020304" pitchFamily="18" charset="0"/>
                <a:cs typeface="Times New Roman" panose="02020603050405020304" pitchFamily="18" charset="0"/>
                <a:sym typeface="Wingdings" panose="05000000000000000000" pitchFamily="2" charset="2"/>
              </a:rPr>
              <a:t>limited readout channel number</a:t>
            </a:r>
            <a:endParaRPr lang="en-US" sz="1600" dirty="0">
              <a:latin typeface="Times New Roman" panose="02020603050405020304" pitchFamily="18" charset="0"/>
              <a:cs typeface="Times New Roman" panose="02020603050405020304" pitchFamily="18" charset="0"/>
            </a:endParaRPr>
          </a:p>
          <a:p>
            <a:pPr marL="365760" indent="-365760" algn="just">
              <a:lnSpc>
                <a:spcPts val="2600"/>
              </a:lnSpc>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Combining </a:t>
            </a:r>
            <a:r>
              <a:rPr lang="en-US" sz="1600" dirty="0">
                <a:latin typeface="Times New Roman" panose="02020603050405020304" pitchFamily="18" charset="0"/>
                <a:cs typeface="Times New Roman" panose="02020603050405020304" pitchFamily="18" charset="0"/>
                <a:sym typeface="Wingdings" panose="05000000000000000000" pitchFamily="2" charset="2"/>
              </a:rPr>
              <a:t>segmented µRWELL and capacitive-sharing  best of both world</a:t>
            </a:r>
          </a:p>
          <a:p>
            <a:pPr marL="731520" lvl="1" indent="-365760" algn="just">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Segmented µRWELL: excellent timing resolution</a:t>
            </a:r>
          </a:p>
          <a:p>
            <a:pPr marL="731520" lvl="1" indent="-365760" algn="just">
              <a:lnSpc>
                <a:spcPts val="2600"/>
              </a:lnSpc>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Capacitive-sharing readout: excellent position resolution</a:t>
            </a:r>
            <a:endParaRPr lang="en-US" sz="1600" dirty="0">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47BEA3AF-D08C-44B4-BF67-AC333EEFD596}"/>
              </a:ext>
            </a:extLst>
          </p:cNvPr>
          <p:cNvGrpSpPr/>
          <p:nvPr/>
        </p:nvGrpSpPr>
        <p:grpSpPr>
          <a:xfrm>
            <a:off x="7012036" y="4955030"/>
            <a:ext cx="4937760" cy="1878893"/>
            <a:chOff x="7012036" y="4955030"/>
            <a:chExt cx="4937760" cy="1878893"/>
          </a:xfrm>
        </p:grpSpPr>
        <p:grpSp>
          <p:nvGrpSpPr>
            <p:cNvPr id="4" name="Group 3">
              <a:extLst>
                <a:ext uri="{FF2B5EF4-FFF2-40B4-BE49-F238E27FC236}">
                  <a16:creationId xmlns:a16="http://schemas.microsoft.com/office/drawing/2014/main" id="{F369E596-B84E-4E90-8E63-8EDB88C40F9B}"/>
                </a:ext>
              </a:extLst>
            </p:cNvPr>
            <p:cNvGrpSpPr>
              <a:grpSpLocks noChangeAspect="1"/>
            </p:cNvGrpSpPr>
            <p:nvPr/>
          </p:nvGrpSpPr>
          <p:grpSpPr>
            <a:xfrm>
              <a:off x="7012036" y="4955030"/>
              <a:ext cx="4937760" cy="1717911"/>
              <a:chOff x="7553960" y="4501595"/>
              <a:chExt cx="4572000" cy="1557741"/>
            </a:xfrm>
          </p:grpSpPr>
          <p:pic>
            <p:nvPicPr>
              <p:cNvPr id="3" name="Picture 2">
                <a:extLst>
                  <a:ext uri="{FF2B5EF4-FFF2-40B4-BE49-F238E27FC236}">
                    <a16:creationId xmlns:a16="http://schemas.microsoft.com/office/drawing/2014/main" id="{E5514A7D-FB76-4B42-8B83-60FB00659AD3}"/>
                  </a:ext>
                </a:extLst>
              </p:cNvPr>
              <p:cNvPicPr>
                <a:picLocks noChangeAspect="1"/>
              </p:cNvPicPr>
              <p:nvPr/>
            </p:nvPicPr>
            <p:blipFill>
              <a:blip r:embed="rId3"/>
              <a:stretch>
                <a:fillRect/>
              </a:stretch>
            </p:blipFill>
            <p:spPr>
              <a:xfrm>
                <a:off x="7553960" y="4501595"/>
                <a:ext cx="4572000" cy="1557741"/>
              </a:xfrm>
              <a:prstGeom prst="rect">
                <a:avLst/>
              </a:prstGeom>
            </p:spPr>
          </p:pic>
          <p:sp>
            <p:nvSpPr>
              <p:cNvPr id="10" name="Rectangle 9">
                <a:extLst>
                  <a:ext uri="{FF2B5EF4-FFF2-40B4-BE49-F238E27FC236}">
                    <a16:creationId xmlns:a16="http://schemas.microsoft.com/office/drawing/2014/main" id="{63ADC23B-EDB2-4A52-A656-47C6E9CF3836}"/>
                  </a:ext>
                </a:extLst>
              </p:cNvPr>
              <p:cNvSpPr/>
              <p:nvPr/>
            </p:nvSpPr>
            <p:spPr>
              <a:xfrm>
                <a:off x="8339937" y="5631240"/>
                <a:ext cx="3017722" cy="295343"/>
              </a:xfrm>
              <a:prstGeom prst="rect">
                <a:avLst/>
              </a:prstGeom>
              <a:solidFill>
                <a:schemeClr val="bg1"/>
              </a:solidFill>
            </p:spPr>
            <p:txBody>
              <a:bodyPr wrap="none">
                <a:spAutoFit/>
              </a:bodyPr>
              <a:lstStyle/>
              <a:p>
                <a:r>
                  <a:rPr lang="en-US" sz="1400" dirty="0">
                    <a:solidFill>
                      <a:schemeClr val="tx2"/>
                    </a:solidFill>
                    <a:latin typeface="Times New Roman" panose="02020603050405020304" pitchFamily="18" charset="0"/>
                    <a:cs typeface="Times New Roman" panose="02020603050405020304" pitchFamily="18" charset="0"/>
                  </a:rPr>
                  <a:t>Concept capacitive-sharing pad readout </a:t>
                </a:r>
                <a:endParaRPr lang="en-US" sz="1400" dirty="0">
                  <a:solidFill>
                    <a:schemeClr val="tx2"/>
                  </a:solidFill>
                </a:endParaRPr>
              </a:p>
            </p:txBody>
          </p:sp>
        </p:grpSp>
        <p:sp>
          <p:nvSpPr>
            <p:cNvPr id="11" name="Rectangle 10">
              <a:extLst>
                <a:ext uri="{FF2B5EF4-FFF2-40B4-BE49-F238E27FC236}">
                  <a16:creationId xmlns:a16="http://schemas.microsoft.com/office/drawing/2014/main" id="{ED879DD3-A1A5-497F-A54F-C73666C3A102}"/>
                </a:ext>
              </a:extLst>
            </p:cNvPr>
            <p:cNvSpPr/>
            <p:nvPr/>
          </p:nvSpPr>
          <p:spPr>
            <a:xfrm>
              <a:off x="7695139" y="6495369"/>
              <a:ext cx="4023360" cy="338554"/>
            </a:xfrm>
            <a:prstGeom prst="rect">
              <a:avLst/>
            </a:prstGeom>
          </p:spPr>
          <p:txBody>
            <a:bodyPr wrap="none">
              <a:spAutoFit/>
            </a:bodyPr>
            <a:lstStyle/>
            <a:p>
              <a:r>
                <a:rPr lang="fr-FR" sz="1600" dirty="0">
                  <a:latin typeface="Times New Roman" panose="02020603050405020304" pitchFamily="18" charset="0"/>
                  <a:cs typeface="Times New Roman" panose="02020603050405020304" pitchFamily="18" charset="0"/>
                  <a:hlinkClick r:id="rId4"/>
                </a:rPr>
                <a:t>K. Gnanvo et al., NIM A, 1047 (2023) 167782</a:t>
              </a:r>
              <a:r>
                <a:rPr lang="fr-FR" sz="1600" dirty="0">
                  <a:latin typeface="Times New Roman" panose="02020603050405020304" pitchFamily="18" charset="0"/>
                  <a:cs typeface="Times New Roman" panose="02020603050405020304" pitchFamily="18" charset="0"/>
                </a:rPr>
                <a:t> </a:t>
              </a:r>
            </a:p>
          </p:txBody>
        </p:sp>
      </p:grpSp>
      <p:grpSp>
        <p:nvGrpSpPr>
          <p:cNvPr id="16" name="Group 15">
            <a:extLst>
              <a:ext uri="{FF2B5EF4-FFF2-40B4-BE49-F238E27FC236}">
                <a16:creationId xmlns:a16="http://schemas.microsoft.com/office/drawing/2014/main" id="{CC4B0BB4-AD53-4803-8BD3-97E0E1069F90}"/>
              </a:ext>
            </a:extLst>
          </p:cNvPr>
          <p:cNvGrpSpPr/>
          <p:nvPr/>
        </p:nvGrpSpPr>
        <p:grpSpPr>
          <a:xfrm>
            <a:off x="7012036" y="997133"/>
            <a:ext cx="5105533" cy="3957897"/>
            <a:chOff x="7012036" y="997133"/>
            <a:chExt cx="5105533" cy="3957897"/>
          </a:xfrm>
        </p:grpSpPr>
        <p:grpSp>
          <p:nvGrpSpPr>
            <p:cNvPr id="5" name="Group 4">
              <a:extLst>
                <a:ext uri="{FF2B5EF4-FFF2-40B4-BE49-F238E27FC236}">
                  <a16:creationId xmlns:a16="http://schemas.microsoft.com/office/drawing/2014/main" id="{42BB1EEF-854F-4DE0-B165-A8CAF3000988}"/>
                </a:ext>
              </a:extLst>
            </p:cNvPr>
            <p:cNvGrpSpPr>
              <a:grpSpLocks noChangeAspect="1"/>
            </p:cNvGrpSpPr>
            <p:nvPr/>
          </p:nvGrpSpPr>
          <p:grpSpPr>
            <a:xfrm>
              <a:off x="7012036" y="1338143"/>
              <a:ext cx="4572000" cy="2571745"/>
              <a:chOff x="8140508" y="1523287"/>
              <a:chExt cx="2934418" cy="1650610"/>
            </a:xfrm>
          </p:grpSpPr>
          <p:pic>
            <p:nvPicPr>
              <p:cNvPr id="7" name="Immagine 7">
                <a:extLst>
                  <a:ext uri="{FF2B5EF4-FFF2-40B4-BE49-F238E27FC236}">
                    <a16:creationId xmlns:a16="http://schemas.microsoft.com/office/drawing/2014/main" id="{3BD2A2A6-D9F5-4821-8A49-1FAB0D1C32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0508" y="1523287"/>
                <a:ext cx="2934418" cy="1650610"/>
              </a:xfrm>
              <a:prstGeom prst="rect">
                <a:avLst/>
              </a:prstGeom>
            </p:spPr>
          </p:pic>
          <p:sp>
            <p:nvSpPr>
              <p:cNvPr id="9" name="Rectangle 8">
                <a:extLst>
                  <a:ext uri="{FF2B5EF4-FFF2-40B4-BE49-F238E27FC236}">
                    <a16:creationId xmlns:a16="http://schemas.microsoft.com/office/drawing/2014/main" id="{4859C761-43C4-4762-A5BA-E3C3A9FD6143}"/>
                  </a:ext>
                </a:extLst>
              </p:cNvPr>
              <p:cNvSpPr/>
              <p:nvPr/>
            </p:nvSpPr>
            <p:spPr>
              <a:xfrm>
                <a:off x="10185272" y="1531572"/>
                <a:ext cx="889654" cy="203711"/>
              </a:xfrm>
              <a:prstGeom prst="rect">
                <a:avLst/>
              </a:prstGeom>
            </p:spPr>
            <p:txBody>
              <a:bodyPr wrap="none">
                <a:spAutoFit/>
              </a:bodyPr>
              <a:lstStyle/>
              <a:p>
                <a:pPr algn="ctr"/>
                <a:r>
                  <a:rPr lang="en-US" sz="1600" dirty="0">
                    <a:latin typeface="Times New Roman" panose="02020603050405020304" pitchFamily="18" charset="0"/>
                    <a:cs typeface="Times New Roman" panose="02020603050405020304" pitchFamily="18" charset="0"/>
                  </a:rPr>
                  <a:t>µRWELL PCB </a:t>
                </a:r>
                <a:endParaRPr lang="en-US" sz="1600" dirty="0"/>
              </a:p>
            </p:txBody>
          </p:sp>
        </p:grpSp>
        <p:pic>
          <p:nvPicPr>
            <p:cNvPr id="12" name="Picture 11">
              <a:extLst>
                <a:ext uri="{FF2B5EF4-FFF2-40B4-BE49-F238E27FC236}">
                  <a16:creationId xmlns:a16="http://schemas.microsoft.com/office/drawing/2014/main" id="{98DCC059-295C-4CDC-BA35-05719229630A}"/>
                </a:ext>
              </a:extLst>
            </p:cNvPr>
            <p:cNvPicPr>
              <a:picLocks noChangeAspect="1"/>
            </p:cNvPicPr>
            <p:nvPr/>
          </p:nvPicPr>
          <p:blipFill>
            <a:blip r:embed="rId6"/>
            <a:stretch>
              <a:fillRect/>
            </a:stretch>
          </p:blipFill>
          <p:spPr>
            <a:xfrm>
              <a:off x="9737977" y="3478178"/>
              <a:ext cx="2379592" cy="1476852"/>
            </a:xfrm>
            <a:prstGeom prst="rect">
              <a:avLst/>
            </a:prstGeom>
          </p:spPr>
        </p:pic>
        <p:sp>
          <p:nvSpPr>
            <p:cNvPr id="15" name="Rectangle 14">
              <a:extLst>
                <a:ext uri="{FF2B5EF4-FFF2-40B4-BE49-F238E27FC236}">
                  <a16:creationId xmlns:a16="http://schemas.microsoft.com/office/drawing/2014/main" id="{4C0F5162-0A78-4090-B18C-56AD13ADF5B7}"/>
                </a:ext>
              </a:extLst>
            </p:cNvPr>
            <p:cNvSpPr/>
            <p:nvPr/>
          </p:nvSpPr>
          <p:spPr>
            <a:xfrm>
              <a:off x="7240636" y="997133"/>
              <a:ext cx="4114800" cy="338554"/>
            </a:xfrm>
            <a:prstGeom prst="rect">
              <a:avLst/>
            </a:prstGeom>
          </p:spPr>
          <p:txBody>
            <a:bodyPr>
              <a:spAutoFit/>
            </a:bodyPr>
            <a:lstStyle/>
            <a:p>
              <a:r>
                <a:rPr lang="fr-FR" sz="1600" dirty="0">
                  <a:latin typeface="Times New Roman" panose="02020603050405020304" pitchFamily="18" charset="0"/>
                  <a:cs typeface="Times New Roman" panose="02020603050405020304" pitchFamily="18" charset="0"/>
                  <a:hlinkClick r:id="rId7"/>
                </a:rPr>
                <a:t>G. Bencivenni et al 2015 JINST 10 P02008</a:t>
              </a:r>
              <a:r>
                <a:rPr lang="fr-FR" sz="1600" dirty="0">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2676878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sldNum" idx="4294967295"/>
          </p:nvPr>
        </p:nvSpPr>
        <p:spPr>
          <a:xfrm>
            <a:off x="7377479" y="6453288"/>
            <a:ext cx="2133599" cy="365125"/>
          </a:xfrm>
          <a:prstGeom prst="rect">
            <a:avLst/>
          </a:prstGeom>
          <a:noFill/>
          <a:ln>
            <a:noFill/>
          </a:ln>
        </p:spPr>
        <p:txBody>
          <a:bodyPr vert="horz" wrap="square" lIns="91350" tIns="45675" rIns="91350" bIns="45675" rtlCol="0" anchor="ctr" anchorCtr="0">
            <a:noAutofit/>
          </a:bodyPr>
          <a:lstStyle/>
          <a:p>
            <a:pPr algn="ctr">
              <a:buSzPct val="25000"/>
            </a:pPr>
            <a:fld id="{00000000-1234-1234-1234-123412341234}" type="slidenum">
              <a:rPr lang="en-US">
                <a:solidFill>
                  <a:srgbClr val="FFFFFF"/>
                </a:solidFill>
                <a:latin typeface="Calibri"/>
                <a:ea typeface="Calibri"/>
                <a:cs typeface="Calibri"/>
                <a:sym typeface="Calibri"/>
              </a:rPr>
              <a:pPr algn="ctr">
                <a:buSzPct val="25000"/>
              </a:pPr>
              <a:t>9</a:t>
            </a:fld>
            <a:endParaRPr lang="en-US">
              <a:solidFill>
                <a:srgbClr val="FFFFFF"/>
              </a:solidFill>
              <a:latin typeface="Calibri"/>
              <a:ea typeface="Calibri"/>
              <a:cs typeface="Calibri"/>
              <a:sym typeface="Calibri"/>
            </a:endParaRPr>
          </a:p>
        </p:txBody>
      </p:sp>
      <p:sp>
        <p:nvSpPr>
          <p:cNvPr id="285" name="Shape 285"/>
          <p:cNvSpPr txBox="1"/>
          <p:nvPr/>
        </p:nvSpPr>
        <p:spPr>
          <a:xfrm>
            <a:off x="1524000" y="0"/>
            <a:ext cx="9144000" cy="914400"/>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0070C0"/>
                </a:solidFill>
                <a:latin typeface="Times New Roman" panose="02020603050405020304" pitchFamily="18" charset="0"/>
                <a:ea typeface="Arial"/>
                <a:cs typeface="Times New Roman" panose="02020603050405020304" pitchFamily="18" charset="0"/>
                <a:sym typeface="Arial"/>
              </a:rPr>
              <a:t>µRWELL-PICOSEC: </a:t>
            </a:r>
            <a:r>
              <a:rPr lang="en-US" sz="2800" dirty="0">
                <a:solidFill>
                  <a:srgbClr val="C00000"/>
                </a:solidFill>
                <a:latin typeface="Times New Roman" panose="02020603050405020304" pitchFamily="18" charset="0"/>
                <a:ea typeface="Arial"/>
                <a:cs typeface="Times New Roman" panose="02020603050405020304" pitchFamily="18" charset="0"/>
                <a:sym typeface="Arial"/>
              </a:rPr>
              <a:t>Radiators and photocathodes</a:t>
            </a:r>
          </a:p>
        </p:txBody>
      </p:sp>
      <p:sp>
        <p:nvSpPr>
          <p:cNvPr id="2" name="Footer Placeholder 1">
            <a:extLst>
              <a:ext uri="{FF2B5EF4-FFF2-40B4-BE49-F238E27FC236}">
                <a16:creationId xmlns:a16="http://schemas.microsoft.com/office/drawing/2014/main" id="{42765612-F55C-4A06-A0CC-8F0F1ECB828C}"/>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IEEE NSS MIC RTSD 2023 Vancouver - 11/04/2023</a:t>
            </a:r>
            <a:endParaRPr lang="en-US" dirty="0">
              <a:solidFill>
                <a:schemeClr val="bg1">
                  <a:lumMod val="50000"/>
                </a:schemeClr>
              </a:solidFill>
            </a:endParaRPr>
          </a:p>
        </p:txBody>
      </p:sp>
      <p:grpSp>
        <p:nvGrpSpPr>
          <p:cNvPr id="7" name="Group 6">
            <a:extLst>
              <a:ext uri="{FF2B5EF4-FFF2-40B4-BE49-F238E27FC236}">
                <a16:creationId xmlns:a16="http://schemas.microsoft.com/office/drawing/2014/main" id="{467CCBAF-5799-4A89-8117-4FE23B2EF7FC}"/>
              </a:ext>
            </a:extLst>
          </p:cNvPr>
          <p:cNvGrpSpPr/>
          <p:nvPr/>
        </p:nvGrpSpPr>
        <p:grpSpPr>
          <a:xfrm>
            <a:off x="409356" y="1040906"/>
            <a:ext cx="11373289" cy="4085542"/>
            <a:chOff x="329611" y="1211032"/>
            <a:chExt cx="11373289" cy="4085542"/>
          </a:xfrm>
        </p:grpSpPr>
        <p:sp>
          <p:nvSpPr>
            <p:cNvPr id="5" name="Rectangle 4">
              <a:extLst>
                <a:ext uri="{FF2B5EF4-FFF2-40B4-BE49-F238E27FC236}">
                  <a16:creationId xmlns:a16="http://schemas.microsoft.com/office/drawing/2014/main" id="{0E1EEB32-E870-434B-8BE0-3779C9835854}"/>
                </a:ext>
              </a:extLst>
            </p:cNvPr>
            <p:cNvSpPr/>
            <p:nvPr/>
          </p:nvSpPr>
          <p:spPr>
            <a:xfrm>
              <a:off x="329611" y="1211032"/>
              <a:ext cx="5241851" cy="4085542"/>
            </a:xfrm>
            <a:prstGeom prst="rect">
              <a:avLst/>
            </a:prstGeom>
          </p:spPr>
          <p:txBody>
            <a:bodyPr wrap="square">
              <a:spAutoFit/>
            </a:bodyPr>
            <a:lstStyle/>
            <a:p>
              <a:pPr lvl="0" algn="just">
                <a:lnSpc>
                  <a:spcPct val="150000"/>
                </a:lnSpc>
              </a:pPr>
              <a:r>
                <a:rPr lang="en-US" sz="1400" b="1" dirty="0">
                  <a:latin typeface="Times New Roman" panose="02020603050405020304" pitchFamily="18" charset="0"/>
                  <a:cs typeface="Times New Roman" panose="02020603050405020304" pitchFamily="18" charset="0"/>
                </a:rPr>
                <a:t>Photocathode: </a:t>
              </a:r>
            </a:p>
            <a:p>
              <a:pPr lvl="0" algn="just">
                <a:lnSpc>
                  <a:spcPct val="150000"/>
                </a:lnSpc>
              </a:pPr>
              <a:r>
                <a:rPr lang="en-US" sz="1400" dirty="0">
                  <a:latin typeface="Times New Roman" panose="02020603050405020304" pitchFamily="18" charset="0"/>
                  <a:cs typeface="Times New Roman" panose="02020603050405020304" pitchFamily="18" charset="0"/>
                  <a:sym typeface="Wingdings" panose="05000000000000000000" pitchFamily="2" charset="2"/>
                </a:rPr>
                <a:t>Current technology: Cesium Iodide (</a:t>
              </a:r>
              <a:r>
                <a:rPr lang="en-US" sz="1400" dirty="0" err="1">
                  <a:latin typeface="Times New Roman" panose="02020603050405020304" pitchFamily="18" charset="0"/>
                  <a:cs typeface="Times New Roman" panose="02020603050405020304" pitchFamily="18" charset="0"/>
                  <a:sym typeface="Wingdings" panose="05000000000000000000" pitchFamily="2" charset="2"/>
                </a:rPr>
                <a:t>CsI</a:t>
              </a:r>
              <a:r>
                <a:rPr lang="en-US" sz="1400" dirty="0">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14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Pros</a:t>
              </a:r>
              <a:r>
                <a:rPr lang="en-US" sz="1400" dirty="0">
                  <a:latin typeface="Times New Roman" panose="02020603050405020304" pitchFamily="18" charset="0"/>
                  <a:cs typeface="Times New Roman" panose="02020603050405020304" pitchFamily="18" charset="0"/>
                  <a:sym typeface="Wingdings" panose="05000000000000000000" pitchFamily="2" charset="2"/>
                </a:rPr>
                <a:t>: </a:t>
              </a:r>
            </a:p>
            <a:p>
              <a:pPr marL="285750" indent="-285750" algn="just">
                <a:lnSpc>
                  <a:spcPct val="15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High quantum efficiency (QE) in vacuum ultraviolet (VUV) region which is most radiated by any radiator medium</a:t>
              </a:r>
            </a:p>
            <a:p>
              <a:pPr algn="just">
                <a:lnSpc>
                  <a:spcPct val="150000"/>
                </a:lnSpc>
              </a:pPr>
              <a:r>
                <a:rPr lang="en-US" sz="1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Cons:</a:t>
              </a:r>
            </a:p>
            <a:p>
              <a:pPr marL="285750" indent="-285750" algn="just">
                <a:lnSpc>
                  <a:spcPct val="15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Sensitivity to water  performance rapidly deteriorates </a:t>
              </a:r>
            </a:p>
            <a:p>
              <a:pPr marL="285750" indent="-285750" algn="just">
                <a:lnSpc>
                  <a:spcPct val="15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Ion bombardment (IBF) of </a:t>
              </a:r>
              <a:r>
                <a:rPr lang="en-US" sz="1400" dirty="0" err="1">
                  <a:latin typeface="Times New Roman" panose="02020603050405020304" pitchFamily="18" charset="0"/>
                  <a:cs typeface="Times New Roman" panose="02020603050405020304" pitchFamily="18" charset="0"/>
                  <a:sym typeface="Wingdings" panose="05000000000000000000" pitchFamily="2" charset="2"/>
                </a:rPr>
                <a:t>CsI</a:t>
              </a:r>
              <a:r>
                <a:rPr lang="en-US" sz="1400" dirty="0">
                  <a:latin typeface="Times New Roman" panose="02020603050405020304" pitchFamily="18" charset="0"/>
                  <a:cs typeface="Times New Roman" panose="02020603050405020304" pitchFamily="18" charset="0"/>
                  <a:sym typeface="Wingdings" panose="05000000000000000000" pitchFamily="2" charset="2"/>
                </a:rPr>
                <a:t> is challenging for high rate </a:t>
              </a:r>
            </a:p>
            <a:p>
              <a:pPr algn="just">
                <a:lnSpc>
                  <a:spcPct val="150000"/>
                </a:lnSpc>
                <a:spcBef>
                  <a:spcPts val="1200"/>
                </a:spcBef>
              </a:pPr>
              <a:r>
                <a:rPr lang="en-US" sz="1400" b="1" dirty="0">
                  <a:latin typeface="Times New Roman" panose="02020603050405020304" pitchFamily="18" charset="0"/>
                  <a:cs typeface="Times New Roman" panose="02020603050405020304" pitchFamily="18" charset="0"/>
                  <a:sym typeface="Wingdings" panose="05000000000000000000" pitchFamily="2" charset="2"/>
                </a:rPr>
                <a:t>We will investigate materials with similar level of QE:</a:t>
              </a:r>
            </a:p>
            <a:p>
              <a:pPr algn="just">
                <a:lnSpc>
                  <a:spcPct val="150000"/>
                </a:lnSpc>
              </a:pPr>
              <a:r>
                <a:rPr lang="en-US" sz="1400" dirty="0">
                  <a:latin typeface="Times New Roman" panose="02020603050405020304" pitchFamily="18" charset="0"/>
                  <a:cs typeface="Times New Roman" panose="02020603050405020304" pitchFamily="18" charset="0"/>
                  <a:sym typeface="Wingdings" panose="05000000000000000000" pitchFamily="2" charset="2"/>
                </a:rPr>
                <a:t>Candidates are B4C, DLC and Nano diamond (ND)</a:t>
              </a:r>
            </a:p>
            <a:p>
              <a:pPr marL="285750" indent="-285750" algn="just">
                <a:lnSpc>
                  <a:spcPct val="15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Goal is to achieve similar level of QE  Extensive R&amp;D</a:t>
              </a:r>
            </a:p>
            <a:p>
              <a:pPr marL="285750" indent="-285750" algn="just">
                <a:lnSpc>
                  <a:spcPct val="15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Radiation hardness and unsensitivity to humid condition </a:t>
              </a:r>
            </a:p>
          </p:txBody>
        </p:sp>
        <p:sp>
          <p:nvSpPr>
            <p:cNvPr id="12" name="Rectangle 11">
              <a:extLst>
                <a:ext uri="{FF2B5EF4-FFF2-40B4-BE49-F238E27FC236}">
                  <a16:creationId xmlns:a16="http://schemas.microsoft.com/office/drawing/2014/main" id="{62016726-A7A5-42AA-A7D8-CCD0C52822C5}"/>
                </a:ext>
              </a:extLst>
            </p:cNvPr>
            <p:cNvSpPr/>
            <p:nvPr/>
          </p:nvSpPr>
          <p:spPr>
            <a:xfrm>
              <a:off x="6216500" y="1211032"/>
              <a:ext cx="5486400" cy="3285323"/>
            </a:xfrm>
            <a:prstGeom prst="rect">
              <a:avLst/>
            </a:prstGeom>
          </p:spPr>
          <p:txBody>
            <a:bodyPr wrap="square">
              <a:spAutoFit/>
            </a:bodyPr>
            <a:lstStyle/>
            <a:p>
              <a:pPr lvl="0" algn="just">
                <a:lnSpc>
                  <a:spcPct val="150000"/>
                </a:lnSpc>
              </a:pPr>
              <a:r>
                <a:rPr lang="en-US" sz="1400" b="1" dirty="0">
                  <a:latin typeface="Times New Roman" panose="02020603050405020304" pitchFamily="18" charset="0"/>
                  <a:cs typeface="Times New Roman" panose="02020603050405020304" pitchFamily="18" charset="0"/>
                </a:rPr>
                <a:t>Radiator: </a:t>
              </a:r>
            </a:p>
            <a:p>
              <a:pPr lvl="0" algn="just">
                <a:lnSpc>
                  <a:spcPct val="150000"/>
                </a:lnSpc>
              </a:pPr>
              <a:r>
                <a:rPr lang="en-US" sz="1400" dirty="0">
                  <a:latin typeface="Times New Roman" panose="02020603050405020304" pitchFamily="18" charset="0"/>
                  <a:cs typeface="Times New Roman" panose="02020603050405020304" pitchFamily="18" charset="0"/>
                  <a:sym typeface="Wingdings" panose="05000000000000000000" pitchFamily="2" charset="2"/>
                </a:rPr>
                <a:t>Current technology: Magnesium Fluoride (MgF2)</a:t>
              </a:r>
            </a:p>
            <a:p>
              <a:pPr algn="just">
                <a:lnSpc>
                  <a:spcPct val="150000"/>
                </a:lnSpc>
              </a:pPr>
              <a:r>
                <a:rPr lang="en-US" sz="14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Pros:</a:t>
              </a:r>
            </a:p>
            <a:p>
              <a:pPr marL="285750" indent="-285750" algn="just">
                <a:lnSpc>
                  <a:spcPct val="15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Transparency in vacuum ultraviolet (VUV) region which is most radiated by any radiator medium</a:t>
              </a:r>
            </a:p>
            <a:p>
              <a:pPr algn="just">
                <a:lnSpc>
                  <a:spcPct val="150000"/>
                </a:lnSpc>
              </a:pPr>
              <a:r>
                <a:rPr lang="en-US" sz="1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Cons:</a:t>
              </a:r>
            </a:p>
            <a:p>
              <a:pPr marL="285750" indent="-285750" algn="just">
                <a:lnSpc>
                  <a:spcPct val="15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Low photon yield </a:t>
              </a:r>
            </a:p>
            <a:p>
              <a:pPr marL="285750" indent="-285750" algn="just">
                <a:lnSpc>
                  <a:spcPct val="15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large Cerenkov angle sin (</a:t>
              </a:r>
              <a:r>
                <a:rPr lang="en-US" sz="1400" dirty="0" err="1">
                  <a:latin typeface="Times New Roman" panose="02020603050405020304" pitchFamily="18" charset="0"/>
                  <a:cs typeface="Times New Roman" panose="02020603050405020304" pitchFamily="18" charset="0"/>
                  <a:sym typeface="Wingdings" panose="05000000000000000000" pitchFamily="2" charset="2"/>
                </a:rPr>
                <a:t>Ɵ</a:t>
              </a:r>
              <a:r>
                <a:rPr lang="en-US" sz="1400" baseline="-25000" dirty="0" err="1">
                  <a:latin typeface="Times New Roman" panose="02020603050405020304" pitchFamily="18" charset="0"/>
                  <a:cs typeface="Times New Roman" panose="02020603050405020304" pitchFamily="18" charset="0"/>
                  <a:sym typeface="Wingdings" panose="05000000000000000000" pitchFamily="2" charset="2"/>
                </a:rPr>
                <a:t>c</a:t>
              </a:r>
              <a:r>
                <a:rPr lang="en-US" sz="1400" dirty="0">
                  <a:latin typeface="Times New Roman" panose="02020603050405020304" pitchFamily="18" charset="0"/>
                  <a:cs typeface="Times New Roman" panose="02020603050405020304" pitchFamily="18" charset="0"/>
                  <a:sym typeface="Wingdings" panose="05000000000000000000" pitchFamily="2" charset="2"/>
                </a:rPr>
                <a:t>)  poor spatial information </a:t>
              </a:r>
            </a:p>
            <a:p>
              <a:pPr marL="285750" indent="-285750" algn="just">
                <a:lnSpc>
                  <a:spcPct val="15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Smaller </a:t>
              </a:r>
              <a:r>
                <a:rPr lang="en-US" sz="1400" dirty="0" err="1">
                  <a:latin typeface="Times New Roman" panose="02020603050405020304" pitchFamily="18" charset="0"/>
                  <a:cs typeface="Times New Roman" panose="02020603050405020304" pitchFamily="18" charset="0"/>
                  <a:sym typeface="Wingdings" panose="05000000000000000000" pitchFamily="2" charset="2"/>
                </a:rPr>
                <a:t>Ɵ</a:t>
              </a:r>
              <a:r>
                <a:rPr lang="en-US" sz="1400" baseline="-25000" dirty="0" err="1">
                  <a:latin typeface="Times New Roman" panose="02020603050405020304" pitchFamily="18" charset="0"/>
                  <a:cs typeface="Times New Roman" panose="02020603050405020304" pitchFamily="18" charset="0"/>
                  <a:sym typeface="Wingdings" panose="05000000000000000000" pitchFamily="2" charset="2"/>
                </a:rPr>
                <a:t>c</a:t>
              </a:r>
              <a:r>
                <a:rPr lang="en-US" sz="1400" baseline="-25000" dirty="0">
                  <a:latin typeface="Times New Roman" panose="02020603050405020304" pitchFamily="18" charset="0"/>
                  <a:cs typeface="Times New Roman" panose="02020603050405020304" pitchFamily="18" charset="0"/>
                  <a:sym typeface="Wingdings" panose="05000000000000000000" pitchFamily="2" charset="2"/>
                </a:rPr>
                <a:t> </a:t>
              </a:r>
              <a:r>
                <a:rPr lang="en-US" sz="1400" dirty="0">
                  <a:latin typeface="Times New Roman" panose="02020603050405020304" pitchFamily="18" charset="0"/>
                  <a:cs typeface="Times New Roman" panose="02020603050405020304" pitchFamily="18" charset="0"/>
                  <a:sym typeface="Wingdings" panose="05000000000000000000" pitchFamily="2" charset="2"/>
                </a:rPr>
                <a:t>material will results in even lower photon yield </a:t>
              </a:r>
            </a:p>
            <a:p>
              <a:pPr algn="just">
                <a:lnSpc>
                  <a:spcPct val="150000"/>
                </a:lnSpc>
              </a:pPr>
              <a:r>
                <a:rPr lang="en-US" sz="1400" dirty="0">
                  <a:latin typeface="Times New Roman" panose="02020603050405020304" pitchFamily="18" charset="0"/>
                  <a:cs typeface="Times New Roman" panose="02020603050405020304" pitchFamily="18" charset="0"/>
                  <a:sym typeface="Wingdings" panose="05000000000000000000" pitchFamily="2" charset="2"/>
                </a:rPr>
                <a:t>We will investigate radiator materials for higher photon yield capability</a:t>
              </a:r>
            </a:p>
          </p:txBody>
        </p:sp>
      </p:grpSp>
      <p:grpSp>
        <p:nvGrpSpPr>
          <p:cNvPr id="6" name="Group 5">
            <a:extLst>
              <a:ext uri="{FF2B5EF4-FFF2-40B4-BE49-F238E27FC236}">
                <a16:creationId xmlns:a16="http://schemas.microsoft.com/office/drawing/2014/main" id="{CA9D2E1F-3CBD-4D43-ACC5-C09D64DDA52E}"/>
              </a:ext>
            </a:extLst>
          </p:cNvPr>
          <p:cNvGrpSpPr>
            <a:grpSpLocks noChangeAspect="1"/>
          </p:cNvGrpSpPr>
          <p:nvPr/>
        </p:nvGrpSpPr>
        <p:grpSpPr>
          <a:xfrm>
            <a:off x="6203339" y="4510378"/>
            <a:ext cx="5486400" cy="1848771"/>
            <a:chOff x="7578937" y="4898808"/>
            <a:chExt cx="4613063" cy="1554480"/>
          </a:xfrm>
        </p:grpSpPr>
        <p:pic>
          <p:nvPicPr>
            <p:cNvPr id="4" name="Picture 3">
              <a:extLst>
                <a:ext uri="{FF2B5EF4-FFF2-40B4-BE49-F238E27FC236}">
                  <a16:creationId xmlns:a16="http://schemas.microsoft.com/office/drawing/2014/main" id="{A5FD52D2-FEDA-489F-80E2-5FBB91AE5AC5}"/>
                </a:ext>
              </a:extLst>
            </p:cNvPr>
            <p:cNvPicPr>
              <a:picLocks noChangeAspect="1"/>
            </p:cNvPicPr>
            <p:nvPr/>
          </p:nvPicPr>
          <p:blipFill>
            <a:blip r:embed="rId3"/>
            <a:stretch>
              <a:fillRect/>
            </a:stretch>
          </p:blipFill>
          <p:spPr>
            <a:xfrm>
              <a:off x="7578937" y="4898808"/>
              <a:ext cx="4613063" cy="1554480"/>
            </a:xfrm>
            <a:prstGeom prst="rect">
              <a:avLst/>
            </a:prstGeom>
          </p:spPr>
        </p:pic>
        <p:sp>
          <p:nvSpPr>
            <p:cNvPr id="3" name="Rectangle 2">
              <a:extLst>
                <a:ext uri="{FF2B5EF4-FFF2-40B4-BE49-F238E27FC236}">
                  <a16:creationId xmlns:a16="http://schemas.microsoft.com/office/drawing/2014/main" id="{237B792F-0136-4FB3-82E8-13E8D7AA02FD}"/>
                </a:ext>
              </a:extLst>
            </p:cNvPr>
            <p:cNvSpPr/>
            <p:nvPr/>
          </p:nvSpPr>
          <p:spPr>
            <a:xfrm>
              <a:off x="7685829" y="5982814"/>
              <a:ext cx="4399279" cy="430887"/>
            </a:xfrm>
            <a:prstGeom prst="rect">
              <a:avLst/>
            </a:prstGeom>
          </p:spPr>
          <p:txBody>
            <a:bodyPr wrap="square">
              <a:spAutoFit/>
            </a:bodyPr>
            <a:lstStyle/>
            <a:p>
              <a:r>
                <a:rPr lang="en-US" sz="1100" dirty="0">
                  <a:solidFill>
                    <a:schemeClr val="bg1"/>
                  </a:solidFill>
                  <a:hlinkClick r:id="rId4">
                    <a:extLst>
                      <a:ext uri="{A12FA001-AC4F-418D-AE19-62706E023703}">
                        <ahyp:hlinkClr xmlns:ahyp="http://schemas.microsoft.com/office/drawing/2018/hyperlinkcolor" val="tx"/>
                      </a:ext>
                    </a:extLst>
                  </a:hlinkClick>
                </a:rPr>
                <a:t>https://indico.cern.ch/event/757322/contributions/3387110/attachments/1839691/3015624/MPGD2019_WangXu_f.pdf</a:t>
              </a:r>
              <a:r>
                <a:rPr lang="en-US" sz="1100" dirty="0">
                  <a:solidFill>
                    <a:schemeClr val="bg1"/>
                  </a:solidFill>
                </a:rPr>
                <a:t> </a:t>
              </a:r>
            </a:p>
          </p:txBody>
        </p:sp>
      </p:grpSp>
    </p:spTree>
    <p:extLst>
      <p:ext uri="{BB962C8B-B14F-4D97-AF65-F5344CB8AC3E}">
        <p14:creationId xmlns:p14="http://schemas.microsoft.com/office/powerpoint/2010/main" val="20623406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3184</TotalTime>
  <Words>3746</Words>
  <Application>Microsoft Office PowerPoint</Application>
  <PresentationFormat>Widescreen</PresentationFormat>
  <Paragraphs>581</Paragraphs>
  <Slides>30</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Lucida Sans</vt:lpstr>
      <vt:lpstr>PingFangSC-Regular</vt:lpstr>
      <vt:lpstr>Times New Roman</vt:lpstr>
      <vt:lpstr>Wingdings</vt:lpstr>
      <vt:lpstr>Office Theme</vt:lpstr>
      <vt:lpstr>μRWELL-PICOSEC: The Development of Fast Timing Resistive Micro-WELL Detector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Gnanvo, Kondo (kg6cq)</dc:creator>
  <cp:lastModifiedBy>Gnanvo, Kondo (kg6cq)</cp:lastModifiedBy>
  <cp:revision>46</cp:revision>
  <dcterms:created xsi:type="dcterms:W3CDTF">2022-03-24T13:25:45Z</dcterms:created>
  <dcterms:modified xsi:type="dcterms:W3CDTF">2023-11-07T05:59:38Z</dcterms:modified>
</cp:coreProperties>
</file>