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8" r:id="rId1"/>
  </p:sldMasterIdLst>
  <p:notesMasterIdLst>
    <p:notesMasterId r:id="rId11"/>
  </p:notesMasterIdLst>
  <p:sldIdLst>
    <p:sldId id="257" r:id="rId2"/>
    <p:sldId id="272" r:id="rId3"/>
    <p:sldId id="306" r:id="rId4"/>
    <p:sldId id="311" r:id="rId5"/>
    <p:sldId id="308" r:id="rId6"/>
    <p:sldId id="310" r:id="rId7"/>
    <p:sldId id="309" r:id="rId8"/>
    <p:sldId id="305" r:id="rId9"/>
    <p:sldId id="304" r:id="rId10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2"/>
    </p:embeddedFont>
    <p:embeddedFont>
      <p:font typeface="Hind" panose="02000000000000000000" pitchFamily="2" charset="0"/>
      <p:regular r:id="rId13"/>
      <p:bold r:id="rId14"/>
    </p:embeddedFont>
    <p:embeddedFont>
      <p:font typeface="Inter" panose="020B0604020202020204" charset="0"/>
      <p:regular r:id="rId15"/>
      <p:bold r:id="rId16"/>
    </p:embeddedFont>
    <p:embeddedFont>
      <p:font typeface="Inter SemiBold" panose="020B0604020202020204" charset="0"/>
      <p:regular r:id="rId17"/>
      <p:bold r:id="rId18"/>
    </p:embeddedFont>
    <p:embeddedFont>
      <p:font typeface="Roboto Condensed" panose="020000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5000"/>
    <a:srgbClr val="144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2ADD4B-E422-4819-96D1-A784C4F472CF}" v="18" dt="2024-02-23T09:17:54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napToGrid="0">
      <p:cViewPr varScale="1">
        <p:scale>
          <a:sx n="143" d="100"/>
          <a:sy n="143" d="100"/>
        </p:scale>
        <p:origin x="102" y="102"/>
      </p:cViewPr>
      <p:guideLst>
        <p:guide pos="2880"/>
        <p:guide orient="horz" pos="162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Featherstone" userId="4662b9aa-5924-42a2-a564-290d64015de6" providerId="ADAL" clId="{8D2ADD4B-E422-4819-96D1-A784C4F472CF}"/>
    <pc:docChg chg="delSld modSld">
      <pc:chgData name="Adam Featherstone" userId="4662b9aa-5924-42a2-a564-290d64015de6" providerId="ADAL" clId="{8D2ADD4B-E422-4819-96D1-A784C4F472CF}" dt="2024-02-23T09:22:30.271" v="179" actId="47"/>
      <pc:docMkLst>
        <pc:docMk/>
      </pc:docMkLst>
      <pc:sldChg chg="modSp mod modNotesTx">
        <pc:chgData name="Adam Featherstone" userId="4662b9aa-5924-42a2-a564-290d64015de6" providerId="ADAL" clId="{8D2ADD4B-E422-4819-96D1-A784C4F472CF}" dt="2024-02-23T09:18:50.754" v="178" actId="113"/>
        <pc:sldMkLst>
          <pc:docMk/>
          <pc:sldMk cId="0" sldId="257"/>
        </pc:sldMkLst>
        <pc:spChg chg="mod">
          <ac:chgData name="Adam Featherstone" userId="4662b9aa-5924-42a2-a564-290d64015de6" providerId="ADAL" clId="{8D2ADD4B-E422-4819-96D1-A784C4F472CF}" dt="2024-02-23T09:17:40.932" v="147" actId="20577"/>
          <ac:spMkLst>
            <pc:docMk/>
            <pc:sldMk cId="0" sldId="257"/>
            <ac:spMk id="2" creationId="{32B6282D-0375-1353-B4FD-525F046147EB}"/>
          </ac:spMkLst>
        </pc:spChg>
        <pc:spChg chg="mod">
          <ac:chgData name="Adam Featherstone" userId="4662b9aa-5924-42a2-a564-290d64015de6" providerId="ADAL" clId="{8D2ADD4B-E422-4819-96D1-A784C4F472CF}" dt="2024-02-23T09:17:03.903" v="79" actId="6549"/>
          <ac:spMkLst>
            <pc:docMk/>
            <pc:sldMk cId="0" sldId="257"/>
            <ac:spMk id="694" creationId="{00000000-0000-0000-0000-000000000000}"/>
          </ac:spMkLst>
        </pc:spChg>
        <pc:spChg chg="mod">
          <ac:chgData name="Adam Featherstone" userId="4662b9aa-5924-42a2-a564-290d64015de6" providerId="ADAL" clId="{8D2ADD4B-E422-4819-96D1-A784C4F472CF}" dt="2024-02-23T09:17:15.722" v="91" actId="14100"/>
          <ac:spMkLst>
            <pc:docMk/>
            <pc:sldMk cId="0" sldId="257"/>
            <ac:spMk id="695" creationId="{00000000-0000-0000-0000-000000000000}"/>
          </ac:spMkLst>
        </pc:spChg>
      </pc:sldChg>
      <pc:sldChg chg="modSp modAnim modNotesTx">
        <pc:chgData name="Adam Featherstone" userId="4662b9aa-5924-42a2-a564-290d64015de6" providerId="ADAL" clId="{8D2ADD4B-E422-4819-96D1-A784C4F472CF}" dt="2024-02-23T09:18:02.104" v="167" actId="6549"/>
        <pc:sldMkLst>
          <pc:docMk/>
          <pc:sldMk cId="2271219075" sldId="272"/>
        </pc:sldMkLst>
        <pc:spChg chg="mod">
          <ac:chgData name="Adam Featherstone" userId="4662b9aa-5924-42a2-a564-290d64015de6" providerId="ADAL" clId="{8D2ADD4B-E422-4819-96D1-A784C4F472CF}" dt="2024-02-23T09:17:54.629" v="166" actId="5793"/>
          <ac:spMkLst>
            <pc:docMk/>
            <pc:sldMk cId="2271219075" sldId="272"/>
            <ac:spMk id="2" creationId="{F7FF94D7-D6F4-6F8C-D808-C8E6BF648339}"/>
          </ac:spMkLst>
        </pc:spChg>
      </pc:sldChg>
      <pc:sldChg chg="del modNotesTx">
        <pc:chgData name="Adam Featherstone" userId="4662b9aa-5924-42a2-a564-290d64015de6" providerId="ADAL" clId="{8D2ADD4B-E422-4819-96D1-A784C4F472CF}" dt="2024-02-23T09:22:30.271" v="179" actId="47"/>
        <pc:sldMkLst>
          <pc:docMk/>
          <pc:sldMk cId="3680955571" sldId="293"/>
        </pc:sldMkLst>
      </pc:sldChg>
      <pc:sldChg chg="modNotesTx">
        <pc:chgData name="Adam Featherstone" userId="4662b9aa-5924-42a2-a564-290d64015de6" providerId="ADAL" clId="{8D2ADD4B-E422-4819-96D1-A784C4F472CF}" dt="2024-02-23T09:18:10.454" v="170" actId="6549"/>
        <pc:sldMkLst>
          <pc:docMk/>
          <pc:sldMk cId="2093558200" sldId="295"/>
        </pc:sldMkLst>
      </pc:sldChg>
      <pc:sldChg chg="del modNotesTx">
        <pc:chgData name="Adam Featherstone" userId="4662b9aa-5924-42a2-a564-290d64015de6" providerId="ADAL" clId="{8D2ADD4B-E422-4819-96D1-A784C4F472CF}" dt="2024-02-23T09:22:30.271" v="179" actId="47"/>
        <pc:sldMkLst>
          <pc:docMk/>
          <pc:sldMk cId="49641232" sldId="297"/>
        </pc:sldMkLst>
      </pc:sldChg>
      <pc:sldChg chg="modNotesTx">
        <pc:chgData name="Adam Featherstone" userId="4662b9aa-5924-42a2-a564-290d64015de6" providerId="ADAL" clId="{8D2ADD4B-E422-4819-96D1-A784C4F472CF}" dt="2024-02-23T09:18:27.480" v="175" actId="6549"/>
        <pc:sldMkLst>
          <pc:docMk/>
          <pc:sldMk cId="1159752798" sldId="299"/>
        </pc:sldMkLst>
      </pc:sldChg>
      <pc:sldChg chg="modNotesTx">
        <pc:chgData name="Adam Featherstone" userId="4662b9aa-5924-42a2-a564-290d64015de6" providerId="ADAL" clId="{8D2ADD4B-E422-4819-96D1-A784C4F472CF}" dt="2024-02-23T09:18:31.380" v="176" actId="6549"/>
        <pc:sldMkLst>
          <pc:docMk/>
          <pc:sldMk cId="3154301835" sldId="301"/>
        </pc:sldMkLst>
      </pc:sldChg>
      <pc:sldChg chg="del modNotesTx">
        <pc:chgData name="Adam Featherstone" userId="4662b9aa-5924-42a2-a564-290d64015de6" providerId="ADAL" clId="{8D2ADD4B-E422-4819-96D1-A784C4F472CF}" dt="2024-02-23T09:22:30.271" v="179" actId="47"/>
        <pc:sldMkLst>
          <pc:docMk/>
          <pc:sldMk cId="2319674238" sldId="302"/>
        </pc:sldMkLst>
      </pc:sldChg>
      <pc:sldChg chg="del modNotesTx">
        <pc:chgData name="Adam Featherstone" userId="4662b9aa-5924-42a2-a564-290d64015de6" providerId="ADAL" clId="{8D2ADD4B-E422-4819-96D1-A784C4F472CF}" dt="2024-02-23T09:22:30.271" v="179" actId="47"/>
        <pc:sldMkLst>
          <pc:docMk/>
          <pc:sldMk cId="3159045325" sldId="303"/>
        </pc:sldMkLst>
      </pc:sldChg>
      <pc:sldChg chg="modNotesTx">
        <pc:chgData name="Adam Featherstone" userId="4662b9aa-5924-42a2-a564-290d64015de6" providerId="ADAL" clId="{8D2ADD4B-E422-4819-96D1-A784C4F472CF}" dt="2024-02-23T09:18:35.368" v="177" actId="6549"/>
        <pc:sldMkLst>
          <pc:docMk/>
          <pc:sldMk cId="1231821839" sldId="304"/>
        </pc:sldMkLst>
      </pc:sldChg>
      <pc:sldChg chg="modNotesTx">
        <pc:chgData name="Adam Featherstone" userId="4662b9aa-5924-42a2-a564-290d64015de6" providerId="ADAL" clId="{8D2ADD4B-E422-4819-96D1-A784C4F472CF}" dt="2024-02-23T09:18:04.997" v="168" actId="6549"/>
        <pc:sldMkLst>
          <pc:docMk/>
          <pc:sldMk cId="2803056001" sldId="306"/>
        </pc:sldMkLst>
      </pc:sldChg>
      <pc:sldChg chg="modNotesTx">
        <pc:chgData name="Adam Featherstone" userId="4662b9aa-5924-42a2-a564-290d64015de6" providerId="ADAL" clId="{8D2ADD4B-E422-4819-96D1-A784C4F472CF}" dt="2024-02-23T09:18:07.733" v="169" actId="6549"/>
        <pc:sldMkLst>
          <pc:docMk/>
          <pc:sldMk cId="2079581097" sldId="3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bdf0a645c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1bdf0a645c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60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A681A-A177-B531-5BC7-2D4AAC0A8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133EE-3303-4745-5B08-A0E7FEE76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8C919-3E4B-5AAE-D883-7DCE98BDD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50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C50B3-D62D-168E-7B7A-13F8ECDB7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DBF4B-48FD-689A-2510-50E411770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F023A-F162-625B-2F3A-989134594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138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A66C1-C47A-55F7-2365-F4019B552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06C3D-E030-98C3-CB86-7E673F5F2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81586-7A10-B72F-EEBE-41E548952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2016 Loch Lomond - https://indico.cern.ch/event/565879/overview</a:t>
            </a:r>
          </a:p>
          <a:p>
            <a:pPr marL="158750" indent="0">
              <a:buNone/>
            </a:pPr>
            <a:r>
              <a:rPr lang="en-GB" dirty="0"/>
              <a:t>2020 Online - https://indico.cern.ch/event/934314/overview</a:t>
            </a:r>
          </a:p>
        </p:txBody>
      </p:sp>
    </p:spTree>
    <p:extLst>
      <p:ext uri="{BB962C8B-B14F-4D97-AF65-F5344CB8AC3E}">
        <p14:creationId xmlns:p14="http://schemas.microsoft.com/office/powerpoint/2010/main" val="325691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9FDB4-53DE-9FF9-F326-DA6C89CA8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4CF10-A775-86BC-EA66-0985E6DA6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75ED5-7930-F647-7B7B-5B86B9A7D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950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BEDAF-45FB-CACA-7BA2-3CBB79D2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D7226-7A11-023B-7706-D6ECDDAF1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79046-5D22-5C8C-F121-136ADC190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786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07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4B9B-241F-0B74-9F52-34EFD1BA7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DD789-3F1B-5C8A-F4F7-F55AB0904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E734B-AA3E-AC26-71E3-8B0EEEC74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15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dark blu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7676650" y="3883625"/>
            <a:ext cx="1165927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purple">
  <p:cSld name="CUSTOM_1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1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1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5" name="Google Shape;6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5" y="353450"/>
            <a:ext cx="2267372" cy="20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dark blue">
  <p:cSld name="CUSTOM_12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2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458775" y="353450"/>
            <a:ext cx="2267373" cy="20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2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warm grey">
  <p:cSld name="CUSTOM_12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5" y="353450"/>
            <a:ext cx="2267372" cy="20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orange">
  <p:cSld name="CUSTOM_12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458775" y="353450"/>
            <a:ext cx="2267373" cy="20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yellow">
  <p:cSld name="CUSTOM_12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458775" y="353450"/>
            <a:ext cx="2267373" cy="20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dark green">
  <p:cSld name="CUSTOM_12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458775" y="353450"/>
            <a:ext cx="2267373" cy="20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dark blue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93" name="Google Shape;93;p18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dark green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98" name="Google Shape;98;p19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orange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04" name="Google Shape;104;p20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yellow">
  <p:cSld name="CUSTOM_1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09" name="Google Shape;109;p21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light green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6650" y="3883625"/>
            <a:ext cx="1165926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light green">
  <p:cSld name="CUSTOM_1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purpl">
  <p:cSld name="CUSTOM_1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light grey">
  <p:cSld name="CUSTOM_1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128" name="Google Shape;128;p25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5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light grey">
  <p:cSld name="CUSTOM_11_1_1_1_1_1_1_1">
    <p:bg>
      <p:bgPr>
        <a:solidFill>
          <a:srgbClr val="E6E4DB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yellow">
  <p:cSld name="CUSTOM_11_1_1_1_1_1_1_1_3">
    <p:bg>
      <p:bgPr>
        <a:solidFill>
          <a:srgbClr val="FFD200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orange">
  <p:cSld name="CUSTOM_11_1_1_1_1_1_1_1_3_1">
    <p:bg>
      <p:bgPr>
        <a:solidFill>
          <a:srgbClr val="FD5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42" name="Google Shape;142;p28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43" name="Google Shape;14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warm grey">
  <p:cSld name="CUSTOM_11_1_1_1_1_1_1_1_3_1_1">
    <p:bg>
      <p:bgPr>
        <a:solidFill>
          <a:srgbClr val="A6A09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48" name="Google Shape;14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light green">
  <p:cSld name="CUSTOM_11_1_1_1_1_1_1_1_3_1_1_1">
    <p:bg>
      <p:bgPr>
        <a:solidFill>
          <a:srgbClr val="78BF26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52" name="Google Shape;152;p30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53" name="Google Shape;15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purple">
  <p:cSld name="CUSTOM_11_1_1_1_1_1_1_1_3_1_1_1_1_1">
    <p:bg>
      <p:bgPr>
        <a:solidFill>
          <a:srgbClr val="3C0032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57" name="Google Shape;157;p31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58" name="Google Shape;158;p31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1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dark blue">
  <p:cSld name="CUSTOM_11_1_1_1_1_1_1_1_3_1_1_1_1_1_1_1">
    <p:bg>
      <p:bgPr>
        <a:solidFill>
          <a:srgbClr val="001E8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67" name="Google Shape;167;p33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8" name="Google Shape;168;p3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dark green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7676650" y="3883625"/>
            <a:ext cx="1165927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light grey">
  <p:cSld name="CUSTOM_11_1_1_1_1_1_1_1_2">
    <p:bg>
      <p:bgPr>
        <a:solidFill>
          <a:srgbClr val="E6E4DB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72" name="Google Shape;172;p34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73" name="Google Shape;173;p34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yellow">
  <p:cSld name="CUSTOM_11_1_1_1_1_1_1_1_1">
    <p:bg>
      <p:bgPr>
        <a:solidFill>
          <a:srgbClr val="FFD200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76" name="Google Shape;176;p35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orange">
  <p:cSld name="CUSTOM_11_1_1_1_1_1_1_1_1_1_1">
    <p:bg>
      <p:bgPr>
        <a:solidFill>
          <a:srgbClr val="FD500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80" name="Google Shape;180;p36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light green">
  <p:cSld name="CUSTOM_11_1_1_1_1_1_1_1_1_1_1_1_2">
    <p:bg>
      <p:bgPr>
        <a:solidFill>
          <a:srgbClr val="78BF2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84" name="Google Shape;184;p37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warm grey">
  <p:cSld name="CUSTOM_11_1_1_1_1_1_1_1_1_1_1_1_1">
    <p:bg>
      <p:bgPr>
        <a:solidFill>
          <a:srgbClr val="A6A09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88" name="Google Shape;188;p38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8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dark blue">
  <p:cSld name="CUSTOM_11_1_1_1_1_1_1_1_1_1_1_1_1_1">
    <p:bg>
      <p:bgPr>
        <a:solidFill>
          <a:srgbClr val="001E8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9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92" name="Google Shape;192;p39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dark green">
  <p:cSld name="CUSTOM_11_1_1_1_1_1_1_1_1_1_1_1_1_1_1">
    <p:bg>
      <p:bgPr>
        <a:solidFill>
          <a:srgbClr val="14483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0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96" name="Google Shape;196;p40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40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dark blue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2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04" name="Google Shape;204;p42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2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06" name="Google Shape;206;p42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dark green">
  <p:cSld name="CUSTOM_2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3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09" name="Google Shape;209;p43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3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11" name="Google Shape;211;p43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light green">
  <p:cSld name="CUSTOM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4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14" name="Google Shape;2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16" name="Google Shape;216;p44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orang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7676650" y="3883625"/>
            <a:ext cx="1165927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orange">
  <p:cSld name="CUSTOM_2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19" name="Google Shape;21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5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21" name="Google Shape;221;p45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yellow">
  <p:cSld name="CUSTOM_2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6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24" name="Google Shape;22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6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26" name="Google Shape;226;p46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purple">
  <p:cSld name="CUSTOM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7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9" name="Google Shape;229;p47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7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31" name="Google Shape;231;p47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warm grey">
  <p:cSld name="CUSTOM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8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4" name="Google Shape;23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8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36" name="Google Shape;236;p48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orange">
  <p:cSld name="CUSTOM_4_1">
    <p:bg>
      <p:bgPr>
        <a:solidFill>
          <a:srgbClr val="FD5000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1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1" name="Google Shape;251;p51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2" name="Google Shape;252;p51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53" name="Google Shape;253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1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51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yellow">
  <p:cSld name="CUSTOM_4_1_3">
    <p:bg>
      <p:bgPr>
        <a:solidFill>
          <a:srgbClr val="FFD200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2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8" name="Google Shape;258;p52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9" name="Google Shape;259;p52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60" name="Google Shape;260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2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52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dark blue">
  <p:cSld name="CUSTOM_4_1_2_1">
    <p:bg>
      <p:bgPr>
        <a:solidFill>
          <a:srgbClr val="001E82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3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65" name="Google Shape;265;p53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66" name="Google Shape;266;p53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67" name="Google Shape;267;p5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3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53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purple">
  <p:cSld name="CUSTOM_4_1_2_1_1">
    <p:bg>
      <p:bgPr>
        <a:solidFill>
          <a:srgbClr val="3C0032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4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72" name="Google Shape;272;p54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73" name="Google Shape;273;p54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74" name="Google Shape;274;p5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4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54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dark green">
  <p:cSld name="CUSTOM_4_1_2_1_1_1">
    <p:bg>
      <p:bgPr>
        <a:solidFill>
          <a:srgbClr val="144835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5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79" name="Google Shape;279;p55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80" name="Google Shape;280;p55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81" name="Google Shape;281;p5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5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55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light grey">
  <p:cSld name="CUSTOM_6">
    <p:bg>
      <p:bgPr>
        <a:solidFill>
          <a:srgbClr val="E6E4DB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8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00" name="Google Shape;300;p58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58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02" name="Google Shape;302;p58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03" name="Google Shape;303;p58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58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05" name="Google Shape;305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8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07" name="Google Shape;307;p58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08" name="Google Shape;308;p58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yellow">
  <p:cSld name="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7676650" y="3883625"/>
            <a:ext cx="1165927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warm grey">
  <p:cSld name="CUSTOM_6_2">
    <p:bg>
      <p:bgPr>
        <a:solidFill>
          <a:srgbClr val="A6A09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9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11" name="Google Shape;311;p59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59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13" name="Google Shape;313;p59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14" name="Google Shape;314;p59"/>
          <p:cNvSpPr txBox="1">
            <a:spLocks noGrp="1"/>
          </p:cNvSpPr>
          <p:nvPr>
            <p:ph type="subTitle" idx="5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15" name="Google Shape;315;p59"/>
          <p:cNvSpPr txBox="1">
            <a:spLocks noGrp="1"/>
          </p:cNvSpPr>
          <p:nvPr>
            <p:ph type="body" idx="6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59"/>
          <p:cNvSpPr txBox="1">
            <a:spLocks noGrp="1"/>
          </p:cNvSpPr>
          <p:nvPr>
            <p:ph type="subTitle" idx="7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17" name="Google Shape;317;p59"/>
          <p:cNvSpPr txBox="1">
            <a:spLocks noGrp="1"/>
          </p:cNvSpPr>
          <p:nvPr>
            <p:ph type="body" idx="8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59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pic>
        <p:nvPicPr>
          <p:cNvPr id="319" name="Google Shape;319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orange">
  <p:cSld name="CUSTOM_6_1">
    <p:bg>
      <p:bgPr>
        <a:solidFill>
          <a:srgbClr val="FD5000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0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22" name="Google Shape;322;p60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60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24" name="Google Shape;324;p60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25" name="Google Shape;325;p60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60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27" name="Google Shape;327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0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29" name="Google Shape;329;p60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30" name="Google Shape;330;p60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light green">
  <p:cSld name="CUSTOM_6_1_1">
    <p:bg>
      <p:bgPr>
        <a:solidFill>
          <a:srgbClr val="78BF26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1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33" name="Google Shape;333;p61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61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35" name="Google Shape;335;p61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36" name="Google Shape;336;p61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61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38" name="Google Shape;338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1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40" name="Google Shape;340;p61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41" name="Google Shape;341;p61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dark blue">
  <p:cSld name="CUSTOM_6_1_1_1_1">
    <p:bg>
      <p:bgPr>
        <a:solidFill>
          <a:srgbClr val="001E8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3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55" name="Google Shape;355;p63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63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57" name="Google Shape;357;p63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58" name="Google Shape;358;p63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63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60" name="Google Shape;360;p6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3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62" name="Google Shape;362;p63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63" name="Google Shape;363;p63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purple">
  <p:cSld name="CUSTOM_6_1_1_1_1_1">
    <p:bg>
      <p:bgPr>
        <a:solidFill>
          <a:srgbClr val="3C0032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4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66" name="Google Shape;366;p64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64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68" name="Google Shape;368;p64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69" name="Google Shape;369;p64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64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71" name="Google Shape;371;p6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4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73" name="Google Shape;373;p64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74" name="Google Shape;374;p64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dark green">
  <p:cSld name="CUSTOM_6_1_1_1_1_1_1">
    <p:bg>
      <p:bgPr>
        <a:solidFill>
          <a:srgbClr val="144835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5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77" name="Google Shape;377;p65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65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79" name="Google Shape;379;p65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80" name="Google Shape;380;p65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65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82" name="Google Shape;382;p6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5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84" name="Google Shape;384;p65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85" name="Google Shape;385;p65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light green">
  <p:cSld name="CUSTOM_7">
    <p:bg>
      <p:bgPr>
        <a:solidFill>
          <a:srgbClr val="78BF26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388" name="Google Shape;388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warm grey">
  <p:cSld name="CUSTOM_7_1">
    <p:bg>
      <p:bgPr>
        <a:solidFill>
          <a:srgbClr val="A6A09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7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393" name="Google Shape;393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light grey">
  <p:cSld name="CUSTOM_7_1_1">
    <p:bg>
      <p:bgPr>
        <a:solidFill>
          <a:srgbClr val="E6E4DB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8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397" name="Google Shape;39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yellow">
  <p:cSld name="CUSTOM_7_1_1_1">
    <p:bg>
      <p:bgPr>
        <a:solidFill>
          <a:srgbClr val="FFD200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9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401" name="Google Shape;40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purple">
  <p:cSld name="TITLE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7676650" y="3883625"/>
            <a:ext cx="1165927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orange">
  <p:cSld name="CUSTOM_7_1_1_1_1_1">
    <p:bg>
      <p:bgPr>
        <a:solidFill>
          <a:srgbClr val="FD5000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70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405" name="Google Shape;405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purple">
  <p:cSld name="CUSTOM_7_1_1_1_1_1_1">
    <p:bg>
      <p:bgPr>
        <a:solidFill>
          <a:srgbClr val="3C0032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71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1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409" name="Google Shape;40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dark blue">
  <p:cSld name="CUSTOM_7_1_1_1_1_1_1_1_1">
    <p:bg>
      <p:bgPr>
        <a:solidFill>
          <a:srgbClr val="001E82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7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73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417" name="Google Shape;41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warm grey 2">
  <p:cSld name="CUSTOM_7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5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423" name="Google Shape;42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yellow" userDrawn="1">
  <p:cSld name="CUSTOM_8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3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471" name="Google Shape;47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9;p67">
            <a:extLst>
              <a:ext uri="{FF2B5EF4-FFF2-40B4-BE49-F238E27FC236}">
                <a16:creationId xmlns:a16="http://schemas.microsoft.com/office/drawing/2014/main" id="{761E6BD2-6D0A-A57C-D5C4-5B879AC573A4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FFD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90;p67">
            <a:extLst>
              <a:ext uri="{FF2B5EF4-FFF2-40B4-BE49-F238E27FC236}">
                <a16:creationId xmlns:a16="http://schemas.microsoft.com/office/drawing/2014/main" id="{0733C13C-B971-BE72-ADD8-5CCDFE74E532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FFD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91;p67">
            <a:extLst>
              <a:ext uri="{FF2B5EF4-FFF2-40B4-BE49-F238E27FC236}">
                <a16:creationId xmlns:a16="http://schemas.microsoft.com/office/drawing/2014/main" id="{0719373D-21AE-FE00-4BAC-923DE412803E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FFD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093B3D96-0A89-F76C-10F3-740860048BB7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0507467-9C33-5389-6753-E8A044465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AB61DA34-A08E-1872-31A4-C85E0497FD89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D92AB1-9247-3A7D-4BA4-58D90512F8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9B6E7AE5-DF63-43B2-7E6A-EF9E1F2F5291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0E2C587-2A9E-959F-CE32-84714E1B1D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BC599DD2-EA33-DC9C-98F5-D44F6CDCB53E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87894BF-67F7-1E1A-112C-3E830386D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86EFB1C4-9DBD-B749-D47C-C0D42CEE19E2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60A5F33-A2DA-AD8A-C47C-8F45DB698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FC5A5740-95D5-007E-D200-94D3C65A8A60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01FBF6A-0EF2-DF88-FFA9-860A8AD9DB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544B83B2-4F8C-24D1-2E5A-6EBE1EF972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5F8CCD42-50CA-1258-27EB-608FB96B2E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BECE6E15-9F5B-E3C6-513A-AA884CFE77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warm grey" userDrawn="1">
  <p:cSld name="CUSTOM_8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4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495" name="Google Shape;495;p84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7;p68">
            <a:extLst>
              <a:ext uri="{FF2B5EF4-FFF2-40B4-BE49-F238E27FC236}">
                <a16:creationId xmlns:a16="http://schemas.microsoft.com/office/drawing/2014/main" id="{AE8A05B3-EBA4-6AA2-4DA3-DCE45CC68E04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A6A0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08;p68">
            <a:extLst>
              <a:ext uri="{FF2B5EF4-FFF2-40B4-BE49-F238E27FC236}">
                <a16:creationId xmlns:a16="http://schemas.microsoft.com/office/drawing/2014/main" id="{E31CAC28-1305-600E-393A-2A5091E808BF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A6A0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09;p68">
            <a:extLst>
              <a:ext uri="{FF2B5EF4-FFF2-40B4-BE49-F238E27FC236}">
                <a16:creationId xmlns:a16="http://schemas.microsoft.com/office/drawing/2014/main" id="{CFDA3C9D-5088-6CCF-FF7F-ADA47DD2A9AA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A6A0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2A4492C6-FA98-1E8C-2919-B1EF982614CA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F108211-26AF-9E2C-D179-49DAF7F3E6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2027850F-6FC2-316F-6A27-4DB497AC3E19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FEBA1E-5995-00EC-E090-7E02BE975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844F945B-CD57-50B6-DFAA-AC1698C279D2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4FA57DB-09D8-A289-2C38-B6B3B55D3A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A27A9CE2-CC34-25D1-FDE9-19F359DC77D6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72CD837-2FA4-648C-623E-AA4B089BB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5E78EA00-8B6E-F62E-0704-F04291D680F0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E268419-7591-FCAE-4E15-EFC6C0E17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0037EFEB-D402-74E8-A22B-5E3FF5592B61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4332348-2068-6D30-49D4-B162C996C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394CAF2-DA8E-BA43-5B94-0F327CD7FD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2A179F62-742C-717B-A124-C203FB1AE2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B24A9089-F654-EE3A-0A1C-0C93131A54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dark blue" userDrawn="1">
  <p:cSld name="CUSTOM_8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5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13" name="Google Shape;51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25;p69">
            <a:extLst>
              <a:ext uri="{FF2B5EF4-FFF2-40B4-BE49-F238E27FC236}">
                <a16:creationId xmlns:a16="http://schemas.microsoft.com/office/drawing/2014/main" id="{DAE6E8AA-4BD5-F16F-0221-7A004151C82F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001E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26;p69">
            <a:extLst>
              <a:ext uri="{FF2B5EF4-FFF2-40B4-BE49-F238E27FC236}">
                <a16:creationId xmlns:a16="http://schemas.microsoft.com/office/drawing/2014/main" id="{86582501-6FDF-BE50-F040-C35A47C44268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001E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27;p69">
            <a:extLst>
              <a:ext uri="{FF2B5EF4-FFF2-40B4-BE49-F238E27FC236}">
                <a16:creationId xmlns:a16="http://schemas.microsoft.com/office/drawing/2014/main" id="{F5C425DC-DE61-7A21-95AD-90E0A27DD143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001E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BFD862FA-8C21-F542-6FEC-C1BC5DA6BB48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FC34A9C-2EC4-D053-0982-35432609D2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D937BF8E-31AE-CF23-BE6B-F09FA7478384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0100D85-7B50-76D3-A75C-BA5019C56E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A7A8E8BF-9F36-90D7-C8B0-380ABAAB9007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657EEAD-1FF7-A426-1254-E015F4B0D3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1F821C80-6BBF-3DE8-3DC3-9FF0CE487611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F0CD54F-DA66-1887-0A9B-1F1506BFE5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A4D5B688-FFC7-0385-C879-E4EEB776AB95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FF0D966-FEB6-30C1-A917-9CE1BE6740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83BCD019-E058-B175-A8CB-EEFF384BB15F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6B4AEC1-B7B3-5469-7739-BF88B99C4F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C50BE02A-AD99-9F04-3055-586BC0047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8939E66D-54A4-778B-6746-9ABD2A0106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3C92F18F-735B-7FA0-35FA-20D408C4E4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purple" userDrawn="1">
  <p:cSld name="CUSTOM_8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6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31" name="Google Shape;53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43;p70">
            <a:extLst>
              <a:ext uri="{FF2B5EF4-FFF2-40B4-BE49-F238E27FC236}">
                <a16:creationId xmlns:a16="http://schemas.microsoft.com/office/drawing/2014/main" id="{D6A20D70-C961-5224-6018-194BF3D343C0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3C00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44;p70">
            <a:extLst>
              <a:ext uri="{FF2B5EF4-FFF2-40B4-BE49-F238E27FC236}">
                <a16:creationId xmlns:a16="http://schemas.microsoft.com/office/drawing/2014/main" id="{4CF28C63-BD7F-2B7A-31E0-399AB4D4426A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3C00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45;p70">
            <a:extLst>
              <a:ext uri="{FF2B5EF4-FFF2-40B4-BE49-F238E27FC236}">
                <a16:creationId xmlns:a16="http://schemas.microsoft.com/office/drawing/2014/main" id="{6AF93506-18D2-7C1C-4716-00B75EE889C4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3C00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809B20B9-E212-7489-4846-76354E7823C8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4A950F8-BFC2-40FE-D696-38CCCC83B0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79E5482F-1439-1EE1-2A10-0FF1EC9208E6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405947B-617F-CAEE-E5B8-616D63E6D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DB3B4248-223B-07E6-C92D-C17DAF052A68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35DD4AE-9A74-DF9B-AE44-D78DCD38E9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A9FA8985-3E04-ED46-DD68-B394DC295766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648EE76-1B06-F522-0CA1-4775FF4094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97430875-4D08-059D-6F8E-A3B5AD17F57E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FE8464-78C5-DA25-8F98-887AD54539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CC39F3E5-19E0-D4D7-43CD-EE635F8AFEBF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BA25211-5FBB-BF8A-BA65-13682F3AD8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ADDE877-3F25-9399-3F3E-6AABDBBDB7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96D69EE0-1A37-EFB1-B597-CF58E1F18D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D1DB0AB3-5558-E8CF-6371-38890A958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dark green" userDrawn="1">
  <p:cSld name="CUSTOM_8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7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49" name="Google Shape;54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61;p71">
            <a:extLst>
              <a:ext uri="{FF2B5EF4-FFF2-40B4-BE49-F238E27FC236}">
                <a16:creationId xmlns:a16="http://schemas.microsoft.com/office/drawing/2014/main" id="{4E0E99B0-B9EF-E956-AA5D-6D111BC264B7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62;p71">
            <a:extLst>
              <a:ext uri="{FF2B5EF4-FFF2-40B4-BE49-F238E27FC236}">
                <a16:creationId xmlns:a16="http://schemas.microsoft.com/office/drawing/2014/main" id="{3B3C9DFC-C960-2035-EEB2-76EDA1652F33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63;p71">
            <a:extLst>
              <a:ext uri="{FF2B5EF4-FFF2-40B4-BE49-F238E27FC236}">
                <a16:creationId xmlns:a16="http://schemas.microsoft.com/office/drawing/2014/main" id="{5A411947-1DA3-6752-ECBD-7F91C60E475A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C43CA4FE-8E2A-0197-65C2-12D0AB52705F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1F735E6-6438-626A-EF63-6F3DF626B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6AEF53B1-1F02-4081-B314-01265FC5CB36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9950970-3BE0-3B83-3CC7-1E21021F2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27A87DC7-7D37-7A60-ABAD-23C557190388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94DBF0F-5E73-B40E-9556-5864474EBB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709FC59D-93BF-AE5C-947E-8400DD9F8B94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DAB4C0-7AA0-4A3B-526E-71CE720A6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413BD52A-26F4-A4FA-1F0F-C36926D5FCF2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DB5DB2-F331-53C7-9E65-E4EC1A2E36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2926F49E-CD13-0543-82A8-431ED234ED9E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018822D-1209-76E0-E010-461BFF592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B88425E-D032-F738-007E-ECBE31FEC4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4652C836-8B2A-6D59-6494-C0BDB81FFF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B8260759-D4E4-DE9F-6B37-9981FB8D5D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light green" userDrawn="1">
  <p:cSld name="CUSTOM_8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8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67" name="Google Shape;567;p88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79;p72">
            <a:extLst>
              <a:ext uri="{FF2B5EF4-FFF2-40B4-BE49-F238E27FC236}">
                <a16:creationId xmlns:a16="http://schemas.microsoft.com/office/drawing/2014/main" id="{27B222DD-7EDA-A3B5-2B25-581B26EE1D21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480;p72">
            <a:extLst>
              <a:ext uri="{FF2B5EF4-FFF2-40B4-BE49-F238E27FC236}">
                <a16:creationId xmlns:a16="http://schemas.microsoft.com/office/drawing/2014/main" id="{5B8CD6BC-49EA-73D7-18D0-FC6D5C9CEEAF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81;p72">
            <a:extLst>
              <a:ext uri="{FF2B5EF4-FFF2-40B4-BE49-F238E27FC236}">
                <a16:creationId xmlns:a16="http://schemas.microsoft.com/office/drawing/2014/main" id="{26DADE39-E206-3D23-7A31-780345EFB17B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483;p72">
            <a:extLst>
              <a:ext uri="{FF2B5EF4-FFF2-40B4-BE49-F238E27FC236}">
                <a16:creationId xmlns:a16="http://schemas.microsoft.com/office/drawing/2014/main" id="{00CA3CBD-02D0-5AED-764D-C97C83066527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BC60B7-F679-4ADD-D1FD-E2E5E47D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25" name="Google Shape;485;p72">
            <a:extLst>
              <a:ext uri="{FF2B5EF4-FFF2-40B4-BE49-F238E27FC236}">
                <a16:creationId xmlns:a16="http://schemas.microsoft.com/office/drawing/2014/main" id="{44440995-6B51-8FE1-F617-36BE63ABE0C0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75E2D3E-FE24-8D42-C7CB-9236F5CC0B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27" name="Google Shape;483;p72">
            <a:extLst>
              <a:ext uri="{FF2B5EF4-FFF2-40B4-BE49-F238E27FC236}">
                <a16:creationId xmlns:a16="http://schemas.microsoft.com/office/drawing/2014/main" id="{35E4A460-8104-A62E-256B-C373E4A77230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C8430EF-B474-E847-CF7B-31A99F108D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29" name="Google Shape;485;p72">
            <a:extLst>
              <a:ext uri="{FF2B5EF4-FFF2-40B4-BE49-F238E27FC236}">
                <a16:creationId xmlns:a16="http://schemas.microsoft.com/office/drawing/2014/main" id="{9B766E8C-C5FA-B468-FAAF-FC9D44B49F35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E1BE203-DBA6-3F07-B668-361C0845D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31" name="Google Shape;483;p72">
            <a:extLst>
              <a:ext uri="{FF2B5EF4-FFF2-40B4-BE49-F238E27FC236}">
                <a16:creationId xmlns:a16="http://schemas.microsoft.com/office/drawing/2014/main" id="{411B533F-00C4-981D-3399-3F4F56855262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84466A8-DCA6-7844-8278-6F589A7B35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33" name="Google Shape;485;p72">
            <a:extLst>
              <a:ext uri="{FF2B5EF4-FFF2-40B4-BE49-F238E27FC236}">
                <a16:creationId xmlns:a16="http://schemas.microsoft.com/office/drawing/2014/main" id="{92A22280-CBE2-B78D-0A29-DDBA583B50CC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169B2DB-EB86-0D5B-D4CF-AA6325C04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234F10FD-D150-7E21-8F43-81C73A2BB4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7D7CEE2A-8190-ECAF-5811-86243D9760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A46FB77D-97CE-8B0D-4C35-AC3D7FEA30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warm grey">
  <p:cSld name="TITLE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7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6650" y="3883625"/>
            <a:ext cx="1165926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dark green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9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89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1" name="Google Shape;571;p89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2" name="Google Shape;572;p89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3" name="Google Shape;573;p89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74" name="Google Shape;57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light green">
  <p:cSld name="CUSTOM_9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0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90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90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9" name="Google Shape;579;p90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80" name="Google Shape;580;p90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81" name="Google Shape;581;p90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warm grey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1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4" name="Google Shape;584;p91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91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91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91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88" name="Google Shape;588;p91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orange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2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92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3" name="Google Shape;593;p92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92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92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dark blue">
  <p:cSld name="CUSTOM_9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5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95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95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14" name="Google Shape;614;p95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15" name="Google Shape;615;p95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616" name="Google Shape;61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light grey" userDrawn="1">
  <p:cSld name="CUSTOM_10_1">
    <p:bg>
      <p:bgPr>
        <a:solidFill>
          <a:srgbClr val="E6E4DB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6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619" name="Google Shape;619;p96"/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D97B8-A9FB-2AE1-0A31-6C7CF9FE2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statement and imag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195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statement and imag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639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statement and image l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3443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statement and image dark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15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full page background image">
  <p:cSld name="TITLE_1_1_1_1_1_1_1_1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4973400" cy="3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3"/>
          </p:nvPr>
        </p:nvSpPr>
        <p:spPr>
          <a:xfrm>
            <a:off x="370225" y="439125"/>
            <a:ext cx="28155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3">
            <a:alphaModFix/>
          </a:blip>
          <a:srcRect l="29" r="29"/>
          <a:stretch/>
        </p:blipFill>
        <p:spPr>
          <a:xfrm>
            <a:off x="7676650" y="3883625"/>
            <a:ext cx="1165927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statement and image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7121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statement and image plu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784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statement and image dark green">
    <p:bg>
      <p:bgPr>
        <a:solidFill>
          <a:srgbClr val="144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9400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dark blue">
  <p:cSld name="BLANK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1" name="Google Shape;651;p104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52" name="Google Shape;652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0337" y="1601050"/>
            <a:ext cx="4903327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orange">
  <p:cSld name="BLANK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5" name="Google Shape;655;p105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56" name="Google Shape;656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337" y="1601050"/>
            <a:ext cx="4903327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en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3" name="Google Shape;663;p107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64" name="Google Shape;66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337" y="1601050"/>
            <a:ext cx="4903327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dark green">
  <p:cSld name="BLANK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7" name="Google Shape;667;p108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68" name="Google Shape;668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0337" y="1601050"/>
            <a:ext cx="4903327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purple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1" name="Google Shape;671;p109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72" name="Google Shape;672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0337" y="1601050"/>
            <a:ext cx="4903327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y">
  <p:cSld name="BLANK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5" name="Google Shape;675;p110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76" name="Google Shape;67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337" y="1601050"/>
            <a:ext cx="4903327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y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9" name="Google Shape;679;p111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80" name="Google Shape;68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337" y="1601050"/>
            <a:ext cx="4903327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light green">
  <p:cSld name="CUSTOM_1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5" y="353450"/>
            <a:ext cx="2267372" cy="20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 dirty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warm grey">
  <p:cSld name="f. left text and multi image warm grey">
    <p:bg>
      <p:bgPr>
        <a:solidFill>
          <a:srgbClr val="A6A09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6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86" name="Google Shape;286;p56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87" name="Google Shape;287;p56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88" name="Google Shape;288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6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0" name="Google Shape;290;p56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894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pos="204">
          <p15:clr>
            <a:srgbClr val="FBAE40"/>
          </p15:clr>
        </p15:guide>
        <p15:guide id="3" orient="horz" pos="237">
          <p15:clr>
            <a:srgbClr val="FBAE40"/>
          </p15:clr>
        </p15:guide>
        <p15:guide id="4" orient="horz" pos="3003">
          <p15:clr>
            <a:srgbClr val="FBAE40"/>
          </p15:clr>
        </p15:guide>
        <p15:guide id="5" pos="431">
          <p15:clr>
            <a:srgbClr val="FBAE40"/>
          </p15:clr>
        </p15:guide>
        <p15:guide id="6" pos="53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Condensed"/>
              <a:buNone/>
              <a:defRPr sz="2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4" r:id="rId49"/>
    <p:sldLayoutId id="2147483705" r:id="rId50"/>
    <p:sldLayoutId id="2147483706" r:id="rId51"/>
    <p:sldLayoutId id="2147483707" r:id="rId52"/>
    <p:sldLayoutId id="2147483709" r:id="rId53"/>
    <p:sldLayoutId id="2147483710" r:id="rId54"/>
    <p:sldLayoutId id="2147483711" r:id="rId55"/>
    <p:sldLayoutId id="2147483712" r:id="rId56"/>
    <p:sldLayoutId id="2147483713" r:id="rId57"/>
    <p:sldLayoutId id="2147483714" r:id="rId58"/>
    <p:sldLayoutId id="2147483715" r:id="rId59"/>
    <p:sldLayoutId id="2147483716" r:id="rId60"/>
    <p:sldLayoutId id="2147483717" r:id="rId61"/>
    <p:sldLayoutId id="2147483719" r:id="rId62"/>
    <p:sldLayoutId id="2147483721" r:id="rId63"/>
    <p:sldLayoutId id="2147483729" r:id="rId64"/>
    <p:sldLayoutId id="2147483730" r:id="rId65"/>
    <p:sldLayoutId id="2147483731" r:id="rId66"/>
    <p:sldLayoutId id="2147483732" r:id="rId67"/>
    <p:sldLayoutId id="2147483733" r:id="rId68"/>
    <p:sldLayoutId id="2147483734" r:id="rId69"/>
    <p:sldLayoutId id="2147483735" r:id="rId70"/>
    <p:sldLayoutId id="2147483736" r:id="rId71"/>
    <p:sldLayoutId id="2147483737" r:id="rId72"/>
    <p:sldLayoutId id="2147483738" r:id="rId73"/>
    <p:sldLayoutId id="2147483741" r:id="rId74"/>
    <p:sldLayoutId id="2147483742" r:id="rId75"/>
    <p:sldLayoutId id="2147483773" r:id="rId76"/>
    <p:sldLayoutId id="2147483774" r:id="rId77"/>
    <p:sldLayoutId id="2147483775" r:id="rId78"/>
    <p:sldLayoutId id="2147483776" r:id="rId79"/>
    <p:sldLayoutId id="2147483777" r:id="rId80"/>
    <p:sldLayoutId id="2147483778" r:id="rId81"/>
    <p:sldLayoutId id="2147483779" r:id="rId82"/>
    <p:sldLayoutId id="2147483750" r:id="rId83"/>
    <p:sldLayoutId id="2147483751" r:id="rId84"/>
    <p:sldLayoutId id="2147483753" r:id="rId85"/>
    <p:sldLayoutId id="2147483754" r:id="rId86"/>
    <p:sldLayoutId id="2147483755" r:id="rId87"/>
    <p:sldLayoutId id="2147483756" r:id="rId88"/>
    <p:sldLayoutId id="2147483757" r:id="rId89"/>
    <p:sldLayoutId id="2147483780" r:id="rId9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2" pos="204" userDrawn="1">
          <p15:clr>
            <a:srgbClr val="F26B43"/>
          </p15:clr>
        </p15:guide>
        <p15:guide id="3" orient="horz" pos="3003" userDrawn="1">
          <p15:clr>
            <a:srgbClr val="F26B43"/>
          </p15:clr>
        </p15:guide>
        <p15:guide id="4" orient="horz" pos="237" userDrawn="1">
          <p15:clr>
            <a:srgbClr val="F26B43"/>
          </p15:clr>
        </p15:guide>
        <p15:guide id="5" pos="55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indico.cern.ch/event/565879/overview" TargetMode="External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hyperlink" Target="https://indico.cern.ch/event/934314/overview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mblingmadness.co.uk/lendal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8.png"/><Relationship Id="rId4" Type="http://schemas.openxmlformats.org/officeDocument/2006/relationships/hyperlink" Target="https://maps.app.goo.gl/o65fjyVtGtcfagVS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3"/>
          <p:cNvSpPr txBox="1">
            <a:spLocks noGrp="1"/>
          </p:cNvSpPr>
          <p:nvPr>
            <p:ph type="ctrTitle"/>
          </p:nvPr>
        </p:nvSpPr>
        <p:spPr>
          <a:xfrm>
            <a:off x="210172" y="1254350"/>
            <a:ext cx="6404637" cy="1732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EIC UK 2024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94" name="Google Shape;694;p113"/>
          <p:cNvSpPr txBox="1">
            <a:spLocks noGrp="1"/>
          </p:cNvSpPr>
          <p:nvPr>
            <p:ph type="title" idx="2"/>
          </p:nvPr>
        </p:nvSpPr>
        <p:spPr>
          <a:xfrm>
            <a:off x="227350" y="258150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2"/>
                </a:solidFill>
              </a:rPr>
              <a:t>Stephen JD Kay</a:t>
            </a:r>
            <a:br>
              <a:rPr lang="en-GB" b="1" dirty="0">
                <a:solidFill>
                  <a:schemeClr val="accent2"/>
                </a:solidFill>
              </a:rPr>
            </a:br>
            <a:r>
              <a:rPr lang="en-GB" b="1" dirty="0">
                <a:solidFill>
                  <a:schemeClr val="accent2"/>
                </a:solidFill>
              </a:rPr>
              <a:t>01/03/24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2" name="Google Shape;695;p113">
            <a:extLst>
              <a:ext uri="{FF2B5EF4-FFF2-40B4-BE49-F238E27FC236}">
                <a16:creationId xmlns:a16="http://schemas.microsoft.com/office/drawing/2014/main" id="{32B6282D-0375-1353-B4FD-525F046147EB}"/>
              </a:ext>
            </a:extLst>
          </p:cNvPr>
          <p:cNvSpPr txBox="1">
            <a:spLocks/>
          </p:cNvSpPr>
          <p:nvPr/>
        </p:nvSpPr>
        <p:spPr>
          <a:xfrm>
            <a:off x="227350" y="3337507"/>
            <a:ext cx="5197002" cy="123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Roboto Condensed"/>
              <a:buNone/>
              <a:defRPr sz="5900" b="1" i="0" u="none" strike="noStrike" cap="none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dirty="0">
                <a:solidFill>
                  <a:schemeClr val="accent2"/>
                </a:solidFill>
              </a:rPr>
              <a:t>UNIVERSITY OF YORK</a:t>
            </a:r>
          </a:p>
          <a:p>
            <a:r>
              <a:rPr lang="en-GB" sz="2800" dirty="0">
                <a:solidFill>
                  <a:schemeClr val="accent2"/>
                </a:solidFill>
              </a:rPr>
              <a:t>KINGS MANOR K/133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FF94D7-D6F4-6F8C-D808-C8E6BF648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" y="1623060"/>
            <a:ext cx="4914855" cy="283224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GB" b="1" dirty="0"/>
              <a:t>Welcome to York!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Practical info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Brief overview of schedule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Context – Previous Meetings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Context – UK EIC Work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Acknowledgements</a:t>
            </a:r>
          </a:p>
          <a:p>
            <a:pPr>
              <a:buClr>
                <a:schemeClr val="accent1"/>
              </a:buClr>
            </a:pPr>
            <a:endParaRPr lang="en-GB" b="1" dirty="0"/>
          </a:p>
          <a:p>
            <a:pPr>
              <a:buClr>
                <a:schemeClr val="accent1"/>
              </a:buClr>
            </a:pPr>
            <a:endParaRPr lang="en-GB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0DE020-BAE1-7D74-F9E6-60C460AE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30" y="315279"/>
            <a:ext cx="4849875" cy="776054"/>
          </a:xfrm>
        </p:spPr>
        <p:txBody>
          <a:bodyPr lIns="0" tIns="0" rIns="0" bIns="0" anchor="t"/>
          <a:lstStyle/>
          <a:p>
            <a:r>
              <a:rPr lang="en-GB" dirty="0"/>
              <a:t>WELCOME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1BE21E4-E7E3-DD0C-470D-F07A049C2F5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8426" r="8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12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3078A-8E0D-8EB9-2597-4BF3905C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DF55DE68-6EBB-5DA2-0FEB-2E333AB57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5" y="218809"/>
            <a:ext cx="5745483" cy="733691"/>
          </a:xfrm>
        </p:spPr>
        <p:txBody>
          <a:bodyPr anchor="t"/>
          <a:lstStyle/>
          <a:p>
            <a:r>
              <a:rPr lang="en-GB" dirty="0"/>
              <a:t>Practical Info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1CC6738-B850-BC0E-7775-88317F7F2BC8}"/>
              </a:ext>
            </a:extLst>
          </p:cNvPr>
          <p:cNvGrpSpPr/>
          <p:nvPr/>
        </p:nvGrpSpPr>
        <p:grpSpPr>
          <a:xfrm>
            <a:off x="308681" y="2553918"/>
            <a:ext cx="8526638" cy="444306"/>
            <a:chOff x="308681" y="2553918"/>
            <a:chExt cx="8526638" cy="44430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56E9BCA-3ACA-66B0-98F9-B4FA577C2A31}"/>
                </a:ext>
              </a:extLst>
            </p:cNvPr>
            <p:cNvSpPr/>
            <p:nvPr/>
          </p:nvSpPr>
          <p:spPr>
            <a:xfrm>
              <a:off x="308681" y="255391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No fire alarm tests planned today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7BA526-3844-C18B-FAE8-6DF17E720EF7}"/>
                </a:ext>
              </a:extLst>
            </p:cNvPr>
            <p:cNvSpPr/>
            <p:nvPr/>
          </p:nvSpPr>
          <p:spPr>
            <a:xfrm>
              <a:off x="684213" y="255391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8EDF20E-1C2A-7FA9-2846-DC0667E8CC4C}"/>
              </a:ext>
            </a:extLst>
          </p:cNvPr>
          <p:cNvGrpSpPr/>
          <p:nvPr/>
        </p:nvGrpSpPr>
        <p:grpSpPr>
          <a:xfrm>
            <a:off x="308681" y="3143598"/>
            <a:ext cx="8526638" cy="444306"/>
            <a:chOff x="308681" y="3143598"/>
            <a:chExt cx="8526638" cy="44430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66C6FFF-5AD7-9E4B-F555-606C0409822A}"/>
                </a:ext>
              </a:extLst>
            </p:cNvPr>
            <p:cNvSpPr/>
            <p:nvPr/>
          </p:nvSpPr>
          <p:spPr>
            <a:xfrm>
              <a:off x="308681" y="314359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Please evacuate if there is an alarm!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92F3F9-9BCC-DAF6-5DB9-2E1CD44A626A}"/>
                </a:ext>
              </a:extLst>
            </p:cNvPr>
            <p:cNvSpPr/>
            <p:nvPr/>
          </p:nvSpPr>
          <p:spPr>
            <a:xfrm>
              <a:off x="684212" y="314359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722FA0B-3E65-C22F-3B15-30C3E1B539F4}"/>
              </a:ext>
            </a:extLst>
          </p:cNvPr>
          <p:cNvGrpSpPr/>
          <p:nvPr/>
        </p:nvGrpSpPr>
        <p:grpSpPr>
          <a:xfrm>
            <a:off x="308681" y="3733278"/>
            <a:ext cx="8526638" cy="444306"/>
            <a:chOff x="308681" y="3733278"/>
            <a:chExt cx="8526638" cy="44430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3C083A6-F9FA-FEAE-5902-BB96E5995176}"/>
                </a:ext>
              </a:extLst>
            </p:cNvPr>
            <p:cNvSpPr/>
            <p:nvPr/>
          </p:nvSpPr>
          <p:spPr>
            <a:xfrm>
              <a:off x="308681" y="373327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Follow instructions from porters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9A6137-109B-3068-6A3A-E66718D44BDD}"/>
                </a:ext>
              </a:extLst>
            </p:cNvPr>
            <p:cNvSpPr/>
            <p:nvPr/>
          </p:nvSpPr>
          <p:spPr>
            <a:xfrm>
              <a:off x="684210" y="373327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5024DF-664C-FA4F-F25A-0618C335C3F7}"/>
              </a:ext>
            </a:extLst>
          </p:cNvPr>
          <p:cNvGrpSpPr/>
          <p:nvPr/>
        </p:nvGrpSpPr>
        <p:grpSpPr>
          <a:xfrm>
            <a:off x="308681" y="1371152"/>
            <a:ext cx="8526638" cy="447712"/>
            <a:chOff x="308681" y="1371152"/>
            <a:chExt cx="8526638" cy="44771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43C0F56-E260-311F-21B3-5EF2E9977D37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Refreshments/lunch will be provided in this room (K/133)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91554AD-A0F4-D9AD-1BF6-0A7E45801344}"/>
                </a:ext>
              </a:extLst>
            </p:cNvPr>
            <p:cNvSpPr/>
            <p:nvPr/>
          </p:nvSpPr>
          <p:spPr>
            <a:xfrm>
              <a:off x="684213" y="1371152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9DDA69-B83E-3FE6-0003-D63AD6BE4E61}"/>
              </a:ext>
            </a:extLst>
          </p:cNvPr>
          <p:cNvSpPr/>
          <p:nvPr/>
        </p:nvSpPr>
        <p:spPr>
          <a:xfrm>
            <a:off x="308681" y="1964238"/>
            <a:ext cx="8526638" cy="444306"/>
          </a:xfrm>
          <a:prstGeom prst="roundRect">
            <a:avLst/>
          </a:prstGeom>
          <a:gradFill>
            <a:gsLst>
              <a:gs pos="0">
                <a:schemeClr val="accent2"/>
              </a:gs>
              <a:gs pos="80000">
                <a:schemeClr val="bg1"/>
              </a:gs>
              <a:gs pos="63000">
                <a:schemeClr val="accent2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Weather permitting, benches available in the courtyard too</a:t>
            </a:r>
          </a:p>
        </p:txBody>
      </p:sp>
    </p:spTree>
    <p:extLst>
      <p:ext uri="{BB962C8B-B14F-4D97-AF65-F5344CB8AC3E}">
        <p14:creationId xmlns:p14="http://schemas.microsoft.com/office/powerpoint/2010/main" val="3525716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91FBC-4D45-3855-6B5B-FDC7B157E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A929C65B-5366-0B42-B325-5CF9FA4C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5" y="218809"/>
            <a:ext cx="5745483" cy="733691"/>
          </a:xfrm>
        </p:spPr>
        <p:txBody>
          <a:bodyPr anchor="t"/>
          <a:lstStyle/>
          <a:p>
            <a:r>
              <a:rPr lang="en-GB" dirty="0"/>
              <a:t>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0B1313-B76B-C9E3-6477-89262BDFE27C}"/>
              </a:ext>
            </a:extLst>
          </p:cNvPr>
          <p:cNvGrpSpPr/>
          <p:nvPr/>
        </p:nvGrpSpPr>
        <p:grpSpPr>
          <a:xfrm>
            <a:off x="308681" y="2553918"/>
            <a:ext cx="8526638" cy="444306"/>
            <a:chOff x="308681" y="2553918"/>
            <a:chExt cx="8526638" cy="44430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D8FCDB-F642-C0F8-B75A-FBB2552BD58C}"/>
                </a:ext>
              </a:extLst>
            </p:cNvPr>
            <p:cNvSpPr/>
            <p:nvPr/>
          </p:nvSpPr>
          <p:spPr>
            <a:xfrm>
              <a:off x="308681" y="255391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Focus on detectors and hardware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B57985-902D-3CA3-8D81-8283FBC57203}"/>
                </a:ext>
              </a:extLst>
            </p:cNvPr>
            <p:cNvSpPr/>
            <p:nvPr/>
          </p:nvSpPr>
          <p:spPr>
            <a:xfrm>
              <a:off x="684213" y="2553918"/>
              <a:ext cx="108057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+mj-lt"/>
                </a:rPr>
                <a:t>Afternoon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DEF39B-331F-BF16-7362-340AB88599CF}"/>
              </a:ext>
            </a:extLst>
          </p:cNvPr>
          <p:cNvSpPr/>
          <p:nvPr/>
        </p:nvSpPr>
        <p:spPr>
          <a:xfrm>
            <a:off x="308681" y="3733278"/>
            <a:ext cx="8526638" cy="444306"/>
          </a:xfrm>
          <a:prstGeom prst="roundRect">
            <a:avLst/>
          </a:prstGeom>
          <a:gradFill>
            <a:gsLst>
              <a:gs pos="0">
                <a:schemeClr val="accent1"/>
              </a:gs>
              <a:gs pos="80000">
                <a:schemeClr val="bg1"/>
              </a:gs>
              <a:gs pos="63000">
                <a:schemeClr val="accent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Open discussion session to close the day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294057-8474-FAE8-0952-6A55AEDB9979}"/>
              </a:ext>
            </a:extLst>
          </p:cNvPr>
          <p:cNvGrpSpPr/>
          <p:nvPr/>
        </p:nvGrpSpPr>
        <p:grpSpPr>
          <a:xfrm>
            <a:off x="308681" y="1371152"/>
            <a:ext cx="8526638" cy="447712"/>
            <a:chOff x="308681" y="1371152"/>
            <a:chExt cx="8526638" cy="44771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28665DB-9204-F771-D6F3-D8F55E8F788E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Focus on physics topics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7D6825-CFCA-5E35-4B46-70CBE0110E31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+mj-lt"/>
                </a:rPr>
                <a:t>Morning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463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D6B70-7F38-6623-C621-857243749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2B21DD99-3853-644D-047F-93588280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5" y="218809"/>
            <a:ext cx="5745483" cy="733691"/>
          </a:xfrm>
        </p:spPr>
        <p:txBody>
          <a:bodyPr anchor="t"/>
          <a:lstStyle/>
          <a:p>
            <a:r>
              <a:rPr lang="en-GB" dirty="0"/>
              <a:t>Previous Meetings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605DED-2EAA-A9C8-3620-6BF3C10BF528}"/>
              </a:ext>
            </a:extLst>
          </p:cNvPr>
          <p:cNvGrpSpPr/>
          <p:nvPr/>
        </p:nvGrpSpPr>
        <p:grpSpPr>
          <a:xfrm>
            <a:off x="308681" y="2553918"/>
            <a:ext cx="8526638" cy="444306"/>
            <a:chOff x="308681" y="2553918"/>
            <a:chExt cx="8526638" cy="44430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0480CF2-4B4C-691E-EBC0-4B1F2816E99B}"/>
                </a:ext>
              </a:extLst>
            </p:cNvPr>
            <p:cNvSpPr/>
            <p:nvPr/>
          </p:nvSpPr>
          <p:spPr>
            <a:xfrm>
              <a:off x="308681" y="255391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First UK EIC workshop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BA7260A-421F-EBBF-49EF-4DA2EE2650B7}"/>
                </a:ext>
              </a:extLst>
            </p:cNvPr>
            <p:cNvSpPr/>
            <p:nvPr/>
          </p:nvSpPr>
          <p:spPr>
            <a:xfrm>
              <a:off x="684213" y="2553918"/>
              <a:ext cx="108057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97E234-5D45-DDDA-E5FD-F386093F4A4E}"/>
              </a:ext>
            </a:extLst>
          </p:cNvPr>
          <p:cNvGrpSpPr/>
          <p:nvPr/>
        </p:nvGrpSpPr>
        <p:grpSpPr>
          <a:xfrm>
            <a:off x="308681" y="1371152"/>
            <a:ext cx="8526638" cy="447712"/>
            <a:chOff x="308681" y="1371152"/>
            <a:chExt cx="8526638" cy="44771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74045E7-F794-5C13-1EE0-22613F20D3C1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Workshop in Loch Lomond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4AEA057-5FCF-DF64-6BC3-4F8B5CDC245C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+mj-lt"/>
                </a:rPr>
                <a:t>2016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7E6C17-ECE5-6FD2-0932-13210F26FA10}"/>
              </a:ext>
            </a:extLst>
          </p:cNvPr>
          <p:cNvSpPr/>
          <p:nvPr/>
        </p:nvSpPr>
        <p:spPr>
          <a:xfrm>
            <a:off x="308681" y="3733278"/>
            <a:ext cx="8526638" cy="444306"/>
          </a:xfrm>
          <a:prstGeom prst="roundRect">
            <a:avLst/>
          </a:prstGeom>
          <a:gradFill>
            <a:gsLst>
              <a:gs pos="0">
                <a:schemeClr val="accent1"/>
              </a:gs>
              <a:gs pos="80000">
                <a:schemeClr val="bg1"/>
              </a:gs>
              <a:gs pos="63000">
                <a:schemeClr val="accent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https://indico.cern.ch/event/565879/overview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02CD00-521A-6365-B435-64D25E19E3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07" r="22207"/>
          <a:stretch/>
        </p:blipFill>
        <p:spPr>
          <a:xfrm>
            <a:off x="323849" y="1101421"/>
            <a:ext cx="4886325" cy="3672079"/>
          </a:xfrm>
          <a:prstGeom prst="roundRect">
            <a:avLst>
              <a:gd name="adj" fmla="val 13697"/>
            </a:avLst>
          </a:prstGeom>
          <a:ln w="38100">
            <a:solidFill>
              <a:schemeClr val="accent2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9059D5F-714A-38EA-55C3-81E458028C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38" r="13238"/>
          <a:stretch/>
        </p:blipFill>
        <p:spPr>
          <a:xfrm>
            <a:off x="5753101" y="1120356"/>
            <a:ext cx="3075150" cy="3637683"/>
          </a:xfrm>
          <a:prstGeom prst="roundRect">
            <a:avLst/>
          </a:prstGeom>
          <a:ln w="38100">
            <a:solidFill>
              <a:schemeClr val="accent2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6C97BA8-D943-4344-0C80-3D5EC0B00406}"/>
              </a:ext>
            </a:extLst>
          </p:cNvPr>
          <p:cNvGrpSpPr/>
          <p:nvPr/>
        </p:nvGrpSpPr>
        <p:grpSpPr>
          <a:xfrm>
            <a:off x="461081" y="2706318"/>
            <a:ext cx="8526638" cy="444306"/>
            <a:chOff x="308681" y="2553918"/>
            <a:chExt cx="8526638" cy="44430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6346707-5F22-03D0-D8DC-7C6E0B4AA070}"/>
                </a:ext>
              </a:extLst>
            </p:cNvPr>
            <p:cNvSpPr/>
            <p:nvPr/>
          </p:nvSpPr>
          <p:spPr>
            <a:xfrm>
              <a:off x="308681" y="255391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Setting the scene for current EIC involvement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7F07FC-62F3-C7F4-1EA9-57D11D1F35CF}"/>
                </a:ext>
              </a:extLst>
            </p:cNvPr>
            <p:cNvSpPr/>
            <p:nvPr/>
          </p:nvSpPr>
          <p:spPr>
            <a:xfrm>
              <a:off x="684213" y="2553918"/>
              <a:ext cx="108057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A373D3-BD2A-1C93-9F28-44308D6DD502}"/>
              </a:ext>
            </a:extLst>
          </p:cNvPr>
          <p:cNvGrpSpPr/>
          <p:nvPr/>
        </p:nvGrpSpPr>
        <p:grpSpPr>
          <a:xfrm>
            <a:off x="461081" y="1523552"/>
            <a:ext cx="8526638" cy="447712"/>
            <a:chOff x="308681" y="1371152"/>
            <a:chExt cx="8526638" cy="44771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A70AE41-6B60-22E7-0205-F2D7886E707F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Online workshop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476FE3B-CD63-1DF9-88C6-8966F1D533BD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+mj-lt"/>
                </a:rPr>
                <a:t>2020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BCC7433-D09E-66A6-7CFE-841C9216EC94}"/>
              </a:ext>
            </a:extLst>
          </p:cNvPr>
          <p:cNvSpPr/>
          <p:nvPr/>
        </p:nvSpPr>
        <p:spPr>
          <a:xfrm>
            <a:off x="461081" y="3885678"/>
            <a:ext cx="8526638" cy="444306"/>
          </a:xfrm>
          <a:prstGeom prst="roundRect">
            <a:avLst/>
          </a:prstGeom>
          <a:gradFill>
            <a:gsLst>
              <a:gs pos="0">
                <a:schemeClr val="accent1"/>
              </a:gs>
              <a:gs pos="80000">
                <a:schemeClr val="bg1"/>
              </a:gs>
              <a:gs pos="63000">
                <a:schemeClr val="accent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https://indico.cern.ch/event/934314/overview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24F75B2-9DE7-EBA9-D4F4-9EE8F2F975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015" b="3015"/>
          <a:stretch/>
        </p:blipFill>
        <p:spPr>
          <a:xfrm>
            <a:off x="327869" y="1120356"/>
            <a:ext cx="4886325" cy="3672079"/>
          </a:xfrm>
          <a:prstGeom prst="roundRect">
            <a:avLst>
              <a:gd name="adj" fmla="val 13697"/>
            </a:avLst>
          </a:prstGeom>
          <a:ln w="38100">
            <a:solidFill>
              <a:schemeClr val="accent2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3C1579C-F7F1-B1C6-1947-7DD313C3DA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337" r="11337"/>
          <a:stretch/>
        </p:blipFill>
        <p:spPr>
          <a:xfrm>
            <a:off x="5757121" y="1139291"/>
            <a:ext cx="3075150" cy="3637683"/>
          </a:xfrm>
          <a:prstGeom prst="round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66291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BE17B-A931-0E65-1AA0-A920A916C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6056614F-9AFA-9D71-18D1-238A98EB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5" y="218809"/>
            <a:ext cx="6801043" cy="733691"/>
          </a:xfrm>
        </p:spPr>
        <p:txBody>
          <a:bodyPr anchor="t"/>
          <a:lstStyle/>
          <a:p>
            <a:r>
              <a:rPr lang="en-GB" dirty="0"/>
              <a:t>UK Involvement with the EIC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0A61956-9374-31D0-4D50-05942D331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37" b="7437"/>
          <a:stretch/>
        </p:blipFill>
        <p:spPr>
          <a:xfrm>
            <a:off x="327869" y="1120356"/>
            <a:ext cx="4886325" cy="3672079"/>
          </a:xfrm>
          <a:prstGeom prst="roundRect">
            <a:avLst>
              <a:gd name="adj" fmla="val 13697"/>
            </a:avLst>
          </a:prstGeom>
          <a:ln w="38100">
            <a:solidFill>
              <a:schemeClr val="accent2"/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26014B2-66A9-BC10-54C3-6E8DFAFB598A}"/>
              </a:ext>
            </a:extLst>
          </p:cNvPr>
          <p:cNvGrpSpPr/>
          <p:nvPr/>
        </p:nvGrpSpPr>
        <p:grpSpPr>
          <a:xfrm>
            <a:off x="5381625" y="1155252"/>
            <a:ext cx="3453694" cy="447712"/>
            <a:chOff x="308681" y="1371152"/>
            <a:chExt cx="8526638" cy="44771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53C43B8-4B9F-5EBE-A554-E8319376BE4A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Interest across the country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8C5891-F51A-9143-556F-8396C59C7E59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DBC09E-5CE6-CA76-F7BD-DFD85CBBD9CF}"/>
              </a:ext>
            </a:extLst>
          </p:cNvPr>
          <p:cNvGrpSpPr/>
          <p:nvPr/>
        </p:nvGrpSpPr>
        <p:grpSpPr>
          <a:xfrm>
            <a:off x="5381625" y="1944467"/>
            <a:ext cx="3453694" cy="447712"/>
            <a:chOff x="308681" y="1371152"/>
            <a:chExt cx="8526638" cy="447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471DFFE-76E0-5320-A3DC-57C0F74C63C4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Most also </a:t>
              </a:r>
              <a:r>
                <a:rPr lang="en-GB" b="1" dirty="0" err="1">
                  <a:solidFill>
                    <a:schemeClr val="tx1"/>
                  </a:solidFill>
                </a:rPr>
                <a:t>ePIC</a:t>
              </a:r>
              <a:r>
                <a:rPr lang="en-GB" b="1" dirty="0">
                  <a:solidFill>
                    <a:schemeClr val="tx1"/>
                  </a:solidFill>
                </a:rPr>
                <a:t> members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B35344-980F-2F1C-E72A-23CBE637F0F4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298301-188A-2498-27C3-5EF642B6AC25}"/>
              </a:ext>
            </a:extLst>
          </p:cNvPr>
          <p:cNvGrpSpPr/>
          <p:nvPr/>
        </p:nvGrpSpPr>
        <p:grpSpPr>
          <a:xfrm>
            <a:off x="5381625" y="2740495"/>
            <a:ext cx="3453694" cy="444306"/>
            <a:chOff x="356053" y="1371152"/>
            <a:chExt cx="8526638" cy="44430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FD1AFAF-E5FB-C54A-5300-400C125D303D}"/>
                </a:ext>
              </a:extLst>
            </p:cNvPr>
            <p:cNvSpPr/>
            <p:nvPr/>
          </p:nvSpPr>
          <p:spPr>
            <a:xfrm>
              <a:off x="356053" y="1371152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Nuclear and Particle physics interests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0A727AE-B27A-CC75-D1E4-850FC765292F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EF73E5-B9CB-EF4D-02A8-6957FC396089}"/>
              </a:ext>
            </a:extLst>
          </p:cNvPr>
          <p:cNvGrpSpPr/>
          <p:nvPr/>
        </p:nvGrpSpPr>
        <p:grpSpPr>
          <a:xfrm>
            <a:off x="5381625" y="3533117"/>
            <a:ext cx="3453694" cy="444306"/>
            <a:chOff x="356053" y="1371152"/>
            <a:chExt cx="8526638" cy="44430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6F9A6F1-E58B-9C15-3E0F-9A38B87F24A0}"/>
                </a:ext>
              </a:extLst>
            </p:cNvPr>
            <p:cNvSpPr/>
            <p:nvPr/>
          </p:nvSpPr>
          <p:spPr>
            <a:xfrm>
              <a:off x="356053" y="1371152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New links/partners?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2206DC4-A57C-33E0-8704-D879F8FC5A2A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ABF9C-9DF4-3F96-DA29-708B60BD64D2}"/>
              </a:ext>
            </a:extLst>
          </p:cNvPr>
          <p:cNvGrpSpPr/>
          <p:nvPr/>
        </p:nvGrpSpPr>
        <p:grpSpPr>
          <a:xfrm>
            <a:off x="5381625" y="4325739"/>
            <a:ext cx="3453694" cy="444306"/>
            <a:chOff x="356053" y="1371152"/>
            <a:chExt cx="8526638" cy="44430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EF0D5C-C207-9560-4A29-8BCF1D2E9182}"/>
                </a:ext>
              </a:extLst>
            </p:cNvPr>
            <p:cNvSpPr/>
            <p:nvPr/>
          </p:nvSpPr>
          <p:spPr>
            <a:xfrm>
              <a:off x="356053" y="1371152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 err="1">
                  <a:solidFill>
                    <a:schemeClr val="tx1"/>
                  </a:solidFill>
                </a:rPr>
                <a:t>ePIC</a:t>
              </a:r>
              <a:r>
                <a:rPr lang="en-GB" b="1" dirty="0">
                  <a:solidFill>
                    <a:schemeClr val="tx1"/>
                  </a:solidFill>
                </a:rPr>
                <a:t> TDR is coming…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2C7381-CDEB-C9A5-FB17-C1289E517F99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119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D0C06-01DC-9B3A-0B67-05A31C6BF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E4941FC6-17A1-B41A-C6A3-E869E4D8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5" y="218809"/>
            <a:ext cx="5745483" cy="733691"/>
          </a:xfrm>
        </p:spPr>
        <p:txBody>
          <a:bodyPr anchor="t"/>
          <a:lstStyle/>
          <a:p>
            <a:r>
              <a:rPr lang="en-GB" dirty="0"/>
              <a:t>Acknowledgements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B5C63-9F1A-FC67-671A-7031FF615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0" r="10450"/>
          <a:stretch/>
        </p:blipFill>
        <p:spPr>
          <a:xfrm>
            <a:off x="327869" y="1120356"/>
            <a:ext cx="4886325" cy="3672079"/>
          </a:xfrm>
          <a:prstGeom prst="roundRect">
            <a:avLst>
              <a:gd name="adj" fmla="val 13697"/>
            </a:avLst>
          </a:prstGeom>
          <a:ln w="38100">
            <a:solidFill>
              <a:srgbClr val="FD5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0C7D81-FC0F-3136-3D0A-F09E848CFA78}"/>
              </a:ext>
            </a:extLst>
          </p:cNvPr>
          <p:cNvGrpSpPr/>
          <p:nvPr/>
        </p:nvGrpSpPr>
        <p:grpSpPr>
          <a:xfrm>
            <a:off x="5381625" y="1371150"/>
            <a:ext cx="3453694" cy="2089455"/>
            <a:chOff x="308681" y="1371152"/>
            <a:chExt cx="8526638" cy="4443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742B95A-4864-0B98-88BA-C037DC345EBD}"/>
                </a:ext>
              </a:extLst>
            </p:cNvPr>
            <p:cNvSpPr/>
            <p:nvPr/>
          </p:nvSpPr>
          <p:spPr>
            <a:xfrm>
              <a:off x="308681" y="1374558"/>
              <a:ext cx="8526638" cy="156014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The organisers would like to acknowledge the support of the IOP for this event.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C5881E-965D-CC08-54EB-4856E300E85A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184115-2BD0-D9BA-9D43-52D0D9191C07}"/>
              </a:ext>
            </a:extLst>
          </p:cNvPr>
          <p:cNvGrpSpPr/>
          <p:nvPr/>
        </p:nvGrpSpPr>
        <p:grpSpPr>
          <a:xfrm>
            <a:off x="5381625" y="2555529"/>
            <a:ext cx="3453694" cy="2089455"/>
            <a:chOff x="308681" y="1371152"/>
            <a:chExt cx="8526638" cy="44430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D8ADAC-A323-3708-0F0F-AFF31D5193F5}"/>
                </a:ext>
              </a:extLst>
            </p:cNvPr>
            <p:cNvSpPr/>
            <p:nvPr/>
          </p:nvSpPr>
          <p:spPr>
            <a:xfrm>
              <a:off x="308681" y="1374558"/>
              <a:ext cx="8526638" cy="156014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Support has enabled the free nature of the event and the catering.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45692A-8159-FD7F-3514-9D06245DFF12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620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CBC3-8794-52B2-3E09-FFDA1462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3062750"/>
            <a:ext cx="5253600" cy="147115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STEPHEN.KAY@YORK.AC.UK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STUART.FEGAN@YORK.AC.UK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b="1" i="0" dirty="0">
                <a:solidFill>
                  <a:schemeClr val="tx1"/>
                </a:solidFill>
                <a:effectLst/>
              </a:rPr>
              <a:t>OLIVER.JEVONS@GLASGOW.AC.UK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8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52A59-7780-186B-7E4E-A12B09EC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F4651-63F3-104F-5AA5-A365D69B9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" y="2287524"/>
            <a:ext cx="5104349" cy="28170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GB" b="1" dirty="0">
                <a:hlinkClick r:id="rId3"/>
              </a:rPr>
              <a:t>House of Trembling Madness (</a:t>
            </a:r>
            <a:r>
              <a:rPr lang="en-GB" b="1" dirty="0" err="1">
                <a:hlinkClick r:id="rId3"/>
              </a:rPr>
              <a:t>Lendal</a:t>
            </a:r>
            <a:r>
              <a:rPr lang="en-GB" b="1" dirty="0">
                <a:hlinkClick r:id="rId3"/>
              </a:rPr>
              <a:t>)</a:t>
            </a:r>
            <a:endParaRPr lang="en-GB" b="1" dirty="0"/>
          </a:p>
          <a:p>
            <a:pPr>
              <a:buClr>
                <a:schemeClr val="accent1"/>
              </a:buClr>
            </a:pPr>
            <a:r>
              <a:rPr lang="en-GB" b="1" dirty="0">
                <a:hlinkClick r:id="rId4"/>
              </a:rPr>
              <a:t>Short 5 minute walk</a:t>
            </a:r>
            <a:endParaRPr lang="en-GB" b="1" dirty="0"/>
          </a:p>
          <a:p>
            <a:pPr>
              <a:buClr>
                <a:schemeClr val="accent1"/>
              </a:buClr>
            </a:pPr>
            <a:r>
              <a:rPr lang="en-GB" b="1" dirty="0"/>
              <a:t>Close to station (~10 minutes)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Food available</a:t>
            </a:r>
          </a:p>
          <a:p>
            <a:pPr marL="101600" indent="0">
              <a:buClr>
                <a:schemeClr val="accent1"/>
              </a:buClr>
              <a:buNone/>
            </a:pPr>
            <a:endParaRPr lang="en-GB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A2F0AB-4207-2C3B-6A46-DDFD31B0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30" y="315279"/>
            <a:ext cx="4849875" cy="776054"/>
          </a:xfrm>
        </p:spPr>
        <p:txBody>
          <a:bodyPr lIns="0" tIns="0" rIns="0" bIns="0" anchor="t"/>
          <a:lstStyle/>
          <a:p>
            <a:r>
              <a:rPr lang="en-GB" dirty="0"/>
              <a:t>FOR THOSE NOT IMMEDIATELY AWAY AT 17:00…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1CA8130-5831-C806-A4FA-1D272E1CF26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t="851" b="8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41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Brand template">
  <a:themeElements>
    <a:clrScheme name="Simple Light">
      <a:dk1>
        <a:srgbClr val="000000"/>
      </a:dk1>
      <a:lt1>
        <a:srgbClr val="FFFFFF"/>
      </a:lt1>
      <a:dk2>
        <a:srgbClr val="A6A091"/>
      </a:dk2>
      <a:lt2>
        <a:srgbClr val="E6E4DB"/>
      </a:lt2>
      <a:accent1>
        <a:srgbClr val="FD5000"/>
      </a:accent1>
      <a:accent2>
        <a:srgbClr val="FFD200"/>
      </a:accent2>
      <a:accent3>
        <a:srgbClr val="78BF26"/>
      </a:accent3>
      <a:accent4>
        <a:srgbClr val="00C2DE"/>
      </a:accent4>
      <a:accent5>
        <a:srgbClr val="001E82"/>
      </a:accent5>
      <a:accent6>
        <a:srgbClr val="3C0032"/>
      </a:accent6>
      <a:hlink>
        <a:srgbClr val="0097A7"/>
      </a:hlink>
      <a:folHlink>
        <a:srgbClr val="0097A7"/>
      </a:folHlink>
    </a:clrScheme>
    <a:fontScheme name="Custom 2">
      <a:majorFont>
        <a:latin typeface="York Grot SemiBold Condense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</TotalTime>
  <Words>295</Words>
  <Application>Microsoft Office PowerPoint</Application>
  <PresentationFormat>On-screen Show (16:9)</PresentationFormat>
  <Paragraphs>49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Inter SemiBold</vt:lpstr>
      <vt:lpstr>Roboto Condensed</vt:lpstr>
      <vt:lpstr>Bebas Neue</vt:lpstr>
      <vt:lpstr>Hind</vt:lpstr>
      <vt:lpstr>Inter</vt:lpstr>
      <vt:lpstr>Brand template</vt:lpstr>
      <vt:lpstr>EIC UK 2024</vt:lpstr>
      <vt:lpstr>WELCOME</vt:lpstr>
      <vt:lpstr>Practical Info</vt:lpstr>
      <vt:lpstr>Schedule</vt:lpstr>
      <vt:lpstr>Previous Meetings</vt:lpstr>
      <vt:lpstr>UK Involvement with the EIC</vt:lpstr>
      <vt:lpstr>Acknowledgements</vt:lpstr>
      <vt:lpstr>STEPHEN.KAY@YORK.AC.UK STUART.FEGAN@YORK.AC.UK OLIVER.JEVONS@GLASGOW.AC.UK </vt:lpstr>
      <vt:lpstr>FOR THOSE NOT IMMEDIATELY AWAY AT 17:00…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theme</dc:title>
  <cp:lastModifiedBy>Stephen Kay</cp:lastModifiedBy>
  <cp:revision>29</cp:revision>
  <dcterms:modified xsi:type="dcterms:W3CDTF">2024-03-01T12:23:42Z</dcterms:modified>
  <cp:contentStatus/>
</cp:coreProperties>
</file>