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notesMasterIdLst>
    <p:notesMasterId r:id="rId25"/>
  </p:notesMasterIdLst>
  <p:sldIdLst>
    <p:sldId id="256" r:id="rId2"/>
    <p:sldId id="750" r:id="rId3"/>
    <p:sldId id="856" r:id="rId4"/>
    <p:sldId id="858" r:id="rId5"/>
    <p:sldId id="640" r:id="rId6"/>
    <p:sldId id="761" r:id="rId7"/>
    <p:sldId id="765" r:id="rId8"/>
    <p:sldId id="797" r:id="rId9"/>
    <p:sldId id="766" r:id="rId10"/>
    <p:sldId id="763" r:id="rId11"/>
    <p:sldId id="767" r:id="rId12"/>
    <p:sldId id="653" r:id="rId13"/>
    <p:sldId id="879" r:id="rId14"/>
    <p:sldId id="693" r:id="rId15"/>
    <p:sldId id="695" r:id="rId16"/>
    <p:sldId id="696" r:id="rId17"/>
    <p:sldId id="698" r:id="rId18"/>
    <p:sldId id="700" r:id="rId19"/>
    <p:sldId id="880" r:id="rId20"/>
    <p:sldId id="892" r:id="rId21"/>
    <p:sldId id="584" r:id="rId22"/>
    <p:sldId id="400" r:id="rId23"/>
    <p:sldId id="8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FF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92"/>
    <a:srgbClr val="FF9900"/>
    <a:srgbClr val="1FB01F"/>
    <a:srgbClr val="5BC85B"/>
    <a:srgbClr val="0070C0"/>
    <a:srgbClr val="00508C"/>
    <a:srgbClr val="FFFFB7"/>
    <a:srgbClr val="FF4141"/>
    <a:srgbClr val="414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072037-80B9-40FB-8D7F-383371C0A727}" v="85" dt="2023-12-08T14:51:46.7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1" autoAdjust="0"/>
    <p:restoredTop sz="94492" autoAdjust="0"/>
  </p:normalViewPr>
  <p:slideViewPr>
    <p:cSldViewPr snapToGrid="0">
      <p:cViewPr varScale="1">
        <p:scale>
          <a:sx n="110" d="100"/>
          <a:sy n="110" d="100"/>
        </p:scale>
        <p:origin x="8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Long" userId="6c2fd083e3647dc1" providerId="LiveId" clId="{B69F3A8C-CC30-417C-8324-1A1E97F8AA8E}"/>
    <pc:docChg chg="undo redo custSel addSld delSld modSld sldOrd modShowInfo">
      <pc:chgData name="Elena Long" userId="6c2fd083e3647dc1" providerId="LiveId" clId="{B69F3A8C-CC30-417C-8324-1A1E97F8AA8E}" dt="2022-08-11T23:20:45.598" v="5247" actId="14100"/>
      <pc:docMkLst>
        <pc:docMk/>
      </pc:docMkLst>
      <pc:sldChg chg="modSp mod">
        <pc:chgData name="Elena Long" userId="6c2fd083e3647dc1" providerId="LiveId" clId="{B69F3A8C-CC30-417C-8324-1A1E97F8AA8E}" dt="2022-08-09T18:11:43.933" v="116" actId="20577"/>
        <pc:sldMkLst>
          <pc:docMk/>
          <pc:sldMk cId="2398926399" sldId="256"/>
        </pc:sldMkLst>
        <pc:spChg chg="mod">
          <ac:chgData name="Elena Long" userId="6c2fd083e3647dc1" providerId="LiveId" clId="{B69F3A8C-CC30-417C-8324-1A1E97F8AA8E}" dt="2022-08-09T18:11:43.933" v="116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6c2fd083e3647dc1" providerId="LiveId" clId="{B69F3A8C-CC30-417C-8324-1A1E97F8AA8E}" dt="2022-08-09T18:11:16.203" v="58" actId="20577"/>
          <ac:spMkLst>
            <pc:docMk/>
            <pc:sldMk cId="2398926399" sldId="256"/>
            <ac:spMk id="55" creationId="{00000000-0000-0000-0000-000000000000}"/>
          </ac:spMkLst>
        </pc:spChg>
      </pc:sldChg>
      <pc:sldChg chg="addSp modSp add mod modAnim">
        <pc:chgData name="Elena Long" userId="6c2fd083e3647dc1" providerId="LiveId" clId="{B69F3A8C-CC30-417C-8324-1A1E97F8AA8E}" dt="2022-08-10T20:11:17.761" v="4661"/>
        <pc:sldMkLst>
          <pc:docMk/>
          <pc:sldMk cId="2618950168" sldId="260"/>
        </pc:sldMkLst>
        <pc:spChg chg="mod">
          <ac:chgData name="Elena Long" userId="6c2fd083e3647dc1" providerId="LiveId" clId="{B69F3A8C-CC30-417C-8324-1A1E97F8AA8E}" dt="2022-08-10T20:10:46.353" v="4633"/>
          <ac:spMkLst>
            <pc:docMk/>
            <pc:sldMk cId="2618950168" sldId="260"/>
            <ac:spMk id="7" creationId="{CD3FF764-8E91-4FAB-A02A-E4DA150118FB}"/>
          </ac:spMkLst>
        </pc:spChg>
        <pc:spChg chg="mod">
          <ac:chgData name="Elena Long" userId="6c2fd083e3647dc1" providerId="LiveId" clId="{B69F3A8C-CC30-417C-8324-1A1E97F8AA8E}" dt="2022-08-10T20:10:46.353" v="4633"/>
          <ac:spMkLst>
            <pc:docMk/>
            <pc:sldMk cId="2618950168" sldId="260"/>
            <ac:spMk id="8" creationId="{B8227D54-EC65-474C-B492-51B29CC15BA0}"/>
          </ac:spMkLst>
        </pc:spChg>
        <pc:picChg chg="add mod">
          <ac:chgData name="Elena Long" userId="6c2fd083e3647dc1" providerId="LiveId" clId="{B69F3A8C-CC30-417C-8324-1A1E97F8AA8E}" dt="2022-08-10T20:11:11.063" v="4660" actId="1038"/>
          <ac:picMkLst>
            <pc:docMk/>
            <pc:sldMk cId="2618950168" sldId="260"/>
            <ac:picMk id="10" creationId="{19CFBB09-D44F-CFD0-6DF3-D50BB95B7D81}"/>
          </ac:picMkLst>
        </pc:picChg>
      </pc:sldChg>
      <pc:sldChg chg="modSp add mod">
        <pc:chgData name="Elena Long" userId="6c2fd083e3647dc1" providerId="LiveId" clId="{B69F3A8C-CC30-417C-8324-1A1E97F8AA8E}" dt="2022-08-10T20:11:27.006" v="4664" actId="1076"/>
        <pc:sldMkLst>
          <pc:docMk/>
          <pc:sldMk cId="342551444" sldId="261"/>
        </pc:sldMkLst>
        <pc:spChg chg="mod">
          <ac:chgData name="Elena Long" userId="6c2fd083e3647dc1" providerId="LiveId" clId="{B69F3A8C-CC30-417C-8324-1A1E97F8AA8E}" dt="2022-08-10T20:10:46.353" v="4633"/>
          <ac:spMkLst>
            <pc:docMk/>
            <pc:sldMk cId="342551444" sldId="261"/>
            <ac:spMk id="5" creationId="{BF2D6F20-4676-45C5-978A-9EFFEA1AB059}"/>
          </ac:spMkLst>
        </pc:spChg>
        <pc:spChg chg="mod">
          <ac:chgData name="Elena Long" userId="6c2fd083e3647dc1" providerId="LiveId" clId="{B69F3A8C-CC30-417C-8324-1A1E97F8AA8E}" dt="2022-08-10T20:10:46.353" v="4633"/>
          <ac:spMkLst>
            <pc:docMk/>
            <pc:sldMk cId="342551444" sldId="261"/>
            <ac:spMk id="10" creationId="{7917E0BE-19B6-4680-BC0C-A2A7B6C48E7A}"/>
          </ac:spMkLst>
        </pc:spChg>
        <pc:picChg chg="mod">
          <ac:chgData name="Elena Long" userId="6c2fd083e3647dc1" providerId="LiveId" clId="{B69F3A8C-CC30-417C-8324-1A1E97F8AA8E}" dt="2022-08-10T20:11:27.006" v="4664" actId="1076"/>
          <ac:picMkLst>
            <pc:docMk/>
            <pc:sldMk cId="342551444" sldId="261"/>
            <ac:picMk id="3" creationId="{0FC1E268-BFFE-4853-8614-95538CD056E6}"/>
          </ac:picMkLst>
        </pc:picChg>
      </pc:sldChg>
      <pc:sldChg chg="modSp add del">
        <pc:chgData name="Elena Long" userId="6c2fd083e3647dc1" providerId="LiveId" clId="{B69F3A8C-CC30-417C-8324-1A1E97F8AA8E}" dt="2022-08-10T20:11:21.406" v="4662" actId="47"/>
        <pc:sldMkLst>
          <pc:docMk/>
          <pc:sldMk cId="1052862020" sldId="262"/>
        </pc:sldMkLst>
        <pc:spChg chg="mod">
          <ac:chgData name="Elena Long" userId="6c2fd083e3647dc1" providerId="LiveId" clId="{B69F3A8C-CC30-417C-8324-1A1E97F8AA8E}" dt="2022-08-10T20:10:46.353" v="4633"/>
          <ac:spMkLst>
            <pc:docMk/>
            <pc:sldMk cId="1052862020" sldId="262"/>
            <ac:spMk id="4" creationId="{3CA613AD-BFCA-4DB3-A434-0149407A72E1}"/>
          </ac:spMkLst>
        </pc:spChg>
        <pc:spChg chg="mod">
          <ac:chgData name="Elena Long" userId="6c2fd083e3647dc1" providerId="LiveId" clId="{B69F3A8C-CC30-417C-8324-1A1E97F8AA8E}" dt="2022-08-10T20:10:46.353" v="4633"/>
          <ac:spMkLst>
            <pc:docMk/>
            <pc:sldMk cId="1052862020" sldId="262"/>
            <ac:spMk id="7" creationId="{19E04D31-25E9-4889-9D78-4A585DCF198B}"/>
          </ac:spMkLst>
        </pc:spChg>
      </pc:sldChg>
      <pc:sldChg chg="modSp add">
        <pc:chgData name="Elena Long" userId="6c2fd083e3647dc1" providerId="LiveId" clId="{B69F3A8C-CC30-417C-8324-1A1E97F8AA8E}" dt="2022-08-10T20:13:01.088" v="4665"/>
        <pc:sldMkLst>
          <pc:docMk/>
          <pc:sldMk cId="2669950560" sldId="263"/>
        </pc:sldMkLst>
        <pc:spChg chg="mod">
          <ac:chgData name="Elena Long" userId="6c2fd083e3647dc1" providerId="LiveId" clId="{B69F3A8C-CC30-417C-8324-1A1E97F8AA8E}" dt="2022-08-10T20:13:01.088" v="4665"/>
          <ac:spMkLst>
            <pc:docMk/>
            <pc:sldMk cId="2669950560" sldId="263"/>
            <ac:spMk id="6" creationId="{A7032828-9672-4A36-9ACE-C697036A09CE}"/>
          </ac:spMkLst>
        </pc:spChg>
        <pc:spChg chg="mod">
          <ac:chgData name="Elena Long" userId="6c2fd083e3647dc1" providerId="LiveId" clId="{B69F3A8C-CC30-417C-8324-1A1E97F8AA8E}" dt="2022-08-10T20:13:01.088" v="4665"/>
          <ac:spMkLst>
            <pc:docMk/>
            <pc:sldMk cId="2669950560" sldId="263"/>
            <ac:spMk id="7" creationId="{F430A4F9-6576-4BF0-855D-7002ED470BA4}"/>
          </ac:spMkLst>
        </pc:spChg>
      </pc:sldChg>
      <pc:sldChg chg="del">
        <pc:chgData name="Elena Long" userId="6c2fd083e3647dc1" providerId="LiveId" clId="{B69F3A8C-CC30-417C-8324-1A1E97F8AA8E}" dt="2022-08-10T20:36:18.002" v="4852" actId="47"/>
        <pc:sldMkLst>
          <pc:docMk/>
          <pc:sldMk cId="809947817" sldId="399"/>
        </pc:sldMkLst>
      </pc:sldChg>
      <pc:sldChg chg="addSp delSp modSp mod delAnim modAnim">
        <pc:chgData name="Elena Long" userId="6c2fd083e3647dc1" providerId="LiveId" clId="{B69F3A8C-CC30-417C-8324-1A1E97F8AA8E}" dt="2022-08-09T21:36:40.125" v="1296"/>
        <pc:sldMkLst>
          <pc:docMk/>
          <pc:sldMk cId="3084459684" sldId="640"/>
        </pc:sldMkLst>
        <pc:spChg chg="add del mod">
          <ac:chgData name="Elena Long" userId="6c2fd083e3647dc1" providerId="LiveId" clId="{B69F3A8C-CC30-417C-8324-1A1E97F8AA8E}" dt="2022-08-09T21:29:38.636" v="1267" actId="478"/>
          <ac:spMkLst>
            <pc:docMk/>
            <pc:sldMk cId="3084459684" sldId="640"/>
            <ac:spMk id="4" creationId="{63B69806-C540-97F5-D20C-C4347ACEBA88}"/>
          </ac:spMkLst>
        </pc:spChg>
        <pc:spChg chg="del">
          <ac:chgData name="Elena Long" userId="6c2fd083e3647dc1" providerId="LiveId" clId="{B69F3A8C-CC30-417C-8324-1A1E97F8AA8E}" dt="2022-08-09T21:29:35.713" v="1266" actId="478"/>
          <ac:spMkLst>
            <pc:docMk/>
            <pc:sldMk cId="3084459684" sldId="640"/>
            <ac:spMk id="25" creationId="{00000000-0000-0000-0000-000000000000}"/>
          </ac:spMkLst>
        </pc:spChg>
      </pc:sldChg>
      <pc:sldChg chg="addSp modSp mod">
        <pc:chgData name="Elena Long" userId="6c2fd083e3647dc1" providerId="LiveId" clId="{B69F3A8C-CC30-417C-8324-1A1E97F8AA8E}" dt="2022-08-10T19:20:05.668" v="4011" actId="1076"/>
        <pc:sldMkLst>
          <pc:docMk/>
          <pc:sldMk cId="2454041961" sldId="643"/>
        </pc:sldMkLst>
        <pc:spChg chg="mod">
          <ac:chgData name="Elena Long" userId="6c2fd083e3647dc1" providerId="LiveId" clId="{B69F3A8C-CC30-417C-8324-1A1E97F8AA8E}" dt="2022-08-09T18:14:42.732" v="121" actId="20577"/>
          <ac:spMkLst>
            <pc:docMk/>
            <pc:sldMk cId="2454041961" sldId="643"/>
            <ac:spMk id="2" creationId="{00000000-0000-0000-0000-000000000000}"/>
          </ac:spMkLst>
        </pc:spChg>
        <pc:spChg chg="mod">
          <ac:chgData name="Elena Long" userId="6c2fd083e3647dc1" providerId="LiveId" clId="{B69F3A8C-CC30-417C-8324-1A1E97F8AA8E}" dt="2022-08-09T18:14:46.733" v="124" actId="20577"/>
          <ac:spMkLst>
            <pc:docMk/>
            <pc:sldMk cId="2454041961" sldId="643"/>
            <ac:spMk id="3" creationId="{00000000-0000-0000-0000-000000000000}"/>
          </ac:spMkLst>
        </pc:spChg>
        <pc:spChg chg="add mod">
          <ac:chgData name="Elena Long" userId="6c2fd083e3647dc1" providerId="LiveId" clId="{B69F3A8C-CC30-417C-8324-1A1E97F8AA8E}" dt="2022-08-10T19:20:05.668" v="4011" actId="1076"/>
          <ac:spMkLst>
            <pc:docMk/>
            <pc:sldMk cId="2454041961" sldId="643"/>
            <ac:spMk id="8" creationId="{8E94B92D-3221-9D80-9E36-00BB5E7412F9}"/>
          </ac:spMkLst>
        </pc:spChg>
      </pc:sldChg>
      <pc:sldChg chg="del modAnim">
        <pc:chgData name="Elena Long" userId="6c2fd083e3647dc1" providerId="LiveId" clId="{B69F3A8C-CC30-417C-8324-1A1E97F8AA8E}" dt="2022-08-09T21:42:16.079" v="1306" actId="47"/>
        <pc:sldMkLst>
          <pc:docMk/>
          <pc:sldMk cId="1199067219" sldId="644"/>
        </pc:sldMkLst>
      </pc:sldChg>
      <pc:sldChg chg="del">
        <pc:chgData name="Elena Long" userId="6c2fd083e3647dc1" providerId="LiveId" clId="{B69F3A8C-CC30-417C-8324-1A1E97F8AA8E}" dt="2022-08-09T21:41:32.166" v="1303" actId="47"/>
        <pc:sldMkLst>
          <pc:docMk/>
          <pc:sldMk cId="1671707904" sldId="645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486219099" sldId="646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1622356518" sldId="648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2665583876" sldId="649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1362879857" sldId="650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3005096605" sldId="651"/>
        </pc:sldMkLst>
      </pc:sldChg>
      <pc:sldChg chg="del">
        <pc:chgData name="Elena Long" userId="6c2fd083e3647dc1" providerId="LiveId" clId="{B69F3A8C-CC30-417C-8324-1A1E97F8AA8E}" dt="2022-08-09T21:30:17.885" v="1268" actId="47"/>
        <pc:sldMkLst>
          <pc:docMk/>
          <pc:sldMk cId="2308848405" sldId="652"/>
        </pc:sldMkLst>
      </pc:sldChg>
      <pc:sldChg chg="del">
        <pc:chgData name="Elena Long" userId="6c2fd083e3647dc1" providerId="LiveId" clId="{B69F3A8C-CC30-417C-8324-1A1E97F8AA8E}" dt="2022-08-09T21:42:39.646" v="1307" actId="47"/>
        <pc:sldMkLst>
          <pc:docMk/>
          <pc:sldMk cId="4042473691" sldId="658"/>
        </pc:sldMkLst>
      </pc:sldChg>
      <pc:sldChg chg="modSp mod ord">
        <pc:chgData name="Elena Long" userId="6c2fd083e3647dc1" providerId="LiveId" clId="{B69F3A8C-CC30-417C-8324-1A1E97F8AA8E}" dt="2022-08-09T21:46:57.685" v="1314"/>
        <pc:sldMkLst>
          <pc:docMk/>
          <pc:sldMk cId="2741989170" sldId="668"/>
        </pc:sldMkLst>
        <pc:spChg chg="mod">
          <ac:chgData name="Elena Long" userId="6c2fd083e3647dc1" providerId="LiveId" clId="{B69F3A8C-CC30-417C-8324-1A1E97F8AA8E}" dt="2022-08-09T21:46:35.078" v="1312" actId="20577"/>
          <ac:spMkLst>
            <pc:docMk/>
            <pc:sldMk cId="2741989170" sldId="668"/>
            <ac:spMk id="15" creationId="{00000000-0000-0000-0000-000000000000}"/>
          </ac:spMkLst>
        </pc:spChg>
      </pc:sldChg>
      <pc:sldChg chg="addSp delSp modSp del mod modAnim">
        <pc:chgData name="Elena Long" userId="6c2fd083e3647dc1" providerId="LiveId" clId="{B69F3A8C-CC30-417C-8324-1A1E97F8AA8E}" dt="2022-08-10T19:23:54.141" v="4052" actId="47"/>
        <pc:sldMkLst>
          <pc:docMk/>
          <pc:sldMk cId="1662755657" sldId="691"/>
        </pc:sldMkLst>
        <pc:spChg chg="add del mod">
          <ac:chgData name="Elena Long" userId="6c2fd083e3647dc1" providerId="LiveId" clId="{B69F3A8C-CC30-417C-8324-1A1E97F8AA8E}" dt="2022-08-09T19:08:19.130" v="1136" actId="478"/>
          <ac:spMkLst>
            <pc:docMk/>
            <pc:sldMk cId="1662755657" sldId="691"/>
            <ac:spMk id="4" creationId="{65461D8C-79F7-B560-A359-E992F434D736}"/>
          </ac:spMkLst>
        </pc:spChg>
        <pc:spChg chg="add del mod">
          <ac:chgData name="Elena Long" userId="6c2fd083e3647dc1" providerId="LiveId" clId="{B69F3A8C-CC30-417C-8324-1A1E97F8AA8E}" dt="2022-08-09T21:55:55.969" v="1583" actId="478"/>
          <ac:spMkLst>
            <pc:docMk/>
            <pc:sldMk cId="1662755657" sldId="691"/>
            <ac:spMk id="15" creationId="{18F99571-8A8F-0EB9-FA9D-1D15B6E0C2BF}"/>
          </ac:spMkLst>
        </pc:spChg>
        <pc:spChg chg="mod">
          <ac:chgData name="Elena Long" userId="6c2fd083e3647dc1" providerId="LiveId" clId="{B69F3A8C-CC30-417C-8324-1A1E97F8AA8E}" dt="2022-08-10T19:08:10.213" v="3874" actId="20577"/>
          <ac:spMkLst>
            <pc:docMk/>
            <pc:sldMk cId="1662755657" sldId="691"/>
            <ac:spMk id="39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5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56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1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2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5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7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8" creationId="{00000000-0000-0000-0000-000000000000}"/>
          </ac:spMkLst>
        </pc:s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3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5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7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8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9" creationId="{00000000-0000-0000-0000-000000000000}"/>
          </ac:grpSpMkLst>
        </pc:grpChg>
        <pc:picChg chg="mod">
          <ac:chgData name="Elena Long" userId="6c2fd083e3647dc1" providerId="LiveId" clId="{B69F3A8C-CC30-417C-8324-1A1E97F8AA8E}" dt="2022-08-10T19:08:13.602" v="3876" actId="20577"/>
          <ac:picMkLst>
            <pc:docMk/>
            <pc:sldMk cId="1662755657" sldId="691"/>
            <ac:picMk id="60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08:13.602" v="3876" actId="20577"/>
          <ac:picMkLst>
            <pc:docMk/>
            <pc:sldMk cId="1662755657" sldId="691"/>
            <ac:picMk id="63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08:13.602" v="3876" actId="20577"/>
          <ac:picMkLst>
            <pc:docMk/>
            <pc:sldMk cId="1662755657" sldId="691"/>
            <ac:picMk id="66" creationId="{00000000-0000-0000-0000-000000000000}"/>
          </ac:picMkLst>
        </pc:picChg>
      </pc:sldChg>
      <pc:sldChg chg="addSp delSp modSp mod">
        <pc:chgData name="Elena Long" userId="6c2fd083e3647dc1" providerId="LiveId" clId="{B69F3A8C-CC30-417C-8324-1A1E97F8AA8E}" dt="2022-08-10T19:20:51.375" v="4044" actId="20577"/>
        <pc:sldMkLst>
          <pc:docMk/>
          <pc:sldMk cId="2331292021" sldId="693"/>
        </pc:sldMkLst>
        <pc:spChg chg="mod">
          <ac:chgData name="Elena Long" userId="6c2fd083e3647dc1" providerId="LiveId" clId="{B69F3A8C-CC30-417C-8324-1A1E97F8AA8E}" dt="2022-08-09T18:14:35.099" v="120" actId="20577"/>
          <ac:spMkLst>
            <pc:docMk/>
            <pc:sldMk cId="2331292021" sldId="693"/>
            <ac:spMk id="2" creationId="{00000000-0000-0000-0000-000000000000}"/>
          </ac:spMkLst>
        </pc:spChg>
        <pc:spChg chg="add del mod">
          <ac:chgData name="Elena Long" userId="6c2fd083e3647dc1" providerId="LiveId" clId="{B69F3A8C-CC30-417C-8324-1A1E97F8AA8E}" dt="2022-08-10T19:20:16.007" v="4012" actId="478"/>
          <ac:spMkLst>
            <pc:docMk/>
            <pc:sldMk cId="2331292021" sldId="693"/>
            <ac:spMk id="3" creationId="{7A476F7A-F006-BD7F-71AF-1BD37A9BDFF3}"/>
          </ac:spMkLst>
        </pc:spChg>
        <pc:spChg chg="mod">
          <ac:chgData name="Elena Long" userId="6c2fd083e3647dc1" providerId="LiveId" clId="{B69F3A8C-CC30-417C-8324-1A1E97F8AA8E}" dt="2022-08-09T18:14:31.191" v="119" actId="20577"/>
          <ac:spMkLst>
            <pc:docMk/>
            <pc:sldMk cId="2331292021" sldId="693"/>
            <ac:spMk id="7" creationId="{00000000-0000-0000-0000-000000000000}"/>
          </ac:spMkLst>
        </pc:spChg>
        <pc:spChg chg="add mod">
          <ac:chgData name="Elena Long" userId="6c2fd083e3647dc1" providerId="LiveId" clId="{B69F3A8C-CC30-417C-8324-1A1E97F8AA8E}" dt="2022-08-10T19:20:51.375" v="4044" actId="20577"/>
          <ac:spMkLst>
            <pc:docMk/>
            <pc:sldMk cId="2331292021" sldId="693"/>
            <ac:spMk id="8" creationId="{ECD0167C-C11A-1ADC-D265-191FAE7C1B85}"/>
          </ac:spMkLst>
        </pc:spChg>
      </pc:sldChg>
      <pc:sldChg chg="ord">
        <pc:chgData name="Elena Long" userId="6c2fd083e3647dc1" providerId="LiveId" clId="{B69F3A8C-CC30-417C-8324-1A1E97F8AA8E}" dt="2022-08-09T21:32:26.511" v="1270"/>
        <pc:sldMkLst>
          <pc:docMk/>
          <pc:sldMk cId="1920640512" sldId="694"/>
        </pc:sldMkLst>
      </pc:sldChg>
      <pc:sldChg chg="addSp delSp modSp mod delAnim modAnim">
        <pc:chgData name="Elena Long" userId="6c2fd083e3647dc1" providerId="LiveId" clId="{B69F3A8C-CC30-417C-8324-1A1E97F8AA8E}" dt="2022-08-10T19:50:31.420" v="4469"/>
        <pc:sldMkLst>
          <pc:docMk/>
          <pc:sldMk cId="2380330078" sldId="695"/>
        </pc:sldMkLst>
        <pc:spChg chg="mod">
          <ac:chgData name="Elena Long" userId="6c2fd083e3647dc1" providerId="LiveId" clId="{B69F3A8C-CC30-417C-8324-1A1E97F8AA8E}" dt="2022-08-10T19:34:59.049" v="4450" actId="20577"/>
          <ac:spMkLst>
            <pc:docMk/>
            <pc:sldMk cId="2380330078" sldId="695"/>
            <ac:spMk id="3" creationId="{00000000-0000-0000-0000-000000000000}"/>
          </ac:spMkLst>
        </pc:spChg>
        <pc:spChg chg="mod">
          <ac:chgData name="Elena Long" userId="6c2fd083e3647dc1" providerId="LiveId" clId="{B69F3A8C-CC30-417C-8324-1A1E97F8AA8E}" dt="2022-08-09T21:52:26.395" v="1387"/>
          <ac:spMkLst>
            <pc:docMk/>
            <pc:sldMk cId="2380330078" sldId="695"/>
            <ac:spMk id="26" creationId="{173E0AEC-72E7-BF2B-FE2A-21E376D368AC}"/>
          </ac:spMkLst>
        </pc:spChg>
        <pc:spChg chg="mod">
          <ac:chgData name="Elena Long" userId="6c2fd083e3647dc1" providerId="LiveId" clId="{B69F3A8C-CC30-417C-8324-1A1E97F8AA8E}" dt="2022-08-10T19:15:28.153" v="3896"/>
          <ac:spMkLst>
            <pc:docMk/>
            <pc:sldMk cId="2380330078" sldId="695"/>
            <ac:spMk id="26" creationId="{563CBC63-18EE-4781-383A-FF35C4BB8100}"/>
          </ac:spMkLst>
        </pc:spChg>
        <pc:spChg chg="mod">
          <ac:chgData name="Elena Long" userId="6c2fd083e3647dc1" providerId="LiveId" clId="{B69F3A8C-CC30-417C-8324-1A1E97F8AA8E}" dt="2022-08-09T21:52:26.395" v="1387"/>
          <ac:spMkLst>
            <pc:docMk/>
            <pc:sldMk cId="2380330078" sldId="695"/>
            <ac:spMk id="29" creationId="{41E3746D-F92B-3FB5-94E6-3DAE7AB47BDA}"/>
          </ac:spMkLst>
        </pc:spChg>
        <pc:spChg chg="mod">
          <ac:chgData name="Elena Long" userId="6c2fd083e3647dc1" providerId="LiveId" clId="{B69F3A8C-CC30-417C-8324-1A1E97F8AA8E}" dt="2022-08-09T21:52:26.395" v="1387"/>
          <ac:spMkLst>
            <pc:docMk/>
            <pc:sldMk cId="2380330078" sldId="695"/>
            <ac:spMk id="30" creationId="{D216C289-BE6D-9B52-834E-639E4AF09DE2}"/>
          </ac:spMkLst>
        </pc:spChg>
        <pc:grpChg chg="add mod">
          <ac:chgData name="Elena Long" userId="6c2fd083e3647dc1" providerId="LiveId" clId="{B69F3A8C-CC30-417C-8324-1A1E97F8AA8E}" dt="2022-08-10T19:16:09.721" v="3936" actId="1035"/>
          <ac:grpSpMkLst>
            <pc:docMk/>
            <pc:sldMk cId="2380330078" sldId="695"/>
            <ac:grpSpMk id="22" creationId="{8D6F3F69-4AC3-F3F4-EA6A-0A7FED41CD66}"/>
          </ac:grpSpMkLst>
        </pc:grpChg>
        <pc:grpChg chg="add mod">
          <ac:chgData name="Elena Long" userId="6c2fd083e3647dc1" providerId="LiveId" clId="{B69F3A8C-CC30-417C-8324-1A1E97F8AA8E}" dt="2022-08-09T21:52:26.395" v="1387"/>
          <ac:grpSpMkLst>
            <pc:docMk/>
            <pc:sldMk cId="2380330078" sldId="695"/>
            <ac:grpSpMk id="22" creationId="{B396D939-A5D2-7567-5832-CC5249C3672F}"/>
          </ac:grpSpMkLst>
        </pc:grpChg>
        <pc:grpChg chg="mod">
          <ac:chgData name="Elena Long" userId="6c2fd083e3647dc1" providerId="LiveId" clId="{B69F3A8C-CC30-417C-8324-1A1E97F8AA8E}" dt="2022-08-09T21:52:26.395" v="1387"/>
          <ac:grpSpMkLst>
            <pc:docMk/>
            <pc:sldMk cId="2380330078" sldId="695"/>
            <ac:grpSpMk id="24" creationId="{F5C7743A-E17C-D366-6289-A1930578008B}"/>
          </ac:grpSpMkLst>
        </pc:grpChg>
        <pc:picChg chg="mod ord">
          <ac:chgData name="Elena Long" userId="6c2fd083e3647dc1" providerId="LiveId" clId="{B69F3A8C-CC30-417C-8324-1A1E97F8AA8E}" dt="2022-08-09T21:54:48.205" v="1573" actId="167"/>
          <ac:picMkLst>
            <pc:docMk/>
            <pc:sldMk cId="2380330078" sldId="695"/>
            <ac:picMk id="17" creationId="{00000000-0000-0000-0000-000000000000}"/>
          </ac:picMkLst>
        </pc:picChg>
        <pc:picChg chg="mod">
          <ac:chgData name="Elena Long" userId="6c2fd083e3647dc1" providerId="LiveId" clId="{B69F3A8C-CC30-417C-8324-1A1E97F8AA8E}" dt="2022-08-09T21:52:26.395" v="1387"/>
          <ac:picMkLst>
            <pc:docMk/>
            <pc:sldMk cId="2380330078" sldId="695"/>
            <ac:picMk id="31" creationId="{CFA1347C-48A1-1283-4053-AFBD0D82B63C}"/>
          </ac:picMkLst>
        </pc:picChg>
        <pc:picChg chg="add del mod ord">
          <ac:chgData name="Elena Long" userId="6c2fd083e3647dc1" providerId="LiveId" clId="{B69F3A8C-CC30-417C-8324-1A1E97F8AA8E}" dt="2022-08-09T21:54:53.103" v="1577" actId="478"/>
          <ac:picMkLst>
            <pc:docMk/>
            <pc:sldMk cId="2380330078" sldId="695"/>
            <ac:picMk id="32" creationId="{42E99CB7-7E05-1127-2872-08BFB7F164FC}"/>
          </ac:picMkLst>
        </pc:picChg>
        <pc:cxnChg chg="mod">
          <ac:chgData name="Elena Long" userId="6c2fd083e3647dc1" providerId="LiveId" clId="{B69F3A8C-CC30-417C-8324-1A1E97F8AA8E}" dt="2022-08-10T19:15:28.153" v="3896"/>
          <ac:cxnSpMkLst>
            <pc:docMk/>
            <pc:sldMk cId="2380330078" sldId="695"/>
            <ac:cxnSpMk id="24" creationId="{5AE6A6A4-4575-F051-EF6E-A52D047D6AB0}"/>
          </ac:cxnSpMkLst>
        </pc:cxnChg>
      </pc:sldChg>
      <pc:sldChg chg="addSp delSp modSp mod addAnim delAnim modAnim">
        <pc:chgData name="Elena Long" userId="6c2fd083e3647dc1" providerId="LiveId" clId="{B69F3A8C-CC30-417C-8324-1A1E97F8AA8E}" dt="2022-08-10T19:17:02.136" v="3977" actId="1035"/>
        <pc:sldMkLst>
          <pc:docMk/>
          <pc:sldMk cId="2064732714" sldId="696"/>
        </pc:sldMkLst>
        <pc:spChg chg="mod">
          <ac:chgData name="Elena Long" userId="6c2fd083e3647dc1" providerId="LiveId" clId="{B69F3A8C-CC30-417C-8324-1A1E97F8AA8E}" dt="2022-08-09T21:33:22.843" v="1275" actId="20577"/>
          <ac:spMkLst>
            <pc:docMk/>
            <pc:sldMk cId="2064732714" sldId="696"/>
            <ac:spMk id="3" creationId="{00000000-0000-0000-0000-000000000000}"/>
          </ac:spMkLst>
        </pc:spChg>
        <pc:spChg chg="del">
          <ac:chgData name="Elena Long" userId="6c2fd083e3647dc1" providerId="LiveId" clId="{B69F3A8C-CC30-417C-8324-1A1E97F8AA8E}" dt="2022-08-09T21:34:41.830" v="1286" actId="478"/>
          <ac:spMkLst>
            <pc:docMk/>
            <pc:sldMk cId="2064732714" sldId="696"/>
            <ac:spMk id="15" creationId="{00000000-0000-0000-0000-000000000000}"/>
          </ac:spMkLst>
        </pc:spChg>
        <pc:spChg chg="del">
          <ac:chgData name="Elena Long" userId="6c2fd083e3647dc1" providerId="LiveId" clId="{B69F3A8C-CC30-417C-8324-1A1E97F8AA8E}" dt="2022-08-09T21:34:39.425" v="1285" actId="478"/>
          <ac:spMkLst>
            <pc:docMk/>
            <pc:sldMk cId="2064732714" sldId="696"/>
            <ac:spMk id="16" creationId="{00000000-0000-0000-0000-000000000000}"/>
          </ac:spMkLst>
        </pc:spChg>
        <pc:spChg chg="del">
          <ac:chgData name="Elena Long" userId="6c2fd083e3647dc1" providerId="LiveId" clId="{B69F3A8C-CC30-417C-8324-1A1E97F8AA8E}" dt="2022-08-09T21:35:17.498" v="1290" actId="478"/>
          <ac:spMkLst>
            <pc:docMk/>
            <pc:sldMk cId="2064732714" sldId="696"/>
            <ac:spMk id="18" creationId="{00000000-0000-0000-0000-000000000000}"/>
          </ac:spMkLst>
        </pc:spChg>
        <pc:grpChg chg="del">
          <ac:chgData name="Elena Long" userId="6c2fd083e3647dc1" providerId="LiveId" clId="{B69F3A8C-CC30-417C-8324-1A1E97F8AA8E}" dt="2022-08-09T21:34:27.610" v="1284" actId="478"/>
          <ac:grpSpMkLst>
            <pc:docMk/>
            <pc:sldMk cId="2064732714" sldId="696"/>
            <ac:grpSpMk id="11" creationId="{00000000-0000-0000-0000-000000000000}"/>
          </ac:grpSpMkLst>
        </pc:grpChg>
        <pc:picChg chg="add del mod ord">
          <ac:chgData name="Elena Long" userId="6c2fd083e3647dc1" providerId="LiveId" clId="{B69F3A8C-CC30-417C-8324-1A1E97F8AA8E}" dt="2022-08-10T19:16:58.692" v="3968" actId="1038"/>
          <ac:picMkLst>
            <pc:docMk/>
            <pc:sldMk cId="2064732714" sldId="696"/>
            <ac:picMk id="4" creationId="{00000000-0000-0000-0000-000000000000}"/>
          </ac:picMkLst>
        </pc:picChg>
        <pc:picChg chg="del">
          <ac:chgData name="Elena Long" userId="6c2fd083e3647dc1" providerId="LiveId" clId="{B69F3A8C-CC30-417C-8324-1A1E97F8AA8E}" dt="2022-08-09T21:33:27.253" v="1276" actId="478"/>
          <ac:picMkLst>
            <pc:docMk/>
            <pc:sldMk cId="2064732714" sldId="696"/>
            <ac:picMk id="12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17:02.136" v="3977" actId="1035"/>
          <ac:picMkLst>
            <pc:docMk/>
            <pc:sldMk cId="2064732714" sldId="696"/>
            <ac:picMk id="19" creationId="{00000000-0000-0000-0000-000000000000}"/>
          </ac:picMkLst>
        </pc:picChg>
      </pc:sldChg>
      <pc:sldChg chg="modSp ord modAnim">
        <pc:chgData name="Elena Long" userId="6c2fd083e3647dc1" providerId="LiveId" clId="{B69F3A8C-CC30-417C-8324-1A1E97F8AA8E}" dt="2022-08-10T20:16:46.887" v="4667"/>
        <pc:sldMkLst>
          <pc:docMk/>
          <pc:sldMk cId="29391096" sldId="697"/>
        </pc:sldMkLst>
        <pc:spChg chg="mod">
          <ac:chgData name="Elena Long" userId="6c2fd083e3647dc1" providerId="LiveId" clId="{B69F3A8C-CC30-417C-8324-1A1E97F8AA8E}" dt="2022-08-10T19:35:37.250" v="4452" actId="20577"/>
          <ac:spMkLst>
            <pc:docMk/>
            <pc:sldMk cId="29391096" sldId="697"/>
            <ac:spMk id="16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5:47.969" v="4453" actId="20577"/>
          <ac:spMkLst>
            <pc:docMk/>
            <pc:sldMk cId="29391096" sldId="697"/>
            <ac:spMk id="21" creationId="{00000000-0000-0000-0000-000000000000}"/>
          </ac:spMkLst>
        </pc:spChg>
      </pc:sldChg>
      <pc:sldChg chg="modAnim">
        <pc:chgData name="Elena Long" userId="6c2fd083e3647dc1" providerId="LiveId" clId="{B69F3A8C-CC30-417C-8324-1A1E97F8AA8E}" dt="2022-08-09T21:35:53.616" v="1292"/>
        <pc:sldMkLst>
          <pc:docMk/>
          <pc:sldMk cId="3335799438" sldId="698"/>
        </pc:sldMkLst>
      </pc:sldChg>
      <pc:sldChg chg="modSp del mod">
        <pc:chgData name="Elena Long" userId="6c2fd083e3647dc1" providerId="LiveId" clId="{B69F3A8C-CC30-417C-8324-1A1E97F8AA8E}" dt="2022-08-09T21:28:44.437" v="1265" actId="47"/>
        <pc:sldMkLst>
          <pc:docMk/>
          <pc:sldMk cId="959829567" sldId="699"/>
        </pc:sldMkLst>
        <pc:picChg chg="mod">
          <ac:chgData name="Elena Long" userId="6c2fd083e3647dc1" providerId="LiveId" clId="{B69F3A8C-CC30-417C-8324-1A1E97F8AA8E}" dt="2022-08-09T20:51:11.672" v="1264" actId="1076"/>
          <ac:picMkLst>
            <pc:docMk/>
            <pc:sldMk cId="959829567" sldId="699"/>
            <ac:picMk id="19" creationId="{00000000-0000-0000-0000-000000000000}"/>
          </ac:picMkLst>
        </pc:picChg>
      </pc:sldChg>
      <pc:sldChg chg="modAnim">
        <pc:chgData name="Elena Long" userId="6c2fd083e3647dc1" providerId="LiveId" clId="{B69F3A8C-CC30-417C-8324-1A1E97F8AA8E}" dt="2022-08-09T21:36:04.424" v="1293"/>
        <pc:sldMkLst>
          <pc:docMk/>
          <pc:sldMk cId="1417630648" sldId="700"/>
        </pc:sldMkLst>
      </pc:sldChg>
      <pc:sldChg chg="del">
        <pc:chgData name="Elena Long" userId="6c2fd083e3647dc1" providerId="LiveId" clId="{B69F3A8C-CC30-417C-8324-1A1E97F8AA8E}" dt="2022-08-09T21:28:44.437" v="1265" actId="47"/>
        <pc:sldMkLst>
          <pc:docMk/>
          <pc:sldMk cId="2134092817" sldId="701"/>
        </pc:sldMkLst>
      </pc:sldChg>
      <pc:sldChg chg="ord">
        <pc:chgData name="Elena Long" userId="6c2fd083e3647dc1" providerId="LiveId" clId="{B69F3A8C-CC30-417C-8324-1A1E97F8AA8E}" dt="2022-08-09T21:59:08.860" v="1589"/>
        <pc:sldMkLst>
          <pc:docMk/>
          <pc:sldMk cId="4212804818" sldId="709"/>
        </pc:sldMkLst>
      </pc:sldChg>
      <pc:sldChg chg="del">
        <pc:chgData name="Elena Long" userId="6c2fd083e3647dc1" providerId="LiveId" clId="{B69F3A8C-CC30-417C-8324-1A1E97F8AA8E}" dt="2022-08-09T21:51:33.161" v="1385" actId="47"/>
        <pc:sldMkLst>
          <pc:docMk/>
          <pc:sldMk cId="804402486" sldId="715"/>
        </pc:sldMkLst>
      </pc:sldChg>
      <pc:sldChg chg="addSp delSp modSp add del mod ord">
        <pc:chgData name="Elena Long" userId="6c2fd083e3647dc1" providerId="LiveId" clId="{B69F3A8C-CC30-417C-8324-1A1E97F8AA8E}" dt="2022-08-10T19:10:49.928" v="3891"/>
        <pc:sldMkLst>
          <pc:docMk/>
          <pc:sldMk cId="3206549581" sldId="724"/>
        </pc:sldMkLst>
        <pc:spChg chg="del">
          <ac:chgData name="Elena Long" userId="6c2fd083e3647dc1" providerId="LiveId" clId="{B69F3A8C-CC30-417C-8324-1A1E97F8AA8E}" dt="2022-08-09T21:46:10.196" v="1310" actId="478"/>
          <ac:spMkLst>
            <pc:docMk/>
            <pc:sldMk cId="3206549581" sldId="724"/>
            <ac:spMk id="2" creationId="{00000000-0000-0000-0000-000000000000}"/>
          </ac:spMkLst>
        </pc:spChg>
        <pc:spChg chg="add del mod">
          <ac:chgData name="Elena Long" userId="6c2fd083e3647dc1" providerId="LiveId" clId="{B69F3A8C-CC30-417C-8324-1A1E97F8AA8E}" dt="2022-08-09T21:46:11.967" v="1311" actId="478"/>
          <ac:spMkLst>
            <pc:docMk/>
            <pc:sldMk cId="3206549581" sldId="724"/>
            <ac:spMk id="8" creationId="{EBDD6BEB-4143-77C9-EE86-E0E7353A26F8}"/>
          </ac:spMkLst>
        </pc:sp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957324597" sldId="725"/>
        </pc:sldMkLst>
      </pc:sldChg>
      <pc:sldChg chg="delSp modSp del mod delAnim modAnim">
        <pc:chgData name="Elena Long" userId="6c2fd083e3647dc1" providerId="LiveId" clId="{B69F3A8C-CC30-417C-8324-1A1E97F8AA8E}" dt="2022-08-09T18:49:17.276" v="148" actId="47"/>
        <pc:sldMkLst>
          <pc:docMk/>
          <pc:sldMk cId="3674750305" sldId="735"/>
        </pc:sldMkLst>
        <pc:spChg chg="del">
          <ac:chgData name="Elena Long" userId="6c2fd083e3647dc1" providerId="LiveId" clId="{B69F3A8C-CC30-417C-8324-1A1E97F8AA8E}" dt="2022-08-09T18:48:34.205" v="138" actId="478"/>
          <ac:spMkLst>
            <pc:docMk/>
            <pc:sldMk cId="3674750305" sldId="735"/>
            <ac:spMk id="17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28.264" v="135" actId="478"/>
          <ac:spMkLst>
            <pc:docMk/>
            <pc:sldMk cId="3674750305" sldId="735"/>
            <ac:spMk id="18" creationId="{00000000-0000-0000-0000-000000000000}"/>
          </ac:spMkLst>
        </pc:spChg>
        <pc:spChg chg="mod">
          <ac:chgData name="Elena Long" userId="6c2fd083e3647dc1" providerId="LiveId" clId="{B69F3A8C-CC30-417C-8324-1A1E97F8AA8E}" dt="2022-08-09T18:49:06.022" v="147" actId="20577"/>
          <ac:spMkLst>
            <pc:docMk/>
            <pc:sldMk cId="3674750305" sldId="735"/>
            <ac:spMk id="22" creationId="{00000000-0000-0000-0000-000000000000}"/>
          </ac:spMkLst>
        </pc:spChg>
        <pc:spChg chg="mod">
          <ac:chgData name="Elena Long" userId="6c2fd083e3647dc1" providerId="LiveId" clId="{B69F3A8C-CC30-417C-8324-1A1E97F8AA8E}" dt="2022-08-09T18:49:02.403" v="146" actId="20577"/>
          <ac:spMkLst>
            <pc:docMk/>
            <pc:sldMk cId="3674750305" sldId="735"/>
            <ac:spMk id="23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54.310" v="144" actId="478"/>
          <ac:spMkLst>
            <pc:docMk/>
            <pc:sldMk cId="3674750305" sldId="735"/>
            <ac:spMk id="28" creationId="{00000000-0000-0000-0000-000000000000}"/>
          </ac:spMkLst>
        </pc:spChg>
        <pc:spChg chg="mod">
          <ac:chgData name="Elena Long" userId="6c2fd083e3647dc1" providerId="LiveId" clId="{B69F3A8C-CC30-417C-8324-1A1E97F8AA8E}" dt="2022-08-09T18:48:57.584" v="145" actId="20577"/>
          <ac:spMkLst>
            <pc:docMk/>
            <pc:sldMk cId="3674750305" sldId="735"/>
            <ac:spMk id="29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50.764" v="142" actId="478"/>
          <ac:spMkLst>
            <pc:docMk/>
            <pc:sldMk cId="3674750305" sldId="735"/>
            <ac:spMk id="30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45.145" v="141" actId="478"/>
          <ac:spMkLst>
            <pc:docMk/>
            <pc:sldMk cId="3674750305" sldId="735"/>
            <ac:spMk id="33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42.401" v="140" actId="478"/>
          <ac:spMkLst>
            <pc:docMk/>
            <pc:sldMk cId="3674750305" sldId="735"/>
            <ac:spMk id="41" creationId="{00000000-0000-0000-0000-000000000000}"/>
          </ac:spMkLst>
        </pc:spChg>
        <pc:grpChg chg="del">
          <ac:chgData name="Elena Long" userId="6c2fd083e3647dc1" providerId="LiveId" clId="{B69F3A8C-CC30-417C-8324-1A1E97F8AA8E}" dt="2022-08-09T18:48:24.775" v="133" actId="478"/>
          <ac:grpSpMkLst>
            <pc:docMk/>
            <pc:sldMk cId="3674750305" sldId="735"/>
            <ac:grpSpMk id="10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17.722" v="132" actId="478"/>
          <ac:grpSpMkLst>
            <pc:docMk/>
            <pc:sldMk cId="3674750305" sldId="735"/>
            <ac:grpSpMk id="11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39.350" v="139" actId="478"/>
          <ac:grpSpMkLst>
            <pc:docMk/>
            <pc:sldMk cId="3674750305" sldId="735"/>
            <ac:grpSpMk id="35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30.939" v="136" actId="478"/>
          <ac:grpSpMkLst>
            <pc:docMk/>
            <pc:sldMk cId="3674750305" sldId="735"/>
            <ac:grpSpMk id="38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26.706" v="134" actId="478"/>
          <ac:grpSpMkLst>
            <pc:docMk/>
            <pc:sldMk cId="3674750305" sldId="735"/>
            <ac:grpSpMk id="66" creationId="{00000000-0000-0000-0000-000000000000}"/>
          </ac:grpSpMkLst>
        </pc:grpChg>
        <pc:cxnChg chg="del">
          <ac:chgData name="Elena Long" userId="6c2fd083e3647dc1" providerId="LiveId" clId="{B69F3A8C-CC30-417C-8324-1A1E97F8AA8E}" dt="2022-08-09T18:48:52.292" v="143" actId="478"/>
          <ac:cxnSpMkLst>
            <pc:docMk/>
            <pc:sldMk cId="3674750305" sldId="735"/>
            <ac:cxnSpMk id="31" creationId="{00000000-0000-0000-0000-000000000000}"/>
          </ac:cxnSpMkLst>
        </pc:cxnChg>
        <pc:cxnChg chg="del">
          <ac:chgData name="Elena Long" userId="6c2fd083e3647dc1" providerId="LiveId" clId="{B69F3A8C-CC30-417C-8324-1A1E97F8AA8E}" dt="2022-08-09T18:48:32.282" v="137" actId="478"/>
          <ac:cxnSpMkLst>
            <pc:docMk/>
            <pc:sldMk cId="3674750305" sldId="735"/>
            <ac:cxnSpMk id="32" creationId="{00000000-0000-0000-0000-000000000000}"/>
          </ac:cxnSpMkLst>
        </pc:cxnChg>
      </pc:sldChg>
      <pc:sldChg chg="ord">
        <pc:chgData name="Elena Long" userId="6c2fd083e3647dc1" providerId="LiveId" clId="{B69F3A8C-CC30-417C-8324-1A1E97F8AA8E}" dt="2022-08-09T21:32:53.103" v="1272"/>
        <pc:sldMkLst>
          <pc:docMk/>
          <pc:sldMk cId="3430823214" sldId="738"/>
        </pc:sldMkLst>
      </pc:sldChg>
      <pc:sldChg chg="del">
        <pc:chgData name="Elena Long" userId="6c2fd083e3647dc1" providerId="LiveId" clId="{B69F3A8C-CC30-417C-8324-1A1E97F8AA8E}" dt="2022-08-09T18:47:35.740" v="130" actId="47"/>
        <pc:sldMkLst>
          <pc:docMk/>
          <pc:sldMk cId="3960983191" sldId="743"/>
        </pc:sldMkLst>
      </pc:sldChg>
      <pc:sldChg chg="addSp delSp modSp add mod delAnim modAnim">
        <pc:chgData name="Elena Long" userId="6c2fd083e3647dc1" providerId="LiveId" clId="{B69F3A8C-CC30-417C-8324-1A1E97F8AA8E}" dt="2022-08-11T18:16:29.479" v="5091"/>
        <pc:sldMkLst>
          <pc:docMk/>
          <pc:sldMk cId="349661478" sldId="750"/>
        </pc:sldMkLst>
        <pc:spChg chg="add 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10" creationId="{9FDE8767-4C13-9C53-A52C-6A561A481862}"/>
          </ac:spMkLst>
        </pc:spChg>
        <pc:spChg chg="del topLvl">
          <ac:chgData name="Elena Long" userId="6c2fd083e3647dc1" providerId="LiveId" clId="{B69F3A8C-CC30-417C-8324-1A1E97F8AA8E}" dt="2022-08-10T19:30:42.464" v="4273" actId="478"/>
          <ac:spMkLst>
            <pc:docMk/>
            <pc:sldMk cId="349661478" sldId="750"/>
            <ac:spMk id="39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44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48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49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51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52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12.675" v="4863" actId="20577"/>
          <ac:spMkLst>
            <pc:docMk/>
            <pc:sldMk cId="349661478" sldId="750"/>
            <ac:spMk id="5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56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1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2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5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7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8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4:29.903" v="4436" actId="1038"/>
          <ac:spMkLst>
            <pc:docMk/>
            <pc:sldMk cId="349661478" sldId="750"/>
            <ac:spMk id="97" creationId="{70D3C776-750B-A6ED-95BB-411B60399F85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1" creationId="{41275CA0-7302-025D-4CA5-32E450B405C8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5" creationId="{1A0A2A33-0859-052B-81A2-CFA50DA992E4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6" creationId="{B058AB4C-BF1E-DE86-220B-C4335D6ED761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7" creationId="{7C0CA6F1-BA5D-77BA-2B6D-D2CC0AEB5AF8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8" creationId="{A4A55A34-07CD-65E7-3466-1D2DCC45002E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9" creationId="{C170C67D-9097-BE44-E849-2E5F2446F998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30" creationId="{7DFE25D9-DC0C-162C-8537-28A1F7099D76}"/>
          </ac:spMkLst>
        </pc:spChg>
        <pc:spChg chg="mod">
          <ac:chgData name="Elena Long" userId="6c2fd083e3647dc1" providerId="LiveId" clId="{B69F3A8C-CC30-417C-8324-1A1E97F8AA8E}" dt="2022-08-10T19:34:29.903" v="4436" actId="1038"/>
          <ac:spMkLst>
            <pc:docMk/>
            <pc:sldMk cId="349661478" sldId="750"/>
            <ac:spMk id="132" creationId="{491FBFC7-B1E7-0AA2-7D24-4273DA8AB50E}"/>
          </ac:spMkLst>
        </pc:spChg>
        <pc:spChg chg="mod">
          <ac:chgData name="Elena Long" userId="6c2fd083e3647dc1" providerId="LiveId" clId="{B69F3A8C-CC30-417C-8324-1A1E97F8AA8E}" dt="2022-08-10T19:34:29.903" v="4436" actId="1038"/>
          <ac:spMkLst>
            <pc:docMk/>
            <pc:sldMk cId="349661478" sldId="750"/>
            <ac:spMk id="133" creationId="{0F654201-CA4E-B2F8-C1B8-7475B9711FC1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36" creationId="{C6B81A36-5150-C735-9B26-A64F144234E3}"/>
          </ac:spMkLst>
        </pc:spChg>
        <pc:spChg chg="add del mod">
          <ac:chgData name="Elena Long" userId="6c2fd083e3647dc1" providerId="LiveId" clId="{B69F3A8C-CC30-417C-8324-1A1E97F8AA8E}" dt="2022-08-10T19:31:42.761" v="4336" actId="478"/>
          <ac:spMkLst>
            <pc:docMk/>
            <pc:sldMk cId="349661478" sldId="750"/>
            <ac:spMk id="137" creationId="{5C426899-E029-C663-49E5-85ECF26F4AD4}"/>
          </ac:spMkLst>
        </pc:spChg>
        <pc:grpChg chg="add del mod">
          <ac:chgData name="Elena Long" userId="6c2fd083e3647dc1" providerId="LiveId" clId="{B69F3A8C-CC30-417C-8324-1A1E97F8AA8E}" dt="2022-08-10T19:30:38.978" v="4272" actId="478"/>
          <ac:grpSpMkLst>
            <pc:docMk/>
            <pc:sldMk cId="349661478" sldId="750"/>
            <ac:grpSpMk id="3" creationId="{AB17293A-4698-7479-CAEB-10EF46D934EB}"/>
          </ac:grpSpMkLst>
        </pc:grpChg>
        <pc:grpChg chg="add del mod">
          <ac:chgData name="Elena Long" userId="6c2fd083e3647dc1" providerId="LiveId" clId="{B69F3A8C-CC30-417C-8324-1A1E97F8AA8E}" dt="2022-08-10T19:31:33.884" v="4335" actId="478"/>
          <ac:grpSpMkLst>
            <pc:docMk/>
            <pc:sldMk cId="349661478" sldId="750"/>
            <ac:grpSpMk id="6" creationId="{4687BB5B-426E-D5BF-690E-8B8B73D7778A}"/>
          </ac:grpSpMkLst>
        </pc:grpChg>
        <pc:grpChg chg="del mod topLvl">
          <ac:chgData name="Elena Long" userId="6c2fd083e3647dc1" providerId="LiveId" clId="{B69F3A8C-CC30-417C-8324-1A1E97F8AA8E}" dt="2022-08-10T19:30:42.464" v="4273" actId="478"/>
          <ac:grpSpMkLst>
            <pc:docMk/>
            <pc:sldMk cId="349661478" sldId="750"/>
            <ac:grpSpMk id="7" creationId="{314067B8-E997-4E93-BA50-BF0381119482}"/>
          </ac:grpSpMkLst>
        </pc:grpChg>
        <pc:grpChg chg="del">
          <ac:chgData name="Elena Long" userId="6c2fd083e3647dc1" providerId="LiveId" clId="{B69F3A8C-CC30-417C-8324-1A1E97F8AA8E}" dt="2022-08-10T19:24:21.907" v="4056" actId="21"/>
          <ac:grpSpMkLst>
            <pc:docMk/>
            <pc:sldMk cId="349661478" sldId="750"/>
            <ac:grpSpMk id="9" creationId="{A5D534A0-5C79-422E-A0F0-B7C7AB75D849}"/>
          </ac:grpSpMkLst>
        </pc:grpChg>
        <pc:grpChg chg="add mod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11" creationId="{CFD9581B-9239-8A46-0E1E-E1E658FD224F}"/>
          </ac:grpSpMkLst>
        </pc:grpChg>
        <pc:grpChg chg="mod topLvl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43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45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46" creationId="{00000000-0000-0000-0000-000000000000}"/>
          </ac:grpSpMkLst>
        </pc:grpChg>
        <pc:grpChg chg="mod topLvl">
          <ac:chgData name="Elena Long" userId="6c2fd083e3647dc1" providerId="LiveId" clId="{B69F3A8C-CC30-417C-8324-1A1E97F8AA8E}" dt="2022-08-10T19:32:53.038" v="4395" actId="1037"/>
          <ac:grpSpMkLst>
            <pc:docMk/>
            <pc:sldMk cId="349661478" sldId="750"/>
            <ac:grpSpMk id="53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5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7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8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9" creationId="{00000000-0000-0000-0000-000000000000}"/>
          </ac:grpSpMkLst>
        </pc:grpChg>
        <pc:grpChg chg="add mod">
          <ac:chgData name="Elena Long" userId="6c2fd083e3647dc1" providerId="LiveId" clId="{B69F3A8C-CC30-417C-8324-1A1E97F8AA8E}" dt="2022-08-10T19:34:35.110" v="4449" actId="1038"/>
          <ac:grpSpMkLst>
            <pc:docMk/>
            <pc:sldMk cId="349661478" sldId="750"/>
            <ac:grpSpMk id="80" creationId="{9A8D570C-05C4-6ED4-56B2-E3016EB43566}"/>
          </ac:grpSpMkLst>
        </pc:grpChg>
        <pc:grpChg chg="mod">
          <ac:chgData name="Elena Long" userId="6c2fd083e3647dc1" providerId="LiveId" clId="{B69F3A8C-CC30-417C-8324-1A1E97F8AA8E}" dt="2022-08-10T19:34:24.567" v="4427" actId="20577"/>
          <ac:grpSpMkLst>
            <pc:docMk/>
            <pc:sldMk cId="349661478" sldId="750"/>
            <ac:grpSpMk id="81" creationId="{B56C99AD-306F-B673-D769-CBCA2852CD8D}"/>
          </ac:grpSpMkLst>
        </pc:grpChg>
        <pc:grpChg chg="mod">
          <ac:chgData name="Elena Long" userId="6c2fd083e3647dc1" providerId="LiveId" clId="{B69F3A8C-CC30-417C-8324-1A1E97F8AA8E}" dt="2022-08-10T19:34:24.567" v="4427" actId="20577"/>
          <ac:grpSpMkLst>
            <pc:docMk/>
            <pc:sldMk cId="349661478" sldId="750"/>
            <ac:grpSpMk id="95" creationId="{F6AA9684-A3F0-18EA-A10C-C4168705103A}"/>
          </ac:grpSpMkLst>
        </pc:grpChg>
        <pc:grpChg chg="mod">
          <ac:chgData name="Elena Long" userId="6c2fd083e3647dc1" providerId="LiveId" clId="{B69F3A8C-CC30-417C-8324-1A1E97F8AA8E}" dt="2022-08-10T19:34:24.567" v="4427" actId="20577"/>
          <ac:grpSpMkLst>
            <pc:docMk/>
            <pc:sldMk cId="349661478" sldId="750"/>
            <ac:grpSpMk id="96" creationId="{1D907201-CECE-A4BD-59EE-F2DA6C9CE3BA}"/>
          </ac:grpSpMkLst>
        </pc:grpChg>
        <pc:picChg chg="mod">
          <ac:chgData name="Elena Long" userId="6c2fd083e3647dc1" providerId="LiveId" clId="{B69F3A8C-CC30-417C-8324-1A1E97F8AA8E}" dt="2022-08-10T20:43:04.709" v="4857" actId="20577"/>
          <ac:picMkLst>
            <pc:docMk/>
            <pc:sldMk cId="349661478" sldId="750"/>
            <ac:picMk id="47" creationId="{00000000-0000-0000-0000-000000000000}"/>
          </ac:picMkLst>
        </pc:picChg>
        <pc:picChg chg="mod">
          <ac:chgData name="Elena Long" userId="6c2fd083e3647dc1" providerId="LiveId" clId="{B69F3A8C-CC30-417C-8324-1A1E97F8AA8E}" dt="2022-08-10T20:43:04.709" v="4857" actId="20577"/>
          <ac:picMkLst>
            <pc:docMk/>
            <pc:sldMk cId="349661478" sldId="750"/>
            <ac:picMk id="50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31:59.634" v="4367" actId="20577"/>
          <ac:picMkLst>
            <pc:docMk/>
            <pc:sldMk cId="349661478" sldId="750"/>
            <ac:picMk id="60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31:59.634" v="4367" actId="20577"/>
          <ac:picMkLst>
            <pc:docMk/>
            <pc:sldMk cId="349661478" sldId="750"/>
            <ac:picMk id="63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31:59.634" v="4367" actId="20577"/>
          <ac:picMkLst>
            <pc:docMk/>
            <pc:sldMk cId="349661478" sldId="750"/>
            <ac:picMk id="66" creationId="{00000000-0000-0000-0000-000000000000}"/>
          </ac:picMkLst>
        </pc:picChg>
        <pc:picChg chg="del mod topLvl">
          <ac:chgData name="Elena Long" userId="6c2fd083e3647dc1" providerId="LiveId" clId="{B69F3A8C-CC30-417C-8324-1A1E97F8AA8E}" dt="2022-08-10T19:30:38.978" v="4272" actId="478"/>
          <ac:picMkLst>
            <pc:docMk/>
            <pc:sldMk cId="349661478" sldId="750"/>
            <ac:picMk id="75" creationId="{B1E41F50-C223-4E9A-863B-6092994D58C6}"/>
          </ac:picMkLst>
        </pc:picChg>
        <pc:picChg chg="del mod topLvl">
          <ac:chgData name="Elena Long" userId="6c2fd083e3647dc1" providerId="LiveId" clId="{B69F3A8C-CC30-417C-8324-1A1E97F8AA8E}" dt="2022-08-10T19:31:33.884" v="4335" actId="478"/>
          <ac:picMkLst>
            <pc:docMk/>
            <pc:sldMk cId="349661478" sldId="750"/>
            <ac:picMk id="76" creationId="{6E0045F7-4CF5-41BB-B206-98923A170C72}"/>
          </ac:picMkLst>
        </pc:picChg>
        <pc:picChg chg="del mod">
          <ac:chgData name="Elena Long" userId="6c2fd083e3647dc1" providerId="LiveId" clId="{B69F3A8C-CC30-417C-8324-1A1E97F8AA8E}" dt="2022-08-10T19:24:19.511" v="4055" actId="21"/>
          <ac:picMkLst>
            <pc:docMk/>
            <pc:sldMk cId="349661478" sldId="750"/>
            <ac:picMk id="77" creationId="{604A259C-4175-4A8F-AA3A-A712B27309E7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98" creationId="{D6A5D915-1454-E1FA-6D56-2062B5F641B1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20" creationId="{5D63400E-8A22-6366-9B2B-DD1E4910E251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22" creationId="{2A8BE45E-51DF-5C3B-549A-8F8706AEBB4A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24" creationId="{26BC0C13-07BF-4B27-B4DF-F6B62A60F37C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31" creationId="{5D19A180-DA13-6A0D-9A5C-4959E3202F9E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34" creationId="{DF5D99AA-9A12-4816-B79A-B3CA5FE7156A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35" creationId="{8295CC3E-971C-166A-BF44-B360B05DC4E3}"/>
          </ac:picMkLst>
        </pc:picChg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490030963" sldId="761"/>
        </pc:sldMkLst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977577100" sldId="763"/>
        </pc:sldMkLst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210644711" sldId="765"/>
        </pc:sldMkLst>
      </pc:sldChg>
      <pc:sldChg chg="addSp modSp add modAnim">
        <pc:chgData name="Elena Long" userId="6c2fd083e3647dc1" providerId="LiveId" clId="{B69F3A8C-CC30-417C-8324-1A1E97F8AA8E}" dt="2022-08-09T21:58:21.435" v="1586"/>
        <pc:sldMkLst>
          <pc:docMk/>
          <pc:sldMk cId="2835569962" sldId="766"/>
        </pc:sldMkLst>
        <pc:grpChg chg="add mod">
          <ac:chgData name="Elena Long" userId="6c2fd083e3647dc1" providerId="LiveId" clId="{B69F3A8C-CC30-417C-8324-1A1E97F8AA8E}" dt="2022-08-09T21:58:01.955" v="1585"/>
          <ac:grpSpMkLst>
            <pc:docMk/>
            <pc:sldMk cId="2835569962" sldId="766"/>
            <ac:grpSpMk id="17" creationId="{739C2F8E-4123-DD27-3A9A-6E9315061FA2}"/>
          </ac:grpSpMkLst>
        </pc:grpChg>
        <pc:picChg chg="mod">
          <ac:chgData name="Elena Long" userId="6c2fd083e3647dc1" providerId="LiveId" clId="{B69F3A8C-CC30-417C-8324-1A1E97F8AA8E}" dt="2022-08-09T21:58:01.955" v="1585"/>
          <ac:picMkLst>
            <pc:docMk/>
            <pc:sldMk cId="2835569962" sldId="766"/>
            <ac:picMk id="19" creationId="{6AC0DD03-3179-4E98-0AAB-775DEDD2E0F9}"/>
          </ac:picMkLst>
        </pc:picChg>
        <pc:picChg chg="mod">
          <ac:chgData name="Elena Long" userId="6c2fd083e3647dc1" providerId="LiveId" clId="{B69F3A8C-CC30-417C-8324-1A1E97F8AA8E}" dt="2022-08-09T21:58:01.955" v="1585"/>
          <ac:picMkLst>
            <pc:docMk/>
            <pc:sldMk cId="2835569962" sldId="766"/>
            <ac:picMk id="23" creationId="{BD77AF5A-9EAD-894E-E11D-89F2AB8E4BDE}"/>
          </ac:picMkLst>
        </pc:picChg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2158358097" sldId="767"/>
        </pc:sldMkLst>
      </pc:sldChg>
      <pc:sldChg chg="delSp add del mod">
        <pc:chgData name="Elena Long" userId="6c2fd083e3647dc1" providerId="LiveId" clId="{B69F3A8C-CC30-417C-8324-1A1E97F8AA8E}" dt="2022-08-09T21:58:32.017" v="1587" actId="47"/>
        <pc:sldMkLst>
          <pc:docMk/>
          <pc:sldMk cId="869751272" sldId="768"/>
        </pc:sldMkLst>
        <pc:grpChg chg="del">
          <ac:chgData name="Elena Long" userId="6c2fd083e3647dc1" providerId="LiveId" clId="{B69F3A8C-CC30-417C-8324-1A1E97F8AA8E}" dt="2022-08-09T21:57:59.749" v="1584" actId="21"/>
          <ac:grpSpMkLst>
            <pc:docMk/>
            <pc:sldMk cId="869751272" sldId="768"/>
            <ac:grpSpMk id="15" creationId="{FE19521B-F02C-4743-A87F-53EC11CD3DAF}"/>
          </ac:grpSpMkLst>
        </pc:grpChg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811539201" sldId="79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88309427" sldId="803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790154646" sldId="80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51337340" sldId="808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247094889" sldId="809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373079180" sldId="81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08907910" sldId="811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427262842" sldId="81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740892977" sldId="839"/>
        </pc:sldMkLst>
      </pc:sldChg>
      <pc:sldChg chg="addSp modSp add mod">
        <pc:chgData name="Elena Long" userId="6c2fd083e3647dc1" providerId="LiveId" clId="{B69F3A8C-CC30-417C-8324-1A1E97F8AA8E}" dt="2022-08-11T18:15:37.056" v="5090" actId="732"/>
        <pc:sldMkLst>
          <pc:docMk/>
          <pc:sldMk cId="3088082522" sldId="845"/>
        </pc:sldMkLst>
        <pc:spChg chg="add mod">
          <ac:chgData name="Elena Long" userId="6c2fd083e3647dc1" providerId="LiveId" clId="{B69F3A8C-CC30-417C-8324-1A1E97F8AA8E}" dt="2022-08-11T18:14:35.055" v="5020" actId="1038"/>
          <ac:spMkLst>
            <pc:docMk/>
            <pc:sldMk cId="3088082522" sldId="845"/>
            <ac:spMk id="3" creationId="{30B3B7C0-D6FB-30A4-080A-5AA0F487F511}"/>
          </ac:spMkLst>
        </pc:spChg>
        <pc:spChg chg="mod">
          <ac:chgData name="Elena Long" userId="6c2fd083e3647dc1" providerId="LiveId" clId="{B69F3A8C-CC30-417C-8324-1A1E97F8AA8E}" dt="2022-08-11T18:15:30.079" v="5089" actId="1036"/>
          <ac:spMkLst>
            <pc:docMk/>
            <pc:sldMk cId="3088082522" sldId="845"/>
            <ac:spMk id="28" creationId="{51CBA51A-F515-43B0-9621-46002E4B8737}"/>
          </ac:spMkLst>
        </pc:spChg>
        <pc:spChg chg="mod">
          <ac:chgData name="Elena Long" userId="6c2fd083e3647dc1" providerId="LiveId" clId="{B69F3A8C-CC30-417C-8324-1A1E97F8AA8E}" dt="2022-08-11T18:14:09.056" v="4972" actId="1035"/>
          <ac:spMkLst>
            <pc:docMk/>
            <pc:sldMk cId="3088082522" sldId="845"/>
            <ac:spMk id="29" creationId="{E5AA34FB-EABB-4B3D-9552-FFB3F4E7C89D}"/>
          </ac:spMkLst>
        </pc:spChg>
        <pc:picChg chg="mod modCrop">
          <ac:chgData name="Elena Long" userId="6c2fd083e3647dc1" providerId="LiveId" clId="{B69F3A8C-CC30-417C-8324-1A1E97F8AA8E}" dt="2022-08-11T18:15:37.056" v="5090" actId="732"/>
          <ac:picMkLst>
            <pc:docMk/>
            <pc:sldMk cId="3088082522" sldId="845"/>
            <ac:picMk id="14" creationId="{188D8483-091C-44A9-B498-ABB99DD97A41}"/>
          </ac:picMkLst>
        </pc:picChg>
        <pc:picChg chg="mod">
          <ac:chgData name="Elena Long" userId="6c2fd083e3647dc1" providerId="LiveId" clId="{B69F3A8C-CC30-417C-8324-1A1E97F8AA8E}" dt="2022-08-11T18:14:09.056" v="4972" actId="1035"/>
          <ac:picMkLst>
            <pc:docMk/>
            <pc:sldMk cId="3088082522" sldId="845"/>
            <ac:picMk id="24" creationId="{41AD7D2A-EF72-45D6-B6CE-AEE9E5774B63}"/>
          </ac:picMkLst>
        </pc:picChg>
        <pc:picChg chg="add mod modCrop">
          <ac:chgData name="Elena Long" userId="6c2fd083e3647dc1" providerId="LiveId" clId="{B69F3A8C-CC30-417C-8324-1A1E97F8AA8E}" dt="2022-08-11T18:15:21.287" v="5069" actId="1035"/>
          <ac:picMkLst>
            <pc:docMk/>
            <pc:sldMk cId="3088082522" sldId="845"/>
            <ac:picMk id="38" creationId="{EAFB3C28-7749-26AC-8072-4C29C8A0E09E}"/>
          </ac:picMkLst>
        </pc:picChg>
        <pc:picChg chg="add mod">
          <ac:chgData name="Elena Long" userId="6c2fd083e3647dc1" providerId="LiveId" clId="{B69F3A8C-CC30-417C-8324-1A1E97F8AA8E}" dt="2022-08-11T18:14:39.470" v="5026" actId="1037"/>
          <ac:picMkLst>
            <pc:docMk/>
            <pc:sldMk cId="3088082522" sldId="845"/>
            <ac:picMk id="1026" creationId="{7518ECDB-254A-2FB6-3525-5F8603DD4362}"/>
          </ac:picMkLst>
        </pc:picChg>
      </pc:sldChg>
      <pc:sldChg chg="new del">
        <pc:chgData name="Elena Long" userId="6c2fd083e3647dc1" providerId="LiveId" clId="{B69F3A8C-CC30-417C-8324-1A1E97F8AA8E}" dt="2022-08-09T18:47:29.737" v="129" actId="47"/>
        <pc:sldMkLst>
          <pc:docMk/>
          <pc:sldMk cId="900003633" sldId="855"/>
        </pc:sldMkLst>
      </pc:sldChg>
      <pc:sldChg chg="addSp delSp modSp add mod ord modAnim">
        <pc:chgData name="Elena Long" userId="6c2fd083e3647dc1" providerId="LiveId" clId="{B69F3A8C-CC30-417C-8324-1A1E97F8AA8E}" dt="2022-08-10T19:10:47.514" v="3889"/>
        <pc:sldMkLst>
          <pc:docMk/>
          <pc:sldMk cId="1965963855" sldId="855"/>
        </pc:sldMkLst>
        <pc:spChg chg="mod">
          <ac:chgData name="Elena Long" userId="6c2fd083e3647dc1" providerId="LiveId" clId="{B69F3A8C-CC30-417C-8324-1A1E97F8AA8E}" dt="2022-08-09T21:50:54.137" v="1383" actId="20577"/>
          <ac:spMkLst>
            <pc:docMk/>
            <pc:sldMk cId="1965963855" sldId="855"/>
            <ac:spMk id="23" creationId="{00000000-0000-0000-0000-000000000000}"/>
          </ac:spMkLst>
        </pc:spChg>
        <pc:spChg chg="mod">
          <ac:chgData name="Elena Long" userId="6c2fd083e3647dc1" providerId="LiveId" clId="{B69F3A8C-CC30-417C-8324-1A1E97F8AA8E}" dt="2022-08-09T19:09:28.440" v="1148" actId="14100"/>
          <ac:spMkLst>
            <pc:docMk/>
            <pc:sldMk cId="1965963855" sldId="855"/>
            <ac:spMk id="54" creationId="{00000000-0000-0000-0000-000000000000}"/>
          </ac:spMkLst>
        </pc:spChg>
        <pc:grpChg chg="add del">
          <ac:chgData name="Elena Long" userId="6c2fd083e3647dc1" providerId="LiveId" clId="{B69F3A8C-CC30-417C-8324-1A1E97F8AA8E}" dt="2022-08-09T21:50:54.554" v="1384" actId="478"/>
          <ac:grpSpMkLst>
            <pc:docMk/>
            <pc:sldMk cId="1965963855" sldId="855"/>
            <ac:grpSpMk id="66" creationId="{00000000-0000-0000-0000-000000000000}"/>
          </ac:grpSpMkLst>
        </pc:grpChg>
      </pc:sldChg>
      <pc:sldChg chg="addSp delSp modSp new mod modAnim">
        <pc:chgData name="Elena Long" userId="6c2fd083e3647dc1" providerId="LiveId" clId="{B69F3A8C-CC30-417C-8324-1A1E97F8AA8E}" dt="2022-08-10T19:28:59.741" v="4219"/>
        <pc:sldMkLst>
          <pc:docMk/>
          <pc:sldMk cId="885808201" sldId="856"/>
        </pc:sldMkLst>
        <pc:spChg chg="mod">
          <ac:chgData name="Elena Long" userId="6c2fd083e3647dc1" providerId="LiveId" clId="{B69F3A8C-CC30-417C-8324-1A1E97F8AA8E}" dt="2022-08-09T18:49:26.311" v="169" actId="20577"/>
          <ac:spMkLst>
            <pc:docMk/>
            <pc:sldMk cId="885808201" sldId="856"/>
            <ac:spMk id="2" creationId="{423C2984-9C77-C712-80CB-ABC6F7E74F43}"/>
          </ac:spMkLst>
        </pc:spChg>
        <pc:spChg chg="mod">
          <ac:chgData name="Elena Long" userId="6c2fd083e3647dc1" providerId="LiveId" clId="{B69F3A8C-CC30-417C-8324-1A1E97F8AA8E}" dt="2022-08-09T19:08:40.705" v="1143" actId="20577"/>
          <ac:spMkLst>
            <pc:docMk/>
            <pc:sldMk cId="885808201" sldId="856"/>
            <ac:spMk id="3" creationId="{C6B3B087-BC07-111D-213B-D66A4E5539A3}"/>
          </ac:spMkLst>
        </pc:spChg>
        <pc:spChg chg="add mod">
          <ac:chgData name="Elena Long" userId="6c2fd083e3647dc1" providerId="LiveId" clId="{B69F3A8C-CC30-417C-8324-1A1E97F8AA8E}" dt="2022-08-09T19:01:00.250" v="647" actId="1076"/>
          <ac:spMkLst>
            <pc:docMk/>
            <pc:sldMk cId="885808201" sldId="856"/>
            <ac:spMk id="8" creationId="{03FE9C85-B57B-3FBF-4F90-91BC1CDCCABA}"/>
          </ac:spMkLst>
        </pc:spChg>
        <pc:spChg chg="add mod">
          <ac:chgData name="Elena Long" userId="6c2fd083e3647dc1" providerId="LiveId" clId="{B69F3A8C-CC30-417C-8324-1A1E97F8AA8E}" dt="2022-08-10T19:26:06.385" v="4106" actId="1035"/>
          <ac:spMkLst>
            <pc:docMk/>
            <pc:sldMk cId="885808201" sldId="856"/>
            <ac:spMk id="12" creationId="{17E6366E-8A23-F288-DFF3-0FB4AD10027C}"/>
          </ac:spMkLst>
        </pc:spChg>
        <pc:spChg chg="mod">
          <ac:chgData name="Elena Long" userId="6c2fd083e3647dc1" providerId="LiveId" clId="{B69F3A8C-CC30-417C-8324-1A1E97F8AA8E}" dt="2022-08-10T19:25:56.132" v="4091" actId="1035"/>
          <ac:spMkLst>
            <pc:docMk/>
            <pc:sldMk cId="885808201" sldId="856"/>
            <ac:spMk id="16" creationId="{7E1B32A3-50EC-1152-0046-822900AC0CDF}"/>
          </ac:spMkLst>
        </pc:spChg>
        <pc:spChg chg="add del">
          <ac:chgData name="Elena Long" userId="6c2fd083e3647dc1" providerId="LiveId" clId="{B69F3A8C-CC30-417C-8324-1A1E97F8AA8E}" dt="2022-08-10T19:26:36.175" v="4108" actId="478"/>
          <ac:spMkLst>
            <pc:docMk/>
            <pc:sldMk cId="885808201" sldId="856"/>
            <ac:spMk id="17" creationId="{6AC7FF2F-DD03-801C-1C65-FCF87AB9199D}"/>
          </ac:spMkLst>
        </pc:spChg>
        <pc:spChg chg="add mod">
          <ac:chgData name="Elena Long" userId="6c2fd083e3647dc1" providerId="LiveId" clId="{B69F3A8C-CC30-417C-8324-1A1E97F8AA8E}" dt="2022-08-10T19:27:27.989" v="4197" actId="164"/>
          <ac:spMkLst>
            <pc:docMk/>
            <pc:sldMk cId="885808201" sldId="856"/>
            <ac:spMk id="18" creationId="{CED67F14-5009-EC1F-0556-8263B714E598}"/>
          </ac:spMkLst>
        </pc:spChg>
        <pc:spChg chg="add mod">
          <ac:chgData name="Elena Long" userId="6c2fd083e3647dc1" providerId="LiveId" clId="{B69F3A8C-CC30-417C-8324-1A1E97F8AA8E}" dt="2022-08-10T19:27:27.989" v="4197" actId="164"/>
          <ac:spMkLst>
            <pc:docMk/>
            <pc:sldMk cId="885808201" sldId="856"/>
            <ac:spMk id="19" creationId="{976742F0-E79A-3CBB-3188-B759DFFE9198}"/>
          </ac:spMkLst>
        </pc:spChg>
        <pc:spChg chg="add mod">
          <ac:chgData name="Elena Long" userId="6c2fd083e3647dc1" providerId="LiveId" clId="{B69F3A8C-CC30-417C-8324-1A1E97F8AA8E}" dt="2022-08-10T19:27:23.155" v="4196" actId="1038"/>
          <ac:spMkLst>
            <pc:docMk/>
            <pc:sldMk cId="885808201" sldId="856"/>
            <ac:spMk id="20" creationId="{7B4E0FE9-1AB4-8E5B-EE27-1F3CE974B4EE}"/>
          </ac:spMkLst>
        </pc:spChg>
        <pc:spChg chg="add mod">
          <ac:chgData name="Elena Long" userId="6c2fd083e3647dc1" providerId="LiveId" clId="{B69F3A8C-CC30-417C-8324-1A1E97F8AA8E}" dt="2022-08-10T19:28:57.212" v="4218" actId="14100"/>
          <ac:spMkLst>
            <pc:docMk/>
            <pc:sldMk cId="885808201" sldId="856"/>
            <ac:spMk id="22" creationId="{590550AA-4260-DFC8-B529-351A66D112BA}"/>
          </ac:spMkLst>
        </pc:spChg>
        <pc:grpChg chg="add mod">
          <ac:chgData name="Elena Long" userId="6c2fd083e3647dc1" providerId="LiveId" clId="{B69F3A8C-CC30-417C-8324-1A1E97F8AA8E}" dt="2022-08-10T19:25:42.227" v="4073" actId="164"/>
          <ac:grpSpMkLst>
            <pc:docMk/>
            <pc:sldMk cId="885808201" sldId="856"/>
            <ac:grpSpMk id="13" creationId="{A952CD0D-F26A-A4A7-6696-84BA94BD5E64}"/>
          </ac:grpSpMkLst>
        </pc:grpChg>
        <pc:grpChg chg="add mod">
          <ac:chgData name="Elena Long" userId="6c2fd083e3647dc1" providerId="LiveId" clId="{B69F3A8C-CC30-417C-8324-1A1E97F8AA8E}" dt="2022-08-10T19:25:48.790" v="4075" actId="1076"/>
          <ac:grpSpMkLst>
            <pc:docMk/>
            <pc:sldMk cId="885808201" sldId="856"/>
            <ac:grpSpMk id="14" creationId="{EBFE6EDA-D58E-ECDC-2B70-50BA2F4B1F3B}"/>
          </ac:grpSpMkLst>
        </pc:grpChg>
        <pc:grpChg chg="add mod">
          <ac:chgData name="Elena Long" userId="6c2fd083e3647dc1" providerId="LiveId" clId="{B69F3A8C-CC30-417C-8324-1A1E97F8AA8E}" dt="2022-08-10T19:27:27.989" v="4197" actId="164"/>
          <ac:grpSpMkLst>
            <pc:docMk/>
            <pc:sldMk cId="885808201" sldId="856"/>
            <ac:grpSpMk id="21" creationId="{D3E291FB-E50D-DF17-BE52-FA0119E8C8B3}"/>
          </ac:grpSpMkLst>
        </pc:grpChg>
        <pc:picChg chg="add mod">
          <ac:chgData name="Elena Long" userId="6c2fd083e3647dc1" providerId="LiveId" clId="{B69F3A8C-CC30-417C-8324-1A1E97F8AA8E}" dt="2022-08-09T23:15:33.678" v="1680" actId="1076"/>
          <ac:picMkLst>
            <pc:docMk/>
            <pc:sldMk cId="885808201" sldId="856"/>
            <ac:picMk id="7" creationId="{F4D7A2A7-445A-A7A5-A440-CC8EAF17415E}"/>
          </ac:picMkLst>
        </pc:picChg>
        <pc:inkChg chg="add del">
          <ac:chgData name="Elena Long" userId="6c2fd083e3647dc1" providerId="LiveId" clId="{B69F3A8C-CC30-417C-8324-1A1E97F8AA8E}" dt="2022-08-10T19:02:24.180" v="3869" actId="478"/>
          <ac:inkMkLst>
            <pc:docMk/>
            <pc:sldMk cId="885808201" sldId="856"/>
            <ac:inkMk id="9" creationId="{0809091B-6AEA-CC6A-756E-B3DE1C86C933}"/>
          </ac:inkMkLst>
        </pc:inkChg>
        <pc:cxnChg chg="add mod">
          <ac:chgData name="Elena Long" userId="6c2fd083e3647dc1" providerId="LiveId" clId="{B69F3A8C-CC30-417C-8324-1A1E97F8AA8E}" dt="2022-08-10T19:25:42.227" v="4073" actId="164"/>
          <ac:cxnSpMkLst>
            <pc:docMk/>
            <pc:sldMk cId="885808201" sldId="856"/>
            <ac:cxnSpMk id="11" creationId="{04D3C69E-04F5-C3BC-3F6A-E7AF62E3597D}"/>
          </ac:cxnSpMkLst>
        </pc:cxnChg>
        <pc:cxnChg chg="mod">
          <ac:chgData name="Elena Long" userId="6c2fd083e3647dc1" providerId="LiveId" clId="{B69F3A8C-CC30-417C-8324-1A1E97F8AA8E}" dt="2022-08-10T19:25:43.384" v="4074"/>
          <ac:cxnSpMkLst>
            <pc:docMk/>
            <pc:sldMk cId="885808201" sldId="856"/>
            <ac:cxnSpMk id="15" creationId="{91986FA6-B622-8D74-9B1B-EEF7B7631D7B}"/>
          </ac:cxnSpMkLst>
        </pc:cxn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181776127" sldId="856"/>
        </pc:sldMkLst>
      </pc:sldChg>
      <pc:sldChg chg="modSp new del mod">
        <pc:chgData name="Elena Long" userId="6c2fd083e3647dc1" providerId="LiveId" clId="{B69F3A8C-CC30-417C-8324-1A1E97F8AA8E}" dt="2022-08-10T19:00:07.095" v="3866" actId="47"/>
        <pc:sldMkLst>
          <pc:docMk/>
          <pc:sldMk cId="782988098" sldId="857"/>
        </pc:sldMkLst>
        <pc:spChg chg="mod">
          <ac:chgData name="Elena Long" userId="6c2fd083e3647dc1" providerId="LiveId" clId="{B69F3A8C-CC30-417C-8324-1A1E97F8AA8E}" dt="2022-08-09T18:55:31.854" v="273" actId="20577"/>
          <ac:spMkLst>
            <pc:docMk/>
            <pc:sldMk cId="782988098" sldId="857"/>
            <ac:spMk id="2" creationId="{9CB574C9-1465-6F8E-6658-6FE28337E47C}"/>
          </ac:spMkLst>
        </pc:spChg>
        <pc:spChg chg="mod">
          <ac:chgData name="Elena Long" userId="6c2fd083e3647dc1" providerId="LiveId" clId="{B69F3A8C-CC30-417C-8324-1A1E97F8AA8E}" dt="2022-08-09T21:59:26.204" v="1590" actId="20577"/>
          <ac:spMkLst>
            <pc:docMk/>
            <pc:sldMk cId="782988098" sldId="857"/>
            <ac:spMk id="3" creationId="{573A0E99-1D27-1F36-F540-C4CB25CA7D0E}"/>
          </ac:spMkLst>
        </pc:spChg>
      </pc:sldChg>
      <pc:sldChg chg="addSp delSp modSp add mod modAnim">
        <pc:chgData name="Elena Long" userId="6c2fd083e3647dc1" providerId="LiveId" clId="{B69F3A8C-CC30-417C-8324-1A1E97F8AA8E}" dt="2022-08-09T19:51:38.723" v="1257"/>
        <pc:sldMkLst>
          <pc:docMk/>
          <pc:sldMk cId="952566934" sldId="858"/>
        </pc:sldMkLst>
        <pc:spChg chg="mod">
          <ac:chgData name="Elena Long" userId="6c2fd083e3647dc1" providerId="LiveId" clId="{B69F3A8C-CC30-417C-8324-1A1E97F8AA8E}" dt="2022-08-09T19:00:18.632" v="642" actId="20577"/>
          <ac:spMkLst>
            <pc:docMk/>
            <pc:sldMk cId="952566934" sldId="858"/>
            <ac:spMk id="2" creationId="{423C2984-9C77-C712-80CB-ABC6F7E74F43}"/>
          </ac:spMkLst>
        </pc:spChg>
        <pc:spChg chg="mod">
          <ac:chgData name="Elena Long" userId="6c2fd083e3647dc1" providerId="LiveId" clId="{B69F3A8C-CC30-417C-8324-1A1E97F8AA8E}" dt="2022-08-09T19:05:49.025" v="1038" actId="20577"/>
          <ac:spMkLst>
            <pc:docMk/>
            <pc:sldMk cId="952566934" sldId="858"/>
            <ac:spMk id="3" creationId="{C6B3B087-BC07-111D-213B-D66A4E5539A3}"/>
          </ac:spMkLst>
        </pc:spChg>
        <pc:spChg chg="add mod">
          <ac:chgData name="Elena Long" userId="6c2fd083e3647dc1" providerId="LiveId" clId="{B69F3A8C-CC30-417C-8324-1A1E97F8AA8E}" dt="2022-08-09T19:14:37.632" v="1203" actId="1076"/>
          <ac:spMkLst>
            <pc:docMk/>
            <pc:sldMk cId="952566934" sldId="858"/>
            <ac:spMk id="8" creationId="{6F06E0E2-0216-48BD-FB36-C64C70B669AE}"/>
          </ac:spMkLst>
        </pc:spChg>
        <pc:spChg chg="add mod topLvl">
          <ac:chgData name="Elena Long" userId="6c2fd083e3647dc1" providerId="LiveId" clId="{B69F3A8C-CC30-417C-8324-1A1E97F8AA8E}" dt="2022-08-09T19:50:44.630" v="1249" actId="164"/>
          <ac:spMkLst>
            <pc:docMk/>
            <pc:sldMk cId="952566934" sldId="858"/>
            <ac:spMk id="10" creationId="{6612F183-B137-CD1F-69D1-2236E625D708}"/>
          </ac:spMkLst>
        </pc:spChg>
        <pc:spChg chg="add mod topLvl">
          <ac:chgData name="Elena Long" userId="6c2fd083e3647dc1" providerId="LiveId" clId="{B69F3A8C-CC30-417C-8324-1A1E97F8AA8E}" dt="2022-08-09T19:51:02.440" v="1252" actId="164"/>
          <ac:spMkLst>
            <pc:docMk/>
            <pc:sldMk cId="952566934" sldId="858"/>
            <ac:spMk id="11" creationId="{E90593EB-8A80-5A73-3013-75AC3DAB204D}"/>
          </ac:spMkLst>
        </pc:spChg>
        <pc:spChg chg="add mod topLvl">
          <ac:chgData name="Elena Long" userId="6c2fd083e3647dc1" providerId="LiveId" clId="{B69F3A8C-CC30-417C-8324-1A1E97F8AA8E}" dt="2022-08-09T19:50:44.630" v="1249" actId="164"/>
          <ac:spMkLst>
            <pc:docMk/>
            <pc:sldMk cId="952566934" sldId="858"/>
            <ac:spMk id="12" creationId="{FA01A8FC-86AB-57D4-88B4-381D73B72EA0}"/>
          </ac:spMkLst>
        </pc:spChg>
        <pc:spChg chg="add mod topLvl">
          <ac:chgData name="Elena Long" userId="6c2fd083e3647dc1" providerId="LiveId" clId="{B69F3A8C-CC30-417C-8324-1A1E97F8AA8E}" dt="2022-08-09T19:50:52.427" v="1251" actId="164"/>
          <ac:spMkLst>
            <pc:docMk/>
            <pc:sldMk cId="952566934" sldId="858"/>
            <ac:spMk id="13" creationId="{54E4C0B1-5983-33CA-47E4-A39FD4BDAAC2}"/>
          </ac:spMkLst>
        </pc:spChg>
        <pc:spChg chg="add mod">
          <ac:chgData name="Elena Long" userId="6c2fd083e3647dc1" providerId="LiveId" clId="{B69F3A8C-CC30-417C-8324-1A1E97F8AA8E}" dt="2022-08-09T19:50:44.630" v="1249" actId="164"/>
          <ac:spMkLst>
            <pc:docMk/>
            <pc:sldMk cId="952566934" sldId="858"/>
            <ac:spMk id="15" creationId="{50FF883B-4C36-0A50-4C90-DC0B3AA63F1C}"/>
          </ac:spMkLst>
        </pc:spChg>
        <pc:spChg chg="add mod">
          <ac:chgData name="Elena Long" userId="6c2fd083e3647dc1" providerId="LiveId" clId="{B69F3A8C-CC30-417C-8324-1A1E97F8AA8E}" dt="2022-08-09T19:51:02.440" v="1252" actId="164"/>
          <ac:spMkLst>
            <pc:docMk/>
            <pc:sldMk cId="952566934" sldId="858"/>
            <ac:spMk id="16" creationId="{1362E74A-9532-94E4-60B4-40CA1F9FDBA6}"/>
          </ac:spMkLst>
        </pc:spChg>
        <pc:spChg chg="add mod">
          <ac:chgData name="Elena Long" userId="6c2fd083e3647dc1" providerId="LiveId" clId="{B69F3A8C-CC30-417C-8324-1A1E97F8AA8E}" dt="2022-08-09T19:50:52.427" v="1251" actId="164"/>
          <ac:spMkLst>
            <pc:docMk/>
            <pc:sldMk cId="952566934" sldId="858"/>
            <ac:spMk id="17" creationId="{72BA0EF9-DF4E-03F7-4204-8B0B6E327102}"/>
          </ac:spMkLst>
        </pc:spChg>
        <pc:spChg chg="add mod">
          <ac:chgData name="Elena Long" userId="6c2fd083e3647dc1" providerId="LiveId" clId="{B69F3A8C-CC30-417C-8324-1A1E97F8AA8E}" dt="2022-08-09T19:18:19.474" v="1220" actId="20577"/>
          <ac:spMkLst>
            <pc:docMk/>
            <pc:sldMk cId="952566934" sldId="858"/>
            <ac:spMk id="18" creationId="{BF2FFE2B-E7AD-CA3D-956C-35D5CCB95A38}"/>
          </ac:spMkLst>
        </pc:spChg>
        <pc:spChg chg="add mod">
          <ac:chgData name="Elena Long" userId="6c2fd083e3647dc1" providerId="LiveId" clId="{B69F3A8C-CC30-417C-8324-1A1E97F8AA8E}" dt="2022-08-09T19:25:39.624" v="1245" actId="1076"/>
          <ac:spMkLst>
            <pc:docMk/>
            <pc:sldMk cId="952566934" sldId="858"/>
            <ac:spMk id="19" creationId="{B5A9CE41-5508-D981-1842-4D554017ACA1}"/>
          </ac:spMkLst>
        </pc:spChg>
        <pc:grpChg chg="add del mod">
          <ac:chgData name="Elena Long" userId="6c2fd083e3647dc1" providerId="LiveId" clId="{B69F3A8C-CC30-417C-8324-1A1E97F8AA8E}" dt="2022-08-09T19:50:37.021" v="1248" actId="165"/>
          <ac:grpSpMkLst>
            <pc:docMk/>
            <pc:sldMk cId="952566934" sldId="858"/>
            <ac:grpSpMk id="14" creationId="{F8BFE757-5CF8-440A-C781-0624543A18A5}"/>
          </ac:grpSpMkLst>
        </pc:grpChg>
        <pc:grpChg chg="add mod">
          <ac:chgData name="Elena Long" userId="6c2fd083e3647dc1" providerId="LiveId" clId="{B69F3A8C-CC30-417C-8324-1A1E97F8AA8E}" dt="2022-08-09T19:50:33.618" v="1247" actId="164"/>
          <ac:grpSpMkLst>
            <pc:docMk/>
            <pc:sldMk cId="952566934" sldId="858"/>
            <ac:grpSpMk id="20" creationId="{67155BD6-8A31-6916-9EFC-7EF2EB4C831B}"/>
          </ac:grpSpMkLst>
        </pc:grpChg>
        <pc:grpChg chg="add mod">
          <ac:chgData name="Elena Long" userId="6c2fd083e3647dc1" providerId="LiveId" clId="{B69F3A8C-CC30-417C-8324-1A1E97F8AA8E}" dt="2022-08-09T19:50:44.630" v="1249" actId="164"/>
          <ac:grpSpMkLst>
            <pc:docMk/>
            <pc:sldMk cId="952566934" sldId="858"/>
            <ac:grpSpMk id="21" creationId="{2191B15D-9387-1E3A-D2BD-F8E72ADF85F3}"/>
          </ac:grpSpMkLst>
        </pc:grpChg>
        <pc:grpChg chg="add mod">
          <ac:chgData name="Elena Long" userId="6c2fd083e3647dc1" providerId="LiveId" clId="{B69F3A8C-CC30-417C-8324-1A1E97F8AA8E}" dt="2022-08-09T19:50:52.427" v="1251" actId="164"/>
          <ac:grpSpMkLst>
            <pc:docMk/>
            <pc:sldMk cId="952566934" sldId="858"/>
            <ac:grpSpMk id="22" creationId="{87197A97-15AB-05BE-0652-89F9E6A5C974}"/>
          </ac:grpSpMkLst>
        </pc:grpChg>
        <pc:grpChg chg="add mod">
          <ac:chgData name="Elena Long" userId="6c2fd083e3647dc1" providerId="LiveId" clId="{B69F3A8C-CC30-417C-8324-1A1E97F8AA8E}" dt="2022-08-09T19:51:02.440" v="1252" actId="164"/>
          <ac:grpSpMkLst>
            <pc:docMk/>
            <pc:sldMk cId="952566934" sldId="858"/>
            <ac:grpSpMk id="23" creationId="{6D6740F8-3400-CDDB-EDBB-2C8563C43A41}"/>
          </ac:grpSpMkLst>
        </pc:grpChg>
        <pc:picChg chg="del">
          <ac:chgData name="Elena Long" userId="6c2fd083e3647dc1" providerId="LiveId" clId="{B69F3A8C-CC30-417C-8324-1A1E97F8AA8E}" dt="2022-08-09T19:01:18.511" v="648" actId="478"/>
          <ac:picMkLst>
            <pc:docMk/>
            <pc:sldMk cId="952566934" sldId="858"/>
            <ac:picMk id="7" creationId="{F4D7A2A7-445A-A7A5-A440-CC8EAF17415E}"/>
          </ac:picMkLst>
        </pc:picChg>
        <pc:cxnChg chg="add mod topLvl">
          <ac:chgData name="Elena Long" userId="6c2fd083e3647dc1" providerId="LiveId" clId="{B69F3A8C-CC30-417C-8324-1A1E97F8AA8E}" dt="2022-08-09T19:50:44.630" v="1249" actId="164"/>
          <ac:cxnSpMkLst>
            <pc:docMk/>
            <pc:sldMk cId="952566934" sldId="858"/>
            <ac:cxnSpMk id="9" creationId="{927F9FEE-1EA6-F2BB-604B-688E73213F64}"/>
          </ac:cxnSpMkLst>
        </pc:cxn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196271264" sldId="858"/>
        </pc:sldMkLst>
      </pc:sldChg>
      <pc:sldChg chg="modSp new del mod">
        <pc:chgData name="Elena Long" userId="6c2fd083e3647dc1" providerId="LiveId" clId="{B69F3A8C-CC30-417C-8324-1A1E97F8AA8E}" dt="2022-08-09T19:52:37.646" v="1260" actId="47"/>
        <pc:sldMkLst>
          <pc:docMk/>
          <pc:sldMk cId="1603199690" sldId="859"/>
        </pc:sldMkLst>
        <pc:spChg chg="mod">
          <ac:chgData name="Elena Long" userId="6c2fd083e3647dc1" providerId="LiveId" clId="{B69F3A8C-CC30-417C-8324-1A1E97F8AA8E}" dt="2022-08-09T19:04:30.143" v="889" actId="5793"/>
          <ac:spMkLst>
            <pc:docMk/>
            <pc:sldMk cId="1603199690" sldId="859"/>
            <ac:spMk id="3" creationId="{50F78BAA-5D64-D5A2-FC84-53C4C99C441D}"/>
          </ac:spMkLst>
        </pc:spChg>
      </pc:sldChg>
      <pc:sldChg chg="addSp delSp modSp new mod modAnim">
        <pc:chgData name="Elena Long" userId="6c2fd083e3647dc1" providerId="LiveId" clId="{B69F3A8C-CC30-417C-8324-1A1E97F8AA8E}" dt="2022-08-10T00:34:18.560" v="2860"/>
        <pc:sldMkLst>
          <pc:docMk/>
          <pc:sldMk cId="2580492605" sldId="859"/>
        </pc:sldMkLst>
        <pc:spChg chg="mod">
          <ac:chgData name="Elena Long" userId="6c2fd083e3647dc1" providerId="LiveId" clId="{B69F3A8C-CC30-417C-8324-1A1E97F8AA8E}" dt="2022-08-10T00:26:37.948" v="2607" actId="20577"/>
          <ac:spMkLst>
            <pc:docMk/>
            <pc:sldMk cId="2580492605" sldId="859"/>
            <ac:spMk id="2" creationId="{16D30159-CF90-734A-4537-E7156B5B7842}"/>
          </ac:spMkLst>
        </pc:spChg>
        <pc:spChg chg="add del mod">
          <ac:chgData name="Elena Long" userId="6c2fd083e3647dc1" providerId="LiveId" clId="{B69F3A8C-CC30-417C-8324-1A1E97F8AA8E}" dt="2022-08-09T23:16:57.829" v="1822" actId="478"/>
          <ac:spMkLst>
            <pc:docMk/>
            <pc:sldMk cId="2580492605" sldId="859"/>
            <ac:spMk id="3" creationId="{9000256F-9186-D74C-1D57-9EC255451E61}"/>
          </ac:spMkLst>
        </pc:spChg>
        <pc:spChg chg="add del mod">
          <ac:chgData name="Elena Long" userId="6c2fd083e3647dc1" providerId="LiveId" clId="{B69F3A8C-CC30-417C-8324-1A1E97F8AA8E}" dt="2022-08-09T22:01:58.882" v="1663"/>
          <ac:spMkLst>
            <pc:docMk/>
            <pc:sldMk cId="2580492605" sldId="859"/>
            <ac:spMk id="7" creationId="{9E4D22AB-5E3C-AD25-A274-5564BAEBE7F9}"/>
          </ac:spMkLst>
        </pc:spChg>
        <pc:spChg chg="add del mod">
          <ac:chgData name="Elena Long" userId="6c2fd083e3647dc1" providerId="LiveId" clId="{B69F3A8C-CC30-417C-8324-1A1E97F8AA8E}" dt="2022-08-09T23:16:31.591" v="1786" actId="47"/>
          <ac:spMkLst>
            <pc:docMk/>
            <pc:sldMk cId="2580492605" sldId="859"/>
            <ac:spMk id="8" creationId="{C8E14584-B4D7-FA00-706D-478655BAF768}"/>
          </ac:spMkLst>
        </pc:spChg>
        <pc:spChg chg="add del mod">
          <ac:chgData name="Elena Long" userId="6c2fd083e3647dc1" providerId="LiveId" clId="{B69F3A8C-CC30-417C-8324-1A1E97F8AA8E}" dt="2022-08-09T23:17:00.217" v="1825" actId="478"/>
          <ac:spMkLst>
            <pc:docMk/>
            <pc:sldMk cId="2580492605" sldId="859"/>
            <ac:spMk id="11" creationId="{9FBF4210-8D81-1DC5-303A-D0D8D125ABB2}"/>
          </ac:spMkLst>
        </pc:spChg>
        <pc:spChg chg="add del mod">
          <ac:chgData name="Elena Long" userId="6c2fd083e3647dc1" providerId="LiveId" clId="{B69F3A8C-CC30-417C-8324-1A1E97F8AA8E}" dt="2022-08-09T23:16:59.038" v="1824"/>
          <ac:spMkLst>
            <pc:docMk/>
            <pc:sldMk cId="2580492605" sldId="859"/>
            <ac:spMk id="12" creationId="{7B2DFD76-4B47-DC75-B2FA-D650A547DD09}"/>
          </ac:spMkLst>
        </pc:spChg>
        <pc:spChg chg="add mod">
          <ac:chgData name="Elena Long" userId="6c2fd083e3647dc1" providerId="LiveId" clId="{B69F3A8C-CC30-417C-8324-1A1E97F8AA8E}" dt="2022-08-10T00:13:23.293" v="2164" actId="20577"/>
          <ac:spMkLst>
            <pc:docMk/>
            <pc:sldMk cId="2580492605" sldId="859"/>
            <ac:spMk id="13" creationId="{ED989460-3F68-3421-58E2-6658584F2708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6" creationId="{D5381707-4AEA-7196-5BED-C5B9F273E1E2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7" creationId="{9AB20999-0EC5-93F7-72E7-A63DEABD0C0C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8" creationId="{285F0580-35F6-611D-73D7-EDE083DD4FD8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9" creationId="{FCBAC9C4-F724-F3A8-7EC1-8085BCFD674C}"/>
          </ac:spMkLst>
        </pc:spChg>
        <pc:spChg chg="add mod">
          <ac:chgData name="Elena Long" userId="6c2fd083e3647dc1" providerId="LiveId" clId="{B69F3A8C-CC30-417C-8324-1A1E97F8AA8E}" dt="2022-08-10T00:34:07.287" v="2857" actId="164"/>
          <ac:spMkLst>
            <pc:docMk/>
            <pc:sldMk cId="2580492605" sldId="859"/>
            <ac:spMk id="24" creationId="{D7403BAA-DB70-3E0D-B1C6-042214617C72}"/>
          </ac:spMkLst>
        </pc:spChg>
        <pc:spChg chg="add mod">
          <ac:chgData name="Elena Long" userId="6c2fd083e3647dc1" providerId="LiveId" clId="{B69F3A8C-CC30-417C-8324-1A1E97F8AA8E}" dt="2022-08-10T00:12:48.029" v="2102" actId="1076"/>
          <ac:spMkLst>
            <pc:docMk/>
            <pc:sldMk cId="2580492605" sldId="859"/>
            <ac:spMk id="26" creationId="{7E67789C-643F-FF06-B329-E15290CA3905}"/>
          </ac:spMkLst>
        </pc:spChg>
        <pc:spChg chg="add mod">
          <ac:chgData name="Elena Long" userId="6c2fd083e3647dc1" providerId="LiveId" clId="{B69F3A8C-CC30-417C-8324-1A1E97F8AA8E}" dt="2022-08-10T00:34:07.287" v="2857" actId="164"/>
          <ac:spMkLst>
            <pc:docMk/>
            <pc:sldMk cId="2580492605" sldId="859"/>
            <ac:spMk id="27" creationId="{6AEB768C-5C9D-B4B8-B2A9-4101EC70D555}"/>
          </ac:spMkLst>
        </pc:spChg>
        <pc:spChg chg="add mod">
          <ac:chgData name="Elena Long" userId="6c2fd083e3647dc1" providerId="LiveId" clId="{B69F3A8C-CC30-417C-8324-1A1E97F8AA8E}" dt="2022-08-10T00:33:02.845" v="2846" actId="164"/>
          <ac:spMkLst>
            <pc:docMk/>
            <pc:sldMk cId="2580492605" sldId="859"/>
            <ac:spMk id="32" creationId="{996E9AF8-61BE-E808-4C96-16ADF65C43AA}"/>
          </ac:spMkLst>
        </pc:spChg>
        <pc:spChg chg="add mod ord">
          <ac:chgData name="Elena Long" userId="6c2fd083e3647dc1" providerId="LiveId" clId="{B69F3A8C-CC30-417C-8324-1A1E97F8AA8E}" dt="2022-08-10T00:33:02.845" v="2846" actId="164"/>
          <ac:spMkLst>
            <pc:docMk/>
            <pc:sldMk cId="2580492605" sldId="859"/>
            <ac:spMk id="33" creationId="{A715B5ED-D7FE-03C9-60FB-9654477CCA4F}"/>
          </ac:spMkLst>
        </pc:spChg>
        <pc:grpChg chg="add mod">
          <ac:chgData name="Elena Long" userId="6c2fd083e3647dc1" providerId="LiveId" clId="{B69F3A8C-CC30-417C-8324-1A1E97F8AA8E}" dt="2022-08-10T00:34:07.287" v="2857" actId="164"/>
          <ac:grpSpMkLst>
            <pc:docMk/>
            <pc:sldMk cId="2580492605" sldId="859"/>
            <ac:grpSpMk id="14" creationId="{98C796E2-4815-B51B-DA5A-6771A3B768EB}"/>
          </ac:grpSpMkLst>
        </pc:grpChg>
        <pc:grpChg chg="add mod">
          <ac:chgData name="Elena Long" userId="6c2fd083e3647dc1" providerId="LiveId" clId="{B69F3A8C-CC30-417C-8324-1A1E97F8AA8E}" dt="2022-08-10T00:33:02.845" v="2846" actId="164"/>
          <ac:grpSpMkLst>
            <pc:docMk/>
            <pc:sldMk cId="2580492605" sldId="859"/>
            <ac:grpSpMk id="34" creationId="{60EB457D-3017-36F2-8AAC-1A4F803C851A}"/>
          </ac:grpSpMkLst>
        </pc:grpChg>
        <pc:grpChg chg="add mod">
          <ac:chgData name="Elena Long" userId="6c2fd083e3647dc1" providerId="LiveId" clId="{B69F3A8C-CC30-417C-8324-1A1E97F8AA8E}" dt="2022-08-10T00:34:07.287" v="2857" actId="164"/>
          <ac:grpSpMkLst>
            <pc:docMk/>
            <pc:sldMk cId="2580492605" sldId="859"/>
            <ac:grpSpMk id="35" creationId="{C88F5C46-4724-406A-759D-776DFA835BBD}"/>
          </ac:grpSpMkLst>
        </pc:grpChg>
        <pc:picChg chg="add mod">
          <ac:chgData name="Elena Long" userId="6c2fd083e3647dc1" providerId="LiveId" clId="{B69F3A8C-CC30-417C-8324-1A1E97F8AA8E}" dt="2022-08-09T23:33:10.124" v="1914" actId="1037"/>
          <ac:picMkLst>
            <pc:docMk/>
            <pc:sldMk cId="2580492605" sldId="859"/>
            <ac:picMk id="9" creationId="{1BBC2958-90DE-A796-AF5E-003C595EED2E}"/>
          </ac:picMkLst>
        </pc:picChg>
        <pc:picChg chg="mod">
          <ac:chgData name="Elena Long" userId="6c2fd083e3647dc1" providerId="LiveId" clId="{B69F3A8C-CC30-417C-8324-1A1E97F8AA8E}" dt="2022-08-09T23:19:15.098" v="1884"/>
          <ac:picMkLst>
            <pc:docMk/>
            <pc:sldMk cId="2580492605" sldId="859"/>
            <ac:picMk id="15" creationId="{DCD66A3D-CAAB-E489-4932-69B61286863F}"/>
          </ac:picMkLst>
        </pc:picChg>
        <pc:picChg chg="add del mod">
          <ac:chgData name="Elena Long" userId="6c2fd083e3647dc1" providerId="LiveId" clId="{B69F3A8C-CC30-417C-8324-1A1E97F8AA8E}" dt="2022-08-10T00:06:28.554" v="1972" actId="478"/>
          <ac:picMkLst>
            <pc:docMk/>
            <pc:sldMk cId="2580492605" sldId="859"/>
            <ac:picMk id="21" creationId="{84EC200C-C899-2DD7-3F96-E1C1D9772008}"/>
          </ac:picMkLst>
        </pc:picChg>
        <pc:picChg chg="add del mod">
          <ac:chgData name="Elena Long" userId="6c2fd083e3647dc1" providerId="LiveId" clId="{B69F3A8C-CC30-417C-8324-1A1E97F8AA8E}" dt="2022-08-09T23:30:32.938" v="1894" actId="478"/>
          <ac:picMkLst>
            <pc:docMk/>
            <pc:sldMk cId="2580492605" sldId="859"/>
            <ac:picMk id="23" creationId="{3221B8BF-0A6D-7E60-7B77-3D238C6399A3}"/>
          </ac:picMkLst>
        </pc:picChg>
        <pc:picChg chg="add mod modCrop">
          <ac:chgData name="Elena Long" userId="6c2fd083e3647dc1" providerId="LiveId" clId="{B69F3A8C-CC30-417C-8324-1A1E97F8AA8E}" dt="2022-08-10T00:33:02.845" v="2846" actId="164"/>
          <ac:picMkLst>
            <pc:docMk/>
            <pc:sldMk cId="2580492605" sldId="859"/>
            <ac:picMk id="29" creationId="{A91E4D56-21BE-0F57-A548-889D9D6008A3}"/>
          </ac:picMkLst>
        </pc:picChg>
        <pc:picChg chg="add mod modCrop">
          <ac:chgData name="Elena Long" userId="6c2fd083e3647dc1" providerId="LiveId" clId="{B69F3A8C-CC30-417C-8324-1A1E97F8AA8E}" dt="2022-08-10T00:33:02.845" v="2846" actId="164"/>
          <ac:picMkLst>
            <pc:docMk/>
            <pc:sldMk cId="2580492605" sldId="859"/>
            <ac:picMk id="31" creationId="{9541B68C-397E-D2C1-3A38-A3079BA40A78}"/>
          </ac:picMkLst>
        </pc:pic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39715445" sldId="859"/>
        </pc:sldMkLst>
      </pc:sldChg>
      <pc:sldChg chg="new del">
        <pc:chgData name="Elena Long" userId="6c2fd083e3647dc1" providerId="LiveId" clId="{B69F3A8C-CC30-417C-8324-1A1E97F8AA8E}" dt="2022-08-09T21:45:55.564" v="1309" actId="47"/>
        <pc:sldMkLst>
          <pc:docMk/>
          <pc:sldMk cId="3031689594" sldId="859"/>
        </pc:sldMkLst>
      </pc:sldChg>
      <pc:sldChg chg="new del">
        <pc:chgData name="Elena Long" userId="6c2fd083e3647dc1" providerId="LiveId" clId="{B69F3A8C-CC30-417C-8324-1A1E97F8AA8E}" dt="2022-08-09T22:00:06.072" v="1594" actId="47"/>
        <pc:sldMkLst>
          <pc:docMk/>
          <pc:sldMk cId="3093326661" sldId="86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198121279" sldId="86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677760797" sldId="861"/>
        </pc:sldMkLst>
      </pc:sldChg>
      <pc:sldChg chg="modSp new mod">
        <pc:chgData name="Elena Long" userId="6c2fd083e3647dc1" providerId="LiveId" clId="{B69F3A8C-CC30-417C-8324-1A1E97F8AA8E}" dt="2022-08-09T22:00:33.178" v="1627" actId="20577"/>
        <pc:sldMkLst>
          <pc:docMk/>
          <pc:sldMk cId="4086694302" sldId="861"/>
        </pc:sldMkLst>
        <pc:spChg chg="mod">
          <ac:chgData name="Elena Long" userId="6c2fd083e3647dc1" providerId="LiveId" clId="{B69F3A8C-CC30-417C-8324-1A1E97F8AA8E}" dt="2022-08-09T22:00:33.178" v="1627" actId="20577"/>
          <ac:spMkLst>
            <pc:docMk/>
            <pc:sldMk cId="4086694302" sldId="861"/>
            <ac:spMk id="2" creationId="{F7CFF96C-5137-D5F6-81CF-D5457BCFAF41}"/>
          </ac:spMkLst>
        </pc:spChg>
      </pc:sldChg>
      <pc:sldChg chg="modSp new del mod">
        <pc:chgData name="Elena Long" userId="6c2fd083e3647dc1" providerId="LiveId" clId="{B69F3A8C-CC30-417C-8324-1A1E97F8AA8E}" dt="2022-08-09T23:17:07.956" v="1827" actId="47"/>
        <pc:sldMkLst>
          <pc:docMk/>
          <pc:sldMk cId="1016739632" sldId="862"/>
        </pc:sldMkLst>
        <pc:spChg chg="mod">
          <ac:chgData name="Elena Long" userId="6c2fd083e3647dc1" providerId="LiveId" clId="{B69F3A8C-CC30-417C-8324-1A1E97F8AA8E}" dt="2022-08-09T23:16:51.538" v="1821"/>
          <ac:spMkLst>
            <pc:docMk/>
            <pc:sldMk cId="1016739632" sldId="862"/>
            <ac:spMk id="3" creationId="{B62EF767-D80F-819F-1779-29D2C3C5C1FC}"/>
          </ac:spMkLst>
        </pc:sp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74880508" sldId="862"/>
        </pc:sldMkLst>
      </pc:sldChg>
      <pc:sldChg chg="addSp delSp modSp add mod">
        <pc:chgData name="Elena Long" userId="6c2fd083e3647dc1" providerId="LiveId" clId="{B69F3A8C-CC30-417C-8324-1A1E97F8AA8E}" dt="2022-08-11T18:26:32.934" v="5210" actId="20577"/>
        <pc:sldMkLst>
          <pc:docMk/>
          <pc:sldMk cId="3640524664" sldId="862"/>
        </pc:sldMkLst>
        <pc:spChg chg="mod">
          <ac:chgData name="Elena Long" userId="6c2fd083e3647dc1" providerId="LiveId" clId="{B69F3A8C-CC30-417C-8324-1A1E97F8AA8E}" dt="2022-08-10T00:26:44.718" v="2609"/>
          <ac:spMkLst>
            <pc:docMk/>
            <pc:sldMk cId="3640524664" sldId="862"/>
            <ac:spMk id="2" creationId="{16D30159-CF90-734A-4537-E7156B5B7842}"/>
          </ac:spMkLst>
        </pc:spChg>
        <pc:spChg chg="add mod">
          <ac:chgData name="Elena Long" userId="6c2fd083e3647dc1" providerId="LiveId" clId="{B69F3A8C-CC30-417C-8324-1A1E97F8AA8E}" dt="2022-08-11T18:26:32.934" v="5210" actId="20577"/>
          <ac:spMkLst>
            <pc:docMk/>
            <pc:sldMk cId="3640524664" sldId="862"/>
            <ac:spMk id="11" creationId="{65287B04-CE32-8939-D227-A7C60A81AEF2}"/>
          </ac:spMkLst>
        </pc:spChg>
        <pc:spChg chg="mod">
          <ac:chgData name="Elena Long" userId="6c2fd083e3647dc1" providerId="LiveId" clId="{B69F3A8C-CC30-417C-8324-1A1E97F8AA8E}" dt="2022-08-10T19:40:04.136" v="4462" actId="20577"/>
          <ac:spMkLst>
            <pc:docMk/>
            <pc:sldMk cId="3640524664" sldId="862"/>
            <ac:spMk id="13" creationId="{ED989460-3F68-3421-58E2-6658584F2708}"/>
          </ac:spMkLst>
        </pc:spChg>
        <pc:spChg chg="add mod">
          <ac:chgData name="Elena Long" userId="6c2fd083e3647dc1" providerId="LiveId" clId="{B69F3A8C-CC30-417C-8324-1A1E97F8AA8E}" dt="2022-08-11T18:26:02.989" v="5125" actId="1038"/>
          <ac:spMkLst>
            <pc:docMk/>
            <pc:sldMk cId="3640524664" sldId="862"/>
            <ac:spMk id="23" creationId="{20CC2AFB-1617-9CF9-DC4B-DBD1F7B00387}"/>
          </ac:spMkLst>
        </pc:spChg>
        <pc:spChg chg="del">
          <ac:chgData name="Elena Long" userId="6c2fd083e3647dc1" providerId="LiveId" clId="{B69F3A8C-CC30-417C-8324-1A1E97F8AA8E}" dt="2022-08-10T00:14:48.021" v="2232" actId="478"/>
          <ac:spMkLst>
            <pc:docMk/>
            <pc:sldMk cId="3640524664" sldId="862"/>
            <ac:spMk id="24" creationId="{D7403BAA-DB70-3E0D-B1C6-042214617C72}"/>
          </ac:spMkLst>
        </pc:spChg>
        <pc:spChg chg="del">
          <ac:chgData name="Elena Long" userId="6c2fd083e3647dc1" providerId="LiveId" clId="{B69F3A8C-CC30-417C-8324-1A1E97F8AA8E}" dt="2022-08-10T00:14:44.701" v="2230" actId="478"/>
          <ac:spMkLst>
            <pc:docMk/>
            <pc:sldMk cId="3640524664" sldId="862"/>
            <ac:spMk id="26" creationId="{7E67789C-643F-FF06-B329-E15290CA3905}"/>
          </ac:spMkLst>
        </pc:spChg>
        <pc:spChg chg="add mod">
          <ac:chgData name="Elena Long" userId="6c2fd083e3647dc1" providerId="LiveId" clId="{B69F3A8C-CC30-417C-8324-1A1E97F8AA8E}" dt="2022-08-11T18:26:02.989" v="5125" actId="1038"/>
          <ac:spMkLst>
            <pc:docMk/>
            <pc:sldMk cId="3640524664" sldId="862"/>
            <ac:spMk id="27" creationId="{CF41BD25-1FAA-68F1-1AA0-31CDD4A2162B}"/>
          </ac:spMkLst>
        </pc:spChg>
        <pc:grpChg chg="del">
          <ac:chgData name="Elena Long" userId="6c2fd083e3647dc1" providerId="LiveId" clId="{B69F3A8C-CC30-417C-8324-1A1E97F8AA8E}" dt="2022-08-10T00:14:46.245" v="2231" actId="478"/>
          <ac:grpSpMkLst>
            <pc:docMk/>
            <pc:sldMk cId="3640524664" sldId="862"/>
            <ac:grpSpMk id="14" creationId="{98C796E2-4815-B51B-DA5A-6771A3B768EB}"/>
          </ac:grpSpMkLst>
        </pc:grpChg>
        <pc:picChg chg="add mod">
          <ac:chgData name="Elena Long" userId="6c2fd083e3647dc1" providerId="LiveId" clId="{B69F3A8C-CC30-417C-8324-1A1E97F8AA8E}" dt="2022-08-10T00:20:29.556" v="2496" actId="1076"/>
          <ac:picMkLst>
            <pc:docMk/>
            <pc:sldMk cId="3640524664" sldId="862"/>
            <ac:picMk id="7" creationId="{6E1BC455-6C31-CC32-9B80-4B4AB01EA3C7}"/>
          </ac:picMkLst>
        </pc:picChg>
        <pc:picChg chg="add mod">
          <ac:chgData name="Elena Long" userId="6c2fd083e3647dc1" providerId="LiveId" clId="{B69F3A8C-CC30-417C-8324-1A1E97F8AA8E}" dt="2022-08-11T18:26:15.591" v="5156" actId="1036"/>
          <ac:picMkLst>
            <pc:docMk/>
            <pc:sldMk cId="3640524664" sldId="862"/>
            <ac:picMk id="10" creationId="{66D398AE-C73E-5DB2-81F1-1DD0F0AD156E}"/>
          </ac:picMkLst>
        </pc:picChg>
        <pc:picChg chg="add mod">
          <ac:chgData name="Elena Long" userId="6c2fd083e3647dc1" providerId="LiveId" clId="{B69F3A8C-CC30-417C-8324-1A1E97F8AA8E}" dt="2022-08-11T18:26:20.657" v="5187" actId="1037"/>
          <ac:picMkLst>
            <pc:docMk/>
            <pc:sldMk cId="3640524664" sldId="862"/>
            <ac:picMk id="20" creationId="{746E5442-2000-77FE-2589-3A73B7817862}"/>
          </ac:picMkLst>
        </pc:picChg>
        <pc:picChg chg="add mod">
          <ac:chgData name="Elena Long" userId="6c2fd083e3647dc1" providerId="LiveId" clId="{B69F3A8C-CC30-417C-8324-1A1E97F8AA8E}" dt="2022-08-11T18:26:23.950" v="5208" actId="1035"/>
          <ac:picMkLst>
            <pc:docMk/>
            <pc:sldMk cId="3640524664" sldId="862"/>
            <ac:picMk id="22" creationId="{41451EC2-3B97-F492-6587-57C0DC645E05}"/>
          </ac:picMkLst>
        </pc:pic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441586261" sldId="863"/>
        </pc:sldMkLst>
      </pc:sldChg>
      <pc:sldChg chg="modSp new del mod">
        <pc:chgData name="Elena Long" userId="6c2fd083e3647dc1" providerId="LiveId" clId="{B69F3A8C-CC30-417C-8324-1A1E97F8AA8E}" dt="2022-08-10T00:43:59.244" v="2932" actId="47"/>
        <pc:sldMkLst>
          <pc:docMk/>
          <pc:sldMk cId="2558832777" sldId="863"/>
        </pc:sldMkLst>
        <pc:spChg chg="mod">
          <ac:chgData name="Elena Long" userId="6c2fd083e3647dc1" providerId="LiveId" clId="{B69F3A8C-CC30-417C-8324-1A1E97F8AA8E}" dt="2022-08-10T00:39:15.588" v="2930" actId="20577"/>
          <ac:spMkLst>
            <pc:docMk/>
            <pc:sldMk cId="2558832777" sldId="863"/>
            <ac:spMk id="2" creationId="{7AB370A7-25B1-9163-24C9-A5CD1C3A038B}"/>
          </ac:spMkLst>
        </pc:sp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722637510" sldId="864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44227143" sldId="867"/>
        </pc:sldMkLst>
      </pc:sldChg>
      <pc:sldChg chg="modSp add">
        <pc:chgData name="Elena Long" userId="6c2fd083e3647dc1" providerId="LiveId" clId="{B69F3A8C-CC30-417C-8324-1A1E97F8AA8E}" dt="2022-08-10T00:43:51.933" v="2931"/>
        <pc:sldMkLst>
          <pc:docMk/>
          <pc:sldMk cId="605280061" sldId="870"/>
        </pc:sldMkLst>
        <pc:spChg chg="mod">
          <ac:chgData name="Elena Long" userId="6c2fd083e3647dc1" providerId="LiveId" clId="{B69F3A8C-CC30-417C-8324-1A1E97F8AA8E}" dt="2022-08-10T00:43:51.933" v="2931"/>
          <ac:spMkLst>
            <pc:docMk/>
            <pc:sldMk cId="605280061" sldId="870"/>
            <ac:spMk id="5" creationId="{39603489-4CC0-4862-82EF-14FF1ECEDEFD}"/>
          </ac:spMkLst>
        </pc:spChg>
        <pc:spChg chg="mod">
          <ac:chgData name="Elena Long" userId="6c2fd083e3647dc1" providerId="LiveId" clId="{B69F3A8C-CC30-417C-8324-1A1E97F8AA8E}" dt="2022-08-10T00:43:51.933" v="2931"/>
          <ac:spMkLst>
            <pc:docMk/>
            <pc:sldMk cId="605280061" sldId="870"/>
            <ac:spMk id="6" creationId="{744F49AA-BE41-419E-A65F-0682722EFE4D}"/>
          </ac:spMkLst>
        </pc:spChg>
      </pc:sldChg>
      <pc:sldChg chg="addSp delSp modSp add mod modAnim">
        <pc:chgData name="Elena Long" userId="6c2fd083e3647dc1" providerId="LiveId" clId="{B69F3A8C-CC30-417C-8324-1A1E97F8AA8E}" dt="2022-08-11T18:29:38.630" v="5211"/>
        <pc:sldMkLst>
          <pc:docMk/>
          <pc:sldMk cId="2480174858" sldId="872"/>
        </pc:sldMkLst>
        <pc:spChg chg="mod">
          <ac:chgData name="Elena Long" userId="6c2fd083e3647dc1" providerId="LiveId" clId="{B69F3A8C-CC30-417C-8324-1A1E97F8AA8E}" dt="2022-08-10T00:43:51.933" v="2931"/>
          <ac:spMkLst>
            <pc:docMk/>
            <pc:sldMk cId="2480174858" sldId="872"/>
            <ac:spMk id="5" creationId="{FA330539-F8AB-436B-93F0-CA53898F874D}"/>
          </ac:spMkLst>
        </pc:spChg>
        <pc:spChg chg="mod">
          <ac:chgData name="Elena Long" userId="6c2fd083e3647dc1" providerId="LiveId" clId="{B69F3A8C-CC30-417C-8324-1A1E97F8AA8E}" dt="2022-08-10T00:43:51.933" v="2931"/>
          <ac:spMkLst>
            <pc:docMk/>
            <pc:sldMk cId="2480174858" sldId="872"/>
            <ac:spMk id="6" creationId="{585DE3BD-3DA3-40F3-8674-BBE628D14EE5}"/>
          </ac:spMkLst>
        </pc:spChg>
        <pc:spChg chg="add mod">
          <ac:chgData name="Elena Long" userId="6c2fd083e3647dc1" providerId="LiveId" clId="{B69F3A8C-CC30-417C-8324-1A1E97F8AA8E}" dt="2022-08-11T17:57:35.400" v="4946" actId="1038"/>
          <ac:spMkLst>
            <pc:docMk/>
            <pc:sldMk cId="2480174858" sldId="872"/>
            <ac:spMk id="7" creationId="{5A3673F7-E2B6-E6A6-A8E9-577EDD04F3CF}"/>
          </ac:spMkLst>
        </pc:spChg>
        <pc:grpChg chg="ord">
          <ac:chgData name="Elena Long" userId="6c2fd083e3647dc1" providerId="LiveId" clId="{B69F3A8C-CC30-417C-8324-1A1E97F8AA8E}" dt="2022-08-11T17:57:45.696" v="4947" actId="166"/>
          <ac:grpSpMkLst>
            <pc:docMk/>
            <pc:sldMk cId="2480174858" sldId="872"/>
            <ac:grpSpMk id="43" creationId="{C9008770-9DEB-4F01-A5E9-D25E1881ADD7}"/>
          </ac:grpSpMkLst>
        </pc:grpChg>
        <pc:picChg chg="ord">
          <ac:chgData name="Elena Long" userId="6c2fd083e3647dc1" providerId="LiveId" clId="{B69F3A8C-CC30-417C-8324-1A1E97F8AA8E}" dt="2022-08-11T17:57:49.670" v="4948" actId="166"/>
          <ac:picMkLst>
            <pc:docMk/>
            <pc:sldMk cId="2480174858" sldId="872"/>
            <ac:picMk id="11" creationId="{68D82FF8-D7A9-4F80-BF94-A98C04AF87B4}"/>
          </ac:picMkLst>
        </pc:picChg>
        <pc:picChg chg="add del mod">
          <ac:chgData name="Elena Long" userId="6c2fd083e3647dc1" providerId="LiveId" clId="{B69F3A8C-CC30-417C-8324-1A1E97F8AA8E}" dt="2022-08-10T20:28:21.322" v="4833" actId="478"/>
          <ac:picMkLst>
            <pc:docMk/>
            <pc:sldMk cId="2480174858" sldId="872"/>
            <ac:picMk id="30" creationId="{E06F7890-DE4E-9EE9-A018-8FE5751E2D1E}"/>
          </ac:picMkLst>
        </pc:picChg>
        <pc:picChg chg="add mod ord">
          <ac:chgData name="Elena Long" userId="6c2fd083e3647dc1" providerId="LiveId" clId="{B69F3A8C-CC30-417C-8324-1A1E97F8AA8E}" dt="2022-08-10T20:29:19.284" v="4847" actId="1037"/>
          <ac:picMkLst>
            <pc:docMk/>
            <pc:sldMk cId="2480174858" sldId="872"/>
            <ac:picMk id="31" creationId="{0DB371C5-BF94-C5BE-F956-0C1549DC756C}"/>
          </ac:picMkLst>
        </pc:picChg>
      </pc:sldChg>
      <pc:sldChg chg="delSp modSp add mod delAnim">
        <pc:chgData name="Elena Long" userId="6c2fd083e3647dc1" providerId="LiveId" clId="{B69F3A8C-CC30-417C-8324-1A1E97F8AA8E}" dt="2022-08-10T20:05:04.931" v="4632" actId="1038"/>
        <pc:sldMkLst>
          <pc:docMk/>
          <pc:sldMk cId="565955532" sldId="873"/>
        </pc:sldMkLst>
        <pc:spChg chg="mod">
          <ac:chgData name="Elena Long" userId="6c2fd083e3647dc1" providerId="LiveId" clId="{B69F3A8C-CC30-417C-8324-1A1E97F8AA8E}" dt="2022-08-10T00:44:24.435" v="2933"/>
          <ac:spMkLst>
            <pc:docMk/>
            <pc:sldMk cId="565955532" sldId="873"/>
            <ac:spMk id="5" creationId="{89E26378-A26C-4C0C-AEF9-FFCE803F48B6}"/>
          </ac:spMkLst>
        </pc:spChg>
        <pc:spChg chg="mod">
          <ac:chgData name="Elena Long" userId="6c2fd083e3647dc1" providerId="LiveId" clId="{B69F3A8C-CC30-417C-8324-1A1E97F8AA8E}" dt="2022-08-10T00:44:24.435" v="2933"/>
          <ac:spMkLst>
            <pc:docMk/>
            <pc:sldMk cId="565955532" sldId="873"/>
            <ac:spMk id="6" creationId="{F8BA33E8-667A-41B3-BE54-210ECECE988F}"/>
          </ac:spMkLst>
        </pc:spChg>
        <pc:spChg chg="mod">
          <ac:chgData name="Elena Long" userId="6c2fd083e3647dc1" providerId="LiveId" clId="{B69F3A8C-CC30-417C-8324-1A1E97F8AA8E}" dt="2022-08-10T01:21:43.203" v="3453" actId="313"/>
          <ac:spMkLst>
            <pc:docMk/>
            <pc:sldMk cId="565955532" sldId="873"/>
            <ac:spMk id="17" creationId="{0608796F-D33A-4390-B2F0-BF9966D304F5}"/>
          </ac:spMkLst>
        </pc:spChg>
        <pc:grpChg chg="mod">
          <ac:chgData name="Elena Long" userId="6c2fd083e3647dc1" providerId="LiveId" clId="{B69F3A8C-CC30-417C-8324-1A1E97F8AA8E}" dt="2022-08-10T20:05:04.931" v="4632" actId="1038"/>
          <ac:grpSpMkLst>
            <pc:docMk/>
            <pc:sldMk cId="565955532" sldId="873"/>
            <ac:grpSpMk id="18" creationId="{C0DF9B30-F9F3-4E3B-9064-3D1A91A0A3FD}"/>
          </ac:grpSpMkLst>
        </pc:grpChg>
        <pc:picChg chg="mod">
          <ac:chgData name="Elena Long" userId="6c2fd083e3647dc1" providerId="LiveId" clId="{B69F3A8C-CC30-417C-8324-1A1E97F8AA8E}" dt="2022-08-10T20:04:32.257" v="4540" actId="1037"/>
          <ac:picMkLst>
            <pc:docMk/>
            <pc:sldMk cId="565955532" sldId="873"/>
            <ac:picMk id="15" creationId="{EF76A2A2-D1C8-470E-89EB-5FF848BF0979}"/>
          </ac:picMkLst>
        </pc:picChg>
        <pc:picChg chg="del">
          <ac:chgData name="Elena Long" userId="6c2fd083e3647dc1" providerId="LiveId" clId="{B69F3A8C-CC30-417C-8324-1A1E97F8AA8E}" dt="2022-08-10T20:04:24.903" v="4520" actId="478"/>
          <ac:picMkLst>
            <pc:docMk/>
            <pc:sldMk cId="565955532" sldId="873"/>
            <ac:picMk id="19" creationId="{6E4C42C4-94B9-45AD-8D08-92086AAC76E0}"/>
          </ac:picMkLst>
        </pc:picChg>
      </pc:sldChg>
      <pc:sldChg chg="delSp modSp add del mod">
        <pc:chgData name="Elena Long" userId="6c2fd083e3647dc1" providerId="LiveId" clId="{B69F3A8C-CC30-417C-8324-1A1E97F8AA8E}" dt="2022-08-10T01:00:17.573" v="2938" actId="47"/>
        <pc:sldMkLst>
          <pc:docMk/>
          <pc:sldMk cId="3053068891" sldId="875"/>
        </pc:sldMkLst>
        <pc:spChg chg="mod">
          <ac:chgData name="Elena Long" userId="6c2fd083e3647dc1" providerId="LiveId" clId="{B69F3A8C-CC30-417C-8324-1A1E97F8AA8E}" dt="2022-08-10T00:44:46.465" v="2934"/>
          <ac:spMkLst>
            <pc:docMk/>
            <pc:sldMk cId="3053068891" sldId="875"/>
            <ac:spMk id="5" creationId="{8054FB7F-FD53-4EDC-92C0-1B46213592B4}"/>
          </ac:spMkLst>
        </pc:spChg>
        <pc:spChg chg="mod">
          <ac:chgData name="Elena Long" userId="6c2fd083e3647dc1" providerId="LiveId" clId="{B69F3A8C-CC30-417C-8324-1A1E97F8AA8E}" dt="2022-08-10T00:44:46.465" v="2934"/>
          <ac:spMkLst>
            <pc:docMk/>
            <pc:sldMk cId="3053068891" sldId="875"/>
            <ac:spMk id="6" creationId="{8F56DA3C-C7D7-4109-B973-2C240DFFE969}"/>
          </ac:spMkLst>
        </pc:spChg>
        <pc:spChg chg="mod">
          <ac:chgData name="Elena Long" userId="6c2fd083e3647dc1" providerId="LiveId" clId="{B69F3A8C-CC30-417C-8324-1A1E97F8AA8E}" dt="2022-08-10T00:45:44.547" v="2936" actId="20577"/>
          <ac:spMkLst>
            <pc:docMk/>
            <pc:sldMk cId="3053068891" sldId="875"/>
            <ac:spMk id="10" creationId="{A62F3CC1-F924-4FCE-9DD2-B120DEE1D2EA}"/>
          </ac:spMkLst>
        </pc:spChg>
        <pc:picChg chg="del">
          <ac:chgData name="Elena Long" userId="6c2fd083e3647dc1" providerId="LiveId" clId="{B69F3A8C-CC30-417C-8324-1A1E97F8AA8E}" dt="2022-08-10T00:45:40.296" v="2935" actId="478"/>
          <ac:picMkLst>
            <pc:docMk/>
            <pc:sldMk cId="3053068891" sldId="875"/>
            <ac:picMk id="12" creationId="{1ABABCB9-B1C9-469D-9B78-7BE22C1E2709}"/>
          </ac:picMkLst>
        </pc:picChg>
      </pc:sldChg>
      <pc:sldChg chg="addSp delSp modSp add mod ord">
        <pc:chgData name="Elena Long" userId="6c2fd083e3647dc1" providerId="LiveId" clId="{B69F3A8C-CC30-417C-8324-1A1E97F8AA8E}" dt="2022-08-10T13:23:31.186" v="3865"/>
        <pc:sldMkLst>
          <pc:docMk/>
          <pc:sldMk cId="1514296517" sldId="876"/>
        </pc:sldMkLst>
        <pc:spChg chg="mod">
          <ac:chgData name="Elena Long" userId="6c2fd083e3647dc1" providerId="LiveId" clId="{B69F3A8C-CC30-417C-8324-1A1E97F8AA8E}" dt="2022-08-10T01:00:14.159" v="2937"/>
          <ac:spMkLst>
            <pc:docMk/>
            <pc:sldMk cId="1514296517" sldId="876"/>
            <ac:spMk id="5" creationId="{8054FB7F-FD53-4EDC-92C0-1B46213592B4}"/>
          </ac:spMkLst>
        </pc:spChg>
        <pc:spChg chg="mod">
          <ac:chgData name="Elena Long" userId="6c2fd083e3647dc1" providerId="LiveId" clId="{B69F3A8C-CC30-417C-8324-1A1E97F8AA8E}" dt="2022-08-10T01:00:14.159" v="2937"/>
          <ac:spMkLst>
            <pc:docMk/>
            <pc:sldMk cId="1514296517" sldId="876"/>
            <ac:spMk id="6" creationId="{8F56DA3C-C7D7-4109-B973-2C240DFFE969}"/>
          </ac:spMkLst>
        </pc:spChg>
        <pc:spChg chg="mod topLvl">
          <ac:chgData name="Elena Long" userId="6c2fd083e3647dc1" providerId="LiveId" clId="{B69F3A8C-CC30-417C-8324-1A1E97F8AA8E}" dt="2022-08-10T01:26:05.169" v="3473" actId="165"/>
          <ac:spMkLst>
            <pc:docMk/>
            <pc:sldMk cId="1514296517" sldId="876"/>
            <ac:spMk id="7" creationId="{8E2F3259-42BC-40EE-AEF9-2132451C4F40}"/>
          </ac:spMkLst>
        </pc:spChg>
        <pc:spChg chg="mod topLvl">
          <ac:chgData name="Elena Long" userId="6c2fd083e3647dc1" providerId="LiveId" clId="{B69F3A8C-CC30-417C-8324-1A1E97F8AA8E}" dt="2022-08-10T01:27:10.289" v="3688" actId="1036"/>
          <ac:spMkLst>
            <pc:docMk/>
            <pc:sldMk cId="1514296517" sldId="876"/>
            <ac:spMk id="11" creationId="{6EDFF96E-D102-406F-A27E-BF7AD0B487D6}"/>
          </ac:spMkLst>
        </pc:spChg>
        <pc:spChg chg="mod topLvl">
          <ac:chgData name="Elena Long" userId="6c2fd083e3647dc1" providerId="LiveId" clId="{B69F3A8C-CC30-417C-8324-1A1E97F8AA8E}" dt="2022-08-10T01:27:02.936" v="3649" actId="1035"/>
          <ac:spMkLst>
            <pc:docMk/>
            <pc:sldMk cId="1514296517" sldId="876"/>
            <ac:spMk id="16" creationId="{98C85B93-2763-7526-4570-73139123A6F8}"/>
          </ac:spMkLst>
        </pc:spChg>
        <pc:spChg chg="mod topLvl">
          <ac:chgData name="Elena Long" userId="6c2fd083e3647dc1" providerId="LiveId" clId="{B69F3A8C-CC30-417C-8324-1A1E97F8AA8E}" dt="2022-08-10T01:27:00.215" v="3642" actId="14100"/>
          <ac:spMkLst>
            <pc:docMk/>
            <pc:sldMk cId="1514296517" sldId="876"/>
            <ac:spMk id="17" creationId="{938E05CA-CAED-D74F-AB83-705BD3076411}"/>
          </ac:spMkLst>
        </pc:spChg>
        <pc:spChg chg="mod topLvl">
          <ac:chgData name="Elena Long" userId="6c2fd083e3647dc1" providerId="LiveId" clId="{B69F3A8C-CC30-417C-8324-1A1E97F8AA8E}" dt="2022-08-10T01:26:49.468" v="3635" actId="1038"/>
          <ac:spMkLst>
            <pc:docMk/>
            <pc:sldMk cId="1514296517" sldId="876"/>
            <ac:spMk id="22" creationId="{E44865A2-F2B6-0C5B-9AB2-BAD287DCD1F4}"/>
          </ac:spMkLst>
        </pc:spChg>
        <pc:spChg chg="mod topLvl">
          <ac:chgData name="Elena Long" userId="6c2fd083e3647dc1" providerId="LiveId" clId="{B69F3A8C-CC30-417C-8324-1A1E97F8AA8E}" dt="2022-08-10T01:26:34.549" v="3536" actId="1037"/>
          <ac:spMkLst>
            <pc:docMk/>
            <pc:sldMk cId="1514296517" sldId="876"/>
            <ac:spMk id="24" creationId="{27BF2FBD-AB99-2AEA-A00F-85F4F630CCE3}"/>
          </ac:spMkLst>
        </pc:spChg>
        <pc:grpChg chg="add del mod">
          <ac:chgData name="Elena Long" userId="6c2fd083e3647dc1" providerId="LiveId" clId="{B69F3A8C-CC30-417C-8324-1A1E97F8AA8E}" dt="2022-08-10T01:26:05.169" v="3473" actId="165"/>
          <ac:grpSpMkLst>
            <pc:docMk/>
            <pc:sldMk cId="1514296517" sldId="876"/>
            <ac:grpSpMk id="9" creationId="{71A07843-8100-EE61-DA5D-27E69F64B0D0}"/>
          </ac:grpSpMkLst>
        </pc:grpChg>
        <pc:picChg chg="del mod topLvl">
          <ac:chgData name="Elena Long" userId="6c2fd083e3647dc1" providerId="LiveId" clId="{B69F3A8C-CC30-417C-8324-1A1E97F8AA8E}" dt="2022-08-10T01:26:07.852" v="3474" actId="478"/>
          <ac:picMkLst>
            <pc:docMk/>
            <pc:sldMk cId="1514296517" sldId="876"/>
            <ac:picMk id="13" creationId="{C03066D1-92CF-7E84-254F-799ACA68CED5}"/>
          </ac:picMkLst>
        </pc:picChg>
        <pc:picChg chg="add mod ord">
          <ac:chgData name="Elena Long" userId="6c2fd083e3647dc1" providerId="LiveId" clId="{B69F3A8C-CC30-417C-8324-1A1E97F8AA8E}" dt="2022-08-10T01:26:23.271" v="3477" actId="14100"/>
          <ac:picMkLst>
            <pc:docMk/>
            <pc:sldMk cId="1514296517" sldId="876"/>
            <ac:picMk id="14" creationId="{5DB8AA1D-7E44-A123-C716-D3BA00085C07}"/>
          </ac:picMkLst>
        </pc:picChg>
        <pc:cxnChg chg="mod topLvl">
          <ac:chgData name="Elena Long" userId="6c2fd083e3647dc1" providerId="LiveId" clId="{B69F3A8C-CC30-417C-8324-1A1E97F8AA8E}" dt="2022-08-10T01:26:44.258" v="3612" actId="1038"/>
          <ac:cxnSpMkLst>
            <pc:docMk/>
            <pc:sldMk cId="1514296517" sldId="876"/>
            <ac:cxnSpMk id="19" creationId="{00D1016F-7122-90B3-CFB9-DB3660D68D98}"/>
          </ac:cxnSpMkLst>
        </pc:cxnChg>
        <pc:cxnChg chg="mod topLvl">
          <ac:chgData name="Elena Long" userId="6c2fd083e3647dc1" providerId="LiveId" clId="{B69F3A8C-CC30-417C-8324-1A1E97F8AA8E}" dt="2022-08-10T01:26:34.549" v="3536" actId="1037"/>
          <ac:cxnSpMkLst>
            <pc:docMk/>
            <pc:sldMk cId="1514296517" sldId="876"/>
            <ac:cxnSpMk id="25" creationId="{319A0A34-A085-83CC-EAD7-EA5A6A299F41}"/>
          </ac:cxnSpMkLst>
        </pc:cxnChg>
      </pc:sldChg>
      <pc:sldChg chg="addSp delSp modSp new mod ord delAnim modAnim">
        <pc:chgData name="Elena Long" userId="6c2fd083e3647dc1" providerId="LiveId" clId="{B69F3A8C-CC30-417C-8324-1A1E97F8AA8E}" dt="2022-08-10T20:31:57.800" v="4850" actId="404"/>
        <pc:sldMkLst>
          <pc:docMk/>
          <pc:sldMk cId="1094236658" sldId="877"/>
        </pc:sldMkLst>
        <pc:spChg chg="mod">
          <ac:chgData name="Elena Long" userId="6c2fd083e3647dc1" providerId="LiveId" clId="{B69F3A8C-CC30-417C-8324-1A1E97F8AA8E}" dt="2022-08-10T01:14:13.295" v="2987" actId="20577"/>
          <ac:spMkLst>
            <pc:docMk/>
            <pc:sldMk cId="1094236658" sldId="877"/>
            <ac:spMk id="2" creationId="{04FE6928-7164-C99F-F7D3-08AE3255AE9A}"/>
          </ac:spMkLst>
        </pc:spChg>
        <pc:spChg chg="mod">
          <ac:chgData name="Elena Long" userId="6c2fd083e3647dc1" providerId="LiveId" clId="{B69F3A8C-CC30-417C-8324-1A1E97F8AA8E}" dt="2022-08-10T01:22:26.910" v="3456" actId="14100"/>
          <ac:spMkLst>
            <pc:docMk/>
            <pc:sldMk cId="1094236658" sldId="877"/>
            <ac:spMk id="3" creationId="{01745006-1C73-7C9D-D2BD-727864230D52}"/>
          </ac:spMkLst>
        </pc:spChg>
        <pc:spChg chg="add mod">
          <ac:chgData name="Elena Long" userId="6c2fd083e3647dc1" providerId="LiveId" clId="{B69F3A8C-CC30-417C-8324-1A1E97F8AA8E}" dt="2022-08-10T01:18:11.842" v="3373" actId="1076"/>
          <ac:spMkLst>
            <pc:docMk/>
            <pc:sldMk cId="1094236658" sldId="877"/>
            <ac:spMk id="11" creationId="{FCA41BD6-5DC3-8D7A-C1A2-ED629DBF9A8B}"/>
          </ac:spMkLst>
        </pc:spChg>
        <pc:spChg chg="add mod">
          <ac:chgData name="Elena Long" userId="6c2fd083e3647dc1" providerId="LiveId" clId="{B69F3A8C-CC30-417C-8324-1A1E97F8AA8E}" dt="2022-08-10T01:18:20.718" v="3381" actId="20577"/>
          <ac:spMkLst>
            <pc:docMk/>
            <pc:sldMk cId="1094236658" sldId="877"/>
            <ac:spMk id="12" creationId="{5031FC47-554F-476C-BB00-535B57968B8B}"/>
          </ac:spMkLst>
        </pc:spChg>
        <pc:spChg chg="add mod">
          <ac:chgData name="Elena Long" userId="6c2fd083e3647dc1" providerId="LiveId" clId="{B69F3A8C-CC30-417C-8324-1A1E97F8AA8E}" dt="2022-08-10T01:19:21.824" v="3396" actId="1076"/>
          <ac:spMkLst>
            <pc:docMk/>
            <pc:sldMk cId="1094236658" sldId="877"/>
            <ac:spMk id="13" creationId="{0A26F7D1-5FCF-B4B4-BA79-ADCEFC33B952}"/>
          </ac:spMkLst>
        </pc:spChg>
        <pc:spChg chg="add mod">
          <ac:chgData name="Elena Long" userId="6c2fd083e3647dc1" providerId="LiveId" clId="{B69F3A8C-CC30-417C-8324-1A1E97F8AA8E}" dt="2022-08-10T01:22:41.392" v="3470" actId="1036"/>
          <ac:spMkLst>
            <pc:docMk/>
            <pc:sldMk cId="1094236658" sldId="877"/>
            <ac:spMk id="14" creationId="{1410256D-4CE5-34BE-43DF-87A29440278C}"/>
          </ac:spMkLst>
        </pc:spChg>
        <pc:spChg chg="add mod">
          <ac:chgData name="Elena Long" userId="6c2fd083e3647dc1" providerId="LiveId" clId="{B69F3A8C-CC30-417C-8324-1A1E97F8AA8E}" dt="2022-08-10T01:21:00.520" v="3436" actId="1076"/>
          <ac:spMkLst>
            <pc:docMk/>
            <pc:sldMk cId="1094236658" sldId="877"/>
            <ac:spMk id="15" creationId="{00A3738C-5826-6F80-9C06-5A1E3DA7F5CF}"/>
          </ac:spMkLst>
        </pc:spChg>
        <pc:spChg chg="add mod">
          <ac:chgData name="Elena Long" userId="6c2fd083e3647dc1" providerId="LiveId" clId="{B69F3A8C-CC30-417C-8324-1A1E97F8AA8E}" dt="2022-08-10T01:21:15.918" v="3442" actId="20577"/>
          <ac:spMkLst>
            <pc:docMk/>
            <pc:sldMk cId="1094236658" sldId="877"/>
            <ac:spMk id="16" creationId="{64593DD0-0620-283E-85B7-77788A1A779D}"/>
          </ac:spMkLst>
        </pc:spChg>
        <pc:spChg chg="add mod">
          <ac:chgData name="Elena Long" userId="6c2fd083e3647dc1" providerId="LiveId" clId="{B69F3A8C-CC30-417C-8324-1A1E97F8AA8E}" dt="2022-08-10T19:42:30.235" v="4466" actId="1076"/>
          <ac:spMkLst>
            <pc:docMk/>
            <pc:sldMk cId="1094236658" sldId="877"/>
            <ac:spMk id="17" creationId="{B0BD0355-BA15-3613-9507-39E01552A178}"/>
          </ac:spMkLst>
        </pc:spChg>
        <pc:spChg chg="add mod">
          <ac:chgData name="Elena Long" userId="6c2fd083e3647dc1" providerId="LiveId" clId="{B69F3A8C-CC30-417C-8324-1A1E97F8AA8E}" dt="2022-08-10T20:31:57.800" v="4850" actId="404"/>
          <ac:spMkLst>
            <pc:docMk/>
            <pc:sldMk cId="1094236658" sldId="877"/>
            <ac:spMk id="18" creationId="{11C7FC0F-9201-6DAC-D092-338FD52E970C}"/>
          </ac:spMkLst>
        </pc:spChg>
        <pc:picChg chg="add mod">
          <ac:chgData name="Elena Long" userId="6c2fd083e3647dc1" providerId="LiveId" clId="{B69F3A8C-CC30-417C-8324-1A1E97F8AA8E}" dt="2022-08-10T01:19:29.003" v="3401" actId="1076"/>
          <ac:picMkLst>
            <pc:docMk/>
            <pc:sldMk cId="1094236658" sldId="877"/>
            <ac:picMk id="8" creationId="{AA368264-D308-C8BC-BEF3-DE13FEAC385D}"/>
          </ac:picMkLst>
        </pc:picChg>
        <pc:picChg chg="add mod">
          <ac:chgData name="Elena Long" userId="6c2fd083e3647dc1" providerId="LiveId" clId="{B69F3A8C-CC30-417C-8324-1A1E97F8AA8E}" dt="2022-08-10T01:17:41.177" v="3334" actId="1076"/>
          <ac:picMkLst>
            <pc:docMk/>
            <pc:sldMk cId="1094236658" sldId="877"/>
            <ac:picMk id="10" creationId="{FED7B522-9C6A-479F-28E5-C8CF7C445BF8}"/>
          </ac:picMkLst>
        </pc:picChg>
        <pc:picChg chg="add del mod">
          <ac:chgData name="Elena Long" userId="6c2fd083e3647dc1" providerId="LiveId" clId="{B69F3A8C-CC30-417C-8324-1A1E97F8AA8E}" dt="2022-08-10T20:17:56.259" v="4673" actId="478"/>
          <ac:picMkLst>
            <pc:docMk/>
            <pc:sldMk cId="1094236658" sldId="877"/>
            <ac:picMk id="19" creationId="{CB4C02DC-E437-688E-4DDC-F78668757290}"/>
          </ac:picMkLst>
        </pc:picChg>
      </pc:sldChg>
      <pc:sldChg chg="modSp add del">
        <pc:chgData name="Elena Long" userId="6c2fd083e3647dc1" providerId="LiveId" clId="{B69F3A8C-CC30-417C-8324-1A1E97F8AA8E}" dt="2022-08-10T01:00:43.491" v="2940" actId="47"/>
        <pc:sldMkLst>
          <pc:docMk/>
          <pc:sldMk cId="1680859129" sldId="877"/>
        </pc:sldMkLst>
        <pc:spChg chg="mod">
          <ac:chgData name="Elena Long" userId="6c2fd083e3647dc1" providerId="LiveId" clId="{B69F3A8C-CC30-417C-8324-1A1E97F8AA8E}" dt="2022-08-10T01:00:37.563" v="2939"/>
          <ac:spMkLst>
            <pc:docMk/>
            <pc:sldMk cId="1680859129" sldId="877"/>
            <ac:spMk id="5" creationId="{89E26378-A26C-4C0C-AEF9-FFCE803F48B6}"/>
          </ac:spMkLst>
        </pc:spChg>
        <pc:spChg chg="mod">
          <ac:chgData name="Elena Long" userId="6c2fd083e3647dc1" providerId="LiveId" clId="{B69F3A8C-CC30-417C-8324-1A1E97F8AA8E}" dt="2022-08-10T01:00:37.563" v="2939"/>
          <ac:spMkLst>
            <pc:docMk/>
            <pc:sldMk cId="1680859129" sldId="877"/>
            <ac:spMk id="6" creationId="{F8BA33E8-667A-41B3-BE54-210ECECE988F}"/>
          </ac:spMkLst>
        </pc:spChg>
      </pc:sldChg>
      <pc:sldChg chg="addSp delSp modSp new add del mod ord">
        <pc:chgData name="Elena Long" userId="6c2fd083e3647dc1" providerId="LiveId" clId="{B69F3A8C-CC30-417C-8324-1A1E97F8AA8E}" dt="2022-08-10T20:22:21.355" v="4829" actId="1035"/>
        <pc:sldMkLst>
          <pc:docMk/>
          <pc:sldMk cId="763022889" sldId="878"/>
        </pc:sldMkLst>
        <pc:spChg chg="mod">
          <ac:chgData name="Elena Long" userId="6c2fd083e3647dc1" providerId="LiveId" clId="{B69F3A8C-CC30-417C-8324-1A1E97F8AA8E}" dt="2022-08-10T13:20:27.393" v="3725" actId="20577"/>
          <ac:spMkLst>
            <pc:docMk/>
            <pc:sldMk cId="763022889" sldId="878"/>
            <ac:spMk id="2" creationId="{2AC99A00-EB73-851E-8BC9-F4A12F5948B2}"/>
          </ac:spMkLst>
        </pc:spChg>
        <pc:spChg chg="add del mod">
          <ac:chgData name="Elena Long" userId="6c2fd083e3647dc1" providerId="LiveId" clId="{B69F3A8C-CC30-417C-8324-1A1E97F8AA8E}" dt="2022-08-10T13:21:03.891" v="3859" actId="14100"/>
          <ac:spMkLst>
            <pc:docMk/>
            <pc:sldMk cId="763022889" sldId="878"/>
            <ac:spMk id="3" creationId="{02CED1D2-F908-2C39-EACE-CE5A4DE8120A}"/>
          </ac:spMkLst>
        </pc:spChg>
        <pc:spChg chg="add mod">
          <ac:chgData name="Elena Long" userId="6c2fd083e3647dc1" providerId="LiveId" clId="{B69F3A8C-CC30-417C-8324-1A1E97F8AA8E}" dt="2022-08-10T20:22:21.355" v="4829" actId="1035"/>
          <ac:spMkLst>
            <pc:docMk/>
            <pc:sldMk cId="763022889" sldId="878"/>
            <ac:spMk id="7" creationId="{5942DEE7-19CC-BD5B-7F89-A49DB05010C7}"/>
          </ac:spMkLst>
        </pc:spChg>
        <pc:picChg chg="add del mod">
          <ac:chgData name="Elena Long" userId="6c2fd083e3647dc1" providerId="LiveId" clId="{B69F3A8C-CC30-417C-8324-1A1E97F8AA8E}" dt="2022-08-10T13:19:54.236" v="3693"/>
          <ac:picMkLst>
            <pc:docMk/>
            <pc:sldMk cId="763022889" sldId="878"/>
            <ac:picMk id="7" creationId="{DAA09F02-932A-003D-E589-AE81C70C7EA9}"/>
          </ac:picMkLst>
        </pc:picChg>
        <pc:picChg chg="add mod">
          <ac:chgData name="Elena Long" userId="6c2fd083e3647dc1" providerId="LiveId" clId="{B69F3A8C-CC30-417C-8324-1A1E97F8AA8E}" dt="2022-08-10T13:21:17.559" v="3863" actId="14100"/>
          <ac:picMkLst>
            <pc:docMk/>
            <pc:sldMk cId="763022889" sldId="878"/>
            <ac:picMk id="8" creationId="{0275D125-B1E5-A21E-9180-1DACACF16732}"/>
          </ac:picMkLst>
        </pc:picChg>
        <pc:picChg chg="add mod">
          <ac:chgData name="Elena Long" userId="6c2fd083e3647dc1" providerId="LiveId" clId="{B69F3A8C-CC30-417C-8324-1A1E97F8AA8E}" dt="2022-08-10T20:22:21.355" v="4829" actId="1035"/>
          <ac:picMkLst>
            <pc:docMk/>
            <pc:sldMk cId="763022889" sldId="878"/>
            <ac:picMk id="9" creationId="{8ABF323D-991A-5054-A8A1-48EFB030450D}"/>
          </ac:picMkLst>
        </pc:picChg>
      </pc:sldChg>
      <pc:sldChg chg="new del">
        <pc:chgData name="Elena Long" userId="6c2fd083e3647dc1" providerId="LiveId" clId="{B69F3A8C-CC30-417C-8324-1A1E97F8AA8E}" dt="2022-08-11T17:57:11.736" v="4936" actId="680"/>
        <pc:sldMkLst>
          <pc:docMk/>
          <pc:sldMk cId="1736028198" sldId="879"/>
        </pc:sldMkLst>
      </pc:sldChg>
      <pc:sldChg chg="addSp modSp new del mod">
        <pc:chgData name="Elena Long" userId="6c2fd083e3647dc1" providerId="LiveId" clId="{B69F3A8C-CC30-417C-8324-1A1E97F8AA8E}" dt="2022-08-11T23:20:33.483" v="5243" actId="47"/>
        <pc:sldMkLst>
          <pc:docMk/>
          <pc:sldMk cId="2410087001" sldId="879"/>
        </pc:sldMkLst>
        <pc:spChg chg="mod">
          <ac:chgData name="Elena Long" userId="6c2fd083e3647dc1" providerId="LiveId" clId="{B69F3A8C-CC30-417C-8324-1A1E97F8AA8E}" dt="2022-08-11T23:20:08.043" v="5237" actId="20577"/>
          <ac:spMkLst>
            <pc:docMk/>
            <pc:sldMk cId="2410087001" sldId="879"/>
            <ac:spMk id="2" creationId="{37F0D55C-8644-30F2-88DA-66B8354894CA}"/>
          </ac:spMkLst>
        </pc:spChg>
        <pc:picChg chg="add mod">
          <ac:chgData name="Elena Long" userId="6c2fd083e3647dc1" providerId="LiveId" clId="{B69F3A8C-CC30-417C-8324-1A1E97F8AA8E}" dt="2022-08-11T23:20:17.428" v="5240" actId="1076"/>
          <ac:picMkLst>
            <pc:docMk/>
            <pc:sldMk cId="2410087001" sldId="879"/>
            <ac:picMk id="8" creationId="{304A5552-A9C0-4917-1B9E-D5A44AE1C3A8}"/>
          </ac:picMkLst>
        </pc:picChg>
      </pc:sldChg>
      <pc:sldChg chg="new del">
        <pc:chgData name="Elena Long" userId="6c2fd083e3647dc1" providerId="LiveId" clId="{B69F3A8C-CC30-417C-8324-1A1E97F8AA8E}" dt="2022-08-11T23:19:32.465" v="5213" actId="680"/>
        <pc:sldMkLst>
          <pc:docMk/>
          <pc:sldMk cId="2954150794" sldId="879"/>
        </pc:sldMkLst>
      </pc:sldChg>
      <pc:sldChg chg="addSp modSp new mod">
        <pc:chgData name="Elena Long" userId="6c2fd083e3647dc1" providerId="LiveId" clId="{B69F3A8C-CC30-417C-8324-1A1E97F8AA8E}" dt="2022-08-11T23:20:45.598" v="5247" actId="14100"/>
        <pc:sldMkLst>
          <pc:docMk/>
          <pc:sldMk cId="729959619" sldId="880"/>
        </pc:sldMkLst>
        <pc:spChg chg="add mod">
          <ac:chgData name="Elena Long" userId="6c2fd083e3647dc1" providerId="LiveId" clId="{B69F3A8C-CC30-417C-8324-1A1E97F8AA8E}" dt="2022-08-11T23:20:45.598" v="5247" actId="14100"/>
          <ac:spMkLst>
            <pc:docMk/>
            <pc:sldMk cId="729959619" sldId="880"/>
            <ac:spMk id="5" creationId="{5FC8CF40-CA21-7A5C-7B57-15F9693C1F96}"/>
          </ac:spMkLst>
        </pc:spChg>
        <pc:picChg chg="add mod">
          <ac:chgData name="Elena Long" userId="6c2fd083e3647dc1" providerId="LiveId" clId="{B69F3A8C-CC30-417C-8324-1A1E97F8AA8E}" dt="2022-08-11T23:20:31.592" v="5242"/>
          <ac:picMkLst>
            <pc:docMk/>
            <pc:sldMk cId="729959619" sldId="880"/>
            <ac:picMk id="6" creationId="{12675E2F-A953-488B-D739-EE01B3D15759}"/>
          </ac:picMkLst>
        </pc:picChg>
      </pc:sldChg>
    </pc:docChg>
  </pc:docChgLst>
  <pc:docChgLst>
    <pc:chgData name="Elena Long" userId="6c2fd083e3647dc1" providerId="LiveId" clId="{61579296-2945-42DC-B237-B63097CFDAFC}"/>
    <pc:docChg chg="custSel modSld">
      <pc:chgData name="Elena Long" userId="6c2fd083e3647dc1" providerId="LiveId" clId="{61579296-2945-42DC-B237-B63097CFDAFC}" dt="2021-10-05T14:03:03.803" v="0" actId="478"/>
      <pc:docMkLst>
        <pc:docMk/>
      </pc:docMkLst>
      <pc:sldChg chg="delSp mod delAnim">
        <pc:chgData name="Elena Long" userId="6c2fd083e3647dc1" providerId="LiveId" clId="{61579296-2945-42DC-B237-B63097CFDAFC}" dt="2021-10-05T14:03:03.803" v="0" actId="478"/>
        <pc:sldMkLst>
          <pc:docMk/>
          <pc:sldMk cId="2741989170" sldId="668"/>
        </pc:sldMkLst>
        <pc:spChg chg="del">
          <ac:chgData name="Elena Long" userId="6c2fd083e3647dc1" providerId="LiveId" clId="{61579296-2945-42DC-B237-B63097CFDAFC}" dt="2021-10-05T14:03:03.803" v="0" actId="478"/>
          <ac:spMkLst>
            <pc:docMk/>
            <pc:sldMk cId="2741989170" sldId="668"/>
            <ac:spMk id="10" creationId="{00000000-0000-0000-0000-000000000000}"/>
          </ac:spMkLst>
        </pc:spChg>
      </pc:sldChg>
    </pc:docChg>
  </pc:docChgLst>
  <pc:docChgLst>
    <pc:chgData name="Elena Long" userId="3151066e-a619-4d94-bc0a-2038df9f18dc" providerId="ADAL" clId="{7B072037-80B9-40FB-8D7F-383371C0A727}"/>
    <pc:docChg chg="undo custSel addSld delSld modSld sldOrd">
      <pc:chgData name="Elena Long" userId="3151066e-a619-4d94-bc0a-2038df9f18dc" providerId="ADAL" clId="{7B072037-80B9-40FB-8D7F-383371C0A727}" dt="2023-12-08T15:22:45.314" v="375" actId="47"/>
      <pc:docMkLst>
        <pc:docMk/>
      </pc:docMkLst>
      <pc:sldChg chg="modSp mod">
        <pc:chgData name="Elena Long" userId="3151066e-a619-4d94-bc0a-2038df9f18dc" providerId="ADAL" clId="{7B072037-80B9-40FB-8D7F-383371C0A727}" dt="2023-12-06T19:16:31.961" v="165" actId="20577"/>
        <pc:sldMkLst>
          <pc:docMk/>
          <pc:sldMk cId="2398926399" sldId="256"/>
        </pc:sldMkLst>
        <pc:spChg chg="mod">
          <ac:chgData name="Elena Long" userId="3151066e-a619-4d94-bc0a-2038df9f18dc" providerId="ADAL" clId="{7B072037-80B9-40FB-8D7F-383371C0A727}" dt="2023-12-06T19:16:31.961" v="165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3151066e-a619-4d94-bc0a-2038df9f18dc" providerId="ADAL" clId="{7B072037-80B9-40FB-8D7F-383371C0A727}" dt="2023-12-06T19:16:10.554" v="103" actId="58"/>
          <ac:spMkLst>
            <pc:docMk/>
            <pc:sldMk cId="2398926399" sldId="256"/>
            <ac:spMk id="55" creationId="{00000000-0000-0000-0000-000000000000}"/>
          </ac:spMkLst>
        </pc:spChg>
      </pc:sldChg>
      <pc:sldChg chg="del ord">
        <pc:chgData name="Elena Long" userId="3151066e-a619-4d94-bc0a-2038df9f18dc" providerId="ADAL" clId="{7B072037-80B9-40FB-8D7F-383371C0A727}" dt="2023-12-08T15:22:45.314" v="375" actId="47"/>
        <pc:sldMkLst>
          <pc:docMk/>
          <pc:sldMk cId="2618950168" sldId="260"/>
        </pc:sldMkLst>
      </pc:sldChg>
      <pc:sldChg chg="del ord">
        <pc:chgData name="Elena Long" userId="3151066e-a619-4d94-bc0a-2038df9f18dc" providerId="ADAL" clId="{7B072037-80B9-40FB-8D7F-383371C0A727}" dt="2023-12-08T15:22:45.314" v="375" actId="47"/>
        <pc:sldMkLst>
          <pc:docMk/>
          <pc:sldMk cId="342551444" sldId="261"/>
        </pc:sldMkLst>
      </pc:sldChg>
      <pc:sldChg chg="del ord">
        <pc:chgData name="Elena Long" userId="3151066e-a619-4d94-bc0a-2038df9f18dc" providerId="ADAL" clId="{7B072037-80B9-40FB-8D7F-383371C0A727}" dt="2023-12-08T15:22:45.314" v="375" actId="47"/>
        <pc:sldMkLst>
          <pc:docMk/>
          <pc:sldMk cId="2669950560" sldId="263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3601722183" sldId="359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660372429" sldId="567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2222732815" sldId="591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2466669368" sldId="602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4033542251" sldId="603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3979796889" sldId="604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239801595" sldId="632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1630490399" sldId="636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3369085354" sldId="637"/>
        </pc:sldMkLst>
      </pc:sldChg>
      <pc:sldChg chg="ord">
        <pc:chgData name="Elena Long" userId="3151066e-a619-4d94-bc0a-2038df9f18dc" providerId="ADAL" clId="{7B072037-80B9-40FB-8D7F-383371C0A727}" dt="2023-12-07T16:20:12.552" v="171"/>
        <pc:sldMkLst>
          <pc:docMk/>
          <pc:sldMk cId="3084459684" sldId="640"/>
        </pc:sldMkLst>
      </pc:sldChg>
      <pc:sldChg chg="del">
        <pc:chgData name="Elena Long" userId="3151066e-a619-4d94-bc0a-2038df9f18dc" providerId="ADAL" clId="{7B072037-80B9-40FB-8D7F-383371C0A727}" dt="2023-12-07T16:20:01.419" v="169" actId="47"/>
        <pc:sldMkLst>
          <pc:docMk/>
          <pc:sldMk cId="2454041961" sldId="643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486219099" sldId="646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1622356518" sldId="648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2665583876" sldId="649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1362879857" sldId="650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3005096605" sldId="651"/>
        </pc:sldMkLst>
      </pc:sldChg>
      <pc:sldChg chg="ord">
        <pc:chgData name="Elena Long" userId="3151066e-a619-4d94-bc0a-2038df9f18dc" providerId="ADAL" clId="{7B072037-80B9-40FB-8D7F-383371C0A727}" dt="2023-12-07T16:20:12.552" v="171"/>
        <pc:sldMkLst>
          <pc:docMk/>
          <pc:sldMk cId="1759854559" sldId="653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2741989170" sldId="668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2403376273" sldId="677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605493394" sldId="678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3371805588" sldId="679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919881455" sldId="688"/>
        </pc:sldMkLst>
      </pc:sldChg>
      <pc:sldChg chg="add del">
        <pc:chgData name="Elena Long" userId="3151066e-a619-4d94-bc0a-2038df9f18dc" providerId="ADAL" clId="{7B072037-80B9-40FB-8D7F-383371C0A727}" dt="2023-12-08T14:48:57.370" v="357" actId="47"/>
        <pc:sldMkLst>
          <pc:docMk/>
          <pc:sldMk cId="2331292021" sldId="693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1920640512" sldId="694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29391096" sldId="697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4212804818" sldId="709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4010500211" sldId="714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2980301010" sldId="716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3670924045" sldId="717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2598648691" sldId="718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1532794465" sldId="719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3273275827" sldId="720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1807062457" sldId="721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3580940029" sldId="722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3206549581" sldId="724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3430823214" sldId="738"/>
        </pc:sldMkLst>
      </pc:sldChg>
      <pc:sldChg chg="ord">
        <pc:chgData name="Elena Long" userId="3151066e-a619-4d94-bc0a-2038df9f18dc" providerId="ADAL" clId="{7B072037-80B9-40FB-8D7F-383371C0A727}" dt="2023-12-07T16:20:12.552" v="171"/>
        <pc:sldMkLst>
          <pc:docMk/>
          <pc:sldMk cId="490030963" sldId="761"/>
        </pc:sldMkLst>
      </pc:sldChg>
      <pc:sldChg chg="ord">
        <pc:chgData name="Elena Long" userId="3151066e-a619-4d94-bc0a-2038df9f18dc" providerId="ADAL" clId="{7B072037-80B9-40FB-8D7F-383371C0A727}" dt="2023-12-07T16:20:12.552" v="171"/>
        <pc:sldMkLst>
          <pc:docMk/>
          <pc:sldMk cId="3977577100" sldId="763"/>
        </pc:sldMkLst>
      </pc:sldChg>
      <pc:sldChg chg="ord">
        <pc:chgData name="Elena Long" userId="3151066e-a619-4d94-bc0a-2038df9f18dc" providerId="ADAL" clId="{7B072037-80B9-40FB-8D7F-383371C0A727}" dt="2023-12-07T16:20:12.552" v="171"/>
        <pc:sldMkLst>
          <pc:docMk/>
          <pc:sldMk cId="3210644711" sldId="765"/>
        </pc:sldMkLst>
      </pc:sldChg>
      <pc:sldChg chg="ord">
        <pc:chgData name="Elena Long" userId="3151066e-a619-4d94-bc0a-2038df9f18dc" providerId="ADAL" clId="{7B072037-80B9-40FB-8D7F-383371C0A727}" dt="2023-12-07T16:20:12.552" v="171"/>
        <pc:sldMkLst>
          <pc:docMk/>
          <pc:sldMk cId="2835569962" sldId="766"/>
        </pc:sldMkLst>
      </pc:sldChg>
      <pc:sldChg chg="ord">
        <pc:chgData name="Elena Long" userId="3151066e-a619-4d94-bc0a-2038df9f18dc" providerId="ADAL" clId="{7B072037-80B9-40FB-8D7F-383371C0A727}" dt="2023-12-07T16:20:12.552" v="171"/>
        <pc:sldMkLst>
          <pc:docMk/>
          <pc:sldMk cId="2158358097" sldId="767"/>
        </pc:sldMkLst>
      </pc:sldChg>
      <pc:sldChg chg="ord">
        <pc:chgData name="Elena Long" userId="3151066e-a619-4d94-bc0a-2038df9f18dc" providerId="ADAL" clId="{7B072037-80B9-40FB-8D7F-383371C0A727}" dt="2023-12-07T16:20:12.552" v="171"/>
        <pc:sldMkLst>
          <pc:docMk/>
          <pc:sldMk cId="3811539201" sldId="797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2297683290" sldId="814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1700193755" sldId="815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2731083518" sldId="844"/>
        </pc:sldMkLst>
      </pc:sldChg>
      <pc:sldChg chg="del">
        <pc:chgData name="Elena Long" userId="3151066e-a619-4d94-bc0a-2038df9f18dc" providerId="ADAL" clId="{7B072037-80B9-40FB-8D7F-383371C0A727}" dt="2023-12-07T16:29:30.885" v="280" actId="47"/>
        <pc:sldMkLst>
          <pc:docMk/>
          <pc:sldMk cId="3088082522" sldId="845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3207584203" sldId="847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2093187792" sldId="848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17746785" sldId="849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3817669682" sldId="854"/>
        </pc:sldMkLst>
      </pc:sldChg>
      <pc:sldChg chg="del">
        <pc:chgData name="Elena Long" userId="3151066e-a619-4d94-bc0a-2038df9f18dc" providerId="ADAL" clId="{7B072037-80B9-40FB-8D7F-383371C0A727}" dt="2023-12-08T15:22:45.314" v="375" actId="47"/>
        <pc:sldMkLst>
          <pc:docMk/>
          <pc:sldMk cId="1965963855" sldId="855"/>
        </pc:sldMkLst>
      </pc:sldChg>
      <pc:sldChg chg="del ord">
        <pc:chgData name="Elena Long" userId="3151066e-a619-4d94-bc0a-2038df9f18dc" providerId="ADAL" clId="{7B072037-80B9-40FB-8D7F-383371C0A727}" dt="2023-12-08T15:22:45.314" v="375" actId="47"/>
        <pc:sldMkLst>
          <pc:docMk/>
          <pc:sldMk cId="2580492605" sldId="859"/>
        </pc:sldMkLst>
      </pc:sldChg>
      <pc:sldChg chg="del ord">
        <pc:chgData name="Elena Long" userId="3151066e-a619-4d94-bc0a-2038df9f18dc" providerId="ADAL" clId="{7B072037-80B9-40FB-8D7F-383371C0A727}" dt="2023-12-08T15:22:45.314" v="375" actId="47"/>
        <pc:sldMkLst>
          <pc:docMk/>
          <pc:sldMk cId="4086694302" sldId="861"/>
        </pc:sldMkLst>
      </pc:sldChg>
      <pc:sldChg chg="del ord">
        <pc:chgData name="Elena Long" userId="3151066e-a619-4d94-bc0a-2038df9f18dc" providerId="ADAL" clId="{7B072037-80B9-40FB-8D7F-383371C0A727}" dt="2023-12-08T15:22:45.314" v="375" actId="47"/>
        <pc:sldMkLst>
          <pc:docMk/>
          <pc:sldMk cId="3640524664" sldId="862"/>
        </pc:sldMkLst>
      </pc:sldChg>
      <pc:sldChg chg="del ord">
        <pc:chgData name="Elena Long" userId="3151066e-a619-4d94-bc0a-2038df9f18dc" providerId="ADAL" clId="{7B072037-80B9-40FB-8D7F-383371C0A727}" dt="2023-12-08T15:22:45.314" v="375" actId="47"/>
        <pc:sldMkLst>
          <pc:docMk/>
          <pc:sldMk cId="605280061" sldId="870"/>
        </pc:sldMkLst>
      </pc:sldChg>
      <pc:sldChg chg="del ord">
        <pc:chgData name="Elena Long" userId="3151066e-a619-4d94-bc0a-2038df9f18dc" providerId="ADAL" clId="{7B072037-80B9-40FB-8D7F-383371C0A727}" dt="2023-12-08T15:22:45.314" v="375" actId="47"/>
        <pc:sldMkLst>
          <pc:docMk/>
          <pc:sldMk cId="2480174858" sldId="872"/>
        </pc:sldMkLst>
      </pc:sldChg>
      <pc:sldChg chg="del ord">
        <pc:chgData name="Elena Long" userId="3151066e-a619-4d94-bc0a-2038df9f18dc" providerId="ADAL" clId="{7B072037-80B9-40FB-8D7F-383371C0A727}" dt="2023-12-08T15:22:45.314" v="375" actId="47"/>
        <pc:sldMkLst>
          <pc:docMk/>
          <pc:sldMk cId="565955532" sldId="873"/>
        </pc:sldMkLst>
      </pc:sldChg>
      <pc:sldChg chg="del ord">
        <pc:chgData name="Elena Long" userId="3151066e-a619-4d94-bc0a-2038df9f18dc" providerId="ADAL" clId="{7B072037-80B9-40FB-8D7F-383371C0A727}" dt="2023-12-08T15:22:45.314" v="375" actId="47"/>
        <pc:sldMkLst>
          <pc:docMk/>
          <pc:sldMk cId="1514296517" sldId="876"/>
        </pc:sldMkLst>
      </pc:sldChg>
      <pc:sldChg chg="del ord">
        <pc:chgData name="Elena Long" userId="3151066e-a619-4d94-bc0a-2038df9f18dc" providerId="ADAL" clId="{7B072037-80B9-40FB-8D7F-383371C0A727}" dt="2023-12-08T15:22:45.314" v="375" actId="47"/>
        <pc:sldMkLst>
          <pc:docMk/>
          <pc:sldMk cId="1094236658" sldId="877"/>
        </pc:sldMkLst>
      </pc:sldChg>
      <pc:sldChg chg="del ord">
        <pc:chgData name="Elena Long" userId="3151066e-a619-4d94-bc0a-2038df9f18dc" providerId="ADAL" clId="{7B072037-80B9-40FB-8D7F-383371C0A727}" dt="2023-12-08T15:22:45.314" v="375" actId="47"/>
        <pc:sldMkLst>
          <pc:docMk/>
          <pc:sldMk cId="763022889" sldId="878"/>
        </pc:sldMkLst>
      </pc:sldChg>
      <pc:sldChg chg="addSp delSp modSp new mod">
        <pc:chgData name="Elena Long" userId="3151066e-a619-4d94-bc0a-2038df9f18dc" providerId="ADAL" clId="{7B072037-80B9-40FB-8D7F-383371C0A727}" dt="2023-12-07T16:26:21.269" v="267" actId="20577"/>
        <pc:sldMkLst>
          <pc:docMk/>
          <pc:sldMk cId="3399861838" sldId="879"/>
        </pc:sldMkLst>
        <pc:spChg chg="mod">
          <ac:chgData name="Elena Long" userId="3151066e-a619-4d94-bc0a-2038df9f18dc" providerId="ADAL" clId="{7B072037-80B9-40FB-8D7F-383371C0A727}" dt="2023-12-07T16:26:21.269" v="267" actId="20577"/>
          <ac:spMkLst>
            <pc:docMk/>
            <pc:sldMk cId="3399861838" sldId="879"/>
            <ac:spMk id="2" creationId="{3DC131F3-A40E-F074-3BB3-73778B4E3947}"/>
          </ac:spMkLst>
        </pc:spChg>
        <pc:spChg chg="del">
          <ac:chgData name="Elena Long" userId="3151066e-a619-4d94-bc0a-2038df9f18dc" providerId="ADAL" clId="{7B072037-80B9-40FB-8D7F-383371C0A727}" dt="2023-12-07T16:21:40.284" v="213" actId="478"/>
          <ac:spMkLst>
            <pc:docMk/>
            <pc:sldMk cId="3399861838" sldId="879"/>
            <ac:spMk id="3" creationId="{45E4E32A-3CEB-54EB-8694-9283DC261670}"/>
          </ac:spMkLst>
        </pc:spChg>
        <pc:picChg chg="add mod modCrop">
          <ac:chgData name="Elena Long" userId="3151066e-a619-4d94-bc0a-2038df9f18dc" providerId="ADAL" clId="{7B072037-80B9-40FB-8D7F-383371C0A727}" dt="2023-12-07T16:22:03.803" v="220" actId="1076"/>
          <ac:picMkLst>
            <pc:docMk/>
            <pc:sldMk cId="3399861838" sldId="879"/>
            <ac:picMk id="8" creationId="{FA4EE367-8DB8-6911-E878-AFA174E9161A}"/>
          </ac:picMkLst>
        </pc:picChg>
        <pc:picChg chg="add mod">
          <ac:chgData name="Elena Long" userId="3151066e-a619-4d94-bc0a-2038df9f18dc" providerId="ADAL" clId="{7B072037-80B9-40FB-8D7F-383371C0A727}" dt="2023-12-07T16:22:34.994" v="224" actId="14100"/>
          <ac:picMkLst>
            <pc:docMk/>
            <pc:sldMk cId="3399861838" sldId="879"/>
            <ac:picMk id="10" creationId="{74A12E56-6E05-3181-C668-421CF2A42DAB}"/>
          </ac:picMkLst>
        </pc:picChg>
        <pc:picChg chg="add mod">
          <ac:chgData name="Elena Long" userId="3151066e-a619-4d94-bc0a-2038df9f18dc" providerId="ADAL" clId="{7B072037-80B9-40FB-8D7F-383371C0A727}" dt="2023-12-07T16:23:03.223" v="227" actId="1076"/>
          <ac:picMkLst>
            <pc:docMk/>
            <pc:sldMk cId="3399861838" sldId="879"/>
            <ac:picMk id="12" creationId="{E8B6540E-DFA1-F421-88B7-9111D6EB2495}"/>
          </ac:picMkLst>
        </pc:picChg>
      </pc:sldChg>
      <pc:sldChg chg="del">
        <pc:chgData name="Elena Long" userId="3151066e-a619-4d94-bc0a-2038df9f18dc" providerId="ADAL" clId="{7B072037-80B9-40FB-8D7F-383371C0A727}" dt="2023-12-06T19:17:39.819" v="166" actId="47"/>
        <pc:sldMkLst>
          <pc:docMk/>
          <pc:sldMk cId="729959619" sldId="880"/>
        </pc:sldMkLst>
      </pc:sldChg>
      <pc:sldChg chg="addSp delSp modSp add mod">
        <pc:chgData name="Elena Long" userId="3151066e-a619-4d94-bc0a-2038df9f18dc" providerId="ADAL" clId="{7B072037-80B9-40FB-8D7F-383371C0A727}" dt="2023-12-07T16:32:47.392" v="355" actId="20577"/>
        <pc:sldMkLst>
          <pc:docMk/>
          <pc:sldMk cId="3264772912" sldId="880"/>
        </pc:sldMkLst>
        <pc:spChg chg="mod">
          <ac:chgData name="Elena Long" userId="3151066e-a619-4d94-bc0a-2038df9f18dc" providerId="ADAL" clId="{7B072037-80B9-40FB-8D7F-383371C0A727}" dt="2023-12-07T16:32:47.392" v="355" actId="20577"/>
          <ac:spMkLst>
            <pc:docMk/>
            <pc:sldMk cId="3264772912" sldId="880"/>
            <ac:spMk id="2" creationId="{3DC131F3-A40E-F074-3BB3-73778B4E3947}"/>
          </ac:spMkLst>
        </pc:spChg>
        <pc:picChg chg="add mod">
          <ac:chgData name="Elena Long" userId="3151066e-a619-4d94-bc0a-2038df9f18dc" providerId="ADAL" clId="{7B072037-80B9-40FB-8D7F-383371C0A727}" dt="2023-12-07T16:26:47.558" v="272" actId="1076"/>
          <ac:picMkLst>
            <pc:docMk/>
            <pc:sldMk cId="3264772912" sldId="880"/>
            <ac:picMk id="7" creationId="{50B9C2D4-663B-EB60-86D3-194BC77D9E28}"/>
          </ac:picMkLst>
        </pc:picChg>
        <pc:picChg chg="del">
          <ac:chgData name="Elena Long" userId="3151066e-a619-4d94-bc0a-2038df9f18dc" providerId="ADAL" clId="{7B072037-80B9-40FB-8D7F-383371C0A727}" dt="2023-12-07T16:26:26.336" v="268" actId="478"/>
          <ac:picMkLst>
            <pc:docMk/>
            <pc:sldMk cId="3264772912" sldId="880"/>
            <ac:picMk id="8" creationId="{FA4EE367-8DB8-6911-E878-AFA174E9161A}"/>
          </ac:picMkLst>
        </pc:picChg>
        <pc:picChg chg="del">
          <ac:chgData name="Elena Long" userId="3151066e-a619-4d94-bc0a-2038df9f18dc" providerId="ADAL" clId="{7B072037-80B9-40FB-8D7F-383371C0A727}" dt="2023-12-07T16:26:26.336" v="268" actId="478"/>
          <ac:picMkLst>
            <pc:docMk/>
            <pc:sldMk cId="3264772912" sldId="880"/>
            <ac:picMk id="10" creationId="{74A12E56-6E05-3181-C668-421CF2A42DAB}"/>
          </ac:picMkLst>
        </pc:picChg>
        <pc:picChg chg="add mod">
          <ac:chgData name="Elena Long" userId="3151066e-a619-4d94-bc0a-2038df9f18dc" providerId="ADAL" clId="{7B072037-80B9-40FB-8D7F-383371C0A727}" dt="2023-12-07T16:27:16.891" v="274" actId="1076"/>
          <ac:picMkLst>
            <pc:docMk/>
            <pc:sldMk cId="3264772912" sldId="880"/>
            <ac:picMk id="11" creationId="{DBE4C55B-D69F-0557-34C7-677014CA81E8}"/>
          </ac:picMkLst>
        </pc:picChg>
        <pc:picChg chg="del">
          <ac:chgData name="Elena Long" userId="3151066e-a619-4d94-bc0a-2038df9f18dc" providerId="ADAL" clId="{7B072037-80B9-40FB-8D7F-383371C0A727}" dt="2023-12-07T16:26:26.336" v="268" actId="478"/>
          <ac:picMkLst>
            <pc:docMk/>
            <pc:sldMk cId="3264772912" sldId="880"/>
            <ac:picMk id="12" creationId="{E8B6540E-DFA1-F421-88B7-9111D6EB2495}"/>
          </ac:picMkLst>
        </pc:picChg>
        <pc:picChg chg="add mod">
          <ac:chgData name="Elena Long" userId="3151066e-a619-4d94-bc0a-2038df9f18dc" providerId="ADAL" clId="{7B072037-80B9-40FB-8D7F-383371C0A727}" dt="2023-12-07T16:27:32.828" v="276" actId="1076"/>
          <ac:picMkLst>
            <pc:docMk/>
            <pc:sldMk cId="3264772912" sldId="880"/>
            <ac:picMk id="14" creationId="{67C38D4E-C497-E433-88F4-FFF5641BF3F7}"/>
          </ac:picMkLst>
        </pc:picChg>
      </pc:sldChg>
      <pc:sldChg chg="addSp delSp modSp new mod">
        <pc:chgData name="Elena Long" userId="3151066e-a619-4d94-bc0a-2038df9f18dc" providerId="ADAL" clId="{7B072037-80B9-40FB-8D7F-383371C0A727}" dt="2023-12-07T16:31:45.696" v="353" actId="1076"/>
        <pc:sldMkLst>
          <pc:docMk/>
          <pc:sldMk cId="2111839864" sldId="881"/>
        </pc:sldMkLst>
        <pc:spChg chg="del">
          <ac:chgData name="Elena Long" userId="3151066e-a619-4d94-bc0a-2038df9f18dc" providerId="ADAL" clId="{7B072037-80B9-40FB-8D7F-383371C0A727}" dt="2023-12-07T16:29:22.628" v="279" actId="478"/>
          <ac:spMkLst>
            <pc:docMk/>
            <pc:sldMk cId="2111839864" sldId="881"/>
            <ac:spMk id="2" creationId="{557177D2-7F63-151E-5EED-D40185980E8A}"/>
          </ac:spMkLst>
        </pc:spChg>
        <pc:spChg chg="del">
          <ac:chgData name="Elena Long" userId="3151066e-a619-4d94-bc0a-2038df9f18dc" providerId="ADAL" clId="{7B072037-80B9-40FB-8D7F-383371C0A727}" dt="2023-12-07T16:29:19.535" v="278" actId="22"/>
          <ac:spMkLst>
            <pc:docMk/>
            <pc:sldMk cId="2111839864" sldId="881"/>
            <ac:spMk id="3" creationId="{45530E41-1383-21CE-20BA-B1A6D9EB8F6F}"/>
          </ac:spMkLst>
        </pc:spChg>
        <pc:spChg chg="add mod">
          <ac:chgData name="Elena Long" userId="3151066e-a619-4d94-bc0a-2038df9f18dc" providerId="ADAL" clId="{7B072037-80B9-40FB-8D7F-383371C0A727}" dt="2023-12-07T16:31:45.696" v="353" actId="1076"/>
          <ac:spMkLst>
            <pc:docMk/>
            <pc:sldMk cId="2111839864" sldId="881"/>
            <ac:spMk id="9" creationId="{B0829D03-FC92-F29A-3015-C724CC2961A5}"/>
          </ac:spMkLst>
        </pc:spChg>
        <pc:picChg chg="add mod ord">
          <ac:chgData name="Elena Long" userId="3151066e-a619-4d94-bc0a-2038df9f18dc" providerId="ADAL" clId="{7B072037-80B9-40FB-8D7F-383371C0A727}" dt="2023-12-07T16:30:53.892" v="287" actId="1076"/>
          <ac:picMkLst>
            <pc:docMk/>
            <pc:sldMk cId="2111839864" sldId="881"/>
            <ac:picMk id="8" creationId="{8BED23DA-39C3-3C36-0832-E6648F513452}"/>
          </ac:picMkLst>
        </pc:picChg>
      </pc:sldChg>
      <pc:sldChg chg="modSp add">
        <pc:chgData name="Elena Long" userId="3151066e-a619-4d94-bc0a-2038df9f18dc" providerId="ADAL" clId="{7B072037-80B9-40FB-8D7F-383371C0A727}" dt="2023-12-08T14:51:46.786" v="374" actId="1035"/>
        <pc:sldMkLst>
          <pc:docMk/>
          <pc:sldMk cId="3252779245" sldId="892"/>
        </pc:sldMkLst>
        <pc:spChg chg="mod">
          <ac:chgData name="Elena Long" userId="3151066e-a619-4d94-bc0a-2038df9f18dc" providerId="ADAL" clId="{7B072037-80B9-40FB-8D7F-383371C0A727}" dt="2023-12-08T14:51:46.786" v="374" actId="1035"/>
          <ac:spMkLst>
            <pc:docMk/>
            <pc:sldMk cId="3252779245" sldId="892"/>
            <ac:spMk id="35" creationId="{72C34B7C-E606-A31D-67B3-C2826B343515}"/>
          </ac:spMkLst>
        </pc:spChg>
        <pc:picChg chg="mod">
          <ac:chgData name="Elena Long" userId="3151066e-a619-4d94-bc0a-2038df9f18dc" providerId="ADAL" clId="{7B072037-80B9-40FB-8D7F-383371C0A727}" dt="2023-12-08T14:51:46.786" v="374" actId="1035"/>
          <ac:picMkLst>
            <pc:docMk/>
            <pc:sldMk cId="3252779245" sldId="892"/>
            <ac:picMk id="34" creationId="{2E9F8508-E340-1EE5-640C-58A74F118096}"/>
          </ac:picMkLst>
        </pc:picChg>
      </pc:sldChg>
    </pc:docChg>
  </pc:docChgLst>
  <pc:docChgLst>
    <pc:chgData name="Elena Long" userId="6c2fd083e3647dc1" providerId="LiveId" clId="{D816C1B2-9ACB-44B4-AD99-B8EFEB5C984E}"/>
    <pc:docChg chg="undo redo custSel addSld delSld modSld sldOrd">
      <pc:chgData name="Elena Long" userId="6c2fd083e3647dc1" providerId="LiveId" clId="{D816C1B2-9ACB-44B4-AD99-B8EFEB5C984E}" dt="2022-03-16T14:14:16.690" v="422" actId="1076"/>
      <pc:docMkLst>
        <pc:docMk/>
      </pc:docMkLst>
      <pc:sldChg chg="modSp mod modTransition">
        <pc:chgData name="Elena Long" userId="6c2fd083e3647dc1" providerId="LiveId" clId="{D816C1B2-9ACB-44B4-AD99-B8EFEB5C984E}" dt="2022-03-16T13:51:00.531" v="50"/>
        <pc:sldMkLst>
          <pc:docMk/>
          <pc:sldMk cId="2398926399" sldId="256"/>
        </pc:sldMkLst>
        <pc:spChg chg="mod">
          <ac:chgData name="Elena Long" userId="6c2fd083e3647dc1" providerId="LiveId" clId="{D816C1B2-9ACB-44B4-AD99-B8EFEB5C984E}" dt="2022-03-16T13:46:32.511" v="43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6c2fd083e3647dc1" providerId="LiveId" clId="{D816C1B2-9ACB-44B4-AD99-B8EFEB5C984E}" dt="2022-03-16T13:46:30.521" v="42" actId="20577"/>
          <ac:spMkLst>
            <pc:docMk/>
            <pc:sldMk cId="2398926399" sldId="256"/>
            <ac:spMk id="52" creationId="{00000000-0000-0000-0000-000000000000}"/>
          </ac:spMkLst>
        </pc:spChg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601722183" sldId="35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809947817" sldId="39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21959533" sldId="40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660372429" sldId="56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571718702" sldId="584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222732815" sldId="59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66669368" sldId="60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033542251" sldId="603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979796889" sldId="604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9801595" sldId="63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630490399" sldId="63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369085354" sldId="637"/>
        </pc:sldMkLst>
      </pc:sldChg>
      <pc:sldChg chg="modTransition modAnim">
        <pc:chgData name="Elena Long" userId="6c2fd083e3647dc1" providerId="LiveId" clId="{D816C1B2-9ACB-44B4-AD99-B8EFEB5C984E}" dt="2022-03-16T14:01:39.416" v="143"/>
        <pc:sldMkLst>
          <pc:docMk/>
          <pc:sldMk cId="3084459684" sldId="64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54041961" sldId="643"/>
        </pc:sldMkLst>
      </pc:sldChg>
      <pc:sldChg chg="modTransition modAnim">
        <pc:chgData name="Elena Long" userId="6c2fd083e3647dc1" providerId="LiveId" clId="{D816C1B2-9ACB-44B4-AD99-B8EFEB5C984E}" dt="2022-03-16T14:01:43.087" v="144"/>
        <pc:sldMkLst>
          <pc:docMk/>
          <pc:sldMk cId="1199067219" sldId="644"/>
        </pc:sldMkLst>
      </pc:sldChg>
      <pc:sldChg chg="modTransition modAnim">
        <pc:chgData name="Elena Long" userId="6c2fd083e3647dc1" providerId="LiveId" clId="{D816C1B2-9ACB-44B4-AD99-B8EFEB5C984E}" dt="2022-03-16T14:02:00.077" v="146"/>
        <pc:sldMkLst>
          <pc:docMk/>
          <pc:sldMk cId="1671707904" sldId="645"/>
        </pc:sldMkLst>
      </pc:sldChg>
      <pc:sldChg chg="modTransition modAnim">
        <pc:chgData name="Elena Long" userId="6c2fd083e3647dc1" providerId="LiveId" clId="{D816C1B2-9ACB-44B4-AD99-B8EFEB5C984E}" dt="2022-03-16T14:02:04.996" v="147"/>
        <pc:sldMkLst>
          <pc:docMk/>
          <pc:sldMk cId="486219099" sldId="646"/>
        </pc:sldMkLst>
      </pc:sldChg>
      <pc:sldChg chg="modTransition modAnim">
        <pc:chgData name="Elena Long" userId="6c2fd083e3647dc1" providerId="LiveId" clId="{D816C1B2-9ACB-44B4-AD99-B8EFEB5C984E}" dt="2022-03-16T14:02:10.443" v="148"/>
        <pc:sldMkLst>
          <pc:docMk/>
          <pc:sldMk cId="1622356518" sldId="64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665583876" sldId="649"/>
        </pc:sldMkLst>
      </pc:sldChg>
      <pc:sldChg chg="modTransition modAnim">
        <pc:chgData name="Elena Long" userId="6c2fd083e3647dc1" providerId="LiveId" clId="{D816C1B2-9ACB-44B4-AD99-B8EFEB5C984E}" dt="2022-03-16T14:02:19.824" v="149"/>
        <pc:sldMkLst>
          <pc:docMk/>
          <pc:sldMk cId="1362879857" sldId="650"/>
        </pc:sldMkLst>
      </pc:sldChg>
      <pc:sldChg chg="modTransition modAnim">
        <pc:chgData name="Elena Long" userId="6c2fd083e3647dc1" providerId="LiveId" clId="{D816C1B2-9ACB-44B4-AD99-B8EFEB5C984E}" dt="2022-03-16T14:02:23.517" v="150"/>
        <pc:sldMkLst>
          <pc:docMk/>
          <pc:sldMk cId="3005096605" sldId="651"/>
        </pc:sldMkLst>
      </pc:sldChg>
      <pc:sldChg chg="modTransition modAnim">
        <pc:chgData name="Elena Long" userId="6c2fd083e3647dc1" providerId="LiveId" clId="{D816C1B2-9ACB-44B4-AD99-B8EFEB5C984E}" dt="2022-03-16T14:02:27.768" v="151"/>
        <pc:sldMkLst>
          <pc:docMk/>
          <pc:sldMk cId="2308848405" sldId="652"/>
        </pc:sldMkLst>
      </pc:sldChg>
      <pc:sldChg chg="modTransition modAnim">
        <pc:chgData name="Elena Long" userId="6c2fd083e3647dc1" providerId="LiveId" clId="{D816C1B2-9ACB-44B4-AD99-B8EFEB5C984E}" dt="2022-03-16T14:06:29.123" v="231"/>
        <pc:sldMkLst>
          <pc:docMk/>
          <pc:sldMk cId="1759854559" sldId="653"/>
        </pc:sldMkLst>
      </pc:sldChg>
      <pc:sldChg chg="modTransition modAnim">
        <pc:chgData name="Elena Long" userId="6c2fd083e3647dc1" providerId="LiveId" clId="{D816C1B2-9ACB-44B4-AD99-B8EFEB5C984E}" dt="2022-03-16T14:02:36.690" v="153"/>
        <pc:sldMkLst>
          <pc:docMk/>
          <pc:sldMk cId="4042473691" sldId="658"/>
        </pc:sldMkLst>
      </pc:sldChg>
      <pc:sldChg chg="addSp modSp mod modTransition modAnim">
        <pc:chgData name="Elena Long" userId="6c2fd083e3647dc1" providerId="LiveId" clId="{D816C1B2-9ACB-44B4-AD99-B8EFEB5C984E}" dt="2022-03-16T14:14:16.690" v="422" actId="1076"/>
        <pc:sldMkLst>
          <pc:docMk/>
          <pc:sldMk cId="2741989170" sldId="668"/>
        </pc:sldMkLst>
        <pc:spChg chg="add mod">
          <ac:chgData name="Elena Long" userId="6c2fd083e3647dc1" providerId="LiveId" clId="{D816C1B2-9ACB-44B4-AD99-B8EFEB5C984E}" dt="2022-03-16T14:14:16.690" v="422" actId="1076"/>
          <ac:spMkLst>
            <pc:docMk/>
            <pc:sldMk cId="2741989170" sldId="668"/>
            <ac:spMk id="4" creationId="{540E4739-8F82-41AE-81F7-159CCC8A68B4}"/>
          </ac:spMkLst>
        </pc:spChg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03376273" sldId="67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605493394" sldId="67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371805588" sldId="67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19881455" sldId="688"/>
        </pc:sldMkLst>
      </pc:sldChg>
      <pc:sldChg chg="modTransition modAnim">
        <pc:chgData name="Elena Long" userId="6c2fd083e3647dc1" providerId="LiveId" clId="{D816C1B2-9ACB-44B4-AD99-B8EFEB5C984E}" dt="2022-03-16T13:59:43.138" v="126"/>
        <pc:sldMkLst>
          <pc:docMk/>
          <pc:sldMk cId="1662755657" sldId="691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395826602" sldId="69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31292021" sldId="693"/>
        </pc:sldMkLst>
      </pc:sldChg>
      <pc:sldChg chg="modSp mod modTransition modAnim">
        <pc:chgData name="Elena Long" userId="6c2fd083e3647dc1" providerId="LiveId" clId="{D816C1B2-9ACB-44B4-AD99-B8EFEB5C984E}" dt="2022-03-16T14:04:04.411" v="157" actId="166"/>
        <pc:sldMkLst>
          <pc:docMk/>
          <pc:sldMk cId="1920640512" sldId="694"/>
        </pc:sldMkLst>
        <pc:spChg chg="ord">
          <ac:chgData name="Elena Long" userId="6c2fd083e3647dc1" providerId="LiveId" clId="{D816C1B2-9ACB-44B4-AD99-B8EFEB5C984E}" dt="2022-03-16T14:04:04.411" v="157" actId="166"/>
          <ac:spMkLst>
            <pc:docMk/>
            <pc:sldMk cId="1920640512" sldId="694"/>
            <ac:spMk id="3" creationId="{00000000-0000-0000-0000-000000000000}"/>
          </ac:spMkLst>
        </pc:spChg>
      </pc:sldChg>
      <pc:sldChg chg="modSp mod modTransition modAnim">
        <pc:chgData name="Elena Long" userId="6c2fd083e3647dc1" providerId="LiveId" clId="{D816C1B2-9ACB-44B4-AD99-B8EFEB5C984E}" dt="2022-03-16T14:04:31.582" v="229" actId="1035"/>
        <pc:sldMkLst>
          <pc:docMk/>
          <pc:sldMk cId="2380330078" sldId="695"/>
        </pc:sldMkLst>
        <pc:spChg chg="mod">
          <ac:chgData name="Elena Long" userId="6c2fd083e3647dc1" providerId="LiveId" clId="{D816C1B2-9ACB-44B4-AD99-B8EFEB5C984E}" dt="2022-03-16T14:04:31.582" v="229" actId="1035"/>
          <ac:spMkLst>
            <pc:docMk/>
            <pc:sldMk cId="2380330078" sldId="695"/>
            <ac:spMk id="28" creationId="{00000000-0000-0000-0000-000000000000}"/>
          </ac:spMkLst>
        </pc:spChg>
      </pc:sldChg>
      <pc:sldChg chg="modTransition modAnim">
        <pc:chgData name="Elena Long" userId="6c2fd083e3647dc1" providerId="LiveId" clId="{D816C1B2-9ACB-44B4-AD99-B8EFEB5C984E}" dt="2022-03-16T14:00:50.458" v="136"/>
        <pc:sldMkLst>
          <pc:docMk/>
          <pc:sldMk cId="2064732714" sldId="696"/>
        </pc:sldMkLst>
      </pc:sldChg>
      <pc:sldChg chg="modTransition modAnim">
        <pc:chgData name="Elena Long" userId="6c2fd083e3647dc1" providerId="LiveId" clId="{D816C1B2-9ACB-44B4-AD99-B8EFEB5C984E}" dt="2022-03-16T14:00:54.941" v="137"/>
        <pc:sldMkLst>
          <pc:docMk/>
          <pc:sldMk cId="29391096" sldId="697"/>
        </pc:sldMkLst>
      </pc:sldChg>
      <pc:sldChg chg="modTransition modAnim">
        <pc:chgData name="Elena Long" userId="6c2fd083e3647dc1" providerId="LiveId" clId="{D816C1B2-9ACB-44B4-AD99-B8EFEB5C984E}" dt="2022-03-16T14:01:00.503" v="138"/>
        <pc:sldMkLst>
          <pc:docMk/>
          <pc:sldMk cId="3335799438" sldId="69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59829567" sldId="699"/>
        </pc:sldMkLst>
      </pc:sldChg>
      <pc:sldChg chg="modTransition modAnim">
        <pc:chgData name="Elena Long" userId="6c2fd083e3647dc1" providerId="LiveId" clId="{D816C1B2-9ACB-44B4-AD99-B8EFEB5C984E}" dt="2022-03-16T14:01:25.275" v="141"/>
        <pc:sldMkLst>
          <pc:docMk/>
          <pc:sldMk cId="1417630648" sldId="700"/>
        </pc:sldMkLst>
      </pc:sldChg>
      <pc:sldChg chg="modTransition modAnim">
        <pc:chgData name="Elena Long" userId="6c2fd083e3647dc1" providerId="LiveId" clId="{D816C1B2-9ACB-44B4-AD99-B8EFEB5C984E}" dt="2022-03-16T14:01:19.237" v="140"/>
        <pc:sldMkLst>
          <pc:docMk/>
          <pc:sldMk cId="2134092817" sldId="701"/>
        </pc:sldMkLst>
      </pc:sldChg>
      <pc:sldChg chg="del">
        <pc:chgData name="Elena Long" userId="6c2fd083e3647dc1" providerId="LiveId" clId="{D816C1B2-9ACB-44B4-AD99-B8EFEB5C984E}" dt="2022-03-16T13:50:42.517" v="48" actId="47"/>
        <pc:sldMkLst>
          <pc:docMk/>
          <pc:sldMk cId="385679549" sldId="702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092642917" sldId="70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212804818" sldId="709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572955523" sldId="71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062260334" sldId="71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010500211" sldId="714"/>
        </pc:sldMkLst>
      </pc:sldChg>
      <pc:sldChg chg="modTransition modAnim">
        <pc:chgData name="Elena Long" userId="6c2fd083e3647dc1" providerId="LiveId" clId="{D816C1B2-9ACB-44B4-AD99-B8EFEB5C984E}" dt="2022-03-16T14:00:08.886" v="128"/>
        <pc:sldMkLst>
          <pc:docMk/>
          <pc:sldMk cId="804402486" sldId="715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980301010" sldId="71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670924045" sldId="71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598648691" sldId="71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532794465" sldId="71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273275827" sldId="72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807062457" sldId="72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580940029" sldId="722"/>
        </pc:sldMkLst>
      </pc:sldChg>
      <pc:sldChg chg="del modTransition">
        <pc:chgData name="Elena Long" userId="6c2fd083e3647dc1" providerId="LiveId" clId="{D816C1B2-9ACB-44B4-AD99-B8EFEB5C984E}" dt="2022-03-16T13:58:41.682" v="123" actId="47"/>
        <pc:sldMkLst>
          <pc:docMk/>
          <pc:sldMk cId="3519571955" sldId="723"/>
        </pc:sldMkLst>
      </pc:sldChg>
      <pc:sldChg chg="delSp mod modTransition modAnim">
        <pc:chgData name="Elena Long" userId="6c2fd083e3647dc1" providerId="LiveId" clId="{D816C1B2-9ACB-44B4-AD99-B8EFEB5C984E}" dt="2022-03-16T14:03:13.307" v="155"/>
        <pc:sldMkLst>
          <pc:docMk/>
          <pc:sldMk cId="3206549581" sldId="724"/>
        </pc:sldMkLst>
        <pc:spChg chg="del">
          <ac:chgData name="Elena Long" userId="6c2fd083e3647dc1" providerId="LiveId" clId="{D816C1B2-9ACB-44B4-AD99-B8EFEB5C984E}" dt="2022-03-16T13:58:32.185" v="122" actId="478"/>
          <ac:spMkLst>
            <pc:docMk/>
            <pc:sldMk cId="3206549581" sldId="724"/>
            <ac:spMk id="47" creationId="{00000000-0000-0000-0000-000000000000}"/>
          </ac:spMkLst>
        </pc:spChg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57324597" sldId="725"/>
        </pc:sldMkLst>
      </pc:sldChg>
      <pc:sldChg chg="del">
        <pc:chgData name="Elena Long" userId="6c2fd083e3647dc1" providerId="LiveId" clId="{D816C1B2-9ACB-44B4-AD99-B8EFEB5C984E}" dt="2022-03-16T13:47:38.440" v="44" actId="47"/>
        <pc:sldMkLst>
          <pc:docMk/>
          <pc:sldMk cId="3737892796" sldId="726"/>
        </pc:sldMkLst>
      </pc:sldChg>
      <pc:sldChg chg="del">
        <pc:chgData name="Elena Long" userId="6c2fd083e3647dc1" providerId="LiveId" clId="{D816C1B2-9ACB-44B4-AD99-B8EFEB5C984E}" dt="2022-03-16T13:47:55.820" v="45" actId="47"/>
        <pc:sldMkLst>
          <pc:docMk/>
          <pc:sldMk cId="3153893940" sldId="727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9757584" sldId="728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103105758" sldId="729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474734057" sldId="73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81819352" sldId="731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170884104" sldId="732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366859580" sldId="733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76957238" sldId="734"/>
        </pc:sldMkLst>
      </pc:sldChg>
      <pc:sldChg chg="modTransition modAnim">
        <pc:chgData name="Elena Long" userId="6c2fd083e3647dc1" providerId="LiveId" clId="{D816C1B2-9ACB-44B4-AD99-B8EFEB5C984E}" dt="2022-03-16T14:00:00.508" v="127"/>
        <pc:sldMkLst>
          <pc:docMk/>
          <pc:sldMk cId="3674750305" sldId="735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848376958" sldId="736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262320512" sldId="737"/>
        </pc:sldMkLst>
      </pc:sldChg>
      <pc:sldChg chg="modTransition modAnim">
        <pc:chgData name="Elena Long" userId="6c2fd083e3647dc1" providerId="LiveId" clId="{D816C1B2-9ACB-44B4-AD99-B8EFEB5C984E}" dt="2022-03-16T14:00:34.119" v="133"/>
        <pc:sldMkLst>
          <pc:docMk/>
          <pc:sldMk cId="3430823214" sldId="738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488396928" sldId="74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265229775" sldId="74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960983191" sldId="743"/>
        </pc:sldMkLst>
      </pc:sldChg>
      <pc:sldChg chg="addSp delSp modSp add mod modTransition">
        <pc:chgData name="Elena Long" userId="6c2fd083e3647dc1" providerId="LiveId" clId="{D816C1B2-9ACB-44B4-AD99-B8EFEB5C984E}" dt="2022-03-16T13:57:21.241" v="90" actId="20577"/>
        <pc:sldMkLst>
          <pc:docMk/>
          <pc:sldMk cId="2788309427" sldId="803"/>
        </pc:sldMkLst>
        <pc:spChg chg="mod">
          <ac:chgData name="Elena Long" userId="6c2fd083e3647dc1" providerId="LiveId" clId="{D816C1B2-9ACB-44B4-AD99-B8EFEB5C984E}" dt="2022-03-16T13:57:21.241" v="90" actId="20577"/>
          <ac:spMkLst>
            <pc:docMk/>
            <pc:sldMk cId="2788309427" sldId="803"/>
            <ac:spMk id="3" creationId="{A30838FE-4E87-441B-B991-9A666DF8CA71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88309427" sldId="803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88309427" sldId="803"/>
            <ac:spMk id="6" creationId="{C89AD945-9817-4589-9645-DEED91869BDE}"/>
          </ac:spMkLst>
        </pc:spChg>
        <pc:picChg chg="add mod">
          <ac:chgData name="Elena Long" userId="6c2fd083e3647dc1" providerId="LiveId" clId="{D816C1B2-9ACB-44B4-AD99-B8EFEB5C984E}" dt="2022-03-16T13:56:23.346" v="74" actId="1076"/>
          <ac:picMkLst>
            <pc:docMk/>
            <pc:sldMk cId="2788309427" sldId="803"/>
            <ac:picMk id="7" creationId="{8CE03DAE-9EE5-45E1-8936-FA05F7BF581B}"/>
          </ac:picMkLst>
        </pc:picChg>
        <pc:picChg chg="del">
          <ac:chgData name="Elena Long" userId="6c2fd083e3647dc1" providerId="LiveId" clId="{D816C1B2-9ACB-44B4-AD99-B8EFEB5C984E}" dt="2022-03-16T13:56:17.313" v="71" actId="478"/>
          <ac:picMkLst>
            <pc:docMk/>
            <pc:sldMk cId="2788309427" sldId="803"/>
            <ac:picMk id="16" creationId="{1EA6E831-6B9D-4930-BB31-36983900BA3B}"/>
          </ac:picMkLst>
        </pc:picChg>
      </pc:sldChg>
      <pc:sldChg chg="add modTransition modAnim">
        <pc:chgData name="Elena Long" userId="6c2fd083e3647dc1" providerId="LiveId" clId="{D816C1B2-9ACB-44B4-AD99-B8EFEB5C984E}" dt="2022-03-16T13:51:37.018" v="51"/>
        <pc:sldMkLst>
          <pc:docMk/>
          <pc:sldMk cId="1790154646" sldId="807"/>
        </pc:sldMkLst>
      </pc:sldChg>
      <pc:sldChg chg="add modTransition modAnim">
        <pc:chgData name="Elena Long" userId="6c2fd083e3647dc1" providerId="LiveId" clId="{D816C1B2-9ACB-44B4-AD99-B8EFEB5C984E}" dt="2022-03-16T13:51:42.418" v="52"/>
        <pc:sldMkLst>
          <pc:docMk/>
          <pc:sldMk cId="2851337340" sldId="808"/>
        </pc:sldMkLst>
      </pc:sldChg>
      <pc:sldChg chg="add modTransition modAnim">
        <pc:chgData name="Elena Long" userId="6c2fd083e3647dc1" providerId="LiveId" clId="{D816C1B2-9ACB-44B4-AD99-B8EFEB5C984E}" dt="2022-03-16T13:52:08.506" v="55"/>
        <pc:sldMkLst>
          <pc:docMk/>
          <pc:sldMk cId="1247094889" sldId="809"/>
        </pc:sldMkLst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3373079180" sldId="810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373079180" sldId="810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373079180" sldId="810"/>
            <ac:spMk id="6" creationId="{C89AD945-9817-4589-9645-DEED91869BDE}"/>
          </ac:spMkLst>
        </pc:spChg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808907910" sldId="811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808907910" sldId="811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808907910" sldId="811"/>
            <ac:spMk id="6" creationId="{C89AD945-9817-4589-9645-DEED91869BDE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2297683290" sldId="81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297683290" sldId="814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297683290" sldId="814"/>
            <ac:spMk id="6" creationId="{C89AD945-9817-4589-9645-DEED91869BDE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1700193755" sldId="815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1700193755" sldId="815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700193755" sldId="815"/>
            <ac:spMk id="6" creationId="{C89AD945-9817-4589-9645-DEED91869BDE}"/>
          </ac:spMkLst>
        </pc:spChg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3427262842" sldId="817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427262842" sldId="817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427262842" sldId="817"/>
            <ac:spMk id="6" creationId="{C89AD945-9817-4589-9645-DEED91869BDE}"/>
          </ac:spMkLst>
        </pc:spChg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3740892977" sldId="839"/>
        </pc:sldMkLst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2731083518" sldId="84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731083518" sldId="844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31083518" sldId="844"/>
            <ac:spMk id="6" creationId="{C89AD945-9817-4589-9645-DEED91869BDE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3207584203" sldId="847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207584203" sldId="847"/>
            <ac:spMk id="5" creationId="{D5856CB8-C651-4D5B-B732-5C762B63612D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207584203" sldId="847"/>
            <ac:spMk id="6" creationId="{82072C49-3238-4BEE-81C5-0AE1CFBA7EA2}"/>
          </ac:spMkLst>
        </pc:spChg>
      </pc:sldChg>
      <pc:sldChg chg="modSp add ord modTransition">
        <pc:chgData name="Elena Long" userId="6c2fd083e3647dc1" providerId="LiveId" clId="{D816C1B2-9ACB-44B4-AD99-B8EFEB5C984E}" dt="2022-03-16T13:57:33.468" v="92"/>
        <pc:sldMkLst>
          <pc:docMk/>
          <pc:sldMk cId="2093187792" sldId="848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093187792" sldId="848"/>
            <ac:spMk id="5" creationId="{2CFF4FAE-4EF6-4431-88B4-8EECB819544E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093187792" sldId="848"/>
            <ac:spMk id="6" creationId="{34E8F7F3-DA72-4BE7-8E63-8F5A106F74BA}"/>
          </ac:spMkLst>
        </pc:spChg>
      </pc:sldChg>
      <pc:sldChg chg="modSp add ord modTransition">
        <pc:chgData name="Elena Long" userId="6c2fd083e3647dc1" providerId="LiveId" clId="{D816C1B2-9ACB-44B4-AD99-B8EFEB5C984E}" dt="2022-03-16T13:57:33.468" v="92"/>
        <pc:sldMkLst>
          <pc:docMk/>
          <pc:sldMk cId="17746785" sldId="849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17746785" sldId="849"/>
            <ac:spMk id="5" creationId="{2CFF4FAE-4EF6-4431-88B4-8EECB819544E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7746785" sldId="849"/>
            <ac:spMk id="6" creationId="{34E8F7F3-DA72-4BE7-8E63-8F5A106F74BA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3817669682" sldId="85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817669682" sldId="854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817669682" sldId="854"/>
            <ac:spMk id="6" creationId="{C89AD945-9817-4589-9645-DEED91869BDE}"/>
          </ac:spMkLst>
        </pc:spChg>
      </pc:sldChg>
      <pc:sldChg chg="modSp add del modTransition">
        <pc:chgData name="Elena Long" userId="6c2fd083e3647dc1" providerId="LiveId" clId="{D816C1B2-9ACB-44B4-AD99-B8EFEB5C984E}" dt="2022-03-16T13:54:58.052" v="70" actId="47"/>
        <pc:sldMkLst>
          <pc:docMk/>
          <pc:sldMk cId="3900949465" sldId="855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900949465" sldId="855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900949465" sldId="855"/>
            <ac:spMk id="6" creationId="{C89AD945-9817-4589-9645-DEED91869BDE}"/>
          </ac:spMkLst>
        </pc:spChg>
      </pc:sldChg>
      <pc:sldChg chg="addSp delSp modSp add mod modTransition addAnim delAnim modAnim">
        <pc:chgData name="Elena Long" userId="6c2fd083e3647dc1" providerId="LiveId" clId="{D816C1B2-9ACB-44B4-AD99-B8EFEB5C984E}" dt="2022-03-16T13:54:05.213" v="69" actId="1076"/>
        <pc:sldMkLst>
          <pc:docMk/>
          <pc:sldMk cId="1181776127" sldId="856"/>
        </pc:sldMkLst>
        <pc:spChg chg="ord">
          <ac:chgData name="Elena Long" userId="6c2fd083e3647dc1" providerId="LiveId" clId="{D816C1B2-9ACB-44B4-AD99-B8EFEB5C984E}" dt="2022-03-16T13:53:59.428" v="68" actId="166"/>
          <ac:spMkLst>
            <pc:docMk/>
            <pc:sldMk cId="1181776127" sldId="856"/>
            <ac:spMk id="2" creationId="{1FE904FB-07C5-464E-B4BD-5EE77419C2AA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181776127" sldId="856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181776127" sldId="856"/>
            <ac:spMk id="6" creationId="{C89AD945-9817-4589-9645-DEED91869BDE}"/>
          </ac:spMkLst>
        </pc:spChg>
        <pc:spChg chg="add del">
          <ac:chgData name="Elena Long" userId="6c2fd083e3647dc1" providerId="LiveId" clId="{D816C1B2-9ACB-44B4-AD99-B8EFEB5C984E}" dt="2022-03-16T13:53:23.445" v="61" actId="478"/>
          <ac:spMkLst>
            <pc:docMk/>
            <pc:sldMk cId="1181776127" sldId="856"/>
            <ac:spMk id="29" creationId="{21B44A9C-27C8-478D-BDA7-A5C21451CA90}"/>
          </ac:spMkLst>
        </pc:spChg>
        <pc:picChg chg="mod">
          <ac:chgData name="Elena Long" userId="6c2fd083e3647dc1" providerId="LiveId" clId="{D816C1B2-9ACB-44B4-AD99-B8EFEB5C984E}" dt="2022-03-16T13:53:46.922" v="63" actId="1076"/>
          <ac:picMkLst>
            <pc:docMk/>
            <pc:sldMk cId="1181776127" sldId="856"/>
            <ac:picMk id="13" creationId="{63C32EBD-9935-4404-B033-4BE627AF8617}"/>
          </ac:picMkLst>
        </pc:picChg>
        <pc:picChg chg="mod ord">
          <ac:chgData name="Elena Long" userId="6c2fd083e3647dc1" providerId="LiveId" clId="{D816C1B2-9ACB-44B4-AD99-B8EFEB5C984E}" dt="2022-03-16T13:54:05.213" v="69" actId="1076"/>
          <ac:picMkLst>
            <pc:docMk/>
            <pc:sldMk cId="1181776127" sldId="856"/>
            <ac:picMk id="28" creationId="{403CE5EC-3EC8-4D35-88C6-EDEE32AF1611}"/>
          </ac:picMkLst>
        </pc:picChg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2196271264" sldId="858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2839715445" sldId="859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3198121279" sldId="860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677760797" sldId="861"/>
        </pc:sldMkLst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774880508" sldId="862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774880508" sldId="862"/>
            <ac:spMk id="5" creationId="{5A813C59-72BE-4714-B037-60AC61DB86E4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74880508" sldId="862"/>
            <ac:spMk id="6" creationId="{23D8ADC1-BC73-4F6A-AF2C-11A4F9FF1857}"/>
          </ac:spMkLst>
        </pc:spChg>
      </pc:sldChg>
      <pc:sldChg chg="modSp add mod modTransition">
        <pc:chgData name="Elena Long" userId="6c2fd083e3647dc1" providerId="LiveId" clId="{D816C1B2-9ACB-44B4-AD99-B8EFEB5C984E}" dt="2022-03-16T13:58:04.923" v="121" actId="6549"/>
        <pc:sldMkLst>
          <pc:docMk/>
          <pc:sldMk cId="2441586261" sldId="863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441586261" sldId="863"/>
            <ac:spMk id="5" creationId="{15D2A7A2-51E6-4DA5-A2BC-BEDF84EB2C6E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441586261" sldId="863"/>
            <ac:spMk id="6" creationId="{0B73CBDC-6B2B-4EA0-AA11-DC7E53B9D8D3}"/>
          </ac:spMkLst>
        </pc:spChg>
        <pc:spChg chg="mod">
          <ac:chgData name="Elena Long" userId="6c2fd083e3647dc1" providerId="LiveId" clId="{D816C1B2-9ACB-44B4-AD99-B8EFEB5C984E}" dt="2022-03-16T13:57:59.489" v="116" actId="20577"/>
          <ac:spMkLst>
            <pc:docMk/>
            <pc:sldMk cId="2441586261" sldId="863"/>
            <ac:spMk id="9" creationId="{5D02F5B3-9DB6-4468-B965-5AED7694798C}"/>
          </ac:spMkLst>
        </pc:spChg>
        <pc:spChg chg="mod">
          <ac:chgData name="Elena Long" userId="6c2fd083e3647dc1" providerId="LiveId" clId="{D816C1B2-9ACB-44B4-AD99-B8EFEB5C984E}" dt="2022-03-16T13:58:04.923" v="121" actId="6549"/>
          <ac:spMkLst>
            <pc:docMk/>
            <pc:sldMk cId="2441586261" sldId="863"/>
            <ac:spMk id="12" creationId="{55D56BEA-03BE-4FF5-AB85-3D3A3A0C2A39}"/>
          </ac:spMkLst>
        </pc:spChg>
      </pc:sldChg>
      <pc:sldChg chg="addSp modSp add mod modTransition">
        <pc:chgData name="Elena Long" userId="6c2fd083e3647dc1" providerId="LiveId" clId="{D816C1B2-9ACB-44B4-AD99-B8EFEB5C984E}" dt="2022-03-16T14:11:30.153" v="334" actId="1076"/>
        <pc:sldMkLst>
          <pc:docMk/>
          <pc:sldMk cId="3722637510" sldId="86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722637510" sldId="864"/>
            <ac:spMk id="5" creationId="{1AFA4D6C-2E65-4AC2-962A-F05457EE0117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722637510" sldId="864"/>
            <ac:spMk id="6" creationId="{23571CA8-D600-4EDC-B2AA-10CC07BAFBC9}"/>
          </ac:spMkLst>
        </pc:spChg>
        <pc:spChg chg="add mod">
          <ac:chgData name="Elena Long" userId="6c2fd083e3647dc1" providerId="LiveId" clId="{D816C1B2-9ACB-44B4-AD99-B8EFEB5C984E}" dt="2022-03-16T14:11:30.153" v="334" actId="1076"/>
          <ac:spMkLst>
            <pc:docMk/>
            <pc:sldMk cId="3722637510" sldId="864"/>
            <ac:spMk id="7" creationId="{5A0D3F0E-06CB-44D6-B193-0561E40A7D5E}"/>
          </ac:spMkLst>
        </pc:spChg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744227143" sldId="867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744227143" sldId="867"/>
            <ac:spMk id="5" creationId="{D9596F87-8DE2-4A72-9974-F7494FB86D42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44227143" sldId="867"/>
            <ac:spMk id="6" creationId="{8B2F5C41-C825-4789-B3C4-84147AD4AEB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3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4066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6040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1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8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4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3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7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9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5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5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1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04079" y="6459785"/>
            <a:ext cx="6313094" cy="365125"/>
          </a:xfrm>
        </p:spPr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4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1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8324"/>
            <a:ext cx="12192000" cy="459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00" y="6459785"/>
            <a:ext cx="993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35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7" Type="http://schemas.openxmlformats.org/officeDocument/2006/relationships/image" Target="../media/image56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7" Type="http://schemas.openxmlformats.org/officeDocument/2006/relationships/image" Target="../media/image56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93.png"/><Relationship Id="rId3" Type="http://schemas.openxmlformats.org/officeDocument/2006/relationships/image" Target="../media/image1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10.png"/><Relationship Id="rId4" Type="http://schemas.openxmlformats.org/officeDocument/2006/relationships/image" Target="../media/image4.png"/><Relationship Id="rId9" Type="http://schemas.openxmlformats.org/officeDocument/2006/relationships/image" Target="../media/image152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5.png"/><Relationship Id="rId7" Type="http://schemas.openxmlformats.org/officeDocument/2006/relationships/image" Target="../media/image121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5" Type="http://schemas.openxmlformats.org/officeDocument/2006/relationships/image" Target="../media/image103.png"/><Relationship Id="rId10" Type="http://schemas.openxmlformats.org/officeDocument/2006/relationships/image" Target="../media/image22.png"/><Relationship Id="rId4" Type="http://schemas.openxmlformats.org/officeDocument/2006/relationships/image" Target="../media/image90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0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4" Type="http://schemas.openxmlformats.org/officeDocument/2006/relationships/image" Target="../media/image2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221.png"/><Relationship Id="rId4" Type="http://schemas.openxmlformats.org/officeDocument/2006/relationships/image" Target="../media/image2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6"/>
          <a:stretch/>
        </p:blipFill>
        <p:spPr>
          <a:xfrm>
            <a:off x="4275193" y="207781"/>
            <a:ext cx="7816724" cy="4112336"/>
          </a:xfrm>
          <a:prstGeom prst="rect">
            <a:avLst/>
          </a:prstGeom>
          <a:solidFill>
            <a:schemeClr val="bg1">
              <a:alpha val="2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737356" y="-11642"/>
            <a:ext cx="11470104" cy="4262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5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Tensor Spin Structure Function </a:t>
            </a:r>
            <a:r>
              <a:rPr lang="en-US" i="1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b</a:t>
            </a:r>
            <a:r>
              <a:rPr lang="en-US" baseline="-25000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1</a:t>
            </a:r>
            <a:r>
              <a:rPr lang="en-US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 &amp; </a:t>
            </a:r>
            <a:br>
              <a:rPr lang="en-US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</a:br>
            <a:r>
              <a:rPr lang="en-US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Quasi-Elastic Asymmetry </a:t>
            </a:r>
            <a:r>
              <a:rPr lang="en-US" i="1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A</a:t>
            </a:r>
            <a:r>
              <a:rPr lang="en-US" i="1" baseline="-25000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zz</a:t>
            </a:r>
            <a:r>
              <a:rPr lang="en-US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 for Deuteron</a:t>
            </a:r>
            <a:endParaRPr lang="en-US" i="1" dirty="0">
              <a:effectLst>
                <a:outerShdw blurRad="50800" dist="38100" dir="2700000" algn="tl" rotWithShape="0">
                  <a:schemeClr val="bg1">
                    <a:alpha val="74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Elena Long</a:t>
            </a:r>
          </a:p>
          <a:p>
            <a:r>
              <a:rPr lang="en-US" dirty="0"/>
              <a:t>SOLID Collaboration Meeting</a:t>
            </a:r>
          </a:p>
          <a:p>
            <a:r>
              <a:rPr lang="en-US" dirty="0"/>
              <a:t>Jefferson Lab</a:t>
            </a:r>
          </a:p>
          <a:p>
            <a:r>
              <a:rPr lang="en-US" dirty="0"/>
              <a:t>December 8th, 2023</a:t>
            </a:r>
          </a:p>
        </p:txBody>
      </p:sp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82" y="4681184"/>
            <a:ext cx="4993552" cy="130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793" y="5879973"/>
            <a:ext cx="3168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 Slifer, </a:t>
            </a:r>
            <a:r>
              <a:rPr lang="en-US" sz="14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JLab C12-13-011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/>
              <p:cNvSpPr>
                <a:spLocks noGrp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/>
                  <a:t>All conventional </a:t>
                </a:r>
                <a:r>
                  <a:rPr lang="en-US" sz="2800" b="1" dirty="0"/>
                  <a:t>models predict small or vanishing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br>
                  <a:rPr lang="en-US" sz="2800" b="1" dirty="0"/>
                </a:br>
                <a:endParaRPr lang="en-US" sz="2800" b="1" dirty="0"/>
              </a:p>
              <a:p>
                <a:pPr lvl="2"/>
                <a:r>
                  <a:rPr lang="en-US" sz="2800" dirty="0"/>
                  <a:t>HERMES found something very different!</a:t>
                </a:r>
                <a:br>
                  <a:rPr lang="en-US" sz="2800" dirty="0"/>
                </a:br>
                <a:endParaRPr lang="en-US" sz="2800" dirty="0"/>
              </a:p>
              <a:p>
                <a:pPr lvl="1"/>
                <a:r>
                  <a:rPr lang="en-US" sz="2800" dirty="0"/>
                  <a:t>Any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800" dirty="0"/>
                  <a:t> indicates exotic physics</a:t>
                </a:r>
              </a:p>
            </p:txBody>
          </p:sp>
        </mc:Choice>
        <mc:Fallback xmlns="">
          <p:sp>
            <p:nvSpPr>
              <p:cNvPr id="18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  <a:blipFill>
                <a:blip r:embed="rId7"/>
                <a:stretch>
                  <a:fillRect l="-398" t="-2821" r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/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probes nuclear effects at quark resolution!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  <a:blipFill>
                <a:blip r:embed="rId8"/>
                <a:stretch>
                  <a:fillRect t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1D7463FE-2AC9-4BBE-9D83-C05E0A62F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1768"/>
            <a:ext cx="6211110" cy="42885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2E9A63-5CF4-4184-9ABF-7F6259D2087D}"/>
              </a:ext>
            </a:extLst>
          </p:cNvPr>
          <p:cNvCxnSpPr>
            <a:cxnSpLocks/>
          </p:cNvCxnSpPr>
          <p:nvPr/>
        </p:nvCxnSpPr>
        <p:spPr>
          <a:xfrm flipV="1">
            <a:off x="9019521" y="4643993"/>
            <a:ext cx="247309" cy="1941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948CADD-C35B-4DB3-B6CA-121CE9498EE6}"/>
              </a:ext>
            </a:extLst>
          </p:cNvPr>
          <p:cNvSpPr txBox="1"/>
          <p:nvPr/>
        </p:nvSpPr>
        <p:spPr>
          <a:xfrm>
            <a:off x="7028597" y="4791706"/>
            <a:ext cx="4367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Predictions using 6q Hidden Color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D36EDA9-2B15-44FA-BD9A-20BB3DC16F79}"/>
              </a:ext>
            </a:extLst>
          </p:cNvPr>
          <p:cNvCxnSpPr>
            <a:cxnSpLocks/>
          </p:cNvCxnSpPr>
          <p:nvPr/>
        </p:nvCxnSpPr>
        <p:spPr>
          <a:xfrm flipH="1">
            <a:off x="8027159" y="1625037"/>
            <a:ext cx="1567217" cy="7287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0F496CD-6D14-44B6-B999-94946B815DEF}"/>
              </a:ext>
            </a:extLst>
          </p:cNvPr>
          <p:cNvSpPr/>
          <p:nvPr/>
        </p:nvSpPr>
        <p:spPr>
          <a:xfrm>
            <a:off x="4523982" y="6010551"/>
            <a:ext cx="261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S Kumano, PRD </a:t>
            </a:r>
            <a:r>
              <a:rPr 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82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 017501 (2010)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AFBF92-D7C8-4E25-AFEE-FD23CE35E54A}"/>
              </a:ext>
            </a:extLst>
          </p:cNvPr>
          <p:cNvSpPr/>
          <p:nvPr/>
        </p:nvSpPr>
        <p:spPr>
          <a:xfrm>
            <a:off x="9751335" y="6010550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G Miller, PRC </a:t>
            </a:r>
            <a:r>
              <a:rPr lang="en-US" sz="1400" b="1" dirty="0"/>
              <a:t>89</a:t>
            </a:r>
            <a:r>
              <a:rPr lang="en-US" sz="1400" dirty="0"/>
              <a:t> 045203 (2014)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F1D76B-FCBE-4CA6-87BA-D8A0E3382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8758" y="504909"/>
            <a:ext cx="3123535" cy="8340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7881811-A177-44D4-8AD4-F2A35A7C7AB9}"/>
              </a:ext>
            </a:extLst>
          </p:cNvPr>
          <p:cNvSpPr txBox="1"/>
          <p:nvPr/>
        </p:nvSpPr>
        <p:spPr>
          <a:xfrm>
            <a:off x="9266830" y="1210617"/>
            <a:ext cx="202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Pionic</a:t>
            </a:r>
            <a:r>
              <a:rPr lang="en-US" sz="2400" dirty="0">
                <a:solidFill>
                  <a:srgbClr val="FF0000"/>
                </a:solidFill>
              </a:rPr>
              <a:t> Effects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D3666-669A-4080-8ED1-D9D18B23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7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793" y="5879973"/>
            <a:ext cx="3168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 Slifer, </a:t>
            </a:r>
            <a:r>
              <a:rPr lang="en-US" sz="14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JLab C12-13-011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/>
              <p:cNvSpPr>
                <a:spLocks noGrp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/>
                  <a:t>All conventional </a:t>
                </a:r>
                <a:r>
                  <a:rPr lang="en-US" sz="2800" b="1" dirty="0"/>
                  <a:t>models predict small or vanishing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br>
                  <a:rPr lang="en-US" sz="2800" b="1" dirty="0"/>
                </a:br>
                <a:endParaRPr lang="en-US" sz="2800" b="1" dirty="0"/>
              </a:p>
              <a:p>
                <a:pPr lvl="2"/>
                <a:r>
                  <a:rPr lang="en-US" sz="2800" dirty="0"/>
                  <a:t>HERMES found something very different!</a:t>
                </a:r>
                <a:br>
                  <a:rPr lang="en-US" sz="2800" dirty="0"/>
                </a:br>
                <a:endParaRPr lang="en-US" sz="2800" dirty="0"/>
              </a:p>
              <a:p>
                <a:pPr lvl="1"/>
                <a:r>
                  <a:rPr lang="en-US" sz="2800" dirty="0"/>
                  <a:t>Any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800" dirty="0"/>
                  <a:t> indicates exotic physics</a:t>
                </a:r>
              </a:p>
            </p:txBody>
          </p:sp>
        </mc:Choice>
        <mc:Fallback xmlns="">
          <p:sp>
            <p:nvSpPr>
              <p:cNvPr id="18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  <a:blipFill>
                <a:blip r:embed="rId7"/>
                <a:stretch>
                  <a:fillRect l="-398" t="-2821" r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/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probes nuclear effects at quark resolution!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  <a:blipFill>
                <a:blip r:embed="rId8"/>
                <a:stretch>
                  <a:fillRect t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40F496CD-6D14-44B6-B999-94946B815DEF}"/>
              </a:ext>
            </a:extLst>
          </p:cNvPr>
          <p:cNvSpPr/>
          <p:nvPr/>
        </p:nvSpPr>
        <p:spPr>
          <a:xfrm>
            <a:off x="4523982" y="6010551"/>
            <a:ext cx="261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S Kumano, PRD </a:t>
            </a:r>
            <a:r>
              <a:rPr 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82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 017501 (2010)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AFBF92-D7C8-4E25-AFEE-FD23CE35E54A}"/>
              </a:ext>
            </a:extLst>
          </p:cNvPr>
          <p:cNvSpPr/>
          <p:nvPr/>
        </p:nvSpPr>
        <p:spPr>
          <a:xfrm>
            <a:off x="9751335" y="6010550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G Miller, PRC </a:t>
            </a:r>
            <a:r>
              <a:rPr lang="en-US" sz="1400" b="1" dirty="0"/>
              <a:t>89</a:t>
            </a:r>
            <a:r>
              <a:rPr lang="en-US" sz="1400" dirty="0"/>
              <a:t> 045203 (2014)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9807C9-4953-44C6-A977-7A361E6A10B1}"/>
              </a:ext>
            </a:extLst>
          </p:cNvPr>
          <p:cNvGrpSpPr/>
          <p:nvPr/>
        </p:nvGrpSpPr>
        <p:grpSpPr>
          <a:xfrm>
            <a:off x="5471183" y="1921768"/>
            <a:ext cx="6211110" cy="3441802"/>
            <a:chOff x="5952053" y="1782463"/>
            <a:chExt cx="5708614" cy="387202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D1A4D58-B113-4D79-9D1B-C4D376824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9185"/>
            <a:stretch/>
          </p:blipFill>
          <p:spPr>
            <a:xfrm>
              <a:off x="5952053" y="1782463"/>
              <a:ext cx="5708614" cy="374427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4F80820-AAD4-4F3C-80DC-A707FECF5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8534" t="90380" r="46991" b="3423"/>
            <a:stretch/>
          </p:blipFill>
          <p:spPr>
            <a:xfrm>
              <a:off x="9766044" y="5398994"/>
              <a:ext cx="255494" cy="255494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A18CA06-92C9-4E34-AE1B-E9D9D545604D}"/>
              </a:ext>
            </a:extLst>
          </p:cNvPr>
          <p:cNvSpPr/>
          <p:nvPr/>
        </p:nvSpPr>
        <p:spPr>
          <a:xfrm>
            <a:off x="9050933" y="5402953"/>
            <a:ext cx="3123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FE Close, S Kumano, PRD </a:t>
            </a:r>
            <a:r>
              <a:rPr lang="en-US" sz="1400" b="1" dirty="0"/>
              <a:t>42</a:t>
            </a:r>
            <a:r>
              <a:rPr lang="en-US" sz="1400" dirty="0"/>
              <a:t> 2377 (1990)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1A443-89D9-44CE-B765-071F6954C39E}"/>
              </a:ext>
            </a:extLst>
          </p:cNvPr>
          <p:cNvSpPr txBox="1"/>
          <p:nvPr/>
        </p:nvSpPr>
        <p:spPr>
          <a:xfrm>
            <a:off x="4720647" y="5369660"/>
            <a:ext cx="4382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+ Insight in Close-Kumano Sum Rule   </a:t>
            </a:r>
            <a:br>
              <a:rPr lang="en-US" sz="2000" dirty="0"/>
            </a:br>
            <a:r>
              <a:rPr lang="en-US" sz="2000" dirty="0"/>
              <a:t>   &amp; Quark Orbital Angular Momentum</a:t>
            </a:r>
            <a:endParaRPr lang="en-US" sz="2000" baseline="30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4C9790-AF4F-4619-937D-52E73A65590A}"/>
              </a:ext>
            </a:extLst>
          </p:cNvPr>
          <p:cNvSpPr/>
          <p:nvPr/>
        </p:nvSpPr>
        <p:spPr>
          <a:xfrm>
            <a:off x="9027795" y="5756520"/>
            <a:ext cx="2946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SK Taneja </a:t>
            </a:r>
            <a:r>
              <a:rPr lang="en-US" sz="1400" i="1" dirty="0"/>
              <a:t>et al</a:t>
            </a:r>
            <a:r>
              <a:rPr lang="en-US" sz="1400" dirty="0"/>
              <a:t>, PRD</a:t>
            </a:r>
            <a:r>
              <a:rPr lang="en-US" sz="1400" b="1" dirty="0"/>
              <a:t> 86</a:t>
            </a:r>
            <a:r>
              <a:rPr lang="en-US" sz="1400" dirty="0"/>
              <a:t> 036008 (2012)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848B76-DCA9-4BCB-A562-2F9A7193EA62}"/>
              </a:ext>
            </a:extLst>
          </p:cNvPr>
          <p:cNvCxnSpPr/>
          <p:nvPr/>
        </p:nvCxnSpPr>
        <p:spPr>
          <a:xfrm>
            <a:off x="8914456" y="2905240"/>
            <a:ext cx="188601" cy="648269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FD703C-04C2-4B4C-802D-54D42056B5D6}"/>
              </a:ext>
            </a:extLst>
          </p:cNvPr>
          <p:cNvSpPr txBox="1"/>
          <p:nvPr/>
        </p:nvSpPr>
        <p:spPr>
          <a:xfrm flipH="1">
            <a:off x="7702436" y="1936981"/>
            <a:ext cx="2196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FF"/>
                </a:solidFill>
              </a:rPr>
              <a:t>JLab</a:t>
            </a:r>
          </a:p>
          <a:p>
            <a:pPr algn="ctr"/>
            <a:r>
              <a:rPr lang="en-US" sz="2400" dirty="0">
                <a:solidFill>
                  <a:srgbClr val="FF00FF"/>
                </a:solidFill>
              </a:rPr>
              <a:t>E12-13-011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F96C73-FA0F-4B2F-9CB7-2E22A7FD3F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8758" y="504909"/>
            <a:ext cx="3123535" cy="83406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57EC32-6427-436C-A35F-D205F2BA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358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Kinematics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31"/>
              <p:cNvSpPr>
                <a:spLocks noGrp="1"/>
              </p:cNvSpPr>
              <p:nvPr>
                <p:ph idx="1"/>
              </p:nvPr>
            </p:nvSpPr>
            <p:spPr>
              <a:xfrm>
                <a:off x="5550014" y="2523299"/>
                <a:ext cx="5253930" cy="174398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400" dirty="0"/>
                  <a:t>Jefferson Lab’s Hall C</a:t>
                </a:r>
              </a:p>
              <a:p>
                <a:pPr lvl="1"/>
                <a:r>
                  <a:rPr lang="en-US" sz="2400" dirty="0"/>
                  <a:t>Unpolarized beam, tensor polarized target (longitudinal alignment)</a:t>
                </a:r>
              </a:p>
              <a:p>
                <a:pPr lvl="1"/>
                <a:r>
                  <a:rPr lang="en-US" sz="2400" dirty="0"/>
                  <a:t>Identical equipment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Content Placeholder 3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50014" y="2523299"/>
                <a:ext cx="5253930" cy="1743980"/>
              </a:xfrm>
              <a:blipFill>
                <a:blip r:embed="rId3"/>
                <a:stretch>
                  <a:fillRect t="-5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3" t="1569" b="63333"/>
          <a:stretch/>
        </p:blipFill>
        <p:spPr>
          <a:xfrm>
            <a:off x="0" y="1952680"/>
            <a:ext cx="5550014" cy="3992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7724761"/>
                  </p:ext>
                </p:extLst>
              </p:nvPr>
            </p:nvGraphicFramePr>
            <p:xfrm>
              <a:off x="5843446" y="4325777"/>
              <a:ext cx="6096002" cy="1920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3381">
                      <a:extLst>
                        <a:ext uri="{9D8B030D-6E8A-4147-A177-3AD203B41FA5}">
                          <a16:colId xmlns:a16="http://schemas.microsoft.com/office/drawing/2014/main" val="3554205488"/>
                        </a:ext>
                      </a:extLst>
                    </a:gridCol>
                    <a:gridCol w="605819">
                      <a:extLst>
                        <a:ext uri="{9D8B030D-6E8A-4147-A177-3AD203B41FA5}">
                          <a16:colId xmlns:a16="http://schemas.microsoft.com/office/drawing/2014/main" val="3838328647"/>
                        </a:ext>
                      </a:extLst>
                    </a:gridCol>
                    <a:gridCol w="838732">
                      <a:extLst>
                        <a:ext uri="{9D8B030D-6E8A-4147-A177-3AD203B41FA5}">
                          <a16:colId xmlns:a16="http://schemas.microsoft.com/office/drawing/2014/main" val="2354390172"/>
                        </a:ext>
                      </a:extLst>
                    </a:gridCol>
                    <a:gridCol w="780058">
                      <a:extLst>
                        <a:ext uri="{9D8B030D-6E8A-4147-A177-3AD203B41FA5}">
                          <a16:colId xmlns:a16="http://schemas.microsoft.com/office/drawing/2014/main" val="3148074862"/>
                        </a:ext>
                      </a:extLst>
                    </a:gridCol>
                    <a:gridCol w="892012">
                      <a:extLst>
                        <a:ext uri="{9D8B030D-6E8A-4147-A177-3AD203B41FA5}">
                          <a16:colId xmlns:a16="http://schemas.microsoft.com/office/drawing/2014/main" val="2354661264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1180576833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3618341196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890300058"/>
                        </a:ext>
                      </a:extLst>
                    </a:gridCol>
                  </a:tblGrid>
                  <a:tr h="4155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Det.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b="0" dirty="0"/>
                        </a:p>
                        <a:p>
                          <a:pPr algn="ctr"/>
                          <a:r>
                            <a:rPr lang="en-US" sz="1600" b="0" dirty="0"/>
                            <a:t>(GeV</a:t>
                          </a:r>
                          <a:r>
                            <a:rPr lang="en-US" sz="1600" b="0" baseline="30000" dirty="0"/>
                            <a:t>2</a:t>
                          </a:r>
                          <a:r>
                            <a:rPr lang="en-US" sz="1600" b="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oMath>
                            </m:oMathPara>
                          </a14:m>
                          <a:endParaRPr lang="en-US" sz="1600" b="0" dirty="0"/>
                        </a:p>
                        <a:p>
                          <a:pPr algn="ctr"/>
                          <a:r>
                            <a:rPr lang="en-US" sz="1600" b="0" dirty="0"/>
                            <a:t>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  <a:p>
                          <a:pPr algn="ctr"/>
                          <a:r>
                            <a:rPr lang="en-US" sz="1600" b="0" dirty="0"/>
                            <a:t>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  <a:p>
                          <a:pPr algn="ctr"/>
                          <a:r>
                            <a:rPr lang="en-US" sz="1600" b="0" dirty="0"/>
                            <a:t>(</a:t>
                          </a:r>
                          <a:r>
                            <a:rPr lang="en-US" sz="1600" b="0" dirty="0" err="1"/>
                            <a:t>deg</a:t>
                          </a:r>
                          <a:r>
                            <a:rPr lang="en-US" sz="1600" b="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Rate</a:t>
                          </a:r>
                        </a:p>
                        <a:p>
                          <a:pPr algn="ctr"/>
                          <a:r>
                            <a:rPr lang="en-US" sz="1600" b="0" dirty="0"/>
                            <a:t>(kHz)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Time</a:t>
                          </a:r>
                        </a:p>
                        <a:p>
                          <a:pPr algn="ctr"/>
                          <a:r>
                            <a:rPr lang="en-US" sz="1600" b="0" dirty="0"/>
                            <a:t>(Day)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125613"/>
                      </a:ext>
                    </a:extLst>
                  </a:tr>
                  <a:tr h="2405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2.78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6.70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2285077"/>
                      </a:ext>
                    </a:extLst>
                  </a:tr>
                  <a:tr h="2405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7038127"/>
                      </a:ext>
                    </a:extLst>
                  </a:tr>
                  <a:tr h="2405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1760877"/>
                      </a:ext>
                    </a:extLst>
                  </a:tr>
                  <a:tr h="2405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7267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7724761"/>
                  </p:ext>
                </p:extLst>
              </p:nvPr>
            </p:nvGraphicFramePr>
            <p:xfrm>
              <a:off x="5843446" y="4325777"/>
              <a:ext cx="6096002" cy="1920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3381">
                      <a:extLst>
                        <a:ext uri="{9D8B030D-6E8A-4147-A177-3AD203B41FA5}">
                          <a16:colId xmlns:a16="http://schemas.microsoft.com/office/drawing/2014/main" val="3554205488"/>
                        </a:ext>
                      </a:extLst>
                    </a:gridCol>
                    <a:gridCol w="605819">
                      <a:extLst>
                        <a:ext uri="{9D8B030D-6E8A-4147-A177-3AD203B41FA5}">
                          <a16:colId xmlns:a16="http://schemas.microsoft.com/office/drawing/2014/main" val="3838328647"/>
                        </a:ext>
                      </a:extLst>
                    </a:gridCol>
                    <a:gridCol w="838732">
                      <a:extLst>
                        <a:ext uri="{9D8B030D-6E8A-4147-A177-3AD203B41FA5}">
                          <a16:colId xmlns:a16="http://schemas.microsoft.com/office/drawing/2014/main" val="2354390172"/>
                        </a:ext>
                      </a:extLst>
                    </a:gridCol>
                    <a:gridCol w="780058">
                      <a:extLst>
                        <a:ext uri="{9D8B030D-6E8A-4147-A177-3AD203B41FA5}">
                          <a16:colId xmlns:a16="http://schemas.microsoft.com/office/drawing/2014/main" val="3148074862"/>
                        </a:ext>
                      </a:extLst>
                    </a:gridCol>
                    <a:gridCol w="892012">
                      <a:extLst>
                        <a:ext uri="{9D8B030D-6E8A-4147-A177-3AD203B41FA5}">
                          <a16:colId xmlns:a16="http://schemas.microsoft.com/office/drawing/2014/main" val="2354661264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1180576833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3618341196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890300058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Det.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6162" t="-2105" r="-800000" b="-24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5072" t="-2105" r="-473913" b="-24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75000" t="-2105" r="-410938" b="-24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6531" t="-2105" r="-257823" b="-24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600" t="-2105" r="-203200" b="-24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Rate</a:t>
                          </a:r>
                        </a:p>
                        <a:p>
                          <a:pPr algn="ctr"/>
                          <a:r>
                            <a:rPr lang="en-US" sz="1600" b="0" dirty="0"/>
                            <a:t>(kHz)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Time</a:t>
                          </a:r>
                        </a:p>
                        <a:p>
                          <a:pPr algn="ctr"/>
                          <a:r>
                            <a:rPr lang="en-US" sz="1600" b="0" dirty="0"/>
                            <a:t>(Day)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12561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2.78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6.70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228507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7038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176087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7267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6" name="Group 15"/>
          <p:cNvGrpSpPr/>
          <p:nvPr/>
        </p:nvGrpSpPr>
        <p:grpSpPr>
          <a:xfrm>
            <a:off x="5563594" y="640308"/>
            <a:ext cx="6193694" cy="2195727"/>
            <a:chOff x="1293495" y="2162495"/>
            <a:chExt cx="8079765" cy="2864361"/>
          </a:xfrm>
        </p:grpSpPr>
        <p:grpSp>
          <p:nvGrpSpPr>
            <p:cNvPr id="17" name="Group 16"/>
            <p:cNvGrpSpPr/>
            <p:nvPr/>
          </p:nvGrpSpPr>
          <p:grpSpPr>
            <a:xfrm>
              <a:off x="1293495" y="2162495"/>
              <a:ext cx="8079765" cy="2864361"/>
              <a:chOff x="1293495" y="2162495"/>
              <a:chExt cx="8079765" cy="2864361"/>
            </a:xfrm>
          </p:grpSpPr>
          <p:sp>
            <p:nvSpPr>
              <p:cNvPr id="19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94347" y="2213384"/>
                <a:ext cx="801222" cy="401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400" dirty="0">
                    <a:latin typeface="+mn-lt"/>
                  </a:rPr>
                  <a:t>SHMS</a:t>
                </a:r>
                <a:endParaRPr lang="en-US" sz="1400" baseline="30000" dirty="0">
                  <a:latin typeface="+mn-lt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1293495" y="2162495"/>
                <a:ext cx="8079765" cy="2864361"/>
                <a:chOff x="1293495" y="2162495"/>
                <a:chExt cx="8079765" cy="2864361"/>
              </a:xfrm>
            </p:grpSpPr>
            <p:cxnSp>
              <p:nvCxnSpPr>
                <p:cNvPr id="21" name="Straight Connector 20"/>
                <p:cNvCxnSpPr>
                  <a:endCxn id="22" idx="3"/>
                </p:cNvCxnSpPr>
                <p:nvPr/>
              </p:nvCxnSpPr>
              <p:spPr>
                <a:xfrm>
                  <a:off x="6280420" y="3638224"/>
                  <a:ext cx="2437962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3" y="4503007"/>
                  <a:ext cx="1273178" cy="4015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4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23" name="Straight Connector 22"/>
                <p:cNvCxnSpPr>
                  <a:endCxn id="19" idx="3"/>
                </p:cNvCxnSpPr>
                <p:nvPr/>
              </p:nvCxnSpPr>
              <p:spPr>
                <a:xfrm flipV="1">
                  <a:off x="6289383" y="2162495"/>
                  <a:ext cx="1917310" cy="145780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5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630043" y="3910292"/>
                  <a:ext cx="1111213" cy="6825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26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97667" y="4450603"/>
                  <a:ext cx="694574" cy="401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400" dirty="0">
                      <a:latin typeface="+mn-lt"/>
                    </a:rPr>
                    <a:t>HMS</a:t>
                  </a:r>
                  <a:endParaRPr lang="en-US" sz="1400" baseline="30000" dirty="0">
                    <a:latin typeface="+mn-lt"/>
                  </a:endParaRPr>
                </a:p>
              </p:txBody>
            </p:sp>
            <p:sp>
              <p:nvSpPr>
                <p:cNvPr id="27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7" y="3426855"/>
                  <a:ext cx="240881" cy="401452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4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34508" y="2731529"/>
                  <a:ext cx="846308" cy="6825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4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29" name="Oval 23"/>
                <p:cNvSpPr>
                  <a:spLocks noChangeArrowheads="1"/>
                </p:cNvSpPr>
                <p:nvPr/>
              </p:nvSpPr>
              <p:spPr bwMode="auto">
                <a:xfrm>
                  <a:off x="6171881" y="3320921"/>
                  <a:ext cx="338869" cy="56458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4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0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4"/>
                  <a:ext cx="240881" cy="401452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4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109034" y="3777691"/>
                  <a:ext cx="846308" cy="6825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4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1" y="3437965"/>
                  <a:ext cx="725488" cy="40145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400"/>
                </a:p>
              </p:txBody>
            </p:sp>
            <p:sp>
              <p:nvSpPr>
                <p:cNvPr id="33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47923" y="3042679"/>
                  <a:ext cx="702938" cy="401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400" dirty="0" err="1">
                      <a:latin typeface="+mn-lt"/>
                    </a:rPr>
                    <a:t>Lumi</a:t>
                  </a:r>
                  <a:endParaRPr lang="en-US" sz="1400" dirty="0">
                    <a:latin typeface="+mn-lt"/>
                  </a:endParaRPr>
                </a:p>
              </p:txBody>
            </p:sp>
            <p:sp>
              <p:nvSpPr>
                <p:cNvPr id="34" name="Right Bracket 33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35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390861" y="2805115"/>
                  <a:ext cx="982399" cy="6825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Faraday</a:t>
                  </a:r>
                  <a:br>
                    <a:rPr lang="en-US" sz="1400" dirty="0">
                      <a:latin typeface="+mn-lt"/>
                    </a:rPr>
                  </a:br>
                  <a:r>
                    <a:rPr lang="en-US" sz="14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36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293495" y="3279315"/>
                  <a:ext cx="1391928" cy="6825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Beam</a:t>
                  </a:r>
                </a:p>
              </p:txBody>
            </p:sp>
          </p:grpSp>
        </p:grp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 rot="19194947">
              <a:off x="7400682" y="2221740"/>
              <a:ext cx="988551" cy="4015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854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31F3-A40E-F074-3BB3-73778B4E3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LOI12-21-004: </a:t>
            </a:r>
            <a:br>
              <a:rPr lang="en-US" dirty="0"/>
            </a:b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dirty="0"/>
              <a:t> with </a:t>
            </a:r>
            <a:r>
              <a:rPr lang="en-US" dirty="0" err="1"/>
              <a:t>SoLID</a:t>
            </a:r>
            <a:r>
              <a:rPr lang="en-US" dirty="0"/>
              <a:t> @ 8.8 GeV Beam, 7 PAC days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B233C-886A-B368-AC43-91110F86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87069-D35B-92A1-FCFD-890EF0083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ACEF3-9378-76BF-56A4-EABA74C5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EE367-8DB8-6911-E878-AFA174E9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1" t="9355"/>
          <a:stretch/>
        </p:blipFill>
        <p:spPr>
          <a:xfrm>
            <a:off x="261257" y="1974333"/>
            <a:ext cx="6108447" cy="4248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A12E56-6E05-3181-C668-421CF2A42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845" y="1902753"/>
            <a:ext cx="3248297" cy="2325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B6540E-DFA1-F421-88B7-9111D6EB2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115" y="4228009"/>
            <a:ext cx="3434115" cy="210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61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dirty="0"/>
                </a:br>
                <a:br>
                  <a:rPr lang="en-US" sz="4800" dirty="0"/>
                </a:br>
                <a:r>
                  <a:rPr lang="en-US" sz="4800" dirty="0"/>
                  <a:t>E12-15-005: Quasi-Elastic and Elastic Deuteron Tensor Asymmetries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2"/>
                <a:stretch>
                  <a:fillRect l="-2727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Approved, A- Physics Rating</a:t>
            </a:r>
          </a:p>
          <a:p>
            <a:r>
              <a:rPr lang="en-US" dirty="0"/>
              <a:t>Spokespeople:</a:t>
            </a:r>
          </a:p>
          <a:p>
            <a:r>
              <a:rPr lang="en-US" dirty="0"/>
              <a:t>E. Long*, K. Slifer, P. </a:t>
            </a:r>
            <a:r>
              <a:rPr lang="en-US" dirty="0" err="1"/>
              <a:t>Solvignon</a:t>
            </a:r>
            <a:r>
              <a:rPr lang="en-US" dirty="0"/>
              <a:t>, D. Day, D. Keller, </a:t>
            </a:r>
          </a:p>
          <a:p>
            <a:r>
              <a:rPr lang="en-US" dirty="0"/>
              <a:t>D. Higinbotham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D0167C-C11A-1ADC-D265-191FAE7C1B85}"/>
                  </a:ext>
                </a:extLst>
              </p:cNvPr>
              <p:cNvSpPr txBox="1"/>
              <p:nvPr/>
            </p:nvSpPr>
            <p:spPr>
              <a:xfrm>
                <a:off x="8286356" y="190429"/>
                <a:ext cx="3824206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0.5&lt;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4000" b="0" dirty="0"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4000" dirty="0"/>
                  <a:t>QE/SRC/Elastic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D0167C-C11A-1ADC-D265-191FAE7C1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356" y="190429"/>
                <a:ext cx="3824206" cy="1231106"/>
              </a:xfrm>
              <a:prstGeom prst="rect">
                <a:avLst/>
              </a:prstGeom>
              <a:blipFill>
                <a:blip r:embed="rId3"/>
                <a:stretch>
                  <a:fillRect b="-24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1292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020146"/>
            <a:ext cx="3968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LL Frankfurt, MI Strikman, Phys. Rept. </a:t>
            </a:r>
            <a:r>
              <a:rPr lang="en-US" sz="1400" b="1" dirty="0"/>
              <a:t>76</a:t>
            </a:r>
            <a:r>
              <a:rPr lang="en-US" sz="1400" dirty="0"/>
              <a:t> 215 (1981)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8639" y="1792725"/>
                <a:ext cx="5697097" cy="5032185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First calculated in the ‘70s,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800" dirty="0"/>
                  <a:t> can be used in to discriminate between hard and soft wave functions</a:t>
                </a:r>
                <a:endParaRPr lang="en-US" sz="28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baseline="0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𝑧𝑧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baseline="0" smtClean="0">
                        <a:latin typeface="Cambria Math" panose="02040503050406030204" pitchFamily="18" charset="0"/>
                        <a:ea typeface="CMU Serif" panose="02000603000000000000" pitchFamily="50" charset="0"/>
                        <a:cs typeface="CMU Serif" panose="02000603000000000000" pitchFamily="50" charset="0"/>
                      </a:rPr>
                      <m:t>= 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baseline="0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baseline="0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𝑓</m:t>
                        </m:r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den>
                    </m:f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l-GR" sz="320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i="1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𝑄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MU Serif" panose="02000603000000000000" pitchFamily="50" charset="0"/>
                                <a:cs typeface="CMU Serif" panose="02000603000000000000" pitchFamily="50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l-GR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i="1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i="1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3200" dirty="0">
                  <a:latin typeface="CMU Serif" panose="02000603000000000000" pitchFamily="50" charset="0"/>
                  <a:ea typeface="CMU Serif" panose="02000603000000000000" pitchFamily="50" charset="0"/>
                  <a:cs typeface="CMU Serif" panose="02000603000000000000" pitchFamily="50" charset="0"/>
                </a:endParaRPr>
              </a:p>
              <a:p>
                <a:r>
                  <a:rPr lang="en-US" sz="1800" dirty="0"/>
                  <a:t>In the impulse approximation,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800" dirty="0"/>
                  <a:t> is directly related to the </a:t>
                </a:r>
                <a:r>
                  <a:rPr lang="en-US" sz="1800" i="1" dirty="0"/>
                  <a:t>S- </a:t>
                </a:r>
                <a:r>
                  <a:rPr lang="en-US" sz="1800" dirty="0"/>
                  <a:t>and </a:t>
                </a:r>
                <a:r>
                  <a:rPr lang="en-US" sz="1800" i="1" dirty="0"/>
                  <a:t>D</a:t>
                </a:r>
                <a:r>
                  <a:rPr lang="en-US" sz="1800" dirty="0"/>
                  <a:t>-states</a:t>
                </a:r>
                <a:br>
                  <a:rPr lang="en-US" sz="1800" dirty="0"/>
                </a:br>
                <a:endParaRPr lang="en-US" sz="1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MU Serif" panose="02000603000000000000" pitchFamily="50" charset="0"/>
                          <a:cs typeface="CMU Serif" panose="02000603000000000000" pitchFamily="50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  <a:p>
                <a:r>
                  <a:rPr lang="en-US" sz="1800" dirty="0"/>
                  <a:t>Modern calculations indicate a large separation of hard and soft WFs begins just above the quasi-elastic peak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&gt;1.3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39" y="1792725"/>
                <a:ext cx="5697097" cy="5032185"/>
              </a:xfrm>
              <a:blipFill>
                <a:blip r:embed="rId2"/>
                <a:stretch>
                  <a:fillRect l="-856" t="-1090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b="10974"/>
          <a:stretch/>
        </p:blipFill>
        <p:spPr>
          <a:xfrm>
            <a:off x="6237025" y="1769179"/>
            <a:ext cx="6147819" cy="4330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42767" y="1769179"/>
            <a:ext cx="5158854" cy="4567453"/>
            <a:chOff x="6237027" y="1769179"/>
            <a:chExt cx="5158854" cy="4567453"/>
          </a:xfrm>
        </p:grpSpPr>
        <p:grpSp>
          <p:nvGrpSpPr>
            <p:cNvPr id="5" name="Group 4"/>
            <p:cNvGrpSpPr/>
            <p:nvPr/>
          </p:nvGrpSpPr>
          <p:grpSpPr>
            <a:xfrm>
              <a:off x="6237027" y="1769179"/>
              <a:ext cx="5158854" cy="4540968"/>
              <a:chOff x="6237027" y="1769179"/>
              <a:chExt cx="5158854" cy="454096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0556470" y="2238357"/>
                <a:ext cx="742923" cy="496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4141FF"/>
                    </a:solidFill>
                  </a:rPr>
                  <a:t>AV18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379883" y="5120052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4141FF"/>
                    </a:solidFill>
                  </a:rPr>
                  <a:t>CDBonn</a:t>
                </a:r>
                <a:endParaRPr lang="en-US" dirty="0">
                  <a:solidFill>
                    <a:srgbClr val="4141FF"/>
                  </a:solidFill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7027" y="1769179"/>
                <a:ext cx="5158854" cy="4540968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6366434" y="6028855"/>
              <a:ext cx="9853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M Sargsian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 Wavefunction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</a:t>
            </a:r>
            <a:r>
              <a:rPr lang="en-US" dirty="0">
                <a:solidFill>
                  <a:schemeClr val="bg1"/>
                </a:solidFill>
              </a:rPr>
              <a:t>both</a:t>
            </a:r>
            <a:r>
              <a:rPr lang="en-US" dirty="0"/>
              <a:t> </a:t>
            </a:r>
            <a:r>
              <a:rPr lang="en-US" b="1" dirty="0"/>
              <a:t>realistic</a:t>
            </a:r>
            <a:r>
              <a:rPr lang="en-US" dirty="0"/>
              <a:t> ”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87122" y="458165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031006" y="2485749"/>
            <a:ext cx="771365" cy="2655332"/>
            <a:chOff x="5837316" y="2485749"/>
            <a:chExt cx="771365" cy="2655332"/>
          </a:xfrm>
        </p:grpSpPr>
        <p:sp>
          <p:nvSpPr>
            <p:cNvPr id="25" name="TextBox 24"/>
            <p:cNvSpPr txBox="1"/>
            <p:nvPr/>
          </p:nvSpPr>
          <p:spPr>
            <a:xfrm>
              <a:off x="5923450" y="2485749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0%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37316" y="4771749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-100%</a:t>
              </a:r>
            </a:p>
          </p:txBody>
        </p:sp>
      </p:grp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239579" y="3772049"/>
                <a:ext cx="9974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1400" b="0" dirty="0">
                  <a:solidFill>
                    <a:schemeClr val="bg1">
                      <a:lumMod val="6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4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bg1">
                      <a:lumMod val="65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579" y="3772049"/>
                <a:ext cx="99745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8D6F3F69-4AC3-F3F4-EA6A-0A7FED41CD66}"/>
              </a:ext>
            </a:extLst>
          </p:cNvPr>
          <p:cNvGrpSpPr/>
          <p:nvPr/>
        </p:nvGrpSpPr>
        <p:grpSpPr>
          <a:xfrm>
            <a:off x="11051620" y="2660076"/>
            <a:ext cx="723060" cy="1418236"/>
            <a:chOff x="10789126" y="2704218"/>
            <a:chExt cx="723060" cy="141823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AE6A6A4-4575-F051-EF6E-A52D047D6AB0}"/>
                </a:ext>
              </a:extLst>
            </p:cNvPr>
            <p:cNvCxnSpPr/>
            <p:nvPr/>
          </p:nvCxnSpPr>
          <p:spPr>
            <a:xfrm>
              <a:off x="10789126" y="2704218"/>
              <a:ext cx="0" cy="141823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3CBC63-18EE-4781-383A-FF35C4BB8100}"/>
                </a:ext>
              </a:extLst>
            </p:cNvPr>
            <p:cNvSpPr txBox="1"/>
            <p:nvPr/>
          </p:nvSpPr>
          <p:spPr>
            <a:xfrm>
              <a:off x="10812956" y="3180864"/>
              <a:ext cx="6992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~60%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33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020" y="2161858"/>
            <a:ext cx="5990868" cy="4074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Relativistic </a:t>
            </a:r>
            <a:r>
              <a:rPr lang="en-US" i="1" dirty="0"/>
              <a:t>NN</a:t>
            </a:r>
            <a:r>
              <a:rPr lang="en-US" dirty="0"/>
              <a:t> Bound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92416" y="1845734"/>
                <a:ext cx="6269026" cy="415698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Understanding SRCs requires relativistic calculations at high </a:t>
                </a:r>
                <a:r>
                  <a:rPr lang="en-US" sz="2400" i="1" dirty="0"/>
                  <a:t>p</a:t>
                </a:r>
              </a:p>
              <a:p>
                <a:r>
                  <a:rPr lang="en-US" sz="2400" dirty="0"/>
                  <a:t>Currently two methods:</a:t>
                </a:r>
              </a:p>
              <a:p>
                <a:pPr lvl="1"/>
                <a:r>
                  <a:rPr lang="en-US" sz="2200" dirty="0"/>
                  <a:t>Light Cone (LC)</a:t>
                </a:r>
              </a:p>
              <a:p>
                <a:pPr lvl="1"/>
                <a:r>
                  <a:rPr lang="en-US" sz="2200" dirty="0"/>
                  <a:t>Virtual Nucleon (VN)</a:t>
                </a:r>
              </a:p>
              <a:p>
                <a:r>
                  <a:rPr lang="en-US" sz="2400" dirty="0"/>
                  <a:t>Large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&gt;500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 needed to discriminate with unpolarized deuterons</a:t>
                </a:r>
                <a:endParaRPr lang="en-US" sz="2200" dirty="0"/>
              </a:p>
              <a:p>
                <a:r>
                  <a:rPr lang="en-US" sz="2400" dirty="0"/>
                  <a:t>With tensor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/>
                  <a:t>, significant difference at much lower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&gt;300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 and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&gt;1.1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92416" y="1845734"/>
                <a:ext cx="6269026" cy="4156988"/>
              </a:xfrm>
              <a:blipFill>
                <a:blip r:embed="rId3"/>
                <a:stretch>
                  <a:fillRect l="-1458" t="-2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045823" y="6028846"/>
            <a:ext cx="4145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 Sargsian, Tensor Spin Observables Workshop (2014)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realistic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6" name="Rectangle 5"/>
          <p:cNvSpPr/>
          <p:nvPr/>
        </p:nvSpPr>
        <p:spPr>
          <a:xfrm>
            <a:off x="7887122" y="458165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-423" t="36710" r="92807" b="49174"/>
          <a:stretch/>
        </p:blipFill>
        <p:spPr>
          <a:xfrm>
            <a:off x="0" y="2209294"/>
            <a:ext cx="268942" cy="33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32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</a:t>
            </a:r>
          </a:p>
        </p:txBody>
      </p:sp>
      <p:sp>
        <p:nvSpPr>
          <p:cNvPr id="44" name="Content Placeholder 31"/>
          <p:cNvSpPr>
            <a:spLocks noGrp="1"/>
          </p:cNvSpPr>
          <p:nvPr>
            <p:ph idx="1"/>
          </p:nvPr>
        </p:nvSpPr>
        <p:spPr>
          <a:xfrm>
            <a:off x="6147820" y="2780868"/>
            <a:ext cx="4986995" cy="4023360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JLab Hall C with HMS &amp; SHMS</a:t>
            </a:r>
          </a:p>
          <a:p>
            <a:pPr lvl="1"/>
            <a:r>
              <a:rPr lang="en-US" sz="2400" dirty="0"/>
              <a:t>Unpolarized beam, tensor polarized target (longitudinal alignment)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2347" t="16259" r="1221" b="22981"/>
          <a:stretch/>
        </p:blipFill>
        <p:spPr>
          <a:xfrm>
            <a:off x="6175896" y="4182036"/>
            <a:ext cx="6098222" cy="21602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" y="1900905"/>
            <a:ext cx="6109253" cy="435398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357224" y="466243"/>
            <a:ext cx="6620829" cy="2535509"/>
            <a:chOff x="1891348" y="2151412"/>
            <a:chExt cx="7508483" cy="2875444"/>
          </a:xfrm>
        </p:grpSpPr>
        <p:grpSp>
          <p:nvGrpSpPr>
            <p:cNvPr id="24" name="Group 23"/>
            <p:cNvGrpSpPr/>
            <p:nvPr/>
          </p:nvGrpSpPr>
          <p:grpSpPr>
            <a:xfrm>
              <a:off x="1891348" y="2151412"/>
              <a:ext cx="7508483" cy="2875444"/>
              <a:chOff x="1891348" y="2151412"/>
              <a:chExt cx="7508483" cy="2875444"/>
            </a:xfrm>
          </p:grpSpPr>
          <p:sp>
            <p:nvSpPr>
              <p:cNvPr id="26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76699" y="2204707"/>
                <a:ext cx="836517" cy="418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800" dirty="0">
                    <a:latin typeface="+mn-lt"/>
                  </a:rPr>
                  <a:t>SHMS</a:t>
                </a:r>
                <a:endParaRPr lang="en-US" sz="1800" baseline="30000" dirty="0">
                  <a:latin typeface="+mn-lt"/>
                </a:endParaRP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1891348" y="2151412"/>
                <a:ext cx="7508483" cy="2875444"/>
                <a:chOff x="1891348" y="2151412"/>
                <a:chExt cx="7508483" cy="2875444"/>
              </a:xfrm>
            </p:grpSpPr>
            <p:cxnSp>
              <p:nvCxnSpPr>
                <p:cNvPr id="28" name="Straight Connector 27"/>
                <p:cNvCxnSpPr>
                  <a:endCxn id="29" idx="3"/>
                </p:cNvCxnSpPr>
                <p:nvPr/>
              </p:nvCxnSpPr>
              <p:spPr>
                <a:xfrm>
                  <a:off x="6280420" y="3638224"/>
                  <a:ext cx="2437961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2" y="4494333"/>
                  <a:ext cx="1273177" cy="4188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30" name="Straight Connector 29"/>
                <p:cNvCxnSpPr>
                  <a:endCxn id="26" idx="3"/>
                </p:cNvCxnSpPr>
                <p:nvPr/>
              </p:nvCxnSpPr>
              <p:spPr>
                <a:xfrm flipV="1">
                  <a:off x="6289383" y="2151412"/>
                  <a:ext cx="1931043" cy="146888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2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332909" y="2310969"/>
                  <a:ext cx="1705481" cy="10470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Longitudinally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33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86688" y="4441924"/>
                  <a:ext cx="716534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HMS</a:t>
                  </a:r>
                  <a:endParaRPr lang="en-US" sz="1800" baseline="30000" dirty="0">
                    <a:latin typeface="+mn-lt"/>
                  </a:endParaRPr>
                </a:p>
              </p:txBody>
            </p:sp>
            <p:sp>
              <p:nvSpPr>
                <p:cNvPr id="34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6" y="3426854"/>
                  <a:ext cx="209408" cy="418807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5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16825" y="2731529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36" name="Oval 23"/>
                <p:cNvSpPr>
                  <a:spLocks noChangeArrowheads="1"/>
                </p:cNvSpPr>
                <p:nvPr/>
              </p:nvSpPr>
              <p:spPr bwMode="auto">
                <a:xfrm>
                  <a:off x="5962640" y="3320923"/>
                  <a:ext cx="590249" cy="58898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7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2"/>
                  <a:ext cx="209408" cy="418807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091353" y="3777690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39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2" y="3437966"/>
                  <a:ext cx="725487" cy="41880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800"/>
                </a:p>
              </p:txBody>
            </p:sp>
            <p:sp>
              <p:nvSpPr>
                <p:cNvPr id="40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35668" y="3042679"/>
                  <a:ext cx="727442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 err="1">
                      <a:latin typeface="+mn-lt"/>
                    </a:rPr>
                    <a:t>Lumi</a:t>
                  </a:r>
                  <a:endParaRPr lang="en-US" sz="1800" dirty="0">
                    <a:latin typeface="+mn-lt"/>
                  </a:endParaRPr>
                </a:p>
              </p:txBody>
            </p:sp>
            <p:sp>
              <p:nvSpPr>
                <p:cNvPr id="41" name="Right Bracket 40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sp>
              <p:nvSpPr>
                <p:cNvPr id="42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364288" y="2805112"/>
                  <a:ext cx="1035543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Faraday</a:t>
                  </a:r>
                  <a:br>
                    <a:rPr lang="en-US" sz="1800" dirty="0">
                      <a:latin typeface="+mn-lt"/>
                    </a:rPr>
                  </a:br>
                  <a:r>
                    <a:rPr lang="en-US" sz="18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43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891348" y="2965429"/>
                  <a:ext cx="1494167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Beam</a:t>
                  </a:r>
                </a:p>
              </p:txBody>
            </p:sp>
          </p:grpSp>
        </p:grp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 rot="19194947">
              <a:off x="7400683" y="2213067"/>
              <a:ext cx="988552" cy="4188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9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040" r="62678" b="64522"/>
          <a:stretch/>
        </p:blipFill>
        <p:spPr>
          <a:xfrm>
            <a:off x="-56267" y="1969474"/>
            <a:ext cx="6123692" cy="4206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First Measurement of 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348456" y="1737375"/>
                <a:ext cx="5711023" cy="4540867"/>
              </a:xfrm>
            </p:spPr>
            <p:txBody>
              <a:bodyPr>
                <a:noAutofit/>
              </a:bodyPr>
              <a:lstStyle/>
              <a:p>
                <a:r>
                  <a:rPr lang="en-US" sz="2200" b="1" dirty="0"/>
                  <a:t>No current</a:t>
                </a:r>
                <a:r>
                  <a:rPr lang="en-US" sz="2200" dirty="0"/>
                  <a:t> quasi-elastic tensor </a:t>
                </a:r>
                <a:r>
                  <a:rPr lang="en-US" sz="2200" b="1" dirty="0"/>
                  <a:t>measurements</a:t>
                </a:r>
              </a:p>
              <a:p>
                <a:r>
                  <a:rPr lang="en-US" sz="2200" dirty="0"/>
                  <a:t>Sensitive to effects that are very difficult or </a:t>
                </a:r>
                <a:r>
                  <a:rPr lang="en-US" sz="2200" b="1" dirty="0"/>
                  <a:t>impossible to measure with unpolarized</a:t>
                </a:r>
                <a:r>
                  <a:rPr lang="en-US" sz="2200" dirty="0"/>
                  <a:t> or vector polarized deuterons</a:t>
                </a:r>
              </a:p>
              <a:p>
                <a:r>
                  <a:rPr lang="en-US" sz="2200" b="1" dirty="0"/>
                  <a:t>Huge 10-100% asymmetry</a:t>
                </a:r>
              </a:p>
              <a:p>
                <a:r>
                  <a:rPr lang="en-US" sz="2200" dirty="0"/>
                  <a:t>Decades of theoretical interest that </a:t>
                </a:r>
                <a:r>
                  <a:rPr lang="en-US" sz="2200" b="1" dirty="0"/>
                  <a:t>we can only now probe</a:t>
                </a:r>
                <a:r>
                  <a:rPr lang="en-US" sz="2200" dirty="0"/>
                  <a:t> with a high-luminosity tensor-polarized target </a:t>
                </a:r>
              </a:p>
              <a:p>
                <a:r>
                  <a:rPr lang="en-US" sz="2200" dirty="0"/>
                  <a:t>Importance ranges from understanding </a:t>
                </a:r>
                <a:r>
                  <a:rPr lang="en-US" sz="2200" b="1" dirty="0"/>
                  <a:t>short-range correlations</a:t>
                </a:r>
                <a:r>
                  <a:rPr lang="en-US" sz="2200" dirty="0"/>
                  <a:t> to the </a:t>
                </a:r>
                <a:r>
                  <a:rPr lang="en-US" sz="2200" b="1" dirty="0"/>
                  <a:t>equations of state of neutron stars</a:t>
                </a:r>
                <a:endParaRPr lang="en-US" sz="2200" dirty="0"/>
              </a:p>
              <a:p>
                <a:r>
                  <a:rPr lang="en-US" sz="2200" b="1" dirty="0"/>
                  <a:t>Bonus: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𝟐𝟎</m:t>
                        </m:r>
                      </m:sub>
                    </m:sSub>
                  </m:oMath>
                </a14:m>
                <a:r>
                  <a:rPr lang="en-US" sz="2200" dirty="0"/>
                  <a:t> over widest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48456" y="1737375"/>
                <a:ext cx="5711023" cy="4540867"/>
              </a:xfrm>
              <a:blipFill>
                <a:blip r:embed="rId4"/>
                <a:stretch>
                  <a:fillRect l="-1387" t="-1745" r="-1067" b="-4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ontent Placeholder 2"/>
          <p:cNvSpPr txBox="1">
            <a:spLocks/>
          </p:cNvSpPr>
          <p:nvPr/>
        </p:nvSpPr>
        <p:spPr>
          <a:xfrm>
            <a:off x="8056787" y="299870"/>
            <a:ext cx="3399183" cy="12691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032465"/>
            <a:ext cx="2397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 Long, </a:t>
            </a:r>
            <a:r>
              <a:rPr lang="en-US" sz="1400" i="1" dirty="0"/>
              <a:t>et al</a:t>
            </a:r>
            <a:r>
              <a:rPr lang="en-US" sz="1400" dirty="0"/>
              <a:t>, JLab C12-15-005</a:t>
            </a:r>
          </a:p>
        </p:txBody>
      </p:sp>
      <p:sp>
        <p:nvSpPr>
          <p:cNvPr id="3" name="Rectangle 2"/>
          <p:cNvSpPr/>
          <p:nvPr/>
        </p:nvSpPr>
        <p:spPr>
          <a:xfrm>
            <a:off x="5725551" y="5542671"/>
            <a:ext cx="347188" cy="633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30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31F3-A40E-F074-3BB3-73778B4E3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LOI12-21-002: </a:t>
            </a:r>
            <a:br>
              <a:rPr lang="en-US" dirty="0"/>
            </a:br>
            <a:r>
              <a:rPr lang="en-US" i="1" dirty="0"/>
              <a:t>A</a:t>
            </a:r>
            <a:r>
              <a:rPr lang="en-US" i="1" baseline="-25000" dirty="0"/>
              <a:t>zz</a:t>
            </a:r>
            <a:r>
              <a:rPr lang="en-US" dirty="0"/>
              <a:t> with </a:t>
            </a:r>
            <a:r>
              <a:rPr lang="en-US" dirty="0" err="1"/>
              <a:t>SoLID</a:t>
            </a:r>
            <a:r>
              <a:rPr lang="en-US" dirty="0"/>
              <a:t> @ 6.6 GeV Beam, 7 PAC days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B233C-886A-B368-AC43-91110F86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87069-D35B-92A1-FCFD-890EF0083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ACEF3-9378-76BF-56A4-EABA74C5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B9C2D4-663B-EB60-86D3-194BC77D9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4897"/>
            <a:ext cx="5682707" cy="4016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E4C55B-D69F-0557-34C7-677014CA8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707" y="1918976"/>
            <a:ext cx="3801005" cy="2514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C38D4E-C497-E433-88F4-FFF5641BF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437" y="4021758"/>
            <a:ext cx="3534268" cy="22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2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Tensor Polarization?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-2632" y="6021906"/>
            <a:ext cx="25621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 Forest, </a:t>
            </a:r>
            <a:r>
              <a:rPr lang="en-US" sz="1400" i="1" dirty="0"/>
              <a:t>et al</a:t>
            </a:r>
            <a:r>
              <a:rPr lang="en-US" sz="1400" dirty="0"/>
              <a:t>, PRC </a:t>
            </a:r>
            <a:r>
              <a:rPr lang="en-US" sz="1400" b="1" dirty="0"/>
              <a:t>54</a:t>
            </a:r>
            <a:r>
              <a:rPr lang="en-US" sz="1400" dirty="0"/>
              <a:t> 646 (1996)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79172D-3942-4B40-ACB8-06D72B8FFEF0}"/>
              </a:ext>
            </a:extLst>
          </p:cNvPr>
          <p:cNvGrpSpPr/>
          <p:nvPr/>
        </p:nvGrpSpPr>
        <p:grpSpPr>
          <a:xfrm>
            <a:off x="191139" y="2625232"/>
            <a:ext cx="2213542" cy="2534918"/>
            <a:chOff x="372804" y="2907672"/>
            <a:chExt cx="2213542" cy="2534918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A4D8B47-4E2A-40B4-BB5E-B816CA5FFC04}"/>
                </a:ext>
              </a:extLst>
            </p:cNvPr>
            <p:cNvGrpSpPr/>
            <p:nvPr/>
          </p:nvGrpSpPr>
          <p:grpSpPr>
            <a:xfrm>
              <a:off x="1088773" y="2907672"/>
              <a:ext cx="1497573" cy="2337212"/>
              <a:chOff x="3622373" y="2097350"/>
              <a:chExt cx="1413019" cy="2205269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624DBF8A-6B52-4C59-AD34-FF307FFD5CC8}"/>
                  </a:ext>
                </a:extLst>
              </p:cNvPr>
              <p:cNvGrpSpPr/>
              <p:nvPr/>
            </p:nvGrpSpPr>
            <p:grpSpPr>
              <a:xfrm>
                <a:off x="3622373" y="2738766"/>
                <a:ext cx="1413019" cy="1563853"/>
                <a:chOff x="3622372" y="2738767"/>
                <a:chExt cx="1413021" cy="1563854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01EF131B-E03B-499C-BCE8-D0BF399D6C79}"/>
                    </a:ext>
                  </a:extLst>
                </p:cNvPr>
                <p:cNvSpPr/>
                <p:nvPr/>
              </p:nvSpPr>
              <p:spPr>
                <a:xfrm>
                  <a:off x="4485974" y="2844363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cxnSp>
              <p:nvCxnSpPr>
                <p:cNvPr id="108" name="Straight Arrow Connector 107">
                  <a:extLst>
                    <a:ext uri="{FF2B5EF4-FFF2-40B4-BE49-F238E27FC236}">
                      <a16:creationId xmlns:a16="http://schemas.microsoft.com/office/drawing/2014/main" id="{7B1B0B33-1954-47E9-B2F7-6E990280484D}"/>
                    </a:ext>
                  </a:extLst>
                </p:cNvPr>
                <p:cNvCxnSpPr/>
                <p:nvPr/>
              </p:nvCxnSpPr>
              <p:spPr>
                <a:xfrm flipV="1">
                  <a:off x="4485974" y="2937962"/>
                  <a:ext cx="549419" cy="11868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Arrow Connector 108">
                  <a:extLst>
                    <a:ext uri="{FF2B5EF4-FFF2-40B4-BE49-F238E27FC236}">
                      <a16:creationId xmlns:a16="http://schemas.microsoft.com/office/drawing/2014/main" id="{037418A0-E3DF-46C6-858A-8EF4BF573BA5}"/>
                    </a:ext>
                  </a:extLst>
                </p:cNvPr>
                <p:cNvCxnSpPr/>
                <p:nvPr/>
              </p:nvCxnSpPr>
              <p:spPr>
                <a:xfrm>
                  <a:off x="4485974" y="2937962"/>
                  <a:ext cx="549419" cy="12316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07E2CF7C-7A8C-4DC2-9A42-9171B1C2BD38}"/>
                    </a:ext>
                  </a:extLst>
                </p:cNvPr>
                <p:cNvSpPr/>
                <p:nvPr/>
              </p:nvSpPr>
              <p:spPr>
                <a:xfrm>
                  <a:off x="4485974" y="4056560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43C3374D-4983-4E8B-96F5-83BBDFC88C82}"/>
                    </a:ext>
                  </a:extLst>
                </p:cNvPr>
                <p:cNvSpPr txBox="1"/>
                <p:nvPr/>
              </p:nvSpPr>
              <p:spPr>
                <a:xfrm>
                  <a:off x="3643540" y="3954139"/>
                  <a:ext cx="732358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-1</a:t>
                  </a: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276064C-B2B7-455C-8878-14362F3CA63F}"/>
                    </a:ext>
                  </a:extLst>
                </p:cNvPr>
                <p:cNvSpPr/>
                <p:nvPr/>
              </p:nvSpPr>
              <p:spPr>
                <a:xfrm>
                  <a:off x="4695821" y="3544748"/>
                  <a:ext cx="128588" cy="749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5C1E6FCE-7735-4725-95AF-EBA6679E7EF3}"/>
                    </a:ext>
                  </a:extLst>
                </p:cNvPr>
                <p:cNvSpPr/>
                <p:nvPr/>
              </p:nvSpPr>
              <p:spPr>
                <a:xfrm>
                  <a:off x="4483400" y="3463983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2D35E2E6-7CC2-4DAA-B8BE-1F8D40C48CFD}"/>
                    </a:ext>
                  </a:extLst>
                </p:cNvPr>
                <p:cNvSpPr txBox="1"/>
                <p:nvPr/>
              </p:nvSpPr>
              <p:spPr>
                <a:xfrm>
                  <a:off x="3622372" y="2738767"/>
                  <a:ext cx="774708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+1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BF3E1915-8047-4549-864A-621415ABDD50}"/>
                    </a:ext>
                  </a:extLst>
                </p:cNvPr>
                <p:cNvSpPr txBox="1"/>
                <p:nvPr/>
              </p:nvSpPr>
              <p:spPr>
                <a:xfrm>
                  <a:off x="3676824" y="3363810"/>
                  <a:ext cx="665806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0</a:t>
                  </a:r>
                </a:p>
              </p:txBody>
            </p:sp>
          </p:grp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6A63A89-981B-4F2D-AD4A-7BE95E26DB96}"/>
                  </a:ext>
                </a:extLst>
              </p:cNvPr>
              <p:cNvSpPr txBox="1"/>
              <p:nvPr/>
            </p:nvSpPr>
            <p:spPr>
              <a:xfrm>
                <a:off x="3935909" y="2097350"/>
                <a:ext cx="818085" cy="609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/>
                  <a:t>Spin-1</a:t>
                </a:r>
              </a:p>
              <a:p>
                <a:pPr algn="r"/>
                <a:r>
                  <a:rPr lang="en-US" dirty="0"/>
                  <a:t>System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C0F1B1D-2378-4D63-9872-1A224EF16161}"/>
                </a:ext>
              </a:extLst>
            </p:cNvPr>
            <p:cNvGrpSpPr/>
            <p:nvPr/>
          </p:nvGrpSpPr>
          <p:grpSpPr>
            <a:xfrm>
              <a:off x="372804" y="3299784"/>
              <a:ext cx="761175" cy="2142806"/>
              <a:chOff x="8124239" y="2484371"/>
              <a:chExt cx="761175" cy="2142806"/>
            </a:xfrm>
          </p:grpSpPr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20F9FBAE-AE71-4E95-9A7E-D399ED96BF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8154691" y="2484371"/>
                <a:ext cx="725823" cy="711332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341C9081-49FE-45FD-98B4-9C53E94FDD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8159591" y="3915845"/>
                <a:ext cx="725823" cy="711332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4FC0CD02-B59E-4CC2-AD82-3EE97E43C5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54" t="1032" r="1491" b="-1032"/>
              <a:stretch/>
            </p:blipFill>
            <p:spPr>
              <a:xfrm>
                <a:off x="8124239" y="3223667"/>
                <a:ext cx="725823" cy="711332"/>
              </a:xfrm>
              <a:prstGeom prst="rect">
                <a:avLst/>
              </a:prstGeom>
            </p:spPr>
          </p:pic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E6F05A8-EE3B-4C6A-BAE0-A1EB5E3E1473}"/>
              </a:ext>
            </a:extLst>
          </p:cNvPr>
          <p:cNvSpPr txBox="1"/>
          <p:nvPr/>
        </p:nvSpPr>
        <p:spPr>
          <a:xfrm>
            <a:off x="8306839" y="135179"/>
            <a:ext cx="3341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high-luminosity tensor-polarized target has promise as a </a:t>
            </a:r>
            <a:r>
              <a:rPr lang="en-US" sz="2400" b="1" dirty="0"/>
              <a:t>novel probe of nuclear physics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2862321" y="4374827"/>
            <a:ext cx="3270563" cy="1570646"/>
            <a:chOff x="59180" y="2985031"/>
            <a:chExt cx="4038665" cy="19395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59180" y="4164429"/>
                  <a:ext cx="4038665" cy="76011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000" dirty="0"/>
                    <a:t>Tensor Polarization: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)−2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80" y="4164429"/>
                  <a:ext cx="4038665" cy="760117"/>
                </a:xfrm>
                <a:prstGeom prst="rect">
                  <a:avLst/>
                </a:prstGeom>
                <a:blipFill>
                  <a:blip r:embed="rId4"/>
                  <a:stretch>
                    <a:fillRect l="-4851" t="-12871" b="-168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Group 54"/>
            <p:cNvGrpSpPr/>
            <p:nvPr/>
          </p:nvGrpSpPr>
          <p:grpSpPr>
            <a:xfrm>
              <a:off x="190155" y="2985031"/>
              <a:ext cx="3739439" cy="1026160"/>
              <a:chOff x="-101389" y="3223567"/>
              <a:chExt cx="3739439" cy="1026160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-101389" y="3223567"/>
                <a:ext cx="3062642" cy="1026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/>
                  <a:t>(    +    )-2</a:t>
                </a: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2843109" y="3460365"/>
                <a:ext cx="794941" cy="664117"/>
                <a:chOff x="4366236" y="4184062"/>
                <a:chExt cx="1704028" cy="1423596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80" r="8840"/>
                <a:stretch/>
              </p:blipFill>
              <p:spPr>
                <a:xfrm rot="2249605">
                  <a:off x="4366236" y="4184062"/>
                  <a:ext cx="1086903" cy="1423596"/>
                </a:xfrm>
                <a:prstGeom prst="rect">
                  <a:avLst/>
                </a:prstGeom>
              </p:spPr>
            </p:pic>
            <p:sp>
              <p:nvSpPr>
                <p:cNvPr id="67" name="Up Arrow 66"/>
                <p:cNvSpPr/>
                <p:nvPr/>
              </p:nvSpPr>
              <p:spPr>
                <a:xfrm>
                  <a:off x="5519419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8" name="Up Arrow 67"/>
                <p:cNvSpPr/>
                <p:nvPr/>
              </p:nvSpPr>
              <p:spPr>
                <a:xfrm rot="10800000">
                  <a:off x="5815563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81450" y="3449606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64" name="Up Arrow 63"/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5" name="Up Arrow 64"/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1275570" y="3444859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61" name="Up Arrow 60"/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2" name="Up Arrow 61"/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A8D570C-05C4-6ED4-56B2-E3016EB43566}"/>
              </a:ext>
            </a:extLst>
          </p:cNvPr>
          <p:cNvGrpSpPr/>
          <p:nvPr/>
        </p:nvGrpSpPr>
        <p:grpSpPr>
          <a:xfrm>
            <a:off x="6272353" y="2514379"/>
            <a:ext cx="5770921" cy="2963879"/>
            <a:chOff x="6292165" y="3498946"/>
            <a:chExt cx="5770921" cy="2963879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56C99AD-306F-B673-D769-CBCA2852CD8D}"/>
                </a:ext>
              </a:extLst>
            </p:cNvPr>
            <p:cNvGrpSpPr/>
            <p:nvPr/>
          </p:nvGrpSpPr>
          <p:grpSpPr>
            <a:xfrm>
              <a:off x="7153071" y="3498946"/>
              <a:ext cx="4642311" cy="1028618"/>
              <a:chOff x="7153071" y="3660218"/>
              <a:chExt cx="4642311" cy="10286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0F654201-CA4E-B2F8-C1B8-7475B9711FC1}"/>
                      </a:ext>
                    </a:extLst>
                  </p:cNvPr>
                  <p:cNvSpPr txBox="1"/>
                  <p:nvPr/>
                </p:nvSpPr>
                <p:spPr>
                  <a:xfrm>
                    <a:off x="9489045" y="3960694"/>
                    <a:ext cx="2306337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0F654201-CA4E-B2F8-C1B8-7475B9711F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89045" y="3960694"/>
                    <a:ext cx="2306337" cy="43088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DF5D99AA-9A12-4816-B79A-B3CA5FE715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7153071" y="3660218"/>
                <a:ext cx="1049572" cy="1028618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8295CC3E-971C-166A-BF44-B360B05DC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54" t="1032" r="1491" b="-1032"/>
              <a:stretch/>
            </p:blipFill>
            <p:spPr>
              <a:xfrm>
                <a:off x="8647725" y="3960694"/>
                <a:ext cx="477008" cy="46748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C6B81A36-5150-C735-9B26-A64F144234E3}"/>
                      </a:ext>
                    </a:extLst>
                  </p:cNvPr>
                  <p:cNvSpPr txBox="1"/>
                  <p:nvPr/>
                </p:nvSpPr>
                <p:spPr>
                  <a:xfrm>
                    <a:off x="8147772" y="3967954"/>
                    <a:ext cx="351057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84" name="TextBox 8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47772" y="3967954"/>
                    <a:ext cx="351057" cy="43088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6AA9684-A3F0-18EA-A10C-C4168705103A}"/>
                </a:ext>
              </a:extLst>
            </p:cNvPr>
            <p:cNvGrpSpPr/>
            <p:nvPr/>
          </p:nvGrpSpPr>
          <p:grpSpPr>
            <a:xfrm>
              <a:off x="6292165" y="4620634"/>
              <a:ext cx="4841253" cy="752992"/>
              <a:chOff x="6292165" y="4675226"/>
              <a:chExt cx="4841253" cy="752992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2A8BE45E-51DF-5C3B-549A-8F8706AEBB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6292165" y="4696998"/>
                <a:ext cx="725823" cy="711332"/>
              </a:xfrm>
              <a:prstGeom prst="rect">
                <a:avLst/>
              </a:prstGeom>
            </p:spPr>
          </p:pic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26BC0C13-07BF-4B27-B4DF-F6B62A60F3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54" t="1032" r="1491" b="-1032"/>
              <a:stretch/>
            </p:blipFill>
            <p:spPr>
              <a:xfrm>
                <a:off x="8675722" y="4716886"/>
                <a:ext cx="725823" cy="71133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1A0A2A33-0859-052B-81A2-CFA50DA992E4}"/>
                      </a:ext>
                    </a:extLst>
                  </p:cNvPr>
                  <p:cNvSpPr txBox="1"/>
                  <p:nvPr/>
                </p:nvSpPr>
                <p:spPr>
                  <a:xfrm>
                    <a:off x="7168059" y="4846069"/>
                    <a:ext cx="351057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87" name="TextBox 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68059" y="4846069"/>
                    <a:ext cx="351057" cy="43088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B058AB4C-BF1E-DE86-220B-C4335D6ED761}"/>
                      </a:ext>
                    </a:extLst>
                  </p:cNvPr>
                  <p:cNvSpPr txBox="1"/>
                  <p:nvPr/>
                </p:nvSpPr>
                <p:spPr>
                  <a:xfrm>
                    <a:off x="8394519" y="4853328"/>
                    <a:ext cx="351057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88" name="TextBox 8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4519" y="4853328"/>
                    <a:ext cx="351057" cy="43088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7" name="Up Arrow 88">
                <a:extLst>
                  <a:ext uri="{FF2B5EF4-FFF2-40B4-BE49-F238E27FC236}">
                    <a16:creationId xmlns:a16="http://schemas.microsoft.com/office/drawing/2014/main" id="{7C0CA6F1-BA5D-77BA-2B6D-D2CC0AEB5AF8}"/>
                  </a:ext>
                </a:extLst>
              </p:cNvPr>
              <p:cNvSpPr/>
              <p:nvPr/>
            </p:nvSpPr>
            <p:spPr>
              <a:xfrm>
                <a:off x="7012874" y="4820446"/>
                <a:ext cx="96222" cy="233650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28" name="Up Arrow 89">
                <a:extLst>
                  <a:ext uri="{FF2B5EF4-FFF2-40B4-BE49-F238E27FC236}">
                    <a16:creationId xmlns:a16="http://schemas.microsoft.com/office/drawing/2014/main" id="{A4A55A34-07CD-65E7-3466-1D2DCC45002E}"/>
                  </a:ext>
                </a:extLst>
              </p:cNvPr>
              <p:cNvSpPr/>
              <p:nvPr/>
            </p:nvSpPr>
            <p:spPr>
              <a:xfrm>
                <a:off x="7009822" y="5116796"/>
                <a:ext cx="96222" cy="233650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29" name="Up Arrow 90">
                <a:extLst>
                  <a:ext uri="{FF2B5EF4-FFF2-40B4-BE49-F238E27FC236}">
                    <a16:creationId xmlns:a16="http://schemas.microsoft.com/office/drawing/2014/main" id="{C170C67D-9097-BE44-E849-2E5F2446F998}"/>
                  </a:ext>
                </a:extLst>
              </p:cNvPr>
              <p:cNvSpPr/>
              <p:nvPr/>
            </p:nvSpPr>
            <p:spPr>
              <a:xfrm rot="10800000">
                <a:off x="8224112" y="4820186"/>
                <a:ext cx="96222" cy="233650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30" name="Up Arrow 91">
                <a:extLst>
                  <a:ext uri="{FF2B5EF4-FFF2-40B4-BE49-F238E27FC236}">
                    <a16:creationId xmlns:a16="http://schemas.microsoft.com/office/drawing/2014/main" id="{7DFE25D9-DC0C-162C-8537-28A1F7099D76}"/>
                  </a:ext>
                </a:extLst>
              </p:cNvPr>
              <p:cNvSpPr/>
              <p:nvPr/>
            </p:nvSpPr>
            <p:spPr>
              <a:xfrm rot="10800000">
                <a:off x="8221060" y="5116536"/>
                <a:ext cx="96222" cy="233650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5D19A180-DA13-6A0D-9A5C-4959E3202F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7533137" y="4675226"/>
                <a:ext cx="725823" cy="71133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491FBFC7-B1E7-0AA2-7D24-4273DA8AB50E}"/>
                      </a:ext>
                    </a:extLst>
                  </p:cNvPr>
                  <p:cNvSpPr txBox="1"/>
                  <p:nvPr/>
                </p:nvSpPr>
                <p:spPr>
                  <a:xfrm>
                    <a:off x="9496303" y="4809783"/>
                    <a:ext cx="1637115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491FBFC7-B1E7-0AA2-7D24-4273DA8AB5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96303" y="4809783"/>
                    <a:ext cx="1637115" cy="43088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D907201-CECE-A4BD-59EE-F2DA6C9CE3BA}"/>
                </a:ext>
              </a:extLst>
            </p:cNvPr>
            <p:cNvGrpSpPr/>
            <p:nvPr/>
          </p:nvGrpSpPr>
          <p:grpSpPr>
            <a:xfrm>
              <a:off x="7490239" y="5285773"/>
              <a:ext cx="4572847" cy="1177052"/>
              <a:chOff x="7490239" y="5340365"/>
              <a:chExt cx="4572847" cy="117705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70D3C776-750B-A6ED-95BB-411B60399F85}"/>
                      </a:ext>
                    </a:extLst>
                  </p:cNvPr>
                  <p:cNvSpPr txBox="1"/>
                  <p:nvPr/>
                </p:nvSpPr>
                <p:spPr>
                  <a:xfrm>
                    <a:off x="9489048" y="5687897"/>
                    <a:ext cx="2574038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−2≤</m:t>
                          </m:r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&lt;0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70D3C776-750B-A6ED-95BB-411B60399F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89048" y="5687897"/>
                    <a:ext cx="2574038" cy="43088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D6A5D915-1454-E1FA-6D56-2062B5F641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7490239" y="5643890"/>
                <a:ext cx="572130" cy="560706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5D63400E-8A22-6366-9B2B-DD1E4910E2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54" t="1032" r="1491" b="-1032"/>
              <a:stretch/>
            </p:blipFill>
            <p:spPr>
              <a:xfrm>
                <a:off x="8392031" y="5340365"/>
                <a:ext cx="1201032" cy="117705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41275CA0-7302-025D-4CA5-32E450B405C8}"/>
                      </a:ext>
                    </a:extLst>
                  </p:cNvPr>
                  <p:cNvSpPr txBox="1"/>
                  <p:nvPr/>
                </p:nvSpPr>
                <p:spPr>
                  <a:xfrm>
                    <a:off x="8155030" y="5702408"/>
                    <a:ext cx="351057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02" name="TextBox 10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55030" y="5702408"/>
                    <a:ext cx="351057" cy="43088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D9581B-9239-8A46-0E1E-E1E658FD224F}"/>
              </a:ext>
            </a:extLst>
          </p:cNvPr>
          <p:cNvGrpSpPr/>
          <p:nvPr/>
        </p:nvGrpSpPr>
        <p:grpSpPr>
          <a:xfrm>
            <a:off x="3016016" y="2046319"/>
            <a:ext cx="2845972" cy="1751982"/>
            <a:chOff x="3079846" y="2051163"/>
            <a:chExt cx="2845972" cy="1751982"/>
          </a:xfrm>
        </p:grpSpPr>
        <p:grpSp>
          <p:nvGrpSpPr>
            <p:cNvPr id="43" name="Group 42"/>
            <p:cNvGrpSpPr/>
            <p:nvPr/>
          </p:nvGrpSpPr>
          <p:grpSpPr>
            <a:xfrm>
              <a:off x="3663144" y="2051163"/>
              <a:ext cx="1550498" cy="1107997"/>
              <a:chOff x="1063874" y="1264050"/>
              <a:chExt cx="1914639" cy="1368213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815879" y="1264050"/>
                <a:ext cx="548710" cy="1368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/>
                  <a:t>-</a:t>
                </a: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1063874" y="1683892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51" name="Up Arrow 50"/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2" name="Up Arrow 51"/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2272806" y="1683571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48" name="Up Arrow 47"/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9" name="Up Arrow 48"/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FDE8767-4C13-9C53-A52C-6A561A481862}"/>
                    </a:ext>
                  </a:extLst>
                </p:cNvPr>
                <p:cNvSpPr txBox="1"/>
                <p:nvPr/>
              </p:nvSpPr>
              <p:spPr>
                <a:xfrm>
                  <a:off x="3079846" y="3095259"/>
                  <a:ext cx="2845972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“Normal” Polarization:</a:t>
                  </a:r>
                </a:p>
                <a:p>
                  <a:r>
                    <a:rPr lang="en-US" sz="2000" dirty="0"/>
                    <a:t>Vector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FDE8767-4C13-9C53-A52C-6A561A4818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846" y="3095259"/>
                  <a:ext cx="2845972" cy="707886"/>
                </a:xfrm>
                <a:prstGeom prst="rect">
                  <a:avLst/>
                </a:prstGeom>
                <a:blipFill>
                  <a:blip r:embed="rId14"/>
                  <a:stretch>
                    <a:fillRect l="-2355" t="-5172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9661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AF1E006-6A65-D9EB-88D2-9807FC1590BC}"/>
              </a:ext>
            </a:extLst>
          </p:cNvPr>
          <p:cNvGrpSpPr/>
          <p:nvPr/>
        </p:nvGrpSpPr>
        <p:grpSpPr>
          <a:xfrm>
            <a:off x="6760687" y="-28385"/>
            <a:ext cx="2986128" cy="1671715"/>
            <a:chOff x="2598431" y="-77334"/>
            <a:chExt cx="2986128" cy="167171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7C01AFF-CF1D-DA71-CD09-70A611451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9"/>
            <a:stretch/>
          </p:blipFill>
          <p:spPr>
            <a:xfrm>
              <a:off x="2598431" y="-29661"/>
              <a:ext cx="2986128" cy="162404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3DAF41-EA48-A43B-0B10-F7B6F4542778}"/>
                </a:ext>
              </a:extLst>
            </p:cNvPr>
            <p:cNvSpPr txBox="1"/>
            <p:nvPr/>
          </p:nvSpPr>
          <p:spPr>
            <a:xfrm>
              <a:off x="4016052" y="-77334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K. McGuire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DBBEB-2C06-850C-26E0-9580F345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775CAA-2EB0-5BD7-D9E1-65CB0439643F}"/>
              </a:ext>
            </a:extLst>
          </p:cNvPr>
          <p:cNvGrpSpPr/>
          <p:nvPr/>
        </p:nvGrpSpPr>
        <p:grpSpPr>
          <a:xfrm>
            <a:off x="7131734" y="3682877"/>
            <a:ext cx="5230161" cy="3136643"/>
            <a:chOff x="2189582" y="752930"/>
            <a:chExt cx="4305216" cy="25819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F277E0E-8E73-8D50-7F96-A5503CCAB556}"/>
                </a:ext>
              </a:extLst>
            </p:cNvPr>
            <p:cNvPicPr/>
            <p:nvPr/>
          </p:nvPicPr>
          <p:blipFill rotWithShape="1">
            <a:blip r:embed="rId3"/>
            <a:srcRect t="24768" r="40788"/>
            <a:stretch/>
          </p:blipFill>
          <p:spPr>
            <a:xfrm>
              <a:off x="2189582" y="752930"/>
              <a:ext cx="4180358" cy="25819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4CEE8B-84AE-3C4E-7349-BE7751450D1E}"/>
                </a:ext>
              </a:extLst>
            </p:cNvPr>
            <p:cNvSpPr txBox="1"/>
            <p:nvPr/>
          </p:nvSpPr>
          <p:spPr>
            <a:xfrm>
              <a:off x="4114073" y="2742567"/>
              <a:ext cx="1275907" cy="430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D. Ruth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Post Doc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F6CF43-370C-ADFD-A47D-4DEB898B6EC6}"/>
                </a:ext>
              </a:extLst>
            </p:cNvPr>
            <p:cNvSpPr txBox="1"/>
            <p:nvPr/>
          </p:nvSpPr>
          <p:spPr>
            <a:xfrm>
              <a:off x="2994488" y="2481347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M. McClellan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PhD Student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540F9A-DCF9-BD57-A06C-686A4886B219}"/>
                </a:ext>
              </a:extLst>
            </p:cNvPr>
            <p:cNvSpPr txBox="1"/>
            <p:nvPr/>
          </p:nvSpPr>
          <p:spPr>
            <a:xfrm>
              <a:off x="2269327" y="886635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J. Yost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57C69E-4637-A597-6251-947D1E2019BB}"/>
                </a:ext>
              </a:extLst>
            </p:cNvPr>
            <p:cNvSpPr txBox="1"/>
            <p:nvPr/>
          </p:nvSpPr>
          <p:spPr>
            <a:xfrm>
              <a:off x="5218890" y="2513805"/>
              <a:ext cx="1275908" cy="60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L. Kurbany</a:t>
              </a:r>
            </a:p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PhD Student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21376E-5769-1DE3-EB65-2ADE12D7225A}"/>
              </a:ext>
            </a:extLst>
          </p:cNvPr>
          <p:cNvGrpSpPr/>
          <p:nvPr/>
        </p:nvGrpSpPr>
        <p:grpSpPr>
          <a:xfrm>
            <a:off x="7400722" y="1849131"/>
            <a:ext cx="2239390" cy="1732131"/>
            <a:chOff x="3045447" y="1520916"/>
            <a:chExt cx="2239390" cy="173213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2CBE41A-0032-C797-8D15-06A5B46C1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912"/>
            <a:stretch/>
          </p:blipFill>
          <p:spPr>
            <a:xfrm>
              <a:off x="3045447" y="1520916"/>
              <a:ext cx="2239390" cy="173213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B992D6-CE3C-2EC5-D8C9-1CB3A617540A}"/>
                </a:ext>
              </a:extLst>
            </p:cNvPr>
            <p:cNvSpPr txBox="1"/>
            <p:nvPr/>
          </p:nvSpPr>
          <p:spPr>
            <a:xfrm>
              <a:off x="3083749" y="1643330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A. Gudinas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DDDAF3-FCF4-EC68-A11E-1A03D9AE122A}"/>
              </a:ext>
            </a:extLst>
          </p:cNvPr>
          <p:cNvGrpSpPr/>
          <p:nvPr/>
        </p:nvGrpSpPr>
        <p:grpSpPr>
          <a:xfrm>
            <a:off x="9781890" y="234613"/>
            <a:ext cx="2370988" cy="2949976"/>
            <a:chOff x="5847217" y="-11981"/>
            <a:chExt cx="2370988" cy="294997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F03AD8C-34D8-9409-54AD-FB572E581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7217" y="-11981"/>
              <a:ext cx="2370988" cy="27389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6259FF-C660-CC06-185F-19A63CB47C4A}"/>
                </a:ext>
              </a:extLst>
            </p:cNvPr>
            <p:cNvSpPr txBox="1"/>
            <p:nvPr/>
          </p:nvSpPr>
          <p:spPr>
            <a:xfrm>
              <a:off x="5930315" y="2199331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R. Williams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473766-0999-D2B1-F6EB-AE29C94047DB}"/>
              </a:ext>
            </a:extLst>
          </p:cNvPr>
          <p:cNvGrpSpPr/>
          <p:nvPr/>
        </p:nvGrpSpPr>
        <p:grpSpPr>
          <a:xfrm>
            <a:off x="27703" y="1781841"/>
            <a:ext cx="7343930" cy="3802072"/>
            <a:chOff x="5125078" y="2330243"/>
            <a:chExt cx="7343930" cy="3802072"/>
          </a:xfrm>
        </p:grpSpPr>
        <p:pic>
          <p:nvPicPr>
            <p:cNvPr id="6" name="Picture 5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7ED319C7-A8B4-6388-92E4-F17FEFEAD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432" t="12617" b="14275"/>
            <a:stretch/>
          </p:blipFill>
          <p:spPr>
            <a:xfrm>
              <a:off x="5125078" y="2330243"/>
              <a:ext cx="7066942" cy="3802072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584F6B1-EF89-9B81-E4B3-0523AE1B5C9A}"/>
                </a:ext>
              </a:extLst>
            </p:cNvPr>
            <p:cNvGrpSpPr/>
            <p:nvPr/>
          </p:nvGrpSpPr>
          <p:grpSpPr>
            <a:xfrm>
              <a:off x="5248020" y="3719950"/>
              <a:ext cx="7220988" cy="1815780"/>
              <a:chOff x="4354139" y="2274447"/>
              <a:chExt cx="7220988" cy="181578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71B4CC-0462-0316-2471-DAF6C8C0B864}"/>
                  </a:ext>
                </a:extLst>
              </p:cNvPr>
              <p:cNvSpPr txBox="1"/>
              <p:nvPr/>
            </p:nvSpPr>
            <p:spPr>
              <a:xfrm>
                <a:off x="7282460" y="3351563"/>
                <a:ext cx="127590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Z. Wolters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PhD Student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8716F1-E3DE-B86E-DAAB-FD809CA699CC}"/>
                  </a:ext>
                </a:extLst>
              </p:cNvPr>
              <p:cNvSpPr txBox="1"/>
              <p:nvPr/>
            </p:nvSpPr>
            <p:spPr>
              <a:xfrm>
                <a:off x="4354139" y="2655668"/>
                <a:ext cx="1275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E. Long</a:t>
                </a:r>
              </a:p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PI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79C469-0876-1928-D711-8CC87D228348}"/>
                  </a:ext>
                </a:extLst>
              </p:cNvPr>
              <p:cNvSpPr txBox="1"/>
              <p:nvPr/>
            </p:nvSpPr>
            <p:spPr>
              <a:xfrm>
                <a:off x="10299219" y="2274447"/>
                <a:ext cx="127590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M. McClellan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PhD Student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841CDEE-8DFD-9FB5-8CAF-D17A83521E2D}"/>
                  </a:ext>
                </a:extLst>
              </p:cNvPr>
              <p:cNvSpPr txBox="1"/>
              <p:nvPr/>
            </p:nvSpPr>
            <p:spPr>
              <a:xfrm>
                <a:off x="8080156" y="2401174"/>
                <a:ext cx="127590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D. Ruth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Post Doc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41389D-F356-3258-152E-EA33A6E4D48A}"/>
                  </a:ext>
                </a:extLst>
              </p:cNvPr>
              <p:cNvSpPr txBox="1"/>
              <p:nvPr/>
            </p:nvSpPr>
            <p:spPr>
              <a:xfrm>
                <a:off x="6015308" y="3222093"/>
                <a:ext cx="1275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A. Zec</a:t>
                </a:r>
              </a:p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Post Doc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6E55F0-D902-7D06-2A77-1890431D4CB7}"/>
                  </a:ext>
                </a:extLst>
              </p:cNvPr>
              <p:cNvSpPr txBox="1"/>
              <p:nvPr/>
            </p:nvSpPr>
            <p:spPr>
              <a:xfrm>
                <a:off x="9450972" y="3228616"/>
                <a:ext cx="154605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N. Santiesteban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PI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9DADE9-FB90-6A69-DD4B-DC04696E2BC6}"/>
                  </a:ext>
                </a:extLst>
              </p:cNvPr>
              <p:cNvSpPr txBox="1"/>
              <p:nvPr/>
            </p:nvSpPr>
            <p:spPr>
              <a:xfrm>
                <a:off x="6595165" y="2494499"/>
                <a:ext cx="1275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K. Slifer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PI</a:t>
                </a:r>
              </a:p>
            </p:txBody>
          </p:sp>
        </p:grp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AD67F6CA-67F9-4C83-EF35-AD455D708CF8}"/>
              </a:ext>
            </a:extLst>
          </p:cNvPr>
          <p:cNvSpPr txBox="1">
            <a:spLocks/>
          </p:cNvSpPr>
          <p:nvPr/>
        </p:nvSpPr>
        <p:spPr>
          <a:xfrm>
            <a:off x="225440" y="401189"/>
            <a:ext cx="4818328" cy="1259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Thank you!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F1F25E0-E798-8D54-903A-C08009A2C4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3"/>
          <a:stretch/>
        </p:blipFill>
        <p:spPr>
          <a:xfrm>
            <a:off x="4280215" y="296780"/>
            <a:ext cx="1045498" cy="1304786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2E9F8508-E340-1EE5-640C-58A74F118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" r="34017" b="49"/>
          <a:stretch/>
        </p:blipFill>
        <p:spPr bwMode="auto">
          <a:xfrm>
            <a:off x="2156103" y="5872535"/>
            <a:ext cx="3840227" cy="5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C34B7C-E606-A31D-67B3-C2826B343515}"/>
              </a:ext>
            </a:extLst>
          </p:cNvPr>
          <p:cNvSpPr txBox="1"/>
          <p:nvPr/>
        </p:nvSpPr>
        <p:spPr>
          <a:xfrm>
            <a:off x="3098230" y="5587734"/>
            <a:ext cx="248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&amp; collaborators 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A9653-EBA8-9E6A-78B8-E8484705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495D6-53F3-9141-A5E9-553D5953D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SOLID 2023           Elena Long &lt;elena.long@unh.edu&gt;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779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18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9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ED23DA-39C3-3C36-0832-E6648F513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3651" y="3983936"/>
            <a:ext cx="8707065" cy="14194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A66AF-75E3-5053-71F1-61EF5ED85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23EBF-6CD3-B0B2-8589-86CC436E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7F4DA-2755-6B8A-513A-D13365555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829D03-FC92-F29A-3015-C724CC2961A5}"/>
                  </a:ext>
                </a:extLst>
              </p:cNvPr>
              <p:cNvSpPr txBox="1"/>
              <p:nvPr/>
            </p:nvSpPr>
            <p:spPr>
              <a:xfrm>
                <a:off x="3409405" y="2735564"/>
                <a:ext cx="45498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=25% 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=0.65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=100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nA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829D03-FC92-F29A-3015-C724CC296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405" y="2735564"/>
                <a:ext cx="4549835" cy="276999"/>
              </a:xfrm>
              <a:prstGeom prst="rect">
                <a:avLst/>
              </a:prstGeom>
              <a:blipFill>
                <a:blip r:embed="rId3"/>
                <a:stretch>
                  <a:fillRect l="-1205" t="-4444" r="-1339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1839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2984-9C77-C712-80CB-ABC6F7E74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Observables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the polarized deuteron cross section, there are four asymmetry terms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Electron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helicity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Vector polarization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Tensor polarization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Integrating electron helicity suppresses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𝑒𝑑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Switching between positive and negative vector polarizations and integrating suppresses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0D11A-EF40-07C8-A19C-FA1144F4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0CD43-8F30-F59C-C757-8348B050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8364F-57C7-8DF5-9B65-866B5C52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D7A2A7-445A-A7A5-A440-CC8EAF174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3429000"/>
            <a:ext cx="10180320" cy="103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FE9C85-B57B-3FBF-4F90-91BC1CDCCABA}"/>
              </a:ext>
            </a:extLst>
          </p:cNvPr>
          <p:cNvSpPr txBox="1"/>
          <p:nvPr/>
        </p:nvSpPr>
        <p:spPr>
          <a:xfrm>
            <a:off x="5249458" y="6001769"/>
            <a:ext cx="694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W. </a:t>
            </a:r>
            <a:r>
              <a:rPr lang="en-US" dirty="0" err="1"/>
              <a:t>Leidemann</a:t>
            </a:r>
            <a:r>
              <a:rPr lang="en-US" dirty="0"/>
              <a:t>, E.L. </a:t>
            </a:r>
            <a:r>
              <a:rPr lang="en-US" dirty="0" err="1"/>
              <a:t>Tomusiak</a:t>
            </a:r>
            <a:r>
              <a:rPr lang="en-US" dirty="0"/>
              <a:t>, H. </a:t>
            </a:r>
            <a:r>
              <a:rPr lang="en-US" dirty="0" err="1"/>
              <a:t>Arenhovel</a:t>
            </a:r>
            <a:r>
              <a:rPr lang="en-US" dirty="0"/>
              <a:t>, Phys. Rev. C 43, 1022 (1991)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52CD0D-F26A-A4A7-6696-84BA94BD5E64}"/>
              </a:ext>
            </a:extLst>
          </p:cNvPr>
          <p:cNvGrpSpPr/>
          <p:nvPr/>
        </p:nvGrpSpPr>
        <p:grpSpPr>
          <a:xfrm>
            <a:off x="5751261" y="3758499"/>
            <a:ext cx="677817" cy="772057"/>
            <a:chOff x="5751261" y="3758499"/>
            <a:chExt cx="677817" cy="77205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4D3C69E-04F5-C3BC-3F6A-E7AF62E3597D}"/>
                </a:ext>
              </a:extLst>
            </p:cNvPr>
            <p:cNvCxnSpPr/>
            <p:nvPr/>
          </p:nvCxnSpPr>
          <p:spPr>
            <a:xfrm>
              <a:off x="5751261" y="3758499"/>
              <a:ext cx="447740" cy="4477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E6366E-8A23-F288-DFF3-0FB4AD10027C}"/>
                    </a:ext>
                  </a:extLst>
                </p:cNvPr>
                <p:cNvSpPr txBox="1"/>
                <p:nvPr/>
              </p:nvSpPr>
              <p:spPr>
                <a:xfrm>
                  <a:off x="6148553" y="4099669"/>
                  <a:ext cx="28052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E6366E-8A23-F288-DFF3-0FB4AD1002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8553" y="4099669"/>
                  <a:ext cx="280525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FE6EDA-D58E-ECDC-2B70-50BA2F4B1F3B}"/>
              </a:ext>
            </a:extLst>
          </p:cNvPr>
          <p:cNvGrpSpPr/>
          <p:nvPr/>
        </p:nvGrpSpPr>
        <p:grpSpPr>
          <a:xfrm>
            <a:off x="8717576" y="3775115"/>
            <a:ext cx="665205" cy="790975"/>
            <a:chOff x="5751261" y="3758499"/>
            <a:chExt cx="665205" cy="790975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986FA6-B622-8D74-9B1B-EEF7B7631D7B}"/>
                </a:ext>
              </a:extLst>
            </p:cNvPr>
            <p:cNvCxnSpPr/>
            <p:nvPr/>
          </p:nvCxnSpPr>
          <p:spPr>
            <a:xfrm>
              <a:off x="5751261" y="3758499"/>
              <a:ext cx="447740" cy="4477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E1B32A3-50EC-1152-0046-822900AC0CDF}"/>
                    </a:ext>
                  </a:extLst>
                </p:cNvPr>
                <p:cNvSpPr txBox="1"/>
                <p:nvPr/>
              </p:nvSpPr>
              <p:spPr>
                <a:xfrm>
                  <a:off x="6135941" y="4118587"/>
                  <a:ext cx="28052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E1B32A3-50EC-1152-0046-822900AC0C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5941" y="4118587"/>
                  <a:ext cx="280525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E291FB-E50D-DF17-BE52-FA0119E8C8B3}"/>
              </a:ext>
            </a:extLst>
          </p:cNvPr>
          <p:cNvGrpSpPr/>
          <p:nvPr/>
        </p:nvGrpSpPr>
        <p:grpSpPr>
          <a:xfrm>
            <a:off x="6429078" y="3553446"/>
            <a:ext cx="1803142" cy="739718"/>
            <a:chOff x="6429078" y="3553446"/>
            <a:chExt cx="1803142" cy="7397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D67F14-5009-EC1F-0556-8263B714E598}"/>
                    </a:ext>
                  </a:extLst>
                </p:cNvPr>
                <p:cNvSpPr txBox="1"/>
                <p:nvPr/>
              </p:nvSpPr>
              <p:spPr>
                <a:xfrm>
                  <a:off x="6429078" y="3553446"/>
                  <a:ext cx="57868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4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D67F14-5009-EC1F-0556-8263B714E5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078" y="3553446"/>
                  <a:ext cx="578685" cy="7386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76742F0-E79A-3CBB-3188-B759DFFE9198}"/>
                    </a:ext>
                  </a:extLst>
                </p:cNvPr>
                <p:cNvSpPr txBox="1"/>
                <p:nvPr/>
              </p:nvSpPr>
              <p:spPr>
                <a:xfrm>
                  <a:off x="7653535" y="3554500"/>
                  <a:ext cx="57868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4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76742F0-E79A-3CBB-3188-B759DFFE91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3535" y="3554500"/>
                  <a:ext cx="578685" cy="73866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4E0FE9-1AB4-8E5B-EE27-1F3CE974B4EE}"/>
                  </a:ext>
                </a:extLst>
              </p:cNvPr>
              <p:cNvSpPr txBox="1"/>
              <p:nvPr/>
            </p:nvSpPr>
            <p:spPr>
              <a:xfrm>
                <a:off x="8978890" y="3555554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4E0FE9-1AB4-8E5B-EE27-1F3CE974B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890" y="3555554"/>
                <a:ext cx="578685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row: Down 21">
            <a:extLst>
              <a:ext uri="{FF2B5EF4-FFF2-40B4-BE49-F238E27FC236}">
                <a16:creationId xmlns:a16="http://schemas.microsoft.com/office/drawing/2014/main" id="{590550AA-4260-DFC8-B529-351A66D112BA}"/>
              </a:ext>
            </a:extLst>
          </p:cNvPr>
          <p:cNvSpPr/>
          <p:nvPr/>
        </p:nvSpPr>
        <p:spPr>
          <a:xfrm>
            <a:off x="10417173" y="2793647"/>
            <a:ext cx="677547" cy="835471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3C2984-9C77-C712-80CB-ABC6F7E74F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3C2984-9C77-C712-80CB-ABC6F7E74F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01168" lvl="1" indent="0">
                  <a:buNone/>
                </a:pPr>
                <a:r>
                  <a:rPr lang="en-US" dirty="0"/>
                  <a:t>Observables most simply accessible using tensor enhanced &amp; unpolarized measurements</a:t>
                </a:r>
              </a:p>
              <a:p>
                <a:pPr lvl="1"/>
                <a:r>
                  <a:rPr lang="en-US" dirty="0"/>
                  <a:t>Tensor polarized: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Unpolarized: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en-US" dirty="0"/>
              </a:p>
              <a:p>
                <a:pPr marL="201168" lvl="1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201168" lvl="1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201168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0D11A-EF40-07C8-A19C-FA1144F4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0CD43-8F30-F59C-C757-8348B050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8364F-57C7-8DF5-9B65-866B5C52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6E0E2-0216-48BD-FB36-C64C70B669AE}"/>
                  </a:ext>
                </a:extLst>
              </p:cNvPr>
              <p:cNvSpPr txBox="1"/>
              <p:nvPr/>
            </p:nvSpPr>
            <p:spPr>
              <a:xfrm>
                <a:off x="4843549" y="4107372"/>
                <a:ext cx="2712987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𝑓𝑄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6E0E2-0216-48BD-FB36-C64C70B66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549" y="4107372"/>
                <a:ext cx="2712987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2191B15D-9387-1E3A-D2BD-F8E72ADF85F3}"/>
              </a:ext>
            </a:extLst>
          </p:cNvPr>
          <p:cNvGrpSpPr/>
          <p:nvPr/>
        </p:nvGrpSpPr>
        <p:grpSpPr>
          <a:xfrm>
            <a:off x="1407457" y="5258171"/>
            <a:ext cx="10759145" cy="931879"/>
            <a:chOff x="1407457" y="5258171"/>
            <a:chExt cx="10759145" cy="93187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27F9FEE-1EA6-F2BB-604B-688E73213F64}"/>
                </a:ext>
              </a:extLst>
            </p:cNvPr>
            <p:cNvCxnSpPr/>
            <p:nvPr/>
          </p:nvCxnSpPr>
          <p:spPr>
            <a:xfrm>
              <a:off x="1407457" y="5701782"/>
              <a:ext cx="1075914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612F183-B137-CD1F-69D1-2236E625D708}"/>
                    </a:ext>
                  </a:extLst>
                </p:cNvPr>
                <p:cNvSpPr txBox="1"/>
                <p:nvPr/>
              </p:nvSpPr>
              <p:spPr>
                <a:xfrm>
                  <a:off x="11333334" y="5717391"/>
                  <a:ext cx="28341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612F183-B137-CD1F-69D1-2236E625D7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3334" y="5717391"/>
                  <a:ext cx="283411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01A8FC-86AB-57D4-88B4-381D73B72EA0}"/>
                    </a:ext>
                  </a:extLst>
                </p:cNvPr>
                <p:cNvSpPr txBox="1"/>
                <p:nvPr/>
              </p:nvSpPr>
              <p:spPr>
                <a:xfrm>
                  <a:off x="5002430" y="5759163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0.8−1.8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01A8FC-86AB-57D4-88B4-381D73B72E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2430" y="5759163"/>
                  <a:ext cx="1805414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FF883B-4C36-0A50-4C90-DC0B3AA63F1C}"/>
                </a:ext>
              </a:extLst>
            </p:cNvPr>
            <p:cNvSpPr txBox="1"/>
            <p:nvPr/>
          </p:nvSpPr>
          <p:spPr>
            <a:xfrm>
              <a:off x="4843549" y="5258171"/>
              <a:ext cx="2504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Quasi-Elastic/SRC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6740F8-3400-CDDB-EDBB-2C8563C43A41}"/>
              </a:ext>
            </a:extLst>
          </p:cNvPr>
          <p:cNvGrpSpPr/>
          <p:nvPr/>
        </p:nvGrpSpPr>
        <p:grpSpPr>
          <a:xfrm>
            <a:off x="9366106" y="5258171"/>
            <a:ext cx="1925781" cy="938852"/>
            <a:chOff x="9366106" y="5258171"/>
            <a:chExt cx="1925781" cy="9388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90593EB-8A80-5A73-3013-75AC3DAB204D}"/>
                    </a:ext>
                  </a:extLst>
                </p:cNvPr>
                <p:cNvSpPr txBox="1"/>
                <p:nvPr/>
              </p:nvSpPr>
              <p:spPr>
                <a:xfrm>
                  <a:off x="10257163" y="5766136"/>
                  <a:ext cx="28052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90593EB-8A80-5A73-3013-75AC3DAB20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163" y="5766136"/>
                  <a:ext cx="280526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62E74A-9532-94E4-60B4-40CA1F9FDBA6}"/>
                </a:ext>
              </a:extLst>
            </p:cNvPr>
            <p:cNvSpPr txBox="1"/>
            <p:nvPr/>
          </p:nvSpPr>
          <p:spPr>
            <a:xfrm>
              <a:off x="9366106" y="5258171"/>
              <a:ext cx="1925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Elastic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197A97-15AB-05BE-0652-89F9E6A5C974}"/>
              </a:ext>
            </a:extLst>
          </p:cNvPr>
          <p:cNvGrpSpPr/>
          <p:nvPr/>
        </p:nvGrpSpPr>
        <p:grpSpPr>
          <a:xfrm>
            <a:off x="1312606" y="5262312"/>
            <a:ext cx="2006115" cy="927738"/>
            <a:chOff x="1312606" y="5262312"/>
            <a:chExt cx="2006115" cy="927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4E4C0B1-5983-33CA-47E4-A39FD4BDAAC2}"/>
                    </a:ext>
                  </a:extLst>
                </p:cNvPr>
                <p:cNvSpPr txBox="1"/>
                <p:nvPr/>
              </p:nvSpPr>
              <p:spPr>
                <a:xfrm>
                  <a:off x="1312606" y="5759163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&lt;0.5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4E4C0B1-5983-33CA-47E4-A39FD4BDAA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606" y="5759163"/>
                  <a:ext cx="1805414" cy="4308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BA0EF9-DF4E-03F7-4204-8B0B6E327102}"/>
                </a:ext>
              </a:extLst>
            </p:cNvPr>
            <p:cNvSpPr txBox="1"/>
            <p:nvPr/>
          </p:nvSpPr>
          <p:spPr>
            <a:xfrm>
              <a:off x="1434503" y="5262312"/>
              <a:ext cx="1884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DIS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2FFE2B-E7AD-CA3D-956C-35D5CCB95A38}"/>
                  </a:ext>
                </a:extLst>
              </p:cNvPr>
              <p:cNvSpPr txBox="1"/>
              <p:nvPr/>
            </p:nvSpPr>
            <p:spPr>
              <a:xfrm>
                <a:off x="1149927" y="3882680"/>
                <a:ext cx="2003177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2FFE2B-E7AD-CA3D-956C-35D5CCB95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927" y="3882680"/>
                <a:ext cx="2003177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A9CE41-5508-D981-1842-4D554017ACA1}"/>
                  </a:ext>
                </a:extLst>
              </p:cNvPr>
              <p:cNvSpPr txBox="1"/>
              <p:nvPr/>
            </p:nvSpPr>
            <p:spPr>
              <a:xfrm>
                <a:off x="9561971" y="3863734"/>
                <a:ext cx="1710404" cy="8037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A9CE41-5508-D981-1842-4D554017A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971" y="3863734"/>
                <a:ext cx="1710404" cy="8037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56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236797" y="2038483"/>
            <a:ext cx="7910843" cy="399084"/>
            <a:chOff x="1879911" y="3672189"/>
            <a:chExt cx="7910843" cy="399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879911" y="3672189"/>
                  <a:ext cx="2529219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911" y="3672189"/>
                  <a:ext cx="2529219" cy="39908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169" r="-723" b="-2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6463433" y="3687065"/>
              <a:ext cx="3327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Scattering on Unpolarized Targets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146543" y="2541950"/>
            <a:ext cx="7386716" cy="369332"/>
            <a:chOff x="2789657" y="4175656"/>
            <a:chExt cx="738671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990" r="-132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6463433" y="4175656"/>
              <a:ext cx="3712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Scattering on Vector Polarized Targets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115585" y="3015665"/>
            <a:ext cx="7415995" cy="384208"/>
            <a:chOff x="2788847" y="4649371"/>
            <a:chExt cx="7415995" cy="384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788847" y="4649371"/>
                  <a:ext cx="32405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8847" y="4649371"/>
                  <a:ext cx="324056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188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/>
            <p:cNvSpPr txBox="1"/>
            <p:nvPr/>
          </p:nvSpPr>
          <p:spPr>
            <a:xfrm>
              <a:off x="6463433" y="4664247"/>
              <a:ext cx="3741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Scattering on Tensor-Polarized Targets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578" y="6026124"/>
            <a:ext cx="3604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 </a:t>
            </a:r>
            <a:r>
              <a:rPr lang="en-US" sz="1400" dirty="0" err="1"/>
              <a:t>Hoodbhoy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, </a:t>
            </a:r>
            <a:r>
              <a:rPr lang="en-US" sz="1400" dirty="0" err="1"/>
              <a:t>Nucl</a:t>
            </a:r>
            <a:r>
              <a:rPr lang="en-US" sz="1400" dirty="0"/>
              <a:t>. Phys. </a:t>
            </a:r>
            <a:r>
              <a:rPr lang="en-US" sz="1400" b="1" dirty="0"/>
              <a:t>B312,</a:t>
            </a:r>
            <a:r>
              <a:rPr lang="en-US" sz="1400" dirty="0"/>
              <a:t> 571 (1989)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94"/>
          <a:stretch/>
        </p:blipFill>
        <p:spPr>
          <a:xfrm>
            <a:off x="1745940" y="3769859"/>
            <a:ext cx="8154518" cy="977183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8" b="30607"/>
          <a:stretch/>
        </p:blipFill>
        <p:spPr>
          <a:xfrm>
            <a:off x="1748215" y="4732166"/>
            <a:ext cx="8154518" cy="4949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6" b="217"/>
          <a:stretch/>
        </p:blipFill>
        <p:spPr>
          <a:xfrm>
            <a:off x="1750487" y="5227094"/>
            <a:ext cx="8154518" cy="63945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>
                <a:blip r:embed="rId7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445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793" y="5879973"/>
            <a:ext cx="3168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 Slifer, </a:t>
            </a:r>
            <a:r>
              <a:rPr lang="en-US" sz="14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JLab C12-13-011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/>
              <p:cNvSpPr>
                <a:spLocks noGrp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/>
                  <a:t>All conventional </a:t>
                </a:r>
                <a:r>
                  <a:rPr lang="en-US" sz="2800" b="1" dirty="0"/>
                  <a:t>models predict small or vanishing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br>
                  <a:rPr lang="en-US" sz="2800" b="1" dirty="0"/>
                </a:br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18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  <a:blipFill>
                <a:blip r:embed="rId3"/>
                <a:stretch>
                  <a:fillRect l="-398" t="-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/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probes nuclear effects at quark resolution!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  <a:blipFill>
                <a:blip r:embed="rId4"/>
                <a:stretch>
                  <a:fillRect t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7CE402B-3B4B-4BC3-9F29-24F872AF7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7224"/>
            <a:ext cx="6211110" cy="4288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37CFB-2FE0-47EC-B6DD-4CE7A3CB0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8758" y="504909"/>
            <a:ext cx="3123535" cy="83406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107B0D-A1A1-47A7-95C8-FECCB4AB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30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793" y="5879973"/>
            <a:ext cx="3168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 Slifer, </a:t>
            </a:r>
            <a:r>
              <a:rPr lang="en-US" sz="14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JLab C12-13-011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/>
              <p:cNvSpPr>
                <a:spLocks noGrp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/>
                  <a:t>All conventional </a:t>
                </a:r>
                <a:r>
                  <a:rPr lang="en-US" sz="2800" b="1" dirty="0"/>
                  <a:t>models predict small or vanishing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br>
                  <a:rPr lang="en-US" sz="2800" b="1" dirty="0"/>
                </a:br>
                <a:endParaRPr lang="en-US" sz="2800" b="1" dirty="0"/>
              </a:p>
              <a:p>
                <a:pPr lvl="2"/>
                <a:r>
                  <a:rPr lang="en-US" sz="2800" dirty="0"/>
                  <a:t>HERMES found something very different!</a:t>
                </a:r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18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  <a:blipFill>
                <a:blip r:embed="rId4"/>
                <a:stretch>
                  <a:fillRect l="-398" t="-2821" r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/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probes nuclear effects at quark resolution!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  <a:blipFill>
                <a:blip r:embed="rId6"/>
                <a:stretch>
                  <a:fillRect t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95676D4-F615-4E13-B8D7-C3B5BE50D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8758" y="504909"/>
            <a:ext cx="3123535" cy="83406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A1E7B-16D8-4175-B63B-9CD774625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44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793" y="5879973"/>
            <a:ext cx="3168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 Slifer, </a:t>
            </a:r>
            <a:r>
              <a:rPr lang="en-US" sz="14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JLab C12-13-011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/>
              <p:cNvSpPr>
                <a:spLocks noGrp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/>
                  <a:t>All conventional </a:t>
                </a:r>
                <a:r>
                  <a:rPr lang="en-US" sz="2800" b="1" dirty="0"/>
                  <a:t>models predict small or vanishing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br>
                  <a:rPr lang="en-US" sz="2800" b="1" dirty="0"/>
                </a:br>
                <a:endParaRPr lang="en-US" sz="2800" b="1" dirty="0"/>
              </a:p>
              <a:p>
                <a:pPr lvl="2"/>
                <a:r>
                  <a:rPr lang="en-US" sz="2800" dirty="0"/>
                  <a:t>HERMES found something very different!</a:t>
                </a:r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18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  <a:blipFill>
                <a:blip r:embed="rId4"/>
                <a:stretch>
                  <a:fillRect l="-398" t="-2821" r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9958256" y="4476208"/>
            <a:ext cx="1360831" cy="688644"/>
            <a:chOff x="9968416" y="4455888"/>
            <a:chExt cx="1360831" cy="688644"/>
          </a:xfrm>
        </p:grpSpPr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9968416" y="4455888"/>
              <a:ext cx="428437" cy="319312"/>
            </a:xfrm>
            <a:prstGeom prst="straightConnector1">
              <a:avLst/>
            </a:prstGeom>
            <a:ln w="22225">
              <a:solidFill>
                <a:srgbClr val="0070C0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108272" y="4775200"/>
                  <a:ext cx="122097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400" b="0" dirty="0">
                      <a:solidFill>
                        <a:srgbClr val="0070C0"/>
                      </a:solidFill>
                    </a:rPr>
                    <a:t>Only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~2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8272" y="4775200"/>
                  <a:ext cx="1220975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5500" t="-26667" r="-500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/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probes nuclear effects at quark resolution!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  <a:blipFill>
                <a:blip r:embed="rId6"/>
                <a:stretch>
                  <a:fillRect t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93AAA00-F8DE-4B56-82BA-840A1CE5E7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8758" y="504909"/>
            <a:ext cx="3123535" cy="83406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29058-D4B9-4F8F-9271-07C7AF00A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39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12/8/2023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SOLID 2023           Elena Long &lt;elena.long@unh.edu&gt;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793" y="5879973"/>
            <a:ext cx="3168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 Slifer, </a:t>
            </a:r>
            <a:r>
              <a:rPr lang="en-US" sz="14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JLab C12-13-011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/>
              <p:cNvSpPr>
                <a:spLocks noGrp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/>
                  <a:t>All conventional </a:t>
                </a:r>
                <a:r>
                  <a:rPr lang="en-US" sz="2800" b="1" dirty="0"/>
                  <a:t>models predict small or vanishing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br>
                  <a:rPr lang="en-US" sz="2800" b="1" dirty="0"/>
                </a:br>
                <a:endParaRPr lang="en-US" sz="2800" b="1" dirty="0"/>
              </a:p>
              <a:p>
                <a:pPr lvl="2"/>
                <a:r>
                  <a:rPr lang="en-US" sz="2800" dirty="0"/>
                  <a:t>HERMES found something very different!</a:t>
                </a:r>
                <a:br>
                  <a:rPr lang="en-US" sz="2800" dirty="0"/>
                </a:br>
                <a:endParaRPr lang="en-US" sz="2800" dirty="0"/>
              </a:p>
              <a:p>
                <a:pPr lvl="1"/>
                <a:r>
                  <a:rPr lang="en-US" sz="2800" dirty="0"/>
                  <a:t>Any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800" dirty="0"/>
                  <a:t> indicates exotic physics</a:t>
                </a:r>
              </a:p>
            </p:txBody>
          </p:sp>
        </mc:Choice>
        <mc:Fallback xmlns="">
          <p:sp>
            <p:nvSpPr>
              <p:cNvPr id="18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  <a:blipFill>
                <a:blip r:embed="rId7"/>
                <a:stretch>
                  <a:fillRect l="-398" t="-2821" r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/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probes nuclear effects at quark resolution!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  <a:blipFill>
                <a:blip r:embed="rId8"/>
                <a:stretch>
                  <a:fillRect t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F12FE56-1E55-4E61-9238-6CF676E88487}"/>
              </a:ext>
            </a:extLst>
          </p:cNvPr>
          <p:cNvSpPr/>
          <p:nvPr/>
        </p:nvSpPr>
        <p:spPr>
          <a:xfrm>
            <a:off x="4523982" y="6010551"/>
            <a:ext cx="261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S Kumano, PRD </a:t>
            </a:r>
            <a:r>
              <a:rPr 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82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 017501 (2010)</a:t>
            </a:r>
            <a:endParaRPr lang="en-US" sz="1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D4D8D4-467A-433B-925C-93FF0656EEAE}"/>
              </a:ext>
            </a:extLst>
          </p:cNvPr>
          <p:cNvCxnSpPr>
            <a:cxnSpLocks/>
          </p:cNvCxnSpPr>
          <p:nvPr/>
        </p:nvCxnSpPr>
        <p:spPr>
          <a:xfrm flipV="1">
            <a:off x="8679978" y="4421876"/>
            <a:ext cx="579150" cy="313898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41E6BF-57BF-4EB4-924A-212EA3BFBC6A}"/>
              </a:ext>
            </a:extLst>
          </p:cNvPr>
          <p:cNvCxnSpPr>
            <a:cxnSpLocks/>
          </p:cNvCxnSpPr>
          <p:nvPr/>
        </p:nvCxnSpPr>
        <p:spPr>
          <a:xfrm flipH="1" flipV="1">
            <a:off x="7635923" y="3084395"/>
            <a:ext cx="272955" cy="1622138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FD882A8-D72A-4287-A2E1-F444EA51147D}"/>
              </a:ext>
            </a:extLst>
          </p:cNvPr>
          <p:cNvSpPr txBox="1"/>
          <p:nvPr/>
        </p:nvSpPr>
        <p:spPr>
          <a:xfrm>
            <a:off x="6060539" y="4618082"/>
            <a:ext cx="553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>
                <a:solidFill>
                  <a:srgbClr val="FF9900"/>
                </a:solidFill>
              </a:rPr>
              <a:t>Indicates significant tensor </a:t>
            </a:r>
            <a:br>
              <a:rPr lang="en-US" sz="2400" dirty="0">
                <a:solidFill>
                  <a:srgbClr val="FF9900"/>
                </a:solidFill>
              </a:rPr>
            </a:br>
            <a:r>
              <a:rPr lang="en-US" sz="2400" dirty="0">
                <a:solidFill>
                  <a:srgbClr val="FF9900"/>
                </a:solidFill>
              </a:rPr>
              <a:t>polarization in antiquark distributions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F8267D-D4C1-4AB4-BBA6-D0A16AB6E4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8758" y="504909"/>
            <a:ext cx="3123535" cy="83406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638ED-4770-49E0-AA8A-0D03E78E8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9C2F8E-4123-DD27-3A9A-6E9315061FA2}"/>
              </a:ext>
            </a:extLst>
          </p:cNvPr>
          <p:cNvGrpSpPr/>
          <p:nvPr/>
        </p:nvGrpSpPr>
        <p:grpSpPr>
          <a:xfrm>
            <a:off x="8748520" y="1001551"/>
            <a:ext cx="3135256" cy="2219049"/>
            <a:chOff x="6240809" y="1998718"/>
            <a:chExt cx="5890228" cy="41689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C0DD03-3179-4E98-0AAB-775DEDD2E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3"/>
            <a:stretch/>
          </p:blipFill>
          <p:spPr>
            <a:xfrm>
              <a:off x="6305012" y="1998718"/>
              <a:ext cx="5826025" cy="416894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D77AF5A-9EAD-894E-E11D-89F2AB8E4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82" r="94241" b="51722"/>
            <a:stretch/>
          </p:blipFill>
          <p:spPr>
            <a:xfrm>
              <a:off x="6240809" y="3398746"/>
              <a:ext cx="360291" cy="612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556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10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22570</TotalTime>
  <Words>1756</Words>
  <Application>Microsoft Office PowerPoint</Application>
  <PresentationFormat>Widescreen</PresentationFormat>
  <Paragraphs>342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Calibri Light</vt:lpstr>
      <vt:lpstr>Cambria Math</vt:lpstr>
      <vt:lpstr>Chalkboard</vt:lpstr>
      <vt:lpstr>CMU Serif</vt:lpstr>
      <vt:lpstr>Retrospect</vt:lpstr>
      <vt:lpstr>Tensor Spin Structure Function b1 &amp;  Quasi-Elastic Asymmetry Azz for Deuteron</vt:lpstr>
      <vt:lpstr>What is Tensor Polarization?</vt:lpstr>
      <vt:lpstr>Tensor Observables</vt:lpstr>
      <vt:lpstr>Tensor Asymmetry A_zz</vt:lpstr>
      <vt:lpstr>Tensor Structure Function, b_1</vt:lpstr>
      <vt:lpstr>Tensor Structure Function, b_1</vt:lpstr>
      <vt:lpstr>Tensor Structure Function, b_1</vt:lpstr>
      <vt:lpstr>Tensor Structure Function, b_1</vt:lpstr>
      <vt:lpstr>Tensor Structure Function, b_1</vt:lpstr>
      <vt:lpstr>Tensor Structure Function, b_1</vt:lpstr>
      <vt:lpstr>Tensor Structure Function, b_1</vt:lpstr>
      <vt:lpstr>b_1 Kinematics</vt:lpstr>
      <vt:lpstr>LOI12-21-004:  b1 with SoLID @ 8.8 GeV Beam, 7 PAC days</vt:lpstr>
      <vt:lpstr>A_zz and T_20    E12-15-005: Quasi-Elastic and Elastic Deuteron Tensor Asymmetries</vt:lpstr>
      <vt:lpstr>Deuteron Wavefunction</vt:lpstr>
      <vt:lpstr>Relativistic NN Bound System</vt:lpstr>
      <vt:lpstr>Kinematics</vt:lpstr>
      <vt:lpstr>First Measurement of Quasi-Elastic A_zz</vt:lpstr>
      <vt:lpstr>LOI12-21-002:  Azz with SoLID @ 6.6 GeV Beam, 7 PAC days</vt:lpstr>
      <vt:lpstr>PowerPoint Presentation</vt:lpstr>
      <vt:lpstr>PowerPoint Presentation</vt:lpstr>
      <vt:lpstr>Backup Slides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1104</cp:revision>
  <dcterms:created xsi:type="dcterms:W3CDTF">2013-12-10T16:21:31Z</dcterms:created>
  <dcterms:modified xsi:type="dcterms:W3CDTF">2023-12-08T15:22:48Z</dcterms:modified>
</cp:coreProperties>
</file>