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1" r:id="rId13"/>
    <p:sldId id="273" r:id="rId14"/>
    <p:sldId id="274" r:id="rId15"/>
    <p:sldId id="275" r:id="rId16"/>
    <p:sldId id="27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F4A74-3AAA-4E4B-9CC2-5268FF5ECBA1}" v="162" dt="2023-10-30T13:35:15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comini, Gabriele" userId="22a1e06b-9c9d-4ae4-8e52-c4a851d35ef7" providerId="ADAL" clId="{926F4A74-3AAA-4E4B-9CC2-5268FF5ECBA1}"/>
    <pc:docChg chg="undo custSel addSld delSld modSld">
      <pc:chgData name="Giacomini, Gabriele" userId="22a1e06b-9c9d-4ae4-8e52-c4a851d35ef7" providerId="ADAL" clId="{926F4A74-3AAA-4E4B-9CC2-5268FF5ECBA1}" dt="2023-10-30T15:14:18.737" v="8315" actId="1076"/>
      <pc:docMkLst>
        <pc:docMk/>
      </pc:docMkLst>
      <pc:sldChg chg="modSp mod">
        <pc:chgData name="Giacomini, Gabriele" userId="22a1e06b-9c9d-4ae4-8e52-c4a851d35ef7" providerId="ADAL" clId="{926F4A74-3AAA-4E4B-9CC2-5268FF5ECBA1}" dt="2023-10-26T17:00:31.548" v="3513" actId="20577"/>
        <pc:sldMkLst>
          <pc:docMk/>
          <pc:sldMk cId="2246755923" sldId="256"/>
        </pc:sldMkLst>
        <pc:spChg chg="mod">
          <ac:chgData name="Giacomini, Gabriele" userId="22a1e06b-9c9d-4ae4-8e52-c4a851d35ef7" providerId="ADAL" clId="{926F4A74-3AAA-4E4B-9CC2-5268FF5ECBA1}" dt="2023-10-26T16:57:45.585" v="3465" actId="403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Giacomini, Gabriele" userId="22a1e06b-9c9d-4ae4-8e52-c4a851d35ef7" providerId="ADAL" clId="{926F4A74-3AAA-4E4B-9CC2-5268FF5ECBA1}" dt="2023-10-26T17:00:31.548" v="3513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Giacomini, Gabriele" userId="22a1e06b-9c9d-4ae4-8e52-c4a851d35ef7" providerId="ADAL" clId="{926F4A74-3AAA-4E4B-9CC2-5268FF5ECBA1}" dt="2023-10-26T16:59:49.984" v="3491"/>
          <ac:spMkLst>
            <pc:docMk/>
            <pc:sldMk cId="2246755923" sldId="256"/>
            <ac:spMk id="4" creationId="{BD0F4563-AB5E-1F4E-B28C-08AC1323034C}"/>
          </ac:spMkLst>
        </pc:spChg>
      </pc:sldChg>
      <pc:sldChg chg="addSp delSp modSp mod">
        <pc:chgData name="Giacomini, Gabriele" userId="22a1e06b-9c9d-4ae4-8e52-c4a851d35ef7" providerId="ADAL" clId="{926F4A74-3AAA-4E4B-9CC2-5268FF5ECBA1}" dt="2023-10-27T18:47:00.036" v="7950" actId="692"/>
        <pc:sldMkLst>
          <pc:docMk/>
          <pc:sldMk cId="4205638782" sldId="262"/>
        </pc:sldMkLst>
        <pc:spChg chg="add mod">
          <ac:chgData name="Giacomini, Gabriele" userId="22a1e06b-9c9d-4ae4-8e52-c4a851d35ef7" providerId="ADAL" clId="{926F4A74-3AAA-4E4B-9CC2-5268FF5ECBA1}" dt="2023-10-27T18:46:15.380" v="7936" actId="1037"/>
          <ac:spMkLst>
            <pc:docMk/>
            <pc:sldMk cId="4205638782" sldId="262"/>
            <ac:spMk id="3" creationId="{B1487534-72B4-B691-25BA-022531C942EB}"/>
          </ac:spMkLst>
        </pc:spChg>
        <pc:spChg chg="mod">
          <ac:chgData name="Giacomini, Gabriele" userId="22a1e06b-9c9d-4ae4-8e52-c4a851d35ef7" providerId="ADAL" clId="{926F4A74-3AAA-4E4B-9CC2-5268FF5ECBA1}" dt="2023-10-26T15:49:54.436" v="80" actId="1076"/>
          <ac:spMkLst>
            <pc:docMk/>
            <pc:sldMk cId="4205638782" sldId="262"/>
            <ac:spMk id="4" creationId="{C909A308-39A2-816E-C8CE-74622C2C2B4E}"/>
          </ac:spMkLst>
        </pc:spChg>
        <pc:spChg chg="add mod">
          <ac:chgData name="Giacomini, Gabriele" userId="22a1e06b-9c9d-4ae4-8e52-c4a851d35ef7" providerId="ADAL" clId="{926F4A74-3AAA-4E4B-9CC2-5268FF5ECBA1}" dt="2023-10-26T15:48:23.726" v="42" actId="20577"/>
          <ac:spMkLst>
            <pc:docMk/>
            <pc:sldMk cId="4205638782" sldId="262"/>
            <ac:spMk id="5" creationId="{EC1107F0-9C86-8511-D8DC-5BC1701B3444}"/>
          </ac:spMkLst>
        </pc:spChg>
        <pc:spChg chg="mod">
          <ac:chgData name="Giacomini, Gabriele" userId="22a1e06b-9c9d-4ae4-8e52-c4a851d35ef7" providerId="ADAL" clId="{926F4A74-3AAA-4E4B-9CC2-5268FF5ECBA1}" dt="2023-10-26T17:03:10.071" v="3537"/>
          <ac:spMkLst>
            <pc:docMk/>
            <pc:sldMk cId="4205638782" sldId="262"/>
            <ac:spMk id="8" creationId="{121FBF29-1F78-809E-014B-4E691E6966BC}"/>
          </ac:spMkLst>
        </pc:spChg>
        <pc:spChg chg="mod">
          <ac:chgData name="Giacomini, Gabriele" userId="22a1e06b-9c9d-4ae4-8e52-c4a851d35ef7" providerId="ADAL" clId="{926F4A74-3AAA-4E4B-9CC2-5268FF5ECBA1}" dt="2023-10-26T17:06:34.942" v="3563" actId="6549"/>
          <ac:spMkLst>
            <pc:docMk/>
            <pc:sldMk cId="4205638782" sldId="262"/>
            <ac:spMk id="10" creationId="{78666820-B901-8864-BE5E-9A95925484F4}"/>
          </ac:spMkLst>
        </pc:spChg>
        <pc:spChg chg="mod">
          <ac:chgData name="Giacomini, Gabriele" userId="22a1e06b-9c9d-4ae4-8e52-c4a851d35ef7" providerId="ADAL" clId="{926F4A74-3AAA-4E4B-9CC2-5268FF5ECBA1}" dt="2023-10-26T17:11:12.420" v="3721" actId="20577"/>
          <ac:spMkLst>
            <pc:docMk/>
            <pc:sldMk cId="4205638782" sldId="262"/>
            <ac:spMk id="11" creationId="{70D96678-A943-658D-6A9D-8FD132E8DA44}"/>
          </ac:spMkLst>
        </pc:spChg>
        <pc:spChg chg="mod">
          <ac:chgData name="Giacomini, Gabriele" userId="22a1e06b-9c9d-4ae4-8e52-c4a851d35ef7" providerId="ADAL" clId="{926F4A74-3AAA-4E4B-9CC2-5268FF5ECBA1}" dt="2023-10-26T17:06:30.165" v="3562" actId="1076"/>
          <ac:spMkLst>
            <pc:docMk/>
            <pc:sldMk cId="4205638782" sldId="262"/>
            <ac:spMk id="12" creationId="{A9394B20-F8FE-A1A1-53A3-0EF18A5144F8}"/>
          </ac:spMkLst>
        </pc:spChg>
        <pc:spChg chg="mod">
          <ac:chgData name="Giacomini, Gabriele" userId="22a1e06b-9c9d-4ae4-8e52-c4a851d35ef7" providerId="ADAL" clId="{926F4A74-3AAA-4E4B-9CC2-5268FF5ECBA1}" dt="2023-10-26T17:06:19.969" v="3558" actId="1076"/>
          <ac:spMkLst>
            <pc:docMk/>
            <pc:sldMk cId="4205638782" sldId="262"/>
            <ac:spMk id="13" creationId="{4A3E8C12-6419-2905-6F13-E83E744B8E99}"/>
          </ac:spMkLst>
        </pc:spChg>
        <pc:spChg chg="mod">
          <ac:chgData name="Giacomini, Gabriele" userId="22a1e06b-9c9d-4ae4-8e52-c4a851d35ef7" providerId="ADAL" clId="{926F4A74-3AAA-4E4B-9CC2-5268FF5ECBA1}" dt="2023-10-26T17:06:22.649" v="3559" actId="1076"/>
          <ac:spMkLst>
            <pc:docMk/>
            <pc:sldMk cId="4205638782" sldId="262"/>
            <ac:spMk id="14" creationId="{62341DE8-A403-CEA6-FA4A-9DB039258066}"/>
          </ac:spMkLst>
        </pc:spChg>
        <pc:spChg chg="del mod">
          <ac:chgData name="Giacomini, Gabriele" userId="22a1e06b-9c9d-4ae4-8e52-c4a851d35ef7" providerId="ADAL" clId="{926F4A74-3AAA-4E4B-9CC2-5268FF5ECBA1}" dt="2023-10-26T17:04:01.948" v="3539" actId="478"/>
          <ac:spMkLst>
            <pc:docMk/>
            <pc:sldMk cId="4205638782" sldId="262"/>
            <ac:spMk id="15" creationId="{3AFE70D2-4FEE-C688-39D9-5DD224110DBC}"/>
          </ac:spMkLst>
        </pc:spChg>
        <pc:spChg chg="add mod">
          <ac:chgData name="Giacomini, Gabriele" userId="22a1e06b-9c9d-4ae4-8e52-c4a851d35ef7" providerId="ADAL" clId="{926F4A74-3AAA-4E4B-9CC2-5268FF5ECBA1}" dt="2023-10-26T17:06:15.459" v="3557" actId="164"/>
          <ac:spMkLst>
            <pc:docMk/>
            <pc:sldMk cId="4205638782" sldId="262"/>
            <ac:spMk id="18" creationId="{5E7E5530-D1B7-DE55-0411-3599B2B2F0BF}"/>
          </ac:spMkLst>
        </pc:spChg>
        <pc:spChg chg="add mod">
          <ac:chgData name="Giacomini, Gabriele" userId="22a1e06b-9c9d-4ae4-8e52-c4a851d35ef7" providerId="ADAL" clId="{926F4A74-3AAA-4E4B-9CC2-5268FF5ECBA1}" dt="2023-10-26T17:20:37.842" v="3885" actId="1076"/>
          <ac:spMkLst>
            <pc:docMk/>
            <pc:sldMk cId="4205638782" sldId="262"/>
            <ac:spMk id="20" creationId="{A3395DE0-ACB8-9BA7-B012-239FEF5A7A35}"/>
          </ac:spMkLst>
        </pc:spChg>
        <pc:spChg chg="add mod">
          <ac:chgData name="Giacomini, Gabriele" userId="22a1e06b-9c9d-4ae4-8e52-c4a851d35ef7" providerId="ADAL" clId="{926F4A74-3AAA-4E4B-9CC2-5268FF5ECBA1}" dt="2023-10-27T18:46:06.578" v="7931" actId="403"/>
          <ac:spMkLst>
            <pc:docMk/>
            <pc:sldMk cId="4205638782" sldId="262"/>
            <ac:spMk id="22" creationId="{3C3A5997-E499-A8F2-6019-AF2C95BB74E0}"/>
          </ac:spMkLst>
        </pc:spChg>
        <pc:spChg chg="add mod">
          <ac:chgData name="Giacomini, Gabriele" userId="22a1e06b-9c9d-4ae4-8e52-c4a851d35ef7" providerId="ADAL" clId="{926F4A74-3AAA-4E4B-9CC2-5268FF5ECBA1}" dt="2023-10-27T18:46:55.738" v="7949" actId="113"/>
          <ac:spMkLst>
            <pc:docMk/>
            <pc:sldMk cId="4205638782" sldId="262"/>
            <ac:spMk id="23" creationId="{C43C82DC-5376-EFC2-7AFA-16A4058E84A1}"/>
          </ac:spMkLst>
        </pc:spChg>
        <pc:spChg chg="add mod">
          <ac:chgData name="Giacomini, Gabriele" userId="22a1e06b-9c9d-4ae4-8e52-c4a851d35ef7" providerId="ADAL" clId="{926F4A74-3AAA-4E4B-9CC2-5268FF5ECBA1}" dt="2023-10-26T17:13:52.827" v="3830" actId="164"/>
          <ac:spMkLst>
            <pc:docMk/>
            <pc:sldMk cId="4205638782" sldId="262"/>
            <ac:spMk id="25" creationId="{BD152A60-EF80-2903-3ACA-FDC0118CC2F1}"/>
          </ac:spMkLst>
        </pc:spChg>
        <pc:spChg chg="add mod">
          <ac:chgData name="Giacomini, Gabriele" userId="22a1e06b-9c9d-4ae4-8e52-c4a851d35ef7" providerId="ADAL" clId="{926F4A74-3AAA-4E4B-9CC2-5268FF5ECBA1}" dt="2023-10-26T17:21:12.598" v="3893" actId="164"/>
          <ac:spMkLst>
            <pc:docMk/>
            <pc:sldMk cId="4205638782" sldId="262"/>
            <ac:spMk id="29" creationId="{6469506F-EECE-56C8-48CA-D706C994A753}"/>
          </ac:spMkLst>
        </pc:spChg>
        <pc:spChg chg="add mod">
          <ac:chgData name="Giacomini, Gabriele" userId="22a1e06b-9c9d-4ae4-8e52-c4a851d35ef7" providerId="ADAL" clId="{926F4A74-3AAA-4E4B-9CC2-5268FF5ECBA1}" dt="2023-10-26T17:21:38.762" v="3912" actId="1076"/>
          <ac:spMkLst>
            <pc:docMk/>
            <pc:sldMk cId="4205638782" sldId="262"/>
            <ac:spMk id="31" creationId="{BC2D5F84-76D1-F968-ED6E-1AFAB5267556}"/>
          </ac:spMkLst>
        </pc:spChg>
        <pc:spChg chg="add mod">
          <ac:chgData name="Giacomini, Gabriele" userId="22a1e06b-9c9d-4ae4-8e52-c4a851d35ef7" providerId="ADAL" clId="{926F4A74-3AAA-4E4B-9CC2-5268FF5ECBA1}" dt="2023-10-26T17:21:48.178" v="3925" actId="1076"/>
          <ac:spMkLst>
            <pc:docMk/>
            <pc:sldMk cId="4205638782" sldId="262"/>
            <ac:spMk id="32" creationId="{D325F0B8-91C4-10E2-E5EA-96E3734F8CDA}"/>
          </ac:spMkLst>
        </pc:spChg>
        <pc:spChg chg="add mod">
          <ac:chgData name="Giacomini, Gabriele" userId="22a1e06b-9c9d-4ae4-8e52-c4a851d35ef7" providerId="ADAL" clId="{926F4A74-3AAA-4E4B-9CC2-5268FF5ECBA1}" dt="2023-10-26T17:22:41.982" v="3941" actId="692"/>
          <ac:spMkLst>
            <pc:docMk/>
            <pc:sldMk cId="4205638782" sldId="262"/>
            <ac:spMk id="37" creationId="{B2791DD3-5C4F-C8D9-4CB8-7F2B9A104FB8}"/>
          </ac:spMkLst>
        </pc:spChg>
        <pc:spChg chg="add mod">
          <ac:chgData name="Giacomini, Gabriele" userId="22a1e06b-9c9d-4ae4-8e52-c4a851d35ef7" providerId="ADAL" clId="{926F4A74-3AAA-4E4B-9CC2-5268FF5ECBA1}" dt="2023-10-26T17:23:08.625" v="3969" actId="1076"/>
          <ac:spMkLst>
            <pc:docMk/>
            <pc:sldMk cId="4205638782" sldId="262"/>
            <ac:spMk id="38" creationId="{244E3FE0-3C83-7A44-F2D3-6FF91CB9BFB3}"/>
          </ac:spMkLst>
        </pc:spChg>
        <pc:grpChg chg="add mod">
          <ac:chgData name="Giacomini, Gabriele" userId="22a1e06b-9c9d-4ae4-8e52-c4a851d35ef7" providerId="ADAL" clId="{926F4A74-3AAA-4E4B-9CC2-5268FF5ECBA1}" dt="2023-10-26T17:06:15.459" v="3557" actId="164"/>
          <ac:grpSpMkLst>
            <pc:docMk/>
            <pc:sldMk cId="4205638782" sldId="262"/>
            <ac:grpSpMk id="6" creationId="{4424702C-A27F-3942-A890-209D61C7333B}"/>
          </ac:grpSpMkLst>
        </pc:grpChg>
        <pc:grpChg chg="mod">
          <ac:chgData name="Giacomini, Gabriele" userId="22a1e06b-9c9d-4ae4-8e52-c4a851d35ef7" providerId="ADAL" clId="{926F4A74-3AAA-4E4B-9CC2-5268FF5ECBA1}" dt="2023-10-26T17:03:10.071" v="3537"/>
          <ac:grpSpMkLst>
            <pc:docMk/>
            <pc:sldMk cId="4205638782" sldId="262"/>
            <ac:grpSpMk id="7" creationId="{EDC4DDFB-AE67-5C66-7A48-007F795EE547}"/>
          </ac:grpSpMkLst>
        </pc:grpChg>
        <pc:grpChg chg="add mod">
          <ac:chgData name="Giacomini, Gabriele" userId="22a1e06b-9c9d-4ae4-8e52-c4a851d35ef7" providerId="ADAL" clId="{926F4A74-3AAA-4E4B-9CC2-5268FF5ECBA1}" dt="2023-10-26T17:10:24.466" v="3606" actId="164"/>
          <ac:grpSpMkLst>
            <pc:docMk/>
            <pc:sldMk cId="4205638782" sldId="262"/>
            <ac:grpSpMk id="19" creationId="{F8C5C165-C35B-9292-BBB5-CFD34E70484E}"/>
          </ac:grpSpMkLst>
        </pc:grpChg>
        <pc:grpChg chg="add mod">
          <ac:chgData name="Giacomini, Gabriele" userId="22a1e06b-9c9d-4ae4-8e52-c4a851d35ef7" providerId="ADAL" clId="{926F4A74-3AAA-4E4B-9CC2-5268FF5ECBA1}" dt="2023-10-26T17:21:12.598" v="3893" actId="164"/>
          <ac:grpSpMkLst>
            <pc:docMk/>
            <pc:sldMk cId="4205638782" sldId="262"/>
            <ac:grpSpMk id="21" creationId="{E284B58E-B00B-B7B8-8D8E-857E6AA0FD2D}"/>
          </ac:grpSpMkLst>
        </pc:grpChg>
        <pc:grpChg chg="add mod">
          <ac:chgData name="Giacomini, Gabriele" userId="22a1e06b-9c9d-4ae4-8e52-c4a851d35ef7" providerId="ADAL" clId="{926F4A74-3AAA-4E4B-9CC2-5268FF5ECBA1}" dt="2023-10-27T18:46:12.640" v="7932" actId="1076"/>
          <ac:grpSpMkLst>
            <pc:docMk/>
            <pc:sldMk cId="4205638782" sldId="262"/>
            <ac:grpSpMk id="26" creationId="{9987E3AC-28A2-5CB2-BBA1-3BFE34FD8DCB}"/>
          </ac:grpSpMkLst>
        </pc:grpChg>
        <pc:grpChg chg="add mod">
          <ac:chgData name="Giacomini, Gabriele" userId="22a1e06b-9c9d-4ae4-8e52-c4a851d35ef7" providerId="ADAL" clId="{926F4A74-3AAA-4E4B-9CC2-5268FF5ECBA1}" dt="2023-10-26T17:21:12.598" v="3893" actId="164"/>
          <ac:grpSpMkLst>
            <pc:docMk/>
            <pc:sldMk cId="4205638782" sldId="262"/>
            <ac:grpSpMk id="30" creationId="{70445B88-2645-36C0-0B4D-B27672C04131}"/>
          </ac:grpSpMkLst>
        </pc:grpChg>
        <pc:picChg chg="mod">
          <ac:chgData name="Giacomini, Gabriele" userId="22a1e06b-9c9d-4ae4-8e52-c4a851d35ef7" providerId="ADAL" clId="{926F4A74-3AAA-4E4B-9CC2-5268FF5ECBA1}" dt="2023-10-26T17:03:10.071" v="3537"/>
          <ac:picMkLst>
            <pc:docMk/>
            <pc:sldMk cId="4205638782" sldId="262"/>
            <ac:picMk id="9" creationId="{DFE26A88-E404-3D94-40A1-8E267936F888}"/>
          </ac:picMkLst>
        </pc:picChg>
        <pc:picChg chg="add mod modCrop">
          <ac:chgData name="Giacomini, Gabriele" userId="22a1e06b-9c9d-4ae4-8e52-c4a851d35ef7" providerId="ADAL" clId="{926F4A74-3AAA-4E4B-9CC2-5268FF5ECBA1}" dt="2023-10-26T17:13:52.827" v="3830" actId="164"/>
          <ac:picMkLst>
            <pc:docMk/>
            <pc:sldMk cId="4205638782" sldId="262"/>
            <ac:picMk id="24" creationId="{B1780550-3927-5FA9-66D6-1A2A2D91D5D4}"/>
          </ac:picMkLst>
        </pc:picChg>
        <pc:picChg chg="add mod modCrop">
          <ac:chgData name="Giacomini, Gabriele" userId="22a1e06b-9c9d-4ae4-8e52-c4a851d35ef7" providerId="ADAL" clId="{926F4A74-3AAA-4E4B-9CC2-5268FF5ECBA1}" dt="2023-10-26T17:21:25.330" v="3897" actId="14100"/>
          <ac:picMkLst>
            <pc:docMk/>
            <pc:sldMk cId="4205638782" sldId="262"/>
            <ac:picMk id="28" creationId="{E048B61A-8808-20D5-1CE1-6637066EAE9C}"/>
          </ac:picMkLst>
        </pc:picChg>
        <pc:cxnChg chg="add mod">
          <ac:chgData name="Giacomini, Gabriele" userId="22a1e06b-9c9d-4ae4-8e52-c4a851d35ef7" providerId="ADAL" clId="{926F4A74-3AAA-4E4B-9CC2-5268FF5ECBA1}" dt="2023-10-27T18:47:00.036" v="7950" actId="692"/>
          <ac:cxnSpMkLst>
            <pc:docMk/>
            <pc:sldMk cId="4205638782" sldId="262"/>
            <ac:cxnSpMk id="16" creationId="{A5D920DB-10E5-8D97-16CA-DC7189ED5CEF}"/>
          </ac:cxnSpMkLst>
        </pc:cxnChg>
        <pc:cxnChg chg="add mod">
          <ac:chgData name="Giacomini, Gabriele" userId="22a1e06b-9c9d-4ae4-8e52-c4a851d35ef7" providerId="ADAL" clId="{926F4A74-3AAA-4E4B-9CC2-5268FF5ECBA1}" dt="2023-10-26T17:06:15.459" v="3557" actId="164"/>
          <ac:cxnSpMkLst>
            <pc:docMk/>
            <pc:sldMk cId="4205638782" sldId="262"/>
            <ac:cxnSpMk id="17" creationId="{9D09AE59-18F5-3E6A-E6C3-6B234CF125A9}"/>
          </ac:cxnSpMkLst>
        </pc:cxnChg>
        <pc:cxnChg chg="add mod">
          <ac:chgData name="Giacomini, Gabriele" userId="22a1e06b-9c9d-4ae4-8e52-c4a851d35ef7" providerId="ADAL" clId="{926F4A74-3AAA-4E4B-9CC2-5268FF5ECBA1}" dt="2023-10-26T17:22:17.246" v="3933" actId="692"/>
          <ac:cxnSpMkLst>
            <pc:docMk/>
            <pc:sldMk cId="4205638782" sldId="262"/>
            <ac:cxnSpMk id="34" creationId="{E4512719-116A-69F1-21BE-F6F1B868A137}"/>
          </ac:cxnSpMkLst>
        </pc:cxnChg>
        <pc:cxnChg chg="add mod">
          <ac:chgData name="Giacomini, Gabriele" userId="22a1e06b-9c9d-4ae4-8e52-c4a851d35ef7" providerId="ADAL" clId="{926F4A74-3AAA-4E4B-9CC2-5268FF5ECBA1}" dt="2023-10-26T17:22:23.970" v="3936" actId="14100"/>
          <ac:cxnSpMkLst>
            <pc:docMk/>
            <pc:sldMk cId="4205638782" sldId="262"/>
            <ac:cxnSpMk id="35" creationId="{0D954C54-B5E7-03F5-F119-166A162EE6EF}"/>
          </ac:cxnSpMkLst>
        </pc:cxnChg>
      </pc:sldChg>
      <pc:sldChg chg="addSp delSp modSp add mod">
        <pc:chgData name="Giacomini, Gabriele" userId="22a1e06b-9c9d-4ae4-8e52-c4a851d35ef7" providerId="ADAL" clId="{926F4A74-3AAA-4E4B-9CC2-5268FF5ECBA1}" dt="2023-10-30T13:35:35.947" v="8289" actId="1076"/>
        <pc:sldMkLst>
          <pc:docMk/>
          <pc:sldMk cId="3643947124" sldId="263"/>
        </pc:sldMkLst>
        <pc:spChg chg="mod">
          <ac:chgData name="Giacomini, Gabriele" userId="22a1e06b-9c9d-4ae4-8e52-c4a851d35ef7" providerId="ADAL" clId="{926F4A74-3AAA-4E4B-9CC2-5268FF5ECBA1}" dt="2023-10-26T15:48:43.791" v="56" actId="6549"/>
          <ac:spMkLst>
            <pc:docMk/>
            <pc:sldMk cId="3643947124" sldId="263"/>
            <ac:spMk id="4" creationId="{C909A308-39A2-816E-C8CE-74622C2C2B4E}"/>
          </ac:spMkLst>
        </pc:spChg>
        <pc:spChg chg="mod">
          <ac:chgData name="Giacomini, Gabriele" userId="22a1e06b-9c9d-4ae4-8e52-c4a851d35ef7" providerId="ADAL" clId="{926F4A74-3AAA-4E4B-9CC2-5268FF5ECBA1}" dt="2023-10-26T15:48:47.051" v="57" actId="20577"/>
          <ac:spMkLst>
            <pc:docMk/>
            <pc:sldMk cId="3643947124" sldId="263"/>
            <ac:spMk id="5" creationId="{EC1107F0-9C86-8511-D8DC-5BC1701B3444}"/>
          </ac:spMkLst>
        </pc:spChg>
        <pc:spChg chg="add mod">
          <ac:chgData name="Giacomini, Gabriele" userId="22a1e06b-9c9d-4ae4-8e52-c4a851d35ef7" providerId="ADAL" clId="{926F4A74-3AAA-4E4B-9CC2-5268FF5ECBA1}" dt="2023-10-26T17:23:36.426" v="3980" actId="1076"/>
          <ac:spMkLst>
            <pc:docMk/>
            <pc:sldMk cId="3643947124" sldId="263"/>
            <ac:spMk id="7" creationId="{0317695B-C1BA-4E10-F9C7-7EF8A2B0AAD7}"/>
          </ac:spMkLst>
        </pc:spChg>
        <pc:spChg chg="add mod">
          <ac:chgData name="Giacomini, Gabriele" userId="22a1e06b-9c9d-4ae4-8e52-c4a851d35ef7" providerId="ADAL" clId="{926F4A74-3AAA-4E4B-9CC2-5268FF5ECBA1}" dt="2023-10-27T18:48:01.400" v="7971" actId="1076"/>
          <ac:spMkLst>
            <pc:docMk/>
            <pc:sldMk cId="3643947124" sldId="263"/>
            <ac:spMk id="8" creationId="{952BDEE9-FB88-B3CC-5AEC-7200CEC3449F}"/>
          </ac:spMkLst>
        </pc:spChg>
        <pc:spChg chg="add mod ord">
          <ac:chgData name="Giacomini, Gabriele" userId="22a1e06b-9c9d-4ae4-8e52-c4a851d35ef7" providerId="ADAL" clId="{926F4A74-3AAA-4E4B-9CC2-5268FF5ECBA1}" dt="2023-10-30T13:35:22.419" v="8285" actId="1076"/>
          <ac:spMkLst>
            <pc:docMk/>
            <pc:sldMk cId="3643947124" sldId="263"/>
            <ac:spMk id="9" creationId="{FFAE9BCD-0A86-4909-50C7-4065CEBF9AEC}"/>
          </ac:spMkLst>
        </pc:spChg>
        <pc:spChg chg="add mod">
          <ac:chgData name="Giacomini, Gabriele" userId="22a1e06b-9c9d-4ae4-8e52-c4a851d35ef7" providerId="ADAL" clId="{926F4A74-3AAA-4E4B-9CC2-5268FF5ECBA1}" dt="2023-10-26T16:33:56.110" v="2198" actId="1076"/>
          <ac:spMkLst>
            <pc:docMk/>
            <pc:sldMk cId="3643947124" sldId="263"/>
            <ac:spMk id="10" creationId="{39E20672-44F4-B544-094A-9F76579EA82E}"/>
          </ac:spMkLst>
        </pc:spChg>
        <pc:spChg chg="add mod ord">
          <ac:chgData name="Giacomini, Gabriele" userId="22a1e06b-9c9d-4ae4-8e52-c4a851d35ef7" providerId="ADAL" clId="{926F4A74-3AAA-4E4B-9CC2-5268FF5ECBA1}" dt="2023-10-30T13:35:31.588" v="8288" actId="1076"/>
          <ac:spMkLst>
            <pc:docMk/>
            <pc:sldMk cId="3643947124" sldId="263"/>
            <ac:spMk id="11" creationId="{4F444D07-E6E0-E2A7-DE31-DEC240A010E0}"/>
          </ac:spMkLst>
        </pc:spChg>
        <pc:spChg chg="add mod">
          <ac:chgData name="Giacomini, Gabriele" userId="22a1e06b-9c9d-4ae4-8e52-c4a851d35ef7" providerId="ADAL" clId="{926F4A74-3AAA-4E4B-9CC2-5268FF5ECBA1}" dt="2023-10-27T18:48:11.344" v="7986" actId="1076"/>
          <ac:spMkLst>
            <pc:docMk/>
            <pc:sldMk cId="3643947124" sldId="263"/>
            <ac:spMk id="12" creationId="{00B98513-A0B4-1892-C682-19914125DB13}"/>
          </ac:spMkLst>
        </pc:spChg>
        <pc:spChg chg="add mod">
          <ac:chgData name="Giacomini, Gabriele" userId="22a1e06b-9c9d-4ae4-8e52-c4a851d35ef7" providerId="ADAL" clId="{926F4A74-3AAA-4E4B-9CC2-5268FF5ECBA1}" dt="2023-10-27T18:48:23.576" v="8002" actId="20577"/>
          <ac:spMkLst>
            <pc:docMk/>
            <pc:sldMk cId="3643947124" sldId="263"/>
            <ac:spMk id="13" creationId="{E0EDADCF-7C59-5FF9-1BA2-DD4A2E229713}"/>
          </ac:spMkLst>
        </pc:spChg>
        <pc:grpChg chg="add mod">
          <ac:chgData name="Giacomini, Gabriele" userId="22a1e06b-9c9d-4ae4-8e52-c4a851d35ef7" providerId="ADAL" clId="{926F4A74-3AAA-4E4B-9CC2-5268FF5ECBA1}" dt="2023-10-30T13:35:35.947" v="8289" actId="1076"/>
          <ac:grpSpMkLst>
            <pc:docMk/>
            <pc:sldMk cId="3643947124" sldId="263"/>
            <ac:grpSpMk id="16" creationId="{7BA254F2-0122-1DCF-0703-7A3793162F59}"/>
          </ac:grpSpMkLst>
        </pc:grpChg>
        <pc:picChg chg="add mod">
          <ac:chgData name="Giacomini, Gabriele" userId="22a1e06b-9c9d-4ae4-8e52-c4a851d35ef7" providerId="ADAL" clId="{926F4A74-3AAA-4E4B-9CC2-5268FF5ECBA1}" dt="2023-10-26T16:33:13.982" v="2117" actId="14100"/>
          <ac:picMkLst>
            <pc:docMk/>
            <pc:sldMk cId="3643947124" sldId="263"/>
            <ac:picMk id="3" creationId="{EC1DBFAF-5B2C-EC92-F4F6-BC9552D8C8BD}"/>
          </ac:picMkLst>
        </pc:picChg>
        <pc:picChg chg="add del mod modCrop">
          <ac:chgData name="Giacomini, Gabriele" userId="22a1e06b-9c9d-4ae4-8e52-c4a851d35ef7" providerId="ADAL" clId="{926F4A74-3AAA-4E4B-9CC2-5268FF5ECBA1}" dt="2023-10-30T13:34:43.709" v="8271" actId="478"/>
          <ac:picMkLst>
            <pc:docMk/>
            <pc:sldMk cId="3643947124" sldId="263"/>
            <ac:picMk id="6" creationId="{2F9F3E28-F285-8B5D-4C98-2D606E288317}"/>
          </ac:picMkLst>
        </pc:picChg>
        <pc:picChg chg="add mod ord modCrop">
          <ac:chgData name="Giacomini, Gabriele" userId="22a1e06b-9c9d-4ae4-8e52-c4a851d35ef7" providerId="ADAL" clId="{926F4A74-3AAA-4E4B-9CC2-5268FF5ECBA1}" dt="2023-10-30T13:35:15.799" v="8283" actId="164"/>
          <ac:picMkLst>
            <pc:docMk/>
            <pc:sldMk cId="3643947124" sldId="263"/>
            <ac:picMk id="15" creationId="{D7B18279-89BB-17B2-6A67-91E407EA567D}"/>
          </ac:picMkLst>
        </pc:picChg>
      </pc:sldChg>
      <pc:sldChg chg="addSp delSp modSp add mod">
        <pc:chgData name="Giacomini, Gabriele" userId="22a1e06b-9c9d-4ae4-8e52-c4a851d35ef7" providerId="ADAL" clId="{926F4A74-3AAA-4E4B-9CC2-5268FF5ECBA1}" dt="2023-10-27T18:49:49.795" v="8003" actId="6549"/>
        <pc:sldMkLst>
          <pc:docMk/>
          <pc:sldMk cId="3010230237" sldId="264"/>
        </pc:sldMkLst>
        <pc:spChg chg="add del mod">
          <ac:chgData name="Giacomini, Gabriele" userId="22a1e06b-9c9d-4ae4-8e52-c4a851d35ef7" providerId="ADAL" clId="{926F4A74-3AAA-4E4B-9CC2-5268FF5ECBA1}" dt="2023-10-26T16:56:53.158" v="3447" actId="478"/>
          <ac:spMkLst>
            <pc:docMk/>
            <pc:sldMk cId="3010230237" sldId="264"/>
            <ac:spMk id="3" creationId="{52C8910E-4690-80F2-A953-D0E8CDFDE103}"/>
          </ac:spMkLst>
        </pc:spChg>
        <pc:spChg chg="mod">
          <ac:chgData name="Giacomini, Gabriele" userId="22a1e06b-9c9d-4ae4-8e52-c4a851d35ef7" providerId="ADAL" clId="{926F4A74-3AAA-4E4B-9CC2-5268FF5ECBA1}" dt="2023-10-27T18:49:49.795" v="8003" actId="6549"/>
          <ac:spMkLst>
            <pc:docMk/>
            <pc:sldMk cId="3010230237" sldId="264"/>
            <ac:spMk id="4" creationId="{C909A308-39A2-816E-C8CE-74622C2C2B4E}"/>
          </ac:spMkLst>
        </pc:spChg>
        <pc:spChg chg="mod">
          <ac:chgData name="Giacomini, Gabriele" userId="22a1e06b-9c9d-4ae4-8e52-c4a851d35ef7" providerId="ADAL" clId="{926F4A74-3AAA-4E4B-9CC2-5268FF5ECBA1}" dt="2023-10-26T15:48:50.662" v="58" actId="20577"/>
          <ac:spMkLst>
            <pc:docMk/>
            <pc:sldMk cId="3010230237" sldId="264"/>
            <ac:spMk id="5" creationId="{EC1107F0-9C86-8511-D8DC-5BC1701B3444}"/>
          </ac:spMkLst>
        </pc:spChg>
        <pc:spChg chg="add mod">
          <ac:chgData name="Giacomini, Gabriele" userId="22a1e06b-9c9d-4ae4-8e52-c4a851d35ef7" providerId="ADAL" clId="{926F4A74-3AAA-4E4B-9CC2-5268FF5ECBA1}" dt="2023-10-26T16:57:04.521" v="3451" actId="14100"/>
          <ac:spMkLst>
            <pc:docMk/>
            <pc:sldMk cId="3010230237" sldId="264"/>
            <ac:spMk id="6" creationId="{20EDA909-FECB-B50D-A103-4BBF345BE66C}"/>
          </ac:spMkLst>
        </pc:spChg>
        <pc:spChg chg="add mod">
          <ac:chgData name="Giacomini, Gabriele" userId="22a1e06b-9c9d-4ae4-8e52-c4a851d35ef7" providerId="ADAL" clId="{926F4A74-3AAA-4E4B-9CC2-5268FF5ECBA1}" dt="2023-10-26T16:57:13.768" v="3456" actId="688"/>
          <ac:spMkLst>
            <pc:docMk/>
            <pc:sldMk cId="3010230237" sldId="264"/>
            <ac:spMk id="7" creationId="{3C9D041B-90CB-5A8C-46A6-C3A227324CBA}"/>
          </ac:spMkLst>
        </pc:spChg>
        <pc:spChg chg="add del mod">
          <ac:chgData name="Giacomini, Gabriele" userId="22a1e06b-9c9d-4ae4-8e52-c4a851d35ef7" providerId="ADAL" clId="{926F4A74-3AAA-4E4B-9CC2-5268FF5ECBA1}" dt="2023-10-26T16:56:50.231" v="3446" actId="478"/>
          <ac:spMkLst>
            <pc:docMk/>
            <pc:sldMk cId="3010230237" sldId="264"/>
            <ac:spMk id="8" creationId="{361465B7-8DAA-990C-DBBB-F6598496A1C4}"/>
          </ac:spMkLst>
        </pc:spChg>
      </pc:sldChg>
      <pc:sldChg chg="addSp modSp add mod">
        <pc:chgData name="Giacomini, Gabriele" userId="22a1e06b-9c9d-4ae4-8e52-c4a851d35ef7" providerId="ADAL" clId="{926F4A74-3AAA-4E4B-9CC2-5268FF5ECBA1}" dt="2023-10-26T17:00:48.308" v="3536" actId="20577"/>
        <pc:sldMkLst>
          <pc:docMk/>
          <pc:sldMk cId="2111192140" sldId="265"/>
        </pc:sldMkLst>
        <pc:spChg chg="add mod">
          <ac:chgData name="Giacomini, Gabriele" userId="22a1e06b-9c9d-4ae4-8e52-c4a851d35ef7" providerId="ADAL" clId="{926F4A74-3AAA-4E4B-9CC2-5268FF5ECBA1}" dt="2023-10-26T17:00:48.308" v="3536" actId="20577"/>
          <ac:spMkLst>
            <pc:docMk/>
            <pc:sldMk cId="2111192140" sldId="265"/>
            <ac:spMk id="3" creationId="{A2B50D1A-5853-E45F-6F05-53329F4816D6}"/>
          </ac:spMkLst>
        </pc:spChg>
        <pc:spChg chg="mod">
          <ac:chgData name="Giacomini, Gabriele" userId="22a1e06b-9c9d-4ae4-8e52-c4a851d35ef7" providerId="ADAL" clId="{926F4A74-3AAA-4E4B-9CC2-5268FF5ECBA1}" dt="2023-10-26T16:36:04.040" v="2237" actId="14100"/>
          <ac:spMkLst>
            <pc:docMk/>
            <pc:sldMk cId="2111192140" sldId="265"/>
            <ac:spMk id="4" creationId="{C909A308-39A2-816E-C8CE-74622C2C2B4E}"/>
          </ac:spMkLst>
        </pc:spChg>
        <pc:spChg chg="mod">
          <ac:chgData name="Giacomini, Gabriele" userId="22a1e06b-9c9d-4ae4-8e52-c4a851d35ef7" providerId="ADAL" clId="{926F4A74-3AAA-4E4B-9CC2-5268FF5ECBA1}" dt="2023-10-26T15:49:02.490" v="62" actId="20577"/>
          <ac:spMkLst>
            <pc:docMk/>
            <pc:sldMk cId="2111192140" sldId="265"/>
            <ac:spMk id="5" creationId="{EC1107F0-9C86-8511-D8DC-5BC1701B3444}"/>
          </ac:spMkLst>
        </pc:spChg>
        <pc:spChg chg="add mod">
          <ac:chgData name="Giacomini, Gabriele" userId="22a1e06b-9c9d-4ae4-8e52-c4a851d35ef7" providerId="ADAL" clId="{926F4A74-3AAA-4E4B-9CC2-5268FF5ECBA1}" dt="2023-10-26T16:40:32.376" v="2736" actId="14100"/>
          <ac:spMkLst>
            <pc:docMk/>
            <pc:sldMk cId="2111192140" sldId="265"/>
            <ac:spMk id="8" creationId="{091F21CA-8EAF-96DE-D1F0-B26ED4B56EBE}"/>
          </ac:spMkLst>
        </pc:spChg>
        <pc:picChg chg="add mod modCrop">
          <ac:chgData name="Giacomini, Gabriele" userId="22a1e06b-9c9d-4ae4-8e52-c4a851d35ef7" providerId="ADAL" clId="{926F4A74-3AAA-4E4B-9CC2-5268FF5ECBA1}" dt="2023-10-26T16:40:41.784" v="2738" actId="732"/>
          <ac:picMkLst>
            <pc:docMk/>
            <pc:sldMk cId="2111192140" sldId="265"/>
            <ac:picMk id="6" creationId="{B15A6E69-DB20-B59B-D31B-5CF304C9CD5C}"/>
          </ac:picMkLst>
        </pc:picChg>
      </pc:sldChg>
      <pc:sldChg chg="addSp modSp add mod">
        <pc:chgData name="Giacomini, Gabriele" userId="22a1e06b-9c9d-4ae4-8e52-c4a851d35ef7" providerId="ADAL" clId="{926F4A74-3AAA-4E4B-9CC2-5268FF5ECBA1}" dt="2023-10-26T16:27:51.904" v="1770" actId="207"/>
        <pc:sldMkLst>
          <pc:docMk/>
          <pc:sldMk cId="3268625751" sldId="266"/>
        </pc:sldMkLst>
        <pc:spChg chg="mod">
          <ac:chgData name="Giacomini, Gabriele" userId="22a1e06b-9c9d-4ae4-8e52-c4a851d35ef7" providerId="ADAL" clId="{926F4A74-3AAA-4E4B-9CC2-5268FF5ECBA1}" dt="2023-10-26T16:23:39.123" v="1739" actId="20577"/>
          <ac:spMkLst>
            <pc:docMk/>
            <pc:sldMk cId="3268625751" sldId="266"/>
            <ac:spMk id="4" creationId="{C909A308-39A2-816E-C8CE-74622C2C2B4E}"/>
          </ac:spMkLst>
        </pc:spChg>
        <pc:spChg chg="mod">
          <ac:chgData name="Giacomini, Gabriele" userId="22a1e06b-9c9d-4ae4-8e52-c4a851d35ef7" providerId="ADAL" clId="{926F4A74-3AAA-4E4B-9CC2-5268FF5ECBA1}" dt="2023-10-26T15:49:14.346" v="66" actId="20577"/>
          <ac:spMkLst>
            <pc:docMk/>
            <pc:sldMk cId="3268625751" sldId="266"/>
            <ac:spMk id="5" creationId="{EC1107F0-9C86-8511-D8DC-5BC1701B3444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6" creationId="{927069BD-557C-0B41-CCDF-0938E49823EE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7" creationId="{C82C5852-7B88-A919-E689-67CAFF5A66D4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8" creationId="{287FEB25-9B38-0CF5-B73A-31AADC2D0E38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9" creationId="{46AD53F9-8D24-5532-23B2-C1CB8B958545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10" creationId="{BDFA5ED3-0591-9686-2120-EA3A8209BC3F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11" creationId="{5259DC71-4540-5460-3D44-0FCE1F2591D1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12" creationId="{05A52EB4-0F6E-AEA2-566B-1BCCE9D6C433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13" creationId="{0BEA5D89-B6D4-3F72-2716-A4E0BD3C2ADA}"/>
          </ac:spMkLst>
        </pc:spChg>
        <pc:spChg chg="mod">
          <ac:chgData name="Giacomini, Gabriele" userId="22a1e06b-9c9d-4ae4-8e52-c4a851d35ef7" providerId="ADAL" clId="{926F4A74-3AAA-4E4B-9CC2-5268FF5ECBA1}" dt="2023-10-26T16:27:27.958" v="1743" actId="1076"/>
          <ac:spMkLst>
            <pc:docMk/>
            <pc:sldMk cId="3268625751" sldId="266"/>
            <ac:spMk id="14" creationId="{0F712872-B966-057B-BD79-CC89E6A7BCBE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17" creationId="{B3EE3B32-C5B9-5D4E-4B63-11751E5E9F50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18" creationId="{59BD49D6-A82E-FEAC-D704-DDAAAA80B088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19" creationId="{0BC320C6-951C-6E01-D25A-1DCC425886E6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0" creationId="{D8409169-7C61-B3A8-691E-3B82DFAD9EDB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1" creationId="{52E1A3DC-96F6-3066-AB6E-B3994BD25B06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2" creationId="{743889AB-5795-3AA5-257A-2CDEADDE02AF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3" creationId="{5597C3D8-5547-AC2C-C3EF-A12EE676D07C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4" creationId="{4666AA0C-FFA2-C4A5-FC09-D73EFFD12D6B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5" creationId="{BE4DBB48-29DB-3CC7-1B36-60D5B04B0B88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6" creationId="{B5B1D26B-7D3F-CA16-0391-26F18473F80F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7" creationId="{12DBF2B9-19A9-4A9F-4446-3C0CAF82F2C2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8" creationId="{9AF7563E-F4AE-69EB-3322-8402351176EE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29" creationId="{435C610B-4E21-A2F6-E6B1-0D5CFC754CAB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30" creationId="{2FBCB812-A5A1-440C-7147-A59494DE05BB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31" creationId="{6E8004E4-B878-747E-1F9A-26988A0D015C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32" creationId="{D81B7926-F651-43C4-0700-9CA8539ADA5A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33" creationId="{B047F21E-9EDC-62F1-34A6-F1DF18EE8BDF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34" creationId="{6CACEED9-E795-4B9C-287A-C304C076CF56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35" creationId="{D660A5CD-78A2-085F-B85B-7A23AC9333A7}"/>
          </ac:spMkLst>
        </pc:spChg>
        <pc:spChg chg="mod">
          <ac:chgData name="Giacomini, Gabriele" userId="22a1e06b-9c9d-4ae4-8e52-c4a851d35ef7" providerId="ADAL" clId="{926F4A74-3AAA-4E4B-9CC2-5268FF5ECBA1}" dt="2023-10-26T16:27:30.054" v="1744" actId="1076"/>
          <ac:spMkLst>
            <pc:docMk/>
            <pc:sldMk cId="3268625751" sldId="266"/>
            <ac:spMk id="36" creationId="{71783A61-69C1-C1ED-D6F8-92CC89EFA5E8}"/>
          </ac:spMkLst>
        </pc:spChg>
        <pc:spChg chg="mod">
          <ac:chgData name="Giacomini, Gabriele" userId="22a1e06b-9c9d-4ae4-8e52-c4a851d35ef7" providerId="ADAL" clId="{926F4A74-3AAA-4E4B-9CC2-5268FF5ECBA1}" dt="2023-10-26T16:27:19.770" v="1740"/>
          <ac:spMkLst>
            <pc:docMk/>
            <pc:sldMk cId="3268625751" sldId="266"/>
            <ac:spMk id="37" creationId="{4BF9EAA8-6122-AED1-1E62-894468599404}"/>
          </ac:spMkLst>
        </pc:spChg>
        <pc:spChg chg="add mod">
          <ac:chgData name="Giacomini, Gabriele" userId="22a1e06b-9c9d-4ae4-8e52-c4a851d35ef7" providerId="ADAL" clId="{926F4A74-3AAA-4E4B-9CC2-5268FF5ECBA1}" dt="2023-10-26T16:27:51.904" v="1770" actId="207"/>
          <ac:spMkLst>
            <pc:docMk/>
            <pc:sldMk cId="3268625751" sldId="266"/>
            <ac:spMk id="38" creationId="{4973791D-D550-DB3D-6C0B-9233DD776F46}"/>
          </ac:spMkLst>
        </pc:spChg>
        <pc:grpChg chg="add mod">
          <ac:chgData name="Giacomini, Gabriele" userId="22a1e06b-9c9d-4ae4-8e52-c4a851d35ef7" providerId="ADAL" clId="{926F4A74-3AAA-4E4B-9CC2-5268FF5ECBA1}" dt="2023-10-26T16:27:46.847" v="1768" actId="1076"/>
          <ac:grpSpMkLst>
            <pc:docMk/>
            <pc:sldMk cId="3268625751" sldId="266"/>
            <ac:grpSpMk id="3" creationId="{632C26DB-5822-5DDD-2664-C21AD57F0224}"/>
          </ac:grpSpMkLst>
        </pc:grpChg>
        <pc:grpChg chg="mod">
          <ac:chgData name="Giacomini, Gabriele" userId="22a1e06b-9c9d-4ae4-8e52-c4a851d35ef7" providerId="ADAL" clId="{926F4A74-3AAA-4E4B-9CC2-5268FF5ECBA1}" dt="2023-10-26T16:27:19.770" v="1740"/>
          <ac:grpSpMkLst>
            <pc:docMk/>
            <pc:sldMk cId="3268625751" sldId="266"/>
            <ac:grpSpMk id="15" creationId="{F3D28EDF-90D0-31F7-87D4-7C6B165A7B67}"/>
          </ac:grpSpMkLst>
        </pc:grpChg>
        <pc:grpChg chg="mod">
          <ac:chgData name="Giacomini, Gabriele" userId="22a1e06b-9c9d-4ae4-8e52-c4a851d35ef7" providerId="ADAL" clId="{926F4A74-3AAA-4E4B-9CC2-5268FF5ECBA1}" dt="2023-10-26T16:27:19.770" v="1740"/>
          <ac:grpSpMkLst>
            <pc:docMk/>
            <pc:sldMk cId="3268625751" sldId="266"/>
            <ac:grpSpMk id="16" creationId="{B6494ED7-BFC7-0615-2EC2-4A3CC19DD9D7}"/>
          </ac:grpSpMkLst>
        </pc:grpChg>
      </pc:sldChg>
      <pc:sldChg chg="addSp modSp add mod">
        <pc:chgData name="Giacomini, Gabriele" userId="22a1e06b-9c9d-4ae4-8e52-c4a851d35ef7" providerId="ADAL" clId="{926F4A74-3AAA-4E4B-9CC2-5268FF5ECBA1}" dt="2023-10-27T18:52:54.267" v="8049" actId="692"/>
        <pc:sldMkLst>
          <pc:docMk/>
          <pc:sldMk cId="3948196986" sldId="267"/>
        </pc:sldMkLst>
        <pc:spChg chg="mod">
          <ac:chgData name="Giacomini, Gabriele" userId="22a1e06b-9c9d-4ae4-8e52-c4a851d35ef7" providerId="ADAL" clId="{926F4A74-3AAA-4E4B-9CC2-5268FF5ECBA1}" dt="2023-10-27T18:52:40.826" v="8046" actId="20577"/>
          <ac:spMkLst>
            <pc:docMk/>
            <pc:sldMk cId="3948196986" sldId="267"/>
            <ac:spMk id="4" creationId="{C909A308-39A2-816E-C8CE-74622C2C2B4E}"/>
          </ac:spMkLst>
        </pc:spChg>
        <pc:spChg chg="mod">
          <ac:chgData name="Giacomini, Gabriele" userId="22a1e06b-9c9d-4ae4-8e52-c4a851d35ef7" providerId="ADAL" clId="{926F4A74-3AAA-4E4B-9CC2-5268FF5ECBA1}" dt="2023-10-26T15:49:26.491" v="70" actId="20577"/>
          <ac:spMkLst>
            <pc:docMk/>
            <pc:sldMk cId="3948196986" sldId="267"/>
            <ac:spMk id="5" creationId="{EC1107F0-9C86-8511-D8DC-5BC1701B3444}"/>
          </ac:spMkLst>
        </pc:spChg>
        <pc:spChg chg="add mod">
          <ac:chgData name="Giacomini, Gabriele" userId="22a1e06b-9c9d-4ae4-8e52-c4a851d35ef7" providerId="ADAL" clId="{926F4A74-3AAA-4E4B-9CC2-5268FF5ECBA1}" dt="2023-10-26T16:20:47.170" v="1371" actId="20577"/>
          <ac:spMkLst>
            <pc:docMk/>
            <pc:sldMk cId="3948196986" sldId="267"/>
            <ac:spMk id="9" creationId="{330CBF24-021F-2597-93EE-946CB4FE046B}"/>
          </ac:spMkLst>
        </pc:spChg>
        <pc:spChg chg="add mod">
          <ac:chgData name="Giacomini, Gabriele" userId="22a1e06b-9c9d-4ae4-8e52-c4a851d35ef7" providerId="ADAL" clId="{926F4A74-3AAA-4E4B-9CC2-5268FF5ECBA1}" dt="2023-10-26T16:21:27.918" v="1431" actId="1076"/>
          <ac:spMkLst>
            <pc:docMk/>
            <pc:sldMk cId="3948196986" sldId="267"/>
            <ac:spMk id="10" creationId="{5ED900D1-B36C-8217-DCF4-3BF63007176D}"/>
          </ac:spMkLst>
        </pc:spChg>
        <pc:graphicFrameChg chg="add mod">
          <ac:chgData name="Giacomini, Gabriele" userId="22a1e06b-9c9d-4ae4-8e52-c4a851d35ef7" providerId="ADAL" clId="{926F4A74-3AAA-4E4B-9CC2-5268FF5ECBA1}" dt="2023-10-26T16:04:42.653" v="958" actId="1076"/>
          <ac:graphicFrameMkLst>
            <pc:docMk/>
            <pc:sldMk cId="3948196986" sldId="267"/>
            <ac:graphicFrameMk id="6" creationId="{ED9E18D5-60A3-1A67-5084-5AF1B575173F}"/>
          </ac:graphicFrameMkLst>
        </pc:graphicFrameChg>
        <pc:picChg chg="add mod modCrop">
          <ac:chgData name="Giacomini, Gabriele" userId="22a1e06b-9c9d-4ae4-8e52-c4a851d35ef7" providerId="ADAL" clId="{926F4A74-3AAA-4E4B-9CC2-5268FF5ECBA1}" dt="2023-10-26T16:02:54.613" v="913" actId="1076"/>
          <ac:picMkLst>
            <pc:docMk/>
            <pc:sldMk cId="3948196986" sldId="267"/>
            <ac:picMk id="3" creationId="{E709F10A-2235-935D-805E-D0B18F98370D}"/>
          </ac:picMkLst>
        </pc:picChg>
        <pc:picChg chg="add mod modCrop">
          <ac:chgData name="Giacomini, Gabriele" userId="22a1e06b-9c9d-4ae4-8e52-c4a851d35ef7" providerId="ADAL" clId="{926F4A74-3AAA-4E4B-9CC2-5268FF5ECBA1}" dt="2023-10-26T16:17:40.494" v="965" actId="1076"/>
          <ac:picMkLst>
            <pc:docMk/>
            <pc:sldMk cId="3948196986" sldId="267"/>
            <ac:picMk id="8" creationId="{3E3ACAAC-D3EB-5A90-5CA1-1FD5D13D5F21}"/>
          </ac:picMkLst>
        </pc:picChg>
        <pc:cxnChg chg="add mod">
          <ac:chgData name="Giacomini, Gabriele" userId="22a1e06b-9c9d-4ae4-8e52-c4a851d35ef7" providerId="ADAL" clId="{926F4A74-3AAA-4E4B-9CC2-5268FF5ECBA1}" dt="2023-10-27T18:52:54.267" v="8049" actId="692"/>
          <ac:cxnSpMkLst>
            <pc:docMk/>
            <pc:sldMk cId="3948196986" sldId="267"/>
            <ac:cxnSpMk id="11" creationId="{EF0EF38C-A8EC-5992-B492-49EDDB7B127A}"/>
          </ac:cxnSpMkLst>
        </pc:cxnChg>
      </pc:sldChg>
      <pc:sldChg chg="addSp modSp add mod">
        <pc:chgData name="Giacomini, Gabriele" userId="22a1e06b-9c9d-4ae4-8e52-c4a851d35ef7" providerId="ADAL" clId="{926F4A74-3AAA-4E4B-9CC2-5268FF5ECBA1}" dt="2023-10-27T18:55:56.180" v="8067" actId="20577"/>
        <pc:sldMkLst>
          <pc:docMk/>
          <pc:sldMk cId="2091077700" sldId="268"/>
        </pc:sldMkLst>
        <pc:spChg chg="mod">
          <ac:chgData name="Giacomini, Gabriele" userId="22a1e06b-9c9d-4ae4-8e52-c4a851d35ef7" providerId="ADAL" clId="{926F4A74-3AAA-4E4B-9CC2-5268FF5ECBA1}" dt="2023-10-26T15:50:00.644" v="81" actId="14100"/>
          <ac:spMkLst>
            <pc:docMk/>
            <pc:sldMk cId="2091077700" sldId="268"/>
            <ac:spMk id="4" creationId="{C909A308-39A2-816E-C8CE-74622C2C2B4E}"/>
          </ac:spMkLst>
        </pc:spChg>
        <pc:spChg chg="mod">
          <ac:chgData name="Giacomini, Gabriele" userId="22a1e06b-9c9d-4ae4-8e52-c4a851d35ef7" providerId="ADAL" clId="{926F4A74-3AAA-4E4B-9CC2-5268FF5ECBA1}" dt="2023-10-26T15:49:37.275" v="74" actId="20577"/>
          <ac:spMkLst>
            <pc:docMk/>
            <pc:sldMk cId="2091077700" sldId="268"/>
            <ac:spMk id="5" creationId="{EC1107F0-9C86-8511-D8DC-5BC1701B3444}"/>
          </ac:spMkLst>
        </pc:spChg>
        <pc:spChg chg="mod">
          <ac:chgData name="Giacomini, Gabriele" userId="22a1e06b-9c9d-4ae4-8e52-c4a851d35ef7" providerId="ADAL" clId="{926F4A74-3AAA-4E4B-9CC2-5268FF5ECBA1}" dt="2023-10-26T15:56:35.067" v="676" actId="1076"/>
          <ac:spMkLst>
            <pc:docMk/>
            <pc:sldMk cId="2091077700" sldId="268"/>
            <ac:spMk id="8" creationId="{FA27ED37-C182-0818-60CC-703354406F42}"/>
          </ac:spMkLst>
        </pc:spChg>
        <pc:spChg chg="add mod">
          <ac:chgData name="Giacomini, Gabriele" userId="22a1e06b-9c9d-4ae4-8e52-c4a851d35ef7" providerId="ADAL" clId="{926F4A74-3AAA-4E4B-9CC2-5268FF5ECBA1}" dt="2023-10-27T18:55:56.180" v="8067" actId="20577"/>
          <ac:spMkLst>
            <pc:docMk/>
            <pc:sldMk cId="2091077700" sldId="268"/>
            <ac:spMk id="9" creationId="{40E13A49-343A-5EEC-E6F2-09E0617920B9}"/>
          </ac:spMkLst>
        </pc:spChg>
        <pc:spChg chg="add mod">
          <ac:chgData name="Giacomini, Gabriele" userId="22a1e06b-9c9d-4ae4-8e52-c4a851d35ef7" providerId="ADAL" clId="{926F4A74-3AAA-4E4B-9CC2-5268FF5ECBA1}" dt="2023-10-26T16:00:13.956" v="811" actId="1076"/>
          <ac:spMkLst>
            <pc:docMk/>
            <pc:sldMk cId="2091077700" sldId="268"/>
            <ac:spMk id="10" creationId="{929F3092-8964-FF3E-A046-6B2887662E12}"/>
          </ac:spMkLst>
        </pc:spChg>
        <pc:spChg chg="add mod">
          <ac:chgData name="Giacomini, Gabriele" userId="22a1e06b-9c9d-4ae4-8e52-c4a851d35ef7" providerId="ADAL" clId="{926F4A74-3AAA-4E4B-9CC2-5268FF5ECBA1}" dt="2023-10-26T16:00:24.385" v="827" actId="20577"/>
          <ac:spMkLst>
            <pc:docMk/>
            <pc:sldMk cId="2091077700" sldId="268"/>
            <ac:spMk id="13" creationId="{FE0DBAD2-5F38-3E86-4F01-343E44373021}"/>
          </ac:spMkLst>
        </pc:spChg>
        <pc:spChg chg="add mod">
          <ac:chgData name="Giacomini, Gabriele" userId="22a1e06b-9c9d-4ae4-8e52-c4a851d35ef7" providerId="ADAL" clId="{926F4A74-3AAA-4E4B-9CC2-5268FF5ECBA1}" dt="2023-10-26T16:00:59.020" v="867" actId="1076"/>
          <ac:spMkLst>
            <pc:docMk/>
            <pc:sldMk cId="2091077700" sldId="268"/>
            <ac:spMk id="16" creationId="{40BFDBA6-B8AD-7AC9-0BD7-009C26AB93F4}"/>
          </ac:spMkLst>
        </pc:spChg>
        <pc:spChg chg="add mod">
          <ac:chgData name="Giacomini, Gabriele" userId="22a1e06b-9c9d-4ae4-8e52-c4a851d35ef7" providerId="ADAL" clId="{926F4A74-3AAA-4E4B-9CC2-5268FF5ECBA1}" dt="2023-10-26T16:01:12.559" v="905" actId="13822"/>
          <ac:spMkLst>
            <pc:docMk/>
            <pc:sldMk cId="2091077700" sldId="268"/>
            <ac:spMk id="20" creationId="{B1AE04B1-1FBA-5851-1DB8-74AD03C02034}"/>
          </ac:spMkLst>
        </pc:spChg>
        <pc:spChg chg="add mod">
          <ac:chgData name="Giacomini, Gabriele" userId="22a1e06b-9c9d-4ae4-8e52-c4a851d35ef7" providerId="ADAL" clId="{926F4A74-3AAA-4E4B-9CC2-5268FF5ECBA1}" dt="2023-10-26T17:55:35.248" v="4094" actId="1076"/>
          <ac:spMkLst>
            <pc:docMk/>
            <pc:sldMk cId="2091077700" sldId="268"/>
            <ac:spMk id="21" creationId="{BF6293C6-704F-A2B6-3EDB-3DCB4C50AEB6}"/>
          </ac:spMkLst>
        </pc:spChg>
        <pc:grpChg chg="add mod">
          <ac:chgData name="Giacomini, Gabriele" userId="22a1e06b-9c9d-4ae4-8e52-c4a851d35ef7" providerId="ADAL" clId="{926F4A74-3AAA-4E4B-9CC2-5268FF5ECBA1}" dt="2023-10-26T15:56:35.067" v="676" actId="1076"/>
          <ac:grpSpMkLst>
            <pc:docMk/>
            <pc:sldMk cId="2091077700" sldId="268"/>
            <ac:grpSpMk id="3" creationId="{AB43FB75-4F45-15D4-79FD-5E55F7B0817E}"/>
          </ac:grpSpMkLst>
        </pc:grpChg>
        <pc:picChg chg="mod">
          <ac:chgData name="Giacomini, Gabriele" userId="22a1e06b-9c9d-4ae4-8e52-c4a851d35ef7" providerId="ADAL" clId="{926F4A74-3AAA-4E4B-9CC2-5268FF5ECBA1}" dt="2023-10-26T15:56:35.067" v="676" actId="1076"/>
          <ac:picMkLst>
            <pc:docMk/>
            <pc:sldMk cId="2091077700" sldId="268"/>
            <ac:picMk id="6" creationId="{5FB61E11-1C53-293E-805D-90C88B202341}"/>
          </ac:picMkLst>
        </pc:picChg>
        <pc:cxnChg chg="mod">
          <ac:chgData name="Giacomini, Gabriele" userId="22a1e06b-9c9d-4ae4-8e52-c4a851d35ef7" providerId="ADAL" clId="{926F4A74-3AAA-4E4B-9CC2-5268FF5ECBA1}" dt="2023-10-26T15:56:35.067" v="676" actId="1076"/>
          <ac:cxnSpMkLst>
            <pc:docMk/>
            <pc:sldMk cId="2091077700" sldId="268"/>
            <ac:cxnSpMk id="7" creationId="{A92B2EE4-C908-764C-2C2D-E4E122BEC1F9}"/>
          </ac:cxnSpMkLst>
        </pc:cxnChg>
        <pc:cxnChg chg="add mod">
          <ac:chgData name="Giacomini, Gabriele" userId="22a1e06b-9c9d-4ae4-8e52-c4a851d35ef7" providerId="ADAL" clId="{926F4A74-3AAA-4E4B-9CC2-5268FF5ECBA1}" dt="2023-10-26T16:00:09.496" v="810" actId="692"/>
          <ac:cxnSpMkLst>
            <pc:docMk/>
            <pc:sldMk cId="2091077700" sldId="268"/>
            <ac:cxnSpMk id="12" creationId="{DEA9B7B4-75ED-1B16-FD1B-92F4C289129C}"/>
          </ac:cxnSpMkLst>
        </pc:cxnChg>
        <pc:cxnChg chg="add mod">
          <ac:chgData name="Giacomini, Gabriele" userId="22a1e06b-9c9d-4ae4-8e52-c4a851d35ef7" providerId="ADAL" clId="{926F4A74-3AAA-4E4B-9CC2-5268FF5ECBA1}" dt="2023-10-26T16:00:19.917" v="814" actId="14100"/>
          <ac:cxnSpMkLst>
            <pc:docMk/>
            <pc:sldMk cId="2091077700" sldId="268"/>
            <ac:cxnSpMk id="14" creationId="{B6368E52-911A-1F26-7055-304BE8005C2E}"/>
          </ac:cxnSpMkLst>
        </pc:cxnChg>
        <pc:cxnChg chg="add mod">
          <ac:chgData name="Giacomini, Gabriele" userId="22a1e06b-9c9d-4ae4-8e52-c4a851d35ef7" providerId="ADAL" clId="{926F4A74-3AAA-4E4B-9CC2-5268FF5ECBA1}" dt="2023-10-26T16:00:56.957" v="866" actId="14100"/>
          <ac:cxnSpMkLst>
            <pc:docMk/>
            <pc:sldMk cId="2091077700" sldId="268"/>
            <ac:cxnSpMk id="17" creationId="{68DD716D-B57B-1ACF-6D7E-E1B795ECD670}"/>
          </ac:cxnSpMkLst>
        </pc:cxnChg>
      </pc:sldChg>
      <pc:sldChg chg="add del">
        <pc:chgData name="Giacomini, Gabriele" userId="22a1e06b-9c9d-4ae4-8e52-c4a851d35ef7" providerId="ADAL" clId="{926F4A74-3AAA-4E4B-9CC2-5268FF5ECBA1}" dt="2023-10-26T15:49:47.416" v="78" actId="47"/>
        <pc:sldMkLst>
          <pc:docMk/>
          <pc:sldMk cId="120258088" sldId="269"/>
        </pc:sldMkLst>
      </pc:sldChg>
      <pc:sldChg chg="addSp delSp modSp new mod">
        <pc:chgData name="Giacomini, Gabriele" userId="22a1e06b-9c9d-4ae4-8e52-c4a851d35ef7" providerId="ADAL" clId="{926F4A74-3AAA-4E4B-9CC2-5268FF5ECBA1}" dt="2023-10-26T17:58:06.365" v="4143" actId="122"/>
        <pc:sldMkLst>
          <pc:docMk/>
          <pc:sldMk cId="2305652572" sldId="269"/>
        </pc:sldMkLst>
        <pc:spChg chg="del mod">
          <ac:chgData name="Giacomini, Gabriele" userId="22a1e06b-9c9d-4ae4-8e52-c4a851d35ef7" providerId="ADAL" clId="{926F4A74-3AAA-4E4B-9CC2-5268FF5ECBA1}" dt="2023-10-26T17:57:42.444" v="4115" actId="478"/>
          <ac:spMkLst>
            <pc:docMk/>
            <pc:sldMk cId="2305652572" sldId="269"/>
            <ac:spMk id="3" creationId="{B2604B54-6ABF-0958-D8EB-620BD40AFFE7}"/>
          </ac:spMkLst>
        </pc:spChg>
        <pc:spChg chg="mod">
          <ac:chgData name="Giacomini, Gabriele" userId="22a1e06b-9c9d-4ae4-8e52-c4a851d35ef7" providerId="ADAL" clId="{926F4A74-3AAA-4E4B-9CC2-5268FF5ECBA1}" dt="2023-10-26T17:58:06.365" v="4143" actId="122"/>
          <ac:spMkLst>
            <pc:docMk/>
            <pc:sldMk cId="2305652572" sldId="269"/>
            <ac:spMk id="4" creationId="{DC498252-6C96-776E-6EBB-653ABACB5E7B}"/>
          </ac:spMkLst>
        </pc:spChg>
        <pc:spChg chg="add del mod">
          <ac:chgData name="Giacomini, Gabriele" userId="22a1e06b-9c9d-4ae4-8e52-c4a851d35ef7" providerId="ADAL" clId="{926F4A74-3AAA-4E4B-9CC2-5268FF5ECBA1}" dt="2023-10-26T17:57:59.415" v="4135" actId="478"/>
          <ac:spMkLst>
            <pc:docMk/>
            <pc:sldMk cId="2305652572" sldId="269"/>
            <ac:spMk id="6" creationId="{84128218-8A5C-40CE-639C-45E53CE4D62A}"/>
          </ac:spMkLst>
        </pc:spChg>
      </pc:sldChg>
      <pc:sldChg chg="addSp delSp modSp new mod">
        <pc:chgData name="Giacomini, Gabriele" userId="22a1e06b-9c9d-4ae4-8e52-c4a851d35ef7" providerId="ADAL" clId="{926F4A74-3AAA-4E4B-9CC2-5268FF5ECBA1}" dt="2023-10-26T18:07:02.010" v="4686" actId="113"/>
        <pc:sldMkLst>
          <pc:docMk/>
          <pc:sldMk cId="966770761" sldId="270"/>
        </pc:sldMkLst>
        <pc:spChg chg="add mod">
          <ac:chgData name="Giacomini, Gabriele" userId="22a1e06b-9c9d-4ae4-8e52-c4a851d35ef7" providerId="ADAL" clId="{926F4A74-3AAA-4E4B-9CC2-5268FF5ECBA1}" dt="2023-10-26T18:01:04.464" v="4193" actId="1076"/>
          <ac:spMkLst>
            <pc:docMk/>
            <pc:sldMk cId="966770761" sldId="270"/>
            <ac:spMk id="3" creationId="{00D573CC-9345-2AD9-64C3-CEE91410008F}"/>
          </ac:spMkLst>
        </pc:spChg>
        <pc:spChg chg="add mod">
          <ac:chgData name="Giacomini, Gabriele" userId="22a1e06b-9c9d-4ae4-8e52-c4a851d35ef7" providerId="ADAL" clId="{926F4A74-3AAA-4E4B-9CC2-5268FF5ECBA1}" dt="2023-10-26T18:03:49.180" v="4300" actId="1076"/>
          <ac:spMkLst>
            <pc:docMk/>
            <pc:sldMk cId="966770761" sldId="270"/>
            <ac:spMk id="5" creationId="{C19FFD14-FD64-560E-CCE4-537F8FF6AEC8}"/>
          </ac:spMkLst>
        </pc:spChg>
        <pc:spChg chg="del mod topLvl">
          <ac:chgData name="Giacomini, Gabriele" userId="22a1e06b-9c9d-4ae4-8e52-c4a851d35ef7" providerId="ADAL" clId="{926F4A74-3AAA-4E4B-9CC2-5268FF5ECBA1}" dt="2023-10-26T18:01:54.461" v="4242" actId="478"/>
          <ac:spMkLst>
            <pc:docMk/>
            <pc:sldMk cId="966770761" sldId="270"/>
            <ac:spMk id="8" creationId="{7BB7A149-9C0B-5B45-E4E8-865C4993A8B3}"/>
          </ac:spMkLst>
        </pc:spChg>
        <pc:spChg chg="del mod topLvl">
          <ac:chgData name="Giacomini, Gabriele" userId="22a1e06b-9c9d-4ae4-8e52-c4a851d35ef7" providerId="ADAL" clId="{926F4A74-3AAA-4E4B-9CC2-5268FF5ECBA1}" dt="2023-10-26T18:01:56.325" v="4243" actId="478"/>
          <ac:spMkLst>
            <pc:docMk/>
            <pc:sldMk cId="966770761" sldId="270"/>
            <ac:spMk id="10" creationId="{3BCC9DA6-CFDA-7486-723C-209C9EDCAD37}"/>
          </ac:spMkLst>
        </pc:spChg>
        <pc:spChg chg="mod">
          <ac:chgData name="Giacomini, Gabriele" userId="22a1e06b-9c9d-4ae4-8e52-c4a851d35ef7" providerId="ADAL" clId="{926F4A74-3AAA-4E4B-9CC2-5268FF5ECBA1}" dt="2023-10-26T18:01:50.165" v="4240"/>
          <ac:spMkLst>
            <pc:docMk/>
            <pc:sldMk cId="966770761" sldId="270"/>
            <ac:spMk id="13" creationId="{675E1F76-7039-9E47-8736-2DF210CFC161}"/>
          </ac:spMkLst>
        </pc:spChg>
        <pc:spChg chg="mod">
          <ac:chgData name="Giacomini, Gabriele" userId="22a1e06b-9c9d-4ae4-8e52-c4a851d35ef7" providerId="ADAL" clId="{926F4A74-3AAA-4E4B-9CC2-5268FF5ECBA1}" dt="2023-10-26T18:01:50.165" v="4240"/>
          <ac:spMkLst>
            <pc:docMk/>
            <pc:sldMk cId="966770761" sldId="270"/>
            <ac:spMk id="15" creationId="{5B02C839-59CA-2EB2-1E55-0660968D2937}"/>
          </ac:spMkLst>
        </pc:spChg>
        <pc:spChg chg="mod">
          <ac:chgData name="Giacomini, Gabriele" userId="22a1e06b-9c9d-4ae4-8e52-c4a851d35ef7" providerId="ADAL" clId="{926F4A74-3AAA-4E4B-9CC2-5268FF5ECBA1}" dt="2023-10-26T18:01:50.165" v="4240"/>
          <ac:spMkLst>
            <pc:docMk/>
            <pc:sldMk cId="966770761" sldId="270"/>
            <ac:spMk id="17" creationId="{3AD00C7B-D583-A4BE-3F4A-F43B8C09C415}"/>
          </ac:spMkLst>
        </pc:spChg>
        <pc:spChg chg="mod">
          <ac:chgData name="Giacomini, Gabriele" userId="22a1e06b-9c9d-4ae4-8e52-c4a851d35ef7" providerId="ADAL" clId="{926F4A74-3AAA-4E4B-9CC2-5268FF5ECBA1}" dt="2023-10-26T18:01:50.165" v="4240"/>
          <ac:spMkLst>
            <pc:docMk/>
            <pc:sldMk cId="966770761" sldId="270"/>
            <ac:spMk id="18" creationId="{B38C9C56-870C-AB0E-CC63-E4D97B5FEE0B}"/>
          </ac:spMkLst>
        </pc:spChg>
        <pc:spChg chg="mod">
          <ac:chgData name="Giacomini, Gabriele" userId="22a1e06b-9c9d-4ae4-8e52-c4a851d35ef7" providerId="ADAL" clId="{926F4A74-3AAA-4E4B-9CC2-5268FF5ECBA1}" dt="2023-10-26T18:01:50.165" v="4240"/>
          <ac:spMkLst>
            <pc:docMk/>
            <pc:sldMk cId="966770761" sldId="270"/>
            <ac:spMk id="19" creationId="{90BD82F8-4341-0AF2-EEE4-953827F5DABC}"/>
          </ac:spMkLst>
        </pc:spChg>
        <pc:spChg chg="mod">
          <ac:chgData name="Giacomini, Gabriele" userId="22a1e06b-9c9d-4ae4-8e52-c4a851d35ef7" providerId="ADAL" clId="{926F4A74-3AAA-4E4B-9CC2-5268FF5ECBA1}" dt="2023-10-26T18:01:50.165" v="4240"/>
          <ac:spMkLst>
            <pc:docMk/>
            <pc:sldMk cId="966770761" sldId="270"/>
            <ac:spMk id="20" creationId="{0EB17E1E-CACB-0F2B-730D-7A7029E40FD0}"/>
          </ac:spMkLst>
        </pc:spChg>
        <pc:spChg chg="mod">
          <ac:chgData name="Giacomini, Gabriele" userId="22a1e06b-9c9d-4ae4-8e52-c4a851d35ef7" providerId="ADAL" clId="{926F4A74-3AAA-4E4B-9CC2-5268FF5ECBA1}" dt="2023-10-26T18:01:50.165" v="4240"/>
          <ac:spMkLst>
            <pc:docMk/>
            <pc:sldMk cId="966770761" sldId="270"/>
            <ac:spMk id="21" creationId="{D9AFDB2B-09FE-F7CA-34ED-3B2FE9B17D39}"/>
          </ac:spMkLst>
        </pc:spChg>
        <pc:spChg chg="add mod">
          <ac:chgData name="Giacomini, Gabriele" userId="22a1e06b-9c9d-4ae4-8e52-c4a851d35ef7" providerId="ADAL" clId="{926F4A74-3AAA-4E4B-9CC2-5268FF5ECBA1}" dt="2023-10-26T18:03:46.972" v="4299" actId="1076"/>
          <ac:spMkLst>
            <pc:docMk/>
            <pc:sldMk cId="966770761" sldId="270"/>
            <ac:spMk id="22" creationId="{1BFF9388-BE01-302D-1052-8D0C43B05E84}"/>
          </ac:spMkLst>
        </pc:spChg>
        <pc:spChg chg="add mod">
          <ac:chgData name="Giacomini, Gabriele" userId="22a1e06b-9c9d-4ae4-8e52-c4a851d35ef7" providerId="ADAL" clId="{926F4A74-3AAA-4E4B-9CC2-5268FF5ECBA1}" dt="2023-10-26T18:04:18.055" v="4331" actId="164"/>
          <ac:spMkLst>
            <pc:docMk/>
            <pc:sldMk cId="966770761" sldId="270"/>
            <ac:spMk id="24" creationId="{FEB23806-B77C-D563-54C1-53FAC07F3585}"/>
          </ac:spMkLst>
        </pc:spChg>
        <pc:spChg chg="add mod">
          <ac:chgData name="Giacomini, Gabriele" userId="22a1e06b-9c9d-4ae4-8e52-c4a851d35ef7" providerId="ADAL" clId="{926F4A74-3AAA-4E4B-9CC2-5268FF5ECBA1}" dt="2023-10-26T18:07:02.010" v="4686" actId="113"/>
          <ac:spMkLst>
            <pc:docMk/>
            <pc:sldMk cId="966770761" sldId="270"/>
            <ac:spMk id="26" creationId="{7AAD210B-53EB-5CB7-1CCB-EBD4A8CB4D9E}"/>
          </ac:spMkLst>
        </pc:spChg>
        <pc:grpChg chg="add del mod">
          <ac:chgData name="Giacomini, Gabriele" userId="22a1e06b-9c9d-4ae4-8e52-c4a851d35ef7" providerId="ADAL" clId="{926F4A74-3AAA-4E4B-9CC2-5268FF5ECBA1}" dt="2023-10-26T18:01:54.461" v="4242" actId="478"/>
          <ac:grpSpMkLst>
            <pc:docMk/>
            <pc:sldMk cId="966770761" sldId="270"/>
            <ac:grpSpMk id="6" creationId="{5397AB28-E10D-9B23-79B1-970286B48EED}"/>
          </ac:grpSpMkLst>
        </pc:grpChg>
        <pc:grpChg chg="del mod topLvl">
          <ac:chgData name="Giacomini, Gabriele" userId="22a1e06b-9c9d-4ae4-8e52-c4a851d35ef7" providerId="ADAL" clId="{926F4A74-3AAA-4E4B-9CC2-5268FF5ECBA1}" dt="2023-10-26T18:01:56.325" v="4243" actId="478"/>
          <ac:grpSpMkLst>
            <pc:docMk/>
            <pc:sldMk cId="966770761" sldId="270"/>
            <ac:grpSpMk id="7" creationId="{6975C95E-AEF3-4E38-9E72-747F902ED1E6}"/>
          </ac:grpSpMkLst>
        </pc:grpChg>
        <pc:grpChg chg="mod topLvl">
          <ac:chgData name="Giacomini, Gabriele" userId="22a1e06b-9c9d-4ae4-8e52-c4a851d35ef7" providerId="ADAL" clId="{926F4A74-3AAA-4E4B-9CC2-5268FF5ECBA1}" dt="2023-10-26T18:03:44.676" v="4298" actId="1076"/>
          <ac:grpSpMkLst>
            <pc:docMk/>
            <pc:sldMk cId="966770761" sldId="270"/>
            <ac:grpSpMk id="9" creationId="{6FF8BB40-D91E-3ED8-673C-3ED5D72415FD}"/>
          </ac:grpSpMkLst>
        </pc:grpChg>
        <pc:grpChg chg="mod">
          <ac:chgData name="Giacomini, Gabriele" userId="22a1e06b-9c9d-4ae4-8e52-c4a851d35ef7" providerId="ADAL" clId="{926F4A74-3AAA-4E4B-9CC2-5268FF5ECBA1}" dt="2023-10-26T18:01:50.165" v="4240"/>
          <ac:grpSpMkLst>
            <pc:docMk/>
            <pc:sldMk cId="966770761" sldId="270"/>
            <ac:grpSpMk id="11" creationId="{F73C13DF-523F-2FCF-DD40-D19B21B2E413}"/>
          </ac:grpSpMkLst>
        </pc:grpChg>
        <pc:grpChg chg="mod">
          <ac:chgData name="Giacomini, Gabriele" userId="22a1e06b-9c9d-4ae4-8e52-c4a851d35ef7" providerId="ADAL" clId="{926F4A74-3AAA-4E4B-9CC2-5268FF5ECBA1}" dt="2023-10-26T18:01:50.165" v="4240"/>
          <ac:grpSpMkLst>
            <pc:docMk/>
            <pc:sldMk cId="966770761" sldId="270"/>
            <ac:grpSpMk id="14" creationId="{C62F301A-0E97-F8C8-7AA8-49B580FA8E8C}"/>
          </ac:grpSpMkLst>
        </pc:grpChg>
        <pc:grpChg chg="add mod">
          <ac:chgData name="Giacomini, Gabriele" userId="22a1e06b-9c9d-4ae4-8e52-c4a851d35ef7" providerId="ADAL" clId="{926F4A74-3AAA-4E4B-9CC2-5268FF5ECBA1}" dt="2023-10-26T18:04:18.055" v="4331" actId="164"/>
          <ac:grpSpMkLst>
            <pc:docMk/>
            <pc:sldMk cId="966770761" sldId="270"/>
            <ac:grpSpMk id="25" creationId="{066D3538-9A72-621D-A71B-8AB248B8E021}"/>
          </ac:grpSpMkLst>
        </pc:grpChg>
        <pc:picChg chg="add mod">
          <ac:chgData name="Giacomini, Gabriele" userId="22a1e06b-9c9d-4ae4-8e52-c4a851d35ef7" providerId="ADAL" clId="{926F4A74-3AAA-4E4B-9CC2-5268FF5ECBA1}" dt="2023-10-26T18:03:52.307" v="4301" actId="1076"/>
          <ac:picMkLst>
            <pc:docMk/>
            <pc:sldMk cId="966770761" sldId="270"/>
            <ac:picMk id="4" creationId="{47046105-A0E1-1E4E-1990-B661746AA189}"/>
          </ac:picMkLst>
        </pc:picChg>
        <pc:picChg chg="mod">
          <ac:chgData name="Giacomini, Gabriele" userId="22a1e06b-9c9d-4ae4-8e52-c4a851d35ef7" providerId="ADAL" clId="{926F4A74-3AAA-4E4B-9CC2-5268FF5ECBA1}" dt="2023-10-26T18:01:50.165" v="4240"/>
          <ac:picMkLst>
            <pc:docMk/>
            <pc:sldMk cId="966770761" sldId="270"/>
            <ac:picMk id="16" creationId="{557C5812-C729-604A-5246-F961DAF2854B}"/>
          </ac:picMkLst>
        </pc:picChg>
        <pc:picChg chg="add mod modCrop">
          <ac:chgData name="Giacomini, Gabriele" userId="22a1e06b-9c9d-4ae4-8e52-c4a851d35ef7" providerId="ADAL" clId="{926F4A74-3AAA-4E4B-9CC2-5268FF5ECBA1}" dt="2023-10-26T18:04:18.055" v="4331" actId="164"/>
          <ac:picMkLst>
            <pc:docMk/>
            <pc:sldMk cId="966770761" sldId="270"/>
            <ac:picMk id="23" creationId="{3191D840-7CE4-560B-ABC1-5BC42A40C07C}"/>
          </ac:picMkLst>
        </pc:picChg>
        <pc:cxnChg chg="mod">
          <ac:chgData name="Giacomini, Gabriele" userId="22a1e06b-9c9d-4ae4-8e52-c4a851d35ef7" providerId="ADAL" clId="{926F4A74-3AAA-4E4B-9CC2-5268FF5ECBA1}" dt="2023-10-26T18:01:50.165" v="4240"/>
          <ac:cxnSpMkLst>
            <pc:docMk/>
            <pc:sldMk cId="966770761" sldId="270"/>
            <ac:cxnSpMk id="12" creationId="{C87C4B4A-E4DB-88D4-4A21-447E7BB20FED}"/>
          </ac:cxnSpMkLst>
        </pc:cxnChg>
      </pc:sldChg>
      <pc:sldChg chg="add del">
        <pc:chgData name="Giacomini, Gabriele" userId="22a1e06b-9c9d-4ae4-8e52-c4a851d35ef7" providerId="ADAL" clId="{926F4A74-3AAA-4E4B-9CC2-5268FF5ECBA1}" dt="2023-10-26T15:49:47.416" v="78" actId="47"/>
        <pc:sldMkLst>
          <pc:docMk/>
          <pc:sldMk cId="2719045798" sldId="270"/>
        </pc:sldMkLst>
      </pc:sldChg>
      <pc:sldChg chg="addSp delSp modSp new mod">
        <pc:chgData name="Giacomini, Gabriele" userId="22a1e06b-9c9d-4ae4-8e52-c4a851d35ef7" providerId="ADAL" clId="{926F4A74-3AAA-4E4B-9CC2-5268FF5ECBA1}" dt="2023-10-27T19:00:57.369" v="8177" actId="1076"/>
        <pc:sldMkLst>
          <pc:docMk/>
          <pc:sldMk cId="1862255331" sldId="271"/>
        </pc:sldMkLst>
        <pc:spChg chg="add mod">
          <ac:chgData name="Giacomini, Gabriele" userId="22a1e06b-9c9d-4ae4-8e52-c4a851d35ef7" providerId="ADAL" clId="{926F4A74-3AAA-4E4B-9CC2-5268FF5ECBA1}" dt="2023-10-26T18:17:10.316" v="5220" actId="1076"/>
          <ac:spMkLst>
            <pc:docMk/>
            <pc:sldMk cId="1862255331" sldId="271"/>
            <ac:spMk id="3" creationId="{23E1A70C-FBF4-CC40-257F-BD52C12B5CF2}"/>
          </ac:spMkLst>
        </pc:spChg>
        <pc:spChg chg="add mod">
          <ac:chgData name="Giacomini, Gabriele" userId="22a1e06b-9c9d-4ae4-8e52-c4a851d35ef7" providerId="ADAL" clId="{926F4A74-3AAA-4E4B-9CC2-5268FF5ECBA1}" dt="2023-10-27T19:00:54.427" v="8176" actId="20577"/>
          <ac:spMkLst>
            <pc:docMk/>
            <pc:sldMk cId="1862255331" sldId="271"/>
            <ac:spMk id="7" creationId="{3EF241E0-2735-CD56-A814-C8DF0C7BEB5B}"/>
          </ac:spMkLst>
        </pc:spChg>
        <pc:spChg chg="add mod">
          <ac:chgData name="Giacomini, Gabriele" userId="22a1e06b-9c9d-4ae4-8e52-c4a851d35ef7" providerId="ADAL" clId="{926F4A74-3AAA-4E4B-9CC2-5268FF5ECBA1}" dt="2023-10-26T18:23:00.130" v="5348" actId="1076"/>
          <ac:spMkLst>
            <pc:docMk/>
            <pc:sldMk cId="1862255331" sldId="271"/>
            <ac:spMk id="8" creationId="{4B29FFAD-03BE-CDF9-B073-A5CB51F7DFD8}"/>
          </ac:spMkLst>
        </pc:spChg>
        <pc:spChg chg="add del mod">
          <ac:chgData name="Giacomini, Gabriele" userId="22a1e06b-9c9d-4ae4-8e52-c4a851d35ef7" providerId="ADAL" clId="{926F4A74-3AAA-4E4B-9CC2-5268FF5ECBA1}" dt="2023-10-26T18:22:42.988" v="5340" actId="478"/>
          <ac:spMkLst>
            <pc:docMk/>
            <pc:sldMk cId="1862255331" sldId="271"/>
            <ac:spMk id="10" creationId="{B1B921A6-2309-8D8B-A9B6-3672CAA3897D}"/>
          </ac:spMkLst>
        </pc:spChg>
        <pc:spChg chg="add mod">
          <ac:chgData name="Giacomini, Gabriele" userId="22a1e06b-9c9d-4ae4-8e52-c4a851d35ef7" providerId="ADAL" clId="{926F4A74-3AAA-4E4B-9CC2-5268FF5ECBA1}" dt="2023-10-26T18:23:58.571" v="5370" actId="1076"/>
          <ac:spMkLst>
            <pc:docMk/>
            <pc:sldMk cId="1862255331" sldId="271"/>
            <ac:spMk id="12" creationId="{7ED87734-9AD8-DB70-1943-60EC62E4B234}"/>
          </ac:spMkLst>
        </pc:spChg>
        <pc:spChg chg="add mod">
          <ac:chgData name="Giacomini, Gabriele" userId="22a1e06b-9c9d-4ae4-8e52-c4a851d35ef7" providerId="ADAL" clId="{926F4A74-3AAA-4E4B-9CC2-5268FF5ECBA1}" dt="2023-10-26T18:23:56.630" v="5369" actId="13822"/>
          <ac:spMkLst>
            <pc:docMk/>
            <pc:sldMk cId="1862255331" sldId="271"/>
            <ac:spMk id="13" creationId="{54A9673F-D855-0D89-E738-10CE135C1325}"/>
          </ac:spMkLst>
        </pc:spChg>
        <pc:picChg chg="add mod">
          <ac:chgData name="Giacomini, Gabriele" userId="22a1e06b-9c9d-4ae4-8e52-c4a851d35ef7" providerId="ADAL" clId="{926F4A74-3AAA-4E4B-9CC2-5268FF5ECBA1}" dt="2023-10-27T19:00:57.369" v="8177" actId="1076"/>
          <ac:picMkLst>
            <pc:docMk/>
            <pc:sldMk cId="1862255331" sldId="271"/>
            <ac:picMk id="4" creationId="{B7A57D53-D8D7-92CB-EA46-B4147C5F3F76}"/>
          </ac:picMkLst>
        </pc:picChg>
        <pc:picChg chg="add mod">
          <ac:chgData name="Giacomini, Gabriele" userId="22a1e06b-9c9d-4ae4-8e52-c4a851d35ef7" providerId="ADAL" clId="{926F4A74-3AAA-4E4B-9CC2-5268FF5ECBA1}" dt="2023-10-26T18:23:21.027" v="5351" actId="1076"/>
          <ac:picMkLst>
            <pc:docMk/>
            <pc:sldMk cId="1862255331" sldId="271"/>
            <ac:picMk id="5" creationId="{DCA08AF7-7C14-98A3-2BDE-4F71823D26AF}"/>
          </ac:picMkLst>
        </pc:picChg>
        <pc:picChg chg="add mod">
          <ac:chgData name="Giacomini, Gabriele" userId="22a1e06b-9c9d-4ae4-8e52-c4a851d35ef7" providerId="ADAL" clId="{926F4A74-3AAA-4E4B-9CC2-5268FF5ECBA1}" dt="2023-10-26T18:08:07.765" v="4712" actId="1076"/>
          <ac:picMkLst>
            <pc:docMk/>
            <pc:sldMk cId="1862255331" sldId="271"/>
            <ac:picMk id="6" creationId="{7577DA3E-D5B1-3A33-32C7-50C1D2EE6A4F}"/>
          </ac:picMkLst>
        </pc:picChg>
      </pc:sldChg>
      <pc:sldChg chg="add del">
        <pc:chgData name="Giacomini, Gabriele" userId="22a1e06b-9c9d-4ae4-8e52-c4a851d35ef7" providerId="ADAL" clId="{926F4A74-3AAA-4E4B-9CC2-5268FF5ECBA1}" dt="2023-10-26T15:49:47.416" v="78" actId="47"/>
        <pc:sldMkLst>
          <pc:docMk/>
          <pc:sldMk cId="2301709120" sldId="271"/>
        </pc:sldMkLst>
      </pc:sldChg>
      <pc:sldChg chg="addSp delSp modSp add mod">
        <pc:chgData name="Giacomini, Gabriele" userId="22a1e06b-9c9d-4ae4-8e52-c4a851d35ef7" providerId="ADAL" clId="{926F4A74-3AAA-4E4B-9CC2-5268FF5ECBA1}" dt="2023-10-27T18:58:14.729" v="8079" actId="20577"/>
        <pc:sldMkLst>
          <pc:docMk/>
          <pc:sldMk cId="51278803" sldId="272"/>
        </pc:sldMkLst>
        <pc:spChg chg="del">
          <ac:chgData name="Giacomini, Gabriele" userId="22a1e06b-9c9d-4ae4-8e52-c4a851d35ef7" providerId="ADAL" clId="{926F4A74-3AAA-4E4B-9CC2-5268FF5ECBA1}" dt="2023-10-26T18:09:18.485" v="4717" actId="478"/>
          <ac:spMkLst>
            <pc:docMk/>
            <pc:sldMk cId="51278803" sldId="272"/>
            <ac:spMk id="4" creationId="{96A766EB-C208-1084-4196-1815F6884D22}"/>
          </ac:spMkLst>
        </pc:spChg>
        <pc:spChg chg="mod">
          <ac:chgData name="Giacomini, Gabriele" userId="22a1e06b-9c9d-4ae4-8e52-c4a851d35ef7" providerId="ADAL" clId="{926F4A74-3AAA-4E4B-9CC2-5268FF5ECBA1}" dt="2023-10-26T18:10:33.029" v="4722" actId="14100"/>
          <ac:spMkLst>
            <pc:docMk/>
            <pc:sldMk cId="51278803" sldId="272"/>
            <ac:spMk id="5" creationId="{AF1F53CE-283E-A4C0-046B-AD6F881C835C}"/>
          </ac:spMkLst>
        </pc:spChg>
        <pc:spChg chg="add mod">
          <ac:chgData name="Giacomini, Gabriele" userId="22a1e06b-9c9d-4ae4-8e52-c4a851d35ef7" providerId="ADAL" clId="{926F4A74-3AAA-4E4B-9CC2-5268FF5ECBA1}" dt="2023-10-26T18:09:30.811" v="4720" actId="1076"/>
          <ac:spMkLst>
            <pc:docMk/>
            <pc:sldMk cId="51278803" sldId="272"/>
            <ac:spMk id="7" creationId="{CFA7C47F-E51F-94CC-AD03-078C7DB4C706}"/>
          </ac:spMkLst>
        </pc:spChg>
        <pc:spChg chg="add mod">
          <ac:chgData name="Giacomini, Gabriele" userId="22a1e06b-9c9d-4ae4-8e52-c4a851d35ef7" providerId="ADAL" clId="{926F4A74-3AAA-4E4B-9CC2-5268FF5ECBA1}" dt="2023-10-26T18:13:54.888" v="4941" actId="1076"/>
          <ac:spMkLst>
            <pc:docMk/>
            <pc:sldMk cId="51278803" sldId="272"/>
            <ac:spMk id="8" creationId="{64BD3D17-B836-88A1-1238-10628E0B00C7}"/>
          </ac:spMkLst>
        </pc:spChg>
        <pc:spChg chg="add mod">
          <ac:chgData name="Giacomini, Gabriele" userId="22a1e06b-9c9d-4ae4-8e52-c4a851d35ef7" providerId="ADAL" clId="{926F4A74-3AAA-4E4B-9CC2-5268FF5ECBA1}" dt="2023-10-26T18:14:35.137" v="5064" actId="1076"/>
          <ac:spMkLst>
            <pc:docMk/>
            <pc:sldMk cId="51278803" sldId="272"/>
            <ac:spMk id="9" creationId="{E4DFFE02-9F36-3EC6-DFCF-DBD9A257ABE3}"/>
          </ac:spMkLst>
        </pc:spChg>
        <pc:spChg chg="add mod">
          <ac:chgData name="Giacomini, Gabriele" userId="22a1e06b-9c9d-4ae4-8e52-c4a851d35ef7" providerId="ADAL" clId="{926F4A74-3AAA-4E4B-9CC2-5268FF5ECBA1}" dt="2023-10-27T18:58:14.729" v="8079" actId="20577"/>
          <ac:spMkLst>
            <pc:docMk/>
            <pc:sldMk cId="51278803" sldId="272"/>
            <ac:spMk id="10" creationId="{5A53D072-3B51-5BEB-CBA6-3AB3213A1D57}"/>
          </ac:spMkLst>
        </pc:spChg>
        <pc:grpChg chg="mod">
          <ac:chgData name="Giacomini, Gabriele" userId="22a1e06b-9c9d-4ae4-8e52-c4a851d35ef7" providerId="ADAL" clId="{926F4A74-3AAA-4E4B-9CC2-5268FF5ECBA1}" dt="2023-10-26T18:09:40.571" v="4721" actId="1076"/>
          <ac:grpSpMkLst>
            <pc:docMk/>
            <pc:sldMk cId="51278803" sldId="272"/>
            <ac:grpSpMk id="6" creationId="{A8A2E8DF-E134-72D4-57F2-EBA05DF46F34}"/>
          </ac:grpSpMkLst>
        </pc:grpChg>
        <pc:picChg chg="mod">
          <ac:chgData name="Giacomini, Gabriele" userId="22a1e06b-9c9d-4ae4-8e52-c4a851d35ef7" providerId="ADAL" clId="{926F4A74-3AAA-4E4B-9CC2-5268FF5ECBA1}" dt="2023-10-26T18:09:15.563" v="4715" actId="14100"/>
          <ac:picMkLst>
            <pc:docMk/>
            <pc:sldMk cId="51278803" sldId="272"/>
            <ac:picMk id="2" creationId="{0D0FDAEE-AF87-7AAD-31C2-834B1D429DCC}"/>
          </ac:picMkLst>
        </pc:picChg>
        <pc:picChg chg="del">
          <ac:chgData name="Giacomini, Gabriele" userId="22a1e06b-9c9d-4ae4-8e52-c4a851d35ef7" providerId="ADAL" clId="{926F4A74-3AAA-4E4B-9CC2-5268FF5ECBA1}" dt="2023-10-26T18:09:17.173" v="4716" actId="478"/>
          <ac:picMkLst>
            <pc:docMk/>
            <pc:sldMk cId="51278803" sldId="272"/>
            <ac:picMk id="3" creationId="{047E5F12-3E9F-B946-DFA4-54B1884166DD}"/>
          </ac:picMkLst>
        </pc:picChg>
      </pc:sldChg>
      <pc:sldChg chg="addSp modSp new mod">
        <pc:chgData name="Giacomini, Gabriele" userId="22a1e06b-9c9d-4ae4-8e52-c4a851d35ef7" providerId="ADAL" clId="{926F4A74-3AAA-4E4B-9CC2-5268FF5ECBA1}" dt="2023-10-26T18:28:43.889" v="5703" actId="1076"/>
        <pc:sldMkLst>
          <pc:docMk/>
          <pc:sldMk cId="31877866" sldId="273"/>
        </pc:sldMkLst>
        <pc:spChg chg="add mod">
          <ac:chgData name="Giacomini, Gabriele" userId="22a1e06b-9c9d-4ae4-8e52-c4a851d35ef7" providerId="ADAL" clId="{926F4A74-3AAA-4E4B-9CC2-5268FF5ECBA1}" dt="2023-10-26T18:25:22.797" v="5399" actId="1076"/>
          <ac:spMkLst>
            <pc:docMk/>
            <pc:sldMk cId="31877866" sldId="273"/>
            <ac:spMk id="3" creationId="{1ABC46CF-7C88-1BB1-C36F-741505E4A593}"/>
          </ac:spMkLst>
        </pc:spChg>
        <pc:spChg chg="add mod">
          <ac:chgData name="Giacomini, Gabriele" userId="22a1e06b-9c9d-4ae4-8e52-c4a851d35ef7" providerId="ADAL" clId="{926F4A74-3AAA-4E4B-9CC2-5268FF5ECBA1}" dt="2023-10-26T18:26:05.934" v="5475" actId="1076"/>
          <ac:spMkLst>
            <pc:docMk/>
            <pc:sldMk cId="31877866" sldId="273"/>
            <ac:spMk id="5" creationId="{7600D0A5-4E16-6060-0D02-66840E6CFF94}"/>
          </ac:spMkLst>
        </pc:spChg>
        <pc:spChg chg="add mod">
          <ac:chgData name="Giacomini, Gabriele" userId="22a1e06b-9c9d-4ae4-8e52-c4a851d35ef7" providerId="ADAL" clId="{926F4A74-3AAA-4E4B-9CC2-5268FF5ECBA1}" dt="2023-10-26T18:28:40.808" v="5702" actId="1076"/>
          <ac:spMkLst>
            <pc:docMk/>
            <pc:sldMk cId="31877866" sldId="273"/>
            <ac:spMk id="6" creationId="{8AB79CC4-041B-3FFD-36D8-5A19FB00CD81}"/>
          </ac:spMkLst>
        </pc:spChg>
        <pc:spChg chg="add mod">
          <ac:chgData name="Giacomini, Gabriele" userId="22a1e06b-9c9d-4ae4-8e52-c4a851d35ef7" providerId="ADAL" clId="{926F4A74-3AAA-4E4B-9CC2-5268FF5ECBA1}" dt="2023-10-26T18:28:43.889" v="5703" actId="1076"/>
          <ac:spMkLst>
            <pc:docMk/>
            <pc:sldMk cId="31877866" sldId="273"/>
            <ac:spMk id="7" creationId="{A209B5FC-6BDD-B2A9-2571-2FE6A4784040}"/>
          </ac:spMkLst>
        </pc:spChg>
        <pc:picChg chg="add mod">
          <ac:chgData name="Giacomini, Gabriele" userId="22a1e06b-9c9d-4ae4-8e52-c4a851d35ef7" providerId="ADAL" clId="{926F4A74-3AAA-4E4B-9CC2-5268FF5ECBA1}" dt="2023-10-26T18:28:39.097" v="5701" actId="1076"/>
          <ac:picMkLst>
            <pc:docMk/>
            <pc:sldMk cId="31877866" sldId="273"/>
            <ac:picMk id="4" creationId="{7FDF24A7-5310-37D1-74E4-4AA131D8528E}"/>
          </ac:picMkLst>
        </pc:picChg>
      </pc:sldChg>
      <pc:sldChg chg="addSp modSp new mod">
        <pc:chgData name="Giacomini, Gabriele" userId="22a1e06b-9c9d-4ae4-8e52-c4a851d35ef7" providerId="ADAL" clId="{926F4A74-3AAA-4E4B-9CC2-5268FF5ECBA1}" dt="2023-10-27T19:03:32.684" v="8267" actId="20577"/>
        <pc:sldMkLst>
          <pc:docMk/>
          <pc:sldMk cId="1390356386" sldId="274"/>
        </pc:sldMkLst>
        <pc:spChg chg="add mod">
          <ac:chgData name="Giacomini, Gabriele" userId="22a1e06b-9c9d-4ae4-8e52-c4a851d35ef7" providerId="ADAL" clId="{926F4A74-3AAA-4E4B-9CC2-5268FF5ECBA1}" dt="2023-10-26T18:29:10.355" v="5735" actId="113"/>
          <ac:spMkLst>
            <pc:docMk/>
            <pc:sldMk cId="1390356386" sldId="274"/>
            <ac:spMk id="3" creationId="{09229780-1576-66E0-2BDA-B724E955FA80}"/>
          </ac:spMkLst>
        </pc:spChg>
        <pc:spChg chg="add mod">
          <ac:chgData name="Giacomini, Gabriele" userId="22a1e06b-9c9d-4ae4-8e52-c4a851d35ef7" providerId="ADAL" clId="{926F4A74-3AAA-4E4B-9CC2-5268FF5ECBA1}" dt="2023-10-26T18:36:42.656" v="6298" actId="1076"/>
          <ac:spMkLst>
            <pc:docMk/>
            <pc:sldMk cId="1390356386" sldId="274"/>
            <ac:spMk id="7" creationId="{21D52DF1-5395-96DA-3027-7B5F479204E5}"/>
          </ac:spMkLst>
        </pc:spChg>
        <pc:spChg chg="add mod">
          <ac:chgData name="Giacomini, Gabriele" userId="22a1e06b-9c9d-4ae4-8e52-c4a851d35ef7" providerId="ADAL" clId="{926F4A74-3AAA-4E4B-9CC2-5268FF5ECBA1}" dt="2023-10-26T18:36:42.656" v="6298" actId="1076"/>
          <ac:spMkLst>
            <pc:docMk/>
            <pc:sldMk cId="1390356386" sldId="274"/>
            <ac:spMk id="10" creationId="{6FD70C0A-4042-0DD2-987F-4DAD41826218}"/>
          </ac:spMkLst>
        </pc:spChg>
        <pc:spChg chg="add mod">
          <ac:chgData name="Giacomini, Gabriele" userId="22a1e06b-9c9d-4ae4-8e52-c4a851d35ef7" providerId="ADAL" clId="{926F4A74-3AAA-4E4B-9CC2-5268FF5ECBA1}" dt="2023-10-26T18:36:42.656" v="6298" actId="1076"/>
          <ac:spMkLst>
            <pc:docMk/>
            <pc:sldMk cId="1390356386" sldId="274"/>
            <ac:spMk id="13" creationId="{0DE31BC6-FC59-8AFC-6A0F-75EE4EC55E84}"/>
          </ac:spMkLst>
        </pc:spChg>
        <pc:spChg chg="add mod">
          <ac:chgData name="Giacomini, Gabriele" userId="22a1e06b-9c9d-4ae4-8e52-c4a851d35ef7" providerId="ADAL" clId="{926F4A74-3AAA-4E4B-9CC2-5268FF5ECBA1}" dt="2023-10-27T19:03:32.684" v="8267" actId="20577"/>
          <ac:spMkLst>
            <pc:docMk/>
            <pc:sldMk cId="1390356386" sldId="274"/>
            <ac:spMk id="14" creationId="{14D2B7E8-037D-01F5-7BBF-7F0A19731087}"/>
          </ac:spMkLst>
        </pc:spChg>
        <pc:spChg chg="add mod">
          <ac:chgData name="Giacomini, Gabriele" userId="22a1e06b-9c9d-4ae4-8e52-c4a851d35ef7" providerId="ADAL" clId="{926F4A74-3AAA-4E4B-9CC2-5268FF5ECBA1}" dt="2023-10-26T18:37:31.004" v="6316" actId="164"/>
          <ac:spMkLst>
            <pc:docMk/>
            <pc:sldMk cId="1390356386" sldId="274"/>
            <ac:spMk id="18" creationId="{B79786C9-ABD1-FA2E-86D1-8C0097FEC51C}"/>
          </ac:spMkLst>
        </pc:spChg>
        <pc:spChg chg="add mod">
          <ac:chgData name="Giacomini, Gabriele" userId="22a1e06b-9c9d-4ae4-8e52-c4a851d35ef7" providerId="ADAL" clId="{926F4A74-3AAA-4E4B-9CC2-5268FF5ECBA1}" dt="2023-10-26T18:40:36.143" v="6442" actId="20577"/>
          <ac:spMkLst>
            <pc:docMk/>
            <pc:sldMk cId="1390356386" sldId="274"/>
            <ac:spMk id="20" creationId="{4E44BD24-BB3A-11B6-B2DC-74803908F1E1}"/>
          </ac:spMkLst>
        </pc:spChg>
        <pc:grpChg chg="add mod">
          <ac:chgData name="Giacomini, Gabriele" userId="22a1e06b-9c9d-4ae4-8e52-c4a851d35ef7" providerId="ADAL" clId="{926F4A74-3AAA-4E4B-9CC2-5268FF5ECBA1}" dt="2023-10-26T18:37:31.004" v="6316" actId="164"/>
          <ac:grpSpMkLst>
            <pc:docMk/>
            <pc:sldMk cId="1390356386" sldId="274"/>
            <ac:grpSpMk id="15" creationId="{BE26EF28-642A-C243-18B4-32A3A837F22E}"/>
          </ac:grpSpMkLst>
        </pc:grpChg>
        <pc:grpChg chg="add mod">
          <ac:chgData name="Giacomini, Gabriele" userId="22a1e06b-9c9d-4ae4-8e52-c4a851d35ef7" providerId="ADAL" clId="{926F4A74-3AAA-4E4B-9CC2-5268FF5ECBA1}" dt="2023-10-26T18:37:31.004" v="6316" actId="164"/>
          <ac:grpSpMkLst>
            <pc:docMk/>
            <pc:sldMk cId="1390356386" sldId="274"/>
            <ac:grpSpMk id="19" creationId="{7F168132-AD23-1D98-9B86-CBA849B2C3E5}"/>
          </ac:grpSpMkLst>
        </pc:grpChg>
        <pc:picChg chg="add mod">
          <ac:chgData name="Giacomini, Gabriele" userId="22a1e06b-9c9d-4ae4-8e52-c4a851d35ef7" providerId="ADAL" clId="{926F4A74-3AAA-4E4B-9CC2-5268FF5ECBA1}" dt="2023-10-26T18:36:42.656" v="6298" actId="1076"/>
          <ac:picMkLst>
            <pc:docMk/>
            <pc:sldMk cId="1390356386" sldId="274"/>
            <ac:picMk id="4" creationId="{1A097A31-4BDD-976D-CD49-8D51697E6DC5}"/>
          </ac:picMkLst>
        </pc:picChg>
        <pc:cxnChg chg="add mod">
          <ac:chgData name="Giacomini, Gabriele" userId="22a1e06b-9c9d-4ae4-8e52-c4a851d35ef7" providerId="ADAL" clId="{926F4A74-3AAA-4E4B-9CC2-5268FF5ECBA1}" dt="2023-10-26T18:36:42.656" v="6298" actId="1076"/>
          <ac:cxnSpMkLst>
            <pc:docMk/>
            <pc:sldMk cId="1390356386" sldId="274"/>
            <ac:cxnSpMk id="6" creationId="{79105553-608C-CCBF-4D96-4F7BAC58FF14}"/>
          </ac:cxnSpMkLst>
        </pc:cxnChg>
        <pc:cxnChg chg="add mod">
          <ac:chgData name="Giacomini, Gabriele" userId="22a1e06b-9c9d-4ae4-8e52-c4a851d35ef7" providerId="ADAL" clId="{926F4A74-3AAA-4E4B-9CC2-5268FF5ECBA1}" dt="2023-10-26T18:36:42.656" v="6298" actId="1076"/>
          <ac:cxnSpMkLst>
            <pc:docMk/>
            <pc:sldMk cId="1390356386" sldId="274"/>
            <ac:cxnSpMk id="8" creationId="{BF11FBC3-85C1-15D3-3939-EEDB16E54D68}"/>
          </ac:cxnSpMkLst>
        </pc:cxnChg>
        <pc:cxnChg chg="add mod">
          <ac:chgData name="Giacomini, Gabriele" userId="22a1e06b-9c9d-4ae4-8e52-c4a851d35ef7" providerId="ADAL" clId="{926F4A74-3AAA-4E4B-9CC2-5268FF5ECBA1}" dt="2023-10-26T18:36:42.656" v="6298" actId="1076"/>
          <ac:cxnSpMkLst>
            <pc:docMk/>
            <pc:sldMk cId="1390356386" sldId="274"/>
            <ac:cxnSpMk id="11" creationId="{1ADF861D-A2B4-9776-7C7C-CEF57D481A3D}"/>
          </ac:cxnSpMkLst>
        </pc:cxnChg>
        <pc:cxnChg chg="add mod">
          <ac:chgData name="Giacomini, Gabriele" userId="22a1e06b-9c9d-4ae4-8e52-c4a851d35ef7" providerId="ADAL" clId="{926F4A74-3AAA-4E4B-9CC2-5268FF5ECBA1}" dt="2023-10-26T18:37:31.004" v="6316" actId="164"/>
          <ac:cxnSpMkLst>
            <pc:docMk/>
            <pc:sldMk cId="1390356386" sldId="274"/>
            <ac:cxnSpMk id="17" creationId="{ED52F61C-D399-82B3-9023-F7132E15D079}"/>
          </ac:cxnSpMkLst>
        </pc:cxnChg>
      </pc:sldChg>
      <pc:sldChg chg="addSp modSp new mod">
        <pc:chgData name="Giacomini, Gabriele" userId="22a1e06b-9c9d-4ae4-8e52-c4a851d35ef7" providerId="ADAL" clId="{926F4A74-3AAA-4E4B-9CC2-5268FF5ECBA1}" dt="2023-10-27T18:59:05.534" v="8130" actId="20577"/>
        <pc:sldMkLst>
          <pc:docMk/>
          <pc:sldMk cId="961265360" sldId="275"/>
        </pc:sldMkLst>
        <pc:spChg chg="add mod">
          <ac:chgData name="Giacomini, Gabriele" userId="22a1e06b-9c9d-4ae4-8e52-c4a851d35ef7" providerId="ADAL" clId="{926F4A74-3AAA-4E4B-9CC2-5268FF5ECBA1}" dt="2023-10-26T18:40:53.797" v="6465" actId="1076"/>
          <ac:spMkLst>
            <pc:docMk/>
            <pc:sldMk cId="961265360" sldId="275"/>
            <ac:spMk id="3" creationId="{E96B3BA4-EC8B-09B2-824A-9522AEAC7967}"/>
          </ac:spMkLst>
        </pc:spChg>
        <pc:spChg chg="add mod">
          <ac:chgData name="Giacomini, Gabriele" userId="22a1e06b-9c9d-4ae4-8e52-c4a851d35ef7" providerId="ADAL" clId="{926F4A74-3AAA-4E4B-9CC2-5268FF5ECBA1}" dt="2023-10-26T18:42:48.135" v="6530" actId="1076"/>
          <ac:spMkLst>
            <pc:docMk/>
            <pc:sldMk cId="961265360" sldId="275"/>
            <ac:spMk id="4" creationId="{C3001C71-F66E-FA41-A525-0AB645E1F5F3}"/>
          </ac:spMkLst>
        </pc:spChg>
        <pc:spChg chg="add mod">
          <ac:chgData name="Giacomini, Gabriele" userId="22a1e06b-9c9d-4ae4-8e52-c4a851d35ef7" providerId="ADAL" clId="{926F4A74-3AAA-4E4B-9CC2-5268FF5ECBA1}" dt="2023-10-27T18:59:05.534" v="8130" actId="20577"/>
          <ac:spMkLst>
            <pc:docMk/>
            <pc:sldMk cId="961265360" sldId="275"/>
            <ac:spMk id="7" creationId="{F1956786-6A1D-0CB9-2B8E-696AF1F4584B}"/>
          </ac:spMkLst>
        </pc:spChg>
        <pc:spChg chg="add mod">
          <ac:chgData name="Giacomini, Gabriele" userId="22a1e06b-9c9d-4ae4-8e52-c4a851d35ef7" providerId="ADAL" clId="{926F4A74-3AAA-4E4B-9CC2-5268FF5ECBA1}" dt="2023-10-27T18:59:02.437" v="8127" actId="1076"/>
          <ac:spMkLst>
            <pc:docMk/>
            <pc:sldMk cId="961265360" sldId="275"/>
            <ac:spMk id="9" creationId="{A6933944-51DD-5DDC-8A0D-D87A7FCBA25D}"/>
          </ac:spMkLst>
        </pc:spChg>
        <pc:spChg chg="add mod">
          <ac:chgData name="Giacomini, Gabriele" userId="22a1e06b-9c9d-4ae4-8e52-c4a851d35ef7" providerId="ADAL" clId="{926F4A74-3AAA-4E4B-9CC2-5268FF5ECBA1}" dt="2023-10-26T21:18:58.161" v="7273" actId="20577"/>
          <ac:spMkLst>
            <pc:docMk/>
            <pc:sldMk cId="961265360" sldId="275"/>
            <ac:spMk id="10" creationId="{5424F5B8-0DD9-6665-0D5A-0EC9BDD5BC85}"/>
          </ac:spMkLst>
        </pc:spChg>
        <pc:picChg chg="add mod">
          <ac:chgData name="Giacomini, Gabriele" userId="22a1e06b-9c9d-4ae4-8e52-c4a851d35ef7" providerId="ADAL" clId="{926F4A74-3AAA-4E4B-9CC2-5268FF5ECBA1}" dt="2023-10-26T18:42:12.455" v="6491" actId="1076"/>
          <ac:picMkLst>
            <pc:docMk/>
            <pc:sldMk cId="961265360" sldId="275"/>
            <ac:picMk id="6" creationId="{1366403B-7205-C669-225E-619332BC055D}"/>
          </ac:picMkLst>
        </pc:picChg>
        <pc:picChg chg="add mod">
          <ac:chgData name="Giacomini, Gabriele" userId="22a1e06b-9c9d-4ae4-8e52-c4a851d35ef7" providerId="ADAL" clId="{926F4A74-3AAA-4E4B-9CC2-5268FF5ECBA1}" dt="2023-10-27T18:58:58.377" v="8125" actId="1076"/>
          <ac:picMkLst>
            <pc:docMk/>
            <pc:sldMk cId="961265360" sldId="275"/>
            <ac:picMk id="8" creationId="{478C7C6D-5E4F-7EDD-3B1F-BF549769E5C2}"/>
          </ac:picMkLst>
        </pc:picChg>
      </pc:sldChg>
      <pc:sldChg chg="addSp delSp modSp new mod">
        <pc:chgData name="Giacomini, Gabriele" userId="22a1e06b-9c9d-4ae4-8e52-c4a851d35ef7" providerId="ADAL" clId="{926F4A74-3AAA-4E4B-9CC2-5268FF5ECBA1}" dt="2023-10-30T15:14:18.737" v="8315" actId="1076"/>
        <pc:sldMkLst>
          <pc:docMk/>
          <pc:sldMk cId="919168105" sldId="276"/>
        </pc:sldMkLst>
        <pc:spChg chg="add mod">
          <ac:chgData name="Giacomini, Gabriele" userId="22a1e06b-9c9d-4ae4-8e52-c4a851d35ef7" providerId="ADAL" clId="{926F4A74-3AAA-4E4B-9CC2-5268FF5ECBA1}" dt="2023-10-26T18:46:05.123" v="6575" actId="113"/>
          <ac:spMkLst>
            <pc:docMk/>
            <pc:sldMk cId="919168105" sldId="276"/>
            <ac:spMk id="3" creationId="{1594D8F1-8E56-CC83-6A75-4435F6F176D7}"/>
          </ac:spMkLst>
        </pc:spChg>
        <pc:spChg chg="add mod">
          <ac:chgData name="Giacomini, Gabriele" userId="22a1e06b-9c9d-4ae4-8e52-c4a851d35ef7" providerId="ADAL" clId="{926F4A74-3AAA-4E4B-9CC2-5268FF5ECBA1}" dt="2023-10-30T15:14:18.737" v="8315" actId="1076"/>
          <ac:spMkLst>
            <pc:docMk/>
            <pc:sldMk cId="919168105" sldId="276"/>
            <ac:spMk id="4" creationId="{DC36B666-65B1-FA3B-CDC8-570E9B6C00FF}"/>
          </ac:spMkLst>
        </pc:spChg>
        <pc:spChg chg="add mod">
          <ac:chgData name="Giacomini, Gabriele" userId="22a1e06b-9c9d-4ae4-8e52-c4a851d35ef7" providerId="ADAL" clId="{926F4A74-3AAA-4E4B-9CC2-5268FF5ECBA1}" dt="2023-10-26T18:51:59.028" v="7051" actId="13822"/>
          <ac:spMkLst>
            <pc:docMk/>
            <pc:sldMk cId="919168105" sldId="276"/>
            <ac:spMk id="8" creationId="{D5A3396A-C00C-DAA4-6B08-2C29420B2752}"/>
          </ac:spMkLst>
        </pc:spChg>
        <pc:picChg chg="add del">
          <ac:chgData name="Giacomini, Gabriele" userId="22a1e06b-9c9d-4ae4-8e52-c4a851d35ef7" providerId="ADAL" clId="{926F4A74-3AAA-4E4B-9CC2-5268FF5ECBA1}" dt="2023-10-26T18:50:58.225" v="7036" actId="478"/>
          <ac:picMkLst>
            <pc:docMk/>
            <pc:sldMk cId="919168105" sldId="276"/>
            <ac:picMk id="6" creationId="{7DE9E5A3-1D79-6E8A-30CC-D014D4BF0558}"/>
          </ac:picMkLst>
        </pc:picChg>
      </pc:sldChg>
      <pc:sldChg chg="addSp modSp new mod">
        <pc:chgData name="Giacomini, Gabriele" userId="22a1e06b-9c9d-4ae4-8e52-c4a851d35ef7" providerId="ADAL" clId="{926F4A74-3AAA-4E4B-9CC2-5268FF5ECBA1}" dt="2023-10-26T21:25:24.475" v="7897" actId="1076"/>
        <pc:sldMkLst>
          <pc:docMk/>
          <pc:sldMk cId="141919905" sldId="277"/>
        </pc:sldMkLst>
        <pc:spChg chg="add mod">
          <ac:chgData name="Giacomini, Gabriele" userId="22a1e06b-9c9d-4ae4-8e52-c4a851d35ef7" providerId="ADAL" clId="{926F4A74-3AAA-4E4B-9CC2-5268FF5ECBA1}" dt="2023-10-26T21:21:17.102" v="7349" actId="21"/>
          <ac:spMkLst>
            <pc:docMk/>
            <pc:sldMk cId="141919905" sldId="277"/>
            <ac:spMk id="3" creationId="{EF642A2E-B6B8-D16B-6148-8D767AEA0391}"/>
          </ac:spMkLst>
        </pc:spChg>
        <pc:spChg chg="add mod">
          <ac:chgData name="Giacomini, Gabriele" userId="22a1e06b-9c9d-4ae4-8e52-c4a851d35ef7" providerId="ADAL" clId="{926F4A74-3AAA-4E4B-9CC2-5268FF5ECBA1}" dt="2023-10-26T21:22:10.874" v="7459" actId="1076"/>
          <ac:spMkLst>
            <pc:docMk/>
            <pc:sldMk cId="141919905" sldId="277"/>
            <ac:spMk id="4" creationId="{171D9C16-038F-4D1A-C855-CFC6BCE59C36}"/>
          </ac:spMkLst>
        </pc:spChg>
        <pc:spChg chg="add mod">
          <ac:chgData name="Giacomini, Gabriele" userId="22a1e06b-9c9d-4ae4-8e52-c4a851d35ef7" providerId="ADAL" clId="{926F4A74-3AAA-4E4B-9CC2-5268FF5ECBA1}" dt="2023-10-26T21:22:12.394" v="7460" actId="1076"/>
          <ac:spMkLst>
            <pc:docMk/>
            <pc:sldMk cId="141919905" sldId="277"/>
            <ac:spMk id="6" creationId="{8EEACE9B-36DF-A8E9-2756-8CEFB3B58139}"/>
          </ac:spMkLst>
        </pc:spChg>
        <pc:spChg chg="add mod">
          <ac:chgData name="Giacomini, Gabriele" userId="22a1e06b-9c9d-4ae4-8e52-c4a851d35ef7" providerId="ADAL" clId="{926F4A74-3AAA-4E4B-9CC2-5268FF5ECBA1}" dt="2023-10-26T21:23:59.894" v="7680" actId="20577"/>
          <ac:spMkLst>
            <pc:docMk/>
            <pc:sldMk cId="141919905" sldId="277"/>
            <ac:spMk id="7" creationId="{036BA343-A213-5559-0F46-FDDFB75D10C6}"/>
          </ac:spMkLst>
        </pc:spChg>
        <pc:spChg chg="add mod">
          <ac:chgData name="Giacomini, Gabriele" userId="22a1e06b-9c9d-4ae4-8e52-c4a851d35ef7" providerId="ADAL" clId="{926F4A74-3AAA-4E4B-9CC2-5268FF5ECBA1}" dt="2023-10-26T21:25:24.475" v="7897" actId="1076"/>
          <ac:spMkLst>
            <pc:docMk/>
            <pc:sldMk cId="141919905" sldId="277"/>
            <ac:spMk id="8" creationId="{5CA0C891-3CE3-5D85-E8CF-68FE02CCFF7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-my.sharepoint.com/personal/giacomini_bnl_gov/Documents/Home/SummerStudents/SULI2023/1vs3%20GRs/Probe%20Station%20LGAD%20Strip/One%20Guard%20Ring/20um%20LGAD%20Strip%20Compiled%20Experiment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Leakage Current</a:t>
            </a:r>
            <a:r>
              <a:rPr lang="en-US" baseline="0" dirty="0"/>
              <a:t> vs Voltage for 20 Micron Substrate – 1 Guard Ring only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054736208352245"/>
          <c:y val="0.19055238213824344"/>
          <c:w val="0.78338738594663415"/>
          <c:h val="0.62569503027284468"/>
        </c:manualLayout>
      </c:layout>
      <c:scatterChart>
        <c:scatterStyle val="lineMarker"/>
        <c:varyColors val="0"/>
        <c:ser>
          <c:idx val="0"/>
          <c:order val="0"/>
          <c:tx>
            <c:strRef>
              <c:f>'[20um LGAD Strip Compiled Experimental.xlsx]Current vs Substrate Voltage'!$F$1</c:f>
              <c:strCache>
                <c:ptCount val="1"/>
                <c:pt idx="0">
                  <c:v>D10FP9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'[20um LGAD Strip Compiled Experimental.xlsx]Current vs Substrate Voltage'!$A$2:$A$202</c:f>
              <c:numCache>
                <c:formatCode>General</c:formatCode>
                <c:ptCount val="20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  <c:pt idx="181">
                  <c:v>362</c:v>
                </c:pt>
                <c:pt idx="182">
                  <c:v>364</c:v>
                </c:pt>
                <c:pt idx="183">
                  <c:v>366</c:v>
                </c:pt>
                <c:pt idx="184">
                  <c:v>368</c:v>
                </c:pt>
                <c:pt idx="185">
                  <c:v>370</c:v>
                </c:pt>
                <c:pt idx="186">
                  <c:v>372</c:v>
                </c:pt>
                <c:pt idx="187">
                  <c:v>374</c:v>
                </c:pt>
                <c:pt idx="188">
                  <c:v>376</c:v>
                </c:pt>
                <c:pt idx="189">
                  <c:v>378</c:v>
                </c:pt>
                <c:pt idx="190">
                  <c:v>380</c:v>
                </c:pt>
                <c:pt idx="191">
                  <c:v>382</c:v>
                </c:pt>
                <c:pt idx="192">
                  <c:v>384</c:v>
                </c:pt>
                <c:pt idx="193">
                  <c:v>386</c:v>
                </c:pt>
                <c:pt idx="194">
                  <c:v>388</c:v>
                </c:pt>
                <c:pt idx="195">
                  <c:v>390</c:v>
                </c:pt>
                <c:pt idx="196">
                  <c:v>392</c:v>
                </c:pt>
                <c:pt idx="197">
                  <c:v>394</c:v>
                </c:pt>
                <c:pt idx="198">
                  <c:v>396</c:v>
                </c:pt>
                <c:pt idx="199">
                  <c:v>398</c:v>
                </c:pt>
                <c:pt idx="200">
                  <c:v>400</c:v>
                </c:pt>
              </c:numCache>
            </c:numRef>
          </c:xVal>
          <c:yVal>
            <c:numRef>
              <c:f>'[20um LGAD Strip Compiled Experimental.xlsx]Current vs Substrate Voltage'!$F$2:$F$202</c:f>
              <c:numCache>
                <c:formatCode>##0.0000E+0</c:formatCode>
                <c:ptCount val="201"/>
                <c:pt idx="0">
                  <c:v>1.3516227026499905E-10</c:v>
                </c:pt>
                <c:pt idx="1">
                  <c:v>1.283032569077136E-10</c:v>
                </c:pt>
                <c:pt idx="2">
                  <c:v>1.1665601817867355E-10</c:v>
                </c:pt>
                <c:pt idx="3">
                  <c:v>1.126052584510262E-10</c:v>
                </c:pt>
                <c:pt idx="4">
                  <c:v>1.159388141047657E-10</c:v>
                </c:pt>
                <c:pt idx="5">
                  <c:v>1.1034251290453767E-10</c:v>
                </c:pt>
                <c:pt idx="6">
                  <c:v>1.0648365522669678E-10</c:v>
                </c:pt>
                <c:pt idx="7">
                  <c:v>1.0448353293668333E-10</c:v>
                </c:pt>
                <c:pt idx="8">
                  <c:v>9.9351860072260934E-11</c:v>
                </c:pt>
                <c:pt idx="9">
                  <c:v>9.92003146293996E-11</c:v>
                </c:pt>
                <c:pt idx="10">
                  <c:v>1.0363493396781109E-10</c:v>
                </c:pt>
                <c:pt idx="11">
                  <c:v>1.0130146721465394E-10</c:v>
                </c:pt>
                <c:pt idx="12">
                  <c:v>9.9473096426550001E-11</c:v>
                </c:pt>
                <c:pt idx="13">
                  <c:v>9.7765906481583897E-11</c:v>
                </c:pt>
                <c:pt idx="14">
                  <c:v>1.0464512589791752E-10</c:v>
                </c:pt>
                <c:pt idx="15">
                  <c:v>9.8018426708534889E-11</c:v>
                </c:pt>
                <c:pt idx="16">
                  <c:v>1.0268541572600043E-10</c:v>
                </c:pt>
                <c:pt idx="17">
                  <c:v>1.0107925607627521E-10</c:v>
                </c:pt>
                <c:pt idx="18">
                  <c:v>9.747297413653655E-11</c:v>
                </c:pt>
                <c:pt idx="19">
                  <c:v>9.8786145930063185E-11</c:v>
                </c:pt>
                <c:pt idx="20">
                  <c:v>1.0020040352998194E-10</c:v>
                </c:pt>
                <c:pt idx="21">
                  <c:v>9.2957475050781113E-11</c:v>
                </c:pt>
                <c:pt idx="22">
                  <c:v>9.4149466001169912E-11</c:v>
                </c:pt>
                <c:pt idx="23">
                  <c:v>9.3826280078701529E-11</c:v>
                </c:pt>
                <c:pt idx="24">
                  <c:v>9.4442453857368491E-11</c:v>
                </c:pt>
                <c:pt idx="25">
                  <c:v>9.4048491217080255E-11</c:v>
                </c:pt>
                <c:pt idx="26">
                  <c:v>9.4705132624994803E-11</c:v>
                </c:pt>
                <c:pt idx="27">
                  <c:v>9.6624430678815543E-11</c:v>
                </c:pt>
                <c:pt idx="28">
                  <c:v>9.6573915531195098E-11</c:v>
                </c:pt>
                <c:pt idx="29">
                  <c:v>9.7220398398434327E-11</c:v>
                </c:pt>
                <c:pt idx="30">
                  <c:v>9.2462537626403218E-11</c:v>
                </c:pt>
                <c:pt idx="31">
                  <c:v>9.5139451872228165E-11</c:v>
                </c:pt>
                <c:pt idx="32">
                  <c:v>1.0184697529780351E-10</c:v>
                </c:pt>
                <c:pt idx="33">
                  <c:v>9.6856744846718357E-11</c:v>
                </c:pt>
                <c:pt idx="34">
                  <c:v>1.0068529343598698E-10</c:v>
                </c:pt>
                <c:pt idx="35">
                  <c:v>9.5886965034708282E-11</c:v>
                </c:pt>
                <c:pt idx="36">
                  <c:v>1.0216016921305027E-10</c:v>
                </c:pt>
                <c:pt idx="37">
                  <c:v>9.9553865151591481E-11</c:v>
                </c:pt>
                <c:pt idx="38">
                  <c:v>1.0446332687763515E-10</c:v>
                </c:pt>
                <c:pt idx="39">
                  <c:v>9.9412478249405467E-11</c:v>
                </c:pt>
                <c:pt idx="40">
                  <c:v>9.8321462083106326E-11</c:v>
                </c:pt>
                <c:pt idx="41">
                  <c:v>1.0188738741589987E-10</c:v>
                </c:pt>
                <c:pt idx="42">
                  <c:v>9.4028285158032077E-11</c:v>
                </c:pt>
                <c:pt idx="43">
                  <c:v>1.0273593087362087E-10</c:v>
                </c:pt>
                <c:pt idx="44">
                  <c:v>9.8159869121872134E-11</c:v>
                </c:pt>
                <c:pt idx="45">
                  <c:v>9.381617704917744E-11</c:v>
                </c:pt>
                <c:pt idx="46">
                  <c:v>9.7816421629204342E-11</c:v>
                </c:pt>
                <c:pt idx="47">
                  <c:v>9.8432595407871304E-11</c:v>
                </c:pt>
                <c:pt idx="48">
                  <c:v>9.5311203374137676E-11</c:v>
                </c:pt>
                <c:pt idx="49">
                  <c:v>9.4068697276128432E-11</c:v>
                </c:pt>
                <c:pt idx="50">
                  <c:v>9.6038510477569616E-11</c:v>
                </c:pt>
                <c:pt idx="51">
                  <c:v>9.5048524606511364E-11</c:v>
                </c:pt>
                <c:pt idx="52">
                  <c:v>8.9290630445049146E-11</c:v>
                </c:pt>
                <c:pt idx="53">
                  <c:v>9.2846397237167366E-11</c:v>
                </c:pt>
                <c:pt idx="54">
                  <c:v>9.0815965858581649E-11</c:v>
                </c:pt>
                <c:pt idx="55">
                  <c:v>9.4523278093561203E-11</c:v>
                </c:pt>
                <c:pt idx="56">
                  <c:v>9.701839331910378E-11</c:v>
                </c:pt>
                <c:pt idx="57">
                  <c:v>9.3664631606316107E-11</c:v>
                </c:pt>
                <c:pt idx="58">
                  <c:v>9.8452801466919482E-11</c:v>
                </c:pt>
                <c:pt idx="59">
                  <c:v>9.7806318599680253E-11</c:v>
                </c:pt>
                <c:pt idx="60">
                  <c:v>9.9553865151591481E-11</c:v>
                </c:pt>
                <c:pt idx="61">
                  <c:v>1.0068529343598698E-10</c:v>
                </c:pt>
                <c:pt idx="62">
                  <c:v>1.016146611299007E-10</c:v>
                </c:pt>
                <c:pt idx="63">
                  <c:v>9.9796337860169615E-11</c:v>
                </c:pt>
                <c:pt idx="64">
                  <c:v>1.0189749044542395E-10</c:v>
                </c:pt>
                <c:pt idx="65">
                  <c:v>1.0587752896640268E-10</c:v>
                </c:pt>
                <c:pt idx="66">
                  <c:v>1.0144290962799118E-10</c:v>
                </c:pt>
                <c:pt idx="67">
                  <c:v>1.0224093793809175E-10</c:v>
                </c:pt>
                <c:pt idx="68">
                  <c:v>9.6957775141959246E-11</c:v>
                </c:pt>
                <c:pt idx="69">
                  <c:v>9.9271035836068222E-11</c:v>
                </c:pt>
                <c:pt idx="70">
                  <c:v>9.756390140225335E-11</c:v>
                </c:pt>
                <c:pt idx="71">
                  <c:v>9.783662768825252E-11</c:v>
                </c:pt>
                <c:pt idx="72">
                  <c:v>1.0207928946570632E-10</c:v>
                </c:pt>
                <c:pt idx="73">
                  <c:v>9.7796215570156164E-11</c:v>
                </c:pt>
                <c:pt idx="74">
                  <c:v>1.0050343890455338E-10</c:v>
                </c:pt>
                <c:pt idx="75">
                  <c:v>9.8260899417113023E-11</c:v>
                </c:pt>
                <c:pt idx="76">
                  <c:v>9.884681961835895E-11</c:v>
                </c:pt>
                <c:pt idx="77">
                  <c:v>1.0124090454866064E-10</c:v>
                </c:pt>
                <c:pt idx="78">
                  <c:v>9.9008412579593141E-11</c:v>
                </c:pt>
                <c:pt idx="79">
                  <c:v>1.003317429137951E-10</c:v>
                </c:pt>
                <c:pt idx="80">
                  <c:v>1.0140249750989483E-10</c:v>
                </c:pt>
                <c:pt idx="81">
                  <c:v>1.0220052581999539E-10</c:v>
                </c:pt>
                <c:pt idx="82">
                  <c:v>1.0232176217428446E-10</c:v>
                </c:pt>
                <c:pt idx="83">
                  <c:v>1.0107925607627521E-10</c:v>
                </c:pt>
                <c:pt idx="84">
                  <c:v>1.0156414598228025E-10</c:v>
                </c:pt>
                <c:pt idx="85">
                  <c:v>1.0601897137973992E-10</c:v>
                </c:pt>
                <c:pt idx="86">
                  <c:v>1.1143347355968558E-10</c:v>
                </c:pt>
                <c:pt idx="87">
                  <c:v>1.0566542085754804E-10</c:v>
                </c:pt>
                <c:pt idx="88">
                  <c:v>1.0532191785372902E-10</c:v>
                </c:pt>
                <c:pt idx="89">
                  <c:v>1.01675223795894E-10</c:v>
                </c:pt>
                <c:pt idx="90">
                  <c:v>1.0803929972880155E-10</c:v>
                </c:pt>
                <c:pt idx="91">
                  <c:v>1.0853429266433068E-10</c:v>
                </c:pt>
                <c:pt idx="92">
                  <c:v>1.0703921082821921E-10</c:v>
                </c:pt>
                <c:pt idx="93">
                  <c:v>1.099788593528217E-10</c:v>
                </c:pt>
                <c:pt idx="94">
                  <c:v>1.0507950065630212E-10</c:v>
                </c:pt>
                <c:pt idx="95">
                  <c:v>1.0571593600516849E-10</c:v>
                </c:pt>
                <c:pt idx="96">
                  <c:v>1.0449358045505619E-10</c:v>
                </c:pt>
                <c:pt idx="97">
                  <c:v>1.0472595013411024E-10</c:v>
                </c:pt>
                <c:pt idx="98">
                  <c:v>1.0253387028313909E-10</c:v>
                </c:pt>
                <c:pt idx="99">
                  <c:v>1.0373601977420321E-10</c:v>
                </c:pt>
                <c:pt idx="100">
                  <c:v>1.0455419863220072E-10</c:v>
                </c:pt>
                <c:pt idx="101">
                  <c:v>1.0357437130181779E-10</c:v>
                </c:pt>
                <c:pt idx="102">
                  <c:v>1.0630180069526318E-10</c:v>
                </c:pt>
                <c:pt idx="103">
                  <c:v>1.0117018334199201E-10</c:v>
                </c:pt>
                <c:pt idx="104">
                  <c:v>9.5917329634431781E-11</c:v>
                </c:pt>
                <c:pt idx="105">
                  <c:v>9.6937569082911068E-11</c:v>
                </c:pt>
                <c:pt idx="106">
                  <c:v>9.5654650866805468E-11</c:v>
                </c:pt>
                <c:pt idx="107">
                  <c:v>1.00574160111222E-10</c:v>
                </c:pt>
                <c:pt idx="108">
                  <c:v>9.9028618638641319E-11</c:v>
                </c:pt>
                <c:pt idx="109">
                  <c:v>1.0294809449362674E-10</c:v>
                </c:pt>
                <c:pt idx="110">
                  <c:v>1.0053374799312564E-10</c:v>
                </c:pt>
                <c:pt idx="111">
                  <c:v>1.0070544398388392E-10</c:v>
                </c:pt>
                <c:pt idx="112">
                  <c:v>1.0323086829799877E-10</c:v>
                </c:pt>
                <c:pt idx="113">
                  <c:v>1.0386730364686514E-10</c:v>
                </c:pt>
                <c:pt idx="114">
                  <c:v>1.034733410065769E-10</c:v>
                </c:pt>
                <c:pt idx="115">
                  <c:v>1.0705941688726739E-10</c:v>
                </c:pt>
                <c:pt idx="116">
                  <c:v>1.0251366422409092E-10</c:v>
                </c:pt>
                <c:pt idx="117">
                  <c:v>1.0733214317326656E-10</c:v>
                </c:pt>
                <c:pt idx="118">
                  <c:v>1.1074657857435E-10</c:v>
                </c:pt>
                <c:pt idx="119">
                  <c:v>1.0835243813289708E-10</c:v>
                </c:pt>
                <c:pt idx="120">
                  <c:v>1.096151502899545E-10</c:v>
                </c:pt>
                <c:pt idx="121">
                  <c:v>1.1066569882700605E-10</c:v>
                </c:pt>
                <c:pt idx="122">
                  <c:v>1.097970048213881E-10</c:v>
                </c:pt>
                <c:pt idx="123">
                  <c:v>1.0564521479849986E-10</c:v>
                </c:pt>
                <c:pt idx="124">
                  <c:v>1.056149057099276E-10</c:v>
                </c:pt>
                <c:pt idx="125">
                  <c:v>1.0503908853820576E-10</c:v>
                </c:pt>
                <c:pt idx="126">
                  <c:v>1.0473605316363432E-10</c:v>
                </c:pt>
                <c:pt idx="127">
                  <c:v>1.0350365009514917E-10</c:v>
                </c:pt>
                <c:pt idx="128">
                  <c:v>1.0364509250848641E-10</c:v>
                </c:pt>
                <c:pt idx="129">
                  <c:v>1.0430167840524973E-10</c:v>
                </c:pt>
                <c:pt idx="130">
                  <c:v>1.028672147462828E-10</c:v>
                </c:pt>
                <c:pt idx="131">
                  <c:v>1.0462491983886935E-10</c:v>
                </c:pt>
                <c:pt idx="132">
                  <c:v>1.0631190372478727E-10</c:v>
                </c:pt>
                <c:pt idx="133">
                  <c:v>1.0596845623211948E-10</c:v>
                </c:pt>
                <c:pt idx="134">
                  <c:v>1.0442285924838757E-10</c:v>
                </c:pt>
                <c:pt idx="135">
                  <c:v>1.1120110388063154E-10</c:v>
                </c:pt>
                <c:pt idx="136">
                  <c:v>1.1258505239197802E-10</c:v>
                </c:pt>
                <c:pt idx="137">
                  <c:v>1.0936263006300351E-10</c:v>
                </c:pt>
                <c:pt idx="138">
                  <c:v>1.1168599378663657E-10</c:v>
                </c:pt>
                <c:pt idx="139">
                  <c:v>1.097060775556713E-10</c:v>
                </c:pt>
                <c:pt idx="140">
                  <c:v>1.1357498275188505E-10</c:v>
                </c:pt>
                <c:pt idx="141">
                  <c:v>1.1538320299209204E-10</c:v>
                </c:pt>
                <c:pt idx="142">
                  <c:v>1.1291839685512173E-10</c:v>
                </c:pt>
                <c:pt idx="143">
                  <c:v>1.1735301619353322E-10</c:v>
                </c:pt>
                <c:pt idx="144">
                  <c:v>1.1953499301498027E-10</c:v>
                </c:pt>
                <c:pt idx="145">
                  <c:v>1.1757528284306318E-10</c:v>
                </c:pt>
                <c:pt idx="146">
                  <c:v>1.1732276261611219E-10</c:v>
                </c:pt>
                <c:pt idx="147">
                  <c:v>1.2238365876271473E-10</c:v>
                </c:pt>
                <c:pt idx="148">
                  <c:v>1.2006029503908167E-10</c:v>
                </c:pt>
                <c:pt idx="149">
                  <c:v>1.1766621010877998E-10</c:v>
                </c:pt>
                <c:pt idx="150">
                  <c:v>1.1664591514914946E-10</c:v>
                </c:pt>
                <c:pt idx="151">
                  <c:v>1.1635298280410211E-10</c:v>
                </c:pt>
                <c:pt idx="152">
                  <c:v>1.1617112827266851E-10</c:v>
                </c:pt>
                <c:pt idx="153">
                  <c:v>1.1828238388744694E-10</c:v>
                </c:pt>
                <c:pt idx="154">
                  <c:v>1.1991885262574442E-10</c:v>
                </c:pt>
                <c:pt idx="155">
                  <c:v>1.1932288490612564E-10</c:v>
                </c:pt>
                <c:pt idx="156">
                  <c:v>1.1842382630078419E-10</c:v>
                </c:pt>
                <c:pt idx="157">
                  <c:v>1.2276751837347888E-10</c:v>
                </c:pt>
                <c:pt idx="158">
                  <c:v>1.2212103550623965E-10</c:v>
                </c:pt>
                <c:pt idx="159">
                  <c:v>1.2574752350502649E-10</c:v>
                </c:pt>
                <c:pt idx="160">
                  <c:v>1.2478784672254051E-10</c:v>
                </c:pt>
                <c:pt idx="161">
                  <c:v>1.2425244166891503E-10</c:v>
                </c:pt>
                <c:pt idx="162">
                  <c:v>1.3082868122182845E-10</c:v>
                </c:pt>
                <c:pt idx="163">
                  <c:v>1.2860629228228504E-10</c:v>
                </c:pt>
                <c:pt idx="164">
                  <c:v>1.3223278028107188E-10</c:v>
                </c:pt>
                <c:pt idx="165">
                  <c:v>1.3525319753071585E-10</c:v>
                </c:pt>
                <c:pt idx="166">
                  <c:v>1.3638457030396012E-10</c:v>
                </c:pt>
                <c:pt idx="167">
                  <c:v>1.3758666428387301E-10</c:v>
                </c:pt>
                <c:pt idx="168">
                  <c:v>1.3619261274300243E-10</c:v>
                </c:pt>
                <c:pt idx="169">
                  <c:v>1.366471935604352E-10</c:v>
                </c:pt>
                <c:pt idx="170">
                  <c:v>1.4188999974962258E-10</c:v>
                </c:pt>
                <c:pt idx="171">
                  <c:v>1.382028935736912E-10</c:v>
                </c:pt>
                <c:pt idx="172">
                  <c:v>1.4250617352828954E-10</c:v>
                </c:pt>
                <c:pt idx="173">
                  <c:v>1.4513262813764527E-10</c:v>
                </c:pt>
                <c:pt idx="174">
                  <c:v>1.4285972405048142E-10</c:v>
                </c:pt>
                <c:pt idx="175">
                  <c:v>1.4807222115109653E-10</c:v>
                </c:pt>
                <c:pt idx="176">
                  <c:v>1.5398171626657131E-10</c:v>
                </c:pt>
                <c:pt idx="177">
                  <c:v>1.5446655066142512E-10</c:v>
                </c:pt>
                <c:pt idx="178">
                  <c:v>1.5549694865057972E-10</c:v>
                </c:pt>
                <c:pt idx="179">
                  <c:v>1.5818396592592876E-10</c:v>
                </c:pt>
                <c:pt idx="180">
                  <c:v>1.6379042566683211E-10</c:v>
                </c:pt>
                <c:pt idx="181">
                  <c:v>1.6902307331534416E-10</c:v>
                </c:pt>
                <c:pt idx="182">
                  <c:v>1.7609425029263548E-10</c:v>
                </c:pt>
                <c:pt idx="183">
                  <c:v>1.8082180197609432E-10</c:v>
                </c:pt>
                <c:pt idx="184">
                  <c:v>1.9196400025123239E-10</c:v>
                </c:pt>
                <c:pt idx="185">
                  <c:v>2.0398499556151251E-10</c:v>
                </c:pt>
                <c:pt idx="186">
                  <c:v>2.2210733252592263E-10</c:v>
                </c:pt>
                <c:pt idx="187">
                  <c:v>2.4385626851142206E-10</c:v>
                </c:pt>
                <c:pt idx="188">
                  <c:v>2.9495045295035993E-10</c:v>
                </c:pt>
                <c:pt idx="189">
                  <c:v>1.2689214656802505E-7</c:v>
                </c:pt>
                <c:pt idx="190">
                  <c:v>2.0002032385946222E-7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F0-4FE0-9949-143BF0611642}"/>
            </c:ext>
          </c:extLst>
        </c:ser>
        <c:ser>
          <c:idx val="1"/>
          <c:order val="1"/>
          <c:tx>
            <c:strRef>
              <c:f>'[20um LGAD Strip Compiled Experimental.xlsx]Current vs Substrate Voltage'!$L$1</c:f>
              <c:strCache>
                <c:ptCount val="1"/>
                <c:pt idx="0">
                  <c:v>D12FP9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'[20um LGAD Strip Compiled Experimental.xlsx]Current vs Substrate Voltage'!$A$2:$A$202</c:f>
              <c:numCache>
                <c:formatCode>General</c:formatCode>
                <c:ptCount val="20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  <c:pt idx="181">
                  <c:v>362</c:v>
                </c:pt>
                <c:pt idx="182">
                  <c:v>364</c:v>
                </c:pt>
                <c:pt idx="183">
                  <c:v>366</c:v>
                </c:pt>
                <c:pt idx="184">
                  <c:v>368</c:v>
                </c:pt>
                <c:pt idx="185">
                  <c:v>370</c:v>
                </c:pt>
                <c:pt idx="186">
                  <c:v>372</c:v>
                </c:pt>
                <c:pt idx="187">
                  <c:v>374</c:v>
                </c:pt>
                <c:pt idx="188">
                  <c:v>376</c:v>
                </c:pt>
                <c:pt idx="189">
                  <c:v>378</c:v>
                </c:pt>
                <c:pt idx="190">
                  <c:v>380</c:v>
                </c:pt>
                <c:pt idx="191">
                  <c:v>382</c:v>
                </c:pt>
                <c:pt idx="192">
                  <c:v>384</c:v>
                </c:pt>
                <c:pt idx="193">
                  <c:v>386</c:v>
                </c:pt>
                <c:pt idx="194">
                  <c:v>388</c:v>
                </c:pt>
                <c:pt idx="195">
                  <c:v>390</c:v>
                </c:pt>
                <c:pt idx="196">
                  <c:v>392</c:v>
                </c:pt>
                <c:pt idx="197">
                  <c:v>394</c:v>
                </c:pt>
                <c:pt idx="198">
                  <c:v>396</c:v>
                </c:pt>
                <c:pt idx="199">
                  <c:v>398</c:v>
                </c:pt>
                <c:pt idx="200">
                  <c:v>400</c:v>
                </c:pt>
              </c:numCache>
            </c:numRef>
          </c:xVal>
          <c:yVal>
            <c:numRef>
              <c:f>'[20um LGAD Strip Compiled Experimental.xlsx]Current vs Substrate Voltage'!$L$2:$L$202</c:f>
              <c:numCache>
                <c:formatCode>##0.0000E+0</c:formatCode>
                <c:ptCount val="201"/>
                <c:pt idx="0">
                  <c:v>1.5712331435935312E-10</c:v>
                </c:pt>
                <c:pt idx="1">
                  <c:v>1.512441283324506E-10</c:v>
                </c:pt>
                <c:pt idx="2">
                  <c:v>1.4268802805972314E-10</c:v>
                </c:pt>
                <c:pt idx="3">
                  <c:v>1.3842510471206992E-10</c:v>
                </c:pt>
                <c:pt idx="4">
                  <c:v>1.3481882277233126E-10</c:v>
                </c:pt>
                <c:pt idx="5">
                  <c:v>1.2805073668076261E-10</c:v>
                </c:pt>
                <c:pt idx="6">
                  <c:v>1.2447470831844498E-10</c:v>
                </c:pt>
                <c:pt idx="7">
                  <c:v>1.2358575274262762E-10</c:v>
                </c:pt>
                <c:pt idx="8">
                  <c:v>1.2397971538291586E-10</c:v>
                </c:pt>
                <c:pt idx="9">
                  <c:v>1.2623241341103153E-10</c:v>
                </c:pt>
                <c:pt idx="10">
                  <c:v>1.2814166394647941E-10</c:v>
                </c:pt>
                <c:pt idx="11">
                  <c:v>1.2296957896396066E-10</c:v>
                </c:pt>
                <c:pt idx="12">
                  <c:v>1.2715167807542116E-10</c:v>
                </c:pt>
                <c:pt idx="13">
                  <c:v>1.1748435557734638E-10</c:v>
                </c:pt>
                <c:pt idx="14">
                  <c:v>1.1978751324193126E-10</c:v>
                </c:pt>
                <c:pt idx="15">
                  <c:v>1.1801976063097186E-10</c:v>
                </c:pt>
                <c:pt idx="16">
                  <c:v>1.1986833747812398E-10</c:v>
                </c:pt>
                <c:pt idx="17">
                  <c:v>1.1429224233694413E-10</c:v>
                </c:pt>
                <c:pt idx="18">
                  <c:v>1.1354472917446401E-10</c:v>
                </c:pt>
                <c:pt idx="19">
                  <c:v>1.1560546964162199E-10</c:v>
                </c:pt>
                <c:pt idx="20">
                  <c:v>1.1136275235301696E-10</c:v>
                </c:pt>
                <c:pt idx="21">
                  <c:v>1.1301942715036262E-10</c:v>
                </c:pt>
                <c:pt idx="22">
                  <c:v>1.1247391906721305E-10</c:v>
                </c:pt>
                <c:pt idx="23">
                  <c:v>1.131305604751276E-10</c:v>
                </c:pt>
                <c:pt idx="24">
                  <c:v>1.0848377751671023E-10</c:v>
                </c:pt>
                <c:pt idx="25">
                  <c:v>1.0990813814615308E-10</c:v>
                </c:pt>
                <c:pt idx="26">
                  <c:v>1.0529166427630798E-10</c:v>
                </c:pt>
                <c:pt idx="27">
                  <c:v>1.0658463001078644E-10</c:v>
                </c:pt>
                <c:pt idx="28">
                  <c:v>1.0548356632611444E-10</c:v>
                </c:pt>
                <c:pt idx="29">
                  <c:v>1.0557449359183124E-10</c:v>
                </c:pt>
                <c:pt idx="30">
                  <c:v>1.0759482194089287E-10</c:v>
                </c:pt>
                <c:pt idx="31">
                  <c:v>1.016146611299007E-10</c:v>
                </c:pt>
                <c:pt idx="32">
                  <c:v>1.0708972597583966E-10</c:v>
                </c:pt>
                <c:pt idx="33">
                  <c:v>1.0491785218391669E-10</c:v>
                </c:pt>
                <c:pt idx="34">
                  <c:v>1.048471864883993E-10</c:v>
                </c:pt>
                <c:pt idx="35">
                  <c:v>1.0513001580392256E-10</c:v>
                </c:pt>
                <c:pt idx="36">
                  <c:v>1.0567552388707213E-10</c:v>
                </c:pt>
                <c:pt idx="37">
                  <c:v>1.0425116325762929E-10</c:v>
                </c:pt>
                <c:pt idx="38">
                  <c:v>1.04331987493822E-10</c:v>
                </c:pt>
                <c:pt idx="39">
                  <c:v>1.074130229206105E-10</c:v>
                </c:pt>
                <c:pt idx="40">
                  <c:v>1.0516032489249483E-10</c:v>
                </c:pt>
                <c:pt idx="41">
                  <c:v>1.0674627848317186E-10</c:v>
                </c:pt>
                <c:pt idx="42">
                  <c:v>1.0736250777299006E-10</c:v>
                </c:pt>
                <c:pt idx="43">
                  <c:v>1.0673617545364777E-10</c:v>
                </c:pt>
                <c:pt idx="44">
                  <c:v>1.0738271383203823E-10</c:v>
                </c:pt>
                <c:pt idx="45">
                  <c:v>1.0337231071133601E-10</c:v>
                </c:pt>
                <c:pt idx="46">
                  <c:v>1.0434209052334609E-10</c:v>
                </c:pt>
                <c:pt idx="47">
                  <c:v>1.0422085416905702E-10</c:v>
                </c:pt>
                <c:pt idx="48">
                  <c:v>1.0504919156772985E-10</c:v>
                </c:pt>
                <c:pt idx="49">
                  <c:v>1.0238238035142899E-10</c:v>
                </c:pt>
                <c:pt idx="50">
                  <c:v>1.0268541572600043E-10</c:v>
                </c:pt>
                <c:pt idx="51">
                  <c:v>1.012509520670335E-10</c:v>
                </c:pt>
                <c:pt idx="52">
                  <c:v>9.9867059066838237E-11</c:v>
                </c:pt>
                <c:pt idx="53">
                  <c:v>1.0249345816504274E-10</c:v>
                </c:pt>
                <c:pt idx="54">
                  <c:v>1.0044282072740884E-10</c:v>
                </c:pt>
                <c:pt idx="55">
                  <c:v>9.984685300779006E-11</c:v>
                </c:pt>
                <c:pt idx="56">
                  <c:v>9.8614449939304905E-11</c:v>
                </c:pt>
                <c:pt idx="57">
                  <c:v>9.9392272190357289E-11</c:v>
                </c:pt>
                <c:pt idx="58">
                  <c:v>9.4907137704325351E-11</c:v>
                </c:pt>
                <c:pt idx="59">
                  <c:v>9.8301311535209379E-11</c:v>
                </c:pt>
                <c:pt idx="60">
                  <c:v>1.00574160111222E-10</c:v>
                </c:pt>
                <c:pt idx="61">
                  <c:v>1.012509520670335E-10</c:v>
                </c:pt>
                <c:pt idx="62">
                  <c:v>1.0392792182400967E-10</c:v>
                </c:pt>
                <c:pt idx="63">
                  <c:v>1.0682710271936458E-10</c:v>
                </c:pt>
                <c:pt idx="64">
                  <c:v>1.0435219355287018E-10</c:v>
                </c:pt>
                <c:pt idx="65">
                  <c:v>1.1049400283624777E-10</c:v>
                </c:pt>
                <c:pt idx="66">
                  <c:v>1.0949391393566543E-10</c:v>
                </c:pt>
                <c:pt idx="67">
                  <c:v>1.0407946726687101E-10</c:v>
                </c:pt>
                <c:pt idx="68">
                  <c:v>1.0378647941067243E-10</c:v>
                </c:pt>
                <c:pt idx="69">
                  <c:v>1.0435219355287018E-10</c:v>
                </c:pt>
                <c:pt idx="70">
                  <c:v>1.0900907954081163E-10</c:v>
                </c:pt>
                <c:pt idx="71">
                  <c:v>1.0873629774366123E-10</c:v>
                </c:pt>
                <c:pt idx="72">
                  <c:v>1.0751399770470016E-10</c:v>
                </c:pt>
                <c:pt idx="73">
                  <c:v>1.0725137444822508E-10</c:v>
                </c:pt>
                <c:pt idx="74">
                  <c:v>1.1074657857435E-10</c:v>
                </c:pt>
                <c:pt idx="75">
                  <c:v>1.0813022699451835E-10</c:v>
                </c:pt>
                <c:pt idx="76">
                  <c:v>1.0779688253137465E-10</c:v>
                </c:pt>
                <c:pt idx="77">
                  <c:v>1.0713013809393601E-10</c:v>
                </c:pt>
                <c:pt idx="78">
                  <c:v>1.003923055797884E-10</c:v>
                </c:pt>
                <c:pt idx="79">
                  <c:v>1.0183687226827942E-10</c:v>
                </c:pt>
                <c:pt idx="80">
                  <c:v>1.0502898550868167E-10</c:v>
                </c:pt>
                <c:pt idx="81">
                  <c:v>1.0471584710458615E-10</c:v>
                </c:pt>
                <c:pt idx="82">
                  <c:v>1.0363493396781109E-10</c:v>
                </c:pt>
                <c:pt idx="83">
                  <c:v>1.0160450258922538E-10</c:v>
                </c:pt>
                <c:pt idx="84">
                  <c:v>1.0691802998508138E-10</c:v>
                </c:pt>
                <c:pt idx="85">
                  <c:v>9.9968089362079127E-11</c:v>
                </c:pt>
                <c:pt idx="86">
                  <c:v>1.0177625409113489E-10</c:v>
                </c:pt>
                <c:pt idx="87">
                  <c:v>1.0123080151913655E-10</c:v>
                </c:pt>
                <c:pt idx="88">
                  <c:v>9.7947761013017498E-11</c:v>
                </c:pt>
                <c:pt idx="89">
                  <c:v>1.0192779953399622E-10</c:v>
                </c:pt>
                <c:pt idx="90">
                  <c:v>1.031399965434332E-10</c:v>
                </c:pt>
                <c:pt idx="91">
                  <c:v>1.0660483606983462E-10</c:v>
                </c:pt>
                <c:pt idx="92">
                  <c:v>1.0672607242412369E-10</c:v>
                </c:pt>
                <c:pt idx="93">
                  <c:v>1.1144357658920967E-10</c:v>
                </c:pt>
                <c:pt idx="94">
                  <c:v>1.0996870081214638E-10</c:v>
                </c:pt>
                <c:pt idx="95">
                  <c:v>1.1470641103628054E-10</c:v>
                </c:pt>
                <c:pt idx="96">
                  <c:v>1.0795847549260884E-10</c:v>
                </c:pt>
                <c:pt idx="97">
                  <c:v>1.1610040706599989E-10</c:v>
                </c:pt>
                <c:pt idx="98">
                  <c:v>1.0995865329377352E-10</c:v>
                </c:pt>
                <c:pt idx="99">
                  <c:v>1.0755440982279652E-10</c:v>
                </c:pt>
                <c:pt idx="100">
                  <c:v>1.1554485146447746E-10</c:v>
                </c:pt>
                <c:pt idx="101">
                  <c:v>1.1172640590473293E-10</c:v>
                </c:pt>
                <c:pt idx="102">
                  <c:v>1.1010004019595954E-10</c:v>
                </c:pt>
                <c:pt idx="103">
                  <c:v>1.0954442908328588E-10</c:v>
                </c:pt>
                <c:pt idx="104">
                  <c:v>1.1315076653417577E-10</c:v>
                </c:pt>
                <c:pt idx="105">
                  <c:v>1.1399925448074555E-10</c:v>
                </c:pt>
                <c:pt idx="106">
                  <c:v>1.1376694031284273E-10</c:v>
                </c:pt>
                <c:pt idx="107">
                  <c:v>1.1836320812363965E-10</c:v>
                </c:pt>
                <c:pt idx="108">
                  <c:v>1.1171630287520884E-10</c:v>
                </c:pt>
                <c:pt idx="109">
                  <c:v>1.1509027064704469E-10</c:v>
                </c:pt>
                <c:pt idx="110">
                  <c:v>1.1245371300816487E-10</c:v>
                </c:pt>
                <c:pt idx="111">
                  <c:v>1.176460040497318E-10</c:v>
                </c:pt>
                <c:pt idx="112">
                  <c:v>1.1380735243093909E-10</c:v>
                </c:pt>
                <c:pt idx="113">
                  <c:v>1.1393869181475225E-10</c:v>
                </c:pt>
                <c:pt idx="114">
                  <c:v>1.1340328676112676E-10</c:v>
                </c:pt>
                <c:pt idx="115">
                  <c:v>1.1161527257996795E-10</c:v>
                </c:pt>
                <c:pt idx="116">
                  <c:v>1.1380735243093909E-10</c:v>
                </c:pt>
                <c:pt idx="117">
                  <c:v>1.1606005045905476E-10</c:v>
                </c:pt>
                <c:pt idx="118">
                  <c:v>1.1853490411439793E-10</c:v>
                </c:pt>
                <c:pt idx="119">
                  <c:v>1.1255474330340576E-10</c:v>
                </c:pt>
                <c:pt idx="120">
                  <c:v>1.1424172718932368E-10</c:v>
                </c:pt>
                <c:pt idx="121">
                  <c:v>1.1398920696237269E-10</c:v>
                </c:pt>
                <c:pt idx="122">
                  <c:v>1.1154455137329933E-10</c:v>
                </c:pt>
                <c:pt idx="123">
                  <c:v>1.1656509091295675E-10</c:v>
                </c:pt>
                <c:pt idx="124">
                  <c:v>1.1785811215858644E-10</c:v>
                </c:pt>
                <c:pt idx="125">
                  <c:v>1.1707018687800996E-10</c:v>
                </c:pt>
                <c:pt idx="126">
                  <c:v>1.1334266858398223E-10</c:v>
                </c:pt>
                <c:pt idx="127">
                  <c:v>1.1842382630078419E-10</c:v>
                </c:pt>
                <c:pt idx="128">
                  <c:v>1.2216144762433601E-10</c:v>
                </c:pt>
                <c:pt idx="129">
                  <c:v>1.2355544365405535E-10</c:v>
                </c:pt>
                <c:pt idx="130">
                  <c:v>1.2041384556127355E-10</c:v>
                </c:pt>
                <c:pt idx="131">
                  <c:v>1.2485856792920913E-10</c:v>
                </c:pt>
                <c:pt idx="132">
                  <c:v>1.2542428207140688E-10</c:v>
                </c:pt>
                <c:pt idx="133">
                  <c:v>1.2877804378419455E-10</c:v>
                </c:pt>
                <c:pt idx="134">
                  <c:v>1.265051396970307E-10</c:v>
                </c:pt>
                <c:pt idx="135">
                  <c:v>1.301720398139139E-10</c:v>
                </c:pt>
                <c:pt idx="136">
                  <c:v>1.2970735596695704E-10</c:v>
                </c:pt>
                <c:pt idx="137">
                  <c:v>1.2822243267152089E-10</c:v>
                </c:pt>
                <c:pt idx="138">
                  <c:v>1.2713147201637298E-10</c:v>
                </c:pt>
                <c:pt idx="139">
                  <c:v>1.249798042834982E-10</c:v>
                </c:pt>
                <c:pt idx="140">
                  <c:v>1.2633344370627242E-10</c:v>
                </c:pt>
                <c:pt idx="141">
                  <c:v>1.2649503666750661E-10</c:v>
                </c:pt>
                <c:pt idx="142">
                  <c:v>1.3341472371308782E-10</c:v>
                </c:pt>
                <c:pt idx="143">
                  <c:v>1.2974776808505339E-10</c:v>
                </c:pt>
                <c:pt idx="144">
                  <c:v>1.3103068630115899E-10</c:v>
                </c:pt>
                <c:pt idx="145">
                  <c:v>1.2988921049839064E-10</c:v>
                </c:pt>
                <c:pt idx="146">
                  <c:v>1.3460671466347662E-10</c:v>
                </c:pt>
                <c:pt idx="147">
                  <c:v>1.333440025064192E-10</c:v>
                </c:pt>
                <c:pt idx="148">
                  <c:v>1.3629369854939455E-10</c:v>
                </c:pt>
                <c:pt idx="149">
                  <c:v>1.390615400609363E-10</c:v>
                </c:pt>
                <c:pt idx="150">
                  <c:v>1.3706141777092284E-10</c:v>
                </c:pt>
                <c:pt idx="151">
                  <c:v>1.4251633206896486E-10</c:v>
                </c:pt>
                <c:pt idx="152">
                  <c:v>1.4208190179942903E-10</c:v>
                </c:pt>
                <c:pt idx="153">
                  <c:v>1.441831098958346E-10</c:v>
                </c:pt>
                <c:pt idx="154">
                  <c:v>1.4394063718725647E-10</c:v>
                </c:pt>
                <c:pt idx="155">
                  <c:v>1.5271900410951389E-10</c:v>
                </c:pt>
                <c:pt idx="156">
                  <c:v>1.4993095653892397E-10</c:v>
                </c:pt>
                <c:pt idx="157">
                  <c:v>1.5511308903981558E-10</c:v>
                </c:pt>
                <c:pt idx="158">
                  <c:v>1.5572926281848254E-10</c:v>
                </c:pt>
                <c:pt idx="159">
                  <c:v>1.5963863564394387E-10</c:v>
                </c:pt>
                <c:pt idx="160">
                  <c:v>1.6008311343185255E-10</c:v>
                </c:pt>
                <c:pt idx="161">
                  <c:v>1.610528377327114E-10</c:v>
                </c:pt>
                <c:pt idx="162">
                  <c:v>1.5642626083334221E-10</c:v>
                </c:pt>
                <c:pt idx="163">
                  <c:v>1.6223478116472734E-10</c:v>
                </c:pt>
                <c:pt idx="164">
                  <c:v>1.6539652980540609E-10</c:v>
                </c:pt>
                <c:pt idx="165">
                  <c:v>1.7004331276382345E-10</c:v>
                </c:pt>
                <c:pt idx="166">
                  <c:v>1.6882101272486238E-10</c:v>
                </c:pt>
                <c:pt idx="167">
                  <c:v>1.6678053382790381E-10</c:v>
                </c:pt>
                <c:pt idx="168">
                  <c:v>1.7257884010746238E-10</c:v>
                </c:pt>
                <c:pt idx="169">
                  <c:v>1.7560936038663044E-10</c:v>
                </c:pt>
                <c:pt idx="170">
                  <c:v>1.8226636866458534E-10</c:v>
                </c:pt>
                <c:pt idx="171">
                  <c:v>1.8340789997850493E-10</c:v>
                </c:pt>
                <c:pt idx="172">
                  <c:v>1.8739804152900774E-10</c:v>
                </c:pt>
                <c:pt idx="173">
                  <c:v>1.8885260022472039E-10</c:v>
                </c:pt>
                <c:pt idx="174">
                  <c:v>1.9223672653723156E-10</c:v>
                </c:pt>
                <c:pt idx="175">
                  <c:v>2.0121709853881953E-10</c:v>
                </c:pt>
                <c:pt idx="176">
                  <c:v>2.0109586218453046E-10</c:v>
                </c:pt>
                <c:pt idx="177">
                  <c:v>2.0999540994992572E-10</c:v>
                </c:pt>
                <c:pt idx="178">
                  <c:v>2.1681406670026604E-10</c:v>
                </c:pt>
                <c:pt idx="179">
                  <c:v>2.1651097581454337E-10</c:v>
                </c:pt>
                <c:pt idx="180">
                  <c:v>2.2598634075166046E-10</c:v>
                </c:pt>
                <c:pt idx="181">
                  <c:v>2.3660318149154591E-10</c:v>
                </c:pt>
                <c:pt idx="182">
                  <c:v>2.4647256458010247E-10</c:v>
                </c:pt>
                <c:pt idx="183">
                  <c:v>2.554832456702627E-10</c:v>
                </c:pt>
                <c:pt idx="184">
                  <c:v>2.6910035311189517E-10</c:v>
                </c:pt>
                <c:pt idx="185">
                  <c:v>2.8053537270977813E-10</c:v>
                </c:pt>
                <c:pt idx="186">
                  <c:v>2.9237456899977587E-10</c:v>
                </c:pt>
                <c:pt idx="187">
                  <c:v>3.1385066767697367E-10</c:v>
                </c:pt>
                <c:pt idx="188">
                  <c:v>3.2916486203404816E-10</c:v>
                </c:pt>
                <c:pt idx="189">
                  <c:v>3.5521707797414592E-10</c:v>
                </c:pt>
                <c:pt idx="190">
                  <c:v>3.857543728891244E-10</c:v>
                </c:pt>
                <c:pt idx="191">
                  <c:v>4.2383763165787514E-10</c:v>
                </c:pt>
                <c:pt idx="192">
                  <c:v>4.8208387282144827E-10</c:v>
                </c:pt>
                <c:pt idx="193">
                  <c:v>5.9482857528436739E-10</c:v>
                </c:pt>
                <c:pt idx="194">
                  <c:v>2.0002158862553188E-7</c:v>
                </c:pt>
                <c:pt idx="195">
                  <c:v>2.0002124756501871E-7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F0-4FE0-9949-143BF0611642}"/>
            </c:ext>
          </c:extLst>
        </c:ser>
        <c:ser>
          <c:idx val="2"/>
          <c:order val="2"/>
          <c:tx>
            <c:strRef>
              <c:f>'[20um LGAD Strip Compiled Experimental.xlsx]Current vs Substrate Voltage'!$R$1</c:f>
              <c:strCache>
                <c:ptCount val="1"/>
                <c:pt idx="0">
                  <c:v>D15FP9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'[20um LGAD Strip Compiled Experimental.xlsx]Current vs Substrate Voltage'!$A$2:$A$202</c:f>
              <c:numCache>
                <c:formatCode>General</c:formatCode>
                <c:ptCount val="20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  <c:pt idx="181">
                  <c:v>362</c:v>
                </c:pt>
                <c:pt idx="182">
                  <c:v>364</c:v>
                </c:pt>
                <c:pt idx="183">
                  <c:v>366</c:v>
                </c:pt>
                <c:pt idx="184">
                  <c:v>368</c:v>
                </c:pt>
                <c:pt idx="185">
                  <c:v>370</c:v>
                </c:pt>
                <c:pt idx="186">
                  <c:v>372</c:v>
                </c:pt>
                <c:pt idx="187">
                  <c:v>374</c:v>
                </c:pt>
                <c:pt idx="188">
                  <c:v>376</c:v>
                </c:pt>
                <c:pt idx="189">
                  <c:v>378</c:v>
                </c:pt>
                <c:pt idx="190">
                  <c:v>380</c:v>
                </c:pt>
                <c:pt idx="191">
                  <c:v>382</c:v>
                </c:pt>
                <c:pt idx="192">
                  <c:v>384</c:v>
                </c:pt>
                <c:pt idx="193">
                  <c:v>386</c:v>
                </c:pt>
                <c:pt idx="194">
                  <c:v>388</c:v>
                </c:pt>
                <c:pt idx="195">
                  <c:v>390</c:v>
                </c:pt>
                <c:pt idx="196">
                  <c:v>392</c:v>
                </c:pt>
                <c:pt idx="197">
                  <c:v>394</c:v>
                </c:pt>
                <c:pt idx="198">
                  <c:v>396</c:v>
                </c:pt>
                <c:pt idx="199">
                  <c:v>398</c:v>
                </c:pt>
                <c:pt idx="200">
                  <c:v>400</c:v>
                </c:pt>
              </c:numCache>
            </c:numRef>
          </c:xVal>
          <c:yVal>
            <c:numRef>
              <c:f>'[20um LGAD Strip Compiled Experimental.xlsx]Current vs Substrate Voltage'!$R$2:$R$202</c:f>
              <c:numCache>
                <c:formatCode>##0.0000E+0</c:formatCode>
                <c:ptCount val="201"/>
                <c:pt idx="0">
                  <c:v>1.5857587465362144E-10</c:v>
                </c:pt>
                <c:pt idx="1">
                  <c:v>1.5257550778358109E-10</c:v>
                </c:pt>
                <c:pt idx="2">
                  <c:v>1.440396135699018E-10</c:v>
                </c:pt>
                <c:pt idx="3">
                  <c:v>1.3903933560044379E-10</c:v>
                </c:pt>
                <c:pt idx="4">
                  <c:v>1.344228617305987E-10</c:v>
                </c:pt>
                <c:pt idx="5">
                  <c:v>1.3434203749440599E-10</c:v>
                </c:pt>
                <c:pt idx="6">
                  <c:v>1.3268541820821156E-10</c:v>
                </c:pt>
                <c:pt idx="7">
                  <c:v>1.3281670208087348E-10</c:v>
                </c:pt>
                <c:pt idx="8">
                  <c:v>1.3367534856811858E-10</c:v>
                </c:pt>
                <c:pt idx="9">
                  <c:v>1.3670581333613541E-10</c:v>
                </c:pt>
                <c:pt idx="10">
                  <c:v>1.2765477563903005E-10</c:v>
                </c:pt>
                <c:pt idx="11">
                  <c:v>1.2595768872358803E-10</c:v>
                </c:pt>
                <c:pt idx="12">
                  <c:v>1.3277628996277713E-10</c:v>
                </c:pt>
                <c:pt idx="13">
                  <c:v>1.3104889395876285E-10</c:v>
                </c:pt>
                <c:pt idx="14">
                  <c:v>1.3329148895735443E-10</c:v>
                </c:pt>
                <c:pt idx="15">
                  <c:v>1.2915990499351437E-10</c:v>
                </c:pt>
                <c:pt idx="16">
                  <c:v>1.2646278468864125E-10</c:v>
                </c:pt>
                <c:pt idx="17">
                  <c:v>1.2407880278786365E-10</c:v>
                </c:pt>
                <c:pt idx="18">
                  <c:v>1.2365453105900315E-10</c:v>
                </c:pt>
                <c:pt idx="19">
                  <c:v>1.2543238669948664E-10</c:v>
                </c:pt>
                <c:pt idx="20">
                  <c:v>1.2033107843478774E-10</c:v>
                </c:pt>
                <c:pt idx="21">
                  <c:v>1.2269485427651716E-10</c:v>
                </c:pt>
                <c:pt idx="22">
                  <c:v>1.1574496916466614E-10</c:v>
                </c:pt>
                <c:pt idx="23">
                  <c:v>1.1985634706945802E-10</c:v>
                </c:pt>
                <c:pt idx="24">
                  <c:v>1.1671469346552499E-10</c:v>
                </c:pt>
                <c:pt idx="25">
                  <c:v>1.1347206507750229E-10</c:v>
                </c:pt>
                <c:pt idx="26">
                  <c:v>1.1788647835686561E-10</c:v>
                </c:pt>
                <c:pt idx="27">
                  <c:v>1.143206085352233E-10</c:v>
                </c:pt>
                <c:pt idx="28">
                  <c:v>1.1572476310561797E-10</c:v>
                </c:pt>
                <c:pt idx="29">
                  <c:v>1.1405798527874822E-10</c:v>
                </c:pt>
                <c:pt idx="30">
                  <c:v>1.1522977017008884E-10</c:v>
                </c:pt>
                <c:pt idx="31">
                  <c:v>1.2013917638498128E-10</c:v>
                </c:pt>
                <c:pt idx="32">
                  <c:v>1.1815926015401601E-10</c:v>
                </c:pt>
                <c:pt idx="33">
                  <c:v>1.1575507219419023E-10</c:v>
                </c:pt>
                <c:pt idx="34">
                  <c:v>1.1148204581701293E-10</c:v>
                </c:pt>
                <c:pt idx="35">
                  <c:v>1.1343165295940594E-10</c:v>
                </c:pt>
                <c:pt idx="36">
                  <c:v>1.1415896006283788E-10</c:v>
                </c:pt>
                <c:pt idx="37">
                  <c:v>1.1782591569087231E-10</c:v>
                </c:pt>
                <c:pt idx="38">
                  <c:v>1.1349227113655047E-10</c:v>
                </c:pt>
                <c:pt idx="39">
                  <c:v>1.1574496916466614E-10</c:v>
                </c:pt>
                <c:pt idx="40">
                  <c:v>1.1676520861314543E-10</c:v>
                </c:pt>
                <c:pt idx="41">
                  <c:v>1.1672479649504908E-10</c:v>
                </c:pt>
                <c:pt idx="42">
                  <c:v>1.1820977530163645E-10</c:v>
                </c:pt>
                <c:pt idx="43">
                  <c:v>1.1655304499313957E-10</c:v>
                </c:pt>
                <c:pt idx="44">
                  <c:v>1.1754303086419782E-10</c:v>
                </c:pt>
                <c:pt idx="45">
                  <c:v>1.1862388848982164E-10</c:v>
                </c:pt>
                <c:pt idx="46">
                  <c:v>1.1420947521045832E-10</c:v>
                </c:pt>
                <c:pt idx="47">
                  <c:v>1.1858347637172528E-10</c:v>
                </c:pt>
                <c:pt idx="48">
                  <c:v>1.1775519448420368E-10</c:v>
                </c:pt>
                <c:pt idx="49">
                  <c:v>1.1801781774067877E-10</c:v>
                </c:pt>
                <c:pt idx="50">
                  <c:v>1.1911888142535076E-10</c:v>
                </c:pt>
                <c:pt idx="51">
                  <c:v>1.1652279141571853E-10</c:v>
                </c:pt>
                <c:pt idx="52">
                  <c:v>1.1415896006283788E-10</c:v>
                </c:pt>
                <c:pt idx="53">
                  <c:v>1.112699377081583E-10</c:v>
                </c:pt>
                <c:pt idx="54">
                  <c:v>1.1468426208693927E-10</c:v>
                </c:pt>
                <c:pt idx="55">
                  <c:v>1.1590656212590034E-10</c:v>
                </c:pt>
                <c:pt idx="56">
                  <c:v>1.1295692159407622E-10</c:v>
                </c:pt>
                <c:pt idx="57">
                  <c:v>1.1694706314457903E-10</c:v>
                </c:pt>
                <c:pt idx="58">
                  <c:v>1.1250234077664345E-10</c:v>
                </c:pt>
                <c:pt idx="59">
                  <c:v>1.1339124084130958E-10</c:v>
                </c:pt>
                <c:pt idx="60">
                  <c:v>1.1396705801303142E-10</c:v>
                </c:pt>
                <c:pt idx="61">
                  <c:v>1.1196693572301797E-10</c:v>
                </c:pt>
                <c:pt idx="62">
                  <c:v>1.1362361052036363E-10</c:v>
                </c:pt>
                <c:pt idx="63">
                  <c:v>1.1087597506787006E-10</c:v>
                </c:pt>
                <c:pt idx="64">
                  <c:v>1.0807782446775605E-10</c:v>
                </c:pt>
                <c:pt idx="65">
                  <c:v>1.0780504267060564E-10</c:v>
                </c:pt>
                <c:pt idx="66">
                  <c:v>1.1386602771779053E-10</c:v>
                </c:pt>
                <c:pt idx="67">
                  <c:v>1.1165379731892244E-10</c:v>
                </c:pt>
                <c:pt idx="68">
                  <c:v>1.1181539028015663E-10</c:v>
                </c:pt>
                <c:pt idx="69">
                  <c:v>1.1358319840226727E-10</c:v>
                </c:pt>
                <c:pt idx="70">
                  <c:v>1.1111839226529696E-10</c:v>
                </c:pt>
                <c:pt idx="71">
                  <c:v>1.1247203168807118E-10</c:v>
                </c:pt>
                <c:pt idx="72">
                  <c:v>1.13805409540646E-10</c:v>
                </c:pt>
                <c:pt idx="73">
                  <c:v>1.1412870648541684E-10</c:v>
                </c:pt>
                <c:pt idx="74">
                  <c:v>1.1568435098752161E-10</c:v>
                </c:pt>
                <c:pt idx="75">
                  <c:v>1.1518935805199249E-10</c:v>
                </c:pt>
                <c:pt idx="76">
                  <c:v>1.1544187827894348E-10</c:v>
                </c:pt>
                <c:pt idx="77">
                  <c:v>1.1791678744543788E-10</c:v>
                </c:pt>
                <c:pt idx="78">
                  <c:v>1.239474634040505E-10</c:v>
                </c:pt>
                <c:pt idx="79">
                  <c:v>1.1982598246973453E-10</c:v>
                </c:pt>
                <c:pt idx="80">
                  <c:v>1.2336154320280457E-10</c:v>
                </c:pt>
                <c:pt idx="81">
                  <c:v>1.2009876426688493E-10</c:v>
                </c:pt>
                <c:pt idx="82">
                  <c:v>1.1852291370573198E-10</c:v>
                </c:pt>
                <c:pt idx="83">
                  <c:v>1.1912898445487485E-10</c:v>
                </c:pt>
                <c:pt idx="84">
                  <c:v>1.2093720469508185E-10</c:v>
                </c:pt>
                <c:pt idx="85">
                  <c:v>1.2143219763061097E-10</c:v>
                </c:pt>
                <c:pt idx="86">
                  <c:v>1.2357370682281044E-10</c:v>
                </c:pt>
                <c:pt idx="87">
                  <c:v>1.158459439487558E-10</c:v>
                </c:pt>
                <c:pt idx="88">
                  <c:v>1.1962397739040398E-10</c:v>
                </c:pt>
                <c:pt idx="89">
                  <c:v>1.1773498842515551E-10</c:v>
                </c:pt>
                <c:pt idx="90">
                  <c:v>1.226645451879449E-10</c:v>
                </c:pt>
                <c:pt idx="91">
                  <c:v>1.1700762581057234E-10</c:v>
                </c:pt>
                <c:pt idx="92">
                  <c:v>1.1722989246010229E-10</c:v>
                </c:pt>
                <c:pt idx="93">
                  <c:v>1.2114931280393648E-10</c:v>
                </c:pt>
                <c:pt idx="94">
                  <c:v>1.1929063292726028E-10</c:v>
                </c:pt>
                <c:pt idx="95">
                  <c:v>1.1627027118876754E-10</c:v>
                </c:pt>
                <c:pt idx="96">
                  <c:v>1.1811884803591965E-10</c:v>
                </c:pt>
                <c:pt idx="97">
                  <c:v>1.1651268838619444E-10</c:v>
                </c:pt>
                <c:pt idx="98">
                  <c:v>1.1849260461715971E-10</c:v>
                </c:pt>
                <c:pt idx="99">
                  <c:v>1.1913908748439894E-10</c:v>
                </c:pt>
                <c:pt idx="100">
                  <c:v>1.1460349336189779E-10</c:v>
                </c:pt>
                <c:pt idx="101">
                  <c:v>1.1991690973545133E-10</c:v>
                </c:pt>
                <c:pt idx="102">
                  <c:v>1.1999773397164404E-10</c:v>
                </c:pt>
                <c:pt idx="103">
                  <c:v>1.1994721882402359E-10</c:v>
                </c:pt>
                <c:pt idx="104">
                  <c:v>1.1668438437695272E-10</c:v>
                </c:pt>
                <c:pt idx="105">
                  <c:v>1.1365391960893589E-10</c:v>
                </c:pt>
                <c:pt idx="106">
                  <c:v>1.150883277567516E-10</c:v>
                </c:pt>
                <c:pt idx="107">
                  <c:v>1.1865419757839391E-10</c:v>
                </c:pt>
                <c:pt idx="108">
                  <c:v>1.1881584605077933E-10</c:v>
                </c:pt>
                <c:pt idx="109">
                  <c:v>1.196037713313558E-10</c:v>
                </c:pt>
                <c:pt idx="110">
                  <c:v>1.2130085824679782E-10</c:v>
                </c:pt>
                <c:pt idx="111">
                  <c:v>1.2078565925222051E-10</c:v>
                </c:pt>
                <c:pt idx="112">
                  <c:v>1.196946985970726E-10</c:v>
                </c:pt>
                <c:pt idx="113">
                  <c:v>1.2300804819176392E-10</c:v>
                </c:pt>
                <c:pt idx="114">
                  <c:v>1.2469497656653061E-10</c:v>
                </c:pt>
                <c:pt idx="115">
                  <c:v>1.2378581493166507E-10</c:v>
                </c:pt>
                <c:pt idx="116">
                  <c:v>1.2208878352737429E-10</c:v>
                </c:pt>
                <c:pt idx="117">
                  <c:v>1.2659412407245441E-10</c:v>
                </c:pt>
                <c:pt idx="118">
                  <c:v>1.2382628256091266E-10</c:v>
                </c:pt>
                <c:pt idx="119">
                  <c:v>1.2808915039741464E-10</c:v>
                </c:pt>
                <c:pt idx="120">
                  <c:v>1.2668499582701997E-10</c:v>
                </c:pt>
                <c:pt idx="121">
                  <c:v>1.2968520701761577E-10</c:v>
                </c:pt>
                <c:pt idx="122">
                  <c:v>1.3050344138676451E-10</c:v>
                </c:pt>
                <c:pt idx="123">
                  <c:v>1.2824069584027598E-10</c:v>
                </c:pt>
                <c:pt idx="124">
                  <c:v>1.3038220503247544E-10</c:v>
                </c:pt>
                <c:pt idx="125">
                  <c:v>1.3321066472116172E-10</c:v>
                </c:pt>
                <c:pt idx="126">
                  <c:v>1.3088730099752865E-10</c:v>
                </c:pt>
                <c:pt idx="127">
                  <c:v>1.3289752631706619E-10</c:v>
                </c:pt>
                <c:pt idx="128">
                  <c:v>1.2920031711161073E-10</c:v>
                </c:pt>
                <c:pt idx="129">
                  <c:v>1.3206918891839337E-10</c:v>
                </c:pt>
                <c:pt idx="130">
                  <c:v>1.3216011618411017E-10</c:v>
                </c:pt>
                <c:pt idx="131">
                  <c:v>1.369886981628099E-10</c:v>
                </c:pt>
                <c:pt idx="132">
                  <c:v>1.3504919404994098E-10</c:v>
                </c:pt>
                <c:pt idx="133">
                  <c:v>1.3479661831183876E-10</c:v>
                </c:pt>
                <c:pt idx="134">
                  <c:v>1.3922113462072616E-10</c:v>
                </c:pt>
                <c:pt idx="135">
                  <c:v>1.3648360219775668E-10</c:v>
                </c:pt>
                <c:pt idx="136">
                  <c:v>1.3852413660586649E-10</c:v>
                </c:pt>
                <c:pt idx="137">
                  <c:v>1.3537243548356059E-10</c:v>
                </c:pt>
                <c:pt idx="138">
                  <c:v>1.3781698005033149E-10</c:v>
                </c:pt>
                <c:pt idx="139">
                  <c:v>1.3789785979767544E-10</c:v>
                </c:pt>
                <c:pt idx="140">
                  <c:v>1.3676643151327994E-10</c:v>
                </c:pt>
                <c:pt idx="141">
                  <c:v>1.3526130215879562E-10</c:v>
                </c:pt>
                <c:pt idx="142">
                  <c:v>1.4054446495492812E-10</c:v>
                </c:pt>
                <c:pt idx="143">
                  <c:v>1.4045353768921132E-10</c:v>
                </c:pt>
                <c:pt idx="144">
                  <c:v>1.3911005680711241E-10</c:v>
                </c:pt>
                <c:pt idx="145">
                  <c:v>1.4138290538312503E-10</c:v>
                </c:pt>
                <c:pt idx="146">
                  <c:v>1.4461543074162364E-10</c:v>
                </c:pt>
                <c:pt idx="147">
                  <c:v>1.441305408356186E-10</c:v>
                </c:pt>
                <c:pt idx="148">
                  <c:v>1.4457501862352728E-10</c:v>
                </c:pt>
                <c:pt idx="149">
                  <c:v>1.4883788646002927E-10</c:v>
                </c:pt>
                <c:pt idx="150">
                  <c:v>1.4979756324251525E-10</c:v>
                </c:pt>
                <c:pt idx="151">
                  <c:v>1.4848433593783739E-10</c:v>
                </c:pt>
                <c:pt idx="152">
                  <c:v>1.5543427656083963E-10</c:v>
                </c:pt>
                <c:pt idx="153">
                  <c:v>1.573333685556122E-10</c:v>
                </c:pt>
                <c:pt idx="154">
                  <c:v>1.6000017977191305E-10</c:v>
                </c:pt>
                <c:pt idx="155">
                  <c:v>1.6086892928868224E-10</c:v>
                </c:pt>
                <c:pt idx="156">
                  <c:v>1.6183870910069231E-10</c:v>
                </c:pt>
                <c:pt idx="157">
                  <c:v>1.6988971340836656E-10</c:v>
                </c:pt>
                <c:pt idx="158">
                  <c:v>1.6802093050216627E-10</c:v>
                </c:pt>
                <c:pt idx="159">
                  <c:v>1.6838458405388224E-10</c:v>
                </c:pt>
                <c:pt idx="160">
                  <c:v>1.7310197719666576E-10</c:v>
                </c:pt>
                <c:pt idx="161">
                  <c:v>1.7036450028484751E-10</c:v>
                </c:pt>
                <c:pt idx="162">
                  <c:v>1.7384954587029711E-10</c:v>
                </c:pt>
                <c:pt idx="163">
                  <c:v>1.7478901659373491E-10</c:v>
                </c:pt>
                <c:pt idx="164">
                  <c:v>1.7739526514404247E-10</c:v>
                </c:pt>
                <c:pt idx="165">
                  <c:v>1.8177931382368229E-10</c:v>
                </c:pt>
                <c:pt idx="166">
                  <c:v>1.8663814937980305E-10</c:v>
                </c:pt>
                <c:pt idx="167">
                  <c:v>1.8904239285078006E-10</c:v>
                </c:pt>
                <c:pt idx="168">
                  <c:v>1.9192136768708679E-10</c:v>
                </c:pt>
                <c:pt idx="169">
                  <c:v>1.9171930709660501E-10</c:v>
                </c:pt>
                <c:pt idx="170">
                  <c:v>1.9679030627273164E-10</c:v>
                </c:pt>
                <c:pt idx="171">
                  <c:v>1.9996226896523694E-10</c:v>
                </c:pt>
                <c:pt idx="172">
                  <c:v>2.0065926698009662E-10</c:v>
                </c:pt>
                <c:pt idx="173">
                  <c:v>2.0954871171596778E-10</c:v>
                </c:pt>
                <c:pt idx="174">
                  <c:v>2.093770157252095E-10</c:v>
                </c:pt>
                <c:pt idx="175">
                  <c:v>2.1305396336046556E-10</c:v>
                </c:pt>
                <c:pt idx="176">
                  <c:v>2.230041151740636E-10</c:v>
                </c:pt>
                <c:pt idx="177">
                  <c:v>2.3315627206699219E-10</c:v>
                </c:pt>
                <c:pt idx="178">
                  <c:v>2.3854040964721435E-10</c:v>
                </c:pt>
                <c:pt idx="179">
                  <c:v>2.3808582882978158E-10</c:v>
                </c:pt>
                <c:pt idx="180">
                  <c:v>2.4634899675746169E-10</c:v>
                </c:pt>
                <c:pt idx="181">
                  <c:v>2.570364476817133E-10</c:v>
                </c:pt>
                <c:pt idx="182">
                  <c:v>2.7098684407533824E-10</c:v>
                </c:pt>
                <c:pt idx="183">
                  <c:v>2.8501800919400466E-10</c:v>
                </c:pt>
                <c:pt idx="184">
                  <c:v>2.9645302879188762E-10</c:v>
                </c:pt>
                <c:pt idx="185">
                  <c:v>3.0509000881195902E-10</c:v>
                </c:pt>
                <c:pt idx="186">
                  <c:v>3.2517200043713501E-10</c:v>
                </c:pt>
                <c:pt idx="187">
                  <c:v>3.4811276083956955E-10</c:v>
                </c:pt>
                <c:pt idx="188">
                  <c:v>3.7240721617592953E-10</c:v>
                </c:pt>
                <c:pt idx="189">
                  <c:v>4.0551029201196798E-10</c:v>
                </c:pt>
                <c:pt idx="190">
                  <c:v>4.5025044803637115E-10</c:v>
                </c:pt>
                <c:pt idx="191">
                  <c:v>5.2035581399323405E-10</c:v>
                </c:pt>
                <c:pt idx="192">
                  <c:v>2.0002164546895074E-7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0F0-4FE0-9949-143BF06116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0471807"/>
        <c:axId val="1370497247"/>
      </c:scatterChart>
      <c:valAx>
        <c:axId val="13704718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Substrate Voltage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497247"/>
        <c:crosses val="autoZero"/>
        <c:crossBetween val="midCat"/>
      </c:valAx>
      <c:valAx>
        <c:axId val="1370497247"/>
        <c:scaling>
          <c:orientation val="minMax"/>
          <c:max val="2.5000000000000013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Leakage Current</a:t>
                </a:r>
                <a:r>
                  <a:rPr lang="en-US" baseline="0"/>
                  <a:t> (A)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471807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cnf.cornell.edu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iopscience.iop.org/article/10.1088/1748-0221/11/12/C1201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marR="114300" algn="ctr">
              <a:spcBef>
                <a:spcPts val="0"/>
              </a:spcBef>
              <a:spcAft>
                <a:spcPts val="0"/>
              </a:spcAft>
              <a:tabLst>
                <a:tab pos="6515100" algn="l"/>
              </a:tabLst>
            </a:pPr>
            <a:r>
              <a:rPr lang="it-IT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Slim Edge for LGADs</a:t>
            </a:r>
            <a:endParaRPr lang="en-US" sz="4800" dirty="0">
              <a:effectLst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20</a:t>
            </a:r>
            <a:r>
              <a:rPr lang="en-US" baseline="30000" dirty="0"/>
              <a:t>th</a:t>
            </a:r>
            <a:r>
              <a:rPr lang="en-US" dirty="0"/>
              <a:t>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Gabriele Giacomini</a:t>
            </a:r>
          </a:p>
          <a:p>
            <a:r>
              <a:rPr lang="en-US" sz="1800" b="0" i="0" dirty="0">
                <a:solidFill>
                  <a:srgbClr val="F9F9F9"/>
                </a:solidFill>
                <a:effectLst/>
                <a:latin typeface="Roboto" panose="02000000000000000000" pitchFamily="2" charset="0"/>
              </a:rPr>
              <a:t>EIC-Related Generic Detector R&amp;D Proposal Review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2785F-010D-AA01-474C-AA5CEB89B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573CC-9345-2AD9-64C3-CEE91410008F}"/>
              </a:ext>
            </a:extLst>
          </p:cNvPr>
          <p:cNvSpPr txBox="1"/>
          <p:nvPr/>
        </p:nvSpPr>
        <p:spPr>
          <a:xfrm>
            <a:off x="3369084" y="233917"/>
            <a:ext cx="5657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Standard Termination for silicon sensors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46105-A0E1-1E4E-1990-B661746AA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01" y="1343421"/>
            <a:ext cx="4943538" cy="293041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FFD14-FD64-560E-CCE4-537F8FF6AEC8}"/>
              </a:ext>
            </a:extLst>
          </p:cNvPr>
          <p:cNvSpPr txBox="1"/>
          <p:nvPr/>
        </p:nvSpPr>
        <p:spPr>
          <a:xfrm>
            <a:off x="1605517" y="886087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 sensor on 300-um thick substrate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8BB40-D91E-3ED8-673C-3ED5D72415FD}"/>
              </a:ext>
            </a:extLst>
          </p:cNvPr>
          <p:cNvGrpSpPr/>
          <p:nvPr/>
        </p:nvGrpSpPr>
        <p:grpSpPr>
          <a:xfrm>
            <a:off x="7239212" y="1343421"/>
            <a:ext cx="4789488" cy="3221490"/>
            <a:chOff x="479982" y="2458270"/>
            <a:chExt cx="5710875" cy="36593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3C13DF-523F-2FCF-DD40-D19B21B2E413}"/>
                </a:ext>
              </a:extLst>
            </p:cNvPr>
            <p:cNvGrpSpPr/>
            <p:nvPr/>
          </p:nvGrpSpPr>
          <p:grpSpPr>
            <a:xfrm>
              <a:off x="479982" y="2458270"/>
              <a:ext cx="5710875" cy="3659301"/>
              <a:chOff x="1212135" y="2406528"/>
              <a:chExt cx="5710875" cy="365930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2F301A-0E97-F8C8-7AA8-49B580FA8E8C}"/>
                  </a:ext>
                </a:extLst>
              </p:cNvPr>
              <p:cNvGrpSpPr/>
              <p:nvPr/>
            </p:nvGrpSpPr>
            <p:grpSpPr>
              <a:xfrm>
                <a:off x="1212135" y="2406528"/>
                <a:ext cx="5710875" cy="3659301"/>
                <a:chOff x="607333" y="888932"/>
                <a:chExt cx="5710875" cy="3659301"/>
              </a:xfrm>
            </p:grpSpPr>
            <p:pic>
              <p:nvPicPr>
                <p:cNvPr id="16" name="Picture 15" descr="A close-up of a multi-colored border&#10;&#10;Description automatically generated">
                  <a:extLst>
                    <a:ext uri="{FF2B5EF4-FFF2-40B4-BE49-F238E27FC236}">
                      <a16:creationId xmlns:a16="http://schemas.microsoft.com/office/drawing/2014/main" id="{557C5812-C729-604A-5246-F961DAF28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333" y="888932"/>
                  <a:ext cx="4879068" cy="3659301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AD00C7B-D583-A4BE-3F4A-F43B8C09C415}"/>
                    </a:ext>
                  </a:extLst>
                </p:cNvPr>
                <p:cNvSpPr txBox="1"/>
                <p:nvPr/>
              </p:nvSpPr>
              <p:spPr>
                <a:xfrm>
                  <a:off x="3701442" y="3345544"/>
                  <a:ext cx="1492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Pad contact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38C9C56-870C-AB0E-CC63-E4D97B5FEE0B}"/>
                    </a:ext>
                  </a:extLst>
                </p:cNvPr>
                <p:cNvSpPr txBox="1"/>
                <p:nvPr/>
              </p:nvSpPr>
              <p:spPr>
                <a:xfrm>
                  <a:off x="3378320" y="2881849"/>
                  <a:ext cx="20185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GND Guard Ring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0BD82F8-4341-0AF2-EEE4-953827F5DABC}"/>
                    </a:ext>
                  </a:extLst>
                </p:cNvPr>
                <p:cNvSpPr txBox="1"/>
                <p:nvPr/>
              </p:nvSpPr>
              <p:spPr>
                <a:xfrm>
                  <a:off x="2769566" y="1183112"/>
                  <a:ext cx="35486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Substrate contact</a:t>
                  </a:r>
                </a:p>
              </p:txBody>
            </p:sp>
            <p:sp>
              <p:nvSpPr>
                <p:cNvPr id="20" name="Right Brace 19">
                  <a:extLst>
                    <a:ext uri="{FF2B5EF4-FFF2-40B4-BE49-F238E27FC236}">
                      <a16:creationId xmlns:a16="http://schemas.microsoft.com/office/drawing/2014/main" id="{0EB17E1E-CACB-0F2B-730D-7A7029E40FD0}"/>
                    </a:ext>
                  </a:extLst>
                </p:cNvPr>
                <p:cNvSpPr/>
                <p:nvPr/>
              </p:nvSpPr>
              <p:spPr>
                <a:xfrm>
                  <a:off x="3514138" y="2173778"/>
                  <a:ext cx="374607" cy="646331"/>
                </a:xfrm>
                <a:prstGeom prst="rightBrac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9AFDB2B-09FE-F7CA-34ED-3B2FE9B17D39}"/>
                    </a:ext>
                  </a:extLst>
                </p:cNvPr>
                <p:cNvSpPr txBox="1"/>
                <p:nvPr/>
              </p:nvSpPr>
              <p:spPr>
                <a:xfrm>
                  <a:off x="3883166" y="2301958"/>
                  <a:ext cx="14884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Termination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B02C839-59CA-2EB2-1E55-0660968D2937}"/>
                  </a:ext>
                </a:extLst>
              </p:cNvPr>
              <p:cNvSpPr txBox="1"/>
              <p:nvPr/>
            </p:nvSpPr>
            <p:spPr>
              <a:xfrm rot="16200000">
                <a:off x="937506" y="3882381"/>
                <a:ext cx="10102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cutline</a:t>
                </a: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7C4B4A-E4DB-88D4-4A21-447E7BB20FED}"/>
                </a:ext>
              </a:extLst>
            </p:cNvPr>
            <p:cNvCxnSpPr/>
            <p:nvPr/>
          </p:nvCxnSpPr>
          <p:spPr>
            <a:xfrm>
              <a:off x="910515" y="5433237"/>
              <a:ext cx="2009001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5E1F76-7039-9E47-8736-2DF210CFC161}"/>
                </a:ext>
              </a:extLst>
            </p:cNvPr>
            <p:cNvSpPr txBox="1"/>
            <p:nvPr/>
          </p:nvSpPr>
          <p:spPr>
            <a:xfrm>
              <a:off x="1437961" y="5063905"/>
              <a:ext cx="1067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800 um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BFF9388-BE01-302D-1052-8D0C43B05E84}"/>
              </a:ext>
            </a:extLst>
          </p:cNvPr>
          <p:cNvSpPr txBox="1"/>
          <p:nvPr/>
        </p:nvSpPr>
        <p:spPr>
          <a:xfrm>
            <a:off x="7053261" y="918915"/>
            <a:ext cx="446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Low-Gain Avalanche Diode on 20um thick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6D3538-9A72-621D-A71B-8AB248B8E021}"/>
              </a:ext>
            </a:extLst>
          </p:cNvPr>
          <p:cNvGrpSpPr/>
          <p:nvPr/>
        </p:nvGrpSpPr>
        <p:grpSpPr>
          <a:xfrm>
            <a:off x="9238219" y="4209215"/>
            <a:ext cx="2967969" cy="2610727"/>
            <a:chOff x="9238219" y="4209215"/>
            <a:chExt cx="2967969" cy="2610727"/>
          </a:xfrm>
        </p:grpSpPr>
        <p:pic>
          <p:nvPicPr>
            <p:cNvPr id="23" name="Picture 22" descr="A close-up of a square&#10;&#10;Description automatically generated">
              <a:extLst>
                <a:ext uri="{FF2B5EF4-FFF2-40B4-BE49-F238E27FC236}">
                  <a16:creationId xmlns:a16="http://schemas.microsoft.com/office/drawing/2014/main" id="{3191D840-7CE4-560B-ABC1-5BC42A40C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" t="6202" r="39732" b="1241"/>
            <a:stretch/>
          </p:blipFill>
          <p:spPr>
            <a:xfrm>
              <a:off x="9238219" y="4209215"/>
              <a:ext cx="2953781" cy="26107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B23806-B77C-D563-54C1-53FAC07F3585}"/>
                </a:ext>
              </a:extLst>
            </p:cNvPr>
            <p:cNvSpPr txBox="1"/>
            <p:nvPr/>
          </p:nvSpPr>
          <p:spPr>
            <a:xfrm>
              <a:off x="9636254" y="4442340"/>
              <a:ext cx="2569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HPK not that different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AAD210B-53EB-5CB7-1CCB-EBD4A8CB4D9E}"/>
              </a:ext>
            </a:extLst>
          </p:cNvPr>
          <p:cNvSpPr txBox="1"/>
          <p:nvPr/>
        </p:nvSpPr>
        <p:spPr>
          <a:xfrm>
            <a:off x="542260" y="4524186"/>
            <a:ext cx="84845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Scribeline/Cutline placed at 3x (substrate thickness) to avoid depletion region touching defect-full cut.</a:t>
            </a:r>
          </a:p>
          <a:p>
            <a:r>
              <a:rPr lang="en-US" dirty="0"/>
              <a:t>	</a:t>
            </a:r>
            <a:r>
              <a:rPr lang="en-US" dirty="0">
                <a:sym typeface="Wingdings" panose="05000000000000000000" pitchFamily="2" charset="2"/>
              </a:rPr>
              <a:t> 1mm from active area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While LGADs are built on thin substrates, the 1mm “rule-of-thumb” is present in all devices by all manufacturers.</a:t>
            </a:r>
          </a:p>
          <a:p>
            <a:r>
              <a:rPr lang="en-US" dirty="0">
                <a:sym typeface="Wingdings" panose="05000000000000000000" pitchFamily="2" charset="2"/>
              </a:rPr>
              <a:t>			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Can we cut-down the distance?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7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A2E8DF-E134-72D4-57F2-EBA05DF46F34}"/>
              </a:ext>
            </a:extLst>
          </p:cNvPr>
          <p:cNvGrpSpPr/>
          <p:nvPr/>
        </p:nvGrpSpPr>
        <p:grpSpPr>
          <a:xfrm>
            <a:off x="616689" y="266991"/>
            <a:ext cx="7535842" cy="6024136"/>
            <a:chOff x="3593805" y="1193901"/>
            <a:chExt cx="7535842" cy="6024136"/>
          </a:xfrm>
        </p:grpSpPr>
        <p:pic>
          <p:nvPicPr>
            <p:cNvPr id="2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0D0FDAEE-AF87-7AAD-31C2-834B1D429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15"/>
            <a:stretch/>
          </p:blipFill>
          <p:spPr bwMode="auto">
            <a:xfrm>
              <a:off x="3593805" y="1460182"/>
              <a:ext cx="3802357" cy="57578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1F53CE-283E-A4C0-046B-AD6F881C835C}"/>
                </a:ext>
              </a:extLst>
            </p:cNvPr>
            <p:cNvSpPr/>
            <p:nvPr/>
          </p:nvSpPr>
          <p:spPr>
            <a:xfrm>
              <a:off x="8095045" y="1193901"/>
              <a:ext cx="3034602" cy="562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FA7C47F-E51F-94CC-AD03-078C7DB4C706}"/>
              </a:ext>
            </a:extLst>
          </p:cNvPr>
          <p:cNvSpPr txBox="1"/>
          <p:nvPr/>
        </p:nvSpPr>
        <p:spPr>
          <a:xfrm>
            <a:off x="5018568" y="266991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Active 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BD3D17-B836-88A1-1238-10628E0B00C7}"/>
              </a:ext>
            </a:extLst>
          </p:cNvPr>
          <p:cNvSpPr txBox="1"/>
          <p:nvPr/>
        </p:nvSpPr>
        <p:spPr>
          <a:xfrm>
            <a:off x="4808591" y="2184139"/>
            <a:ext cx="6687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cutline are “passivated”, defects are shut down and they do not act as generation center </a:t>
            </a:r>
            <a:r>
              <a:rPr lang="en-US" dirty="0">
                <a:sym typeface="Wingdings" panose="05000000000000000000" pitchFamily="2" charset="2"/>
              </a:rPr>
              <a:t> no leakage current even if depletion region extends up to the cutline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FFE02-9F36-3EC6-DFCF-DBD9A257ABE3}"/>
              </a:ext>
            </a:extLst>
          </p:cNvPr>
          <p:cNvSpPr txBox="1"/>
          <p:nvPr/>
        </p:nvSpPr>
        <p:spPr>
          <a:xfrm>
            <a:off x="4832623" y="1297171"/>
            <a:ext cx="676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Depletion region must stay away from the defect-full scribeline, or a large current injected into the device.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3D072-3B51-5BEB-CBA6-3AB3213A1D57}"/>
              </a:ext>
            </a:extLst>
          </p:cNvPr>
          <p:cNvSpPr txBox="1"/>
          <p:nvPr/>
        </p:nvSpPr>
        <p:spPr>
          <a:xfrm>
            <a:off x="4912242" y="3625702"/>
            <a:ext cx="703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standard way to passivate is by etching a vertical trench </a:t>
            </a:r>
          </a:p>
          <a:p>
            <a:r>
              <a:rPr lang="en-US" dirty="0"/>
              <a:t>(Deep Reactive Ion Etching – DRIE) and doping.</a:t>
            </a:r>
          </a:p>
        </p:txBody>
      </p:sp>
    </p:spTree>
    <p:extLst>
      <p:ext uri="{BB962C8B-B14F-4D97-AF65-F5344CB8AC3E}">
        <p14:creationId xmlns:p14="http://schemas.microsoft.com/office/powerpoint/2010/main" val="5127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B9F74-CD32-D02E-05BD-71DDD51A3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1A70C-FBF4-CC40-257F-BD52C12B5CF2}"/>
              </a:ext>
            </a:extLst>
          </p:cNvPr>
          <p:cNvSpPr txBox="1"/>
          <p:nvPr/>
        </p:nvSpPr>
        <p:spPr>
          <a:xfrm>
            <a:off x="4859079" y="284566"/>
            <a:ext cx="3636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Trench etching by DRIE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7A57D53-D8D7-92CB-EA46-B4147C5F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21" y="1517739"/>
            <a:ext cx="5429250" cy="3626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08AF7-7C14-98A3-2BDE-4F71823D2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30" y="776943"/>
            <a:ext cx="5567680" cy="23114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77DA3E-D5B1-3A33-32C7-50C1D2EE6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71" y="3914406"/>
            <a:ext cx="5877560" cy="263525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241E0-2735-CD56-A814-C8DF0C7BEB5B}"/>
              </a:ext>
            </a:extLst>
          </p:cNvPr>
          <p:cNvSpPr txBox="1"/>
          <p:nvPr/>
        </p:nvSpPr>
        <p:spPr>
          <a:xfrm>
            <a:off x="754912" y="952627"/>
            <a:ext cx="5746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method, used for a few PS/HEP experiments</a:t>
            </a:r>
          </a:p>
          <a:p>
            <a:r>
              <a:rPr lang="en-US" dirty="0"/>
              <a:t>on thick wafers (~ 500 – 100 um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9FFAD-03BE-CDF9-B073-A5CB51F7DFD8}"/>
              </a:ext>
            </a:extLst>
          </p:cNvPr>
          <p:cNvSpPr txBox="1"/>
          <p:nvPr/>
        </p:nvSpPr>
        <p:spPr>
          <a:xfrm>
            <a:off x="5269592" y="6499157"/>
            <a:ext cx="6922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R&amp;D at FBK(Trento , Italy) towards ATLAS IBL, </a:t>
            </a:r>
            <a:r>
              <a:rPr lang="en-US" sz="1400" b="1" dirty="0"/>
              <a:t>M Povoli et al 2013 JINST 8 C11022</a:t>
            </a:r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87734-9AD8-DB70-1943-60EC62E4B234}"/>
              </a:ext>
            </a:extLst>
          </p:cNvPr>
          <p:cNvSpPr txBox="1"/>
          <p:nvPr/>
        </p:nvSpPr>
        <p:spPr>
          <a:xfrm>
            <a:off x="7739436" y="3028237"/>
            <a:ext cx="4018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082957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L. Pancheri et al </a:t>
            </a:r>
            <a:r>
              <a:rPr lang="en-US" sz="1400" i="1" dirty="0">
                <a:solidFill>
                  <a:srgbClr val="082957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2016 JINST 11 C12018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9673F-D855-0D89-E738-10CE135C1325}"/>
              </a:ext>
            </a:extLst>
          </p:cNvPr>
          <p:cNvSpPr txBox="1"/>
          <p:nvPr/>
        </p:nvSpPr>
        <p:spPr>
          <a:xfrm>
            <a:off x="7153378" y="2210064"/>
            <a:ext cx="11721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For XFEL</a:t>
            </a:r>
          </a:p>
        </p:txBody>
      </p:sp>
    </p:spTree>
    <p:extLst>
      <p:ext uri="{BB962C8B-B14F-4D97-AF65-F5344CB8AC3E}">
        <p14:creationId xmlns:p14="http://schemas.microsoft.com/office/powerpoint/2010/main" val="1862255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37C31-ABBA-FC93-D1AB-67D10285E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C46CF-7C88-1BB1-C36F-741505E4A593}"/>
              </a:ext>
            </a:extLst>
          </p:cNvPr>
          <p:cNvSpPr txBox="1"/>
          <p:nvPr/>
        </p:nvSpPr>
        <p:spPr>
          <a:xfrm>
            <a:off x="4125432" y="255181"/>
            <a:ext cx="3751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Why go with Slim Edge?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FDF24A7-5310-37D1-74E4-4AA131D85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84" y="2145690"/>
            <a:ext cx="5019564" cy="3290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0D0A5-4E16-6060-0D02-66840E6CFF94}"/>
              </a:ext>
            </a:extLst>
          </p:cNvPr>
          <p:cNvSpPr txBox="1"/>
          <p:nvPr/>
        </p:nvSpPr>
        <p:spPr>
          <a:xfrm>
            <a:off x="701748" y="871870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tiling sensors, dead areas appear w/o slim edges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79CC4-041B-3FFD-36D8-5A19FB00CD81}"/>
              </a:ext>
            </a:extLst>
          </p:cNvPr>
          <p:cNvSpPr txBox="1"/>
          <p:nvPr/>
        </p:nvSpPr>
        <p:spPr>
          <a:xfrm>
            <a:off x="1147658" y="1766446"/>
            <a:ext cx="32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Powder diffraction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9B5FC-6BDD-B2A9-2571-2FE6A4784040}"/>
              </a:ext>
            </a:extLst>
          </p:cNvPr>
          <p:cNvSpPr txBox="1"/>
          <p:nvPr/>
        </p:nvSpPr>
        <p:spPr>
          <a:xfrm>
            <a:off x="5390707" y="2274838"/>
            <a:ext cx="68938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Slim edges for: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dead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Facilitating tiling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Smaller devices for the same Fill Factor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(particularly critical for LGADs, which suffer from low yield)</a:t>
            </a:r>
          </a:p>
        </p:txBody>
      </p:sp>
    </p:spTree>
    <p:extLst>
      <p:ext uri="{BB962C8B-B14F-4D97-AF65-F5344CB8AC3E}">
        <p14:creationId xmlns:p14="http://schemas.microsoft.com/office/powerpoint/2010/main" val="3187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1126C4-2F50-7237-7417-7E91DD3D5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29780-1576-66E0-2BDA-B724E955FA80}"/>
              </a:ext>
            </a:extLst>
          </p:cNvPr>
          <p:cNvSpPr txBox="1"/>
          <p:nvPr/>
        </p:nvSpPr>
        <p:spPr>
          <a:xfrm>
            <a:off x="4369981" y="329609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Case for thin substrates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D2B7E8-037D-01F5-7BBF-7F0A19731087}"/>
              </a:ext>
            </a:extLst>
          </p:cNvPr>
          <p:cNvSpPr txBox="1"/>
          <p:nvPr/>
        </p:nvSpPr>
        <p:spPr>
          <a:xfrm>
            <a:off x="6788103" y="1097709"/>
            <a:ext cx="51786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thin (20-50um thick) substrates, depletion region extends ~ 50um, as space is needed to allocate the GR (lithographic constrains).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</a:t>
            </a:r>
            <a:r>
              <a:rPr lang="en-US" dirty="0" err="1"/>
              <a:t>undepleted</a:t>
            </a:r>
            <a:r>
              <a:rPr lang="en-US" dirty="0"/>
              <a:t> region, a cutline can be placed.</a:t>
            </a:r>
          </a:p>
          <a:p>
            <a:r>
              <a:rPr lang="en-US" dirty="0"/>
              <a:t>No need of any treatment (to be tested)?</a:t>
            </a:r>
          </a:p>
          <a:p>
            <a:endParaRPr lang="en-US" dirty="0"/>
          </a:p>
          <a:p>
            <a:r>
              <a:rPr lang="en-US" dirty="0"/>
              <a:t>Most likely, need to produce a clean cut and passivation.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168132-AD23-1D98-9B86-CBA849B2C3E5}"/>
              </a:ext>
            </a:extLst>
          </p:cNvPr>
          <p:cNvGrpSpPr/>
          <p:nvPr/>
        </p:nvGrpSpPr>
        <p:grpSpPr>
          <a:xfrm>
            <a:off x="312061" y="1095154"/>
            <a:ext cx="6263198" cy="3836216"/>
            <a:chOff x="312061" y="1095154"/>
            <a:chExt cx="6263198" cy="38362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26EF28-642A-C243-18B4-32A3A837F22E}"/>
                </a:ext>
              </a:extLst>
            </p:cNvPr>
            <p:cNvGrpSpPr/>
            <p:nvPr/>
          </p:nvGrpSpPr>
          <p:grpSpPr>
            <a:xfrm>
              <a:off x="312061" y="1095154"/>
              <a:ext cx="6263198" cy="3836216"/>
              <a:chOff x="761689" y="2009554"/>
              <a:chExt cx="6263198" cy="3836216"/>
            </a:xfrm>
          </p:grpSpPr>
          <p:pic>
            <p:nvPicPr>
              <p:cNvPr id="4" name="imageSelected1">
                <a:extLst>
                  <a:ext uri="{FF2B5EF4-FFF2-40B4-BE49-F238E27FC236}">
                    <a16:creationId xmlns:a16="http://schemas.microsoft.com/office/drawing/2014/main" id="{1A097A31-4BDD-976D-CD49-8D51697E6D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11" r="8154"/>
              <a:stretch/>
            </p:blipFill>
            <p:spPr bwMode="auto">
              <a:xfrm>
                <a:off x="761689" y="2009554"/>
                <a:ext cx="6113364" cy="3836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79105553-608C-CCBF-4D96-4F7BAC58FF14}"/>
                  </a:ext>
                </a:extLst>
              </p:cNvPr>
              <p:cNvCxnSpPr/>
              <p:nvPr/>
            </p:nvCxnSpPr>
            <p:spPr>
              <a:xfrm>
                <a:off x="1190847" y="2998381"/>
                <a:ext cx="1871330" cy="0"/>
              </a:xfrm>
              <a:prstGeom prst="straightConnector1">
                <a:avLst/>
              </a:prstGeom>
              <a:ln w="508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D52DF1-5395-96DA-3027-7B5F479204E5}"/>
                  </a:ext>
                </a:extLst>
              </p:cNvPr>
              <p:cNvSpPr txBox="1"/>
              <p:nvPr/>
            </p:nvSpPr>
            <p:spPr>
              <a:xfrm>
                <a:off x="1457098" y="3232298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Active area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F11FBC3-85C1-15D3-3939-EEDB16E54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4195" y="2998381"/>
                <a:ext cx="1258187" cy="0"/>
              </a:xfrm>
              <a:prstGeom prst="straightConnector1">
                <a:avLst/>
              </a:prstGeom>
              <a:ln w="508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D70C0A-4042-0DD2-987F-4DAD41826218}"/>
                  </a:ext>
                </a:extLst>
              </p:cNvPr>
              <p:cNvSpPr txBox="1"/>
              <p:nvPr/>
            </p:nvSpPr>
            <p:spPr>
              <a:xfrm>
                <a:off x="3185402" y="3244334"/>
                <a:ext cx="1415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Floating GR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ADF861D-A2B4-9776-7C7C-CEF57D481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1174" y="2998381"/>
                <a:ext cx="2123919" cy="0"/>
              </a:xfrm>
              <a:prstGeom prst="straightConnector1">
                <a:avLst/>
              </a:prstGeom>
              <a:ln w="508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E31BC6-FC59-8AFC-6A0F-75EE4EC55E84}"/>
                  </a:ext>
                </a:extLst>
              </p:cNvPr>
              <p:cNvSpPr txBox="1"/>
              <p:nvPr/>
            </p:nvSpPr>
            <p:spPr>
              <a:xfrm>
                <a:off x="4647313" y="3232298"/>
                <a:ext cx="2377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Undepleted</a:t>
                </a:r>
                <a:r>
                  <a:rPr lang="en-US" dirty="0"/>
                  <a:t> substrate</a:t>
                </a: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D52F61C-D399-82B3-9023-F7132E15D079}"/>
                </a:ext>
              </a:extLst>
            </p:cNvPr>
            <p:cNvCxnSpPr/>
            <p:nvPr/>
          </p:nvCxnSpPr>
          <p:spPr>
            <a:xfrm>
              <a:off x="2612549" y="3349256"/>
              <a:ext cx="214924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9786C9-ABD1-FA2E-86D1-8C0097FEC51C}"/>
                </a:ext>
              </a:extLst>
            </p:cNvPr>
            <p:cNvSpPr txBox="1"/>
            <p:nvPr/>
          </p:nvSpPr>
          <p:spPr>
            <a:xfrm>
              <a:off x="3212661" y="3371924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70 um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E44BD24-BB3A-11B6-B2DC-74803908F1E1}"/>
              </a:ext>
            </a:extLst>
          </p:cNvPr>
          <p:cNvSpPr txBox="1"/>
          <p:nvPr/>
        </p:nvSpPr>
        <p:spPr>
          <a:xfrm>
            <a:off x="6788103" y="4603898"/>
            <a:ext cx="5178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DRIE is the standard option (known to work) but other means may be good enough to achieve the same result.</a:t>
            </a:r>
          </a:p>
        </p:txBody>
      </p:sp>
    </p:spTree>
    <p:extLst>
      <p:ext uri="{BB962C8B-B14F-4D97-AF65-F5344CB8AC3E}">
        <p14:creationId xmlns:p14="http://schemas.microsoft.com/office/powerpoint/2010/main" val="1390356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95880E-4EE8-D1DF-BB5C-DCA80594F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6B3BA4-EC8B-09B2-824A-9522AEAC7967}"/>
              </a:ext>
            </a:extLst>
          </p:cNvPr>
          <p:cNvSpPr txBox="1"/>
          <p:nvPr/>
        </p:nvSpPr>
        <p:spPr>
          <a:xfrm flipH="1">
            <a:off x="4447598" y="276446"/>
            <a:ext cx="317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Trench etching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01C71-F66E-FA41-A525-0AB645E1F5F3}"/>
              </a:ext>
            </a:extLst>
          </p:cNvPr>
          <p:cNvSpPr txBox="1"/>
          <p:nvPr/>
        </p:nvSpPr>
        <p:spPr>
          <a:xfrm>
            <a:off x="809009" y="818707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Chemical etching (KOH)</a:t>
            </a:r>
          </a:p>
          <a:p>
            <a:r>
              <a:rPr lang="en-US" dirty="0"/>
              <a:t>   + alumina passivation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6403B-7205-C669-225E-619332BC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81" y="1545375"/>
            <a:ext cx="2905125" cy="4086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56786-6A1D-0CB9-2B8E-696AF1F4584B}"/>
              </a:ext>
            </a:extLst>
          </p:cNvPr>
          <p:cNvSpPr txBox="1"/>
          <p:nvPr/>
        </p:nvSpPr>
        <p:spPr>
          <a:xfrm>
            <a:off x="5401340" y="957206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RIE silicon etching</a:t>
            </a:r>
          </a:p>
          <a:p>
            <a:pPr lvl="1"/>
            <a:r>
              <a:rPr lang="en-US" dirty="0"/>
              <a:t>proved to be enough for thin substrates.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8C7C6D-5E4F-7EDD-3B1F-BF549769E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8" t="42451" r="58534" b="7491"/>
          <a:stretch/>
        </p:blipFill>
        <p:spPr>
          <a:xfrm>
            <a:off x="5488959" y="1547684"/>
            <a:ext cx="6262115" cy="2649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933944-51DD-5DDC-8A0D-D87A7FCBA25D}"/>
              </a:ext>
            </a:extLst>
          </p:cNvPr>
          <p:cNvSpPr txBox="1"/>
          <p:nvPr/>
        </p:nvSpPr>
        <p:spPr>
          <a:xfrm>
            <a:off x="5424709" y="4388085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Cleaving, laser dicing,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4F5B8-0DD9-6665-0D5A-0EC9BDD5BC85}"/>
              </a:ext>
            </a:extLst>
          </p:cNvPr>
          <p:cNvSpPr txBox="1"/>
          <p:nvPr/>
        </p:nvSpPr>
        <p:spPr>
          <a:xfrm>
            <a:off x="3770076" y="4983008"/>
            <a:ext cx="8537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Passivation of Atomic Layer Deposition of aluminum oxide available at BNL.</a:t>
            </a:r>
          </a:p>
          <a:p>
            <a:r>
              <a:rPr lang="en-US" b="1" dirty="0"/>
              <a:t>Used to induce a hole accumulation layer at the Si/</a:t>
            </a:r>
            <a:r>
              <a:rPr lang="en-US" b="1" dirty="0" err="1"/>
              <a:t>AlO</a:t>
            </a:r>
            <a:r>
              <a:rPr lang="en-US" b="1" dirty="0"/>
              <a:t> interface.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1265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4AF66-994A-7D3B-55CE-74C618850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42A2E-B6B8-D16B-6148-8D767AEA0391}"/>
              </a:ext>
            </a:extLst>
          </p:cNvPr>
          <p:cNvSpPr txBox="1"/>
          <p:nvPr/>
        </p:nvSpPr>
        <p:spPr>
          <a:xfrm>
            <a:off x="4550736" y="318976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Fabrication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D9C16-038F-4D1A-C855-CFC6BCE59C36}"/>
              </a:ext>
            </a:extLst>
          </p:cNvPr>
          <p:cNvSpPr txBox="1"/>
          <p:nvPr/>
        </p:nvSpPr>
        <p:spPr>
          <a:xfrm>
            <a:off x="914400" y="4572552"/>
            <a:ext cx="6977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Current-voltage at the probe station for basic functionality</a:t>
            </a:r>
          </a:p>
          <a:p>
            <a:r>
              <a:rPr lang="en-US" dirty="0"/>
              <a:t>Transient Current Technique  to assure charge collection efficiency.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ACE9B-36DF-A8E9-2756-8CEFB3B58139}"/>
              </a:ext>
            </a:extLst>
          </p:cNvPr>
          <p:cNvSpPr txBox="1"/>
          <p:nvPr/>
        </p:nvSpPr>
        <p:spPr>
          <a:xfrm>
            <a:off x="4752755" y="3668232"/>
            <a:ext cx="2288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Testing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BA343-A213-5559-0F46-FDDFB75D10C6}"/>
              </a:ext>
            </a:extLst>
          </p:cNvPr>
          <p:cNvSpPr txBox="1"/>
          <p:nvPr/>
        </p:nvSpPr>
        <p:spPr>
          <a:xfrm>
            <a:off x="914400" y="978195"/>
            <a:ext cx="7199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fabrication carried out in class-100 clean room at BNL, except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	nitride/alumina deposition (CFN at BNL)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  DRIE + boron diffusion – if funds allow – at Cornell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  Ion implantation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0C891-3CE3-5D85-E8CF-68FE02CCFF73}"/>
              </a:ext>
            </a:extLst>
          </p:cNvPr>
          <p:cNvSpPr txBox="1"/>
          <p:nvPr/>
        </p:nvSpPr>
        <p:spPr>
          <a:xfrm>
            <a:off x="914400" y="2528338"/>
            <a:ext cx="1023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4” wafer populated with a large number of (small area, ~ mm</a:t>
            </a:r>
            <a:r>
              <a:rPr lang="en-US" baseline="30000" dirty="0"/>
              <a:t>2</a:t>
            </a:r>
            <a:r>
              <a:rPr lang="en-US" dirty="0"/>
              <a:t>) test structures, differing for number of Guard Rings, distance from the scribeline, termination structure, trench etching method, …</a:t>
            </a:r>
          </a:p>
        </p:txBody>
      </p:sp>
    </p:spTree>
    <p:extLst>
      <p:ext uri="{BB962C8B-B14F-4D97-AF65-F5344CB8AC3E}">
        <p14:creationId xmlns:p14="http://schemas.microsoft.com/office/powerpoint/2010/main" val="141919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B8E4CB-24C5-9057-8F85-49F7F4DB1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4D8F1-8E56-CC83-6A75-4435F6F176D7}"/>
              </a:ext>
            </a:extLst>
          </p:cNvPr>
          <p:cNvSpPr txBox="1"/>
          <p:nvPr/>
        </p:nvSpPr>
        <p:spPr>
          <a:xfrm>
            <a:off x="5180365" y="27644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Budget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6B666-65B1-FA3B-CDC8-570E9B6C00FF}"/>
              </a:ext>
            </a:extLst>
          </p:cNvPr>
          <p:cNvSpPr txBox="1"/>
          <p:nvPr/>
        </p:nvSpPr>
        <p:spPr>
          <a:xfrm>
            <a:off x="666989" y="868253"/>
            <a:ext cx="83408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year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100% budget is 130k (overhead included),</a:t>
            </a:r>
          </a:p>
          <a:p>
            <a:r>
              <a:rPr lang="en-US" dirty="0"/>
              <a:t>	 mainly labor (2 weeks PI, 1 month clean-rom engineer, 2 months tech)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80-60% scenario: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work reduced accordingly to fit the budget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less exploration of slim edge techniques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3396A-C00C-DAA4-6B08-2C29420B2752}"/>
              </a:ext>
            </a:extLst>
          </p:cNvPr>
          <p:cNvSpPr txBox="1"/>
          <p:nvPr/>
        </p:nvSpPr>
        <p:spPr>
          <a:xfrm>
            <a:off x="571500" y="3314953"/>
            <a:ext cx="11432658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-219075" algn="just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month 1-2: production of photolithographic masks and definition of the clean-room process </a:t>
            </a:r>
            <a:endParaRPr lang="en-US" sz="1800" dirty="0">
              <a:effectLst/>
              <a:ea typeface="MS PGothic" panose="020B0600070205080204" pitchFamily="34" charset="-128"/>
            </a:endParaRPr>
          </a:p>
          <a:p>
            <a:pPr marL="0" marR="0" indent="-219075" algn="just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month 3-4: silicon substrates ready for trench etching</a:t>
            </a:r>
            <a:endParaRPr lang="en-US" sz="1800" dirty="0">
              <a:effectLst/>
              <a:ea typeface="MS PGothic" panose="020B0600070205080204" pitchFamily="34" charset="-128"/>
            </a:endParaRPr>
          </a:p>
          <a:p>
            <a:pPr marL="0" marR="0" indent="-219075" algn="just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month 5-6. first wafers completed with trenches</a:t>
            </a:r>
            <a:endParaRPr lang="en-US" sz="1800" dirty="0">
              <a:effectLst/>
              <a:ea typeface="MS PGothic" panose="020B0600070205080204" pitchFamily="34" charset="-128"/>
            </a:endParaRPr>
          </a:p>
          <a:p>
            <a:pPr marL="0" marR="0" indent="-219710" algn="just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month 7. static characterization of device and next plans laid down</a:t>
            </a:r>
            <a:endParaRPr lang="en-US" sz="1800" dirty="0">
              <a:effectLst/>
              <a:ea typeface="MS PGothic" panose="020B0600070205080204" pitchFamily="34" charset="-128"/>
            </a:endParaRPr>
          </a:p>
          <a:p>
            <a:pPr marL="0" marR="0" indent="-21907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month 8-9. Deliverables: method #2 for trench etching/passivation</a:t>
            </a:r>
            <a:endParaRPr lang="en-US" sz="1800" dirty="0">
              <a:effectLst/>
              <a:ea typeface="MS PGothic" panose="020B0600070205080204" pitchFamily="34" charset="-128"/>
            </a:endParaRPr>
          </a:p>
          <a:p>
            <a:pPr marL="0" marR="0" indent="-219710" algn="just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month 10. static characterization of device</a:t>
            </a:r>
            <a:endParaRPr lang="en-US" sz="1800" dirty="0">
              <a:effectLst/>
              <a:ea typeface="MS PGothic" panose="020B0600070205080204" pitchFamily="34" charset="-128"/>
            </a:endParaRPr>
          </a:p>
          <a:p>
            <a:pPr marL="0" marR="0" indent="-21907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month 11 -12. additional methods for trenching, reports/papers.</a:t>
            </a:r>
            <a:endParaRPr lang="en-US" sz="1800" dirty="0">
              <a:effectLst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16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0381F-623D-ADD0-5923-ACC84AA6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A308-39A2-816E-C8CE-74622C2C2B4E}"/>
              </a:ext>
            </a:extLst>
          </p:cNvPr>
          <p:cNvSpPr txBox="1"/>
          <p:nvPr/>
        </p:nvSpPr>
        <p:spPr>
          <a:xfrm>
            <a:off x="633045" y="740429"/>
            <a:ext cx="9293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Explain in more detail the designs of the edges.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107F0-9C86-8511-D8DC-5BC1701B3444}"/>
              </a:ext>
            </a:extLst>
          </p:cNvPr>
          <p:cNvSpPr txBox="1"/>
          <p:nvPr/>
        </p:nvSpPr>
        <p:spPr>
          <a:xfrm>
            <a:off x="3851030" y="272562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Answers to reviewers’ questions - 1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A5997-E499-A8F2-6019-AF2C95BB74E0}"/>
              </a:ext>
            </a:extLst>
          </p:cNvPr>
          <p:cNvSpPr txBox="1"/>
          <p:nvPr/>
        </p:nvSpPr>
        <p:spPr>
          <a:xfrm>
            <a:off x="5675677" y="846595"/>
            <a:ext cx="38237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Modified termination:</a:t>
            </a:r>
          </a:p>
          <a:p>
            <a:r>
              <a:rPr lang="en-US" dirty="0"/>
              <a:t>(several variants will be designed):</a:t>
            </a:r>
          </a:p>
          <a:p>
            <a:r>
              <a:rPr lang="en-US" dirty="0"/>
              <a:t>- termination down to 1 floating guard Ring</a:t>
            </a:r>
          </a:p>
          <a:p>
            <a:r>
              <a:rPr lang="en-US" dirty="0"/>
              <a:t>- shrinking (or elimination) of grounded GR</a:t>
            </a:r>
          </a:p>
          <a:p>
            <a:r>
              <a:rPr lang="en-US" dirty="0"/>
              <a:t>- Substrate contact smaller and closer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987E3AC-28A2-5CB2-BBA1-3BFE34FD8DCB}"/>
              </a:ext>
            </a:extLst>
          </p:cNvPr>
          <p:cNvGrpSpPr/>
          <p:nvPr/>
        </p:nvGrpSpPr>
        <p:grpSpPr>
          <a:xfrm>
            <a:off x="9194618" y="742867"/>
            <a:ext cx="2879899" cy="2825866"/>
            <a:chOff x="8181403" y="2603093"/>
            <a:chExt cx="2685577" cy="268557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1780550-3927-5FA9-66D6-1A2A2D91D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804" t="16737" r="14535" b="24023"/>
            <a:stretch/>
          </p:blipFill>
          <p:spPr>
            <a:xfrm rot="5400000">
              <a:off x="8181403" y="2603093"/>
              <a:ext cx="2685578" cy="268557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152A60-EF80-2903-3ACA-FDC0118CC2F1}"/>
                </a:ext>
              </a:extLst>
            </p:cNvPr>
            <p:cNvSpPr txBox="1"/>
            <p:nvPr/>
          </p:nvSpPr>
          <p:spPr>
            <a:xfrm rot="16200000">
              <a:off x="7897191" y="3787107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trench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048B61A-8808-20D5-1CE1-6637066EA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66" r="60756" b="9535"/>
          <a:stretch/>
        </p:blipFill>
        <p:spPr>
          <a:xfrm>
            <a:off x="5459938" y="3651527"/>
            <a:ext cx="5783211" cy="318719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0445B88-2645-36C0-0B4D-B27672C04131}"/>
              </a:ext>
            </a:extLst>
          </p:cNvPr>
          <p:cNvGrpSpPr/>
          <p:nvPr/>
        </p:nvGrpSpPr>
        <p:grpSpPr>
          <a:xfrm>
            <a:off x="263620" y="1109761"/>
            <a:ext cx="5792952" cy="4918899"/>
            <a:chOff x="263620" y="1109761"/>
            <a:chExt cx="5792952" cy="491889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284B58E-B00B-B7B8-8D8E-857E6AA0FD2D}"/>
                </a:ext>
              </a:extLst>
            </p:cNvPr>
            <p:cNvGrpSpPr/>
            <p:nvPr/>
          </p:nvGrpSpPr>
          <p:grpSpPr>
            <a:xfrm>
              <a:off x="345697" y="1296787"/>
              <a:ext cx="5710875" cy="4403728"/>
              <a:chOff x="531349" y="1624913"/>
              <a:chExt cx="5710875" cy="440372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8C5C165-C35B-9292-BBB5-CFD34E70484E}"/>
                  </a:ext>
                </a:extLst>
              </p:cNvPr>
              <p:cNvGrpSpPr/>
              <p:nvPr/>
            </p:nvGrpSpPr>
            <p:grpSpPr>
              <a:xfrm>
                <a:off x="531349" y="1624913"/>
                <a:ext cx="5710875" cy="3659301"/>
                <a:chOff x="479982" y="2458270"/>
                <a:chExt cx="5710875" cy="3659301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4424702C-A27F-3942-A890-209D61C7333B}"/>
                    </a:ext>
                  </a:extLst>
                </p:cNvPr>
                <p:cNvGrpSpPr/>
                <p:nvPr/>
              </p:nvGrpSpPr>
              <p:grpSpPr>
                <a:xfrm>
                  <a:off x="479982" y="2458270"/>
                  <a:ext cx="5710875" cy="3659301"/>
                  <a:chOff x="1212135" y="2406528"/>
                  <a:chExt cx="5710875" cy="3659301"/>
                </a:xfrm>
              </p:grpSpPr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EDC4DDFB-AE67-5C66-7A48-007F795EE547}"/>
                      </a:ext>
                    </a:extLst>
                  </p:cNvPr>
                  <p:cNvGrpSpPr/>
                  <p:nvPr/>
                </p:nvGrpSpPr>
                <p:grpSpPr>
                  <a:xfrm>
                    <a:off x="1212135" y="2406528"/>
                    <a:ext cx="5710875" cy="3659301"/>
                    <a:chOff x="607333" y="888932"/>
                    <a:chExt cx="5710875" cy="3659301"/>
                  </a:xfrm>
                </p:grpSpPr>
                <p:pic>
                  <p:nvPicPr>
                    <p:cNvPr id="9" name="Picture 8" descr="A close-up of a multi-colored border&#10;&#10;Description automatically generated">
                      <a:extLst>
                        <a:ext uri="{FF2B5EF4-FFF2-40B4-BE49-F238E27FC236}">
                          <a16:creationId xmlns:a16="http://schemas.microsoft.com/office/drawing/2014/main" id="{DFE26A88-E404-3D94-40A1-8E267936F8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333" y="888932"/>
                      <a:ext cx="4879068" cy="365930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78666820-B901-8864-BE5E-9A95925484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01442" y="3345544"/>
                      <a:ext cx="149271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Pad contact</a:t>
                      </a:r>
                    </a:p>
                  </p:txBody>
                </p:sp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70D96678-A943-658D-6A9D-8FD132E8DA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8320" y="2881849"/>
                      <a:ext cx="20185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GND Guard Ring</a:t>
                      </a:r>
                    </a:p>
                  </p:txBody>
                </p:sp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A9394B20-F8FE-A1A1-53A3-0EF18A5144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69566" y="1183112"/>
                      <a:ext cx="354864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Substrate contact</a:t>
                      </a:r>
                    </a:p>
                  </p:txBody>
                </p:sp>
                <p:sp>
                  <p:nvSpPr>
                    <p:cNvPr id="13" name="Right Brace 12">
                      <a:extLst>
                        <a:ext uri="{FF2B5EF4-FFF2-40B4-BE49-F238E27FC236}">
                          <a16:creationId xmlns:a16="http://schemas.microsoft.com/office/drawing/2014/main" id="{4A3E8C12-6419-2905-6F13-E83E744B8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4138" y="2173778"/>
                      <a:ext cx="374607" cy="646331"/>
                    </a:xfrm>
                    <a:prstGeom prst="rightBrac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62341DE8-A403-CEA6-FA4A-9DB0392580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83166" y="2301958"/>
                      <a:ext cx="14884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Termination</a:t>
                      </a:r>
                    </a:p>
                  </p:txBody>
                </p:sp>
              </p:grp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21FBF29-1F78-809E-014B-4E691E6966B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37506" y="3882381"/>
                    <a:ext cx="101021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rgbClr val="FF0000"/>
                        </a:solidFill>
                      </a:rPr>
                      <a:t>cutline</a:t>
                    </a:r>
                  </a:p>
                </p:txBody>
              </p:sp>
            </p:grp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9D09AE59-18F5-3E6A-E6C3-6B234CF125A9}"/>
                    </a:ext>
                  </a:extLst>
                </p:cNvPr>
                <p:cNvCxnSpPr/>
                <p:nvPr/>
              </p:nvCxnSpPr>
              <p:spPr>
                <a:xfrm>
                  <a:off x="910515" y="5433237"/>
                  <a:ext cx="2009001" cy="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7E5530-D1B7-DE55-0411-3599B2B2F0BF}"/>
                    </a:ext>
                  </a:extLst>
                </p:cNvPr>
                <p:cNvSpPr txBox="1"/>
                <p:nvPr/>
              </p:nvSpPr>
              <p:spPr>
                <a:xfrm>
                  <a:off x="1437961" y="5063905"/>
                  <a:ext cx="106792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F0000"/>
                      </a:solidFill>
                    </a:rPr>
                    <a:t>800 um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3395DE0-ACB8-9BA7-B012-239FEF5A7A35}"/>
                  </a:ext>
                </a:extLst>
              </p:cNvPr>
              <p:cNvSpPr txBox="1"/>
              <p:nvPr/>
            </p:nvSpPr>
            <p:spPr>
              <a:xfrm>
                <a:off x="957492" y="5382310"/>
                <a:ext cx="40000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Standard termination, </a:t>
                </a:r>
              </a:p>
              <a:p>
                <a:r>
                  <a:rPr lang="en-US" dirty="0"/>
                  <a:t>even for a 20um thick substrate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69506F-EECE-56C8-48CA-D706C994A753}"/>
                </a:ext>
              </a:extLst>
            </p:cNvPr>
            <p:cNvSpPr/>
            <p:nvPr/>
          </p:nvSpPr>
          <p:spPr>
            <a:xfrm>
              <a:off x="263620" y="1109761"/>
              <a:ext cx="5141504" cy="4918899"/>
            </a:xfrm>
            <a:prstGeom prst="rect">
              <a:avLst/>
            </a:prstGeom>
            <a:noFill/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C2D5F84-76D1-F968-ED6E-1AFAB5267556}"/>
              </a:ext>
            </a:extLst>
          </p:cNvPr>
          <p:cNvSpPr txBox="1"/>
          <p:nvPr/>
        </p:nvSpPr>
        <p:spPr>
          <a:xfrm>
            <a:off x="6847367" y="427873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area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25F0B8-91C4-10E2-E5EA-96E3734F8CDA}"/>
              </a:ext>
            </a:extLst>
          </p:cNvPr>
          <p:cNvSpPr txBox="1"/>
          <p:nvPr/>
        </p:nvSpPr>
        <p:spPr>
          <a:xfrm>
            <a:off x="7503957" y="480584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Guard Ring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512719-116A-69F1-21BE-F6F1B868A137}"/>
              </a:ext>
            </a:extLst>
          </p:cNvPr>
          <p:cNvCxnSpPr/>
          <p:nvPr/>
        </p:nvCxnSpPr>
        <p:spPr>
          <a:xfrm flipV="1">
            <a:off x="7399063" y="4015567"/>
            <a:ext cx="0" cy="286965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954C54-B5E7-03F5-F119-166A162EE6EF}"/>
              </a:ext>
            </a:extLst>
          </p:cNvPr>
          <p:cNvCxnSpPr>
            <a:cxnSpLocks/>
          </p:cNvCxnSpPr>
          <p:nvPr/>
        </p:nvCxnSpPr>
        <p:spPr>
          <a:xfrm flipV="1">
            <a:off x="8351543" y="4249082"/>
            <a:ext cx="516890" cy="556765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2791DD3-5C4F-C8D9-4CB8-7F2B9A104FB8}"/>
              </a:ext>
            </a:extLst>
          </p:cNvPr>
          <p:cNvSpPr/>
          <p:nvPr/>
        </p:nvSpPr>
        <p:spPr>
          <a:xfrm>
            <a:off x="9623680" y="3753399"/>
            <a:ext cx="1074671" cy="227526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4E3FE0-3C83-7A44-F2D3-6FF91CB9BFB3}"/>
              </a:ext>
            </a:extLst>
          </p:cNvPr>
          <p:cNvSpPr txBox="1"/>
          <p:nvPr/>
        </p:nvSpPr>
        <p:spPr>
          <a:xfrm>
            <a:off x="9706783" y="4298015"/>
            <a:ext cx="985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Trench will go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487534-72B4-B691-25BA-022531C942EB}"/>
              </a:ext>
            </a:extLst>
          </p:cNvPr>
          <p:cNvSpPr/>
          <p:nvPr/>
        </p:nvSpPr>
        <p:spPr>
          <a:xfrm>
            <a:off x="5519794" y="641894"/>
            <a:ext cx="6635262" cy="6119391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D920DB-10E5-8D97-16CA-DC7189ED5CEF}"/>
              </a:ext>
            </a:extLst>
          </p:cNvPr>
          <p:cNvCxnSpPr/>
          <p:nvPr/>
        </p:nvCxnSpPr>
        <p:spPr>
          <a:xfrm>
            <a:off x="9623680" y="3126437"/>
            <a:ext cx="1010888" cy="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43C82DC-5376-EFC2-7AFA-16A4058E84A1}"/>
              </a:ext>
            </a:extLst>
          </p:cNvPr>
          <p:cNvSpPr txBox="1"/>
          <p:nvPr/>
        </p:nvSpPr>
        <p:spPr>
          <a:xfrm>
            <a:off x="9748250" y="269145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50um</a:t>
            </a:r>
          </a:p>
        </p:txBody>
      </p:sp>
    </p:spTree>
    <p:extLst>
      <p:ext uri="{BB962C8B-B14F-4D97-AF65-F5344CB8AC3E}">
        <p14:creationId xmlns:p14="http://schemas.microsoft.com/office/powerpoint/2010/main" val="420563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0381F-623D-ADD0-5923-ACC84AA6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A308-39A2-816E-C8CE-74622C2C2B4E}"/>
              </a:ext>
            </a:extLst>
          </p:cNvPr>
          <p:cNvSpPr txBox="1"/>
          <p:nvPr/>
        </p:nvSpPr>
        <p:spPr>
          <a:xfrm>
            <a:off x="694591" y="925095"/>
            <a:ext cx="9293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Is simulation supporting your choices?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107F0-9C86-8511-D8DC-5BC1701B3444}"/>
              </a:ext>
            </a:extLst>
          </p:cNvPr>
          <p:cNvSpPr txBox="1"/>
          <p:nvPr/>
        </p:nvSpPr>
        <p:spPr>
          <a:xfrm>
            <a:off x="3851030" y="272562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Answers to reviewers’ questions - 2</a:t>
            </a:r>
          </a:p>
        </p:txBody>
      </p:sp>
      <p:pic>
        <p:nvPicPr>
          <p:cNvPr id="3" name="imageSelected1">
            <a:extLst>
              <a:ext uri="{FF2B5EF4-FFF2-40B4-BE49-F238E27FC236}">
                <a16:creationId xmlns:a16="http://schemas.microsoft.com/office/drawing/2014/main" id="{EC1DBFAF-5B2C-EC92-F4F6-BC9552D8C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8154"/>
          <a:stretch/>
        </p:blipFill>
        <p:spPr bwMode="auto">
          <a:xfrm>
            <a:off x="17410" y="3009015"/>
            <a:ext cx="6113364" cy="38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7695B-C1BA-4E10-F9C7-7EF8A2B0AAD7}"/>
              </a:ext>
            </a:extLst>
          </p:cNvPr>
          <p:cNvSpPr txBox="1"/>
          <p:nvPr/>
        </p:nvSpPr>
        <p:spPr>
          <a:xfrm>
            <a:off x="284482" y="1294427"/>
            <a:ext cx="11692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Yes, a great deal of TCAD simulations was already carried out by a SULI student this summer (J. Duncan, U, Memphis).</a:t>
            </a:r>
          </a:p>
          <a:p>
            <a:r>
              <a:rPr lang="en-US" dirty="0"/>
              <a:t>Depletion region hardly extend beyond one GR which is within 50 um from grounded area, even at high voltages.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BDEE9-FB88-B3CC-5AEC-7200CEC3449F}"/>
              </a:ext>
            </a:extLst>
          </p:cNvPr>
          <p:cNvSpPr txBox="1"/>
          <p:nvPr/>
        </p:nvSpPr>
        <p:spPr>
          <a:xfrm>
            <a:off x="786955" y="503185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50um thick substrate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20672-44F4-B544-094A-9F76579EA82E}"/>
              </a:ext>
            </a:extLst>
          </p:cNvPr>
          <p:cNvSpPr txBox="1"/>
          <p:nvPr/>
        </p:nvSpPr>
        <p:spPr>
          <a:xfrm>
            <a:off x="4517302" y="3805258"/>
            <a:ext cx="1818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 equipotential with back</a:t>
            </a:r>
          </a:p>
          <a:p>
            <a:r>
              <a:rPr lang="en-US" dirty="0"/>
              <a:t>(200V)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98513-A0B4-1892-C682-19914125DB13}"/>
              </a:ext>
            </a:extLst>
          </p:cNvPr>
          <p:cNvSpPr txBox="1"/>
          <p:nvPr/>
        </p:nvSpPr>
        <p:spPr>
          <a:xfrm>
            <a:off x="407321" y="3466436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Diode @ GND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DADCF-7C59-5FF9-1BA2-DD4A2E229713}"/>
              </a:ext>
            </a:extLst>
          </p:cNvPr>
          <p:cNvSpPr txBox="1"/>
          <p:nvPr/>
        </p:nvSpPr>
        <p:spPr>
          <a:xfrm>
            <a:off x="559721" y="6038764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 @ -200V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A254F2-0122-1DCF-0703-7A3793162F59}"/>
              </a:ext>
            </a:extLst>
          </p:cNvPr>
          <p:cNvGrpSpPr/>
          <p:nvPr/>
        </p:nvGrpSpPr>
        <p:grpSpPr>
          <a:xfrm>
            <a:off x="6335470" y="2743201"/>
            <a:ext cx="5473994" cy="4038003"/>
            <a:chOff x="2405400" y="2712313"/>
            <a:chExt cx="5473994" cy="40380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7B18279-89BB-17B2-6A67-91E407EA5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90" t="15385" r="69208" b="6923"/>
            <a:stretch/>
          </p:blipFill>
          <p:spPr>
            <a:xfrm>
              <a:off x="2405400" y="2712313"/>
              <a:ext cx="4842133" cy="40380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AE9BCD-0A86-4909-50C7-4065CEBF9AEC}"/>
                </a:ext>
              </a:extLst>
            </p:cNvPr>
            <p:cNvSpPr txBox="1"/>
            <p:nvPr/>
          </p:nvSpPr>
          <p:spPr>
            <a:xfrm>
              <a:off x="3025631" y="4027286"/>
              <a:ext cx="2377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20um thick substrate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444D07-E6E0-E2A7-DE31-DEC240A010E0}"/>
                </a:ext>
              </a:extLst>
            </p:cNvPr>
            <p:cNvSpPr txBox="1"/>
            <p:nvPr/>
          </p:nvSpPr>
          <p:spPr>
            <a:xfrm>
              <a:off x="6335470" y="4732576"/>
              <a:ext cx="15439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Region equipotential with back</a:t>
              </a:r>
            </a:p>
            <a:p>
              <a:r>
                <a:rPr lang="en-US" dirty="0"/>
                <a:t>(80V)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94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0381F-623D-ADD0-5923-ACC84AA6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A308-39A2-816E-C8CE-74622C2C2B4E}"/>
              </a:ext>
            </a:extLst>
          </p:cNvPr>
          <p:cNvSpPr txBox="1"/>
          <p:nvPr/>
        </p:nvSpPr>
        <p:spPr>
          <a:xfrm>
            <a:off x="694591" y="925095"/>
            <a:ext cx="1049342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What designs won’t be implemented between 100% and 60% financing?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The 4” wafers will be  populated with many different designs, to push the limits of the different technologies.</a:t>
            </a:r>
          </a:p>
          <a:p>
            <a:r>
              <a:rPr lang="en-US" dirty="0">
                <a:latin typeface="Calibri" panose="020F0502020204030204" pitchFamily="34" charset="0"/>
              </a:rPr>
              <a:t>The wafers will have a common lithographic mask set, so all designs that we can think of will be implemented.</a:t>
            </a:r>
          </a:p>
          <a:p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However, the number of  techniques that will be explored to have slim edges will be reduced accordingly.</a:t>
            </a:r>
          </a:p>
          <a:p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100% : KOH etch w and w/o alumina deposition, RIE w and w/o alumina deposition, DRIE, …</a:t>
            </a:r>
          </a:p>
          <a:p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60%: no DRIE or other ideas which will mature during the projects</a:t>
            </a:r>
          </a:p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107F0-9C86-8511-D8DC-5BC1701B3444}"/>
              </a:ext>
            </a:extLst>
          </p:cNvPr>
          <p:cNvSpPr txBox="1"/>
          <p:nvPr/>
        </p:nvSpPr>
        <p:spPr>
          <a:xfrm>
            <a:off x="3851030" y="272562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Answers to reviewers’ questions - 3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EDA909-FECB-B50D-A103-4BBF345BE66C}"/>
              </a:ext>
            </a:extLst>
          </p:cNvPr>
          <p:cNvSpPr/>
          <p:nvPr/>
        </p:nvSpPr>
        <p:spPr>
          <a:xfrm>
            <a:off x="8506047" y="2842437"/>
            <a:ext cx="1194390" cy="38277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C9D041B-90CB-5A8C-46A6-C3A227324CBA}"/>
              </a:ext>
            </a:extLst>
          </p:cNvPr>
          <p:cNvSpPr/>
          <p:nvPr/>
        </p:nvSpPr>
        <p:spPr>
          <a:xfrm rot="4297609">
            <a:off x="7552090" y="2996549"/>
            <a:ext cx="691116" cy="8985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3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0381F-623D-ADD0-5923-ACC84AA6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A308-39A2-816E-C8CE-74622C2C2B4E}"/>
              </a:ext>
            </a:extLst>
          </p:cNvPr>
          <p:cNvSpPr txBox="1"/>
          <p:nvPr/>
        </p:nvSpPr>
        <p:spPr>
          <a:xfrm>
            <a:off x="694591" y="925095"/>
            <a:ext cx="11150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Why do you not include DRIE (Deep Reactive Ion Etching) in the program? Such a machine may not be available at BNL but they are widely available at University fabs. Inclusion would make the project more complete.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107F0-9C86-8511-D8DC-5BC1701B3444}"/>
              </a:ext>
            </a:extLst>
          </p:cNvPr>
          <p:cNvSpPr txBox="1"/>
          <p:nvPr/>
        </p:nvSpPr>
        <p:spPr>
          <a:xfrm>
            <a:off x="3851030" y="272562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Answers to reviewers’ questions - 4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50D1A-5853-E45F-6F05-53329F4816D6}"/>
              </a:ext>
            </a:extLst>
          </p:cNvPr>
          <p:cNvSpPr txBox="1"/>
          <p:nvPr/>
        </p:nvSpPr>
        <p:spPr>
          <a:xfrm>
            <a:off x="652061" y="2032531"/>
            <a:ext cx="10925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Although we don’t have experience in DRIE, we can certainly profit from this project to gain some.</a:t>
            </a:r>
          </a:p>
          <a:p>
            <a:r>
              <a:rPr lang="en-US" dirty="0"/>
              <a:t>DRIE will require – beside the facility – a furnace for boron diffusion (not a BNL either, but we are users of, for example, Cornell Nanoscale Facility </a:t>
            </a:r>
            <a:r>
              <a:rPr lang="en-US" dirty="0">
                <a:hlinkClick r:id="rId2"/>
              </a:rPr>
              <a:t>https://www.cnf.cornell.edu/</a:t>
            </a:r>
            <a:r>
              <a:rPr lang="en-US" dirty="0"/>
              <a:t>  - so the process can be carried out at Cornell), and PECVD filling to planarize the surface and allow several other lithographies (contact opening, metal, passivation opening).</a:t>
            </a:r>
          </a:p>
          <a:p>
            <a:r>
              <a:rPr lang="en-US" dirty="0"/>
              <a:t>It is certainly a very elegant and working solution, but it takes some effort (need 100% of funding).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A6E69-DB20-B59B-D31B-5CF304C9C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/>
          <a:stretch/>
        </p:blipFill>
        <p:spPr bwMode="auto">
          <a:xfrm>
            <a:off x="871870" y="3774362"/>
            <a:ext cx="5224130" cy="23114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1F21CA-8EAF-96DE-D1F0-B26ED4B56EBE}"/>
              </a:ext>
            </a:extLst>
          </p:cNvPr>
          <p:cNvSpPr txBox="1"/>
          <p:nvPr/>
        </p:nvSpPr>
        <p:spPr>
          <a:xfrm>
            <a:off x="2166384" y="6085762"/>
            <a:ext cx="4383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200" i="1" dirty="0">
                <a:solidFill>
                  <a:srgbClr val="082957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[1]</a:t>
            </a:r>
            <a:r>
              <a:rPr lang="en-US" sz="1200" i="0" dirty="0">
                <a:solidFill>
                  <a:srgbClr val="082957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 L. Pancheri et al </a:t>
            </a:r>
            <a:r>
              <a:rPr lang="en-US" sz="1200" i="1" dirty="0">
                <a:solidFill>
                  <a:srgbClr val="082957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2016 JINST 11 C12018, </a:t>
            </a:r>
            <a:r>
              <a:rPr lang="en-US" sz="1200" i="1" u="sng" dirty="0">
                <a:solidFill>
                  <a:srgbClr val="082957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  <a:hlinkClick r:id="rId4"/>
              </a:rPr>
              <a:t>https://iopscience.iop.org/article/10.1088/1748-0221/11/12/C12018</a:t>
            </a:r>
            <a:endParaRPr lang="en-US" sz="1200" i="1" dirty="0">
              <a:solidFill>
                <a:srgbClr val="082957"/>
              </a:solidFill>
              <a:effectLst/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119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0381F-623D-ADD0-5923-ACC84AA6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A308-39A2-816E-C8CE-74622C2C2B4E}"/>
              </a:ext>
            </a:extLst>
          </p:cNvPr>
          <p:cNvSpPr txBox="1"/>
          <p:nvPr/>
        </p:nvSpPr>
        <p:spPr>
          <a:xfrm>
            <a:off x="694591" y="797505"/>
            <a:ext cx="92934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What lithography is needed after the trench etch? Can it be the last step?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Yes, passivation opening will be the last step.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resist the KOH attack, a layer of nitride (~ 100nm – already tested) will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be deposited. Then we have to open the nitride in the pads area, for testing and contacting. This requires litho.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107F0-9C86-8511-D8DC-5BC1701B3444}"/>
              </a:ext>
            </a:extLst>
          </p:cNvPr>
          <p:cNvSpPr txBox="1"/>
          <p:nvPr/>
        </p:nvSpPr>
        <p:spPr>
          <a:xfrm>
            <a:off x="3851030" y="272562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Answers to reviewers’ questions - 5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C26DB-5822-5DDD-2664-C21AD57F0224}"/>
              </a:ext>
            </a:extLst>
          </p:cNvPr>
          <p:cNvGrpSpPr/>
          <p:nvPr/>
        </p:nvGrpSpPr>
        <p:grpSpPr>
          <a:xfrm>
            <a:off x="616079" y="3109594"/>
            <a:ext cx="11038665" cy="2481608"/>
            <a:chOff x="476225" y="1764145"/>
            <a:chExt cx="13170942" cy="348574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7069BD-557C-0B41-CCDF-0938E49823EE}"/>
                </a:ext>
              </a:extLst>
            </p:cNvPr>
            <p:cNvSpPr/>
            <p:nvPr/>
          </p:nvSpPr>
          <p:spPr>
            <a:xfrm>
              <a:off x="476225" y="2026159"/>
              <a:ext cx="3185144" cy="62259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2C5852-7B88-A919-E689-67CAFF5A66D4}"/>
                </a:ext>
              </a:extLst>
            </p:cNvPr>
            <p:cNvSpPr/>
            <p:nvPr/>
          </p:nvSpPr>
          <p:spPr>
            <a:xfrm>
              <a:off x="923854" y="2402160"/>
              <a:ext cx="2146883" cy="34727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87FEB25-9B38-0CF5-B73A-31AADC2D0E38}"/>
                </a:ext>
              </a:extLst>
            </p:cNvPr>
            <p:cNvSpPr/>
            <p:nvPr/>
          </p:nvSpPr>
          <p:spPr>
            <a:xfrm>
              <a:off x="476227" y="4316035"/>
              <a:ext cx="4008037" cy="9338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P+ CZ wafer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AD53F9-8D24-5532-23B2-C1CB8B958545}"/>
                </a:ext>
              </a:extLst>
            </p:cNvPr>
            <p:cNvSpPr/>
            <p:nvPr/>
          </p:nvSpPr>
          <p:spPr>
            <a:xfrm>
              <a:off x="476228" y="2869409"/>
              <a:ext cx="4008035" cy="144662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P- epitaxial layer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FA5ED3-0591-9686-2120-EA3A8209BC3F}"/>
                </a:ext>
              </a:extLst>
            </p:cNvPr>
            <p:cNvSpPr/>
            <p:nvPr/>
          </p:nvSpPr>
          <p:spPr>
            <a:xfrm>
              <a:off x="476225" y="2644793"/>
              <a:ext cx="4008038" cy="2316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59DC71-4540-5460-3D44-0FCE1F2591D1}"/>
                </a:ext>
              </a:extLst>
            </p:cNvPr>
            <p:cNvSpPr/>
            <p:nvPr/>
          </p:nvSpPr>
          <p:spPr>
            <a:xfrm>
              <a:off x="476227" y="2848062"/>
              <a:ext cx="2350058" cy="2316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A52EB4-0F6E-AEA2-566B-1BCCE9D6C433}"/>
                </a:ext>
              </a:extLst>
            </p:cNvPr>
            <p:cNvSpPr/>
            <p:nvPr/>
          </p:nvSpPr>
          <p:spPr>
            <a:xfrm>
              <a:off x="1168307" y="2536628"/>
              <a:ext cx="1657978" cy="2316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EA5D89-B6D4-3F72-2716-A4E0BD3C2ADA}"/>
                </a:ext>
              </a:extLst>
            </p:cNvPr>
            <p:cNvSpPr/>
            <p:nvPr/>
          </p:nvSpPr>
          <p:spPr>
            <a:xfrm>
              <a:off x="1792199" y="2507203"/>
              <a:ext cx="488905" cy="3472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712872-B966-057B-BD79-CC89E6A7BCBE}"/>
                </a:ext>
              </a:extLst>
            </p:cNvPr>
            <p:cNvSpPr txBox="1"/>
            <p:nvPr/>
          </p:nvSpPr>
          <p:spPr>
            <a:xfrm>
              <a:off x="643094" y="1952052"/>
              <a:ext cx="29529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</a:rPr>
                <a:t>nitride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D28EDF-90D0-31F7-87D4-7C6B165A7B67}"/>
                </a:ext>
              </a:extLst>
            </p:cNvPr>
            <p:cNvGrpSpPr/>
            <p:nvPr/>
          </p:nvGrpSpPr>
          <p:grpSpPr>
            <a:xfrm>
              <a:off x="4977338" y="1923248"/>
              <a:ext cx="4482337" cy="3305295"/>
              <a:chOff x="4977338" y="1923248"/>
              <a:chExt cx="4482337" cy="330529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AF7563E-F4AE-69EB-3322-8402351176EE}"/>
                  </a:ext>
                </a:extLst>
              </p:cNvPr>
              <p:cNvSpPr/>
              <p:nvPr/>
            </p:nvSpPr>
            <p:spPr>
              <a:xfrm>
                <a:off x="4977338" y="2004812"/>
                <a:ext cx="3185144" cy="62259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5C610B-4E21-A2F6-E6B1-0D5CFC754CAB}"/>
                  </a:ext>
                </a:extLst>
              </p:cNvPr>
              <p:cNvSpPr/>
              <p:nvPr/>
            </p:nvSpPr>
            <p:spPr>
              <a:xfrm>
                <a:off x="5424967" y="2380813"/>
                <a:ext cx="2146883" cy="34727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FBCB812-A5A1-440C-7147-A59494DE05BB}"/>
                  </a:ext>
                </a:extLst>
              </p:cNvPr>
              <p:cNvSpPr/>
              <p:nvPr/>
            </p:nvSpPr>
            <p:spPr>
              <a:xfrm>
                <a:off x="4977340" y="4294688"/>
                <a:ext cx="4008037" cy="9338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P+ CZ wafer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E8004E4-B878-747E-1F9A-26988A0D015C}"/>
                  </a:ext>
                </a:extLst>
              </p:cNvPr>
              <p:cNvSpPr/>
              <p:nvPr/>
            </p:nvSpPr>
            <p:spPr>
              <a:xfrm>
                <a:off x="4977341" y="2848062"/>
                <a:ext cx="4008035" cy="144662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P- epitaxial layer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81B7926-F651-43C4-0700-9CA8539ADA5A}"/>
                  </a:ext>
                </a:extLst>
              </p:cNvPr>
              <p:cNvSpPr/>
              <p:nvPr/>
            </p:nvSpPr>
            <p:spPr>
              <a:xfrm>
                <a:off x="4977338" y="2623446"/>
                <a:ext cx="3185144" cy="23165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47F21E-9EDC-62F1-34A6-F1DF18EE8BDF}"/>
                  </a:ext>
                </a:extLst>
              </p:cNvPr>
              <p:cNvSpPr/>
              <p:nvPr/>
            </p:nvSpPr>
            <p:spPr>
              <a:xfrm>
                <a:off x="4977340" y="2826715"/>
                <a:ext cx="2350058" cy="23165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CACEED9-E795-4B9C-287A-C304C076CF56}"/>
                  </a:ext>
                </a:extLst>
              </p:cNvPr>
              <p:cNvSpPr/>
              <p:nvPr/>
            </p:nvSpPr>
            <p:spPr>
              <a:xfrm>
                <a:off x="5669420" y="2515281"/>
                <a:ext cx="1657978" cy="23165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660A5CD-78A2-085F-B85B-7A23AC9333A7}"/>
                  </a:ext>
                </a:extLst>
              </p:cNvPr>
              <p:cNvSpPr/>
              <p:nvPr/>
            </p:nvSpPr>
            <p:spPr>
              <a:xfrm>
                <a:off x="6293312" y="2485856"/>
                <a:ext cx="488905" cy="3472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1783A61-69C1-C1ED-D6F8-92CC89EFA5E8}"/>
                  </a:ext>
                </a:extLst>
              </p:cNvPr>
              <p:cNvSpPr txBox="1"/>
              <p:nvPr/>
            </p:nvSpPr>
            <p:spPr>
              <a:xfrm>
                <a:off x="5144207" y="1923248"/>
                <a:ext cx="29529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F0000"/>
                    </a:solidFill>
                  </a:rPr>
                  <a:t>nitride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BF9EAA8-6122-AED1-1E62-894468599404}"/>
                  </a:ext>
                </a:extLst>
              </p:cNvPr>
              <p:cNvSpPr/>
              <p:nvPr/>
            </p:nvSpPr>
            <p:spPr>
              <a:xfrm rot="3646845">
                <a:off x="8024780" y="3084041"/>
                <a:ext cx="2007817" cy="861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494ED7-BFC7-0615-2EC2-4A3CC19DD9D7}"/>
                </a:ext>
              </a:extLst>
            </p:cNvPr>
            <p:cNvGrpSpPr/>
            <p:nvPr/>
          </p:nvGrpSpPr>
          <p:grpSpPr>
            <a:xfrm>
              <a:off x="9164830" y="2004812"/>
              <a:ext cx="4482337" cy="3223731"/>
              <a:chOff x="4977338" y="2004812"/>
              <a:chExt cx="4482337" cy="322373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9BD49D6-A82E-FEAC-D704-DDAAAA80B088}"/>
                  </a:ext>
                </a:extLst>
              </p:cNvPr>
              <p:cNvSpPr/>
              <p:nvPr/>
            </p:nvSpPr>
            <p:spPr>
              <a:xfrm>
                <a:off x="4977338" y="2004812"/>
                <a:ext cx="3185144" cy="62259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BC320C6-951C-6E01-D25A-1DCC425886E6}"/>
                  </a:ext>
                </a:extLst>
              </p:cNvPr>
              <p:cNvSpPr/>
              <p:nvPr/>
            </p:nvSpPr>
            <p:spPr>
              <a:xfrm>
                <a:off x="5424967" y="2380813"/>
                <a:ext cx="2146883" cy="34727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409169-7C61-B3A8-691E-3B82DFAD9EDB}"/>
                  </a:ext>
                </a:extLst>
              </p:cNvPr>
              <p:cNvSpPr/>
              <p:nvPr/>
            </p:nvSpPr>
            <p:spPr>
              <a:xfrm>
                <a:off x="4977340" y="4294688"/>
                <a:ext cx="4008037" cy="9338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P+ CZ wafer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E1A3DC-96F6-3066-AB6E-B3994BD25B06}"/>
                  </a:ext>
                </a:extLst>
              </p:cNvPr>
              <p:cNvSpPr/>
              <p:nvPr/>
            </p:nvSpPr>
            <p:spPr>
              <a:xfrm>
                <a:off x="4977341" y="2848062"/>
                <a:ext cx="4008035" cy="144662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P- epitaxial layer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43889AB-5795-3AA5-257A-2CDEADDE02AF}"/>
                  </a:ext>
                </a:extLst>
              </p:cNvPr>
              <p:cNvSpPr/>
              <p:nvPr/>
            </p:nvSpPr>
            <p:spPr>
              <a:xfrm>
                <a:off x="4977338" y="2623446"/>
                <a:ext cx="3185144" cy="23165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597C3D8-5547-AC2C-C3EF-A12EE676D07C}"/>
                  </a:ext>
                </a:extLst>
              </p:cNvPr>
              <p:cNvSpPr/>
              <p:nvPr/>
            </p:nvSpPr>
            <p:spPr>
              <a:xfrm>
                <a:off x="4977340" y="2826715"/>
                <a:ext cx="2350058" cy="23165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666AA0C-FFA2-C4A5-FC09-D73EFFD12D6B}"/>
                  </a:ext>
                </a:extLst>
              </p:cNvPr>
              <p:cNvSpPr/>
              <p:nvPr/>
            </p:nvSpPr>
            <p:spPr>
              <a:xfrm>
                <a:off x="5669420" y="2515281"/>
                <a:ext cx="1657978" cy="23165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E4DBB48-29DB-3CC7-1B36-60D5B04B0B88}"/>
                  </a:ext>
                </a:extLst>
              </p:cNvPr>
              <p:cNvSpPr/>
              <p:nvPr/>
            </p:nvSpPr>
            <p:spPr>
              <a:xfrm>
                <a:off x="6293312" y="2485856"/>
                <a:ext cx="488905" cy="3472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B1D26B-7D3F-CA16-0391-26F18473F80F}"/>
                  </a:ext>
                </a:extLst>
              </p:cNvPr>
              <p:cNvSpPr txBox="1"/>
              <p:nvPr/>
            </p:nvSpPr>
            <p:spPr>
              <a:xfrm>
                <a:off x="5093430" y="2016871"/>
                <a:ext cx="29529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2DBF2B9-19A9-4A9F-4446-3C0CAF82F2C2}"/>
                  </a:ext>
                </a:extLst>
              </p:cNvPr>
              <p:cNvSpPr/>
              <p:nvPr/>
            </p:nvSpPr>
            <p:spPr>
              <a:xfrm rot="3646845">
                <a:off x="8024780" y="3084041"/>
                <a:ext cx="2007817" cy="861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EE3B32-C5B9-5D4E-4B63-11751E5E9F50}"/>
                </a:ext>
              </a:extLst>
            </p:cNvPr>
            <p:cNvSpPr/>
            <p:nvPr/>
          </p:nvSpPr>
          <p:spPr>
            <a:xfrm>
              <a:off x="9894897" y="1764145"/>
              <a:ext cx="1619993" cy="616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973791D-D550-DB3D-6C0B-9233DD776F46}"/>
              </a:ext>
            </a:extLst>
          </p:cNvPr>
          <p:cNvSpPr txBox="1"/>
          <p:nvPr/>
        </p:nvSpPr>
        <p:spPr>
          <a:xfrm>
            <a:off x="550265" y="2847139"/>
            <a:ext cx="555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Example of process</a:t>
            </a:r>
          </a:p>
        </p:txBody>
      </p:sp>
    </p:spTree>
    <p:extLst>
      <p:ext uri="{BB962C8B-B14F-4D97-AF65-F5344CB8AC3E}">
        <p14:creationId xmlns:p14="http://schemas.microsoft.com/office/powerpoint/2010/main" val="326862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0381F-623D-ADD0-5923-ACC84AA6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A308-39A2-816E-C8CE-74622C2C2B4E}"/>
              </a:ext>
            </a:extLst>
          </p:cNvPr>
          <p:cNvSpPr txBox="1"/>
          <p:nvPr/>
        </p:nvSpPr>
        <p:spPr>
          <a:xfrm>
            <a:off x="524470" y="740429"/>
            <a:ext cx="81835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What guard ring geometry do you plan to use? How much space does it take?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In the wafer, there will be placed many design variants, however we’ll focus on few GRs, closely spaced</a:t>
            </a:r>
            <a:r>
              <a:rPr lang="en-US" dirty="0">
                <a:latin typeface="Calibri" panose="020F0502020204030204" pitchFamily="34" charset="0"/>
              </a:rPr>
              <a:t>, order of ~ 50um or less.</a:t>
            </a: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TCAD simulations suggests that, if the substrate is thin, GRs are hardly biased at all.</a:t>
            </a:r>
          </a:p>
          <a:p>
            <a:r>
              <a:rPr lang="en-US" dirty="0">
                <a:latin typeface="Calibri" panose="020F0502020204030204" pitchFamily="34" charset="0"/>
              </a:rPr>
              <a:t>Measurements on test structures tell that 1 GR is enough to sustain very high voltage.</a:t>
            </a:r>
            <a:endParaRPr lang="en-US" sz="18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107F0-9C86-8511-D8DC-5BC1701B3444}"/>
              </a:ext>
            </a:extLst>
          </p:cNvPr>
          <p:cNvSpPr txBox="1"/>
          <p:nvPr/>
        </p:nvSpPr>
        <p:spPr>
          <a:xfrm>
            <a:off x="3851030" y="272562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Answers to reviewers’ questions - 6</a:t>
            </a:r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E709F10A-2235-935D-805E-D0B18F983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23" b="49380"/>
          <a:stretch/>
        </p:blipFill>
        <p:spPr>
          <a:xfrm>
            <a:off x="336261" y="2829836"/>
            <a:ext cx="6572539" cy="3851884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D9E18D5-60A3-1A67-5084-5AF1B57517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550781"/>
              </p:ext>
            </p:extLst>
          </p:nvPr>
        </p:nvGraphicFramePr>
        <p:xfrm>
          <a:off x="6908800" y="3299655"/>
          <a:ext cx="5102436" cy="321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E3ACAAC-D3EB-5A90-5CA1-1FD5D13D5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14" t="15116" r="3983" b="7984"/>
          <a:stretch/>
        </p:blipFill>
        <p:spPr>
          <a:xfrm>
            <a:off x="8938425" y="272562"/>
            <a:ext cx="3072811" cy="2636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0CBF24-021F-2597-93EE-946CB4FE046B}"/>
              </a:ext>
            </a:extLst>
          </p:cNvPr>
          <p:cNvSpPr txBox="1"/>
          <p:nvPr/>
        </p:nvSpPr>
        <p:spPr>
          <a:xfrm>
            <a:off x="5859149" y="6488668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TCAD and I-V by J. Duncan, U. Memphis, SULI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900D1-B36C-8217-DCF4-3BF63007176D}"/>
              </a:ext>
            </a:extLst>
          </p:cNvPr>
          <p:cNvSpPr txBox="1"/>
          <p:nvPr/>
        </p:nvSpPr>
        <p:spPr>
          <a:xfrm>
            <a:off x="1409336" y="4905880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um thick substrate.</a:t>
            </a:r>
          </a:p>
          <a:p>
            <a:r>
              <a:rPr lang="en-US" dirty="0"/>
              <a:t>Back at 80V</a:t>
            </a:r>
          </a:p>
          <a:p>
            <a:r>
              <a:rPr lang="en-US" dirty="0"/>
              <a:t>GR stays at ~ 60V.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0EF38C-A8EC-5992-B492-49EDDB7B127A}"/>
              </a:ext>
            </a:extLst>
          </p:cNvPr>
          <p:cNvCxnSpPr/>
          <p:nvPr/>
        </p:nvCxnSpPr>
        <p:spPr>
          <a:xfrm>
            <a:off x="7130473" y="2410691"/>
            <a:ext cx="1099127" cy="227214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19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0381F-623D-ADD0-5923-ACC84AA6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A308-39A2-816E-C8CE-74622C2C2B4E}"/>
              </a:ext>
            </a:extLst>
          </p:cNvPr>
          <p:cNvSpPr txBox="1"/>
          <p:nvPr/>
        </p:nvSpPr>
        <p:spPr>
          <a:xfrm>
            <a:off x="536329" y="722872"/>
            <a:ext cx="1115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Can the trench be used to isolate the backside from the front so that the front side is at ground potential?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107F0-9C86-8511-D8DC-5BC1701B3444}"/>
              </a:ext>
            </a:extLst>
          </p:cNvPr>
          <p:cNvSpPr txBox="1"/>
          <p:nvPr/>
        </p:nvSpPr>
        <p:spPr>
          <a:xfrm>
            <a:off x="3851030" y="272562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Answers to reviewers’ questions - 7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3FB75-4F45-15D4-79FD-5E55F7B0817E}"/>
              </a:ext>
            </a:extLst>
          </p:cNvPr>
          <p:cNvGrpSpPr/>
          <p:nvPr/>
        </p:nvGrpSpPr>
        <p:grpSpPr>
          <a:xfrm>
            <a:off x="650632" y="3537291"/>
            <a:ext cx="8009792" cy="3144429"/>
            <a:chOff x="0" y="482321"/>
            <a:chExt cx="11284299" cy="5194998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FB61E11-1C53-293E-805D-90C88B2023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5" r="7647"/>
            <a:stretch/>
          </p:blipFill>
          <p:spPr bwMode="auto">
            <a:xfrm>
              <a:off x="0" y="482321"/>
              <a:ext cx="11284299" cy="5194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92B2EE4-C908-764C-2C2D-E4E122BEC1F9}"/>
                </a:ext>
              </a:extLst>
            </p:cNvPr>
            <p:cNvCxnSpPr/>
            <p:nvPr/>
          </p:nvCxnSpPr>
          <p:spPr>
            <a:xfrm>
              <a:off x="5044273" y="1828800"/>
              <a:ext cx="287382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27ED37-C182-0818-60CC-703354406F42}"/>
                </a:ext>
              </a:extLst>
            </p:cNvPr>
            <p:cNvSpPr txBox="1"/>
            <p:nvPr/>
          </p:nvSpPr>
          <p:spPr>
            <a:xfrm>
              <a:off x="6096000" y="2009670"/>
              <a:ext cx="10486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60</a:t>
              </a:r>
              <a:r>
                <a:rPr lang="en-US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sz="2800" b="1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0E13A49-343A-5EEC-E6F2-09E0617920B9}"/>
              </a:ext>
            </a:extLst>
          </p:cNvPr>
          <p:cNvSpPr txBox="1"/>
          <p:nvPr/>
        </p:nvSpPr>
        <p:spPr>
          <a:xfrm>
            <a:off x="536329" y="1174824"/>
            <a:ext cx="112893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the present plan: both the substrate and the epitaxial active layer are p-type.</a:t>
            </a:r>
          </a:p>
          <a:p>
            <a:r>
              <a:rPr lang="en-US" dirty="0"/>
              <a:t>The voltage applied to the back propagate to the front side because of: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the etched/diced wall of the scribeline/trench due to defects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by  the hole accumulation layer induced by the alumina passivation layer.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by the </a:t>
            </a:r>
            <a:r>
              <a:rPr lang="en-US" dirty="0" err="1"/>
              <a:t>undepleted</a:t>
            </a:r>
            <a:r>
              <a:rPr lang="en-US" dirty="0"/>
              <a:t> region at the border (equipotential to the back).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at the top surface, at the edge of the device, a p+ layer terminate the surface and is equipotential to the back.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9F3092-8964-FF3E-A046-6B2887662E12}"/>
              </a:ext>
            </a:extLst>
          </p:cNvPr>
          <p:cNvSpPr txBox="1"/>
          <p:nvPr/>
        </p:nvSpPr>
        <p:spPr>
          <a:xfrm>
            <a:off x="8889320" y="427709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Undepleted</a:t>
            </a:r>
            <a:r>
              <a:rPr lang="en-US" dirty="0"/>
              <a:t> region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A9B7B4-75ED-1B16-FD1B-92F4C289129C}"/>
              </a:ext>
            </a:extLst>
          </p:cNvPr>
          <p:cNvCxnSpPr/>
          <p:nvPr/>
        </p:nvCxnSpPr>
        <p:spPr>
          <a:xfrm flipH="1">
            <a:off x="6705324" y="4461765"/>
            <a:ext cx="2183996" cy="40917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0DBAD2-5F38-3E86-4F01-343E44373021}"/>
              </a:ext>
            </a:extLst>
          </p:cNvPr>
          <p:cNvSpPr txBox="1"/>
          <p:nvPr/>
        </p:nvSpPr>
        <p:spPr>
          <a:xfrm>
            <a:off x="8958593" y="3483832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P+ implant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368E52-911A-1F26-7055-304BE8005C2E}"/>
              </a:ext>
            </a:extLst>
          </p:cNvPr>
          <p:cNvCxnSpPr>
            <a:cxnSpLocks/>
          </p:cNvCxnSpPr>
          <p:nvPr/>
        </p:nvCxnSpPr>
        <p:spPr>
          <a:xfrm flipH="1">
            <a:off x="6096000" y="3668498"/>
            <a:ext cx="2862593" cy="12644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BFDBA6-B8AD-7AC9-0BD7-009C26AB93F4}"/>
              </a:ext>
            </a:extLst>
          </p:cNvPr>
          <p:cNvSpPr txBox="1"/>
          <p:nvPr/>
        </p:nvSpPr>
        <p:spPr>
          <a:xfrm>
            <a:off x="9770772" y="4747200"/>
            <a:ext cx="177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Defects or alumina layer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DD716D-B57B-1ACF-6D7E-E1B795ECD670}"/>
              </a:ext>
            </a:extLst>
          </p:cNvPr>
          <p:cNvCxnSpPr>
            <a:cxnSpLocks/>
          </p:cNvCxnSpPr>
          <p:nvPr/>
        </p:nvCxnSpPr>
        <p:spPr>
          <a:xfrm flipH="1">
            <a:off x="7389091" y="4977573"/>
            <a:ext cx="235527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AE04B1-1FBA-5851-1DB8-74AD03C02034}"/>
              </a:ext>
            </a:extLst>
          </p:cNvPr>
          <p:cNvSpPr txBox="1"/>
          <p:nvPr/>
        </p:nvSpPr>
        <p:spPr>
          <a:xfrm>
            <a:off x="2401455" y="5313844"/>
            <a:ext cx="35060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Map of the electrostatic potential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6293C6-704F-A2B6-3EDB-3DCB4C50AEB6}"/>
              </a:ext>
            </a:extLst>
          </p:cNvPr>
          <p:cNvSpPr txBox="1"/>
          <p:nvPr/>
        </p:nvSpPr>
        <p:spPr>
          <a:xfrm>
            <a:off x="2098136" y="3741533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Pad @ GND</a:t>
            </a:r>
          </a:p>
        </p:txBody>
      </p:sp>
    </p:spTree>
    <p:extLst>
      <p:ext uri="{BB962C8B-B14F-4D97-AF65-F5344CB8AC3E}">
        <p14:creationId xmlns:p14="http://schemas.microsoft.com/office/powerpoint/2010/main" val="209107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AD183C-C4FB-53DD-9F87-0B4E6FB77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98252-6C96-776E-6EBB-653ABACB5E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241837"/>
            <a:ext cx="10334625" cy="1259607"/>
          </a:xfrm>
        </p:spPr>
        <p:txBody>
          <a:bodyPr/>
          <a:lstStyle/>
          <a:p>
            <a:pPr algn="ctr"/>
            <a:r>
              <a:rPr lang="en-US" sz="4400" b="1" dirty="0"/>
              <a:t>Project description</a:t>
            </a:r>
          </a:p>
        </p:txBody>
      </p:sp>
    </p:spTree>
    <p:extLst>
      <p:ext uri="{BB962C8B-B14F-4D97-AF65-F5344CB8AC3E}">
        <p14:creationId xmlns:p14="http://schemas.microsoft.com/office/powerpoint/2010/main" val="230565257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477</TotalTime>
  <Words>1526</Words>
  <Application>Microsoft Office PowerPoint</Application>
  <PresentationFormat>Widescreen</PresentationFormat>
  <Paragraphs>195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Roboto</vt:lpstr>
      <vt:lpstr>Symbol</vt:lpstr>
      <vt:lpstr>Times New Roman</vt:lpstr>
      <vt:lpstr>BNL</vt:lpstr>
      <vt:lpstr>Slim Edge for LGADs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Giacomini, Gabriele</dc:creator>
  <cp:keywords/>
  <dc:description/>
  <cp:lastModifiedBy>Giacomini, Gabriele</cp:lastModifiedBy>
  <cp:revision>1</cp:revision>
  <dcterms:created xsi:type="dcterms:W3CDTF">2023-10-26T15:31:42Z</dcterms:created>
  <dcterms:modified xsi:type="dcterms:W3CDTF">2023-10-30T15:14:26Z</dcterms:modified>
  <cp:category/>
</cp:coreProperties>
</file>