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4"/>
    <p:sldMasterId id="2147483716" r:id="rId5"/>
  </p:sldMasterIdLst>
  <p:notesMasterIdLst>
    <p:notesMasterId r:id="rId47"/>
  </p:notesMasterIdLst>
  <p:sldIdLst>
    <p:sldId id="656" r:id="rId6"/>
    <p:sldId id="739" r:id="rId7"/>
    <p:sldId id="269" r:id="rId8"/>
    <p:sldId id="417" r:id="rId9"/>
    <p:sldId id="669" r:id="rId10"/>
    <p:sldId id="740" r:id="rId11"/>
    <p:sldId id="429" r:id="rId12"/>
    <p:sldId id="263" r:id="rId13"/>
    <p:sldId id="649" r:id="rId14"/>
    <p:sldId id="741" r:id="rId15"/>
    <p:sldId id="648" r:id="rId16"/>
    <p:sldId id="647" r:id="rId17"/>
    <p:sldId id="615" r:id="rId18"/>
    <p:sldId id="629" r:id="rId19"/>
    <p:sldId id="747" r:id="rId20"/>
    <p:sldId id="651" r:id="rId21"/>
    <p:sldId id="630" r:id="rId22"/>
    <p:sldId id="631" r:id="rId23"/>
    <p:sldId id="643" r:id="rId24"/>
    <p:sldId id="653" r:id="rId25"/>
    <p:sldId id="261" r:id="rId26"/>
    <p:sldId id="434" r:id="rId27"/>
    <p:sldId id="667" r:id="rId28"/>
    <p:sldId id="668" r:id="rId29"/>
    <p:sldId id="640" r:id="rId30"/>
    <p:sldId id="424" r:id="rId31"/>
    <p:sldId id="427" r:id="rId32"/>
    <p:sldId id="639" r:id="rId33"/>
    <p:sldId id="655" r:id="rId34"/>
    <p:sldId id="450" r:id="rId35"/>
    <p:sldId id="449" r:id="rId36"/>
    <p:sldId id="613" r:id="rId37"/>
    <p:sldId id="637" r:id="rId38"/>
    <p:sldId id="645" r:id="rId39"/>
    <p:sldId id="650" r:id="rId40"/>
    <p:sldId id="644" r:id="rId41"/>
    <p:sldId id="621" r:id="rId42"/>
    <p:sldId id="636" r:id="rId43"/>
    <p:sldId id="625" r:id="rId44"/>
    <p:sldId id="623" r:id="rId45"/>
    <p:sldId id="642" r:id="rId46"/>
  </p:sldIdLst>
  <p:sldSz cx="12192000" cy="6858000"/>
  <p:notesSz cx="6858000" cy="9144000"/>
  <p:defaultTex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dinando Giordano" initials="FG" lastIdx="8" clrIdx="0">
    <p:extLst>
      <p:ext uri="{19B8F6BF-5375-455C-9EA6-DF929625EA0E}">
        <p15:presenceInfo xmlns:p15="http://schemas.microsoft.com/office/powerpoint/2012/main" userId="S::f.giordano@365caen.onmicrosoft.com::d0a9c6e6-5c84-4aea-998f-76069c1e4fee" providerId="AD"/>
      </p:ext>
    </p:extLst>
  </p:cmAuthor>
  <p:cmAuthor id="2" name="Paola Garosi" initials="PG" lastIdx="7" clrIdx="1">
    <p:extLst>
      <p:ext uri="{19B8F6BF-5375-455C-9EA6-DF929625EA0E}">
        <p15:presenceInfo xmlns:p15="http://schemas.microsoft.com/office/powerpoint/2012/main" userId="S::p.garosi@365caen.onmicrosoft.com::f7a484ba-25e0-426a-872f-11d2020bb374" providerId="AD"/>
      </p:ext>
    </p:extLst>
  </p:cmAuthor>
  <p:cmAuthor id="3" name="Yuri Venturini" initials="YV" lastIdx="6" clrIdx="2">
    <p:extLst>
      <p:ext uri="{19B8F6BF-5375-455C-9EA6-DF929625EA0E}">
        <p15:presenceInfo xmlns:p15="http://schemas.microsoft.com/office/powerpoint/2012/main" userId="S::y.venturini@365caen.onmicrosoft.com::450893ec-f9d6-40a6-af6d-1724d54864bb" providerId="AD"/>
      </p:ext>
    </p:extLst>
  </p:cmAuthor>
  <p:cmAuthor id="4" name="Guest User" initials="GU" lastIdx="2" clrIdx="3">
    <p:extLst>
      <p:ext uri="{19B8F6BF-5375-455C-9EA6-DF929625EA0E}">
        <p15:presenceInfo xmlns:p15="http://schemas.microsoft.com/office/powerpoint/2012/main" userId="S::urn:spo:anon#50d6127a1d4677720f3b6e8547490d861e74366714c66b4fe585c76c2bb845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1BE"/>
    <a:srgbClr val="0E7FA6"/>
    <a:srgbClr val="A5A5A5"/>
    <a:srgbClr val="ECA524"/>
    <a:srgbClr val="FF9966"/>
    <a:srgbClr val="CC3300"/>
    <a:srgbClr val="F2C36E"/>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E659C-F0CD-4458-B69A-D780198722E0}" v="109" dt="2024-06-05T07:40:13.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autoAdjust="0"/>
    <p:restoredTop sz="68234" autoAdjust="0"/>
  </p:normalViewPr>
  <p:slideViewPr>
    <p:cSldViewPr snapToGrid="0">
      <p:cViewPr varScale="1">
        <p:scale>
          <a:sx n="43" d="100"/>
          <a:sy n="43" d="100"/>
        </p:scale>
        <p:origin x="1552" y="44"/>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ri Venturini" userId="450893ec-f9d6-40a6-af6d-1724d54864bb" providerId="ADAL" clId="{849E659C-F0CD-4458-B69A-D780198722E0}"/>
    <pc:docChg chg="undo custSel addSld delSld modSld sldOrd">
      <pc:chgData name="Yuri Venturini" userId="450893ec-f9d6-40a6-af6d-1724d54864bb" providerId="ADAL" clId="{849E659C-F0CD-4458-B69A-D780198722E0}" dt="2024-06-19T08:25:13.032" v="1464"/>
      <pc:docMkLst>
        <pc:docMk/>
      </pc:docMkLst>
      <pc:sldChg chg="del">
        <pc:chgData name="Yuri Venturini" userId="450893ec-f9d6-40a6-af6d-1724d54864bb" providerId="ADAL" clId="{849E659C-F0CD-4458-B69A-D780198722E0}" dt="2024-06-03T07:45:49.401" v="1" actId="47"/>
        <pc:sldMkLst>
          <pc:docMk/>
          <pc:sldMk cId="1446301012" sldId="256"/>
        </pc:sldMkLst>
      </pc:sldChg>
      <pc:sldChg chg="modSp mod ord">
        <pc:chgData name="Yuri Venturini" userId="450893ec-f9d6-40a6-af6d-1724d54864bb" providerId="ADAL" clId="{849E659C-F0CD-4458-B69A-D780198722E0}" dt="2024-06-03T09:17:32.485" v="526" actId="255"/>
        <pc:sldMkLst>
          <pc:docMk/>
          <pc:sldMk cId="2882953624" sldId="263"/>
        </pc:sldMkLst>
        <pc:spChg chg="mod">
          <ac:chgData name="Yuri Venturini" userId="450893ec-f9d6-40a6-af6d-1724d54864bb" providerId="ADAL" clId="{849E659C-F0CD-4458-B69A-D780198722E0}" dt="2024-06-03T07:53:49.624" v="185" actId="1076"/>
          <ac:spMkLst>
            <pc:docMk/>
            <pc:sldMk cId="2882953624" sldId="263"/>
            <ac:spMk id="2" creationId="{AEF1584B-65BA-702C-AD11-681E4189B150}"/>
          </ac:spMkLst>
        </pc:spChg>
        <pc:spChg chg="mod">
          <ac:chgData name="Yuri Venturini" userId="450893ec-f9d6-40a6-af6d-1724d54864bb" providerId="ADAL" clId="{849E659C-F0CD-4458-B69A-D780198722E0}" dt="2024-06-03T07:53:47.514" v="184" actId="14100"/>
          <ac:spMkLst>
            <pc:docMk/>
            <pc:sldMk cId="2882953624" sldId="263"/>
            <ac:spMk id="3" creationId="{D45E1383-235E-7360-6ED1-B31E3283762B}"/>
          </ac:spMkLst>
        </pc:spChg>
        <pc:spChg chg="mod">
          <ac:chgData name="Yuri Venturini" userId="450893ec-f9d6-40a6-af6d-1724d54864bb" providerId="ADAL" clId="{849E659C-F0CD-4458-B69A-D780198722E0}" dt="2024-06-03T09:17:32.485" v="526" actId="255"/>
          <ac:spMkLst>
            <pc:docMk/>
            <pc:sldMk cId="2882953624" sldId="263"/>
            <ac:spMk id="71" creationId="{BFAE2CC2-6301-445F-8CB2-3A609F991B0C}"/>
          </ac:spMkLst>
        </pc:spChg>
      </pc:sldChg>
      <pc:sldChg chg="add">
        <pc:chgData name="Yuri Venturini" userId="450893ec-f9d6-40a6-af6d-1724d54864bb" providerId="ADAL" clId="{849E659C-F0CD-4458-B69A-D780198722E0}" dt="2024-06-03T07:49:24.648" v="147"/>
        <pc:sldMkLst>
          <pc:docMk/>
          <pc:sldMk cId="0" sldId="269"/>
        </pc:sldMkLst>
      </pc:sldChg>
      <pc:sldChg chg="delSp modSp mod ord">
        <pc:chgData name="Yuri Venturini" userId="450893ec-f9d6-40a6-af6d-1724d54864bb" providerId="ADAL" clId="{849E659C-F0CD-4458-B69A-D780198722E0}" dt="2024-06-03T09:17:21.877" v="525" actId="27636"/>
        <pc:sldMkLst>
          <pc:docMk/>
          <pc:sldMk cId="2198332751" sldId="417"/>
        </pc:sldMkLst>
        <pc:spChg chg="mod">
          <ac:chgData name="Yuri Venturini" userId="450893ec-f9d6-40a6-af6d-1724d54864bb" providerId="ADAL" clId="{849E659C-F0CD-4458-B69A-D780198722E0}" dt="2024-06-03T09:17:21.877" v="525" actId="27636"/>
          <ac:spMkLst>
            <pc:docMk/>
            <pc:sldMk cId="2198332751" sldId="417"/>
            <ac:spMk id="2" creationId="{084169FF-ABD9-4F8C-B1A1-84498BA0BF5E}"/>
          </ac:spMkLst>
        </pc:spChg>
        <pc:spChg chg="mod">
          <ac:chgData name="Yuri Venturini" userId="450893ec-f9d6-40a6-af6d-1724d54864bb" providerId="ADAL" clId="{849E659C-F0CD-4458-B69A-D780198722E0}" dt="2024-06-03T07:59:29.387" v="425" actId="14100"/>
          <ac:spMkLst>
            <pc:docMk/>
            <pc:sldMk cId="2198332751" sldId="417"/>
            <ac:spMk id="4" creationId="{33809C76-21B3-572C-5A4B-991EC72BF105}"/>
          </ac:spMkLst>
        </pc:spChg>
        <pc:spChg chg="mod">
          <ac:chgData name="Yuri Venturini" userId="450893ec-f9d6-40a6-af6d-1724d54864bb" providerId="ADAL" clId="{849E659C-F0CD-4458-B69A-D780198722E0}" dt="2024-06-03T07:57:18.658" v="396" actId="20577"/>
          <ac:spMkLst>
            <pc:docMk/>
            <pc:sldMk cId="2198332751" sldId="417"/>
            <ac:spMk id="13" creationId="{CD3BBC71-929B-A612-0B0F-7CC2C779F5B7}"/>
          </ac:spMkLst>
        </pc:spChg>
        <pc:spChg chg="mod">
          <ac:chgData name="Yuri Venturini" userId="450893ec-f9d6-40a6-af6d-1724d54864bb" providerId="ADAL" clId="{849E659C-F0CD-4458-B69A-D780198722E0}" dt="2024-06-03T07:59:54.083" v="431" actId="1076"/>
          <ac:spMkLst>
            <pc:docMk/>
            <pc:sldMk cId="2198332751" sldId="417"/>
            <ac:spMk id="15" creationId="{0FDF38D7-0C39-F12C-D2C4-E24E9C325EB4}"/>
          </ac:spMkLst>
        </pc:spChg>
        <pc:spChg chg="del mod">
          <ac:chgData name="Yuri Venturini" userId="450893ec-f9d6-40a6-af6d-1724d54864bb" providerId="ADAL" clId="{849E659C-F0CD-4458-B69A-D780198722E0}" dt="2024-06-03T07:59:42.811" v="428" actId="478"/>
          <ac:spMkLst>
            <pc:docMk/>
            <pc:sldMk cId="2198332751" sldId="417"/>
            <ac:spMk id="16" creationId="{B2BBC014-BBE4-BF4A-D0B0-279B0D7268B6}"/>
          </ac:spMkLst>
        </pc:spChg>
        <pc:picChg chg="mod">
          <ac:chgData name="Yuri Venturini" userId="450893ec-f9d6-40a6-af6d-1724d54864bb" providerId="ADAL" clId="{849E659C-F0CD-4458-B69A-D780198722E0}" dt="2024-06-03T07:59:55.970" v="432" actId="1076"/>
          <ac:picMkLst>
            <pc:docMk/>
            <pc:sldMk cId="2198332751" sldId="417"/>
            <ac:picMk id="9" creationId="{53E0C810-A9B9-B2BD-55DD-FED8505ECE22}"/>
          </ac:picMkLst>
        </pc:picChg>
        <pc:picChg chg="del">
          <ac:chgData name="Yuri Venturini" userId="450893ec-f9d6-40a6-af6d-1724d54864bb" providerId="ADAL" clId="{849E659C-F0CD-4458-B69A-D780198722E0}" dt="2024-06-03T07:58:18.044" v="403" actId="478"/>
          <ac:picMkLst>
            <pc:docMk/>
            <pc:sldMk cId="2198332751" sldId="417"/>
            <ac:picMk id="11" creationId="{E89FEF0F-AEED-7EC5-304B-D35E849CACFA}"/>
          </ac:picMkLst>
        </pc:picChg>
        <pc:picChg chg="mod">
          <ac:chgData name="Yuri Venturini" userId="450893ec-f9d6-40a6-af6d-1724d54864bb" providerId="ADAL" clId="{849E659C-F0CD-4458-B69A-D780198722E0}" dt="2024-06-03T07:59:58.507" v="433" actId="1076"/>
          <ac:picMkLst>
            <pc:docMk/>
            <pc:sldMk cId="2198332751" sldId="417"/>
            <ac:picMk id="12" creationId="{2FBDABC2-D0A0-344E-CA92-799498BEF814}"/>
          </ac:picMkLst>
        </pc:picChg>
      </pc:sldChg>
      <pc:sldChg chg="modSp add mod ord">
        <pc:chgData name="Yuri Venturini" userId="450893ec-f9d6-40a6-af6d-1724d54864bb" providerId="ADAL" clId="{849E659C-F0CD-4458-B69A-D780198722E0}" dt="2024-06-03T09:44:43.767" v="731"/>
        <pc:sldMkLst>
          <pc:docMk/>
          <pc:sldMk cId="987566356" sldId="424"/>
        </pc:sldMkLst>
        <pc:spChg chg="mod">
          <ac:chgData name="Yuri Venturini" userId="450893ec-f9d6-40a6-af6d-1724d54864bb" providerId="ADAL" clId="{849E659C-F0CD-4458-B69A-D780198722E0}" dt="2024-06-03T09:03:57.075" v="456" actId="27636"/>
          <ac:spMkLst>
            <pc:docMk/>
            <pc:sldMk cId="987566356" sldId="424"/>
            <ac:spMk id="3" creationId="{82F89CD2-22CB-41B5-9D93-E80385D2F81D}"/>
          </ac:spMkLst>
        </pc:spChg>
      </pc:sldChg>
      <pc:sldChg chg="add ord">
        <pc:chgData name="Yuri Venturini" userId="450893ec-f9d6-40a6-af6d-1724d54864bb" providerId="ADAL" clId="{849E659C-F0CD-4458-B69A-D780198722E0}" dt="2024-06-03T09:44:49.983" v="733"/>
        <pc:sldMkLst>
          <pc:docMk/>
          <pc:sldMk cId="307435759" sldId="427"/>
        </pc:sldMkLst>
      </pc:sldChg>
      <pc:sldChg chg="addSp delSp modSp add mod ord">
        <pc:chgData name="Yuri Venturini" userId="450893ec-f9d6-40a6-af6d-1724d54864bb" providerId="ADAL" clId="{849E659C-F0CD-4458-B69A-D780198722E0}" dt="2024-06-19T08:24:37.713" v="1462"/>
        <pc:sldMkLst>
          <pc:docMk/>
          <pc:sldMk cId="2834948425" sldId="429"/>
        </pc:sldMkLst>
        <pc:spChg chg="mod">
          <ac:chgData name="Yuri Venturini" userId="450893ec-f9d6-40a6-af6d-1724d54864bb" providerId="ADAL" clId="{849E659C-F0CD-4458-B69A-D780198722E0}" dt="2024-06-03T09:02:52.169" v="445" actId="27636"/>
          <ac:spMkLst>
            <pc:docMk/>
            <pc:sldMk cId="2834948425" sldId="429"/>
            <ac:spMk id="3" creationId="{82F89CD2-22CB-41B5-9D93-E80385D2F81D}"/>
          </ac:spMkLst>
        </pc:spChg>
        <pc:spChg chg="add del mod">
          <ac:chgData name="Yuri Venturini" userId="450893ec-f9d6-40a6-af6d-1724d54864bb" providerId="ADAL" clId="{849E659C-F0CD-4458-B69A-D780198722E0}" dt="2024-06-03T09:03:07.781" v="450" actId="478"/>
          <ac:spMkLst>
            <pc:docMk/>
            <pc:sldMk cId="2834948425" sldId="429"/>
            <ac:spMk id="6" creationId="{9F6B2157-52E9-2CB2-0F70-49A3FBBCD4A2}"/>
          </ac:spMkLst>
        </pc:spChg>
        <pc:spChg chg="del mod">
          <ac:chgData name="Yuri Venturini" userId="450893ec-f9d6-40a6-af6d-1724d54864bb" providerId="ADAL" clId="{849E659C-F0CD-4458-B69A-D780198722E0}" dt="2024-06-03T09:03:04.988" v="449" actId="478"/>
          <ac:spMkLst>
            <pc:docMk/>
            <pc:sldMk cId="2834948425" sldId="429"/>
            <ac:spMk id="17" creationId="{745E494D-FEA8-4A9F-9D41-9B9BF8816559}"/>
          </ac:spMkLst>
        </pc:spChg>
        <pc:graphicFrameChg chg="mod">
          <ac:chgData name="Yuri Venturini" userId="450893ec-f9d6-40a6-af6d-1724d54864bb" providerId="ADAL" clId="{849E659C-F0CD-4458-B69A-D780198722E0}" dt="2024-06-03T09:09:02.358" v="468" actId="1076"/>
          <ac:graphicFrameMkLst>
            <pc:docMk/>
            <pc:sldMk cId="2834948425" sldId="429"/>
            <ac:graphicFrameMk id="16" creationId="{495D7B04-FD9A-4CE0-9C68-6320640EFEA5}"/>
          </ac:graphicFrameMkLst>
        </pc:graphicFrameChg>
        <pc:picChg chg="del mod">
          <ac:chgData name="Yuri Venturini" userId="450893ec-f9d6-40a6-af6d-1724d54864bb" providerId="ADAL" clId="{849E659C-F0CD-4458-B69A-D780198722E0}" dt="2024-06-03T09:03:17.684" v="454" actId="478"/>
          <ac:picMkLst>
            <pc:docMk/>
            <pc:sldMk cId="2834948425" sldId="429"/>
            <ac:picMk id="5" creationId="{9AAD4E91-14EC-4834-8A43-3EF6C9BF1F54}"/>
          </ac:picMkLst>
        </pc:picChg>
      </pc:sldChg>
      <pc:sldChg chg="modSp add mod ord">
        <pc:chgData name="Yuri Venturini" userId="450893ec-f9d6-40a6-af6d-1724d54864bb" providerId="ADAL" clId="{849E659C-F0CD-4458-B69A-D780198722E0}" dt="2024-06-03T09:39:28.149" v="719"/>
        <pc:sldMkLst>
          <pc:docMk/>
          <pc:sldMk cId="2932105950" sldId="449"/>
        </pc:sldMkLst>
        <pc:spChg chg="mod">
          <ac:chgData name="Yuri Venturini" userId="450893ec-f9d6-40a6-af6d-1724d54864bb" providerId="ADAL" clId="{849E659C-F0CD-4458-B69A-D780198722E0}" dt="2024-06-03T09:05:12.719" v="460" actId="27636"/>
          <ac:spMkLst>
            <pc:docMk/>
            <pc:sldMk cId="2932105950" sldId="449"/>
            <ac:spMk id="2" creationId="{7B6A47F8-C92C-48AC-A569-315279EFCF66}"/>
          </ac:spMkLst>
        </pc:spChg>
      </pc:sldChg>
      <pc:sldChg chg="add ord">
        <pc:chgData name="Yuri Venturini" userId="450893ec-f9d6-40a6-af6d-1724d54864bb" providerId="ADAL" clId="{849E659C-F0CD-4458-B69A-D780198722E0}" dt="2024-06-03T09:39:28.149" v="719"/>
        <pc:sldMkLst>
          <pc:docMk/>
          <pc:sldMk cId="1415767183" sldId="450"/>
        </pc:sldMkLst>
      </pc:sldChg>
      <pc:sldChg chg="add ord">
        <pc:chgData name="Yuri Venturini" userId="450893ec-f9d6-40a6-af6d-1724d54864bb" providerId="ADAL" clId="{849E659C-F0CD-4458-B69A-D780198722E0}" dt="2024-06-03T09:39:28.149" v="719"/>
        <pc:sldMkLst>
          <pc:docMk/>
          <pc:sldMk cId="2450753730" sldId="613"/>
        </pc:sldMkLst>
      </pc:sldChg>
      <pc:sldChg chg="modSp add mod ord">
        <pc:chgData name="Yuri Venturini" userId="450893ec-f9d6-40a6-af6d-1724d54864bb" providerId="ADAL" clId="{849E659C-F0CD-4458-B69A-D780198722E0}" dt="2024-06-19T08:25:13.032" v="1464"/>
        <pc:sldMkLst>
          <pc:docMk/>
          <pc:sldMk cId="1899222215" sldId="615"/>
        </pc:sldMkLst>
        <pc:spChg chg="mod">
          <ac:chgData name="Yuri Venturini" userId="450893ec-f9d6-40a6-af6d-1724d54864bb" providerId="ADAL" clId="{849E659C-F0CD-4458-B69A-D780198722E0}" dt="2024-06-03T09:06:38.223" v="464" actId="27636"/>
          <ac:spMkLst>
            <pc:docMk/>
            <pc:sldMk cId="1899222215" sldId="615"/>
            <ac:spMk id="3" creationId="{82F89CD2-22CB-41B5-9D93-E80385D2F81D}"/>
          </ac:spMkLst>
        </pc:spChg>
      </pc:sldChg>
      <pc:sldChg chg="ord">
        <pc:chgData name="Yuri Venturini" userId="450893ec-f9d6-40a6-af6d-1724d54864bb" providerId="ADAL" clId="{849E659C-F0CD-4458-B69A-D780198722E0}" dt="2024-06-03T08:03:20.621" v="441"/>
        <pc:sldMkLst>
          <pc:docMk/>
          <pc:sldMk cId="4055457259" sldId="625"/>
        </pc:sldMkLst>
      </pc:sldChg>
      <pc:sldChg chg="del">
        <pc:chgData name="Yuri Venturini" userId="450893ec-f9d6-40a6-af6d-1724d54864bb" providerId="ADAL" clId="{849E659C-F0CD-4458-B69A-D780198722E0}" dt="2024-06-03T07:52:32.812" v="178" actId="47"/>
        <pc:sldMkLst>
          <pc:docMk/>
          <pc:sldMk cId="3830606822" sldId="627"/>
        </pc:sldMkLst>
      </pc:sldChg>
      <pc:sldChg chg="modSp mod">
        <pc:chgData name="Yuri Venturini" userId="450893ec-f9d6-40a6-af6d-1724d54864bb" providerId="ADAL" clId="{849E659C-F0CD-4458-B69A-D780198722E0}" dt="2024-06-03T15:34:32.473" v="1185" actId="113"/>
        <pc:sldMkLst>
          <pc:docMk/>
          <pc:sldMk cId="2875816" sldId="629"/>
        </pc:sldMkLst>
        <pc:spChg chg="mod">
          <ac:chgData name="Yuri Venturini" userId="450893ec-f9d6-40a6-af6d-1724d54864bb" providerId="ADAL" clId="{849E659C-F0CD-4458-B69A-D780198722E0}" dt="2024-06-03T15:34:32.473" v="1185" actId="113"/>
          <ac:spMkLst>
            <pc:docMk/>
            <pc:sldMk cId="2875816" sldId="629"/>
            <ac:spMk id="2" creationId="{6E07CD74-8B1D-592C-F442-B9218CB6C610}"/>
          </ac:spMkLst>
        </pc:spChg>
      </pc:sldChg>
      <pc:sldChg chg="modSp mod">
        <pc:chgData name="Yuri Venturini" userId="450893ec-f9d6-40a6-af6d-1724d54864bb" providerId="ADAL" clId="{849E659C-F0CD-4458-B69A-D780198722E0}" dt="2024-06-03T15:15:35.717" v="850" actId="20577"/>
        <pc:sldMkLst>
          <pc:docMk/>
          <pc:sldMk cId="3116940593" sldId="630"/>
        </pc:sldMkLst>
        <pc:spChg chg="mod">
          <ac:chgData name="Yuri Venturini" userId="450893ec-f9d6-40a6-af6d-1724d54864bb" providerId="ADAL" clId="{849E659C-F0CD-4458-B69A-D780198722E0}" dt="2024-06-03T15:15:35.717" v="850" actId="20577"/>
          <ac:spMkLst>
            <pc:docMk/>
            <pc:sldMk cId="3116940593" sldId="630"/>
            <ac:spMk id="35" creationId="{CE158F45-51A1-AA3D-0119-037FD5B441C1}"/>
          </ac:spMkLst>
        </pc:spChg>
      </pc:sldChg>
      <pc:sldChg chg="modSp mod ord">
        <pc:chgData name="Yuri Venturini" userId="450893ec-f9d6-40a6-af6d-1724d54864bb" providerId="ADAL" clId="{849E659C-F0CD-4458-B69A-D780198722E0}" dt="2024-06-03T15:05:34.118" v="820"/>
        <pc:sldMkLst>
          <pc:docMk/>
          <pc:sldMk cId="23407665" sldId="637"/>
        </pc:sldMkLst>
        <pc:spChg chg="mod">
          <ac:chgData name="Yuri Venturini" userId="450893ec-f9d6-40a6-af6d-1724d54864bb" providerId="ADAL" clId="{849E659C-F0CD-4458-B69A-D780198722E0}" dt="2024-06-03T09:40:19.875" v="725" actId="113"/>
          <ac:spMkLst>
            <pc:docMk/>
            <pc:sldMk cId="23407665" sldId="637"/>
            <ac:spMk id="2" creationId="{62A36E7C-69EF-227A-C189-E20C743CE07C}"/>
          </ac:spMkLst>
        </pc:spChg>
        <pc:spChg chg="mod">
          <ac:chgData name="Yuri Venturini" userId="450893ec-f9d6-40a6-af6d-1724d54864bb" providerId="ADAL" clId="{849E659C-F0CD-4458-B69A-D780198722E0}" dt="2024-06-03T09:40:00.408" v="723" actId="123"/>
          <ac:spMkLst>
            <pc:docMk/>
            <pc:sldMk cId="23407665" sldId="637"/>
            <ac:spMk id="5" creationId="{3519FAD1-6AA8-0AD1-C9A5-20CD756C431C}"/>
          </ac:spMkLst>
        </pc:spChg>
      </pc:sldChg>
      <pc:sldChg chg="del">
        <pc:chgData name="Yuri Venturini" userId="450893ec-f9d6-40a6-af6d-1724d54864bb" providerId="ADAL" clId="{849E659C-F0CD-4458-B69A-D780198722E0}" dt="2024-06-03T08:00:42.509" v="435" actId="47"/>
        <pc:sldMkLst>
          <pc:docMk/>
          <pc:sldMk cId="3215209037" sldId="638"/>
        </pc:sldMkLst>
      </pc:sldChg>
      <pc:sldChg chg="ord">
        <pc:chgData name="Yuri Venturini" userId="450893ec-f9d6-40a6-af6d-1724d54864bb" providerId="ADAL" clId="{849E659C-F0CD-4458-B69A-D780198722E0}" dt="2024-06-03T09:44:40.501" v="729"/>
        <pc:sldMkLst>
          <pc:docMk/>
          <pc:sldMk cId="3056212621" sldId="640"/>
        </pc:sldMkLst>
      </pc:sldChg>
      <pc:sldChg chg="modSp mod">
        <pc:chgData name="Yuri Venturini" userId="450893ec-f9d6-40a6-af6d-1724d54864bb" providerId="ADAL" clId="{849E659C-F0CD-4458-B69A-D780198722E0}" dt="2024-06-03T15:35:06.916" v="1187" actId="20577"/>
        <pc:sldMkLst>
          <pc:docMk/>
          <pc:sldMk cId="2819185118" sldId="643"/>
        </pc:sldMkLst>
        <pc:spChg chg="mod">
          <ac:chgData name="Yuri Venturini" userId="450893ec-f9d6-40a6-af6d-1724d54864bb" providerId="ADAL" clId="{849E659C-F0CD-4458-B69A-D780198722E0}" dt="2024-06-03T15:35:06.916" v="1187" actId="20577"/>
          <ac:spMkLst>
            <pc:docMk/>
            <pc:sldMk cId="2819185118" sldId="643"/>
            <ac:spMk id="16" creationId="{42AEC41E-C810-2837-D5F7-89374F46B55D}"/>
          </ac:spMkLst>
        </pc:spChg>
      </pc:sldChg>
      <pc:sldChg chg="modSp mod ord">
        <pc:chgData name="Yuri Venturini" userId="450893ec-f9d6-40a6-af6d-1724d54864bb" providerId="ADAL" clId="{849E659C-F0CD-4458-B69A-D780198722E0}" dt="2024-06-03T15:35:37.348" v="1190"/>
        <pc:sldMkLst>
          <pc:docMk/>
          <pc:sldMk cId="2533841413" sldId="644"/>
        </pc:sldMkLst>
        <pc:picChg chg="mod">
          <ac:chgData name="Yuri Venturini" userId="450893ec-f9d6-40a6-af6d-1724d54864bb" providerId="ADAL" clId="{849E659C-F0CD-4458-B69A-D780198722E0}" dt="2024-06-03T15:35:15.842" v="1188" actId="1076"/>
          <ac:picMkLst>
            <pc:docMk/>
            <pc:sldMk cId="2533841413" sldId="644"/>
            <ac:picMk id="2" creationId="{1CD1D969-C4B9-2024-2488-8B425E44D56D}"/>
          </ac:picMkLst>
        </pc:picChg>
      </pc:sldChg>
      <pc:sldChg chg="ord">
        <pc:chgData name="Yuri Venturini" userId="450893ec-f9d6-40a6-af6d-1724d54864bb" providerId="ADAL" clId="{849E659C-F0CD-4458-B69A-D780198722E0}" dt="2024-06-03T09:39:28.149" v="719"/>
        <pc:sldMkLst>
          <pc:docMk/>
          <pc:sldMk cId="2205062704" sldId="645"/>
        </pc:sldMkLst>
      </pc:sldChg>
      <pc:sldChg chg="addSp delSp modSp mod ord modAnim">
        <pc:chgData name="Yuri Venturini" userId="450893ec-f9d6-40a6-af6d-1724d54864bb" providerId="ADAL" clId="{849E659C-F0CD-4458-B69A-D780198722E0}" dt="2024-06-05T07:40:41.339" v="1456" actId="1037"/>
        <pc:sldMkLst>
          <pc:docMk/>
          <pc:sldMk cId="1699732702" sldId="647"/>
        </pc:sldMkLst>
        <pc:spChg chg="mod">
          <ac:chgData name="Yuri Venturini" userId="450893ec-f9d6-40a6-af6d-1724d54864bb" providerId="ADAL" clId="{849E659C-F0CD-4458-B69A-D780198722E0}" dt="2024-06-03T15:02:13.394" v="798" actId="1076"/>
          <ac:spMkLst>
            <pc:docMk/>
            <pc:sldMk cId="1699732702" sldId="647"/>
            <ac:spMk id="2" creationId="{6B6FD1B3-2EF6-1FF5-F579-E4978A7D4047}"/>
          </ac:spMkLst>
        </pc:spChg>
        <pc:spChg chg="add mod">
          <ac:chgData name="Yuri Venturini" userId="450893ec-f9d6-40a6-af6d-1724d54864bb" providerId="ADAL" clId="{849E659C-F0CD-4458-B69A-D780198722E0}" dt="2024-06-03T15:02:45.888" v="813" actId="1076"/>
          <ac:spMkLst>
            <pc:docMk/>
            <pc:sldMk cId="1699732702" sldId="647"/>
            <ac:spMk id="5" creationId="{4BABAE22-FE12-A26E-10DD-7AC7125F198C}"/>
          </ac:spMkLst>
        </pc:spChg>
        <pc:spChg chg="add mod">
          <ac:chgData name="Yuri Venturini" userId="450893ec-f9d6-40a6-af6d-1724d54864bb" providerId="ADAL" clId="{849E659C-F0CD-4458-B69A-D780198722E0}" dt="2024-06-03T15:02:45.888" v="813" actId="1076"/>
          <ac:spMkLst>
            <pc:docMk/>
            <pc:sldMk cId="1699732702" sldId="647"/>
            <ac:spMk id="7" creationId="{09B13C5F-7EFE-8FE3-E83F-E91619D6AF46}"/>
          </ac:spMkLst>
        </pc:spChg>
        <pc:spChg chg="add mod">
          <ac:chgData name="Yuri Venturini" userId="450893ec-f9d6-40a6-af6d-1724d54864bb" providerId="ADAL" clId="{849E659C-F0CD-4458-B69A-D780198722E0}" dt="2024-06-03T14:58:02.692" v="773" actId="1076"/>
          <ac:spMkLst>
            <pc:docMk/>
            <pc:sldMk cId="1699732702" sldId="647"/>
            <ac:spMk id="9" creationId="{4B2FE85E-9A4F-F17F-B04C-E13DBAF3B2F7}"/>
          </ac:spMkLst>
        </pc:spChg>
        <pc:spChg chg="del">
          <ac:chgData name="Yuri Venturini" userId="450893ec-f9d6-40a6-af6d-1724d54864bb" providerId="ADAL" clId="{849E659C-F0CD-4458-B69A-D780198722E0}" dt="2024-06-03T14:54:51.426" v="745" actId="478"/>
          <ac:spMkLst>
            <pc:docMk/>
            <pc:sldMk cId="1699732702" sldId="647"/>
            <ac:spMk id="11" creationId="{0EB16B27-2B6F-FE24-A06E-572F4CD01BFD}"/>
          </ac:spMkLst>
        </pc:spChg>
        <pc:spChg chg="del">
          <ac:chgData name="Yuri Venturini" userId="450893ec-f9d6-40a6-af6d-1724d54864bb" providerId="ADAL" clId="{849E659C-F0CD-4458-B69A-D780198722E0}" dt="2024-06-03T14:56:23.982" v="764" actId="478"/>
          <ac:spMkLst>
            <pc:docMk/>
            <pc:sldMk cId="1699732702" sldId="647"/>
            <ac:spMk id="12" creationId="{0A7D8209-5F6C-3C0C-D7E5-AB6154075839}"/>
          </ac:spMkLst>
        </pc:spChg>
        <pc:spChg chg="add mod">
          <ac:chgData name="Yuri Venturini" userId="450893ec-f9d6-40a6-af6d-1724d54864bb" providerId="ADAL" clId="{849E659C-F0CD-4458-B69A-D780198722E0}" dt="2024-06-03T14:58:02.692" v="773" actId="1076"/>
          <ac:spMkLst>
            <pc:docMk/>
            <pc:sldMk cId="1699732702" sldId="647"/>
            <ac:spMk id="13" creationId="{47ADC1A3-8466-CEE3-B5EC-D83F2DD33896}"/>
          </ac:spMkLst>
        </pc:spChg>
        <pc:spChg chg="add mod">
          <ac:chgData name="Yuri Venturini" userId="450893ec-f9d6-40a6-af6d-1724d54864bb" providerId="ADAL" clId="{849E659C-F0CD-4458-B69A-D780198722E0}" dt="2024-06-03T14:58:02.692" v="773" actId="1076"/>
          <ac:spMkLst>
            <pc:docMk/>
            <pc:sldMk cId="1699732702" sldId="647"/>
            <ac:spMk id="14" creationId="{43CF437E-F9E4-4952-F390-593BB5023D0F}"/>
          </ac:spMkLst>
        </pc:spChg>
        <pc:spChg chg="add mod">
          <ac:chgData name="Yuri Venturini" userId="450893ec-f9d6-40a6-af6d-1724d54864bb" providerId="ADAL" clId="{849E659C-F0CD-4458-B69A-D780198722E0}" dt="2024-06-03T14:58:02.692" v="773" actId="1076"/>
          <ac:spMkLst>
            <pc:docMk/>
            <pc:sldMk cId="1699732702" sldId="647"/>
            <ac:spMk id="15" creationId="{105DD08E-B6C0-ED53-28FE-8AA6AB37FD92}"/>
          </ac:spMkLst>
        </pc:spChg>
        <pc:spChg chg="add mod">
          <ac:chgData name="Yuri Venturini" userId="450893ec-f9d6-40a6-af6d-1724d54864bb" providerId="ADAL" clId="{849E659C-F0CD-4458-B69A-D780198722E0}" dt="2024-06-03T14:58:02.692" v="773" actId="1076"/>
          <ac:spMkLst>
            <pc:docMk/>
            <pc:sldMk cId="1699732702" sldId="647"/>
            <ac:spMk id="16" creationId="{C7FDBBEA-1A84-69A8-D228-1C2D7D4D3B67}"/>
          </ac:spMkLst>
        </pc:spChg>
        <pc:spChg chg="add mod">
          <ac:chgData name="Yuri Venturini" userId="450893ec-f9d6-40a6-af6d-1724d54864bb" providerId="ADAL" clId="{849E659C-F0CD-4458-B69A-D780198722E0}" dt="2024-06-03T14:58:02.692" v="773" actId="1076"/>
          <ac:spMkLst>
            <pc:docMk/>
            <pc:sldMk cId="1699732702" sldId="647"/>
            <ac:spMk id="17" creationId="{C3A68F07-0C5D-6E6D-20D8-F1AA0FE877A8}"/>
          </ac:spMkLst>
        </pc:spChg>
        <pc:spChg chg="add mod">
          <ac:chgData name="Yuri Venturini" userId="450893ec-f9d6-40a6-af6d-1724d54864bb" providerId="ADAL" clId="{849E659C-F0CD-4458-B69A-D780198722E0}" dt="2024-06-03T14:58:02.692" v="773" actId="1076"/>
          <ac:spMkLst>
            <pc:docMk/>
            <pc:sldMk cId="1699732702" sldId="647"/>
            <ac:spMk id="18" creationId="{D1985682-18FC-7BCE-D8F1-5F57CC3F2A0D}"/>
          </ac:spMkLst>
        </pc:spChg>
        <pc:spChg chg="add mod">
          <ac:chgData name="Yuri Venturini" userId="450893ec-f9d6-40a6-af6d-1724d54864bb" providerId="ADAL" clId="{849E659C-F0CD-4458-B69A-D780198722E0}" dt="2024-06-03T14:58:02.692" v="773" actId="1076"/>
          <ac:spMkLst>
            <pc:docMk/>
            <pc:sldMk cId="1699732702" sldId="647"/>
            <ac:spMk id="19" creationId="{4F039BB8-A875-0361-B46A-AC472403D157}"/>
          </ac:spMkLst>
        </pc:spChg>
        <pc:spChg chg="add mod">
          <ac:chgData name="Yuri Venturini" userId="450893ec-f9d6-40a6-af6d-1724d54864bb" providerId="ADAL" clId="{849E659C-F0CD-4458-B69A-D780198722E0}" dt="2024-06-03T14:58:02.692" v="773" actId="1076"/>
          <ac:spMkLst>
            <pc:docMk/>
            <pc:sldMk cId="1699732702" sldId="647"/>
            <ac:spMk id="20" creationId="{3CD7FD57-7498-F958-AA49-8C87DC56AD8F}"/>
          </ac:spMkLst>
        </pc:spChg>
        <pc:spChg chg="add mod">
          <ac:chgData name="Yuri Venturini" userId="450893ec-f9d6-40a6-af6d-1724d54864bb" providerId="ADAL" clId="{849E659C-F0CD-4458-B69A-D780198722E0}" dt="2024-06-03T14:58:02.692" v="773" actId="1076"/>
          <ac:spMkLst>
            <pc:docMk/>
            <pc:sldMk cId="1699732702" sldId="647"/>
            <ac:spMk id="21" creationId="{EC775F8A-8E52-9755-986D-67420681CF1E}"/>
          </ac:spMkLst>
        </pc:spChg>
        <pc:spChg chg="add mod">
          <ac:chgData name="Yuri Venturini" userId="450893ec-f9d6-40a6-af6d-1724d54864bb" providerId="ADAL" clId="{849E659C-F0CD-4458-B69A-D780198722E0}" dt="2024-06-03T14:58:02.692" v="773" actId="1076"/>
          <ac:spMkLst>
            <pc:docMk/>
            <pc:sldMk cId="1699732702" sldId="647"/>
            <ac:spMk id="22" creationId="{9E4004C1-7F3D-F365-0674-351E7BDB8881}"/>
          </ac:spMkLst>
        </pc:spChg>
        <pc:spChg chg="add mod">
          <ac:chgData name="Yuri Venturini" userId="450893ec-f9d6-40a6-af6d-1724d54864bb" providerId="ADAL" clId="{849E659C-F0CD-4458-B69A-D780198722E0}" dt="2024-06-03T14:58:02.692" v="773" actId="1076"/>
          <ac:spMkLst>
            <pc:docMk/>
            <pc:sldMk cId="1699732702" sldId="647"/>
            <ac:spMk id="23" creationId="{98EBAE1A-4EC2-625A-FEA9-C9B109787038}"/>
          </ac:spMkLst>
        </pc:spChg>
        <pc:spChg chg="add mod">
          <ac:chgData name="Yuri Venturini" userId="450893ec-f9d6-40a6-af6d-1724d54864bb" providerId="ADAL" clId="{849E659C-F0CD-4458-B69A-D780198722E0}" dt="2024-06-03T14:58:02.692" v="773" actId="1076"/>
          <ac:spMkLst>
            <pc:docMk/>
            <pc:sldMk cId="1699732702" sldId="647"/>
            <ac:spMk id="24" creationId="{176C1C12-63AB-7CC3-09C3-C367CECD1B9A}"/>
          </ac:spMkLst>
        </pc:spChg>
        <pc:spChg chg="add mod">
          <ac:chgData name="Yuri Venturini" userId="450893ec-f9d6-40a6-af6d-1724d54864bb" providerId="ADAL" clId="{849E659C-F0CD-4458-B69A-D780198722E0}" dt="2024-06-03T14:58:02.692" v="773" actId="1076"/>
          <ac:spMkLst>
            <pc:docMk/>
            <pc:sldMk cId="1699732702" sldId="647"/>
            <ac:spMk id="25" creationId="{8DD331A5-4571-FA3E-91CA-EB85F1D18A52}"/>
          </ac:spMkLst>
        </pc:spChg>
        <pc:spChg chg="add mod">
          <ac:chgData name="Yuri Venturini" userId="450893ec-f9d6-40a6-af6d-1724d54864bb" providerId="ADAL" clId="{849E659C-F0CD-4458-B69A-D780198722E0}" dt="2024-06-03T14:58:02.692" v="773" actId="1076"/>
          <ac:spMkLst>
            <pc:docMk/>
            <pc:sldMk cId="1699732702" sldId="647"/>
            <ac:spMk id="26" creationId="{DF0BDAED-F0B5-F7B7-375A-1C2E5E7D7C3F}"/>
          </ac:spMkLst>
        </pc:spChg>
        <pc:spChg chg="add mod">
          <ac:chgData name="Yuri Venturini" userId="450893ec-f9d6-40a6-af6d-1724d54864bb" providerId="ADAL" clId="{849E659C-F0CD-4458-B69A-D780198722E0}" dt="2024-06-03T14:58:02.692" v="773" actId="1076"/>
          <ac:spMkLst>
            <pc:docMk/>
            <pc:sldMk cId="1699732702" sldId="647"/>
            <ac:spMk id="27" creationId="{F872568F-694C-AA2D-8045-135F0430E600}"/>
          </ac:spMkLst>
        </pc:spChg>
        <pc:spChg chg="add mod">
          <ac:chgData name="Yuri Venturini" userId="450893ec-f9d6-40a6-af6d-1724d54864bb" providerId="ADAL" clId="{849E659C-F0CD-4458-B69A-D780198722E0}" dt="2024-06-03T15:02:52.689" v="816" actId="1076"/>
          <ac:spMkLst>
            <pc:docMk/>
            <pc:sldMk cId="1699732702" sldId="647"/>
            <ac:spMk id="29" creationId="{100B4534-B2F6-32CF-7C21-74D628870790}"/>
          </ac:spMkLst>
        </pc:spChg>
        <pc:grpChg chg="add mod">
          <ac:chgData name="Yuri Venturini" userId="450893ec-f9d6-40a6-af6d-1724d54864bb" providerId="ADAL" clId="{849E659C-F0CD-4458-B69A-D780198722E0}" dt="2024-06-03T15:02:45.888" v="813" actId="1076"/>
          <ac:grpSpMkLst>
            <pc:docMk/>
            <pc:sldMk cId="1699732702" sldId="647"/>
            <ac:grpSpMk id="8" creationId="{EE09C177-A3AE-D6EE-A80A-D982AD13F45F}"/>
          </ac:grpSpMkLst>
        </pc:grpChg>
        <pc:picChg chg="add mod">
          <ac:chgData name="Yuri Venturini" userId="450893ec-f9d6-40a6-af6d-1724d54864bb" providerId="ADAL" clId="{849E659C-F0CD-4458-B69A-D780198722E0}" dt="2024-06-03T15:02:45.888" v="813" actId="1076"/>
          <ac:picMkLst>
            <pc:docMk/>
            <pc:sldMk cId="1699732702" sldId="647"/>
            <ac:picMk id="3" creationId="{53FDE263-8B49-212C-CF30-59D16C671E10}"/>
          </ac:picMkLst>
        </pc:picChg>
        <pc:picChg chg="del mod">
          <ac:chgData name="Yuri Venturini" userId="450893ec-f9d6-40a6-af6d-1724d54864bb" providerId="ADAL" clId="{849E659C-F0CD-4458-B69A-D780198722E0}" dt="2024-06-03T14:54:53.742" v="747" actId="478"/>
          <ac:picMkLst>
            <pc:docMk/>
            <pc:sldMk cId="1699732702" sldId="647"/>
            <ac:picMk id="4" creationId="{424BE97C-5FC9-24AD-69F5-C699F5DB2EAE}"/>
          </ac:picMkLst>
        </pc:picChg>
        <pc:picChg chg="mod">
          <ac:chgData name="Yuri Venturini" userId="450893ec-f9d6-40a6-af6d-1724d54864bb" providerId="ADAL" clId="{849E659C-F0CD-4458-B69A-D780198722E0}" dt="2024-06-03T15:02:33.658" v="808" actId="1076"/>
          <ac:picMkLst>
            <pc:docMk/>
            <pc:sldMk cId="1699732702" sldId="647"/>
            <ac:picMk id="6" creationId="{FEF49A1E-0F15-C722-FB75-0655200880D3}"/>
          </ac:picMkLst>
        </pc:picChg>
        <pc:picChg chg="add mod">
          <ac:chgData name="Yuri Venturini" userId="450893ec-f9d6-40a6-af6d-1724d54864bb" providerId="ADAL" clId="{849E659C-F0CD-4458-B69A-D780198722E0}" dt="2024-06-05T07:40:41.339" v="1456" actId="1037"/>
          <ac:picMkLst>
            <pc:docMk/>
            <pc:sldMk cId="1699732702" sldId="647"/>
            <ac:picMk id="9" creationId="{20F38188-016A-4981-18CA-932E2A13F77B}"/>
          </ac:picMkLst>
        </pc:picChg>
        <pc:picChg chg="del">
          <ac:chgData name="Yuri Venturini" userId="450893ec-f9d6-40a6-af6d-1724d54864bb" providerId="ADAL" clId="{849E659C-F0CD-4458-B69A-D780198722E0}" dt="2024-06-03T14:54:49.127" v="744" actId="478"/>
          <ac:picMkLst>
            <pc:docMk/>
            <pc:sldMk cId="1699732702" sldId="647"/>
            <ac:picMk id="10" creationId="{DBADDD6D-ABBD-6408-1013-5E59B76DEFD4}"/>
          </ac:picMkLst>
        </pc:picChg>
      </pc:sldChg>
      <pc:sldChg chg="modSp add mod">
        <pc:chgData name="Yuri Venturini" userId="450893ec-f9d6-40a6-af6d-1724d54864bb" providerId="ADAL" clId="{849E659C-F0CD-4458-B69A-D780198722E0}" dt="2024-06-03T15:46:04.571" v="1371" actId="20577"/>
        <pc:sldMkLst>
          <pc:docMk/>
          <pc:sldMk cId="1832676846" sldId="648"/>
        </pc:sldMkLst>
        <pc:spChg chg="mod">
          <ac:chgData name="Yuri Venturini" userId="450893ec-f9d6-40a6-af6d-1724d54864bb" providerId="ADAL" clId="{849E659C-F0CD-4458-B69A-D780198722E0}" dt="2024-06-03T15:46:04.571" v="1371" actId="20577"/>
          <ac:spMkLst>
            <pc:docMk/>
            <pc:sldMk cId="1832676846" sldId="648"/>
            <ac:spMk id="4" creationId="{9DCEE5AF-0B91-4F21-8E15-79C8BEC6DC15}"/>
          </ac:spMkLst>
        </pc:spChg>
        <pc:spChg chg="mod">
          <ac:chgData name="Yuri Venturini" userId="450893ec-f9d6-40a6-af6d-1724d54864bb" providerId="ADAL" clId="{849E659C-F0CD-4458-B69A-D780198722E0}" dt="2024-06-03T15:45:10.076" v="1362" actId="120"/>
          <ac:spMkLst>
            <pc:docMk/>
            <pc:sldMk cId="1832676846" sldId="648"/>
            <ac:spMk id="5" creationId="{06916A01-2825-48D2-844C-634385A2E7D0}"/>
          </ac:spMkLst>
        </pc:spChg>
        <pc:spChg chg="mod">
          <ac:chgData name="Yuri Venturini" userId="450893ec-f9d6-40a6-af6d-1724d54864bb" providerId="ADAL" clId="{849E659C-F0CD-4458-B69A-D780198722E0}" dt="2024-06-03T15:45:23.821" v="1364" actId="1076"/>
          <ac:spMkLst>
            <pc:docMk/>
            <pc:sldMk cId="1832676846" sldId="648"/>
            <ac:spMk id="9" creationId="{7602D7E5-7BB0-D2D1-229B-51C6438C3315}"/>
          </ac:spMkLst>
        </pc:spChg>
      </pc:sldChg>
      <pc:sldChg chg="del ord">
        <pc:chgData name="Yuri Venturini" userId="450893ec-f9d6-40a6-af6d-1724d54864bb" providerId="ADAL" clId="{849E659C-F0CD-4458-B69A-D780198722E0}" dt="2024-06-03T15:44:18.336" v="1350" actId="2696"/>
        <pc:sldMkLst>
          <pc:docMk/>
          <pc:sldMk cId="2537237291" sldId="648"/>
        </pc:sldMkLst>
      </pc:sldChg>
      <pc:sldChg chg="addSp delSp modSp mod ord">
        <pc:chgData name="Yuri Venturini" userId="450893ec-f9d6-40a6-af6d-1724d54864bb" providerId="ADAL" clId="{849E659C-F0CD-4458-B69A-D780198722E0}" dt="2024-06-03T09:27:06.418" v="567" actId="1076"/>
        <pc:sldMkLst>
          <pc:docMk/>
          <pc:sldMk cId="2942584671" sldId="649"/>
        </pc:sldMkLst>
        <pc:spChg chg="add del mod">
          <ac:chgData name="Yuri Venturini" userId="450893ec-f9d6-40a6-af6d-1724d54864bb" providerId="ADAL" clId="{849E659C-F0CD-4458-B69A-D780198722E0}" dt="2024-06-03T09:18:39.181" v="532" actId="478"/>
          <ac:spMkLst>
            <pc:docMk/>
            <pc:sldMk cId="2942584671" sldId="649"/>
            <ac:spMk id="2" creationId="{5DFF121B-AD45-BB1F-ED79-65426955DDFB}"/>
          </ac:spMkLst>
        </pc:spChg>
        <pc:spChg chg="mod">
          <ac:chgData name="Yuri Venturini" userId="450893ec-f9d6-40a6-af6d-1724d54864bb" providerId="ADAL" clId="{849E659C-F0CD-4458-B69A-D780198722E0}" dt="2024-06-03T09:19:21.225" v="556" actId="113"/>
          <ac:spMkLst>
            <pc:docMk/>
            <pc:sldMk cId="2942584671" sldId="649"/>
            <ac:spMk id="18" creationId="{9DCEE5AF-0B91-4F21-8E15-79C8BEC6DC15}"/>
          </ac:spMkLst>
        </pc:spChg>
        <pc:spChg chg="mod">
          <ac:chgData name="Yuri Venturini" userId="450893ec-f9d6-40a6-af6d-1724d54864bb" providerId="ADAL" clId="{849E659C-F0CD-4458-B69A-D780198722E0}" dt="2024-06-03T09:27:06.418" v="567" actId="1076"/>
          <ac:spMkLst>
            <pc:docMk/>
            <pc:sldMk cId="2942584671" sldId="649"/>
            <ac:spMk id="23" creationId="{FA71E5A6-846A-F70D-A69B-8D7B75B91C89}"/>
          </ac:spMkLst>
        </pc:spChg>
        <pc:spChg chg="del mod">
          <ac:chgData name="Yuri Venturini" userId="450893ec-f9d6-40a6-af6d-1724d54864bb" providerId="ADAL" clId="{849E659C-F0CD-4458-B69A-D780198722E0}" dt="2024-06-03T09:26:59.240" v="565" actId="478"/>
          <ac:spMkLst>
            <pc:docMk/>
            <pc:sldMk cId="2942584671" sldId="649"/>
            <ac:spMk id="24" creationId="{E6AB0D32-80AE-27C4-D2CA-829B38079352}"/>
          </ac:spMkLst>
        </pc:spChg>
        <pc:spChg chg="mod">
          <ac:chgData name="Yuri Venturini" userId="450893ec-f9d6-40a6-af6d-1724d54864bb" providerId="ADAL" clId="{849E659C-F0CD-4458-B69A-D780198722E0}" dt="2024-06-03T09:17:37.749" v="527" actId="255"/>
          <ac:spMkLst>
            <pc:docMk/>
            <pc:sldMk cId="2942584671" sldId="649"/>
            <ac:spMk id="71" creationId="{BFAE2CC2-6301-445F-8CB2-3A609F991B0C}"/>
          </ac:spMkLst>
        </pc:spChg>
        <pc:grpChg chg="add mod">
          <ac:chgData name="Yuri Venturini" userId="450893ec-f9d6-40a6-af6d-1724d54864bb" providerId="ADAL" clId="{849E659C-F0CD-4458-B69A-D780198722E0}" dt="2024-06-03T09:18:53.131" v="535" actId="1076"/>
          <ac:grpSpMkLst>
            <pc:docMk/>
            <pc:sldMk cId="2942584671" sldId="649"/>
            <ac:grpSpMk id="3" creationId="{02FE5DD5-2205-83BC-0F87-B8D52715667F}"/>
          </ac:grpSpMkLst>
        </pc:grpChg>
        <pc:grpChg chg="del">
          <ac:chgData name="Yuri Venturini" userId="450893ec-f9d6-40a6-af6d-1724d54864bb" providerId="ADAL" clId="{849E659C-F0CD-4458-B69A-D780198722E0}" dt="2024-06-03T09:18:33.132" v="529" actId="478"/>
          <ac:grpSpMkLst>
            <pc:docMk/>
            <pc:sldMk cId="2942584671" sldId="649"/>
            <ac:grpSpMk id="6" creationId="{78CC8D87-79FB-49AD-8F97-7956A0D15F85}"/>
          </ac:grpSpMkLst>
        </pc:grpChg>
        <pc:picChg chg="mod">
          <ac:chgData name="Yuri Venturini" userId="450893ec-f9d6-40a6-af6d-1724d54864bb" providerId="ADAL" clId="{849E659C-F0CD-4458-B69A-D780198722E0}" dt="2024-06-03T09:18:33.634" v="530"/>
          <ac:picMkLst>
            <pc:docMk/>
            <pc:sldMk cId="2942584671" sldId="649"/>
            <ac:picMk id="4" creationId="{35CFE8BF-06A2-4B52-9062-E147CFCB4C2D}"/>
          </ac:picMkLst>
        </pc:picChg>
        <pc:picChg chg="mod">
          <ac:chgData name="Yuri Venturini" userId="450893ec-f9d6-40a6-af6d-1724d54864bb" providerId="ADAL" clId="{849E659C-F0CD-4458-B69A-D780198722E0}" dt="2024-06-03T09:18:33.634" v="530"/>
          <ac:picMkLst>
            <pc:docMk/>
            <pc:sldMk cId="2942584671" sldId="649"/>
            <ac:picMk id="8" creationId="{3AED600D-0296-FF9A-3690-CA7367379957}"/>
          </ac:picMkLst>
        </pc:picChg>
        <pc:cxnChg chg="mod">
          <ac:chgData name="Yuri Venturini" userId="450893ec-f9d6-40a6-af6d-1724d54864bb" providerId="ADAL" clId="{849E659C-F0CD-4458-B69A-D780198722E0}" dt="2024-06-03T09:18:33.634" v="530"/>
          <ac:cxnSpMkLst>
            <pc:docMk/>
            <pc:sldMk cId="2942584671" sldId="649"/>
            <ac:cxnSpMk id="7" creationId="{E2941D57-FE0B-477B-B3C1-5948F1CDE252}"/>
          </ac:cxnSpMkLst>
        </pc:cxnChg>
        <pc:cxnChg chg="mod">
          <ac:chgData name="Yuri Venturini" userId="450893ec-f9d6-40a6-af6d-1724d54864bb" providerId="ADAL" clId="{849E659C-F0CD-4458-B69A-D780198722E0}" dt="2024-06-03T09:18:33.132" v="529" actId="478"/>
          <ac:cxnSpMkLst>
            <pc:docMk/>
            <pc:sldMk cId="2942584671" sldId="649"/>
            <ac:cxnSpMk id="21" creationId="{3271A5CD-856E-4DC1-AC62-DD4641747887}"/>
          </ac:cxnSpMkLst>
        </pc:cxnChg>
      </pc:sldChg>
      <pc:sldChg chg="modSp mod ord">
        <pc:chgData name="Yuri Venturini" userId="450893ec-f9d6-40a6-af6d-1724d54864bb" providerId="ADAL" clId="{849E659C-F0CD-4458-B69A-D780198722E0}" dt="2024-06-03T14:57:35.331" v="770" actId="1076"/>
        <pc:sldMkLst>
          <pc:docMk/>
          <pc:sldMk cId="3704304738" sldId="650"/>
        </pc:sldMkLst>
        <pc:spChg chg="mod">
          <ac:chgData name="Yuri Venturini" userId="450893ec-f9d6-40a6-af6d-1724d54864bb" providerId="ADAL" clId="{849E659C-F0CD-4458-B69A-D780198722E0}" dt="2024-06-03T14:57:35.331" v="770" actId="1076"/>
          <ac:spMkLst>
            <pc:docMk/>
            <pc:sldMk cId="3704304738" sldId="650"/>
            <ac:spMk id="71" creationId="{BFAE2CC2-6301-445F-8CB2-3A609F991B0C}"/>
          </ac:spMkLst>
        </pc:spChg>
      </pc:sldChg>
      <pc:sldChg chg="addSp delSp modSp mod modNotesTx">
        <pc:chgData name="Yuri Venturini" userId="450893ec-f9d6-40a6-af6d-1724d54864bb" providerId="ADAL" clId="{849E659C-F0CD-4458-B69A-D780198722E0}" dt="2024-06-03T15:12:45.551" v="849" actId="1076"/>
        <pc:sldMkLst>
          <pc:docMk/>
          <pc:sldMk cId="4198639769" sldId="651"/>
        </pc:sldMkLst>
        <pc:spChg chg="add del mod">
          <ac:chgData name="Yuri Venturini" userId="450893ec-f9d6-40a6-af6d-1724d54864bb" providerId="ADAL" clId="{849E659C-F0CD-4458-B69A-D780198722E0}" dt="2024-06-03T15:11:49.020" v="834"/>
          <ac:spMkLst>
            <pc:docMk/>
            <pc:sldMk cId="4198639769" sldId="651"/>
            <ac:spMk id="3" creationId="{263710B6-B903-F967-D1EE-C3AFEFC9BF9D}"/>
          </ac:spMkLst>
        </pc:spChg>
        <pc:spChg chg="mod">
          <ac:chgData name="Yuri Venturini" userId="450893ec-f9d6-40a6-af6d-1724d54864bb" providerId="ADAL" clId="{849E659C-F0CD-4458-B69A-D780198722E0}" dt="2024-06-03T15:12:45.551" v="849" actId="1076"/>
          <ac:spMkLst>
            <pc:docMk/>
            <pc:sldMk cId="4198639769" sldId="651"/>
            <ac:spMk id="9" creationId="{7449B8D8-05B8-9D46-DB54-290744EF81EE}"/>
          </ac:spMkLst>
        </pc:spChg>
        <pc:spChg chg="mod">
          <ac:chgData name="Yuri Venturini" userId="450893ec-f9d6-40a6-af6d-1724d54864bb" providerId="ADAL" clId="{849E659C-F0CD-4458-B69A-D780198722E0}" dt="2024-06-03T15:12:45.551" v="849" actId="1076"/>
          <ac:spMkLst>
            <pc:docMk/>
            <pc:sldMk cId="4198639769" sldId="651"/>
            <ac:spMk id="17" creationId="{1C355F2C-F4E0-A1CE-D79D-D91006B23757}"/>
          </ac:spMkLst>
        </pc:spChg>
        <pc:spChg chg="mod">
          <ac:chgData name="Yuri Venturini" userId="450893ec-f9d6-40a6-af6d-1724d54864bb" providerId="ADAL" clId="{849E659C-F0CD-4458-B69A-D780198722E0}" dt="2024-06-03T15:12:35.566" v="846" actId="1076"/>
          <ac:spMkLst>
            <pc:docMk/>
            <pc:sldMk cId="4198639769" sldId="651"/>
            <ac:spMk id="24" creationId="{4EA1791F-F836-E6C3-DD21-2FD3AA8434B1}"/>
          </ac:spMkLst>
        </pc:spChg>
        <pc:spChg chg="mod">
          <ac:chgData name="Yuri Venturini" userId="450893ec-f9d6-40a6-af6d-1724d54864bb" providerId="ADAL" clId="{849E659C-F0CD-4458-B69A-D780198722E0}" dt="2024-06-03T15:12:19.989" v="843" actId="1076"/>
          <ac:spMkLst>
            <pc:docMk/>
            <pc:sldMk cId="4198639769" sldId="651"/>
            <ac:spMk id="25" creationId="{241B9A23-DC12-7DE9-8040-174A74E4E71A}"/>
          </ac:spMkLst>
        </pc:spChg>
        <pc:grpChg chg="add mod">
          <ac:chgData name="Yuri Venturini" userId="450893ec-f9d6-40a6-af6d-1724d54864bb" providerId="ADAL" clId="{849E659C-F0CD-4458-B69A-D780198722E0}" dt="2024-06-03T15:12:35.566" v="846" actId="1076"/>
          <ac:grpSpMkLst>
            <pc:docMk/>
            <pc:sldMk cId="4198639769" sldId="651"/>
            <ac:grpSpMk id="4" creationId="{A9AD3B01-CC78-9601-F0F7-8CB5654FCC11}"/>
          </ac:grpSpMkLst>
        </pc:grpChg>
        <pc:grpChg chg="add mod">
          <ac:chgData name="Yuri Venturini" userId="450893ec-f9d6-40a6-af6d-1724d54864bb" providerId="ADAL" clId="{849E659C-F0CD-4458-B69A-D780198722E0}" dt="2024-06-03T15:12:19.989" v="843" actId="1076"/>
          <ac:grpSpMkLst>
            <pc:docMk/>
            <pc:sldMk cId="4198639769" sldId="651"/>
            <ac:grpSpMk id="5" creationId="{C81D6A75-C1CA-993C-9B56-F79FD4275DF1}"/>
          </ac:grpSpMkLst>
        </pc:grpChg>
        <pc:picChg chg="mod">
          <ac:chgData name="Yuri Venturini" userId="450893ec-f9d6-40a6-af6d-1724d54864bb" providerId="ADAL" clId="{849E659C-F0CD-4458-B69A-D780198722E0}" dt="2024-06-03T15:12:35.566" v="846" actId="1076"/>
          <ac:picMkLst>
            <pc:docMk/>
            <pc:sldMk cId="4198639769" sldId="651"/>
            <ac:picMk id="12" creationId="{CA3F9B86-E717-94E9-5CE4-CA9FF5556202}"/>
          </ac:picMkLst>
        </pc:picChg>
        <pc:picChg chg="mod">
          <ac:chgData name="Yuri Venturini" userId="450893ec-f9d6-40a6-af6d-1724d54864bb" providerId="ADAL" clId="{849E659C-F0CD-4458-B69A-D780198722E0}" dt="2024-06-03T15:12:19.989" v="843" actId="1076"/>
          <ac:picMkLst>
            <pc:docMk/>
            <pc:sldMk cId="4198639769" sldId="651"/>
            <ac:picMk id="14" creationId="{003C7817-7B97-AC3C-D957-CC8CF47BC383}"/>
          </ac:picMkLst>
        </pc:picChg>
      </pc:sldChg>
      <pc:sldChg chg="modSp mod">
        <pc:chgData name="Yuri Venturini" userId="450893ec-f9d6-40a6-af6d-1724d54864bb" providerId="ADAL" clId="{849E659C-F0CD-4458-B69A-D780198722E0}" dt="2024-06-03T15:47:20.887" v="1420" actId="20577"/>
        <pc:sldMkLst>
          <pc:docMk/>
          <pc:sldMk cId="3531439080" sldId="653"/>
        </pc:sldMkLst>
        <pc:spChg chg="mod">
          <ac:chgData name="Yuri Venturini" userId="450893ec-f9d6-40a6-af6d-1724d54864bb" providerId="ADAL" clId="{849E659C-F0CD-4458-B69A-D780198722E0}" dt="2024-06-03T15:47:20.887" v="1420" actId="20577"/>
          <ac:spMkLst>
            <pc:docMk/>
            <pc:sldMk cId="3531439080" sldId="653"/>
            <ac:spMk id="2" creationId="{16AAD5D0-3A01-1427-E967-E4F88D0DDF97}"/>
          </ac:spMkLst>
        </pc:spChg>
      </pc:sldChg>
      <pc:sldChg chg="ord">
        <pc:chgData name="Yuri Venturini" userId="450893ec-f9d6-40a6-af6d-1724d54864bb" providerId="ADAL" clId="{849E659C-F0CD-4458-B69A-D780198722E0}" dt="2024-06-03T09:15:39.185" v="515"/>
        <pc:sldMkLst>
          <pc:docMk/>
          <pc:sldMk cId="2795068566" sldId="655"/>
        </pc:sldMkLst>
      </pc:sldChg>
      <pc:sldChg chg="addSp delSp modSp add mod">
        <pc:chgData name="Yuri Venturini" userId="450893ec-f9d6-40a6-af6d-1724d54864bb" providerId="ADAL" clId="{849E659C-F0CD-4458-B69A-D780198722E0}" dt="2024-06-03T07:49:01.855" v="146" actId="1076"/>
        <pc:sldMkLst>
          <pc:docMk/>
          <pc:sldMk cId="3329276502" sldId="656"/>
        </pc:sldMkLst>
        <pc:spChg chg="mod">
          <ac:chgData name="Yuri Venturini" userId="450893ec-f9d6-40a6-af6d-1724d54864bb" providerId="ADAL" clId="{849E659C-F0CD-4458-B69A-D780198722E0}" dt="2024-06-03T07:48:16.321" v="106" actId="1076"/>
          <ac:spMkLst>
            <pc:docMk/>
            <pc:sldMk cId="3329276502" sldId="656"/>
            <ac:spMk id="10" creationId="{1DFA4C3B-DB83-F53B-BE27-BF83F3880098}"/>
          </ac:spMkLst>
        </pc:spChg>
        <pc:spChg chg="mod">
          <ac:chgData name="Yuri Venturini" userId="450893ec-f9d6-40a6-af6d-1724d54864bb" providerId="ADAL" clId="{849E659C-F0CD-4458-B69A-D780198722E0}" dt="2024-06-03T07:48:12.880" v="105" actId="1076"/>
          <ac:spMkLst>
            <pc:docMk/>
            <pc:sldMk cId="3329276502" sldId="656"/>
            <ac:spMk id="11" creationId="{01DE9B28-C4F9-B2E2-1E87-0567F35E8B29}"/>
          </ac:spMkLst>
        </pc:spChg>
        <pc:picChg chg="add mod">
          <ac:chgData name="Yuri Venturini" userId="450893ec-f9d6-40a6-af6d-1724d54864bb" providerId="ADAL" clId="{849E659C-F0CD-4458-B69A-D780198722E0}" dt="2024-06-03T07:48:38.797" v="144" actId="29295"/>
          <ac:picMkLst>
            <pc:docMk/>
            <pc:sldMk cId="3329276502" sldId="656"/>
            <ac:picMk id="3" creationId="{70D4F9E0-5F6B-AAC6-60A7-1550D4810EE5}"/>
          </ac:picMkLst>
        </pc:picChg>
        <pc:picChg chg="del">
          <ac:chgData name="Yuri Venturini" userId="450893ec-f9d6-40a6-af6d-1724d54864bb" providerId="ADAL" clId="{849E659C-F0CD-4458-B69A-D780198722E0}" dt="2024-06-03T07:45:58.783" v="2" actId="478"/>
          <ac:picMkLst>
            <pc:docMk/>
            <pc:sldMk cId="3329276502" sldId="656"/>
            <ac:picMk id="5" creationId="{9DA7A9B3-8413-B13F-B89B-C44A6EA0340F}"/>
          </ac:picMkLst>
        </pc:picChg>
        <pc:picChg chg="mod">
          <ac:chgData name="Yuri Venturini" userId="450893ec-f9d6-40a6-af6d-1724d54864bb" providerId="ADAL" clId="{849E659C-F0CD-4458-B69A-D780198722E0}" dt="2024-06-03T07:47:25.739" v="97" actId="1076"/>
          <ac:picMkLst>
            <pc:docMk/>
            <pc:sldMk cId="3329276502" sldId="656"/>
            <ac:picMk id="8" creationId="{E23A6295-B145-1158-BA26-AB69E0607BFE}"/>
          </ac:picMkLst>
        </pc:picChg>
        <pc:picChg chg="mod">
          <ac:chgData name="Yuri Venturini" userId="450893ec-f9d6-40a6-af6d-1724d54864bb" providerId="ADAL" clId="{849E659C-F0CD-4458-B69A-D780198722E0}" dt="2024-06-03T07:49:01.855" v="146" actId="1076"/>
          <ac:picMkLst>
            <pc:docMk/>
            <pc:sldMk cId="3329276502" sldId="656"/>
            <ac:picMk id="14" creationId="{F0D173C3-B0CB-6DE6-E155-A9BA0B819A81}"/>
          </ac:picMkLst>
        </pc:picChg>
      </pc:sldChg>
      <pc:sldChg chg="addSp delSp modSp add mod ord modClrScheme chgLayout">
        <pc:chgData name="Yuri Venturini" userId="450893ec-f9d6-40a6-af6d-1724d54864bb" providerId="ADAL" clId="{849E659C-F0CD-4458-B69A-D780198722E0}" dt="2024-06-11T09:27:24.538" v="1458"/>
        <pc:sldMkLst>
          <pc:docMk/>
          <pc:sldMk cId="3170516924" sldId="667"/>
        </pc:sldMkLst>
        <pc:spChg chg="mod ord">
          <ac:chgData name="Yuri Venturini" userId="450893ec-f9d6-40a6-af6d-1724d54864bb" providerId="ADAL" clId="{849E659C-F0CD-4458-B69A-D780198722E0}" dt="2024-06-03T15:40:01.940" v="1194" actId="700"/>
          <ac:spMkLst>
            <pc:docMk/>
            <pc:sldMk cId="3170516924" sldId="667"/>
            <ac:spMk id="2" creationId="{CE90E809-CC55-9B1E-FC07-19E414D1AC77}"/>
          </ac:spMkLst>
        </pc:spChg>
        <pc:spChg chg="mod">
          <ac:chgData name="Yuri Venturini" userId="450893ec-f9d6-40a6-af6d-1724d54864bb" providerId="ADAL" clId="{849E659C-F0CD-4458-B69A-D780198722E0}" dt="2024-06-03T15:40:55.968" v="1202" actId="255"/>
          <ac:spMkLst>
            <pc:docMk/>
            <pc:sldMk cId="3170516924" sldId="667"/>
            <ac:spMk id="3" creationId="{071E70C0-9411-A2DB-AACF-05A74E523532}"/>
          </ac:spMkLst>
        </pc:spChg>
        <pc:spChg chg="add del mod ord">
          <ac:chgData name="Yuri Venturini" userId="450893ec-f9d6-40a6-af6d-1724d54864bb" providerId="ADAL" clId="{849E659C-F0CD-4458-B69A-D780198722E0}" dt="2024-06-03T15:40:04.861" v="1195" actId="478"/>
          <ac:spMkLst>
            <pc:docMk/>
            <pc:sldMk cId="3170516924" sldId="667"/>
            <ac:spMk id="4" creationId="{999FE667-84BB-C0FE-83C5-DB2B5230FC93}"/>
          </ac:spMkLst>
        </pc:spChg>
        <pc:spChg chg="add mod">
          <ac:chgData name="Yuri Venturini" userId="450893ec-f9d6-40a6-af6d-1724d54864bb" providerId="ADAL" clId="{849E659C-F0CD-4458-B69A-D780198722E0}" dt="2024-06-03T15:40:11.019" v="1196"/>
          <ac:spMkLst>
            <pc:docMk/>
            <pc:sldMk cId="3170516924" sldId="667"/>
            <ac:spMk id="6" creationId="{297FE908-1871-C873-3AEE-F7E3CA4C3474}"/>
          </ac:spMkLst>
        </pc:spChg>
        <pc:spChg chg="add mod">
          <ac:chgData name="Yuri Venturini" userId="450893ec-f9d6-40a6-af6d-1724d54864bb" providerId="ADAL" clId="{849E659C-F0CD-4458-B69A-D780198722E0}" dt="2024-06-03T15:40:11.019" v="1196"/>
          <ac:spMkLst>
            <pc:docMk/>
            <pc:sldMk cId="3170516924" sldId="667"/>
            <ac:spMk id="7" creationId="{47839576-D89A-AE3B-1638-01EDD6554338}"/>
          </ac:spMkLst>
        </pc:spChg>
      </pc:sldChg>
      <pc:sldChg chg="addSp delSp modSp add mod ord modClrScheme chgLayout">
        <pc:chgData name="Yuri Venturini" userId="450893ec-f9d6-40a6-af6d-1724d54864bb" providerId="ADAL" clId="{849E659C-F0CD-4458-B69A-D780198722E0}" dt="2024-06-11T09:27:24.538" v="1458"/>
        <pc:sldMkLst>
          <pc:docMk/>
          <pc:sldMk cId="1560226980" sldId="668"/>
        </pc:sldMkLst>
        <pc:spChg chg="mod ord">
          <ac:chgData name="Yuri Venturini" userId="450893ec-f9d6-40a6-af6d-1724d54864bb" providerId="ADAL" clId="{849E659C-F0CD-4458-B69A-D780198722E0}" dt="2024-06-03T15:40:17.134" v="1198" actId="700"/>
          <ac:spMkLst>
            <pc:docMk/>
            <pc:sldMk cId="1560226980" sldId="668"/>
            <ac:spMk id="2" creationId="{D40911D3-CBD7-16BC-FC25-AF630504FF07}"/>
          </ac:spMkLst>
        </pc:spChg>
        <pc:spChg chg="mod">
          <ac:chgData name="Yuri Venturini" userId="450893ec-f9d6-40a6-af6d-1724d54864bb" providerId="ADAL" clId="{849E659C-F0CD-4458-B69A-D780198722E0}" dt="2024-06-03T15:41:10.090" v="1204" actId="255"/>
          <ac:spMkLst>
            <pc:docMk/>
            <pc:sldMk cId="1560226980" sldId="668"/>
            <ac:spMk id="3" creationId="{54161989-029D-DAAF-9A38-41CFAAF82E1B}"/>
          </ac:spMkLst>
        </pc:spChg>
        <pc:spChg chg="mod">
          <ac:chgData name="Yuri Venturini" userId="450893ec-f9d6-40a6-af6d-1724d54864bb" providerId="ADAL" clId="{849E659C-F0CD-4458-B69A-D780198722E0}" dt="2024-06-03T15:41:15.241" v="1206" actId="1076"/>
          <ac:spMkLst>
            <pc:docMk/>
            <pc:sldMk cId="1560226980" sldId="668"/>
            <ac:spMk id="4" creationId="{9B2D7B19-89BC-C651-ADD5-57A570498D24}"/>
          </ac:spMkLst>
        </pc:spChg>
        <pc:spChg chg="add mod">
          <ac:chgData name="Yuri Venturini" userId="450893ec-f9d6-40a6-af6d-1724d54864bb" providerId="ADAL" clId="{849E659C-F0CD-4458-B69A-D780198722E0}" dt="2024-06-03T15:40:12.685" v="1197"/>
          <ac:spMkLst>
            <pc:docMk/>
            <pc:sldMk cId="1560226980" sldId="668"/>
            <ac:spMk id="5" creationId="{9361B091-898C-CBB5-DEFA-5E0315C75F5F}"/>
          </ac:spMkLst>
        </pc:spChg>
        <pc:spChg chg="add mod ord">
          <ac:chgData name="Yuri Venturini" userId="450893ec-f9d6-40a6-af6d-1724d54864bb" providerId="ADAL" clId="{849E659C-F0CD-4458-B69A-D780198722E0}" dt="2024-06-03T15:40:17.134" v="1198" actId="700"/>
          <ac:spMkLst>
            <pc:docMk/>
            <pc:sldMk cId="1560226980" sldId="668"/>
            <ac:spMk id="6" creationId="{7790DC39-FFFA-0A36-9C3D-3F125412C182}"/>
          </ac:spMkLst>
        </pc:spChg>
        <pc:spChg chg="add del mod ord">
          <ac:chgData name="Yuri Venturini" userId="450893ec-f9d6-40a6-af6d-1724d54864bb" providerId="ADAL" clId="{849E659C-F0CD-4458-B69A-D780198722E0}" dt="2024-06-03T15:40:21.180" v="1199" actId="478"/>
          <ac:spMkLst>
            <pc:docMk/>
            <pc:sldMk cId="1560226980" sldId="668"/>
            <ac:spMk id="7" creationId="{991A8035-A08B-55EF-E091-55F7B65DFA58}"/>
          </ac:spMkLst>
        </pc:spChg>
      </pc:sldChg>
      <pc:sldChg chg="addSp delSp modSp add">
        <pc:chgData name="Yuri Venturini" userId="450893ec-f9d6-40a6-af6d-1724d54864bb" providerId="ADAL" clId="{849E659C-F0CD-4458-B69A-D780198722E0}" dt="2024-06-03T07:51:24.758" v="169" actId="21"/>
        <pc:sldMkLst>
          <pc:docMk/>
          <pc:sldMk cId="633897708" sldId="669"/>
        </pc:sldMkLst>
        <pc:spChg chg="add del mod">
          <ac:chgData name="Yuri Venturini" userId="450893ec-f9d6-40a6-af6d-1724d54864bb" providerId="ADAL" clId="{849E659C-F0CD-4458-B69A-D780198722E0}" dt="2024-06-03T07:51:24.758" v="169" actId="21"/>
          <ac:spMkLst>
            <pc:docMk/>
            <pc:sldMk cId="633897708" sldId="669"/>
            <ac:spMk id="8" creationId="{CD2E375B-9C43-8E09-DBD8-D0ACB454D724}"/>
          </ac:spMkLst>
        </pc:spChg>
        <pc:spChg chg="add del mod">
          <ac:chgData name="Yuri Venturini" userId="450893ec-f9d6-40a6-af6d-1724d54864bb" providerId="ADAL" clId="{849E659C-F0CD-4458-B69A-D780198722E0}" dt="2024-06-03T07:51:24.758" v="169" actId="21"/>
          <ac:spMkLst>
            <pc:docMk/>
            <pc:sldMk cId="633897708" sldId="669"/>
            <ac:spMk id="12" creationId="{F68D8942-7B50-A6EB-49FE-D0F967E31E3D}"/>
          </ac:spMkLst>
        </pc:spChg>
        <pc:picChg chg="add del mod">
          <ac:chgData name="Yuri Venturini" userId="450893ec-f9d6-40a6-af6d-1724d54864bb" providerId="ADAL" clId="{849E659C-F0CD-4458-B69A-D780198722E0}" dt="2024-06-03T07:51:24.758" v="169" actId="21"/>
          <ac:picMkLst>
            <pc:docMk/>
            <pc:sldMk cId="633897708" sldId="669"/>
            <ac:picMk id="5" creationId="{5CF530D7-5C41-8689-4297-8CE822DE3FB5}"/>
          </ac:picMkLst>
        </pc:picChg>
      </pc:sldChg>
      <pc:sldChg chg="modSp add mod">
        <pc:chgData name="Yuri Venturini" userId="450893ec-f9d6-40a6-af6d-1724d54864bb" providerId="ADAL" clId="{849E659C-F0CD-4458-B69A-D780198722E0}" dt="2024-06-19T08:16:01.906" v="1460" actId="20577"/>
        <pc:sldMkLst>
          <pc:docMk/>
          <pc:sldMk cId="1823083656" sldId="739"/>
        </pc:sldMkLst>
        <pc:spChg chg="mod">
          <ac:chgData name="Yuri Venturini" userId="450893ec-f9d6-40a6-af6d-1724d54864bb" providerId="ADAL" clId="{849E659C-F0CD-4458-B69A-D780198722E0}" dt="2024-06-19T08:16:01.906" v="1460" actId="20577"/>
          <ac:spMkLst>
            <pc:docMk/>
            <pc:sldMk cId="1823083656" sldId="739"/>
            <ac:spMk id="3" creationId="{2A40988A-DBD4-4B3F-A0C0-D71C1ABEE243}"/>
          </ac:spMkLst>
        </pc:spChg>
      </pc:sldChg>
      <pc:sldChg chg="addSp delSp modSp add mod modAnim">
        <pc:chgData name="Yuri Venturini" userId="450893ec-f9d6-40a6-af6d-1724d54864bb" providerId="ADAL" clId="{849E659C-F0CD-4458-B69A-D780198722E0}" dt="2024-06-18T09:07:20.075" v="1459" actId="1076"/>
        <pc:sldMkLst>
          <pc:docMk/>
          <pc:sldMk cId="3865341791" sldId="740"/>
        </pc:sldMkLst>
        <pc:spChg chg="add del mod">
          <ac:chgData name="Yuri Venturini" userId="450893ec-f9d6-40a6-af6d-1724d54864bb" providerId="ADAL" clId="{849E659C-F0CD-4458-B69A-D780198722E0}" dt="2024-06-03T07:51:40.601" v="172" actId="478"/>
          <ac:spMkLst>
            <pc:docMk/>
            <pc:sldMk cId="3865341791" sldId="740"/>
            <ac:spMk id="6" creationId="{F68D8942-7B50-A6EB-49FE-D0F967E31E3D}"/>
          </ac:spMkLst>
        </pc:spChg>
        <pc:spChg chg="add del mod">
          <ac:chgData name="Yuri Venturini" userId="450893ec-f9d6-40a6-af6d-1724d54864bb" providerId="ADAL" clId="{849E659C-F0CD-4458-B69A-D780198722E0}" dt="2024-06-03T08:01:07.838" v="437" actId="478"/>
          <ac:spMkLst>
            <pc:docMk/>
            <pc:sldMk cId="3865341791" sldId="740"/>
            <ac:spMk id="7" creationId="{A3A7B3DE-30DA-EFA4-835E-AB93400E54D9}"/>
          </ac:spMkLst>
        </pc:spChg>
        <pc:spChg chg="add mod">
          <ac:chgData name="Yuri Venturini" userId="450893ec-f9d6-40a6-af6d-1724d54864bb" providerId="ADAL" clId="{849E659C-F0CD-4458-B69A-D780198722E0}" dt="2024-06-03T07:51:47.896" v="175" actId="1076"/>
          <ac:spMkLst>
            <pc:docMk/>
            <pc:sldMk cId="3865341791" sldId="740"/>
            <ac:spMk id="8" creationId="{CD2E375B-9C43-8E09-DBD8-D0ACB454D724}"/>
          </ac:spMkLst>
        </pc:spChg>
        <pc:spChg chg="del">
          <ac:chgData name="Yuri Venturini" userId="450893ec-f9d6-40a6-af6d-1724d54864bb" providerId="ADAL" clId="{849E659C-F0CD-4458-B69A-D780198722E0}" dt="2024-06-03T07:51:42.649" v="173" actId="478"/>
          <ac:spMkLst>
            <pc:docMk/>
            <pc:sldMk cId="3865341791" sldId="740"/>
            <ac:spMk id="158" creationId="{304CF256-46F0-3DEA-520F-27CD80FB93B3}"/>
          </ac:spMkLst>
        </pc:spChg>
        <pc:spChg chg="mod">
          <ac:chgData name="Yuri Venturini" userId="450893ec-f9d6-40a6-af6d-1724d54864bb" providerId="ADAL" clId="{849E659C-F0CD-4458-B69A-D780198722E0}" dt="2024-06-03T07:51:55.882" v="177" actId="1076"/>
          <ac:spMkLst>
            <pc:docMk/>
            <pc:sldMk cId="3865341791" sldId="740"/>
            <ac:spMk id="179" creationId="{4F3DB146-76DF-3440-F448-1EE90F4A911F}"/>
          </ac:spMkLst>
        </pc:spChg>
        <pc:picChg chg="add mod">
          <ac:chgData name="Yuri Venturini" userId="450893ec-f9d6-40a6-af6d-1724d54864bb" providerId="ADAL" clId="{849E659C-F0CD-4458-B69A-D780198722E0}" dt="2024-06-03T07:51:51.215" v="176" actId="1076"/>
          <ac:picMkLst>
            <pc:docMk/>
            <pc:sldMk cId="3865341791" sldId="740"/>
            <ac:picMk id="4" creationId="{5CF530D7-5C41-8689-4297-8CE822DE3FB5}"/>
          </ac:picMkLst>
        </pc:picChg>
        <pc:picChg chg="add del mod">
          <ac:chgData name="Yuri Venturini" userId="450893ec-f9d6-40a6-af6d-1724d54864bb" providerId="ADAL" clId="{849E659C-F0CD-4458-B69A-D780198722E0}" dt="2024-06-03T09:11:43.409" v="476" actId="478"/>
          <ac:picMkLst>
            <pc:docMk/>
            <pc:sldMk cId="3865341791" sldId="740"/>
            <ac:picMk id="9" creationId="{7CF83325-0CFF-66FC-DAAB-8D8432F6B20A}"/>
          </ac:picMkLst>
        </pc:picChg>
        <pc:picChg chg="add mod">
          <ac:chgData name="Yuri Venturini" userId="450893ec-f9d6-40a6-af6d-1724d54864bb" providerId="ADAL" clId="{849E659C-F0CD-4458-B69A-D780198722E0}" dt="2024-06-03T09:12:07.377" v="482" actId="1076"/>
          <ac:picMkLst>
            <pc:docMk/>
            <pc:sldMk cId="3865341791" sldId="740"/>
            <ac:picMk id="10" creationId="{4DBD110A-4AD8-3AE2-0346-74547CD94E6F}"/>
          </ac:picMkLst>
        </pc:picChg>
        <pc:picChg chg="add del mod">
          <ac:chgData name="Yuri Venturini" userId="450893ec-f9d6-40a6-af6d-1724d54864bb" providerId="ADAL" clId="{849E659C-F0CD-4458-B69A-D780198722E0}" dt="2024-06-03T09:12:46.275" v="496" actId="478"/>
          <ac:picMkLst>
            <pc:docMk/>
            <pc:sldMk cId="3865341791" sldId="740"/>
            <ac:picMk id="11" creationId="{21777655-F1B7-1A5C-1512-7EED41C80FF7}"/>
          </ac:picMkLst>
        </pc:picChg>
        <pc:picChg chg="add mod">
          <ac:chgData name="Yuri Venturini" userId="450893ec-f9d6-40a6-af6d-1724d54864bb" providerId="ADAL" clId="{849E659C-F0CD-4458-B69A-D780198722E0}" dt="2024-06-03T09:13:00.810" v="497"/>
          <ac:picMkLst>
            <pc:docMk/>
            <pc:sldMk cId="3865341791" sldId="740"/>
            <ac:picMk id="16" creationId="{51A379AB-5CB7-C0CA-4EC2-F054FB01C439}"/>
          </ac:picMkLst>
        </pc:picChg>
        <pc:picChg chg="add mod">
          <ac:chgData name="Yuri Venturini" userId="450893ec-f9d6-40a6-af6d-1724d54864bb" providerId="ADAL" clId="{849E659C-F0CD-4458-B69A-D780198722E0}" dt="2024-06-18T09:07:20.075" v="1459" actId="1076"/>
          <ac:picMkLst>
            <pc:docMk/>
            <pc:sldMk cId="3865341791" sldId="740"/>
            <ac:picMk id="19" creationId="{AB67D9CD-C96A-F432-B04D-56FC41EA275A}"/>
          </ac:picMkLst>
        </pc:picChg>
      </pc:sldChg>
      <pc:sldChg chg="addSp delSp modSp add mod ord">
        <pc:chgData name="Yuri Venturini" userId="450893ec-f9d6-40a6-af6d-1724d54864bb" providerId="ADAL" clId="{849E659C-F0CD-4458-B69A-D780198722E0}" dt="2024-06-03T15:46:45.238" v="1373" actId="208"/>
        <pc:sldMkLst>
          <pc:docMk/>
          <pc:sldMk cId="3208040378" sldId="741"/>
        </pc:sldMkLst>
        <pc:spChg chg="del">
          <ac:chgData name="Yuri Venturini" userId="450893ec-f9d6-40a6-af6d-1724d54864bb" providerId="ADAL" clId="{849E659C-F0CD-4458-B69A-D780198722E0}" dt="2024-06-03T09:16:48.945" v="522" actId="478"/>
          <ac:spMkLst>
            <pc:docMk/>
            <pc:sldMk cId="3208040378" sldId="741"/>
            <ac:spMk id="2" creationId="{7B6A47F8-C92C-48AC-A569-315279EFCF66}"/>
          </ac:spMkLst>
        </pc:spChg>
        <pc:spChg chg="del">
          <ac:chgData name="Yuri Venturini" userId="450893ec-f9d6-40a6-af6d-1724d54864bb" providerId="ADAL" clId="{849E659C-F0CD-4458-B69A-D780198722E0}" dt="2024-06-03T09:20:03.235" v="559" actId="478"/>
          <ac:spMkLst>
            <pc:docMk/>
            <pc:sldMk cId="3208040378" sldId="741"/>
            <ac:spMk id="3" creationId="{073BC150-2E7A-4F87-86AE-68E65B4D432C}"/>
          </ac:spMkLst>
        </pc:spChg>
        <pc:spChg chg="add mod">
          <ac:chgData name="Yuri Venturini" userId="450893ec-f9d6-40a6-af6d-1724d54864bb" providerId="ADAL" clId="{849E659C-F0CD-4458-B69A-D780198722E0}" dt="2024-06-03T09:17:42.541" v="528" actId="255"/>
          <ac:spMkLst>
            <pc:docMk/>
            <pc:sldMk cId="3208040378" sldId="741"/>
            <ac:spMk id="4" creationId="{E6EBB517-F071-FB58-6F26-C73222701654}"/>
          </ac:spMkLst>
        </pc:spChg>
        <pc:spChg chg="del">
          <ac:chgData name="Yuri Venturini" userId="450893ec-f9d6-40a6-af6d-1724d54864bb" providerId="ADAL" clId="{849E659C-F0CD-4458-B69A-D780198722E0}" dt="2024-06-03T09:30:05.281" v="583" actId="478"/>
          <ac:spMkLst>
            <pc:docMk/>
            <pc:sldMk cId="3208040378" sldId="741"/>
            <ac:spMk id="13" creationId="{48B0F5A3-DE70-4760-BEF2-85F8BEA37DD3}"/>
          </ac:spMkLst>
        </pc:spChg>
        <pc:spChg chg="add del mod">
          <ac:chgData name="Yuri Venturini" userId="450893ec-f9d6-40a6-af6d-1724d54864bb" providerId="ADAL" clId="{849E659C-F0CD-4458-B69A-D780198722E0}" dt="2024-06-03T09:16:51.716" v="523" actId="478"/>
          <ac:spMkLst>
            <pc:docMk/>
            <pc:sldMk cId="3208040378" sldId="741"/>
            <ac:spMk id="18" creationId="{F7BBD943-69F9-52AE-3E4F-1988BD1341F4}"/>
          </ac:spMkLst>
        </pc:spChg>
        <pc:spChg chg="add mod">
          <ac:chgData name="Yuri Venturini" userId="450893ec-f9d6-40a6-af6d-1724d54864bb" providerId="ADAL" clId="{849E659C-F0CD-4458-B69A-D780198722E0}" dt="2024-06-03T15:46:45.238" v="1373" actId="208"/>
          <ac:spMkLst>
            <pc:docMk/>
            <pc:sldMk cId="3208040378" sldId="741"/>
            <ac:spMk id="21" creationId="{2B7A2942-CEE1-0509-6746-00E3D0992581}"/>
          </ac:spMkLst>
        </pc:spChg>
        <pc:spChg chg="del">
          <ac:chgData name="Yuri Venturini" userId="450893ec-f9d6-40a6-af6d-1724d54864bb" providerId="ADAL" clId="{849E659C-F0CD-4458-B69A-D780198722E0}" dt="2024-06-03T09:19:59.877" v="558" actId="478"/>
          <ac:spMkLst>
            <pc:docMk/>
            <pc:sldMk cId="3208040378" sldId="741"/>
            <ac:spMk id="26" creationId="{5E36AC22-90C5-440B-9DB2-009D71A1D2A4}"/>
          </ac:spMkLst>
        </pc:spChg>
        <pc:spChg chg="del">
          <ac:chgData name="Yuri Venturini" userId="450893ec-f9d6-40a6-af6d-1724d54864bb" providerId="ADAL" clId="{849E659C-F0CD-4458-B69A-D780198722E0}" dt="2024-06-03T09:30:51.249" v="586" actId="478"/>
          <ac:spMkLst>
            <pc:docMk/>
            <pc:sldMk cId="3208040378" sldId="741"/>
            <ac:spMk id="28" creationId="{596143CA-8039-4D01-9906-A4DF8A385A27}"/>
          </ac:spMkLst>
        </pc:spChg>
        <pc:spChg chg="del mod">
          <ac:chgData name="Yuri Venturini" userId="450893ec-f9d6-40a6-af6d-1724d54864bb" providerId="ADAL" clId="{849E659C-F0CD-4458-B69A-D780198722E0}" dt="2024-06-03T09:32:24.177" v="598" actId="478"/>
          <ac:spMkLst>
            <pc:docMk/>
            <pc:sldMk cId="3208040378" sldId="741"/>
            <ac:spMk id="29" creationId="{8C22C853-B403-45C0-AD76-ACA1377EEA7D}"/>
          </ac:spMkLst>
        </pc:spChg>
        <pc:spChg chg="add mod">
          <ac:chgData name="Yuri Venturini" userId="450893ec-f9d6-40a6-af6d-1724d54864bb" providerId="ADAL" clId="{849E659C-F0CD-4458-B69A-D780198722E0}" dt="2024-06-03T15:05:50.717" v="822" actId="108"/>
          <ac:spMkLst>
            <pc:docMk/>
            <pc:sldMk cId="3208040378" sldId="741"/>
            <ac:spMk id="36" creationId="{39773894-48C3-1833-95E4-7D50FDFD8F0B}"/>
          </ac:spMkLst>
        </pc:spChg>
        <pc:grpChg chg="del">
          <ac:chgData name="Yuri Venturini" userId="450893ec-f9d6-40a6-af6d-1724d54864bb" providerId="ADAL" clId="{849E659C-F0CD-4458-B69A-D780198722E0}" dt="2024-06-03T09:19:58.061" v="557" actId="478"/>
          <ac:grpSpMkLst>
            <pc:docMk/>
            <pc:sldMk cId="3208040378" sldId="741"/>
            <ac:grpSpMk id="5" creationId="{B96478CA-6C75-3DFC-03D0-68703D8AE4C5}"/>
          </ac:grpSpMkLst>
        </pc:grpChg>
        <pc:picChg chg="del">
          <ac:chgData name="Yuri Venturini" userId="450893ec-f9d6-40a6-af6d-1724d54864bb" providerId="ADAL" clId="{849E659C-F0CD-4458-B69A-D780198722E0}" dt="2024-06-03T09:30:49.873" v="585" actId="478"/>
          <ac:picMkLst>
            <pc:docMk/>
            <pc:sldMk cId="3208040378" sldId="741"/>
            <ac:picMk id="8" creationId="{125D61CA-5125-4654-BA32-B22E17E5B2EE}"/>
          </ac:picMkLst>
        </pc:picChg>
        <pc:picChg chg="del">
          <ac:chgData name="Yuri Venturini" userId="450893ec-f9d6-40a6-af6d-1724d54864bb" providerId="ADAL" clId="{849E659C-F0CD-4458-B69A-D780198722E0}" dt="2024-06-03T09:32:25.192" v="599" actId="478"/>
          <ac:picMkLst>
            <pc:docMk/>
            <pc:sldMk cId="3208040378" sldId="741"/>
            <ac:picMk id="14" creationId="{E5B3210D-1F8F-411C-AFC5-A0DB7593FBC6}"/>
          </ac:picMkLst>
        </pc:picChg>
        <pc:picChg chg="del">
          <ac:chgData name="Yuri Venturini" userId="450893ec-f9d6-40a6-af6d-1724d54864bb" providerId="ADAL" clId="{849E659C-F0CD-4458-B69A-D780198722E0}" dt="2024-06-03T09:32:21.792" v="596" actId="478"/>
          <ac:picMkLst>
            <pc:docMk/>
            <pc:sldMk cId="3208040378" sldId="741"/>
            <ac:picMk id="19" creationId="{ED0C9BA9-4B60-4064-91CB-94B5EF256095}"/>
          </ac:picMkLst>
        </pc:picChg>
        <pc:picChg chg="add del mod">
          <ac:chgData name="Yuri Venturini" userId="450893ec-f9d6-40a6-af6d-1724d54864bb" providerId="ADAL" clId="{849E659C-F0CD-4458-B69A-D780198722E0}" dt="2024-06-03T09:29:11.339" v="573" actId="478"/>
          <ac:picMkLst>
            <pc:docMk/>
            <pc:sldMk cId="3208040378" sldId="741"/>
            <ac:picMk id="23" creationId="{A321F8AD-5B61-A6F2-6BBB-1F0AACC44788}"/>
          </ac:picMkLst>
        </pc:picChg>
        <pc:picChg chg="add mod modCrop">
          <ac:chgData name="Yuri Venturini" userId="450893ec-f9d6-40a6-af6d-1724d54864bb" providerId="ADAL" clId="{849E659C-F0CD-4458-B69A-D780198722E0}" dt="2024-06-03T09:36:23.956" v="691" actId="1076"/>
          <ac:picMkLst>
            <pc:docMk/>
            <pc:sldMk cId="3208040378" sldId="741"/>
            <ac:picMk id="27" creationId="{06125CDA-2969-84CE-FBF2-64E1806E9D25}"/>
          </ac:picMkLst>
        </pc:picChg>
        <pc:picChg chg="add del">
          <ac:chgData name="Yuri Venturini" userId="450893ec-f9d6-40a6-af6d-1724d54864bb" providerId="ADAL" clId="{849E659C-F0CD-4458-B69A-D780198722E0}" dt="2024-06-03T09:31:57.240" v="588" actId="478"/>
          <ac:picMkLst>
            <pc:docMk/>
            <pc:sldMk cId="3208040378" sldId="741"/>
            <ac:picMk id="31" creationId="{C7C5FD4D-8250-0033-D1AA-70D90A27F6C7}"/>
          </ac:picMkLst>
        </pc:picChg>
        <pc:picChg chg="add mod ord modCrop">
          <ac:chgData name="Yuri Venturini" userId="450893ec-f9d6-40a6-af6d-1724d54864bb" providerId="ADAL" clId="{849E659C-F0CD-4458-B69A-D780198722E0}" dt="2024-06-03T09:37:07" v="710" actId="1037"/>
          <ac:picMkLst>
            <pc:docMk/>
            <pc:sldMk cId="3208040378" sldId="741"/>
            <ac:picMk id="33" creationId="{C4CDB1CA-49F8-F909-0F85-DF75E56F7D16}"/>
          </ac:picMkLst>
        </pc:picChg>
        <pc:picChg chg="add mod modCrop">
          <ac:chgData name="Yuri Venturini" userId="450893ec-f9d6-40a6-af6d-1724d54864bb" providerId="ADAL" clId="{849E659C-F0CD-4458-B69A-D780198722E0}" dt="2024-06-03T09:37:04.449" v="708" actId="1038"/>
          <ac:picMkLst>
            <pc:docMk/>
            <pc:sldMk cId="3208040378" sldId="741"/>
            <ac:picMk id="35" creationId="{9FD1B17E-5531-8726-060D-484BB91060AF}"/>
          </ac:picMkLst>
        </pc:picChg>
        <pc:cxnChg chg="mod">
          <ac:chgData name="Yuri Venturini" userId="450893ec-f9d6-40a6-af6d-1724d54864bb" providerId="ADAL" clId="{849E659C-F0CD-4458-B69A-D780198722E0}" dt="2024-06-03T09:19:58.061" v="557" actId="478"/>
          <ac:cxnSpMkLst>
            <pc:docMk/>
            <pc:sldMk cId="3208040378" sldId="741"/>
            <ac:cxnSpMk id="7" creationId="{D715E25E-BCEA-9AF7-6F3C-0A7FF872D4C4}"/>
          </ac:cxnSpMkLst>
        </pc:cxnChg>
      </pc:sldChg>
      <pc:sldChg chg="add del">
        <pc:chgData name="Yuri Venturini" userId="450893ec-f9d6-40a6-af6d-1724d54864bb" providerId="ADAL" clId="{849E659C-F0CD-4458-B69A-D780198722E0}" dt="2024-06-03T15:10:51.652" v="826" actId="47"/>
        <pc:sldMkLst>
          <pc:docMk/>
          <pc:sldMk cId="2700535475" sldId="744"/>
        </pc:sldMkLst>
      </pc:sldChg>
      <pc:sldChg chg="add del">
        <pc:chgData name="Yuri Venturini" userId="450893ec-f9d6-40a6-af6d-1724d54864bb" providerId="ADAL" clId="{849E659C-F0CD-4458-B69A-D780198722E0}" dt="2024-06-03T15:10:55.399" v="827" actId="47"/>
        <pc:sldMkLst>
          <pc:docMk/>
          <pc:sldMk cId="1718528351" sldId="745"/>
        </pc:sldMkLst>
      </pc:sldChg>
      <pc:sldChg chg="modSp add mod">
        <pc:chgData name="Yuri Venturini" userId="450893ec-f9d6-40a6-af6d-1724d54864bb" providerId="ADAL" clId="{849E659C-F0CD-4458-B69A-D780198722E0}" dt="2024-06-03T15:48:37.790" v="1440" actId="20577"/>
        <pc:sldMkLst>
          <pc:docMk/>
          <pc:sldMk cId="3308744510" sldId="747"/>
        </pc:sldMkLst>
        <pc:spChg chg="mod">
          <ac:chgData name="Yuri Venturini" userId="450893ec-f9d6-40a6-af6d-1724d54864bb" providerId="ADAL" clId="{849E659C-F0CD-4458-B69A-D780198722E0}" dt="2024-06-03T15:48:37.790" v="1440" actId="20577"/>
          <ac:spMkLst>
            <pc:docMk/>
            <pc:sldMk cId="3308744510" sldId="747"/>
            <ac:spMk id="3" creationId="{1FD2E94D-EB03-7048-9D4A-F792D0CE6C38}"/>
          </ac:spMkLst>
        </pc:spChg>
        <pc:picChg chg="mod">
          <ac:chgData name="Yuri Venturini" userId="450893ec-f9d6-40a6-af6d-1724d54864bb" providerId="ADAL" clId="{849E659C-F0CD-4458-B69A-D780198722E0}" dt="2024-06-03T15:47:35.397" v="1421" actId="14100"/>
          <ac:picMkLst>
            <pc:docMk/>
            <pc:sldMk cId="3308744510" sldId="747"/>
            <ac:picMk id="5" creationId="{2D33ADD7-C293-BE7B-4BC7-60EDE863A9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15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78761-B984-4576-B9C6-CDFFD8E7A541}" type="datetimeFigureOut">
              <a:rPr lang="en-150" smtClean="0"/>
              <a:t>06/19/2024</a:t>
            </a:fld>
            <a:endParaRPr lang="en-15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15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15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DA128-472E-47B1-9F96-09D4AB945B7F}" type="slidenum">
              <a:rPr lang="en-150" smtClean="0"/>
              <a:t>‹N›</a:t>
            </a:fld>
            <a:endParaRPr lang="en-150"/>
          </a:p>
        </p:txBody>
      </p:sp>
    </p:spTree>
    <p:extLst>
      <p:ext uri="{BB962C8B-B14F-4D97-AF65-F5344CB8AC3E}">
        <p14:creationId xmlns:p14="http://schemas.microsoft.com/office/powerpoint/2010/main" val="346662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Good </a:t>
            </a:r>
            <a:r>
              <a:rPr lang="it-IT" dirty="0" err="1"/>
              <a:t>Afternoon</a:t>
            </a:r>
            <a:r>
              <a:rPr lang="it-IT" dirty="0"/>
              <a:t> </a:t>
            </a:r>
            <a:r>
              <a:rPr lang="it-IT" dirty="0" err="1"/>
              <a:t>everybody</a:t>
            </a:r>
            <a:r>
              <a:rPr lang="it-IT" dirty="0"/>
              <a:t>, </a:t>
            </a:r>
            <a:r>
              <a:rPr lang="it-IT" dirty="0" err="1"/>
              <a:t>let</a:t>
            </a:r>
            <a:r>
              <a:rPr lang="it-IT" dirty="0"/>
              <a:t> me thank first of all the organizers of this </a:t>
            </a:r>
            <a:r>
              <a:rPr lang="it-IT" dirty="0" err="1"/>
              <a:t>Summer</a:t>
            </a:r>
            <a:r>
              <a:rPr lang="it-IT" dirty="0"/>
              <a:t> School for </a:t>
            </a:r>
            <a:r>
              <a:rPr lang="it-IT" dirty="0" err="1"/>
              <a:t>inviting</a:t>
            </a:r>
            <a:r>
              <a:rPr lang="it-IT" dirty="0"/>
              <a:t> CAEN to </a:t>
            </a:r>
            <a:r>
              <a:rPr lang="it-IT" dirty="0" err="1"/>
              <a:t>present</a:t>
            </a:r>
            <a:r>
              <a:rPr lang="it-IT" dirty="0"/>
              <a:t> in this industrial session and </a:t>
            </a:r>
            <a:r>
              <a:rPr lang="it-IT" dirty="0" err="1"/>
              <a:t>also</a:t>
            </a:r>
            <a:r>
              <a:rPr lang="it-IT" dirty="0"/>
              <a:t> thank </a:t>
            </a:r>
            <a:r>
              <a:rPr lang="it-IT" dirty="0" err="1"/>
              <a:t>you</a:t>
            </a:r>
            <a:r>
              <a:rPr lang="it-IT" dirty="0"/>
              <a:t> to all of </a:t>
            </a:r>
            <a:r>
              <a:rPr lang="it-IT" dirty="0" err="1"/>
              <a:t>you</a:t>
            </a:r>
            <a:r>
              <a:rPr lang="it-IT" dirty="0"/>
              <a:t> </a:t>
            </a:r>
            <a:r>
              <a:rPr lang="it-IT" dirty="0" err="1"/>
              <a:t>attending</a:t>
            </a:r>
            <a:r>
              <a:rPr lang="it-IT" dirty="0"/>
              <a:t>. My name </a:t>
            </a:r>
            <a:r>
              <a:rPr lang="it-IT" dirty="0" err="1"/>
              <a:t>is</a:t>
            </a:r>
            <a:r>
              <a:rPr lang="it-IT" dirty="0"/>
              <a:t> Yuri Venturini and I </a:t>
            </a:r>
            <a:r>
              <a:rPr lang="it-IT" dirty="0" err="1"/>
              <a:t>am</a:t>
            </a:r>
            <a:r>
              <a:rPr lang="it-IT" dirty="0"/>
              <a:t> an </a:t>
            </a:r>
            <a:r>
              <a:rPr lang="it-IT" dirty="0" err="1"/>
              <a:t>application</a:t>
            </a:r>
            <a:r>
              <a:rPr lang="it-IT" dirty="0"/>
              <a:t> scientisti in CAEN. CAEN </a:t>
            </a:r>
            <a:r>
              <a:rPr lang="it-IT" dirty="0" err="1"/>
              <a:t>is</a:t>
            </a:r>
            <a:r>
              <a:rPr lang="it-IT" dirty="0"/>
              <a:t> an </a:t>
            </a:r>
            <a:r>
              <a:rPr lang="it-IT" dirty="0" err="1"/>
              <a:t>Italian</a:t>
            </a:r>
            <a:r>
              <a:rPr lang="it-IT" dirty="0"/>
              <a:t> </a:t>
            </a:r>
            <a:r>
              <a:rPr lang="it-IT" dirty="0" err="1"/>
              <a:t>electronics</a:t>
            </a:r>
            <a:r>
              <a:rPr lang="it-IT" dirty="0"/>
              <a:t> provider for the Particle and Nuclear Physics community, in </a:t>
            </a:r>
            <a:r>
              <a:rPr lang="it-IT" dirty="0" err="1"/>
              <a:t>particualr</a:t>
            </a:r>
            <a:r>
              <a:rPr lang="it-IT" dirty="0"/>
              <a:t> </a:t>
            </a:r>
            <a:r>
              <a:rPr lang="it-IT" dirty="0" err="1"/>
              <a:t>we</a:t>
            </a:r>
            <a:r>
              <a:rPr lang="it-IT" dirty="0"/>
              <a:t> supply </a:t>
            </a:r>
            <a:r>
              <a:rPr lang="it-IT" dirty="0" err="1"/>
              <a:t>solutions</a:t>
            </a:r>
            <a:r>
              <a:rPr lang="it-IT" dirty="0"/>
              <a:t> for the power and </a:t>
            </a:r>
            <a:r>
              <a:rPr lang="it-IT" dirty="0" err="1"/>
              <a:t>readout</a:t>
            </a:r>
            <a:r>
              <a:rPr lang="it-IT" dirty="0"/>
              <a:t> of </a:t>
            </a:r>
            <a:r>
              <a:rPr lang="it-IT" dirty="0" err="1"/>
              <a:t>many</a:t>
            </a:r>
            <a:r>
              <a:rPr lang="it-IT" dirty="0"/>
              <a:t> detectors </a:t>
            </a:r>
            <a:r>
              <a:rPr lang="it-IT" dirty="0" err="1"/>
              <a:t>used</a:t>
            </a:r>
            <a:r>
              <a:rPr lang="it-IT" dirty="0"/>
              <a:t> in  Physics </a:t>
            </a:r>
            <a:r>
              <a:rPr lang="it-IT" dirty="0" err="1"/>
              <a:t>Research</a:t>
            </a:r>
            <a:r>
              <a:rPr lang="it-IT" dirty="0"/>
              <a:t>. Today </a:t>
            </a:r>
            <a:r>
              <a:rPr lang="it-IT" dirty="0" err="1"/>
              <a:t>we</a:t>
            </a:r>
            <a:r>
              <a:rPr lang="it-IT" dirty="0"/>
              <a:t> </a:t>
            </a:r>
            <a:r>
              <a:rPr lang="it-IT" dirty="0" err="1"/>
              <a:t>will</a:t>
            </a:r>
            <a:r>
              <a:rPr lang="it-IT" dirty="0"/>
              <a:t> focus on the </a:t>
            </a:r>
            <a:r>
              <a:rPr lang="it-IT" dirty="0" err="1"/>
              <a:t>electronics</a:t>
            </a:r>
            <a:r>
              <a:rPr lang="it-IT" dirty="0"/>
              <a:t> for </a:t>
            </a:r>
            <a:r>
              <a:rPr lang="it-IT" dirty="0" err="1"/>
              <a:t>Neutron</a:t>
            </a:r>
            <a:r>
              <a:rPr lang="it-IT" dirty="0"/>
              <a:t> </a:t>
            </a:r>
            <a:r>
              <a:rPr lang="it-IT" dirty="0" err="1"/>
              <a:t>Detection</a:t>
            </a:r>
            <a:r>
              <a:rPr lang="it-IT" dirty="0"/>
              <a:t> and </a:t>
            </a:r>
            <a:r>
              <a:rPr lang="it-IT" dirty="0" err="1"/>
              <a:t>as</a:t>
            </a:r>
            <a:r>
              <a:rPr lang="it-IT" dirty="0"/>
              <a:t> Paul </a:t>
            </a:r>
            <a:r>
              <a:rPr lang="it-IT" dirty="0" err="1"/>
              <a:t>remarked</a:t>
            </a:r>
            <a:r>
              <a:rPr lang="it-IT" dirty="0"/>
              <a:t> just at the </a:t>
            </a:r>
            <a:r>
              <a:rPr lang="it-IT" dirty="0" err="1"/>
              <a:t>beginnin</a:t>
            </a:r>
            <a:r>
              <a:rPr lang="it-IT" dirty="0"/>
              <a:t> of the </a:t>
            </a:r>
            <a:r>
              <a:rPr lang="it-IT" dirty="0" err="1"/>
              <a:t>previous</a:t>
            </a:r>
            <a:r>
              <a:rPr lang="it-IT" dirty="0"/>
              <a:t> </a:t>
            </a:r>
            <a:r>
              <a:rPr lang="it-IT" dirty="0" err="1"/>
              <a:t>lecture</a:t>
            </a:r>
            <a:r>
              <a:rPr lang="it-IT" dirty="0"/>
              <a:t>, I </a:t>
            </a:r>
            <a:r>
              <a:rPr lang="it-IT" dirty="0" err="1"/>
              <a:t>would</a:t>
            </a:r>
            <a:r>
              <a:rPr lang="it-IT" dirty="0"/>
              <a:t> like to </a:t>
            </a:r>
            <a:r>
              <a:rPr lang="it-IT" dirty="0" err="1"/>
              <a:t>give</a:t>
            </a:r>
            <a:r>
              <a:rPr lang="it-IT" dirty="0"/>
              <a:t> </a:t>
            </a:r>
            <a:r>
              <a:rPr lang="it-IT" dirty="0" err="1"/>
              <a:t>you</a:t>
            </a:r>
            <a:r>
              <a:rPr lang="it-IT" dirty="0"/>
              <a:t> a </a:t>
            </a:r>
            <a:r>
              <a:rPr lang="it-IT" dirty="0" err="1"/>
              <a:t>perspective</a:t>
            </a:r>
            <a:r>
              <a:rPr lang="it-IT" dirty="0"/>
              <a:t> on </a:t>
            </a:r>
            <a:r>
              <a:rPr lang="it-IT" dirty="0" err="1"/>
              <a:t>how</a:t>
            </a:r>
            <a:r>
              <a:rPr lang="it-IT" dirty="0"/>
              <a:t> </a:t>
            </a:r>
            <a:r>
              <a:rPr lang="it-IT" dirty="0" err="1"/>
              <a:t>we</a:t>
            </a:r>
            <a:r>
              <a:rPr lang="it-IT" dirty="0"/>
              <a:t> </a:t>
            </a:r>
            <a:r>
              <a:rPr lang="it-IT" dirty="0" err="1"/>
              <a:t>see</a:t>
            </a:r>
            <a:r>
              <a:rPr lang="it-IT" dirty="0"/>
              <a:t>, </a:t>
            </a:r>
            <a:r>
              <a:rPr lang="it-IT" dirty="0" err="1"/>
              <a:t>as</a:t>
            </a:r>
            <a:r>
              <a:rPr lang="it-IT" dirty="0"/>
              <a:t> a </a:t>
            </a:r>
            <a:r>
              <a:rPr lang="it-IT" dirty="0" err="1"/>
              <a:t>commercialy</a:t>
            </a:r>
            <a:r>
              <a:rPr lang="it-IT" dirty="0"/>
              <a:t> company, the </a:t>
            </a:r>
            <a:r>
              <a:rPr lang="it-IT" dirty="0" err="1"/>
              <a:t>needs</a:t>
            </a:r>
            <a:r>
              <a:rPr lang="it-IT" dirty="0"/>
              <a:t> of </a:t>
            </a:r>
            <a:r>
              <a:rPr lang="it-IT" dirty="0" err="1"/>
              <a:t>neutron</a:t>
            </a:r>
            <a:r>
              <a:rPr lang="it-IT" dirty="0"/>
              <a:t> facilities users and </a:t>
            </a:r>
            <a:r>
              <a:rPr lang="it-IT" dirty="0" err="1"/>
              <a:t>how</a:t>
            </a:r>
            <a:r>
              <a:rPr lang="it-IT" dirty="0"/>
              <a:t> </a:t>
            </a:r>
            <a:r>
              <a:rPr lang="it-IT" dirty="0" err="1"/>
              <a:t>we</a:t>
            </a:r>
            <a:r>
              <a:rPr lang="it-IT" dirty="0"/>
              <a:t> </a:t>
            </a:r>
            <a:r>
              <a:rPr lang="it-IT" dirty="0" err="1"/>
              <a:t>try</a:t>
            </a:r>
            <a:r>
              <a:rPr lang="it-IT" dirty="0"/>
              <a:t> to </a:t>
            </a:r>
            <a:r>
              <a:rPr lang="it-IT" dirty="0" err="1"/>
              <a:t>develop</a:t>
            </a:r>
            <a:r>
              <a:rPr lang="it-IT" dirty="0"/>
              <a:t> </a:t>
            </a:r>
            <a:r>
              <a:rPr lang="it-IT" dirty="0" err="1"/>
              <a:t>electronics</a:t>
            </a:r>
            <a:r>
              <a:rPr lang="it-IT" dirty="0"/>
              <a:t> </a:t>
            </a:r>
            <a:r>
              <a:rPr lang="it-IT" dirty="0" err="1"/>
              <a:t>that</a:t>
            </a:r>
            <a:r>
              <a:rPr lang="it-IT" dirty="0"/>
              <a:t> </a:t>
            </a:r>
            <a:r>
              <a:rPr lang="it-IT" dirty="0" err="1"/>
              <a:t>is</a:t>
            </a:r>
            <a:r>
              <a:rPr lang="it-IT" dirty="0"/>
              <a:t> </a:t>
            </a:r>
            <a:r>
              <a:rPr lang="it-IT" dirty="0" err="1"/>
              <a:t>always</a:t>
            </a:r>
            <a:r>
              <a:rPr lang="it-IT" dirty="0"/>
              <a:t> at the </a:t>
            </a:r>
            <a:r>
              <a:rPr lang="it-IT" dirty="0" err="1"/>
              <a:t>forefront</a:t>
            </a:r>
            <a:r>
              <a:rPr lang="it-IT" dirty="0"/>
              <a:t> of the scientists’ </a:t>
            </a:r>
            <a:r>
              <a:rPr lang="it-IT" dirty="0" err="1"/>
              <a:t>needs</a:t>
            </a:r>
            <a:r>
              <a:rPr lang="it-IT" dirty="0"/>
              <a:t> in this field of </a:t>
            </a:r>
            <a:r>
              <a:rPr lang="it-IT" dirty="0" err="1"/>
              <a:t>application</a:t>
            </a:r>
            <a:r>
              <a:rPr lang="it-IT" dirty="0"/>
              <a:t>.</a:t>
            </a:r>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a:t>
            </a:fld>
            <a:endParaRPr lang="en-150"/>
          </a:p>
        </p:txBody>
      </p:sp>
    </p:spTree>
    <p:extLst>
      <p:ext uri="{BB962C8B-B14F-4D97-AF65-F5344CB8AC3E}">
        <p14:creationId xmlns:p14="http://schemas.microsoft.com/office/powerpoint/2010/main" val="420633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Just to show some </a:t>
            </a:r>
            <a:r>
              <a:rPr lang="it-IT" dirty="0" err="1"/>
              <a:t>results</a:t>
            </a:r>
            <a:r>
              <a:rPr lang="it-IT" dirty="0"/>
              <a:t> </a:t>
            </a:r>
            <a:r>
              <a:rPr lang="it-IT" dirty="0" err="1"/>
              <a:t>they</a:t>
            </a:r>
            <a:r>
              <a:rPr lang="it-IT" dirty="0"/>
              <a:t> </a:t>
            </a:r>
            <a:r>
              <a:rPr lang="it-IT" dirty="0" err="1"/>
              <a:t>obtained</a:t>
            </a:r>
            <a:r>
              <a:rPr lang="it-IT" dirty="0"/>
              <a:t>, </a:t>
            </a:r>
            <a:r>
              <a:rPr lang="it-IT" dirty="0" err="1"/>
              <a:t>there</a:t>
            </a:r>
            <a:r>
              <a:rPr lang="it-IT" dirty="0"/>
              <a:t> </a:t>
            </a:r>
            <a:r>
              <a:rPr lang="it-IT" dirty="0" err="1"/>
              <a:t>were</a:t>
            </a:r>
            <a:r>
              <a:rPr lang="it-IT" dirty="0"/>
              <a:t> </a:t>
            </a:r>
            <a:r>
              <a:rPr lang="it-IT" dirty="0" err="1"/>
              <a:t>able</a:t>
            </a:r>
            <a:r>
              <a:rPr lang="it-IT" dirty="0"/>
              <a:t> to use the A5202 for SiPM </a:t>
            </a:r>
            <a:r>
              <a:rPr lang="it-IT" dirty="0" err="1"/>
              <a:t>calibration</a:t>
            </a:r>
            <a:r>
              <a:rPr lang="it-IT" dirty="0"/>
              <a:t> and </a:t>
            </a:r>
            <a:r>
              <a:rPr lang="it-IT" dirty="0" err="1"/>
              <a:t>calorimeter</a:t>
            </a:r>
            <a:r>
              <a:rPr lang="it-IT" dirty="0"/>
              <a:t> </a:t>
            </a:r>
            <a:r>
              <a:rPr lang="it-IT" dirty="0" err="1"/>
              <a:t>linearity</a:t>
            </a:r>
            <a:r>
              <a:rPr lang="it-IT" dirty="0"/>
              <a:t> </a:t>
            </a:r>
            <a:r>
              <a:rPr lang="it-IT" dirty="0" err="1"/>
              <a:t>measurements</a:t>
            </a:r>
            <a:r>
              <a:rPr lang="it-IT" dirty="0"/>
              <a:t>. And </a:t>
            </a:r>
            <a:r>
              <a:rPr lang="it-IT" dirty="0" err="1"/>
              <a:t>as</a:t>
            </a:r>
            <a:r>
              <a:rPr lang="it-IT" dirty="0"/>
              <a:t> </a:t>
            </a:r>
            <a:r>
              <a:rPr lang="it-IT" dirty="0" err="1"/>
              <a:t>you</a:t>
            </a:r>
            <a:r>
              <a:rPr lang="it-IT" dirty="0"/>
              <a:t> can </a:t>
            </a:r>
            <a:r>
              <a:rPr lang="it-IT" dirty="0" err="1"/>
              <a:t>see</a:t>
            </a:r>
            <a:r>
              <a:rPr lang="it-IT" dirty="0"/>
              <a:t> in </a:t>
            </a:r>
            <a:r>
              <a:rPr lang="it-IT" dirty="0" err="1"/>
              <a:t>these</a:t>
            </a:r>
            <a:r>
              <a:rPr lang="it-IT" dirty="0"/>
              <a:t> </a:t>
            </a:r>
            <a:r>
              <a:rPr lang="it-IT" dirty="0" err="1"/>
              <a:t>two</a:t>
            </a:r>
            <a:r>
              <a:rPr lang="it-IT" dirty="0"/>
              <a:t> plots, </a:t>
            </a:r>
            <a:r>
              <a:rPr lang="it-IT" dirty="0" err="1"/>
              <a:t>they</a:t>
            </a:r>
            <a:r>
              <a:rPr lang="it-IT" dirty="0"/>
              <a:t> </a:t>
            </a:r>
            <a:r>
              <a:rPr lang="it-IT" dirty="0" err="1"/>
              <a:t>achieved</a:t>
            </a:r>
            <a:r>
              <a:rPr lang="it-IT" dirty="0"/>
              <a:t> </a:t>
            </a:r>
            <a:r>
              <a:rPr lang="it-IT" dirty="0" err="1"/>
              <a:t>excellent</a:t>
            </a:r>
            <a:r>
              <a:rPr lang="it-IT" dirty="0"/>
              <a:t> </a:t>
            </a:r>
            <a:r>
              <a:rPr lang="it-IT" dirty="0" err="1"/>
              <a:t>results</a:t>
            </a:r>
            <a:r>
              <a:rPr lang="it-IT" dirty="0"/>
              <a:t> in the </a:t>
            </a:r>
            <a:r>
              <a:rPr lang="it-IT" dirty="0" err="1"/>
              <a:t>measurements</a:t>
            </a:r>
            <a:r>
              <a:rPr lang="it-IT" dirty="0"/>
              <a:t> of EM </a:t>
            </a:r>
            <a:r>
              <a:rPr lang="it-IT" dirty="0" err="1"/>
              <a:t>shower</a:t>
            </a:r>
            <a:r>
              <a:rPr lang="it-IT" dirty="0"/>
              <a:t> </a:t>
            </a:r>
            <a:r>
              <a:rPr lang="it-IT" dirty="0" err="1"/>
              <a:t>cointainment</a:t>
            </a:r>
            <a:r>
              <a:rPr lang="it-IT" dirty="0"/>
              <a:t>.</a:t>
            </a:r>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10</a:t>
            </a:fld>
            <a:endParaRPr lang="en-GB"/>
          </a:p>
        </p:txBody>
      </p:sp>
    </p:spTree>
    <p:extLst>
      <p:ext uri="{BB962C8B-B14F-4D97-AF65-F5344CB8AC3E}">
        <p14:creationId xmlns:p14="http://schemas.microsoft.com/office/powerpoint/2010/main" val="414620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11</a:t>
            </a:fld>
            <a:endParaRPr lang="en-150"/>
          </a:p>
        </p:txBody>
      </p:sp>
    </p:spTree>
    <p:extLst>
      <p:ext uri="{BB962C8B-B14F-4D97-AF65-F5344CB8AC3E}">
        <p14:creationId xmlns:p14="http://schemas.microsoft.com/office/powerpoint/2010/main" val="383512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12</a:t>
            </a:fld>
            <a:endParaRPr lang="en-150"/>
          </a:p>
        </p:txBody>
      </p:sp>
    </p:spTree>
    <p:extLst>
      <p:ext uri="{BB962C8B-B14F-4D97-AF65-F5344CB8AC3E}">
        <p14:creationId xmlns:p14="http://schemas.microsoft.com/office/powerpoint/2010/main" val="248640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scheme of the A5202 with CITIROC: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13</a:t>
            </a:fld>
            <a:endParaRPr lang="en-GB"/>
          </a:p>
        </p:txBody>
      </p:sp>
    </p:spTree>
    <p:extLst>
      <p:ext uri="{BB962C8B-B14F-4D97-AF65-F5344CB8AC3E}">
        <p14:creationId xmlns:p14="http://schemas.microsoft.com/office/powerpoint/2010/main" val="97952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14</a:t>
            </a:fld>
            <a:endParaRPr lang="en-150"/>
          </a:p>
        </p:txBody>
      </p:sp>
    </p:spTree>
    <p:extLst>
      <p:ext uri="{BB962C8B-B14F-4D97-AF65-F5344CB8AC3E}">
        <p14:creationId xmlns:p14="http://schemas.microsoft.com/office/powerpoint/2010/main" val="1086150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walk is the variation of the time measurement (from start to stop) as a function of the amplitude. This variation can reach several hundred of ps or even a few ns for slow signals. The time resolution obtained from pulses of variable amplitude is totally dominated by the effect due to the walk. It is therefore essential to correct the measurements for the walk to have a good resolution. The walk correction is often achieved by means of the Constant Fraction Discriminators (CFD), but this technique is rather complicated and difficult to tune.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15</a:t>
            </a:fld>
            <a:endParaRPr lang="en-150"/>
          </a:p>
        </p:txBody>
      </p:sp>
    </p:spTree>
    <p:extLst>
      <p:ext uri="{BB962C8B-B14F-4D97-AF65-F5344CB8AC3E}">
        <p14:creationId xmlns:p14="http://schemas.microsoft.com/office/powerpoint/2010/main" val="152288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pPr>
            <a:r>
              <a:rPr lang="en-US" sz="1200" b="1" dirty="0">
                <a:solidFill>
                  <a:schemeClr val="tx1">
                    <a:lumMod val="75000"/>
                    <a:lumOff val="25000"/>
                  </a:schemeClr>
                </a:solidFill>
              </a:rPr>
              <a:t>ToT </a:t>
            </a:r>
            <a:r>
              <a:rPr lang="en-US" sz="1200" b="1" dirty="0">
                <a:solidFill>
                  <a:schemeClr val="tx1">
                    <a:lumMod val="75000"/>
                    <a:lumOff val="25000"/>
                  </a:schemeClr>
                </a:solidFill>
                <a:sym typeface="Wingdings" panose="05000000000000000000" pitchFamily="2" charset="2"/>
              </a:rPr>
              <a:t> Amplitude  Walk estimate</a:t>
            </a:r>
            <a:endParaRPr lang="en-US" sz="1200" b="1" dirty="0">
              <a:solidFill>
                <a:schemeClr val="tx1">
                  <a:lumMod val="75000"/>
                  <a:lumOff val="25000"/>
                </a:schemeClr>
              </a:solidFill>
            </a:endParaRPr>
          </a:p>
          <a:p>
            <a:pPr algn="just">
              <a:lnSpc>
                <a:spcPct val="115000"/>
              </a:lnSpc>
            </a:pPr>
            <a:endParaRPr lang="en-US" sz="1200" dirty="0">
              <a:solidFill>
                <a:schemeClr val="tx1">
                  <a:lumMod val="75000"/>
                  <a:lumOff val="25000"/>
                </a:schemeClr>
              </a:solidFill>
            </a:endParaRPr>
          </a:p>
          <a:p>
            <a:pPr algn="just">
              <a:lnSpc>
                <a:spcPct val="115000"/>
              </a:lnSpc>
            </a:pPr>
            <a:r>
              <a:rPr lang="en-US" sz="1200" dirty="0">
                <a:solidFill>
                  <a:schemeClr val="tx1">
                    <a:lumMod val="75000"/>
                    <a:lumOff val="25000"/>
                  </a:schemeClr>
                </a:solidFill>
              </a:rPr>
              <a:t>The Walk-vs-ToT curve can be fitted with a polynomial and used to apply the walk correction in the </a:t>
            </a:r>
            <a:r>
              <a:rPr lang="en-US" sz="1200" dirty="0" err="1">
                <a:solidFill>
                  <a:schemeClr val="tx1">
                    <a:lumMod val="75000"/>
                    <a:lumOff val="25000"/>
                  </a:schemeClr>
                </a:solidFill>
              </a:rPr>
              <a:t>deltaT</a:t>
            </a:r>
            <a:r>
              <a:rPr lang="en-US" sz="1200" dirty="0">
                <a:solidFill>
                  <a:schemeClr val="tx1">
                    <a:lumMod val="75000"/>
                    <a:lumOff val="25000"/>
                  </a:schemeClr>
                </a:solidFill>
              </a:rPr>
              <a:t> measurement. </a:t>
            </a:r>
            <a:endParaRPr lang="en-GB" sz="1200" dirty="0">
              <a:solidFill>
                <a:schemeClr val="tx1">
                  <a:lumMod val="75000"/>
                  <a:lumOff val="25000"/>
                </a:schemeClr>
              </a:solidFill>
            </a:endParaRPr>
          </a:p>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16</a:t>
            </a:fld>
            <a:endParaRPr lang="en-150"/>
          </a:p>
        </p:txBody>
      </p:sp>
    </p:spTree>
    <p:extLst>
      <p:ext uri="{BB962C8B-B14F-4D97-AF65-F5344CB8AC3E}">
        <p14:creationId xmlns:p14="http://schemas.microsoft.com/office/powerpoint/2010/main" val="263574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17</a:t>
            </a:fld>
            <a:endParaRPr lang="en-150"/>
          </a:p>
        </p:txBody>
      </p:sp>
    </p:spTree>
    <p:extLst>
      <p:ext uri="{BB962C8B-B14F-4D97-AF65-F5344CB8AC3E}">
        <p14:creationId xmlns:p14="http://schemas.microsoft.com/office/powerpoint/2010/main" val="114761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18</a:t>
            </a:fld>
            <a:endParaRPr lang="en-150"/>
          </a:p>
        </p:txBody>
      </p:sp>
    </p:spTree>
    <p:extLst>
      <p:ext uri="{BB962C8B-B14F-4D97-AF65-F5344CB8AC3E}">
        <p14:creationId xmlns:p14="http://schemas.microsoft.com/office/powerpoint/2010/main" val="2879465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19</a:t>
            </a:fld>
            <a:endParaRPr lang="en-150"/>
          </a:p>
        </p:txBody>
      </p:sp>
    </p:spTree>
    <p:extLst>
      <p:ext uri="{BB962C8B-B14F-4D97-AF65-F5344CB8AC3E}">
        <p14:creationId xmlns:p14="http://schemas.microsoft.com/office/powerpoint/2010/main" val="332904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a:t>
            </a:fld>
            <a:endParaRPr lang="en-150"/>
          </a:p>
        </p:txBody>
      </p:sp>
    </p:spTree>
    <p:extLst>
      <p:ext uri="{BB962C8B-B14F-4D97-AF65-F5344CB8AC3E}">
        <p14:creationId xmlns:p14="http://schemas.microsoft.com/office/powerpoint/2010/main" val="901129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20</a:t>
            </a:fld>
            <a:endParaRPr lang="en-150"/>
          </a:p>
        </p:txBody>
      </p:sp>
    </p:spTree>
    <p:extLst>
      <p:ext uri="{BB962C8B-B14F-4D97-AF65-F5344CB8AC3E}">
        <p14:creationId xmlns:p14="http://schemas.microsoft.com/office/powerpoint/2010/main" val="2437123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21</a:t>
            </a:fld>
            <a:endParaRPr lang="en-150"/>
          </a:p>
        </p:txBody>
      </p:sp>
    </p:spTree>
    <p:extLst>
      <p:ext uri="{BB962C8B-B14F-4D97-AF65-F5344CB8AC3E}">
        <p14:creationId xmlns:p14="http://schemas.microsoft.com/office/powerpoint/2010/main" val="377948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ea typeface="Calibri"/>
                <a:cs typeface="Calibri"/>
              </a:rPr>
              <a:t>In particular, the A5202 and A5204 units are 64 channels boards used for </a:t>
            </a:r>
            <a:r>
              <a:rPr lang="en-US" err="1">
                <a:ea typeface="Calibri"/>
                <a:cs typeface="Calibri"/>
              </a:rPr>
              <a:t>SiPM</a:t>
            </a:r>
            <a:r>
              <a:rPr lang="en-US">
                <a:ea typeface="Calibri"/>
                <a:cs typeface="Calibri"/>
              </a:rPr>
              <a:t> readout ...</a:t>
            </a:r>
          </a:p>
        </p:txBody>
      </p:sp>
      <p:sp>
        <p:nvSpPr>
          <p:cNvPr id="4" name="Segnaposto numero diapositiva 3"/>
          <p:cNvSpPr>
            <a:spLocks noGrp="1"/>
          </p:cNvSpPr>
          <p:nvPr>
            <p:ph type="sldNum" sz="quarter" idx="5"/>
          </p:nvPr>
        </p:nvSpPr>
        <p:spPr/>
        <p:txBody>
          <a:bodyPr/>
          <a:lstStyle/>
          <a:p>
            <a:fld id="{EF8DA128-472E-47B1-9F96-09D4AB945B7F}" type="slidenum">
              <a:rPr lang="en-150" smtClean="0"/>
              <a:t>23</a:t>
            </a:fld>
            <a:endParaRPr lang="en-150"/>
          </a:p>
        </p:txBody>
      </p:sp>
    </p:spTree>
    <p:extLst>
      <p:ext uri="{BB962C8B-B14F-4D97-AF65-F5344CB8AC3E}">
        <p14:creationId xmlns:p14="http://schemas.microsoft.com/office/powerpoint/2010/main" val="223271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ea typeface="Calibri"/>
                <a:cs typeface="Calibri"/>
              </a:rPr>
              <a:t>SSD = Silicon Strip Detectors, GEM = Gas Electron Multiplier</a:t>
            </a:r>
          </a:p>
        </p:txBody>
      </p:sp>
      <p:sp>
        <p:nvSpPr>
          <p:cNvPr id="4" name="Segnaposto numero diapositiva 3"/>
          <p:cNvSpPr>
            <a:spLocks noGrp="1"/>
          </p:cNvSpPr>
          <p:nvPr>
            <p:ph type="sldNum" sz="quarter" idx="5"/>
          </p:nvPr>
        </p:nvSpPr>
        <p:spPr/>
        <p:txBody>
          <a:bodyPr/>
          <a:lstStyle/>
          <a:p>
            <a:fld id="{EF8DA128-472E-47B1-9F96-09D4AB945B7F}" type="slidenum">
              <a:rPr lang="en-150" smtClean="0"/>
              <a:t>24</a:t>
            </a:fld>
            <a:endParaRPr lang="en-150"/>
          </a:p>
        </p:txBody>
      </p:sp>
    </p:spTree>
    <p:extLst>
      <p:ext uri="{BB962C8B-B14F-4D97-AF65-F5344CB8AC3E}">
        <p14:creationId xmlns:p14="http://schemas.microsoft.com/office/powerpoint/2010/main" val="721673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25</a:t>
            </a:fld>
            <a:endParaRPr lang="en-150"/>
          </a:p>
        </p:txBody>
      </p:sp>
    </p:spTree>
    <p:extLst>
      <p:ext uri="{BB962C8B-B14F-4D97-AF65-F5344CB8AC3E}">
        <p14:creationId xmlns:p14="http://schemas.microsoft.com/office/powerpoint/2010/main" val="231688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Let’s</a:t>
            </a:r>
            <a:r>
              <a:rPr lang="it-IT" dirty="0"/>
              <a:t> </a:t>
            </a:r>
            <a:r>
              <a:rPr lang="it-IT" dirty="0" err="1"/>
              <a:t>see</a:t>
            </a:r>
            <a:r>
              <a:rPr lang="it-IT" dirty="0"/>
              <a:t> </a:t>
            </a:r>
            <a:r>
              <a:rPr lang="it-IT" dirty="0" err="1"/>
              <a:t>now</a:t>
            </a:r>
            <a:r>
              <a:rPr lang="it-IT" dirty="0"/>
              <a:t> some </a:t>
            </a:r>
            <a:r>
              <a:rPr lang="it-IT" dirty="0" err="1"/>
              <a:t>results</a:t>
            </a:r>
            <a:r>
              <a:rPr lang="it-IT" dirty="0"/>
              <a:t>. Here </a:t>
            </a:r>
            <a:r>
              <a:rPr lang="it-IT" dirty="0" err="1"/>
              <a:t>we</a:t>
            </a:r>
            <a:r>
              <a:rPr lang="it-IT" dirty="0"/>
              <a:t> </a:t>
            </a:r>
            <a:r>
              <a:rPr lang="it-IT" dirty="0" err="1"/>
              <a:t>see</a:t>
            </a:r>
            <a:r>
              <a:rPr lang="it-IT" dirty="0"/>
              <a:t> some </a:t>
            </a:r>
            <a:r>
              <a:rPr lang="it-IT" dirty="0" err="1"/>
              <a:t>typical</a:t>
            </a:r>
            <a:r>
              <a:rPr lang="it-IT" dirty="0"/>
              <a:t> </a:t>
            </a:r>
            <a:r>
              <a:rPr lang="it-IT" dirty="0" err="1"/>
              <a:t>qualification</a:t>
            </a:r>
            <a:r>
              <a:rPr lang="it-IT" dirty="0"/>
              <a:t> plots of SiPMs, made with a 64-ch </a:t>
            </a:r>
            <a:r>
              <a:rPr lang="it-IT" dirty="0" err="1"/>
              <a:t>Hamamatu</a:t>
            </a:r>
            <a:r>
              <a:rPr lang="it-IT" dirty="0"/>
              <a:t> </a:t>
            </a:r>
            <a:r>
              <a:rPr lang="it-IT" dirty="0" err="1"/>
              <a:t>matrix</a:t>
            </a:r>
            <a:r>
              <a:rPr lang="it-IT" dirty="0"/>
              <a:t> </a:t>
            </a:r>
            <a:r>
              <a:rPr lang="it-IT" dirty="0" err="1"/>
              <a:t>read</a:t>
            </a:r>
            <a:r>
              <a:rPr lang="it-IT" dirty="0"/>
              <a:t> and </a:t>
            </a:r>
            <a:r>
              <a:rPr lang="it-IT" dirty="0" err="1"/>
              <a:t>biased</a:t>
            </a:r>
            <a:r>
              <a:rPr lang="it-IT" dirty="0"/>
              <a:t> by the A5202 . </a:t>
            </a:r>
            <a:r>
              <a:rPr lang="it-IT" dirty="0" err="1"/>
              <a:t>It</a:t>
            </a:r>
            <a:r>
              <a:rPr lang="it-IT" dirty="0"/>
              <a:t> </a:t>
            </a:r>
            <a:r>
              <a:rPr lang="it-IT" dirty="0" err="1"/>
              <a:t>is</a:t>
            </a:r>
            <a:r>
              <a:rPr lang="it-IT" dirty="0"/>
              <a:t> </a:t>
            </a:r>
            <a:r>
              <a:rPr lang="it-IT" dirty="0" err="1"/>
              <a:t>possible</a:t>
            </a:r>
            <a:r>
              <a:rPr lang="it-IT" dirty="0"/>
              <a:t> to </a:t>
            </a:r>
            <a:r>
              <a:rPr lang="it-IT" dirty="0" err="1"/>
              <a:t>see</a:t>
            </a:r>
            <a:r>
              <a:rPr lang="it-IT" dirty="0"/>
              <a:t> </a:t>
            </a:r>
            <a:r>
              <a:rPr lang="it-IT" dirty="0" err="1"/>
              <a:t>that</a:t>
            </a:r>
            <a:r>
              <a:rPr lang="it-IT" dirty="0"/>
              <a:t> the </a:t>
            </a:r>
            <a:r>
              <a:rPr lang="it-IT" dirty="0" err="1"/>
              <a:t>electronics</a:t>
            </a:r>
            <a:r>
              <a:rPr lang="it-IT" dirty="0"/>
              <a:t> </a:t>
            </a:r>
            <a:r>
              <a:rPr lang="it-IT" dirty="0" err="1"/>
              <a:t>is</a:t>
            </a:r>
            <a:r>
              <a:rPr lang="it-IT" dirty="0"/>
              <a:t> </a:t>
            </a:r>
            <a:r>
              <a:rPr lang="it-IT" dirty="0" err="1"/>
              <a:t>able</a:t>
            </a:r>
            <a:r>
              <a:rPr lang="it-IT" dirty="0"/>
              <a:t> to </a:t>
            </a:r>
            <a:r>
              <a:rPr lang="it-IT" dirty="0" err="1"/>
              <a:t>resolve</a:t>
            </a:r>
            <a:r>
              <a:rPr lang="it-IT" dirty="0"/>
              <a:t> single p.e. </a:t>
            </a:r>
            <a:r>
              <a:rPr lang="it-IT" dirty="0" err="1"/>
              <a:t>peaks</a:t>
            </a:r>
            <a:r>
              <a:rPr lang="it-IT" dirty="0"/>
              <a:t>, </a:t>
            </a:r>
            <a:r>
              <a:rPr lang="it-IT" dirty="0" err="1"/>
              <a:t>both</a:t>
            </a:r>
            <a:r>
              <a:rPr lang="it-IT" dirty="0"/>
              <a:t> in the </a:t>
            </a:r>
            <a:r>
              <a:rPr lang="it-IT" dirty="0" err="1"/>
              <a:t>spectrum</a:t>
            </a:r>
            <a:r>
              <a:rPr lang="it-IT" dirty="0"/>
              <a:t> and in the </a:t>
            </a:r>
            <a:r>
              <a:rPr lang="it-IT" dirty="0" err="1"/>
              <a:t>staircase</a:t>
            </a:r>
            <a:r>
              <a:rPr lang="it-IT" dirty="0"/>
              <a:t> and </a:t>
            </a:r>
            <a:r>
              <a:rPr lang="it-IT" dirty="0" err="1"/>
              <a:t>it</a:t>
            </a:r>
            <a:r>
              <a:rPr lang="it-IT" dirty="0"/>
              <a:t> </a:t>
            </a:r>
            <a:r>
              <a:rPr lang="it-IT" dirty="0" err="1"/>
              <a:t>is</a:t>
            </a:r>
            <a:r>
              <a:rPr lang="it-IT" dirty="0"/>
              <a:t> good for imaging </a:t>
            </a:r>
            <a:r>
              <a:rPr lang="it-IT" dirty="0" err="1"/>
              <a:t>too</a:t>
            </a:r>
            <a:r>
              <a:rPr lang="it-IT" dirty="0"/>
              <a:t>.</a:t>
            </a:r>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26</a:t>
            </a:fld>
            <a:endParaRPr lang="en-GB"/>
          </a:p>
        </p:txBody>
      </p:sp>
    </p:spTree>
    <p:extLst>
      <p:ext uri="{BB962C8B-B14F-4D97-AF65-F5344CB8AC3E}">
        <p14:creationId xmlns:p14="http://schemas.microsoft.com/office/powerpoint/2010/main" val="4196647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Another</a:t>
            </a:r>
            <a:r>
              <a:rPr lang="it-IT" dirty="0"/>
              <a:t> test </a:t>
            </a:r>
            <a:r>
              <a:rPr lang="it-IT" dirty="0" err="1"/>
              <a:t>we</a:t>
            </a:r>
            <a:r>
              <a:rPr lang="it-IT" dirty="0"/>
              <a:t> made </a:t>
            </a:r>
            <a:r>
              <a:rPr lang="it-IT" dirty="0" err="1"/>
              <a:t>was</a:t>
            </a:r>
            <a:r>
              <a:rPr lang="it-IT" dirty="0"/>
              <a:t> the </a:t>
            </a:r>
            <a:r>
              <a:rPr lang="it-IT" dirty="0" err="1"/>
              <a:t>measurements</a:t>
            </a:r>
            <a:r>
              <a:rPr lang="it-IT" dirty="0"/>
              <a:t> of </a:t>
            </a:r>
            <a:r>
              <a:rPr lang="it-IT" dirty="0" err="1"/>
              <a:t>cosmiic</a:t>
            </a:r>
            <a:r>
              <a:rPr lang="it-IT" dirty="0"/>
              <a:t> </a:t>
            </a:r>
            <a:r>
              <a:rPr lang="it-IT" dirty="0" err="1"/>
              <a:t>ray</a:t>
            </a:r>
            <a:r>
              <a:rPr lang="it-IT" dirty="0"/>
              <a:t> energy </a:t>
            </a:r>
            <a:r>
              <a:rPr lang="it-IT" dirty="0" err="1"/>
              <a:t>using</a:t>
            </a:r>
            <a:r>
              <a:rPr lang="it-IT" dirty="0"/>
              <a:t> </a:t>
            </a:r>
            <a:r>
              <a:rPr lang="it-IT" dirty="0" err="1"/>
              <a:t>two</a:t>
            </a:r>
            <a:r>
              <a:rPr lang="it-IT" dirty="0"/>
              <a:t> </a:t>
            </a:r>
            <a:r>
              <a:rPr lang="it-IT" dirty="0" err="1"/>
              <a:t>plastic</a:t>
            </a:r>
            <a:r>
              <a:rPr lang="it-IT" dirty="0"/>
              <a:t> </a:t>
            </a:r>
            <a:r>
              <a:rPr lang="it-IT" dirty="0" err="1"/>
              <a:t>scintillators</a:t>
            </a:r>
            <a:r>
              <a:rPr lang="it-IT" dirty="0"/>
              <a:t> </a:t>
            </a:r>
            <a:r>
              <a:rPr lang="it-IT" dirty="0" err="1"/>
              <a:t>coupled</a:t>
            </a:r>
            <a:r>
              <a:rPr lang="it-IT" dirty="0"/>
              <a:t> to SiPMs and </a:t>
            </a:r>
            <a:r>
              <a:rPr lang="it-IT" dirty="0" err="1"/>
              <a:t>acquired</a:t>
            </a:r>
            <a:r>
              <a:rPr lang="it-IT" dirty="0"/>
              <a:t> by the A5202 in </a:t>
            </a:r>
            <a:r>
              <a:rPr lang="it-IT" dirty="0" err="1"/>
              <a:t>coincidence</a:t>
            </a:r>
            <a:r>
              <a:rPr lang="it-IT" dirty="0"/>
              <a:t>. </a:t>
            </a:r>
            <a:r>
              <a:rPr lang="it-IT" dirty="0" err="1"/>
              <a:t>As</a:t>
            </a:r>
            <a:r>
              <a:rPr lang="it-IT" dirty="0"/>
              <a:t> </a:t>
            </a:r>
            <a:r>
              <a:rPr lang="it-IT" dirty="0" err="1"/>
              <a:t>you</a:t>
            </a:r>
            <a:r>
              <a:rPr lang="it-IT" dirty="0"/>
              <a:t> can </a:t>
            </a:r>
            <a:r>
              <a:rPr lang="it-IT" dirty="0" err="1"/>
              <a:t>see</a:t>
            </a:r>
            <a:r>
              <a:rPr lang="it-IT" dirty="0"/>
              <a:t> in the plot, </a:t>
            </a:r>
            <a:r>
              <a:rPr lang="it-IT" dirty="0" err="1"/>
              <a:t>we</a:t>
            </a:r>
            <a:r>
              <a:rPr lang="it-IT" dirty="0"/>
              <a:t> </a:t>
            </a:r>
            <a:r>
              <a:rPr lang="it-IT" dirty="0" err="1"/>
              <a:t>were</a:t>
            </a:r>
            <a:r>
              <a:rPr lang="it-IT" dirty="0"/>
              <a:t> </a:t>
            </a:r>
            <a:r>
              <a:rPr lang="it-IT" dirty="0" err="1"/>
              <a:t>able</a:t>
            </a:r>
            <a:r>
              <a:rPr lang="it-IT" dirty="0"/>
              <a:t> to </a:t>
            </a:r>
            <a:r>
              <a:rPr lang="it-IT" dirty="0" err="1"/>
              <a:t>measure</a:t>
            </a:r>
            <a:r>
              <a:rPr lang="it-IT" dirty="0"/>
              <a:t> the Landau </a:t>
            </a:r>
            <a:r>
              <a:rPr lang="it-IT" dirty="0" err="1"/>
              <a:t>distribution</a:t>
            </a:r>
            <a:r>
              <a:rPr lang="it-IT" dirty="0"/>
              <a:t> of </a:t>
            </a:r>
            <a:r>
              <a:rPr lang="it-IT" dirty="0" err="1"/>
              <a:t>relativistic</a:t>
            </a:r>
            <a:r>
              <a:rPr lang="it-IT" dirty="0"/>
              <a:t> </a:t>
            </a:r>
            <a:r>
              <a:rPr lang="it-IT" dirty="0" err="1"/>
              <a:t>muons</a:t>
            </a:r>
            <a:r>
              <a:rPr lang="it-IT" dirty="0"/>
              <a:t> </a:t>
            </a:r>
            <a:r>
              <a:rPr lang="it-IT" dirty="0" err="1"/>
              <a:t>loss</a:t>
            </a:r>
            <a:r>
              <a:rPr lang="it-IT" dirty="0"/>
              <a:t> of energy.</a:t>
            </a:r>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27</a:t>
            </a:fld>
            <a:endParaRPr lang="en-GB"/>
          </a:p>
        </p:txBody>
      </p:sp>
    </p:spTree>
    <p:extLst>
      <p:ext uri="{BB962C8B-B14F-4D97-AF65-F5344CB8AC3E}">
        <p14:creationId xmlns:p14="http://schemas.microsoft.com/office/powerpoint/2010/main" val="91120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28</a:t>
            </a:fld>
            <a:endParaRPr lang="en-150"/>
          </a:p>
        </p:txBody>
      </p:sp>
    </p:spTree>
    <p:extLst>
      <p:ext uri="{BB962C8B-B14F-4D97-AF65-F5344CB8AC3E}">
        <p14:creationId xmlns:p14="http://schemas.microsoft.com/office/powerpoint/2010/main" val="276367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29</a:t>
            </a:fld>
            <a:endParaRPr lang="en-150"/>
          </a:p>
        </p:txBody>
      </p:sp>
    </p:spTree>
    <p:extLst>
      <p:ext uri="{BB962C8B-B14F-4D97-AF65-F5344CB8AC3E}">
        <p14:creationId xmlns:p14="http://schemas.microsoft.com/office/powerpoint/2010/main" val="2650345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Still the </a:t>
            </a:r>
            <a:r>
              <a:rPr lang="it-IT" dirty="0" err="1"/>
              <a:t>same</a:t>
            </a:r>
            <a:r>
              <a:rPr lang="it-IT" dirty="0"/>
              <a:t> </a:t>
            </a:r>
            <a:r>
              <a:rPr lang="it-IT" dirty="0" err="1"/>
              <a:t>research</a:t>
            </a:r>
            <a:r>
              <a:rPr lang="it-IT" dirty="0"/>
              <a:t> group </a:t>
            </a:r>
            <a:r>
              <a:rPr lang="it-IT" dirty="0" err="1"/>
              <a:t>is</a:t>
            </a:r>
            <a:r>
              <a:rPr lang="it-IT" dirty="0"/>
              <a:t> </a:t>
            </a:r>
            <a:r>
              <a:rPr lang="it-IT" dirty="0" err="1"/>
              <a:t>using</a:t>
            </a:r>
            <a:r>
              <a:rPr lang="it-IT" dirty="0"/>
              <a:t> the FERS in a complete </a:t>
            </a:r>
            <a:r>
              <a:rPr lang="it-IT" dirty="0" err="1"/>
              <a:t>different</a:t>
            </a:r>
            <a:r>
              <a:rPr lang="it-IT" dirty="0"/>
              <a:t> field, </a:t>
            </a:r>
            <a:r>
              <a:rPr lang="it-IT" dirty="0" err="1"/>
              <a:t>that</a:t>
            </a:r>
            <a:r>
              <a:rPr lang="it-IT" dirty="0"/>
              <a:t> </a:t>
            </a:r>
            <a:r>
              <a:rPr lang="it-IT" dirty="0" err="1"/>
              <a:t>is</a:t>
            </a:r>
            <a:r>
              <a:rPr lang="it-IT" dirty="0"/>
              <a:t> </a:t>
            </a:r>
            <a:r>
              <a:rPr lang="en-US" altLang="en-US" sz="1200" dirty="0">
                <a:solidFill>
                  <a:schemeClr val="tx1">
                    <a:lumMod val="75000"/>
                    <a:lumOff val="25000"/>
                  </a:schemeClr>
                </a:solidFill>
              </a:rPr>
              <a:t>real-time, in-vivo dosimeter imaging for oncological brachytherapy treatment. Here they exploited the standalone version of the unit, the DT5202, that is this box here. And they were able to readout PMMA fibers with SiPMs in their tips. The readout system demonstrated to be able to resolve single </a:t>
            </a:r>
            <a:r>
              <a:rPr lang="en-US" altLang="en-US" sz="1200" dirty="0" err="1">
                <a:solidFill>
                  <a:schemeClr val="tx1">
                    <a:lumMod val="75000"/>
                    <a:lumOff val="25000"/>
                  </a:schemeClr>
                </a:solidFill>
              </a:rPr>
              <a:t>p.e.</a:t>
            </a:r>
            <a:r>
              <a:rPr lang="en-US" altLang="en-US" sz="1200" dirty="0">
                <a:solidFill>
                  <a:schemeClr val="tx1">
                    <a:lumMod val="75000"/>
                    <a:lumOff val="25000"/>
                  </a:schemeClr>
                </a:solidFill>
              </a:rPr>
              <a:t> as it </a:t>
            </a:r>
            <a:r>
              <a:rPr lang="en-US" altLang="en-US" sz="1200" dirty="0" err="1">
                <a:solidFill>
                  <a:schemeClr val="tx1">
                    <a:lumMod val="75000"/>
                    <a:lumOff val="25000"/>
                  </a:schemeClr>
                </a:solidFill>
              </a:rPr>
              <a:t>si</a:t>
            </a:r>
            <a:r>
              <a:rPr lang="en-US" altLang="en-US" sz="1200" dirty="0">
                <a:solidFill>
                  <a:schemeClr val="tx1">
                    <a:lumMod val="75000"/>
                    <a:lumOff val="25000"/>
                  </a:schemeClr>
                </a:solidFill>
              </a:rPr>
              <a:t> possible to see in these staircases and they saw a good uniformity among channels. If you would like to have more details about this and the previous application,  you can have a look at the conference poster …</a:t>
            </a:r>
            <a:r>
              <a:rPr lang="en-US" altLang="en-US" sz="1200" dirty="0" err="1">
                <a:solidFill>
                  <a:schemeClr val="tx1">
                    <a:lumMod val="75000"/>
                    <a:lumOff val="25000"/>
                  </a:schemeClr>
                </a:solidFill>
              </a:rPr>
              <a:t>blablabla</a:t>
            </a:r>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30</a:t>
            </a:fld>
            <a:endParaRPr lang="en-GB"/>
          </a:p>
        </p:txBody>
      </p:sp>
    </p:spTree>
    <p:extLst>
      <p:ext uri="{BB962C8B-B14F-4D97-AF65-F5344CB8AC3E}">
        <p14:creationId xmlns:p14="http://schemas.microsoft.com/office/powerpoint/2010/main" val="3955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9665dc4369_3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9665dc4369_3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And </a:t>
            </a:r>
            <a:r>
              <a:rPr lang="it-IT" dirty="0" err="1"/>
              <a:t>we</a:t>
            </a:r>
            <a:r>
              <a:rPr lang="it-IT" dirty="0"/>
              <a:t> </a:t>
            </a:r>
            <a:r>
              <a:rPr lang="it-IT" dirty="0" err="1"/>
              <a:t>already</a:t>
            </a:r>
            <a:r>
              <a:rPr lang="it-IT" dirty="0"/>
              <a:t> </a:t>
            </a:r>
            <a:r>
              <a:rPr lang="it-IT" dirty="0" err="1"/>
              <a:t>succesfully</a:t>
            </a:r>
            <a:r>
              <a:rPr lang="it-IT" dirty="0"/>
              <a:t> </a:t>
            </a:r>
            <a:r>
              <a:rPr lang="it-IT" dirty="0" err="1"/>
              <a:t>tested</a:t>
            </a:r>
            <a:r>
              <a:rPr lang="it-IT" dirty="0"/>
              <a:t> the board for the </a:t>
            </a:r>
            <a:r>
              <a:rPr lang="it-IT" dirty="0" err="1"/>
              <a:t>readout</a:t>
            </a:r>
            <a:r>
              <a:rPr lang="it-IT" dirty="0"/>
              <a:t> of the bar </a:t>
            </a:r>
            <a:r>
              <a:rPr lang="it-IT" dirty="0" err="1"/>
              <a:t>you</a:t>
            </a:r>
            <a:r>
              <a:rPr lang="it-IT" dirty="0"/>
              <a:t> </a:t>
            </a:r>
            <a:r>
              <a:rPr lang="it-IT" dirty="0" err="1"/>
              <a:t>see</a:t>
            </a:r>
            <a:r>
              <a:rPr lang="it-IT" dirty="0"/>
              <a:t> in the picture, </a:t>
            </a:r>
            <a:r>
              <a:rPr lang="it-IT" dirty="0" err="1"/>
              <a:t>also</a:t>
            </a:r>
            <a:r>
              <a:rPr lang="it-IT" dirty="0"/>
              <a:t> thanks to </a:t>
            </a:r>
            <a:r>
              <a:rPr lang="it-IT" dirty="0" err="1"/>
              <a:t>our</a:t>
            </a:r>
            <a:r>
              <a:rPr lang="it-IT" dirty="0"/>
              <a:t> set of </a:t>
            </a:r>
            <a:r>
              <a:rPr lang="it-IT" dirty="0" err="1"/>
              <a:t>adapters</a:t>
            </a:r>
            <a:r>
              <a:rPr lang="it-IT" dirty="0"/>
              <a:t> and </a:t>
            </a:r>
            <a:r>
              <a:rPr lang="it-IT" dirty="0" err="1"/>
              <a:t>cables</a:t>
            </a:r>
            <a:r>
              <a:rPr lang="it-IT" dirty="0"/>
              <a:t>. The plot shows </a:t>
            </a:r>
            <a:r>
              <a:rPr lang="it-IT" dirty="0" err="1"/>
              <a:t>simply</a:t>
            </a:r>
            <a:r>
              <a:rPr lang="it-IT" dirty="0"/>
              <a:t> the energy </a:t>
            </a:r>
            <a:r>
              <a:rPr lang="it-IT" dirty="0" err="1"/>
              <a:t>spectrum</a:t>
            </a:r>
            <a:r>
              <a:rPr lang="it-IT" dirty="0"/>
              <a:t> </a:t>
            </a:r>
            <a:r>
              <a:rPr lang="it-IT" dirty="0" err="1"/>
              <a:t>acquired</a:t>
            </a:r>
            <a:r>
              <a:rPr lang="it-IT" dirty="0"/>
              <a:t> in </a:t>
            </a:r>
            <a:r>
              <a:rPr lang="it-IT" dirty="0" err="1"/>
              <a:t>coincidence</a:t>
            </a:r>
            <a:r>
              <a:rPr lang="it-IT" dirty="0"/>
              <a:t> at the </a:t>
            </a:r>
            <a:r>
              <a:rPr lang="it-IT" dirty="0" err="1"/>
              <a:t>two</a:t>
            </a:r>
            <a:r>
              <a:rPr lang="it-IT" dirty="0"/>
              <a:t> </a:t>
            </a:r>
            <a:r>
              <a:rPr lang="it-IT" dirty="0" err="1"/>
              <a:t>ends</a:t>
            </a:r>
            <a:r>
              <a:rPr lang="it-IT" dirty="0"/>
              <a:t> of the bar </a:t>
            </a:r>
            <a:r>
              <a:rPr lang="it-IT" dirty="0" err="1"/>
              <a:t>when</a:t>
            </a:r>
            <a:r>
              <a:rPr lang="it-IT" dirty="0"/>
              <a:t> a Na22 source </a:t>
            </a:r>
            <a:r>
              <a:rPr lang="it-IT" dirty="0" err="1"/>
              <a:t>is</a:t>
            </a:r>
            <a:r>
              <a:rPr lang="it-IT" dirty="0"/>
              <a:t> </a:t>
            </a:r>
            <a:r>
              <a:rPr lang="it-IT" dirty="0" err="1"/>
              <a:t>placed</a:t>
            </a:r>
            <a:r>
              <a:rPr lang="it-IT" dirty="0"/>
              <a:t> in the middle.</a:t>
            </a:r>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31</a:t>
            </a:fld>
            <a:endParaRPr lang="en-GB"/>
          </a:p>
        </p:txBody>
      </p:sp>
    </p:spTree>
    <p:extLst>
      <p:ext uri="{BB962C8B-B14F-4D97-AF65-F5344CB8AC3E}">
        <p14:creationId xmlns:p14="http://schemas.microsoft.com/office/powerpoint/2010/main" val="1173187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33</a:t>
            </a:fld>
            <a:endParaRPr lang="en-150"/>
          </a:p>
        </p:txBody>
      </p:sp>
    </p:spTree>
    <p:extLst>
      <p:ext uri="{BB962C8B-B14F-4D97-AF65-F5344CB8AC3E}">
        <p14:creationId xmlns:p14="http://schemas.microsoft.com/office/powerpoint/2010/main" val="3316092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34</a:t>
            </a:fld>
            <a:endParaRPr lang="en-150"/>
          </a:p>
        </p:txBody>
      </p:sp>
    </p:spTree>
    <p:extLst>
      <p:ext uri="{BB962C8B-B14F-4D97-AF65-F5344CB8AC3E}">
        <p14:creationId xmlns:p14="http://schemas.microsoft.com/office/powerpoint/2010/main" val="217597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35</a:t>
            </a:fld>
            <a:endParaRPr lang="en-150"/>
          </a:p>
        </p:txBody>
      </p:sp>
    </p:spTree>
    <p:extLst>
      <p:ext uri="{BB962C8B-B14F-4D97-AF65-F5344CB8AC3E}">
        <p14:creationId xmlns:p14="http://schemas.microsoft.com/office/powerpoint/2010/main" val="4181288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36</a:t>
            </a:fld>
            <a:endParaRPr lang="en-150"/>
          </a:p>
        </p:txBody>
      </p:sp>
    </p:spTree>
    <p:extLst>
      <p:ext uri="{BB962C8B-B14F-4D97-AF65-F5344CB8AC3E}">
        <p14:creationId xmlns:p14="http://schemas.microsoft.com/office/powerpoint/2010/main" val="2830017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37</a:t>
            </a:fld>
            <a:endParaRPr lang="en-150"/>
          </a:p>
        </p:txBody>
      </p:sp>
    </p:spTree>
    <p:extLst>
      <p:ext uri="{BB962C8B-B14F-4D97-AF65-F5344CB8AC3E}">
        <p14:creationId xmlns:p14="http://schemas.microsoft.com/office/powerpoint/2010/main" val="2346783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38</a:t>
            </a:fld>
            <a:endParaRPr lang="en-150"/>
          </a:p>
        </p:txBody>
      </p:sp>
    </p:spTree>
    <p:extLst>
      <p:ext uri="{BB962C8B-B14F-4D97-AF65-F5344CB8AC3E}">
        <p14:creationId xmlns:p14="http://schemas.microsoft.com/office/powerpoint/2010/main" val="90968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39</a:t>
            </a:fld>
            <a:endParaRPr lang="en-150"/>
          </a:p>
        </p:txBody>
      </p:sp>
    </p:spTree>
    <p:extLst>
      <p:ext uri="{BB962C8B-B14F-4D97-AF65-F5344CB8AC3E}">
        <p14:creationId xmlns:p14="http://schemas.microsoft.com/office/powerpoint/2010/main" val="2312527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40</a:t>
            </a:fld>
            <a:endParaRPr lang="en-150"/>
          </a:p>
        </p:txBody>
      </p:sp>
    </p:spTree>
    <p:extLst>
      <p:ext uri="{BB962C8B-B14F-4D97-AF65-F5344CB8AC3E}">
        <p14:creationId xmlns:p14="http://schemas.microsoft.com/office/powerpoint/2010/main" val="1434197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41</a:t>
            </a:fld>
            <a:endParaRPr lang="en-150"/>
          </a:p>
        </p:txBody>
      </p:sp>
    </p:spTree>
    <p:extLst>
      <p:ext uri="{BB962C8B-B14F-4D97-AF65-F5344CB8AC3E}">
        <p14:creationId xmlns:p14="http://schemas.microsoft.com/office/powerpoint/2010/main" val="98913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4</a:t>
            </a:fld>
            <a:endParaRPr lang="en-150"/>
          </a:p>
        </p:txBody>
      </p:sp>
    </p:spTree>
    <p:extLst>
      <p:ext uri="{BB962C8B-B14F-4D97-AF65-F5344CB8AC3E}">
        <p14:creationId xmlns:p14="http://schemas.microsoft.com/office/powerpoint/2010/main" val="86974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Ok, I </a:t>
            </a:r>
            <a:r>
              <a:rPr lang="it-IT" dirty="0" err="1"/>
              <a:t>have</a:t>
            </a:r>
            <a:r>
              <a:rPr lang="it-IT" dirty="0"/>
              <a:t> </a:t>
            </a:r>
            <a:r>
              <a:rPr lang="it-IT" dirty="0" err="1"/>
              <a:t>concluded</a:t>
            </a:r>
            <a:r>
              <a:rPr lang="it-IT" dirty="0"/>
              <a:t> this first slot </a:t>
            </a:r>
            <a:r>
              <a:rPr lang="it-IT" dirty="0" err="1"/>
              <a:t>focused</a:t>
            </a:r>
            <a:r>
              <a:rPr lang="it-IT" dirty="0"/>
              <a:t> on the CAEN </a:t>
            </a:r>
            <a:r>
              <a:rPr lang="it-IT" dirty="0" err="1"/>
              <a:t>Digitizers</a:t>
            </a:r>
            <a:r>
              <a:rPr lang="it-IT" dirty="0"/>
              <a:t>, </a:t>
            </a:r>
            <a:r>
              <a:rPr lang="it-IT" dirty="0" err="1"/>
              <a:t>here</a:t>
            </a:r>
            <a:r>
              <a:rPr lang="it-IT" dirty="0"/>
              <a:t> </a:t>
            </a:r>
            <a:r>
              <a:rPr lang="it-IT" dirty="0" err="1"/>
              <a:t>we</a:t>
            </a:r>
            <a:r>
              <a:rPr lang="it-IT" dirty="0"/>
              <a:t> switch to </a:t>
            </a:r>
            <a:r>
              <a:rPr lang="it-IT" dirty="0" err="1"/>
              <a:t>another</a:t>
            </a:r>
            <a:r>
              <a:rPr lang="it-IT" dirty="0"/>
              <a:t> hardware, </a:t>
            </a:r>
            <a:r>
              <a:rPr lang="it-IT" dirty="0" err="1"/>
              <a:t>but</a:t>
            </a:r>
            <a:r>
              <a:rPr lang="it-IT" dirty="0"/>
              <a:t> </a:t>
            </a:r>
            <a:r>
              <a:rPr lang="it-IT" dirty="0" err="1"/>
              <a:t>still</a:t>
            </a:r>
            <a:r>
              <a:rPr lang="it-IT" dirty="0"/>
              <a:t> keeping in mind the </a:t>
            </a:r>
            <a:r>
              <a:rPr lang="it-IT" dirty="0" err="1"/>
              <a:t>motivations</a:t>
            </a:r>
            <a:r>
              <a:rPr lang="it-IT" dirty="0"/>
              <a:t> </a:t>
            </a:r>
            <a:r>
              <a:rPr lang="it-IT" dirty="0" err="1"/>
              <a:t>that</a:t>
            </a:r>
            <a:r>
              <a:rPr lang="it-IT" dirty="0"/>
              <a:t> I </a:t>
            </a:r>
            <a:r>
              <a:rPr lang="it-IT" dirty="0" err="1"/>
              <a:t>highlighted</a:t>
            </a:r>
            <a:r>
              <a:rPr lang="it-IT" dirty="0"/>
              <a:t> at the </a:t>
            </a:r>
            <a:r>
              <a:rPr lang="it-IT" dirty="0" err="1"/>
              <a:t>beginning</a:t>
            </a:r>
            <a:r>
              <a:rPr lang="it-IT" dirty="0"/>
              <a:t> of the talk, </a:t>
            </a:r>
            <a:r>
              <a:rPr lang="it-IT" dirty="0" err="1"/>
              <a:t>that</a:t>
            </a:r>
            <a:r>
              <a:rPr lang="it-IT" dirty="0"/>
              <a:t> </a:t>
            </a:r>
            <a:r>
              <a:rPr lang="it-IT" dirty="0" err="1"/>
              <a:t>is</a:t>
            </a:r>
            <a:r>
              <a:rPr lang="it-IT" dirty="0"/>
              <a:t> </a:t>
            </a:r>
            <a:r>
              <a:rPr lang="it-IT" dirty="0" err="1"/>
              <a:t>how</a:t>
            </a:r>
            <a:r>
              <a:rPr lang="it-IT" dirty="0"/>
              <a:t> to </a:t>
            </a:r>
            <a:r>
              <a:rPr lang="it-IT" dirty="0" err="1"/>
              <a:t>bring</a:t>
            </a:r>
            <a:r>
              <a:rPr lang="it-IT" dirty="0"/>
              <a:t> </a:t>
            </a:r>
            <a:r>
              <a:rPr lang="it-IT" dirty="0" err="1"/>
              <a:t>flexibility</a:t>
            </a:r>
            <a:r>
              <a:rPr lang="it-IT" dirty="0"/>
              <a:t> </a:t>
            </a:r>
            <a:r>
              <a:rPr lang="it-IT" dirty="0" err="1"/>
              <a:t>into</a:t>
            </a:r>
            <a:r>
              <a:rPr lang="it-IT" dirty="0"/>
              <a:t> the hardware </a:t>
            </a:r>
            <a:r>
              <a:rPr lang="it-IT" dirty="0" err="1"/>
              <a:t>when</a:t>
            </a:r>
            <a:r>
              <a:rPr lang="it-IT" dirty="0"/>
              <a:t> coming to </a:t>
            </a:r>
            <a:r>
              <a:rPr lang="it-IT" dirty="0" err="1"/>
              <a:t>readout</a:t>
            </a:r>
            <a:r>
              <a:rPr lang="it-IT" dirty="0"/>
              <a:t> </a:t>
            </a:r>
            <a:r>
              <a:rPr lang="it-IT" dirty="0" err="1"/>
              <a:t>protocol</a:t>
            </a:r>
            <a:r>
              <a:rPr lang="it-IT" dirty="0"/>
              <a:t> , </a:t>
            </a:r>
            <a:r>
              <a:rPr lang="it-IT" dirty="0" err="1"/>
              <a:t>synchronization</a:t>
            </a:r>
            <a:r>
              <a:rPr lang="it-IT" dirty="0"/>
              <a:t> and </a:t>
            </a:r>
            <a:r>
              <a:rPr lang="it-IT" dirty="0" err="1"/>
              <a:t>interface</a:t>
            </a:r>
            <a:r>
              <a:rPr lang="it-IT" dirty="0"/>
              <a:t> with </a:t>
            </a:r>
            <a:r>
              <a:rPr lang="it-IT" dirty="0" err="1"/>
              <a:t>external</a:t>
            </a:r>
            <a:r>
              <a:rPr lang="it-IT" dirty="0"/>
              <a:t> hardware or software.</a:t>
            </a:r>
          </a:p>
          <a:p>
            <a:endParaRPr lang="it-IT" dirty="0"/>
          </a:p>
          <a:p>
            <a:r>
              <a:rPr lang="it-IT" dirty="0"/>
              <a:t>With </a:t>
            </a:r>
            <a:r>
              <a:rPr lang="it-IT" dirty="0" err="1"/>
              <a:t>respect</a:t>
            </a:r>
            <a:r>
              <a:rPr lang="it-IT" dirty="0"/>
              <a:t> to the </a:t>
            </a:r>
            <a:r>
              <a:rPr lang="it-IT" dirty="0" err="1"/>
              <a:t>Digitizers</a:t>
            </a:r>
            <a:r>
              <a:rPr lang="it-IT" dirty="0"/>
              <a:t>, </a:t>
            </a:r>
            <a:r>
              <a:rPr lang="it-IT" dirty="0" err="1"/>
              <a:t>here</a:t>
            </a:r>
            <a:r>
              <a:rPr lang="it-IT" dirty="0"/>
              <a:t> </a:t>
            </a:r>
            <a:r>
              <a:rPr lang="it-IT" dirty="0" err="1"/>
              <a:t>we</a:t>
            </a:r>
            <a:r>
              <a:rPr lang="it-IT" dirty="0"/>
              <a:t> </a:t>
            </a:r>
            <a:r>
              <a:rPr lang="it-IT" dirty="0" err="1"/>
              <a:t>present</a:t>
            </a:r>
            <a:r>
              <a:rPr lang="it-IT" dirty="0"/>
              <a:t> a complete </a:t>
            </a:r>
            <a:r>
              <a:rPr lang="it-IT" dirty="0" err="1"/>
              <a:t>different</a:t>
            </a:r>
            <a:r>
              <a:rPr lang="it-IT" dirty="0"/>
              <a:t> </a:t>
            </a:r>
            <a:r>
              <a:rPr lang="it-IT" dirty="0" err="1"/>
              <a:t>approach</a:t>
            </a:r>
            <a:r>
              <a:rPr lang="it-IT" dirty="0"/>
              <a:t> </a:t>
            </a:r>
            <a:r>
              <a:rPr lang="it-IT" dirty="0" err="1"/>
              <a:t>based</a:t>
            </a:r>
            <a:r>
              <a:rPr lang="it-IT" dirty="0"/>
              <a:t> on </a:t>
            </a:r>
            <a:r>
              <a:rPr lang="it-IT" dirty="0" err="1"/>
              <a:t>ASICs</a:t>
            </a:r>
            <a:r>
              <a:rPr lang="it-IT" dirty="0"/>
              <a:t> and </a:t>
            </a:r>
            <a:r>
              <a:rPr lang="it-IT" dirty="0" err="1"/>
              <a:t>not</a:t>
            </a:r>
            <a:r>
              <a:rPr lang="it-IT" dirty="0"/>
              <a:t> on flash </a:t>
            </a:r>
            <a:r>
              <a:rPr lang="it-IT" dirty="0" err="1"/>
              <a:t>ADCs</a:t>
            </a:r>
            <a:r>
              <a:rPr lang="it-IT" dirty="0"/>
              <a:t>. </a:t>
            </a:r>
            <a:r>
              <a:rPr lang="it-IT" dirty="0" err="1"/>
              <a:t>We</a:t>
            </a:r>
            <a:r>
              <a:rPr lang="it-IT" dirty="0"/>
              <a:t> </a:t>
            </a:r>
            <a:r>
              <a:rPr lang="it-IT" dirty="0" err="1"/>
              <a:t>developed</a:t>
            </a:r>
            <a:r>
              <a:rPr lang="it-IT" dirty="0"/>
              <a:t> a </a:t>
            </a:r>
            <a:r>
              <a:rPr lang="it-IT" dirty="0" err="1"/>
              <a:t>platform</a:t>
            </a:r>
            <a:r>
              <a:rPr lang="it-IT" dirty="0"/>
              <a:t> </a:t>
            </a:r>
            <a:r>
              <a:rPr lang="it-IT" dirty="0" err="1"/>
              <a:t>called</a:t>
            </a:r>
            <a:r>
              <a:rPr lang="it-IT" dirty="0"/>
              <a:t> FERS-5200 </a:t>
            </a:r>
            <a:r>
              <a:rPr lang="it-IT" dirty="0" err="1"/>
              <a:t>that</a:t>
            </a:r>
            <a:r>
              <a:rPr lang="it-IT" dirty="0"/>
              <a:t> </a:t>
            </a:r>
            <a:r>
              <a:rPr lang="it-IT" dirty="0" err="1"/>
              <a:t>is</a:t>
            </a:r>
            <a:r>
              <a:rPr lang="it-IT" dirty="0"/>
              <a:t> a modular </a:t>
            </a:r>
            <a:r>
              <a:rPr lang="it-IT" dirty="0" err="1"/>
              <a:t>readout</a:t>
            </a:r>
            <a:r>
              <a:rPr lang="it-IT" dirty="0"/>
              <a:t> system for large arrays of detector. </a:t>
            </a:r>
            <a:r>
              <a:rPr lang="it-IT" dirty="0" err="1"/>
              <a:t>It</a:t>
            </a:r>
            <a:r>
              <a:rPr lang="it-IT" dirty="0"/>
              <a:t> </a:t>
            </a:r>
            <a:r>
              <a:rPr lang="it-IT" dirty="0" err="1"/>
              <a:t>is</a:t>
            </a:r>
            <a:r>
              <a:rPr lang="it-IT" dirty="0"/>
              <a:t> </a:t>
            </a:r>
            <a:r>
              <a:rPr lang="it-IT" dirty="0" err="1"/>
              <a:t>based</a:t>
            </a:r>
            <a:r>
              <a:rPr lang="it-IT" dirty="0"/>
              <a:t> on compact front-end cards, hosting the front-end ASIC, A/D </a:t>
            </a:r>
            <a:r>
              <a:rPr lang="it-IT" dirty="0" err="1"/>
              <a:t>conversion</a:t>
            </a:r>
            <a:r>
              <a:rPr lang="it-IT" dirty="0"/>
              <a:t> and </a:t>
            </a:r>
            <a:r>
              <a:rPr lang="it-IT" dirty="0" err="1"/>
              <a:t>readout</a:t>
            </a:r>
            <a:r>
              <a:rPr lang="it-IT" dirty="0"/>
              <a:t> </a:t>
            </a:r>
            <a:r>
              <a:rPr lang="it-IT" dirty="0" err="1"/>
              <a:t>interfaces</a:t>
            </a:r>
            <a:r>
              <a:rPr lang="it-IT" dirty="0"/>
              <a:t>. </a:t>
            </a:r>
            <a:r>
              <a:rPr lang="it-IT" dirty="0" err="1"/>
              <a:t>These</a:t>
            </a:r>
            <a:r>
              <a:rPr lang="it-IT" dirty="0"/>
              <a:t> compact cards can be spread on a large </a:t>
            </a:r>
            <a:r>
              <a:rPr lang="it-IT" dirty="0" err="1"/>
              <a:t>surface</a:t>
            </a:r>
            <a:r>
              <a:rPr lang="it-IT" dirty="0"/>
              <a:t> or a large volume, </a:t>
            </a:r>
            <a:r>
              <a:rPr lang="it-IT" dirty="0" err="1"/>
              <a:t>that</a:t>
            </a:r>
            <a:r>
              <a:rPr lang="it-IT" dirty="0"/>
              <a:t> </a:t>
            </a:r>
            <a:r>
              <a:rPr lang="it-IT" dirty="0" err="1"/>
              <a:t>is</a:t>
            </a:r>
            <a:r>
              <a:rPr lang="it-IT" dirty="0"/>
              <a:t> on the detector of the </a:t>
            </a:r>
            <a:r>
              <a:rPr lang="it-IT" dirty="0" err="1"/>
              <a:t>experiment</a:t>
            </a:r>
            <a:r>
              <a:rPr lang="it-IT" dirty="0"/>
              <a:t>, can be </a:t>
            </a:r>
            <a:r>
              <a:rPr lang="it-IT" dirty="0" err="1"/>
              <a:t>connected</a:t>
            </a:r>
            <a:r>
              <a:rPr lang="it-IT" dirty="0"/>
              <a:t> </a:t>
            </a:r>
            <a:r>
              <a:rPr lang="it-IT" dirty="0" err="1"/>
              <a:t>near</a:t>
            </a:r>
            <a:r>
              <a:rPr lang="it-IT" dirty="0"/>
              <a:t> to the detector and </a:t>
            </a:r>
            <a:r>
              <a:rPr lang="it-IT" dirty="0" err="1"/>
              <a:t>then</a:t>
            </a:r>
            <a:r>
              <a:rPr lang="it-IT" dirty="0"/>
              <a:t>, </a:t>
            </a:r>
            <a:r>
              <a:rPr lang="it-IT" dirty="0" err="1"/>
              <a:t>they</a:t>
            </a:r>
            <a:r>
              <a:rPr lang="it-IT" dirty="0"/>
              <a:t> can be all </a:t>
            </a:r>
            <a:r>
              <a:rPr lang="it-IT" dirty="0" err="1"/>
              <a:t>readout</a:t>
            </a:r>
            <a:r>
              <a:rPr lang="it-IT" dirty="0"/>
              <a:t> at once </a:t>
            </a:r>
            <a:r>
              <a:rPr lang="it-IT" dirty="0" err="1"/>
              <a:t>through</a:t>
            </a:r>
            <a:r>
              <a:rPr lang="it-IT" dirty="0"/>
              <a:t> a </a:t>
            </a:r>
            <a:r>
              <a:rPr lang="it-IT" dirty="0" err="1"/>
              <a:t>Concentrator</a:t>
            </a:r>
            <a:r>
              <a:rPr lang="it-IT" dirty="0"/>
              <a:t> board, </a:t>
            </a:r>
            <a:r>
              <a:rPr lang="it-IT" dirty="0" err="1"/>
              <a:t>that</a:t>
            </a:r>
            <a:r>
              <a:rPr lang="it-IT" dirty="0"/>
              <a:t> </a:t>
            </a:r>
            <a:r>
              <a:rPr lang="it-IT" dirty="0" err="1"/>
              <a:t>is</a:t>
            </a:r>
            <a:r>
              <a:rPr lang="it-IT" dirty="0"/>
              <a:t> far </a:t>
            </a:r>
            <a:r>
              <a:rPr lang="it-IT" dirty="0" err="1"/>
              <a:t>away</a:t>
            </a:r>
            <a:r>
              <a:rPr lang="it-IT" dirty="0"/>
              <a:t> from the detector. The front-end cards and the </a:t>
            </a:r>
            <a:r>
              <a:rPr lang="it-IT" dirty="0" err="1"/>
              <a:t>Concentrator</a:t>
            </a:r>
            <a:r>
              <a:rPr lang="it-IT" dirty="0"/>
              <a:t> </a:t>
            </a:r>
            <a:r>
              <a:rPr lang="it-IT" dirty="0" err="1"/>
              <a:t>communicate</a:t>
            </a:r>
            <a:r>
              <a:rPr lang="it-IT" dirty="0"/>
              <a:t> </a:t>
            </a:r>
            <a:r>
              <a:rPr lang="it-IT" dirty="0" err="1"/>
              <a:t>each</a:t>
            </a:r>
            <a:r>
              <a:rPr lang="it-IT" dirty="0"/>
              <a:t> </a:t>
            </a:r>
            <a:r>
              <a:rPr lang="it-IT" dirty="0" err="1"/>
              <a:t>other</a:t>
            </a:r>
            <a:r>
              <a:rPr lang="it-IT" dirty="0"/>
              <a:t> </a:t>
            </a:r>
            <a:r>
              <a:rPr lang="it-IT" dirty="0" err="1"/>
              <a:t>using</a:t>
            </a:r>
            <a:r>
              <a:rPr lang="it-IT" dirty="0"/>
              <a:t> optical </a:t>
            </a:r>
            <a:r>
              <a:rPr lang="it-IT" dirty="0" err="1"/>
              <a:t>fibers</a:t>
            </a:r>
            <a:r>
              <a:rPr lang="it-IT" dirty="0"/>
              <a:t>, so </a:t>
            </a:r>
            <a:r>
              <a:rPr lang="it-IT" dirty="0" err="1"/>
              <a:t>that</a:t>
            </a:r>
            <a:r>
              <a:rPr lang="it-IT" dirty="0"/>
              <a:t> up to 16 FERS </a:t>
            </a:r>
            <a:r>
              <a:rPr lang="it-IT" dirty="0" err="1"/>
              <a:t>units</a:t>
            </a:r>
            <a:r>
              <a:rPr lang="it-IT" dirty="0"/>
              <a:t> can be daisy-</a:t>
            </a:r>
            <a:r>
              <a:rPr lang="it-IT" dirty="0" err="1"/>
              <a:t>chained</a:t>
            </a:r>
            <a:r>
              <a:rPr lang="it-IT" dirty="0"/>
              <a:t> and </a:t>
            </a:r>
            <a:r>
              <a:rPr lang="it-IT" dirty="0" err="1"/>
              <a:t>readout</a:t>
            </a:r>
            <a:r>
              <a:rPr lang="it-IT" dirty="0"/>
              <a:t> by a single optical link of the </a:t>
            </a:r>
            <a:r>
              <a:rPr lang="it-IT" dirty="0" err="1"/>
              <a:t>Concetrator</a:t>
            </a:r>
            <a:r>
              <a:rPr lang="it-IT" dirty="0"/>
              <a:t>. The </a:t>
            </a:r>
            <a:r>
              <a:rPr lang="it-IT" dirty="0" err="1"/>
              <a:t>concentrator</a:t>
            </a:r>
            <a:r>
              <a:rPr lang="it-IT" dirty="0"/>
              <a:t> </a:t>
            </a:r>
            <a:r>
              <a:rPr lang="it-IT" dirty="0" err="1"/>
              <a:t>has</a:t>
            </a:r>
            <a:r>
              <a:rPr lang="it-IT" dirty="0"/>
              <a:t> 8 optical links, </a:t>
            </a:r>
            <a:r>
              <a:rPr lang="it-IT" dirty="0" err="1"/>
              <a:t>meanining</a:t>
            </a:r>
            <a:r>
              <a:rPr lang="it-IT" dirty="0"/>
              <a:t> </a:t>
            </a:r>
            <a:r>
              <a:rPr lang="it-IT" dirty="0" err="1"/>
              <a:t>that</a:t>
            </a:r>
            <a:r>
              <a:rPr lang="it-IT" dirty="0"/>
              <a:t> </a:t>
            </a:r>
            <a:r>
              <a:rPr lang="it-IT" dirty="0" err="1"/>
              <a:t>it</a:t>
            </a:r>
            <a:r>
              <a:rPr lang="it-IT" dirty="0"/>
              <a:t> </a:t>
            </a:r>
            <a:r>
              <a:rPr lang="it-IT" dirty="0" err="1"/>
              <a:t>is</a:t>
            </a:r>
            <a:r>
              <a:rPr lang="it-IT" dirty="0"/>
              <a:t> </a:t>
            </a:r>
            <a:r>
              <a:rPr lang="it-IT" dirty="0" err="1"/>
              <a:t>possible</a:t>
            </a:r>
            <a:r>
              <a:rPr lang="it-IT" dirty="0"/>
              <a:t> to scale the system to </a:t>
            </a:r>
            <a:r>
              <a:rPr lang="it-IT" dirty="0" err="1"/>
              <a:t>several</a:t>
            </a:r>
            <a:r>
              <a:rPr lang="it-IT" dirty="0"/>
              <a:t> </a:t>
            </a:r>
            <a:r>
              <a:rPr lang="it-IT" dirty="0" err="1"/>
              <a:t>thousands</a:t>
            </a:r>
            <a:r>
              <a:rPr lang="it-IT" dirty="0"/>
              <a:t> of </a:t>
            </a:r>
            <a:r>
              <a:rPr lang="it-IT" dirty="0" err="1"/>
              <a:t>channels</a:t>
            </a:r>
            <a:r>
              <a:rPr lang="it-IT" dirty="0"/>
              <a:t>. The </a:t>
            </a:r>
            <a:r>
              <a:rPr lang="it-IT" dirty="0" err="1"/>
              <a:t>readout</a:t>
            </a:r>
            <a:r>
              <a:rPr lang="it-IT" dirty="0"/>
              <a:t> </a:t>
            </a:r>
            <a:r>
              <a:rPr lang="it-IT" dirty="0" err="1"/>
              <a:t>protocol</a:t>
            </a:r>
            <a:r>
              <a:rPr lang="it-IT" dirty="0"/>
              <a:t> </a:t>
            </a:r>
            <a:r>
              <a:rPr lang="it-IT" dirty="0" err="1"/>
              <a:t>going</a:t>
            </a:r>
            <a:r>
              <a:rPr lang="it-IT" dirty="0"/>
              <a:t> over </a:t>
            </a:r>
            <a:r>
              <a:rPr lang="it-IT" dirty="0" err="1"/>
              <a:t>fiber</a:t>
            </a:r>
            <a:r>
              <a:rPr lang="it-IT" dirty="0"/>
              <a:t> </a:t>
            </a:r>
            <a:r>
              <a:rPr lang="it-IT" dirty="0" err="1"/>
              <a:t>is</a:t>
            </a:r>
            <a:r>
              <a:rPr lang="it-IT" dirty="0"/>
              <a:t> a </a:t>
            </a:r>
            <a:r>
              <a:rPr lang="it-IT" dirty="0" err="1"/>
              <a:t>proprietary</a:t>
            </a:r>
            <a:r>
              <a:rPr lang="it-IT" dirty="0"/>
              <a:t> </a:t>
            </a:r>
            <a:r>
              <a:rPr lang="it-IT" dirty="0" err="1"/>
              <a:t>protocol</a:t>
            </a:r>
            <a:r>
              <a:rPr lang="it-IT" dirty="0"/>
              <a:t>, </a:t>
            </a:r>
            <a:r>
              <a:rPr lang="it-IT" dirty="0" err="1"/>
              <a:t>called</a:t>
            </a:r>
            <a:r>
              <a:rPr lang="it-IT" dirty="0"/>
              <a:t> </a:t>
            </a:r>
            <a:r>
              <a:rPr lang="it-IT" dirty="0" err="1"/>
              <a:t>TDLink</a:t>
            </a:r>
            <a:r>
              <a:rPr lang="it-IT" dirty="0"/>
              <a:t>, </a:t>
            </a:r>
            <a:r>
              <a:rPr lang="it-IT" dirty="0" err="1"/>
              <a:t>that</a:t>
            </a:r>
            <a:r>
              <a:rPr lang="it-IT" dirty="0"/>
              <a:t> </a:t>
            </a:r>
            <a:r>
              <a:rPr lang="it-IT" dirty="0" err="1"/>
              <a:t>serves</a:t>
            </a:r>
            <a:r>
              <a:rPr lang="it-IT" dirty="0"/>
              <a:t> </a:t>
            </a:r>
            <a:r>
              <a:rPr lang="it-IT" dirty="0" err="1"/>
              <a:t>as</a:t>
            </a:r>
            <a:r>
              <a:rPr lang="it-IT" dirty="0"/>
              <a:t> </a:t>
            </a:r>
            <a:r>
              <a:rPr lang="it-IT" dirty="0" err="1"/>
              <a:t>readout</a:t>
            </a:r>
            <a:r>
              <a:rPr lang="it-IT" dirty="0"/>
              <a:t> and </a:t>
            </a:r>
            <a:r>
              <a:rPr lang="it-IT" b="1" dirty="0" err="1"/>
              <a:t>synchronization</a:t>
            </a:r>
            <a:r>
              <a:rPr lang="it-IT" dirty="0"/>
              <a:t> of the FERS </a:t>
            </a:r>
            <a:r>
              <a:rPr lang="it-IT" dirty="0" err="1"/>
              <a:t>units</a:t>
            </a:r>
            <a:r>
              <a:rPr lang="it-IT" dirty="0"/>
              <a:t> at once. </a:t>
            </a:r>
            <a:r>
              <a:rPr lang="it-IT" dirty="0" err="1"/>
              <a:t>We</a:t>
            </a:r>
            <a:r>
              <a:rPr lang="it-IT" dirty="0"/>
              <a:t> </a:t>
            </a:r>
            <a:r>
              <a:rPr lang="it-IT" dirty="0" err="1"/>
              <a:t>will</a:t>
            </a:r>
            <a:r>
              <a:rPr lang="it-IT" dirty="0"/>
              <a:t> focus on this </a:t>
            </a:r>
            <a:r>
              <a:rPr lang="it-IT" dirty="0" err="1"/>
              <a:t>protocol</a:t>
            </a:r>
            <a:r>
              <a:rPr lang="it-IT" dirty="0"/>
              <a:t> in the following slide. The </a:t>
            </a:r>
            <a:r>
              <a:rPr lang="it-IT" dirty="0" err="1"/>
              <a:t>concentrator</a:t>
            </a:r>
            <a:r>
              <a:rPr lang="it-IT" dirty="0"/>
              <a:t> board, in </a:t>
            </a:r>
            <a:r>
              <a:rPr lang="it-IT" dirty="0" err="1"/>
              <a:t>addition</a:t>
            </a:r>
            <a:r>
              <a:rPr lang="it-IT" dirty="0"/>
              <a:t>, </a:t>
            </a:r>
            <a:r>
              <a:rPr lang="it-IT" dirty="0" err="1"/>
              <a:t>has</a:t>
            </a:r>
            <a:r>
              <a:rPr lang="it-IT" dirty="0"/>
              <a:t> an embedded ARM, </a:t>
            </a:r>
            <a:r>
              <a:rPr lang="it-IT" dirty="0" err="1"/>
              <a:t>that</a:t>
            </a:r>
            <a:r>
              <a:rPr lang="it-IT" dirty="0"/>
              <a:t> </a:t>
            </a:r>
            <a:r>
              <a:rPr lang="it-IT" dirty="0" err="1"/>
              <a:t>allows</a:t>
            </a:r>
            <a:r>
              <a:rPr lang="it-IT" dirty="0"/>
              <a:t> to </a:t>
            </a:r>
            <a:r>
              <a:rPr lang="it-IT" dirty="0" err="1"/>
              <a:t>run</a:t>
            </a:r>
            <a:r>
              <a:rPr lang="it-IT" dirty="0"/>
              <a:t> middleware </a:t>
            </a:r>
            <a:r>
              <a:rPr lang="it-IT" dirty="0" err="1"/>
              <a:t>onboard</a:t>
            </a:r>
            <a:r>
              <a:rPr lang="it-IT" dirty="0"/>
              <a:t> for event building, data </a:t>
            </a:r>
            <a:r>
              <a:rPr lang="it-IT" dirty="0" err="1"/>
              <a:t>reduction</a:t>
            </a:r>
            <a:r>
              <a:rPr lang="it-IT" dirty="0"/>
              <a:t>, </a:t>
            </a:r>
            <a:r>
              <a:rPr lang="it-IT" dirty="0" err="1"/>
              <a:t>etcetera</a:t>
            </a:r>
            <a:r>
              <a:rPr lang="it-IT" dirty="0"/>
              <a:t> ….</a:t>
            </a:r>
          </a:p>
          <a:p>
            <a:endParaRPr lang="it-IT" dirty="0"/>
          </a:p>
          <a:p>
            <a:r>
              <a:rPr lang="it-IT" dirty="0" err="1"/>
              <a:t>You</a:t>
            </a:r>
            <a:r>
              <a:rPr lang="it-IT" dirty="0"/>
              <a:t> can </a:t>
            </a:r>
            <a:r>
              <a:rPr lang="it-IT" dirty="0" err="1"/>
              <a:t>see</a:t>
            </a:r>
            <a:r>
              <a:rPr lang="it-IT" dirty="0"/>
              <a:t> </a:t>
            </a:r>
            <a:r>
              <a:rPr lang="it-IT" dirty="0" err="1"/>
              <a:t>that</a:t>
            </a:r>
            <a:r>
              <a:rPr lang="it-IT" dirty="0"/>
              <a:t> this </a:t>
            </a:r>
            <a:r>
              <a:rPr lang="it-IT" dirty="0" err="1"/>
              <a:t>platform</a:t>
            </a:r>
            <a:r>
              <a:rPr lang="it-IT" dirty="0"/>
              <a:t> </a:t>
            </a:r>
            <a:r>
              <a:rPr lang="it-IT" dirty="0" err="1"/>
              <a:t>is</a:t>
            </a:r>
            <a:r>
              <a:rPr lang="it-IT" dirty="0"/>
              <a:t> </a:t>
            </a:r>
            <a:r>
              <a:rPr lang="it-IT" dirty="0" err="1"/>
              <a:t>very</a:t>
            </a:r>
            <a:r>
              <a:rPr lang="it-IT" dirty="0"/>
              <a:t> versatile, </a:t>
            </a:r>
            <a:r>
              <a:rPr lang="it-IT" dirty="0" err="1"/>
              <a:t>as</a:t>
            </a:r>
            <a:r>
              <a:rPr lang="it-IT" dirty="0"/>
              <a:t> </a:t>
            </a:r>
            <a:r>
              <a:rPr lang="it-IT" dirty="0" err="1"/>
              <a:t>you</a:t>
            </a:r>
            <a:r>
              <a:rPr lang="it-IT" dirty="0"/>
              <a:t> can </a:t>
            </a:r>
            <a:r>
              <a:rPr lang="it-IT" dirty="0" err="1"/>
              <a:t>connect</a:t>
            </a:r>
            <a:r>
              <a:rPr lang="it-IT" dirty="0"/>
              <a:t> a single </a:t>
            </a:r>
            <a:r>
              <a:rPr lang="it-IT" dirty="0" err="1"/>
              <a:t>fers</a:t>
            </a:r>
            <a:r>
              <a:rPr lang="it-IT" dirty="0"/>
              <a:t> </a:t>
            </a:r>
            <a:r>
              <a:rPr lang="it-IT" dirty="0" err="1"/>
              <a:t>unit</a:t>
            </a:r>
            <a:r>
              <a:rPr lang="it-IT" dirty="0"/>
              <a:t> </a:t>
            </a:r>
            <a:r>
              <a:rPr lang="it-IT" dirty="0" err="1"/>
              <a:t>directly</a:t>
            </a:r>
            <a:r>
              <a:rPr lang="it-IT" dirty="0"/>
              <a:t> to a PC, for </a:t>
            </a:r>
            <a:r>
              <a:rPr lang="it-IT" dirty="0" err="1"/>
              <a:t>example</a:t>
            </a:r>
            <a:r>
              <a:rPr lang="it-IT" dirty="0"/>
              <a:t> to </a:t>
            </a:r>
            <a:r>
              <a:rPr lang="it-IT" dirty="0" err="1"/>
              <a:t>evaluate</a:t>
            </a:r>
            <a:r>
              <a:rPr lang="it-IT" dirty="0"/>
              <a:t> </a:t>
            </a:r>
            <a:r>
              <a:rPr lang="it-IT" dirty="0" err="1"/>
              <a:t>its</a:t>
            </a:r>
            <a:r>
              <a:rPr lang="it-IT" dirty="0"/>
              <a:t> performance in the R&amp;D </a:t>
            </a:r>
            <a:r>
              <a:rPr lang="it-IT" dirty="0" err="1"/>
              <a:t>phase</a:t>
            </a:r>
            <a:r>
              <a:rPr lang="it-IT" dirty="0"/>
              <a:t>, and </a:t>
            </a:r>
            <a:r>
              <a:rPr lang="it-IT" dirty="0" err="1"/>
              <a:t>then</a:t>
            </a:r>
            <a:r>
              <a:rPr lang="it-IT" dirty="0"/>
              <a:t> </a:t>
            </a:r>
            <a:r>
              <a:rPr lang="it-IT" dirty="0" err="1"/>
              <a:t>you</a:t>
            </a:r>
            <a:r>
              <a:rPr lang="it-IT" dirty="0"/>
              <a:t> can </a:t>
            </a:r>
            <a:r>
              <a:rPr lang="it-IT" dirty="0" err="1"/>
              <a:t>expand</a:t>
            </a:r>
            <a:r>
              <a:rPr lang="it-IT" dirty="0"/>
              <a:t> the system by </a:t>
            </a:r>
            <a:r>
              <a:rPr lang="it-IT" dirty="0" err="1"/>
              <a:t>adding</a:t>
            </a:r>
            <a:r>
              <a:rPr lang="it-IT" dirty="0"/>
              <a:t> </a:t>
            </a:r>
            <a:r>
              <a:rPr lang="it-IT" dirty="0" err="1"/>
              <a:t>as</a:t>
            </a:r>
            <a:r>
              <a:rPr lang="it-IT" dirty="0"/>
              <a:t> </a:t>
            </a:r>
            <a:r>
              <a:rPr lang="it-IT" dirty="0" err="1"/>
              <a:t>many</a:t>
            </a:r>
            <a:r>
              <a:rPr lang="it-IT" dirty="0"/>
              <a:t> FERS </a:t>
            </a:r>
            <a:r>
              <a:rPr lang="it-IT" dirty="0" err="1"/>
              <a:t>units</a:t>
            </a:r>
            <a:r>
              <a:rPr lang="it-IT" dirty="0"/>
              <a:t> </a:t>
            </a:r>
            <a:r>
              <a:rPr lang="it-IT" dirty="0" err="1"/>
              <a:t>as</a:t>
            </a:r>
            <a:r>
              <a:rPr lang="it-IT" dirty="0"/>
              <a:t> </a:t>
            </a:r>
            <a:r>
              <a:rPr lang="it-IT" dirty="0" err="1"/>
              <a:t>you</a:t>
            </a:r>
            <a:r>
              <a:rPr lang="it-IT" dirty="0"/>
              <a:t> </a:t>
            </a:r>
            <a:r>
              <a:rPr lang="it-IT" dirty="0" err="1"/>
              <a:t>need</a:t>
            </a:r>
            <a:r>
              <a:rPr lang="it-IT" dirty="0"/>
              <a:t> to </a:t>
            </a:r>
            <a:r>
              <a:rPr lang="it-IT" dirty="0" err="1"/>
              <a:t>read</a:t>
            </a:r>
            <a:r>
              <a:rPr lang="it-IT" dirty="0"/>
              <a:t> out </a:t>
            </a:r>
            <a:r>
              <a:rPr lang="it-IT" dirty="0" err="1"/>
              <a:t>your</a:t>
            </a:r>
            <a:r>
              <a:rPr lang="it-IT" dirty="0"/>
              <a:t> detector, </a:t>
            </a:r>
            <a:r>
              <a:rPr lang="it-IT" dirty="0" err="1"/>
              <a:t>while</a:t>
            </a:r>
            <a:r>
              <a:rPr lang="it-IT" dirty="0"/>
              <a:t> the </a:t>
            </a:r>
            <a:r>
              <a:rPr lang="it-IT" dirty="0" err="1"/>
              <a:t>Concentrator</a:t>
            </a:r>
            <a:r>
              <a:rPr lang="it-IT" dirty="0"/>
              <a:t> board </a:t>
            </a:r>
            <a:r>
              <a:rPr lang="it-IT" dirty="0" err="1"/>
              <a:t>automatically</a:t>
            </a:r>
            <a:r>
              <a:rPr lang="it-IT" dirty="0"/>
              <a:t> </a:t>
            </a:r>
            <a:r>
              <a:rPr lang="it-IT" dirty="0" err="1"/>
              <a:t>manages</a:t>
            </a:r>
            <a:r>
              <a:rPr lang="it-IT" dirty="0"/>
              <a:t> </a:t>
            </a:r>
            <a:r>
              <a:rPr lang="it-IT" dirty="0" err="1"/>
              <a:t>readout</a:t>
            </a:r>
            <a:r>
              <a:rPr lang="it-IT" dirty="0"/>
              <a:t> and </a:t>
            </a:r>
            <a:r>
              <a:rPr lang="it-IT" dirty="0" err="1"/>
              <a:t>synchronization</a:t>
            </a:r>
            <a:r>
              <a:rPr lang="it-IT" dirty="0"/>
              <a:t>, far </a:t>
            </a:r>
            <a:r>
              <a:rPr lang="it-IT" dirty="0" err="1"/>
              <a:t>away</a:t>
            </a:r>
            <a:r>
              <a:rPr lang="it-IT" dirty="0"/>
              <a:t> from the detector. </a:t>
            </a:r>
          </a:p>
          <a:p>
            <a:endParaRPr lang="it-IT"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5</a:t>
            </a:fld>
            <a:endParaRPr lang="en-150"/>
          </a:p>
        </p:txBody>
      </p:sp>
    </p:spTree>
    <p:extLst>
      <p:ext uri="{BB962C8B-B14F-4D97-AF65-F5344CB8AC3E}">
        <p14:creationId xmlns:p14="http://schemas.microsoft.com/office/powerpoint/2010/main" val="36215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6</a:t>
            </a:fld>
            <a:endParaRPr lang="en-150"/>
          </a:p>
        </p:txBody>
      </p:sp>
    </p:spTree>
    <p:extLst>
      <p:ext uri="{BB962C8B-B14F-4D97-AF65-F5344CB8AC3E}">
        <p14:creationId xmlns:p14="http://schemas.microsoft.com/office/powerpoint/2010/main" val="17656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scheme of the A5202 with CITIROC: …………</a:t>
            </a:r>
          </a:p>
        </p:txBody>
      </p:sp>
      <p:sp>
        <p:nvSpPr>
          <p:cNvPr id="4" name="Segnaposto numero diapositiva 3"/>
          <p:cNvSpPr>
            <a:spLocks noGrp="1"/>
          </p:cNvSpPr>
          <p:nvPr>
            <p:ph type="sldNum" sz="quarter" idx="5"/>
          </p:nvPr>
        </p:nvSpPr>
        <p:spPr/>
        <p:txBody>
          <a:bodyPr/>
          <a:lstStyle/>
          <a:p>
            <a:fld id="{BB13E2C1-7113-4DDD-8E0D-0A7BBC5A56D8}" type="slidenum">
              <a:rPr lang="en-GB" smtClean="0"/>
              <a:t>7</a:t>
            </a:fld>
            <a:endParaRPr lang="en-GB"/>
          </a:p>
        </p:txBody>
      </p:sp>
    </p:spTree>
    <p:extLst>
      <p:ext uri="{BB962C8B-B14F-4D97-AF65-F5344CB8AC3E}">
        <p14:creationId xmlns:p14="http://schemas.microsoft.com/office/powerpoint/2010/main" val="361700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8</a:t>
            </a:fld>
            <a:endParaRPr lang="en-150"/>
          </a:p>
        </p:txBody>
      </p:sp>
    </p:spTree>
    <p:extLst>
      <p:ext uri="{BB962C8B-B14F-4D97-AF65-F5344CB8AC3E}">
        <p14:creationId xmlns:p14="http://schemas.microsoft.com/office/powerpoint/2010/main" val="20821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F8DA128-472E-47B1-9F96-09D4AB945B7F}" type="slidenum">
              <a:rPr lang="en-150" smtClean="0"/>
              <a:t>9</a:t>
            </a:fld>
            <a:endParaRPr lang="en-150"/>
          </a:p>
        </p:txBody>
      </p:sp>
    </p:spTree>
    <p:extLst>
      <p:ext uri="{BB962C8B-B14F-4D97-AF65-F5344CB8AC3E}">
        <p14:creationId xmlns:p14="http://schemas.microsoft.com/office/powerpoint/2010/main" val="206770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Master" Target="../slideMasters/slideMaster1.xml"/><Relationship Id="rId5" Type="http://schemas.openxmlformats.org/officeDocument/2006/relationships/image" Target="../media/image8.tiff"/><Relationship Id="rId4" Type="http://schemas.openxmlformats.org/officeDocument/2006/relationships/image" Target="../media/image7.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27/11/2020</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371864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27/11/2020</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77248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27/11/2020</a:t>
            </a:r>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3547576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1">
                <a:solidFill>
                  <a:schemeClr val="tx1"/>
                </a:solidFill>
                <a:latin typeface="Calibri"/>
                <a:cs typeface="Calibri"/>
              </a:defRPr>
            </a:lvl1pPr>
          </a:lstStyle>
          <a:p>
            <a:pPr marL="12700">
              <a:lnSpc>
                <a:spcPts val="1240"/>
              </a:lnSpc>
            </a:pPr>
            <a:r>
              <a:rPr spc="-5"/>
              <a:t>Reproduction, </a:t>
            </a:r>
            <a:r>
              <a:rPr spc="-15"/>
              <a:t>transfer, </a:t>
            </a:r>
            <a:r>
              <a:rPr spc="-5"/>
              <a:t>distribution of part or all of the </a:t>
            </a:r>
            <a:r>
              <a:rPr spc="-10"/>
              <a:t>contents </a:t>
            </a:r>
            <a:r>
              <a:t>in </a:t>
            </a:r>
            <a:r>
              <a:rPr spc="-5"/>
              <a:t>this document </a:t>
            </a:r>
            <a:r>
              <a:t>in </a:t>
            </a:r>
            <a:r>
              <a:rPr spc="-15"/>
              <a:t>any </a:t>
            </a:r>
            <a:r>
              <a:rPr spc="-5"/>
              <a:t>form without prior written permission of CAEN </a:t>
            </a:r>
            <a:r>
              <a:t>is</a:t>
            </a:r>
            <a:r>
              <a:rPr spc="145"/>
              <a:t> </a:t>
            </a:r>
            <a:r>
              <a:rPr spc="-5"/>
              <a:t>prohibited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838054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Diapositiva titolo">
    <p:bg>
      <p:bgPr>
        <a:solidFill>
          <a:schemeClr val="bg1"/>
        </a:solidFill>
        <a:effectLst/>
      </p:bgPr>
    </p:bg>
    <p:spTree>
      <p:nvGrpSpPr>
        <p:cNvPr id="1" name=""/>
        <p:cNvGrpSpPr/>
        <p:nvPr/>
      </p:nvGrpSpPr>
      <p:grpSpPr>
        <a:xfrm>
          <a:off x="0" y="0"/>
          <a:ext cx="0" cy="0"/>
          <a:chOff x="0" y="0"/>
          <a:chExt cx="0" cy="0"/>
        </a:xfrm>
      </p:grpSpPr>
      <p:sp>
        <p:nvSpPr>
          <p:cNvPr id="5" name="Rettangolo 4"/>
          <p:cNvSpPr/>
          <p:nvPr userDrawn="1"/>
        </p:nvSpPr>
        <p:spPr>
          <a:xfrm>
            <a:off x="0" y="0"/>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50000" b="50000"/>
          <a:stretch/>
        </p:blipFill>
        <p:spPr>
          <a:xfrm>
            <a:off x="11131411" y="5560456"/>
            <a:ext cx="1060590" cy="1297543"/>
          </a:xfrm>
          <a:prstGeom prst="rect">
            <a:avLst/>
          </a:prstGeom>
        </p:spPr>
      </p:pic>
      <p:pic>
        <p:nvPicPr>
          <p:cNvPr id="7" name="Immagin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0848" y="43238"/>
            <a:ext cx="957431" cy="311088"/>
          </a:xfrm>
          <a:prstGeom prst="rect">
            <a:avLst/>
          </a:prstGeom>
        </p:spPr>
      </p:pic>
      <p:pic>
        <p:nvPicPr>
          <p:cNvPr id="9" name="Picture 2" descr="Risultati immagini per nuclear instrument NI"/>
          <p:cNvPicPr>
            <a:picLocks noChangeAspect="1" noChangeArrowheads="1"/>
          </p:cNvPicPr>
          <p:nvPr userDrawn="1"/>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5992" t="20262" r="8288" b="14446"/>
          <a:stretch/>
        </p:blipFill>
        <p:spPr bwMode="auto">
          <a:xfrm>
            <a:off x="10848528" y="0"/>
            <a:ext cx="1189071" cy="354931"/>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userDrawn="1"/>
        </p:nvSpPr>
        <p:spPr>
          <a:xfrm>
            <a:off x="263352" y="6577310"/>
            <a:ext cx="11287307" cy="276999"/>
          </a:xfrm>
          <a:prstGeom prst="rect">
            <a:avLst/>
          </a:prstGeom>
        </p:spPr>
        <p:txBody>
          <a:bodyPr wrap="square">
            <a:spAutoFit/>
          </a:bodyPr>
          <a:lstStyle/>
          <a:p>
            <a:pPr algn="ctr"/>
            <a:r>
              <a:rPr lang="en-US" sz="1200" i="1"/>
              <a:t>Reproduction, transfer, distribution of part or all of the contents in this document in any form without prior written permission of CAEN is prohibited </a:t>
            </a:r>
            <a:endParaRPr lang="it-IT" sz="1200"/>
          </a:p>
        </p:txBody>
      </p:sp>
    </p:spTree>
    <p:extLst>
      <p:ext uri="{BB962C8B-B14F-4D97-AF65-F5344CB8AC3E}">
        <p14:creationId xmlns:p14="http://schemas.microsoft.com/office/powerpoint/2010/main" val="1247590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54844" y="993500"/>
            <a:ext cx="10882313" cy="472361"/>
          </a:xfrm>
          <a:prstGeom prst="rect">
            <a:avLst/>
          </a:prstGeom>
        </p:spPr>
        <p:txBody>
          <a:bodyPr/>
          <a:lstStyle>
            <a:lvl1pPr marL="0" indent="0" defTabSz="412735">
              <a:lnSpc>
                <a:spcPct val="100000"/>
              </a:lnSpc>
              <a:spcBef>
                <a:spcPts val="0"/>
              </a:spcBef>
              <a:buSzTx/>
              <a:buNone/>
              <a:defRPr sz="2672"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701422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ales Meeting - hexa shape">
    <p:spTree>
      <p:nvGrpSpPr>
        <p:cNvPr id="1" name=""/>
        <p:cNvGrpSpPr/>
        <p:nvPr/>
      </p:nvGrpSpPr>
      <p:grpSpPr>
        <a:xfrm>
          <a:off x="0" y="0"/>
          <a:ext cx="0" cy="0"/>
          <a:chOff x="0" y="0"/>
          <a:chExt cx="0" cy="0"/>
        </a:xfrm>
      </p:grpSpPr>
      <p:pic>
        <p:nvPicPr>
          <p:cNvPr id="6" name="Immagine 5" descr="Immagine che contiene modello, Simmetria, arte, quadrato&#10;&#10;Descrizione generata automaticamente">
            <a:extLst>
              <a:ext uri="{FF2B5EF4-FFF2-40B4-BE49-F238E27FC236}">
                <a16:creationId xmlns:a16="http://schemas.microsoft.com/office/drawing/2014/main" id="{C9C909A5-ED02-B078-7337-BB95AEF8A574}"/>
              </a:ext>
            </a:extLst>
          </p:cNvPr>
          <p:cNvPicPr>
            <a:picLocks noChangeAspect="1"/>
          </p:cNvPicPr>
          <p:nvPr userDrawn="1"/>
        </p:nvPicPr>
        <p:blipFill>
          <a:blip r:embed="rId2">
            <a:alphaModFix amt="50000"/>
          </a:blip>
          <a:stretch>
            <a:fillRect/>
          </a:stretch>
        </p:blipFill>
        <p:spPr>
          <a:xfrm>
            <a:off x="6523117" y="1"/>
            <a:ext cx="5668882" cy="4277428"/>
          </a:xfrm>
          <a:prstGeom prst="rect">
            <a:avLst/>
          </a:prstGeom>
        </p:spPr>
      </p:pic>
      <p:pic>
        <p:nvPicPr>
          <p:cNvPr id="3" name="Immagine 2">
            <a:extLst>
              <a:ext uri="{FF2B5EF4-FFF2-40B4-BE49-F238E27FC236}">
                <a16:creationId xmlns:a16="http://schemas.microsoft.com/office/drawing/2014/main" id="{C7607245-1986-4521-AAAE-C2C6F601A07D}"/>
              </a:ext>
            </a:extLst>
          </p:cNvPr>
          <p:cNvPicPr>
            <a:picLocks noChangeAspect="1"/>
          </p:cNvPicPr>
          <p:nvPr userDrawn="1"/>
        </p:nvPicPr>
        <p:blipFill>
          <a:blip r:embed="rId3"/>
          <a:stretch>
            <a:fillRect/>
          </a:stretch>
        </p:blipFill>
        <p:spPr>
          <a:xfrm>
            <a:off x="0" y="850896"/>
            <a:ext cx="9144000" cy="38100"/>
          </a:xfrm>
          <a:prstGeom prst="rect">
            <a:avLst/>
          </a:prstGeom>
        </p:spPr>
      </p:pic>
      <p:pic>
        <p:nvPicPr>
          <p:cNvPr id="7" name="Immagine 6" descr="Immagine che contiene Carattere, logo, testo, simbolo&#10;&#10;Descrizione generata automaticamente">
            <a:extLst>
              <a:ext uri="{FF2B5EF4-FFF2-40B4-BE49-F238E27FC236}">
                <a16:creationId xmlns:a16="http://schemas.microsoft.com/office/drawing/2014/main" id="{019557F0-299D-A401-9F26-40569E5C4671}"/>
              </a:ext>
            </a:extLst>
          </p:cNvPr>
          <p:cNvPicPr>
            <a:picLocks noChangeAspect="1"/>
          </p:cNvPicPr>
          <p:nvPr userDrawn="1"/>
        </p:nvPicPr>
        <p:blipFill>
          <a:blip r:embed="rId4"/>
          <a:stretch>
            <a:fillRect/>
          </a:stretch>
        </p:blipFill>
        <p:spPr>
          <a:xfrm>
            <a:off x="10966108" y="135467"/>
            <a:ext cx="1010176" cy="1162755"/>
          </a:xfrm>
          <a:prstGeom prst="rect">
            <a:avLst/>
          </a:prstGeom>
        </p:spPr>
      </p:pic>
      <p:sp>
        <p:nvSpPr>
          <p:cNvPr id="2" name="Segnaposto piè di pagina 3">
            <a:extLst>
              <a:ext uri="{FF2B5EF4-FFF2-40B4-BE49-F238E27FC236}">
                <a16:creationId xmlns:a16="http://schemas.microsoft.com/office/drawing/2014/main" id="{164AA901-227F-4717-4B96-7F6818C18DEF}"/>
              </a:ext>
            </a:extLst>
          </p:cNvPr>
          <p:cNvSpPr txBox="1">
            <a:spLocks noGrp="1"/>
          </p:cNvSpPr>
          <p:nvPr userDrawn="1"/>
        </p:nvSpPr>
        <p:spPr bwMode="auto">
          <a:xfrm>
            <a:off x="0" y="6642578"/>
            <a:ext cx="12191999" cy="19685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457200" rtl="0" eaLnBrk="1" fontAlgn="auto" latinLnBrk="0" hangingPunct="1">
              <a:lnSpc>
                <a:spcPct val="100000"/>
              </a:lnSpc>
              <a:spcBef>
                <a:spcPct val="0"/>
              </a:spcBef>
              <a:spcAft>
                <a:spcPct val="0"/>
              </a:spcAft>
              <a:buClrTx/>
              <a:buSzTx/>
              <a:buFontTx/>
              <a:buNone/>
              <a:tabLst/>
              <a:defRPr/>
            </a:pPr>
            <a:endParaRPr kumimoji="0" lang="it-IT" sz="800" b="0" i="1" u="none" strike="noStrike" kern="1200" cap="none" spc="0" normalizeH="0" baseline="0" noProof="0">
              <a:ln>
                <a:noFill/>
              </a:ln>
              <a:solidFill>
                <a:prstClr val="black"/>
              </a:solidFill>
              <a:effectLst/>
              <a:uLnTx/>
              <a:uFillTx/>
              <a:latin typeface="Arial" charset="0"/>
              <a:ea typeface="+mn-ea"/>
              <a:cs typeface="+mn-cs"/>
            </a:endParaRPr>
          </a:p>
        </p:txBody>
      </p:sp>
      <p:pic>
        <p:nvPicPr>
          <p:cNvPr id="9" name="Immagine 8" descr="Immagine che contiene nero, oscurità, schermata, notte&#10;&#10;Descrizione generata automaticamente">
            <a:extLst>
              <a:ext uri="{FF2B5EF4-FFF2-40B4-BE49-F238E27FC236}">
                <a16:creationId xmlns:a16="http://schemas.microsoft.com/office/drawing/2014/main" id="{F17972BF-93B6-D6BD-5F63-5F3607BE9111}"/>
              </a:ext>
            </a:extLst>
          </p:cNvPr>
          <p:cNvPicPr>
            <a:picLocks noChangeAspect="1"/>
          </p:cNvPicPr>
          <p:nvPr userDrawn="1"/>
        </p:nvPicPr>
        <p:blipFill>
          <a:blip r:embed="rId5"/>
          <a:stretch>
            <a:fillRect/>
          </a:stretch>
        </p:blipFill>
        <p:spPr>
          <a:xfrm>
            <a:off x="251613" y="6339843"/>
            <a:ext cx="1110781" cy="401160"/>
          </a:xfrm>
          <a:prstGeom prst="rect">
            <a:avLst/>
          </a:prstGeom>
        </p:spPr>
      </p:pic>
      <p:sp>
        <p:nvSpPr>
          <p:cNvPr id="11" name="Slide Title">
            <a:extLst>
              <a:ext uri="{FF2B5EF4-FFF2-40B4-BE49-F238E27FC236}">
                <a16:creationId xmlns:a16="http://schemas.microsoft.com/office/drawing/2014/main" id="{2F4D9DBB-1AE0-6834-678A-22F029F87855}"/>
              </a:ext>
            </a:extLst>
          </p:cNvPr>
          <p:cNvSpPr txBox="1">
            <a:spLocks noGrp="1"/>
          </p:cNvSpPr>
          <p:nvPr>
            <p:ph type="title" hasCustomPrompt="1"/>
          </p:nvPr>
        </p:nvSpPr>
        <p:spPr>
          <a:xfrm>
            <a:off x="254791" y="187229"/>
            <a:ext cx="10058400" cy="698114"/>
          </a:xfrm>
          <a:prstGeom prst="rect">
            <a:avLst/>
          </a:prstGeom>
        </p:spPr>
        <p:txBody>
          <a:bodyPr/>
          <a:lstStyle>
            <a:lvl1pPr algn="l">
              <a:defRPr/>
            </a:lvl1pPr>
          </a:lstStyle>
          <a:p>
            <a:r>
              <a:t>Slide Title</a:t>
            </a:r>
          </a:p>
        </p:txBody>
      </p:sp>
      <p:sp>
        <p:nvSpPr>
          <p:cNvPr id="14" name="Segnaposto numero diapositiva 13">
            <a:extLst>
              <a:ext uri="{FF2B5EF4-FFF2-40B4-BE49-F238E27FC236}">
                <a16:creationId xmlns:a16="http://schemas.microsoft.com/office/drawing/2014/main" id="{E77E3073-E1E0-2A4C-04CC-8FBEFBCC1B8E}"/>
              </a:ext>
            </a:extLst>
          </p:cNvPr>
          <p:cNvSpPr>
            <a:spLocks noGrp="1"/>
          </p:cNvSpPr>
          <p:nvPr>
            <p:ph type="sldNum" sz="quarter" idx="12"/>
          </p:nvPr>
        </p:nvSpPr>
        <p:spPr/>
        <p:txBody>
          <a:bodyPr/>
          <a:lstStyle>
            <a:lvl1pPr>
              <a:defRPr/>
            </a:lvl1pPr>
          </a:lstStyle>
          <a:p>
            <a:pPr defTabSz="457200"/>
            <a:fld id="{C35AA698-A0A6-4387-A24B-63F2465E38CF}" type="slidenum">
              <a:rPr lang="it-IT" smtClean="0">
                <a:solidFill>
                  <a:prstClr val="black">
                    <a:tint val="75000"/>
                  </a:prstClr>
                </a:solidFill>
              </a:rPr>
              <a:pPr defTabSz="457200"/>
              <a:t>‹N›</a:t>
            </a:fld>
            <a:endParaRPr lang="it-IT">
              <a:solidFill>
                <a:prstClr val="black">
                  <a:tint val="75000"/>
                </a:prstClr>
              </a:solidFill>
            </a:endParaRPr>
          </a:p>
        </p:txBody>
      </p:sp>
    </p:spTree>
    <p:extLst>
      <p:ext uri="{BB962C8B-B14F-4D97-AF65-F5344CB8AC3E}">
        <p14:creationId xmlns:p14="http://schemas.microsoft.com/office/powerpoint/2010/main" val="381758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AF5E81-266B-F294-4E6E-D0643309314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BFDA226-D23B-3DB8-A97C-FD76A24E5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3599956-B7F7-B786-B208-1447F9283AC9}"/>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19DD8793-9E34-D1DD-1126-EFBF280BC4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642911-7361-1560-F8E6-E0AE61525B86}"/>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1352260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B60A78-17BB-98DB-61C9-D3EDB35699D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8715BC-C861-7CBB-244C-7D2C7EB587C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3DF115-1801-66AC-D28A-04BC41EC1ADD}"/>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18852BB2-86A3-597A-6B6E-C726B5BAD6E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598841-89D5-B723-E4D3-D05C33F68B44}"/>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3656028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A4871-6357-C7AF-B8A9-BDC64CE877B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4C11CD4-3A0C-DEA1-1F0C-8FE0F2193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DB7E5DD-6F65-D2AC-0B8B-427AFE2AF17D}"/>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9A00BA48-0EF9-E67B-28EC-7BAF376E39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B131A1-977F-6EF2-4484-899416556781}"/>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333873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3D22B5-85F0-D12A-5DF1-AF40782BA5F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24A93E5-8774-396B-CD50-3964B4A38D5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10E2F6B-6946-00E4-25C2-1CC40F5A80B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C44E9C9-FACE-F675-A163-425A19CC6457}"/>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6" name="Segnaposto piè di pagina 5">
            <a:extLst>
              <a:ext uri="{FF2B5EF4-FFF2-40B4-BE49-F238E27FC236}">
                <a16:creationId xmlns:a16="http://schemas.microsoft.com/office/drawing/2014/main" id="{530AB8AB-6538-A59D-BF4D-76299489FD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FA56E8-0005-AF82-F725-DDC5F3566DE4}"/>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204462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lvl1pPr>
              <a:defRPr/>
            </a:lvl1pPr>
          </a:lstStyle>
          <a:p>
            <a:r>
              <a:rPr lang="en-US"/>
              <a:t>29/04/2021</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444120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198D50-20C9-3D8A-CF26-6C2A8FB8E58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5105D2F-EE34-3D1F-D9BC-1B7D7559F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9186723-D28E-2AA7-0094-EDBCF6D6EF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EFE4871-163B-83B1-696E-436E58DC70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5A02F86-7030-A69A-CC5D-F4EC33D5E12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774B028-7791-C2BD-86A7-191224D22058}"/>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8" name="Segnaposto piè di pagina 7">
            <a:extLst>
              <a:ext uri="{FF2B5EF4-FFF2-40B4-BE49-F238E27FC236}">
                <a16:creationId xmlns:a16="http://schemas.microsoft.com/office/drawing/2014/main" id="{EEED1B2E-8D42-3FF0-1415-A6101F07667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C8857A3-E342-B426-5445-EC0EA2DA866D}"/>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924164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D55B0A-F9F9-6F9B-0BF7-E4FBEBB6D2F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27EE0B6-30B9-AD90-F428-E73F42E8D759}"/>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4" name="Segnaposto piè di pagina 3">
            <a:extLst>
              <a:ext uri="{FF2B5EF4-FFF2-40B4-BE49-F238E27FC236}">
                <a16:creationId xmlns:a16="http://schemas.microsoft.com/office/drawing/2014/main" id="{0EFE138A-8F48-683C-9362-2FC6EBB7B72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30BFB4-395E-13D5-6836-2450E052BE3D}"/>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58068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D883408-1943-A237-615B-135A06756504}"/>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3" name="Segnaposto piè di pagina 2">
            <a:extLst>
              <a:ext uri="{FF2B5EF4-FFF2-40B4-BE49-F238E27FC236}">
                <a16:creationId xmlns:a16="http://schemas.microsoft.com/office/drawing/2014/main" id="{781890A8-C22B-1491-2813-6BD2884A466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40F2556-C099-1EF1-F513-BA22635DB211}"/>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815584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B986EF-1B5E-F12E-DE28-A3417BA083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C75AE2-A58D-1089-F5D0-F6B9D06F7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6994583-C97D-6C91-4F1F-8948F27D8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0D9D5C3-757D-636A-26B4-38D90EA6B439}"/>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6" name="Segnaposto piè di pagina 5">
            <a:extLst>
              <a:ext uri="{FF2B5EF4-FFF2-40B4-BE49-F238E27FC236}">
                <a16:creationId xmlns:a16="http://schemas.microsoft.com/office/drawing/2014/main" id="{A4343628-3A2D-CDAE-F83C-765E46903F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A78A0E3-9BAA-5048-ECDA-1B158C550B38}"/>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338340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01EECB-FB85-1585-26BA-2DD9779363C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26AAC7D-CBB1-E42D-245C-704E0D4FA7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0D81A8E-BB81-1F7E-9550-1E0DFD7E0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35AA12D-50AF-E9A5-05BC-3DEEF90C6B43}"/>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6" name="Segnaposto piè di pagina 5">
            <a:extLst>
              <a:ext uri="{FF2B5EF4-FFF2-40B4-BE49-F238E27FC236}">
                <a16:creationId xmlns:a16="http://schemas.microsoft.com/office/drawing/2014/main" id="{A94F95C7-B226-1DF8-D3C1-D29E8C1D8FE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A5BBFEB-5E55-5D23-7DA5-5BA06BDFCD84}"/>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2727841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9AA6E5-1131-E0BD-1B14-05B1AEBB622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7CC1CAD-61F4-3DA7-0842-CE7C513AE0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7D23E9-703D-0321-5891-E7F5F7570823}"/>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65D66576-B312-C258-63B5-BDCE10981B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A6EB8B-2534-9D75-4CC1-E822D49193CC}"/>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279037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36DA20-F58E-F52B-0DD4-9A9FD1E5AAA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6B5F090-913C-1FF6-8DA9-32CC1A45300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1CE0C4-3FCC-7F0D-DDE0-6860BCA96557}"/>
              </a:ext>
            </a:extLst>
          </p:cNvPr>
          <p:cNvSpPr>
            <a:spLocks noGrp="1"/>
          </p:cNvSpPr>
          <p:nvPr>
            <p:ph type="dt" sz="half" idx="10"/>
          </p:nvPr>
        </p:nvSpPr>
        <p:spPr/>
        <p:txBody>
          <a:body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B14C741E-DFF0-FEA9-69F2-76C70917B5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FFF3B8-663A-2AD0-3964-F2EC8ED68AEA}"/>
              </a:ext>
            </a:extLst>
          </p:cNvPr>
          <p:cNvSpPr>
            <a:spLocks noGrp="1"/>
          </p:cNvSpPr>
          <p:nvPr>
            <p:ph type="sldNum" sz="quarter" idx="12"/>
          </p:nvPr>
        </p:nvSpPr>
        <p:spPr/>
        <p:txBody>
          <a:bodyPr/>
          <a:lstStyle/>
          <a:p>
            <a:fld id="{223FFF64-0414-49B2-8687-173F6721402C}" type="slidenum">
              <a:rPr lang="it-IT" smtClean="0"/>
              <a:t>‹N›</a:t>
            </a:fld>
            <a:endParaRPr lang="it-IT"/>
          </a:p>
        </p:txBody>
      </p:sp>
    </p:spTree>
    <p:extLst>
      <p:ext uri="{BB962C8B-B14F-4D97-AF65-F5344CB8AC3E}">
        <p14:creationId xmlns:p14="http://schemas.microsoft.com/office/powerpoint/2010/main" val="140763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27/11/2020</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81514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27/11/2020</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394830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27/11/2020</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2078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27/11/2020</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56554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27/11/2020</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213063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27/11/2020</a:t>
            </a: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Reproduction, transfer, distribution of part or all of the contents in this document in any form without prior written permission of  CAEN S.p.A. is prohibited.</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a:t>
            </a:fld>
            <a:endParaRPr lang="en-US"/>
          </a:p>
        </p:txBody>
      </p:sp>
    </p:spTree>
    <p:extLst>
      <p:ext uri="{BB962C8B-B14F-4D97-AF65-F5344CB8AC3E}">
        <p14:creationId xmlns:p14="http://schemas.microsoft.com/office/powerpoint/2010/main" val="153028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27/11/2020</a:t>
            </a:r>
          </a:p>
        </p:txBody>
      </p:sp>
      <p:sp>
        <p:nvSpPr>
          <p:cNvPr id="6" name="Footer Placeholder 5"/>
          <p:cNvSpPr>
            <a:spLocks noGrp="1"/>
          </p:cNvSpPr>
          <p:nvPr>
            <p:ph type="ftr" sz="quarter" idx="11"/>
          </p:nvPr>
        </p:nvSpPr>
        <p:spPr>
          <a:xfrm>
            <a:off x="1097279" y="6446838"/>
            <a:ext cx="6818262" cy="365125"/>
          </a:xfrm>
        </p:spPr>
        <p:txBody>
          <a:bodyPr/>
          <a:lstStyle/>
          <a:p>
            <a:pPr algn="l"/>
            <a:r>
              <a:rPr lang="en-US"/>
              <a:t>Reproduction, transfer, distribution of part or all of the contents in this document in any form without prior written permission of  CAEN S.p.A. is prohibited.</a:t>
            </a:r>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49011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37158" y="103461"/>
            <a:ext cx="10058400" cy="69811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35182" y="1022468"/>
            <a:ext cx="10058400" cy="503395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r>
              <a:rPr lang="en-US"/>
              <a:t>29/04/2021</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Reproduction, transfer, distribution of part or all of the contents in this document in any form without prior written permission of  CAEN S.p.A. is prohibited.</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937158" y="801575"/>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Immagine 7" descr="Immagine che contiene disegnando&#10;&#10;Descrizione generata con affidabilità molto elevata">
            <a:extLst>
              <a:ext uri="{FF2B5EF4-FFF2-40B4-BE49-F238E27FC236}">
                <a16:creationId xmlns:a16="http://schemas.microsoft.com/office/drawing/2014/main" id="{8CE40737-7B33-408B-AD70-E9E2C1EDC367}"/>
              </a:ext>
            </a:extLst>
          </p:cNvPr>
          <p:cNvPicPr>
            <a:picLocks/>
          </p:cNvPicPr>
          <p:nvPr userDrawn="1"/>
        </p:nvPicPr>
        <p:blipFill>
          <a:blip r:embed="rId17"/>
          <a:stretch>
            <a:fillRect/>
          </a:stretch>
        </p:blipFill>
        <p:spPr>
          <a:xfrm>
            <a:off x="70669" y="103461"/>
            <a:ext cx="544462" cy="582342"/>
          </a:xfrm>
          <a:prstGeom prst="rect">
            <a:avLst/>
          </a:prstGeom>
        </p:spPr>
      </p:pic>
    </p:spTree>
    <p:extLst>
      <p:ext uri="{BB962C8B-B14F-4D97-AF65-F5344CB8AC3E}">
        <p14:creationId xmlns:p14="http://schemas.microsoft.com/office/powerpoint/2010/main" val="27173511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11" r:id="rId5"/>
    <p:sldLayoutId id="2147483705" r:id="rId6"/>
    <p:sldLayoutId id="2147483706" r:id="rId7"/>
    <p:sldLayoutId id="2147483707" r:id="rId8"/>
    <p:sldLayoutId id="2147483710" r:id="rId9"/>
    <p:sldLayoutId id="2147483708" r:id="rId10"/>
    <p:sldLayoutId id="2147483709" r:id="rId11"/>
    <p:sldLayoutId id="2147483714" r:id="rId12"/>
    <p:sldLayoutId id="2147483715" r:id="rId13"/>
    <p:sldLayoutId id="2147483728" r:id="rId14"/>
    <p:sldLayoutId id="2147483729" r:id="rId15"/>
  </p:sldLayoutIdLst>
  <p:hf hdr="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369D647-9BC4-3CC2-06E9-FCCB7032B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4C438EA-1D4E-8169-7ED7-C16ECAB62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33E9DFD-AF39-6D38-274F-0F69686325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BB457-D30C-466B-A62F-3B8C57FD994F}" type="datetimeFigureOut">
              <a:rPr lang="it-IT" smtClean="0"/>
              <a:t>19/06/2024</a:t>
            </a:fld>
            <a:endParaRPr lang="it-IT"/>
          </a:p>
        </p:txBody>
      </p:sp>
      <p:sp>
        <p:nvSpPr>
          <p:cNvPr id="5" name="Segnaposto piè di pagina 4">
            <a:extLst>
              <a:ext uri="{FF2B5EF4-FFF2-40B4-BE49-F238E27FC236}">
                <a16:creationId xmlns:a16="http://schemas.microsoft.com/office/drawing/2014/main" id="{467FB063-CD18-8F5F-EF5F-AE881884B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3B2A833-D758-1DD8-279E-F53BC14C0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FFF64-0414-49B2-8687-173F6721402C}" type="slidenum">
              <a:rPr lang="it-IT" smtClean="0"/>
              <a:t>‹N›</a:t>
            </a:fld>
            <a:endParaRPr lang="it-IT"/>
          </a:p>
        </p:txBody>
      </p:sp>
    </p:spTree>
    <p:extLst>
      <p:ext uri="{BB962C8B-B14F-4D97-AF65-F5344CB8AC3E}">
        <p14:creationId xmlns:p14="http://schemas.microsoft.com/office/powerpoint/2010/main" val="25659057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6.jp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98/rsta.2018.0048" TargetMode="External"/><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eventclass.org/contxt_ieee2021/online-program/session?s=N-09#e1538" TargetMode="External"/><Relationship Id="rId5" Type="http://schemas.openxmlformats.org/officeDocument/2006/relationships/image" Target="../media/image75.emf"/><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5.png"/><Relationship Id="rId7" Type="http://schemas.microsoft.com/office/2007/relationships/hdphoto" Target="../media/hdphoto5.wdp"/><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s://ieeexplore.ieee.org/document/10092191" TargetMode="Externa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315A783B-8559-A499-AF50-178748372BC8}"/>
              </a:ext>
            </a:extLst>
          </p:cNvPr>
          <p:cNvSpPr>
            <a:spLocks noGrp="1"/>
          </p:cNvSpPr>
          <p:nvPr>
            <p:ph type="subTitle" idx="1"/>
          </p:nvPr>
        </p:nvSpPr>
        <p:spPr/>
        <p:txBody>
          <a:bodyPr/>
          <a:lstStyle/>
          <a:p>
            <a:endParaRPr lang="en-GB"/>
          </a:p>
        </p:txBody>
      </p:sp>
      <p:pic>
        <p:nvPicPr>
          <p:cNvPr id="8" name="Picture 3" descr="A picture containing indoor, green, honeycomb, light&#10;&#10;Description automatically generated">
            <a:extLst>
              <a:ext uri="{FF2B5EF4-FFF2-40B4-BE49-F238E27FC236}">
                <a16:creationId xmlns:a16="http://schemas.microsoft.com/office/drawing/2014/main" id="{E23A6295-B145-1158-BA26-AB69E0607BFE}"/>
              </a:ext>
            </a:extLst>
          </p:cNvPr>
          <p:cNvPicPr>
            <a:picLocks noChangeAspect="1"/>
          </p:cNvPicPr>
          <p:nvPr/>
        </p:nvPicPr>
        <p:blipFill rotWithShape="1">
          <a:blip r:embed="rId3">
            <a:alphaModFix/>
            <a:lum bright="70000" contrast="-70000"/>
            <a:extLst>
              <a:ext uri="{BEBA8EAE-BF5A-486C-A8C5-ECC9F3942E4B}">
                <a14:imgProps xmlns:a14="http://schemas.microsoft.com/office/drawing/2010/main">
                  <a14:imgLayer r:embed="rId4">
                    <a14:imgEffect>
                      <a14:artisticCrisscrossEtching/>
                    </a14:imgEffect>
                    <a14:imgEffect>
                      <a14:colorTemperature colorTemp="4700"/>
                    </a14:imgEffect>
                    <a14:imgEffect>
                      <a14:saturation sat="400000"/>
                    </a14:imgEffect>
                  </a14:imgLayer>
                </a14:imgProps>
              </a:ext>
            </a:extLst>
          </a:blip>
          <a:srcRect b="14773"/>
          <a:stretch/>
        </p:blipFill>
        <p:spPr>
          <a:xfrm>
            <a:off x="1" y="10"/>
            <a:ext cx="12191999" cy="6857990"/>
          </a:xfrm>
          <a:prstGeom prst="rect">
            <a:avLst/>
          </a:prstGeom>
        </p:spPr>
      </p:pic>
      <p:sp>
        <p:nvSpPr>
          <p:cNvPr id="10" name="Subtitle 2">
            <a:extLst>
              <a:ext uri="{FF2B5EF4-FFF2-40B4-BE49-F238E27FC236}">
                <a16:creationId xmlns:a16="http://schemas.microsoft.com/office/drawing/2014/main" id="{1DFA4C3B-DB83-F53B-BE27-BF83F3880098}"/>
              </a:ext>
            </a:extLst>
          </p:cNvPr>
          <p:cNvSpPr txBox="1">
            <a:spLocks/>
          </p:cNvSpPr>
          <p:nvPr/>
        </p:nvSpPr>
        <p:spPr>
          <a:xfrm>
            <a:off x="392994" y="3119829"/>
            <a:ext cx="11500701" cy="208412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2800" cap="none" dirty="0"/>
              <a:t>Yuri Venturini (y.venturini@caen.it) </a:t>
            </a:r>
          </a:p>
        </p:txBody>
      </p:sp>
      <p:sp>
        <p:nvSpPr>
          <p:cNvPr id="11" name="CasellaDiTesto 10">
            <a:extLst>
              <a:ext uri="{FF2B5EF4-FFF2-40B4-BE49-F238E27FC236}">
                <a16:creationId xmlns:a16="http://schemas.microsoft.com/office/drawing/2014/main" id="{01DE9B28-C4F9-B2E2-1E87-0567F35E8B29}"/>
              </a:ext>
            </a:extLst>
          </p:cNvPr>
          <p:cNvSpPr txBox="1"/>
          <p:nvPr/>
        </p:nvSpPr>
        <p:spPr>
          <a:xfrm>
            <a:off x="923276" y="1471830"/>
            <a:ext cx="10440138" cy="1421928"/>
          </a:xfrm>
          <a:prstGeom prst="rect">
            <a:avLst/>
          </a:prstGeom>
          <a:noFill/>
        </p:spPr>
        <p:txBody>
          <a:bodyPr wrap="square" rtlCol="0">
            <a:spAutoFit/>
          </a:bodyPr>
          <a:lstStyle/>
          <a:p>
            <a:pPr algn="ctr">
              <a:lnSpc>
                <a:spcPct val="90000"/>
              </a:lnSpc>
              <a:spcBef>
                <a:spcPct val="0"/>
              </a:spcBef>
            </a:pPr>
            <a:r>
              <a:rPr lang="it-IT" sz="4800" spc="-50" dirty="0">
                <a:latin typeface="+mj-lt"/>
                <a:ea typeface="+mj-ea"/>
                <a:cs typeface="+mj-cs"/>
              </a:rPr>
              <a:t>Design and </a:t>
            </a:r>
            <a:r>
              <a:rPr lang="it-IT" sz="4800" spc="-50" dirty="0" err="1">
                <a:latin typeface="+mj-lt"/>
                <a:ea typeface="+mj-ea"/>
                <a:cs typeface="+mj-cs"/>
              </a:rPr>
              <a:t>qualification</a:t>
            </a:r>
            <a:r>
              <a:rPr lang="it-IT" sz="4800" spc="-50" dirty="0">
                <a:latin typeface="+mj-lt"/>
                <a:ea typeface="+mj-ea"/>
                <a:cs typeface="+mj-cs"/>
              </a:rPr>
              <a:t> of a </a:t>
            </a:r>
            <a:r>
              <a:rPr lang="it-IT" sz="4800" spc="-50" dirty="0" err="1">
                <a:latin typeface="+mj-lt"/>
                <a:ea typeface="+mj-ea"/>
                <a:cs typeface="+mj-cs"/>
              </a:rPr>
              <a:t>distributed</a:t>
            </a:r>
            <a:r>
              <a:rPr lang="it-IT" sz="4800" spc="-50" dirty="0">
                <a:latin typeface="+mj-lt"/>
                <a:ea typeface="+mj-ea"/>
                <a:cs typeface="+mj-cs"/>
              </a:rPr>
              <a:t> </a:t>
            </a:r>
            <a:r>
              <a:rPr lang="it-IT" sz="4800" spc="-50" dirty="0" err="1">
                <a:latin typeface="+mj-lt"/>
                <a:ea typeface="+mj-ea"/>
                <a:cs typeface="+mj-cs"/>
              </a:rPr>
              <a:t>readout</a:t>
            </a:r>
            <a:r>
              <a:rPr lang="it-IT" sz="4800" spc="-50" dirty="0">
                <a:latin typeface="+mj-lt"/>
                <a:ea typeface="+mj-ea"/>
                <a:cs typeface="+mj-cs"/>
              </a:rPr>
              <a:t> system for </a:t>
            </a:r>
            <a:r>
              <a:rPr lang="it-IT" sz="4800" spc="-50" dirty="0" err="1">
                <a:latin typeface="+mj-lt"/>
                <a:ea typeface="+mj-ea"/>
                <a:cs typeface="+mj-cs"/>
              </a:rPr>
              <a:t>multidetector</a:t>
            </a:r>
            <a:r>
              <a:rPr lang="it-IT" sz="4800" spc="-50" dirty="0">
                <a:latin typeface="+mj-lt"/>
                <a:ea typeface="+mj-ea"/>
                <a:cs typeface="+mj-cs"/>
              </a:rPr>
              <a:t> arrays</a:t>
            </a:r>
          </a:p>
        </p:txBody>
      </p:sp>
      <p:pic>
        <p:nvPicPr>
          <p:cNvPr id="14" name="Immagine 13" descr="Immagine che contiene testo&#10;&#10;Descrizione generata automaticamente">
            <a:extLst>
              <a:ext uri="{FF2B5EF4-FFF2-40B4-BE49-F238E27FC236}">
                <a16:creationId xmlns:a16="http://schemas.microsoft.com/office/drawing/2014/main" id="{F0D173C3-B0CB-6DE6-E155-A9BA0B819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020" y="341361"/>
            <a:ext cx="2777960" cy="904398"/>
          </a:xfrm>
          <a:prstGeom prst="rect">
            <a:avLst/>
          </a:prstGeom>
        </p:spPr>
      </p:pic>
      <p:pic>
        <p:nvPicPr>
          <p:cNvPr id="3" name="Immagine 2" descr="Immagine che contiene cielo, testo, aria aperta, albero&#10;&#10;Descrizione generata automaticamente">
            <a:extLst>
              <a:ext uri="{FF2B5EF4-FFF2-40B4-BE49-F238E27FC236}">
                <a16:creationId xmlns:a16="http://schemas.microsoft.com/office/drawing/2014/main" id="{70D4F9E0-5F6B-AAC6-60A7-1550D4810EE5}"/>
              </a:ext>
            </a:extLst>
          </p:cNvPr>
          <p:cNvPicPr>
            <a:picLocks noChangeAspect="1"/>
          </p:cNvPicPr>
          <p:nvPr/>
        </p:nvPicPr>
        <p:blipFill>
          <a:blip r:embed="rId6">
            <a:alphaModFix amt="60000"/>
            <a:extLst>
              <a:ext uri="{28A0092B-C50C-407E-A947-70E740481C1C}">
                <a14:useLocalDpi xmlns:a14="http://schemas.microsoft.com/office/drawing/2010/main" val="0"/>
              </a:ext>
            </a:extLst>
          </a:blip>
          <a:stretch>
            <a:fillRect/>
          </a:stretch>
        </p:blipFill>
        <p:spPr>
          <a:xfrm>
            <a:off x="0" y="3810001"/>
            <a:ext cx="12191999" cy="3047990"/>
          </a:xfrm>
          <a:prstGeom prst="rect">
            <a:avLst/>
          </a:prstGeom>
        </p:spPr>
      </p:pic>
    </p:spTree>
    <p:extLst>
      <p:ext uri="{BB962C8B-B14F-4D97-AF65-F5344CB8AC3E}">
        <p14:creationId xmlns:p14="http://schemas.microsoft.com/office/powerpoint/2010/main" val="332927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a:extLst>
              <a:ext uri="{FF2B5EF4-FFF2-40B4-BE49-F238E27FC236}">
                <a16:creationId xmlns:a16="http://schemas.microsoft.com/office/drawing/2014/main" id="{C4CDB1CA-49F8-F909-0F85-DF75E56F7D16}"/>
              </a:ext>
            </a:extLst>
          </p:cNvPr>
          <p:cNvPicPr>
            <a:picLocks noChangeAspect="1"/>
          </p:cNvPicPr>
          <p:nvPr/>
        </p:nvPicPr>
        <p:blipFill rotWithShape="1">
          <a:blip r:embed="rId3"/>
          <a:srcRect l="5295" t="22421" r="55522" b="3336"/>
          <a:stretch/>
        </p:blipFill>
        <p:spPr>
          <a:xfrm>
            <a:off x="4271726" y="860782"/>
            <a:ext cx="4073097" cy="4051661"/>
          </a:xfrm>
          <a:prstGeom prst="rect">
            <a:avLst/>
          </a:prstGeom>
        </p:spPr>
      </p:pic>
      <p:sp>
        <p:nvSpPr>
          <p:cNvPr id="10" name="Footer Placeholder 2">
            <a:extLst>
              <a:ext uri="{FF2B5EF4-FFF2-40B4-BE49-F238E27FC236}">
                <a16:creationId xmlns:a16="http://schemas.microsoft.com/office/drawing/2014/main" id="{08691143-B631-4D9A-8120-7578A63A72AB}"/>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9" name="Slide Number Placeholder 4">
            <a:extLst>
              <a:ext uri="{FF2B5EF4-FFF2-40B4-BE49-F238E27FC236}">
                <a16:creationId xmlns:a16="http://schemas.microsoft.com/office/drawing/2014/main" id="{DBBAC96D-5C7E-4019-B544-C760A1555BF3}"/>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sz="1050"/>
              <a:t>37</a:t>
            </a:r>
          </a:p>
        </p:txBody>
      </p:sp>
      <p:sp>
        <p:nvSpPr>
          <p:cNvPr id="16" name="TextBox 15">
            <a:extLst>
              <a:ext uri="{FF2B5EF4-FFF2-40B4-BE49-F238E27FC236}">
                <a16:creationId xmlns:a16="http://schemas.microsoft.com/office/drawing/2014/main" id="{4D1D8F57-834E-4384-BF84-C73284CA0DBF}"/>
              </a:ext>
            </a:extLst>
          </p:cNvPr>
          <p:cNvSpPr txBox="1"/>
          <p:nvPr/>
        </p:nvSpPr>
        <p:spPr>
          <a:xfrm>
            <a:off x="1210547" y="1453116"/>
            <a:ext cx="9945133" cy="2512381"/>
          </a:xfrm>
          <a:prstGeom prst="rect">
            <a:avLst/>
          </a:prstGeom>
        </p:spPr>
        <p:txBody>
          <a:bodyPr vert="horz" lIns="0" tIns="45720" rIns="0" bIns="45720" rtlCol="0">
            <a:normAutofit/>
          </a:bodyPr>
          <a:lstStyle/>
          <a:p>
            <a:pPr>
              <a:lnSpc>
                <a:spcPct val="200000"/>
              </a:lnSpc>
              <a:spcAft>
                <a:spcPts val="600"/>
              </a:spcAft>
            </a:pPr>
            <a:endParaRPr lang="en-US" sz="1600" dirty="0">
              <a:solidFill>
                <a:schemeClr val="tx1">
                  <a:lumMod val="75000"/>
                  <a:lumOff val="25000"/>
                </a:schemeClr>
              </a:solidFill>
            </a:endParaRPr>
          </a:p>
        </p:txBody>
      </p:sp>
      <p:sp>
        <p:nvSpPr>
          <p:cNvPr id="25" name="CasellaDiTesto 24">
            <a:extLst>
              <a:ext uri="{FF2B5EF4-FFF2-40B4-BE49-F238E27FC236}">
                <a16:creationId xmlns:a16="http://schemas.microsoft.com/office/drawing/2014/main" id="{57BCDDE4-C6CE-4267-843C-4ED57B323DB9}"/>
              </a:ext>
            </a:extLst>
          </p:cNvPr>
          <p:cNvSpPr txBox="1"/>
          <p:nvPr/>
        </p:nvSpPr>
        <p:spPr>
          <a:xfrm>
            <a:off x="6507332" y="3688759"/>
            <a:ext cx="4037823" cy="307777"/>
          </a:xfrm>
          <a:prstGeom prst="rect">
            <a:avLst/>
          </a:prstGeom>
          <a:noFill/>
        </p:spPr>
        <p:txBody>
          <a:bodyPr wrap="square">
            <a:spAutoFit/>
          </a:bodyPr>
          <a:lstStyle/>
          <a:p>
            <a:pPr algn="l"/>
            <a:r>
              <a:rPr lang="en-GB" sz="1400" b="0" i="0" u="none" strike="noStrike" baseline="0" dirty="0">
                <a:solidFill>
                  <a:schemeClr val="bg1"/>
                </a:solidFill>
                <a:latin typeface="Calibri" panose="020F0502020204030204" pitchFamily="34" charset="0"/>
              </a:rPr>
              <a:t>Each bar coupled to Hamamatsu 1.3x1.3 mm</a:t>
            </a:r>
            <a:r>
              <a:rPr lang="en-GB" sz="1400" b="0" i="0" u="none" strike="noStrike" baseline="30000" dirty="0">
                <a:solidFill>
                  <a:schemeClr val="bg1"/>
                </a:solidFill>
                <a:latin typeface="Calibri" panose="020F0502020204030204" pitchFamily="34" charset="0"/>
              </a:rPr>
              <a:t>2</a:t>
            </a:r>
            <a:r>
              <a:rPr lang="en-GB" sz="1400" b="0" i="0" u="none" strike="noStrike" baseline="0" dirty="0">
                <a:solidFill>
                  <a:schemeClr val="bg1"/>
                </a:solidFill>
                <a:latin typeface="Calibri" panose="020F0502020204030204" pitchFamily="34" charset="0"/>
              </a:rPr>
              <a:t> SiPM.</a:t>
            </a:r>
            <a:endParaRPr lang="en-GB" sz="1400" dirty="0">
              <a:solidFill>
                <a:schemeClr val="bg1"/>
              </a:solidFill>
            </a:endParaRPr>
          </a:p>
        </p:txBody>
      </p:sp>
      <p:pic>
        <p:nvPicPr>
          <p:cNvPr id="12" name="Picture 2" descr="Università degli Studi dell'Insubria - Wikipedia">
            <a:extLst>
              <a:ext uri="{FF2B5EF4-FFF2-40B4-BE49-F238E27FC236}">
                <a16:creationId xmlns:a16="http://schemas.microsoft.com/office/drawing/2014/main" id="{D855C1BE-89AD-DA84-1CA9-126520F92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5155" y="236953"/>
            <a:ext cx="955996" cy="951569"/>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a:extLst>
              <a:ext uri="{FF2B5EF4-FFF2-40B4-BE49-F238E27FC236}">
                <a16:creationId xmlns:a16="http://schemas.microsoft.com/office/drawing/2014/main" id="{735BE306-A1A7-B90C-9F28-18D2D14F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710" y="188759"/>
            <a:ext cx="1669563" cy="1080208"/>
          </a:xfrm>
          <a:prstGeom prst="rect">
            <a:avLst/>
          </a:prstGeom>
        </p:spPr>
      </p:pic>
      <p:sp>
        <p:nvSpPr>
          <p:cNvPr id="4" name="Titolo 1">
            <a:extLst>
              <a:ext uri="{FF2B5EF4-FFF2-40B4-BE49-F238E27FC236}">
                <a16:creationId xmlns:a16="http://schemas.microsoft.com/office/drawing/2014/main" id="{E6EBB517-F071-FB58-6F26-C73222701654}"/>
              </a:ext>
            </a:extLst>
          </p:cNvPr>
          <p:cNvSpPr txBox="1">
            <a:spLocks/>
          </p:cNvSpPr>
          <p:nvPr/>
        </p:nvSpPr>
        <p:spPr>
          <a:xfrm>
            <a:off x="935182" y="99868"/>
            <a:ext cx="10058400" cy="6827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a:lstStyle>
          <a:p>
            <a:r>
              <a:rPr lang="en-US" dirty="0"/>
              <a:t>IDEA – dual-readout calorimeter</a:t>
            </a:r>
          </a:p>
        </p:txBody>
      </p:sp>
      <p:sp>
        <p:nvSpPr>
          <p:cNvPr id="21" name="CasellaDiTesto 20">
            <a:extLst>
              <a:ext uri="{FF2B5EF4-FFF2-40B4-BE49-F238E27FC236}">
                <a16:creationId xmlns:a16="http://schemas.microsoft.com/office/drawing/2014/main" id="{2B7A2942-CEE1-0509-6746-00E3D0992581}"/>
              </a:ext>
            </a:extLst>
          </p:cNvPr>
          <p:cNvSpPr txBox="1"/>
          <p:nvPr/>
        </p:nvSpPr>
        <p:spPr>
          <a:xfrm>
            <a:off x="1398697" y="5961478"/>
            <a:ext cx="6242050" cy="369332"/>
          </a:xfrm>
          <a:prstGeom prst="rect">
            <a:avLst/>
          </a:prstGeom>
          <a:solidFill>
            <a:srgbClr val="F4F1BE"/>
          </a:solidFill>
          <a:ln>
            <a:solidFill>
              <a:schemeClr val="tx1"/>
            </a:solidFill>
          </a:ln>
        </p:spPr>
        <p:txBody>
          <a:bodyPr wrap="square">
            <a:spAutoFit/>
          </a:bodyPr>
          <a:lstStyle/>
          <a:p>
            <a:pPr algn="ctr"/>
            <a:r>
              <a:rPr lang="en-GB" dirty="0"/>
              <a:t>https://doi.org/10.1016/j.nima.2022.167964</a:t>
            </a:r>
          </a:p>
        </p:txBody>
      </p:sp>
      <p:pic>
        <p:nvPicPr>
          <p:cNvPr id="27" name="Immagine 26">
            <a:extLst>
              <a:ext uri="{FF2B5EF4-FFF2-40B4-BE49-F238E27FC236}">
                <a16:creationId xmlns:a16="http://schemas.microsoft.com/office/drawing/2014/main" id="{06125CDA-2969-84CE-FBF2-64E1806E9D25}"/>
              </a:ext>
            </a:extLst>
          </p:cNvPr>
          <p:cNvPicPr>
            <a:picLocks noChangeAspect="1"/>
          </p:cNvPicPr>
          <p:nvPr/>
        </p:nvPicPr>
        <p:blipFill rotWithShape="1">
          <a:blip r:embed="rId6"/>
          <a:srcRect l="44076" t="22683" r="4726" b="1291"/>
          <a:stretch/>
        </p:blipFill>
        <p:spPr>
          <a:xfrm>
            <a:off x="124429" y="2337290"/>
            <a:ext cx="4395293" cy="3508160"/>
          </a:xfrm>
          <a:prstGeom prst="rect">
            <a:avLst/>
          </a:prstGeom>
        </p:spPr>
      </p:pic>
      <p:pic>
        <p:nvPicPr>
          <p:cNvPr id="35" name="Immagine 34">
            <a:extLst>
              <a:ext uri="{FF2B5EF4-FFF2-40B4-BE49-F238E27FC236}">
                <a16:creationId xmlns:a16="http://schemas.microsoft.com/office/drawing/2014/main" id="{9FD1B17E-5531-8726-060D-484BB91060AF}"/>
              </a:ext>
            </a:extLst>
          </p:cNvPr>
          <p:cNvPicPr>
            <a:picLocks noChangeAspect="1"/>
          </p:cNvPicPr>
          <p:nvPr/>
        </p:nvPicPr>
        <p:blipFill rotWithShape="1">
          <a:blip r:embed="rId7"/>
          <a:srcRect l="51875" t="25382" r="10205" b="2852"/>
          <a:stretch/>
        </p:blipFill>
        <p:spPr>
          <a:xfrm>
            <a:off x="8139670" y="2241266"/>
            <a:ext cx="4077730" cy="4051661"/>
          </a:xfrm>
          <a:prstGeom prst="rect">
            <a:avLst/>
          </a:prstGeom>
        </p:spPr>
      </p:pic>
      <p:sp>
        <p:nvSpPr>
          <p:cNvPr id="36" name="Rectangle 3">
            <a:extLst>
              <a:ext uri="{FF2B5EF4-FFF2-40B4-BE49-F238E27FC236}">
                <a16:creationId xmlns:a16="http://schemas.microsoft.com/office/drawing/2014/main" id="{39773894-48C3-1833-95E4-7D50FDFD8F0B}"/>
              </a:ext>
            </a:extLst>
          </p:cNvPr>
          <p:cNvSpPr>
            <a:spLocks noChangeArrowheads="1"/>
          </p:cNvSpPr>
          <p:nvPr/>
        </p:nvSpPr>
        <p:spPr bwMode="auto">
          <a:xfrm>
            <a:off x="690849" y="1054433"/>
            <a:ext cx="368237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dirty="0"/>
              <a:t>SiPM calibration in Ph-e</a:t>
            </a:r>
          </a:p>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dirty="0"/>
              <a:t>Calorimeter linearity</a:t>
            </a:r>
          </a:p>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dirty="0"/>
              <a:t>EM shower reconstruction</a:t>
            </a:r>
          </a:p>
        </p:txBody>
      </p:sp>
    </p:spTree>
    <p:extLst>
      <p:ext uri="{BB962C8B-B14F-4D97-AF65-F5344CB8AC3E}">
        <p14:creationId xmlns:p14="http://schemas.microsoft.com/office/powerpoint/2010/main" val="320804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11</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Muon tomography - nuclear waste</a:t>
            </a:r>
          </a:p>
        </p:txBody>
      </p:sp>
      <p:sp>
        <p:nvSpPr>
          <p:cNvPr id="4" name="Rectangle 3">
            <a:extLst>
              <a:ext uri="{FF2B5EF4-FFF2-40B4-BE49-F238E27FC236}">
                <a16:creationId xmlns:a16="http://schemas.microsoft.com/office/drawing/2014/main" id="{9DCEE5AF-0B91-4F21-8E15-79C8BEC6DC15}"/>
              </a:ext>
            </a:extLst>
          </p:cNvPr>
          <p:cNvSpPr>
            <a:spLocks noChangeArrowheads="1"/>
          </p:cNvSpPr>
          <p:nvPr/>
        </p:nvSpPr>
        <p:spPr bwMode="auto">
          <a:xfrm>
            <a:off x="124323" y="905703"/>
            <a:ext cx="64575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b="1" dirty="0">
                <a:solidFill>
                  <a:schemeClr val="tx1">
                    <a:lumMod val="75000"/>
                    <a:lumOff val="25000"/>
                  </a:schemeClr>
                </a:solidFill>
              </a:rPr>
              <a:t>Muon tomography scanner</a:t>
            </a:r>
            <a:r>
              <a:rPr lang="en-US" altLang="en-US" dirty="0">
                <a:solidFill>
                  <a:schemeClr val="tx1">
                    <a:lumMod val="75000"/>
                    <a:lumOff val="25000"/>
                  </a:schemeClr>
                </a:solidFill>
              </a:rPr>
              <a:t>, suitable for </a:t>
            </a:r>
            <a:r>
              <a:rPr lang="en-US" altLang="en-US" b="1" dirty="0">
                <a:solidFill>
                  <a:schemeClr val="tx1">
                    <a:lumMod val="75000"/>
                    <a:lumOff val="25000"/>
                  </a:schemeClr>
                </a:solidFill>
              </a:rPr>
              <a:t>nuclear waste characterization, </a:t>
            </a:r>
            <a:r>
              <a:rPr lang="en-US" altLang="en-US" dirty="0">
                <a:solidFill>
                  <a:schemeClr val="tx1">
                    <a:lumMod val="75000"/>
                    <a:lumOff val="25000"/>
                  </a:schemeClr>
                </a:solidFill>
              </a:rPr>
              <a:t>by </a:t>
            </a:r>
            <a:r>
              <a:rPr lang="en-US" altLang="en-US" dirty="0" err="1">
                <a:solidFill>
                  <a:schemeClr val="tx1">
                    <a:lumMod val="75000"/>
                    <a:lumOff val="25000"/>
                  </a:schemeClr>
                </a:solidFill>
              </a:rPr>
              <a:t>Lynkeos</a:t>
            </a:r>
            <a:r>
              <a:rPr lang="en-US" altLang="en-US" dirty="0">
                <a:solidFill>
                  <a:schemeClr val="tx1">
                    <a:lumMod val="75000"/>
                    <a:lumOff val="25000"/>
                  </a:schemeClr>
                </a:solidFill>
              </a:rPr>
              <a:t> Technology (Scotland) </a:t>
            </a:r>
          </a:p>
          <a:p>
            <a:pPr marL="285750" indent="-285750" eaLnBrk="0" fontAlgn="base" hangingPunct="0">
              <a:spcBef>
                <a:spcPct val="0"/>
              </a:spcBef>
              <a:spcAft>
                <a:spcPts val="1200"/>
              </a:spcAft>
              <a:buFont typeface="Arial" panose="020B0604020202020204" pitchFamily="34" charset="0"/>
              <a:buChar char="•"/>
            </a:pPr>
            <a:r>
              <a:rPr lang="en-US" altLang="en-US" sz="1800" dirty="0">
                <a:solidFill>
                  <a:schemeClr val="tx1">
                    <a:lumMod val="75000"/>
                    <a:lumOff val="25000"/>
                  </a:schemeClr>
                </a:solidFill>
              </a:rPr>
              <a:t>First design with MA-PMTs </a:t>
            </a:r>
            <a:r>
              <a:rPr lang="en-US" altLang="en-US" dirty="0">
                <a:solidFill>
                  <a:schemeClr val="tx1">
                    <a:lumMod val="75000"/>
                    <a:lumOff val="25000"/>
                  </a:schemeClr>
                </a:solidFill>
              </a:rPr>
              <a:t>successfully deployed at Sellafield site (UK) </a:t>
            </a:r>
          </a:p>
          <a:p>
            <a:pPr marL="285750" marR="0" lvl="0" indent="-285750"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solidFill>
                  <a:schemeClr val="tx1">
                    <a:lumMod val="75000"/>
                    <a:lumOff val="25000"/>
                  </a:schemeClr>
                </a:solidFill>
              </a:rPr>
              <a:t>Upgrading to </a:t>
            </a:r>
            <a:r>
              <a:rPr lang="en-US" altLang="en-US" b="1" dirty="0">
                <a:solidFill>
                  <a:schemeClr val="tx1">
                    <a:lumMod val="75000"/>
                    <a:lumOff val="25000"/>
                  </a:schemeClr>
                </a:solidFill>
              </a:rPr>
              <a:t>SiPMs</a:t>
            </a:r>
            <a:r>
              <a:rPr lang="en-US" altLang="en-US" dirty="0">
                <a:solidFill>
                  <a:schemeClr val="tx1">
                    <a:lumMod val="75000"/>
                    <a:lumOff val="25000"/>
                  </a:schemeClr>
                </a:solidFill>
              </a:rPr>
              <a:t> detectors in 2022 – readout electronics based on FERS A5202 (CITIROC)</a:t>
            </a:r>
          </a:p>
        </p:txBody>
      </p:sp>
      <p:sp>
        <p:nvSpPr>
          <p:cNvPr id="5" name="CasellaDiTesto 26">
            <a:extLst>
              <a:ext uri="{FF2B5EF4-FFF2-40B4-BE49-F238E27FC236}">
                <a16:creationId xmlns:a16="http://schemas.microsoft.com/office/drawing/2014/main" id="{06916A01-2825-48D2-844C-634385A2E7D0}"/>
              </a:ext>
            </a:extLst>
          </p:cNvPr>
          <p:cNvSpPr txBox="1"/>
          <p:nvPr/>
        </p:nvSpPr>
        <p:spPr>
          <a:xfrm>
            <a:off x="4227968" y="5328741"/>
            <a:ext cx="7874554" cy="923330"/>
          </a:xfrm>
          <a:prstGeom prst="rect">
            <a:avLst/>
          </a:prstGeom>
          <a:solidFill>
            <a:srgbClr val="F4F1BE"/>
          </a:solidFill>
          <a:ln>
            <a:solidFill>
              <a:srgbClr val="002060"/>
            </a:solidFill>
          </a:ln>
        </p:spPr>
        <p:txBody>
          <a:bodyPr wrap="square">
            <a:spAutoFit/>
          </a:bodyPr>
          <a:lstStyle>
            <a:defPPr>
              <a:defRPr lang="en-150"/>
            </a:defPPr>
            <a:lvl1pPr algn="ctr">
              <a:defRPr>
                <a:solidFill>
                  <a:srgbClr val="002060"/>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altLang="en-US" dirty="0"/>
              <a:t>First-of-a-kind </a:t>
            </a:r>
            <a:r>
              <a:rPr lang="en-US" altLang="en-US" dirty="0" err="1"/>
              <a:t>muography</a:t>
            </a:r>
            <a:r>
              <a:rPr lang="en-US" altLang="en-US" dirty="0"/>
              <a:t> for nuclear waste characterization</a:t>
            </a:r>
          </a:p>
          <a:p>
            <a:pPr lvl="1"/>
            <a:r>
              <a:rPr lang="en-US" altLang="en-US" dirty="0"/>
              <a:t>D. Mahon et al.</a:t>
            </a:r>
          </a:p>
          <a:p>
            <a:pPr lvl="1"/>
            <a:r>
              <a:rPr lang="en-US" altLang="en-US" dirty="0"/>
              <a:t>Philos. Trans. R. Soc. A, 377 (2018), p. 0048, </a:t>
            </a:r>
            <a:r>
              <a:rPr lang="en-US" altLang="en-US" dirty="0">
                <a:hlinkClick r:id="rId3"/>
              </a:rPr>
              <a:t>10.1098/rsta.2018.0048</a:t>
            </a:r>
            <a:endParaRPr lang="en-US" altLang="en-US" dirty="0"/>
          </a:p>
        </p:txBody>
      </p:sp>
      <p:pic>
        <p:nvPicPr>
          <p:cNvPr id="6" name="Immagine 5" descr="Immagine che contiene testo, elettronico, interni, computer&#10;&#10;Descrizione generata automaticamente">
            <a:extLst>
              <a:ext uri="{FF2B5EF4-FFF2-40B4-BE49-F238E27FC236}">
                <a16:creationId xmlns:a16="http://schemas.microsoft.com/office/drawing/2014/main" id="{CCFD565A-EEB8-F516-4327-31F3C1E27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963" y="896053"/>
            <a:ext cx="5650559" cy="4237921"/>
          </a:xfrm>
          <a:prstGeom prst="rect">
            <a:avLst/>
          </a:prstGeom>
        </p:spPr>
      </p:pic>
      <p:pic>
        <p:nvPicPr>
          <p:cNvPr id="7" name="Elemento grafico 6">
            <a:extLst>
              <a:ext uri="{FF2B5EF4-FFF2-40B4-BE49-F238E27FC236}">
                <a16:creationId xmlns:a16="http://schemas.microsoft.com/office/drawing/2014/main" id="{8C127BFE-EA5E-40C1-A7FA-EB17DC2A35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6037" y="9525"/>
            <a:ext cx="2407555" cy="751834"/>
          </a:xfrm>
          <a:prstGeom prst="rect">
            <a:avLst/>
          </a:prstGeom>
        </p:spPr>
      </p:pic>
      <p:pic>
        <p:nvPicPr>
          <p:cNvPr id="8" name="Immagine 7" descr="Immagine che contiene arredamento, tavolo, consolle&#10;&#10;Descrizione generata automaticamente">
            <a:extLst>
              <a:ext uri="{FF2B5EF4-FFF2-40B4-BE49-F238E27FC236}">
                <a16:creationId xmlns:a16="http://schemas.microsoft.com/office/drawing/2014/main" id="{D8315D9B-4022-4643-9351-B7D0F733CC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802" y="3264982"/>
            <a:ext cx="2484901" cy="3060908"/>
          </a:xfrm>
          <a:prstGeom prst="rect">
            <a:avLst/>
          </a:prstGeom>
        </p:spPr>
      </p:pic>
      <p:sp>
        <p:nvSpPr>
          <p:cNvPr id="9" name="Rectangle 3">
            <a:extLst>
              <a:ext uri="{FF2B5EF4-FFF2-40B4-BE49-F238E27FC236}">
                <a16:creationId xmlns:a16="http://schemas.microsoft.com/office/drawing/2014/main" id="{7602D7E5-7BB0-D2D1-229B-51C6438C3315}"/>
              </a:ext>
            </a:extLst>
          </p:cNvPr>
          <p:cNvSpPr>
            <a:spLocks noChangeArrowheads="1"/>
          </p:cNvSpPr>
          <p:nvPr/>
        </p:nvSpPr>
        <p:spPr bwMode="auto">
          <a:xfrm>
            <a:off x="3242763" y="3571192"/>
            <a:ext cx="3023706"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solidFill>
                  <a:schemeClr val="tx1">
                    <a:lumMod val="75000"/>
                    <a:lumOff val="25000"/>
                  </a:schemeClr>
                </a:solidFill>
              </a:rPr>
              <a:t>1024 fibers + </a:t>
            </a:r>
            <a:r>
              <a:rPr lang="en-US" altLang="en-US" dirty="0" err="1">
                <a:solidFill>
                  <a:schemeClr val="tx1">
                    <a:lumMod val="75000"/>
                    <a:lumOff val="25000"/>
                  </a:schemeClr>
                </a:solidFill>
              </a:rPr>
              <a:t>SiPMs</a:t>
            </a:r>
            <a:endParaRPr lang="en-US" altLang="en-US" dirty="0">
              <a:solidFill>
                <a:schemeClr val="tx1">
                  <a:lumMod val="75000"/>
                  <a:lumOff val="25000"/>
                </a:schemeClr>
              </a:solidFill>
            </a:endParaRPr>
          </a:p>
          <a:p>
            <a:pPr marL="285750" marR="0" lvl="0" indent="-285750"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solidFill>
                  <a:schemeClr val="tx1">
                    <a:lumMod val="75000"/>
                    <a:lumOff val="25000"/>
                  </a:schemeClr>
                </a:solidFill>
              </a:rPr>
              <a:t>16 A5202s + 1 DT5215</a:t>
            </a:r>
          </a:p>
          <a:p>
            <a:pPr marL="285750" marR="0" lvl="0" indent="-285750"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solidFill>
                  <a:schemeClr val="tx1">
                    <a:lumMod val="75000"/>
                    <a:lumOff val="25000"/>
                  </a:schemeClr>
                </a:solidFill>
              </a:rPr>
              <a:t>~ 1m x 1m active area</a:t>
            </a:r>
          </a:p>
        </p:txBody>
      </p:sp>
    </p:spTree>
    <p:extLst>
      <p:ext uri="{BB962C8B-B14F-4D97-AF65-F5344CB8AC3E}">
        <p14:creationId xmlns:p14="http://schemas.microsoft.com/office/powerpoint/2010/main" val="183267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12</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Neutron anger camera</a:t>
            </a:r>
          </a:p>
        </p:txBody>
      </p:sp>
      <p:sp>
        <p:nvSpPr>
          <p:cNvPr id="2" name="2 detectors: each detector uses 12 picoTDC ASICs (768 channels)…">
            <a:extLst>
              <a:ext uri="{FF2B5EF4-FFF2-40B4-BE49-F238E27FC236}">
                <a16:creationId xmlns:a16="http://schemas.microsoft.com/office/drawing/2014/main" id="{6B6FD1B3-2EF6-1FF5-F579-E4978A7D4047}"/>
              </a:ext>
            </a:extLst>
          </p:cNvPr>
          <p:cNvSpPr txBox="1"/>
          <p:nvPr/>
        </p:nvSpPr>
        <p:spPr>
          <a:xfrm>
            <a:off x="548751" y="957708"/>
            <a:ext cx="5316398" cy="1057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42900" indent="-252000">
              <a:spcBef>
                <a:spcPts val="600"/>
              </a:spcBef>
              <a:buFont typeface="Arial" panose="020B0604020202020204" pitchFamily="34" charset="0"/>
              <a:buChar char="•"/>
            </a:pPr>
            <a:r>
              <a:rPr lang="en-US" dirty="0"/>
              <a:t>Based on GS20 scintillators</a:t>
            </a:r>
          </a:p>
          <a:p>
            <a:pPr marL="342900" indent="-252000">
              <a:spcBef>
                <a:spcPts val="600"/>
              </a:spcBef>
              <a:buFont typeface="Arial" panose="020B0604020202020204" pitchFamily="34" charset="0"/>
              <a:buChar char="•"/>
            </a:pPr>
            <a:r>
              <a:rPr lang="en-US" dirty="0"/>
              <a:t>6x6 mm </a:t>
            </a:r>
            <a:r>
              <a:rPr lang="en-US" dirty="0" err="1"/>
              <a:t>SiPMs</a:t>
            </a:r>
            <a:r>
              <a:rPr lang="en-US" dirty="0"/>
              <a:t>, 16x12 array (192 channels)</a:t>
            </a:r>
          </a:p>
          <a:p>
            <a:pPr marL="342900" indent="-252000">
              <a:spcBef>
                <a:spcPts val="600"/>
              </a:spcBef>
              <a:buFont typeface="Arial" panose="020B0604020202020204" pitchFamily="34" charset="0"/>
              <a:buChar char="•"/>
            </a:pPr>
            <a:r>
              <a:rPr lang="en-US" dirty="0"/>
              <a:t>3 DT5202 + 1 DT5215 Concentrator </a:t>
            </a:r>
          </a:p>
        </p:txBody>
      </p:sp>
      <p:pic>
        <p:nvPicPr>
          <p:cNvPr id="6" name="Immagine 5">
            <a:extLst>
              <a:ext uri="{FF2B5EF4-FFF2-40B4-BE49-F238E27FC236}">
                <a16:creationId xmlns:a16="http://schemas.microsoft.com/office/drawing/2014/main" id="{FEF49A1E-0F15-C722-FB75-0655200880D3}"/>
              </a:ext>
            </a:extLst>
          </p:cNvPr>
          <p:cNvPicPr>
            <a:picLocks noChangeAspect="1"/>
          </p:cNvPicPr>
          <p:nvPr/>
        </p:nvPicPr>
        <p:blipFill>
          <a:blip r:embed="rId5"/>
          <a:stretch>
            <a:fillRect/>
          </a:stretch>
        </p:blipFill>
        <p:spPr>
          <a:xfrm>
            <a:off x="7182001" y="908310"/>
            <a:ext cx="4461248" cy="3198630"/>
          </a:xfrm>
          <a:prstGeom prst="rect">
            <a:avLst/>
          </a:prstGeom>
        </p:spPr>
      </p:pic>
      <p:grpSp>
        <p:nvGrpSpPr>
          <p:cNvPr id="8" name="Gruppo 7">
            <a:extLst>
              <a:ext uri="{FF2B5EF4-FFF2-40B4-BE49-F238E27FC236}">
                <a16:creationId xmlns:a16="http://schemas.microsoft.com/office/drawing/2014/main" id="{EE09C177-A3AE-D6EE-A80A-D982AD13F45F}"/>
              </a:ext>
            </a:extLst>
          </p:cNvPr>
          <p:cNvGrpSpPr/>
          <p:nvPr/>
        </p:nvGrpSpPr>
        <p:grpSpPr>
          <a:xfrm>
            <a:off x="600856" y="2507625"/>
            <a:ext cx="6420898" cy="3717229"/>
            <a:chOff x="4618217" y="1596045"/>
            <a:chExt cx="7333566" cy="4125131"/>
          </a:xfrm>
        </p:grpSpPr>
        <p:pic>
          <p:nvPicPr>
            <p:cNvPr id="3" name="FERS DEMO ANGER CAMERA_NEW">
              <a:hlinkClick r:id="" action="ppaction://media"/>
              <a:extLst>
                <a:ext uri="{FF2B5EF4-FFF2-40B4-BE49-F238E27FC236}">
                  <a16:creationId xmlns:a16="http://schemas.microsoft.com/office/drawing/2014/main" id="{53FDE263-8B49-212C-CF30-59D16C671E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18217" y="1596045"/>
              <a:ext cx="7333566" cy="4125131"/>
            </a:xfrm>
            <a:prstGeom prst="rect">
              <a:avLst/>
            </a:prstGeom>
          </p:spPr>
        </p:pic>
        <p:sp>
          <p:nvSpPr>
            <p:cNvPr id="5" name="CasellaDiTesto 47">
              <a:extLst>
                <a:ext uri="{FF2B5EF4-FFF2-40B4-BE49-F238E27FC236}">
                  <a16:creationId xmlns:a16="http://schemas.microsoft.com/office/drawing/2014/main" id="{4BABAE22-FE12-A26E-10DD-7AC7125F198C}"/>
                </a:ext>
              </a:extLst>
            </p:cNvPr>
            <p:cNvSpPr txBox="1">
              <a:spLocks noChangeArrowheads="1"/>
            </p:cNvSpPr>
            <p:nvPr/>
          </p:nvSpPr>
          <p:spPr bwMode="auto">
            <a:xfrm>
              <a:off x="7738248" y="2081597"/>
              <a:ext cx="197484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800" b="1" dirty="0">
                  <a:solidFill>
                    <a:schemeClr val="bg1"/>
                  </a:solidFill>
                  <a:latin typeface="Comic Sans MS" pitchFamily="66" charset="0"/>
                </a:rPr>
                <a:t>Center of Mass</a:t>
              </a:r>
              <a:endParaRPr lang="it-IT" sz="1800" b="1" dirty="0">
                <a:solidFill>
                  <a:schemeClr val="bg1"/>
                </a:solidFill>
                <a:latin typeface="Comic Sans MS" pitchFamily="66" charset="0"/>
              </a:endParaRPr>
            </a:p>
          </p:txBody>
        </p:sp>
        <p:sp>
          <p:nvSpPr>
            <p:cNvPr id="7" name="CasellaDiTesto 47">
              <a:extLst>
                <a:ext uri="{FF2B5EF4-FFF2-40B4-BE49-F238E27FC236}">
                  <a16:creationId xmlns:a16="http://schemas.microsoft.com/office/drawing/2014/main" id="{09B13C5F-7EFE-8FE3-E83F-E91619D6AF46}"/>
                </a:ext>
              </a:extLst>
            </p:cNvPr>
            <p:cNvSpPr txBox="1">
              <a:spLocks noChangeArrowheads="1"/>
            </p:cNvSpPr>
            <p:nvPr/>
          </p:nvSpPr>
          <p:spPr bwMode="auto">
            <a:xfrm>
              <a:off x="9820226" y="1944272"/>
              <a:ext cx="2131557"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800" b="1" dirty="0">
                  <a:solidFill>
                    <a:schemeClr val="bg1"/>
                  </a:solidFill>
                  <a:latin typeface="Comic Sans MS" pitchFamily="66" charset="0"/>
                </a:rPr>
                <a:t>SiPM Heat Map</a:t>
              </a:r>
              <a:endParaRPr lang="it-IT" sz="1800" b="1" dirty="0">
                <a:solidFill>
                  <a:schemeClr val="bg1"/>
                </a:solidFill>
                <a:latin typeface="Comic Sans MS" pitchFamily="66" charset="0"/>
              </a:endParaRPr>
            </a:p>
          </p:txBody>
        </p:sp>
      </p:grpSp>
      <p:sp>
        <p:nvSpPr>
          <p:cNvPr id="29" name="CasellaDiTesto 28">
            <a:extLst>
              <a:ext uri="{FF2B5EF4-FFF2-40B4-BE49-F238E27FC236}">
                <a16:creationId xmlns:a16="http://schemas.microsoft.com/office/drawing/2014/main" id="{100B4534-B2F6-32CF-7C21-74D628870790}"/>
              </a:ext>
            </a:extLst>
          </p:cNvPr>
          <p:cNvSpPr txBox="1"/>
          <p:nvPr/>
        </p:nvSpPr>
        <p:spPr>
          <a:xfrm>
            <a:off x="7182001" y="4520842"/>
            <a:ext cx="4732359" cy="1354217"/>
          </a:xfrm>
          <a:prstGeom prst="rect">
            <a:avLst/>
          </a:prstGeom>
          <a:noFill/>
        </p:spPr>
        <p:txBody>
          <a:bodyPr wrap="square">
            <a:spAutoFit/>
          </a:bodyPr>
          <a:lstStyle/>
          <a:p>
            <a:pPr marL="342900" indent="-252000">
              <a:spcBef>
                <a:spcPts val="600"/>
              </a:spcBef>
              <a:buFont typeface="Arial" panose="020B0604020202020204" pitchFamily="34" charset="0"/>
              <a:buChar char="•"/>
            </a:pPr>
            <a:r>
              <a:rPr lang="en-US" dirty="0"/>
              <a:t>Majority trigger</a:t>
            </a:r>
          </a:p>
          <a:p>
            <a:pPr marL="342900" indent="-252000">
              <a:spcBef>
                <a:spcPts val="600"/>
              </a:spcBef>
              <a:buFont typeface="Arial" panose="020B0604020202020204" pitchFamily="34" charset="0"/>
              <a:buChar char="•"/>
            </a:pPr>
            <a:r>
              <a:rPr lang="en-US" dirty="0"/>
              <a:t>Gamma discrimination based on Energy Cut</a:t>
            </a:r>
          </a:p>
          <a:p>
            <a:pPr marL="342900" indent="-252000">
              <a:spcBef>
                <a:spcPts val="600"/>
              </a:spcBef>
              <a:buFont typeface="Arial" panose="020B0604020202020204" pitchFamily="34" charset="0"/>
              <a:buChar char="•"/>
            </a:pPr>
            <a:r>
              <a:rPr lang="en-US" dirty="0"/>
              <a:t>&lt; 1 mm spatial resolution</a:t>
            </a:r>
            <a:endParaRPr lang="it-IT" dirty="0">
              <a:solidFill>
                <a:srgbClr val="000000"/>
              </a:solidFill>
              <a:effectLst/>
              <a:latin typeface="Aptos" panose="020B0004020202020204" pitchFamily="34" charset="0"/>
            </a:endParaRPr>
          </a:p>
        </p:txBody>
      </p:sp>
      <p:pic>
        <p:nvPicPr>
          <p:cNvPr id="9" name="Immagine 8" descr="Immagine che contiene Carattere, logo, Elementi grafici, simbolo&#10;&#10;Descrizione generata automaticamente">
            <a:extLst>
              <a:ext uri="{FF2B5EF4-FFF2-40B4-BE49-F238E27FC236}">
                <a16:creationId xmlns:a16="http://schemas.microsoft.com/office/drawing/2014/main" id="{20F38188-016A-4981-18CA-932E2A13F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8336" y="17489"/>
            <a:ext cx="1674208" cy="831524"/>
          </a:xfrm>
          <a:prstGeom prst="rect">
            <a:avLst/>
          </a:prstGeom>
        </p:spPr>
      </p:pic>
    </p:spTree>
    <p:extLst>
      <p:ext uri="{BB962C8B-B14F-4D97-AF65-F5344CB8AC3E}">
        <p14:creationId xmlns:p14="http://schemas.microsoft.com/office/powerpoint/2010/main" val="1699732702"/>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Titolo 2">
            <a:extLst>
              <a:ext uri="{FF2B5EF4-FFF2-40B4-BE49-F238E27FC236}">
                <a16:creationId xmlns:a16="http://schemas.microsoft.com/office/drawing/2014/main" id="{82F89CD2-22CB-41B5-9D93-E80385D2F81D}"/>
              </a:ext>
            </a:extLst>
          </p:cNvPr>
          <p:cNvSpPr>
            <a:spLocks noGrp="1"/>
          </p:cNvSpPr>
          <p:nvPr>
            <p:ph type="title"/>
          </p:nvPr>
        </p:nvSpPr>
        <p:spPr/>
        <p:txBody>
          <a:bodyPr>
            <a:normAutofit fontScale="90000"/>
          </a:bodyPr>
          <a:lstStyle/>
          <a:p>
            <a:r>
              <a:rPr lang="en-GB" sz="4800" dirty="0"/>
              <a:t>A5203: 64 channel 3 ps TDC</a:t>
            </a:r>
          </a:p>
        </p:txBody>
      </p:sp>
      <p:sp>
        <p:nvSpPr>
          <p:cNvPr id="10" name="Footer Placeholder 2">
            <a:extLst>
              <a:ext uri="{FF2B5EF4-FFF2-40B4-BE49-F238E27FC236}">
                <a16:creationId xmlns:a16="http://schemas.microsoft.com/office/drawing/2014/main" id="{565F8A44-5EC8-4AAE-BAB2-376FD6765A87}"/>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11" name="Slide Number Placeholder 4">
            <a:extLst>
              <a:ext uri="{FF2B5EF4-FFF2-40B4-BE49-F238E27FC236}">
                <a16:creationId xmlns:a16="http://schemas.microsoft.com/office/drawing/2014/main" id="{E0E88399-504D-4351-872F-D2A5445B349D}"/>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r>
              <a:rPr lang="en-US" sz="1050"/>
              <a:t>18</a:t>
            </a:r>
          </a:p>
        </p:txBody>
      </p:sp>
      <p:sp>
        <p:nvSpPr>
          <p:cNvPr id="17" name="Segnaposto contenuto 3">
            <a:extLst>
              <a:ext uri="{FF2B5EF4-FFF2-40B4-BE49-F238E27FC236}">
                <a16:creationId xmlns:a16="http://schemas.microsoft.com/office/drawing/2014/main" id="{745E494D-FEA8-4A9F-9D41-9B9BF8816559}"/>
              </a:ext>
            </a:extLst>
          </p:cNvPr>
          <p:cNvSpPr>
            <a:spLocks noGrp="1"/>
          </p:cNvSpPr>
          <p:nvPr>
            <p:ph idx="1"/>
          </p:nvPr>
        </p:nvSpPr>
        <p:spPr>
          <a:xfrm>
            <a:off x="1097278" y="1556414"/>
            <a:ext cx="10523591" cy="2012403"/>
          </a:xfrm>
        </p:spPr>
        <p:txBody>
          <a:bodyPr>
            <a:noAutofit/>
          </a:bodyPr>
          <a:lstStyle/>
          <a:p>
            <a:pPr marL="342900" indent="-342900">
              <a:lnSpc>
                <a:spcPct val="100000"/>
              </a:lnSpc>
              <a:spcAft>
                <a:spcPts val="600"/>
              </a:spcAft>
              <a:buFont typeface="Arial" panose="020B0604020202020204" pitchFamily="34" charset="0"/>
              <a:buChar char="•"/>
            </a:pPr>
            <a:r>
              <a:rPr lang="en-US" sz="1600" dirty="0"/>
              <a:t>64-channels </a:t>
            </a:r>
            <a:r>
              <a:rPr lang="en-US" sz="1600" b="1" dirty="0"/>
              <a:t>TDC </a:t>
            </a:r>
            <a:r>
              <a:rPr lang="en-US" sz="1600" dirty="0"/>
              <a:t>unit for extremely high-resolution applications housing CERN </a:t>
            </a:r>
            <a:r>
              <a:rPr lang="en-US" sz="1600" b="1" dirty="0" err="1"/>
              <a:t>picoTDC</a:t>
            </a:r>
            <a:r>
              <a:rPr lang="en-US" sz="1600" b="1" dirty="0"/>
              <a:t> </a:t>
            </a:r>
            <a:r>
              <a:rPr lang="en-US" sz="1600" dirty="0"/>
              <a:t>ASIC</a:t>
            </a:r>
          </a:p>
          <a:p>
            <a:pPr marL="342900" indent="-342900">
              <a:lnSpc>
                <a:spcPct val="100000"/>
              </a:lnSpc>
              <a:spcAft>
                <a:spcPts val="600"/>
              </a:spcAft>
              <a:buFont typeface="Arial" panose="020B0604020202020204" pitchFamily="34" charset="0"/>
              <a:buChar char="•"/>
            </a:pPr>
            <a:r>
              <a:rPr lang="en-US" sz="1600" dirty="0"/>
              <a:t>Timing resolution LSB = 3.125 ps, </a:t>
            </a:r>
            <a:r>
              <a:rPr lang="en-US" sz="1600" b="1" dirty="0"/>
              <a:t>RMS typ. 7 ps</a:t>
            </a:r>
          </a:p>
          <a:p>
            <a:pPr marL="342900" indent="-342900">
              <a:lnSpc>
                <a:spcPct val="100000"/>
              </a:lnSpc>
              <a:spcAft>
                <a:spcPts val="600"/>
              </a:spcAft>
              <a:buFont typeface="Arial" panose="020B0604020202020204" pitchFamily="34" charset="0"/>
              <a:buChar char="•"/>
            </a:pPr>
            <a:r>
              <a:rPr lang="en-US" sz="1600" b="1" dirty="0"/>
              <a:t>LVDS</a:t>
            </a:r>
            <a:r>
              <a:rPr lang="en-US" sz="1600" dirty="0"/>
              <a:t>-compliant input </a:t>
            </a:r>
            <a:r>
              <a:rPr lang="en-US" sz="1600" dirty="0">
                <a:sym typeface="Wingdings" panose="05000000000000000000" pitchFamily="2" charset="2"/>
              </a:rPr>
              <a:t> </a:t>
            </a:r>
            <a:r>
              <a:rPr lang="en-US" sz="1600" dirty="0"/>
              <a:t>possible coupling with external discriminator output or custom front-end</a:t>
            </a:r>
          </a:p>
          <a:p>
            <a:pPr marL="342900" indent="-342900">
              <a:lnSpc>
                <a:spcPct val="100000"/>
              </a:lnSpc>
              <a:spcAft>
                <a:spcPts val="600"/>
              </a:spcAft>
              <a:buFont typeface="Arial" panose="020B0604020202020204" pitchFamily="34" charset="0"/>
              <a:buChar char="•"/>
            </a:pPr>
            <a:r>
              <a:rPr lang="en-US" sz="1600" dirty="0"/>
              <a:t>Acquisition of rising/falling edge timestamps </a:t>
            </a:r>
            <a:r>
              <a:rPr lang="en-US" sz="1600" b="1" dirty="0">
                <a:sym typeface="Wingdings" panose="05000000000000000000" pitchFamily="2" charset="2"/>
              </a:rPr>
              <a:t> </a:t>
            </a:r>
            <a:r>
              <a:rPr lang="en-US" sz="1600" b="1" dirty="0" err="1">
                <a:sym typeface="Wingdings" panose="05000000000000000000" pitchFamily="2" charset="2"/>
              </a:rPr>
              <a:t>ToA</a:t>
            </a:r>
            <a:r>
              <a:rPr lang="en-US" sz="1600" b="1" dirty="0">
                <a:sym typeface="Wingdings" panose="05000000000000000000" pitchFamily="2" charset="2"/>
              </a:rPr>
              <a:t> </a:t>
            </a:r>
            <a:r>
              <a:rPr lang="en-US" sz="1600" dirty="0">
                <a:sym typeface="Wingdings" panose="05000000000000000000" pitchFamily="2" charset="2"/>
              </a:rPr>
              <a:t>and </a:t>
            </a:r>
            <a:r>
              <a:rPr lang="en-US" sz="1600" b="1" dirty="0">
                <a:sym typeface="Wingdings" panose="05000000000000000000" pitchFamily="2" charset="2"/>
              </a:rPr>
              <a:t>ToT</a:t>
            </a:r>
            <a:endParaRPr lang="en-US" sz="1600" b="1" dirty="0"/>
          </a:p>
        </p:txBody>
      </p:sp>
      <p:sp>
        <p:nvSpPr>
          <p:cNvPr id="4" name="Rectangle 2">
            <a:extLst>
              <a:ext uri="{FF2B5EF4-FFF2-40B4-BE49-F238E27FC236}">
                <a16:creationId xmlns:a16="http://schemas.microsoft.com/office/drawing/2014/main" id="{0D3B7D5C-889B-402B-8F92-3C6F6F5FD029}"/>
              </a:ext>
            </a:extLst>
          </p:cNvPr>
          <p:cNvSpPr>
            <a:spLocks noChangeArrowheads="1"/>
          </p:cNvSpPr>
          <p:nvPr/>
        </p:nvSpPr>
        <p:spPr bwMode="auto">
          <a:xfrm>
            <a:off x="1725831" y="3227348"/>
            <a:ext cx="111569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ggetto 4">
            <a:extLst>
              <a:ext uri="{FF2B5EF4-FFF2-40B4-BE49-F238E27FC236}">
                <a16:creationId xmlns:a16="http://schemas.microsoft.com/office/drawing/2014/main" id="{EBF14226-1CCE-4C3C-A9B2-86EE69455920}"/>
              </a:ext>
            </a:extLst>
          </p:cNvPr>
          <p:cNvGraphicFramePr>
            <a:graphicFrameLocks noChangeAspect="1"/>
          </p:cNvGraphicFramePr>
          <p:nvPr/>
        </p:nvGraphicFramePr>
        <p:xfrm>
          <a:off x="5032055" y="3429000"/>
          <a:ext cx="6238695" cy="2889628"/>
        </p:xfrm>
        <a:graphic>
          <a:graphicData uri="http://schemas.openxmlformats.org/presentationml/2006/ole">
            <mc:AlternateContent xmlns:mc="http://schemas.openxmlformats.org/markup-compatibility/2006">
              <mc:Choice xmlns:v="urn:schemas-microsoft-com:vml" Requires="v">
                <p:oleObj r:id="rId3" imgW="5213560" imgH="2423357" progId="Visio.Drawing.11">
                  <p:embed/>
                </p:oleObj>
              </mc:Choice>
              <mc:Fallback>
                <p:oleObj r:id="rId3" imgW="5213560" imgH="2423357" progId="Visio.Drawing.11">
                  <p:embed/>
                  <p:pic>
                    <p:nvPicPr>
                      <p:cNvPr id="5" name="Oggetto 4">
                        <a:extLst>
                          <a:ext uri="{FF2B5EF4-FFF2-40B4-BE49-F238E27FC236}">
                            <a16:creationId xmlns:a16="http://schemas.microsoft.com/office/drawing/2014/main" id="{EBF14226-1CCE-4C3C-A9B2-86EE6945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055" y="3429000"/>
                        <a:ext cx="6238695" cy="2889628"/>
                      </a:xfrm>
                      <a:prstGeom prst="rect">
                        <a:avLst/>
                      </a:prstGeom>
                      <a:noFill/>
                    </p:spPr>
                  </p:pic>
                </p:oleObj>
              </mc:Fallback>
            </mc:AlternateContent>
          </a:graphicData>
        </a:graphic>
      </p:graphicFrame>
      <p:pic>
        <p:nvPicPr>
          <p:cNvPr id="12" name="Picture 3" descr="A picture containing electronics, circuit&#10;&#10;Description automatically generated">
            <a:extLst>
              <a:ext uri="{FF2B5EF4-FFF2-40B4-BE49-F238E27FC236}">
                <a16:creationId xmlns:a16="http://schemas.microsoft.com/office/drawing/2014/main" id="{00634A63-C1F2-4F2E-84C0-C0010A807A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01" t="25339" r="10349" b="25052"/>
          <a:stretch/>
        </p:blipFill>
        <p:spPr bwMode="auto">
          <a:xfrm>
            <a:off x="921250" y="3601685"/>
            <a:ext cx="4021241" cy="25165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922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14</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err="1"/>
              <a:t>ToT</a:t>
            </a:r>
            <a:r>
              <a:rPr lang="en-US" sz="4800" dirty="0"/>
              <a:t> used for PHA and CFD</a:t>
            </a:r>
          </a:p>
        </p:txBody>
      </p:sp>
      <p:sp>
        <p:nvSpPr>
          <p:cNvPr id="2" name="Content Placeholder 2">
            <a:extLst>
              <a:ext uri="{FF2B5EF4-FFF2-40B4-BE49-F238E27FC236}">
                <a16:creationId xmlns:a16="http://schemas.microsoft.com/office/drawing/2014/main" id="{6E07CD74-8B1D-592C-F442-B9218CB6C610}"/>
              </a:ext>
            </a:extLst>
          </p:cNvPr>
          <p:cNvSpPr txBox="1">
            <a:spLocks/>
          </p:cNvSpPr>
          <p:nvPr/>
        </p:nvSpPr>
        <p:spPr>
          <a:xfrm>
            <a:off x="319532" y="953305"/>
            <a:ext cx="11787124" cy="4859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Aft>
                <a:spcPts val="1200"/>
              </a:spcAft>
              <a:buClr>
                <a:schemeClr val="accent4">
                  <a:lumMod val="75000"/>
                </a:schemeClr>
              </a:buClr>
            </a:pPr>
            <a:r>
              <a:rPr lang="en-US" sz="2000" b="1" dirty="0" err="1"/>
              <a:t>picoTDC</a:t>
            </a:r>
            <a:r>
              <a:rPr lang="en-US" sz="2000" dirty="0"/>
              <a:t>: high timing resolution (~ 5 </a:t>
            </a:r>
            <a:r>
              <a:rPr lang="en-US" sz="2000" dirty="0" err="1"/>
              <a:t>ps</a:t>
            </a:r>
            <a:r>
              <a:rPr lang="en-US" sz="2000" dirty="0"/>
              <a:t>), high channel density, almost no dead time</a:t>
            </a:r>
          </a:p>
          <a:p>
            <a:pPr>
              <a:spcAft>
                <a:spcPts val="1200"/>
              </a:spcAft>
              <a:buClr>
                <a:schemeClr val="accent4">
                  <a:lumMod val="75000"/>
                </a:schemeClr>
              </a:buClr>
            </a:pPr>
            <a:r>
              <a:rPr lang="en-US" sz="2000" dirty="0"/>
              <a:t>But…</a:t>
            </a:r>
          </a:p>
          <a:p>
            <a:pPr lvl="1">
              <a:spcAft>
                <a:spcPts val="1200"/>
              </a:spcAft>
              <a:buClr>
                <a:schemeClr val="accent4">
                  <a:lumMod val="75000"/>
                </a:schemeClr>
              </a:buClr>
              <a:buFont typeface="Univers" panose="020B0503020202020204" pitchFamily="34" charset="0"/>
              <a:buChar char="-"/>
            </a:pPr>
            <a:r>
              <a:rPr lang="en-US" dirty="0"/>
              <a:t>need separate ADC readout chain to acquire energy information (PHA)</a:t>
            </a:r>
          </a:p>
          <a:p>
            <a:pPr lvl="1">
              <a:spcAft>
                <a:spcPts val="1200"/>
              </a:spcAft>
              <a:buClr>
                <a:schemeClr val="accent4">
                  <a:lumMod val="75000"/>
                </a:schemeClr>
              </a:buClr>
              <a:buFont typeface="Univers" panose="020B0503020202020204" pitchFamily="34" charset="0"/>
              <a:buChar char="-"/>
            </a:pPr>
            <a:r>
              <a:rPr lang="en-US" dirty="0" err="1"/>
              <a:t>picoTDC</a:t>
            </a:r>
            <a:r>
              <a:rPr lang="en-US" dirty="0"/>
              <a:t> has no Front-End: need external fast discriminator (e.g. CAEN A5256) </a:t>
            </a:r>
          </a:p>
          <a:p>
            <a:pPr>
              <a:spcAft>
                <a:spcPts val="1200"/>
              </a:spcAft>
              <a:buClr>
                <a:schemeClr val="accent4">
                  <a:lumMod val="75000"/>
                </a:schemeClr>
              </a:buClr>
            </a:pPr>
            <a:r>
              <a:rPr lang="en-US" sz="2000" dirty="0" err="1"/>
              <a:t>picoTDC</a:t>
            </a:r>
            <a:r>
              <a:rPr lang="en-US" sz="2000" dirty="0"/>
              <a:t> provides both Time of Arrival (</a:t>
            </a:r>
            <a:r>
              <a:rPr lang="en-US" sz="2000" b="1" dirty="0" err="1"/>
              <a:t>ToA</a:t>
            </a:r>
            <a:r>
              <a:rPr lang="en-US" sz="2000" dirty="0"/>
              <a:t>) and Time over Threshold (</a:t>
            </a:r>
            <a:r>
              <a:rPr lang="en-US" sz="2000" b="1" dirty="0" err="1"/>
              <a:t>ToT</a:t>
            </a:r>
            <a:r>
              <a:rPr lang="en-US" sz="2000" dirty="0"/>
              <a:t>) in one word</a:t>
            </a:r>
          </a:p>
          <a:p>
            <a:pPr>
              <a:spcAft>
                <a:spcPts val="1200"/>
              </a:spcAft>
              <a:buClr>
                <a:schemeClr val="accent4">
                  <a:lumMod val="75000"/>
                </a:schemeClr>
              </a:buClr>
            </a:pPr>
            <a:r>
              <a:rPr lang="en-US" sz="2000" dirty="0" err="1"/>
              <a:t>ToT</a:t>
            </a:r>
            <a:r>
              <a:rPr lang="en-US" sz="2000" dirty="0"/>
              <a:t> can be used to reconstruct pulse amplitude</a:t>
            </a:r>
          </a:p>
          <a:p>
            <a:pPr>
              <a:spcAft>
                <a:spcPts val="1200"/>
              </a:spcAft>
              <a:buClr>
                <a:schemeClr val="accent4">
                  <a:lumMod val="75000"/>
                </a:schemeClr>
              </a:buClr>
            </a:pPr>
            <a:r>
              <a:rPr lang="en-US" sz="2000" dirty="0" err="1"/>
              <a:t>ToT</a:t>
            </a:r>
            <a:r>
              <a:rPr lang="en-US" sz="2000" dirty="0"/>
              <a:t> – PHA curve is not linear =&gt; need calibration (pulse shape dependent)</a:t>
            </a:r>
          </a:p>
          <a:p>
            <a:pPr>
              <a:spcAft>
                <a:spcPts val="1200"/>
              </a:spcAft>
              <a:buClr>
                <a:schemeClr val="accent4">
                  <a:lumMod val="75000"/>
                </a:schemeClr>
              </a:buClr>
            </a:pPr>
            <a:r>
              <a:rPr lang="en-US" sz="2000" dirty="0"/>
              <a:t>ToT can be used to </a:t>
            </a:r>
            <a:r>
              <a:rPr lang="en-US" sz="2000" b="1" dirty="0"/>
              <a:t>correct for time walk </a:t>
            </a:r>
            <a:r>
              <a:rPr lang="en-US" sz="2000" dirty="0"/>
              <a:t>=&gt; no need of Constant Fraction Discriminator in hardware</a:t>
            </a:r>
          </a:p>
          <a:p>
            <a:pPr marL="0" indent="0">
              <a:spcAft>
                <a:spcPts val="1200"/>
              </a:spcAft>
              <a:buClr>
                <a:schemeClr val="accent4">
                  <a:lumMod val="75000"/>
                </a:schemeClr>
              </a:buClr>
              <a:buNone/>
            </a:pPr>
            <a:r>
              <a:rPr lang="en-US" sz="2000" b="1" dirty="0">
                <a:solidFill>
                  <a:srgbClr val="FF0000"/>
                </a:solidFill>
              </a:rPr>
              <a:t>Ongoing feasibility study of the </a:t>
            </a:r>
            <a:r>
              <a:rPr lang="en-US" sz="2000" b="1" dirty="0" err="1">
                <a:solidFill>
                  <a:srgbClr val="FF0000"/>
                </a:solidFill>
              </a:rPr>
              <a:t>ToT</a:t>
            </a:r>
            <a:r>
              <a:rPr lang="en-US" sz="2000" b="1" dirty="0">
                <a:solidFill>
                  <a:srgbClr val="FF0000"/>
                </a:solidFill>
              </a:rPr>
              <a:t> technique for the readout of 5000 PMTs in SAND (DUNE)</a:t>
            </a:r>
          </a:p>
        </p:txBody>
      </p:sp>
    </p:spTree>
    <p:extLst>
      <p:ext uri="{BB962C8B-B14F-4D97-AF65-F5344CB8AC3E}">
        <p14:creationId xmlns:p14="http://schemas.microsoft.com/office/powerpoint/2010/main" val="2875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0082D0-F564-4F2C-BA38-9B3133A10179}"/>
              </a:ext>
            </a:extLst>
          </p:cNvPr>
          <p:cNvSpPr txBox="1"/>
          <p:nvPr/>
        </p:nvSpPr>
        <p:spPr>
          <a:xfrm>
            <a:off x="328474" y="2407436"/>
            <a:ext cx="4632795" cy="3461658"/>
          </a:xfrm>
          <a:prstGeom prst="rect">
            <a:avLst/>
          </a:prstGeom>
        </p:spPr>
        <p:txBody>
          <a:bodyPr vert="horz" lIns="0" tIns="45720" rIns="0" bIns="45720" rtlCol="0">
            <a:normAutofit/>
          </a:bodyPr>
          <a:lstStyle/>
          <a:p>
            <a:pPr marL="342900" indent="-342900">
              <a:spcAft>
                <a:spcPts val="600"/>
              </a:spcAft>
              <a:buFont typeface="Calibri" panose="020F0502020204030204" pitchFamily="34" charset="0"/>
              <a:buChar char="•"/>
            </a:pPr>
            <a:endParaRPr lang="en-US" sz="1600">
              <a:solidFill>
                <a:schemeClr val="tx1">
                  <a:lumMod val="75000"/>
                  <a:lumOff val="25000"/>
                </a:schemeClr>
              </a:solidFill>
            </a:endParaRPr>
          </a:p>
        </p:txBody>
      </p:sp>
      <p:sp>
        <p:nvSpPr>
          <p:cNvPr id="3" name="Titolo 2">
            <a:extLst>
              <a:ext uri="{FF2B5EF4-FFF2-40B4-BE49-F238E27FC236}">
                <a16:creationId xmlns:a16="http://schemas.microsoft.com/office/drawing/2014/main" id="{1FD2E94D-EB03-7048-9D4A-F792D0CE6C38}"/>
              </a:ext>
            </a:extLst>
          </p:cNvPr>
          <p:cNvSpPr>
            <a:spLocks noGrp="1"/>
          </p:cNvSpPr>
          <p:nvPr>
            <p:ph type="title"/>
          </p:nvPr>
        </p:nvSpPr>
        <p:spPr/>
        <p:txBody>
          <a:bodyPr/>
          <a:lstStyle/>
          <a:p>
            <a:r>
              <a:rPr lang="it-IT" dirty="0" err="1"/>
              <a:t>Walk</a:t>
            </a:r>
            <a:r>
              <a:rPr lang="it-IT" dirty="0"/>
              <a:t> </a:t>
            </a:r>
            <a:r>
              <a:rPr lang="it-IT" dirty="0" err="1"/>
              <a:t>degrades</a:t>
            </a:r>
            <a:r>
              <a:rPr lang="it-IT" dirty="0"/>
              <a:t> </a:t>
            </a:r>
            <a:r>
              <a:rPr lang="it-IT" dirty="0" err="1"/>
              <a:t>resolution</a:t>
            </a:r>
            <a:endParaRPr lang="en-GB" dirty="0"/>
          </a:p>
        </p:txBody>
      </p:sp>
      <p:sp>
        <p:nvSpPr>
          <p:cNvPr id="6" name="Footer Placeholder 2">
            <a:extLst>
              <a:ext uri="{FF2B5EF4-FFF2-40B4-BE49-F238E27FC236}">
                <a16:creationId xmlns:a16="http://schemas.microsoft.com/office/drawing/2014/main" id="{68B936C3-E5CE-F50D-7AC5-6A632E9D0C69}"/>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11" name="Slide Number Placeholder 4">
            <a:extLst>
              <a:ext uri="{FF2B5EF4-FFF2-40B4-BE49-F238E27FC236}">
                <a16:creationId xmlns:a16="http://schemas.microsoft.com/office/drawing/2014/main" id="{25FE5971-9C21-8AB3-BDB0-DC2C14DD762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r>
              <a:rPr lang="en-US" sz="1050" dirty="0"/>
              <a:t>15</a:t>
            </a:r>
          </a:p>
        </p:txBody>
      </p:sp>
      <p:pic>
        <p:nvPicPr>
          <p:cNvPr id="5" name="Immagine 4">
            <a:extLst>
              <a:ext uri="{FF2B5EF4-FFF2-40B4-BE49-F238E27FC236}">
                <a16:creationId xmlns:a16="http://schemas.microsoft.com/office/drawing/2014/main" id="{2D33ADD7-C293-BE7B-4BC7-60EDE863A960}"/>
              </a:ext>
            </a:extLst>
          </p:cNvPr>
          <p:cNvPicPr>
            <a:picLocks noChangeAspect="1"/>
          </p:cNvPicPr>
          <p:nvPr/>
        </p:nvPicPr>
        <p:blipFill>
          <a:blip r:embed="rId3"/>
          <a:stretch>
            <a:fillRect/>
          </a:stretch>
        </p:blipFill>
        <p:spPr>
          <a:xfrm>
            <a:off x="291206" y="1149790"/>
            <a:ext cx="8206935" cy="4932893"/>
          </a:xfrm>
          <a:prstGeom prst="rect">
            <a:avLst/>
          </a:prstGeom>
        </p:spPr>
      </p:pic>
      <p:sp>
        <p:nvSpPr>
          <p:cNvPr id="8" name="TextBox 8">
            <a:extLst>
              <a:ext uri="{FF2B5EF4-FFF2-40B4-BE49-F238E27FC236}">
                <a16:creationId xmlns:a16="http://schemas.microsoft.com/office/drawing/2014/main" id="{6A25FDB8-8C5B-33F0-9471-58415D72B95C}"/>
              </a:ext>
            </a:extLst>
          </p:cNvPr>
          <p:cNvSpPr txBox="1"/>
          <p:nvPr/>
        </p:nvSpPr>
        <p:spPr>
          <a:xfrm>
            <a:off x="8782219" y="2001857"/>
            <a:ext cx="3081307" cy="3867237"/>
          </a:xfrm>
          <a:prstGeom prst="rect">
            <a:avLst/>
          </a:prstGeom>
        </p:spPr>
        <p:txBody>
          <a:bodyPr vert="horz" lIns="0" tIns="45720" rIns="0" bIns="45720" rtlCol="0">
            <a:normAutofit/>
          </a:bodyPr>
          <a:lstStyle/>
          <a:p>
            <a:r>
              <a:rPr lang="en-US" sz="2000" b="1" dirty="0">
                <a:solidFill>
                  <a:schemeClr val="tx1">
                    <a:lumMod val="75000"/>
                    <a:lumOff val="25000"/>
                  </a:schemeClr>
                </a:solidFill>
              </a:rPr>
              <a:t>Start</a:t>
            </a:r>
            <a:r>
              <a:rPr lang="en-US" sz="2000" dirty="0">
                <a:solidFill>
                  <a:schemeClr val="tx1">
                    <a:lumMod val="75000"/>
                    <a:lumOff val="25000"/>
                  </a:schemeClr>
                </a:solidFill>
              </a:rPr>
              <a:t>: 500 mV, 50 ns width, 0.8 ns rise</a:t>
            </a:r>
          </a:p>
          <a:p>
            <a:endParaRPr lang="en-US" sz="2000" dirty="0">
              <a:solidFill>
                <a:schemeClr val="tx1">
                  <a:lumMod val="75000"/>
                  <a:lumOff val="25000"/>
                </a:schemeClr>
              </a:solidFill>
            </a:endParaRPr>
          </a:p>
          <a:p>
            <a:r>
              <a:rPr lang="en-US" sz="2000" b="1" dirty="0">
                <a:solidFill>
                  <a:schemeClr val="tx1">
                    <a:lumMod val="75000"/>
                    <a:lumOff val="25000"/>
                  </a:schemeClr>
                </a:solidFill>
              </a:rPr>
              <a:t>Stop</a:t>
            </a:r>
            <a:r>
              <a:rPr lang="en-US" sz="2000" dirty="0">
                <a:solidFill>
                  <a:schemeClr val="tx1">
                    <a:lumMod val="75000"/>
                    <a:lumOff val="25000"/>
                  </a:schemeClr>
                </a:solidFill>
              </a:rPr>
              <a:t>: variable amplitude, 1.5 ns width, 0.8 ns rise</a:t>
            </a:r>
          </a:p>
          <a:p>
            <a:endParaRPr lang="en-US" sz="2000" dirty="0">
              <a:solidFill>
                <a:schemeClr val="tx1">
                  <a:lumMod val="75000"/>
                  <a:lumOff val="25000"/>
                </a:schemeClr>
              </a:solidFill>
            </a:endParaRPr>
          </a:p>
          <a:p>
            <a:endParaRPr lang="en-US" sz="2000" dirty="0">
              <a:solidFill>
                <a:schemeClr val="tx1">
                  <a:lumMod val="75000"/>
                  <a:lumOff val="25000"/>
                </a:schemeClr>
              </a:solidFill>
            </a:endParaRPr>
          </a:p>
          <a:p>
            <a:pPr marL="17100">
              <a:spcAft>
                <a:spcPts val="1200"/>
              </a:spcAft>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30874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schermata, linea, diagramma&#10;&#10;Descrizione generata automaticamente">
            <a:extLst>
              <a:ext uri="{FF2B5EF4-FFF2-40B4-BE49-F238E27FC236}">
                <a16:creationId xmlns:a16="http://schemas.microsoft.com/office/drawing/2014/main" id="{C7345D46-FF70-62FB-FC70-F380EAFB8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61" y="829249"/>
            <a:ext cx="4310509" cy="2723739"/>
          </a:xfrm>
          <a:prstGeom prst="rect">
            <a:avLst/>
          </a:prstGeom>
        </p:spPr>
      </p:pic>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16</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err="1"/>
              <a:t>ToT</a:t>
            </a:r>
            <a:r>
              <a:rPr lang="en-US" sz="4800" dirty="0"/>
              <a:t> calibration curves (double threshold)</a:t>
            </a:r>
          </a:p>
        </p:txBody>
      </p:sp>
      <p:sp>
        <p:nvSpPr>
          <p:cNvPr id="9" name="Freccia a destra 8">
            <a:extLst>
              <a:ext uri="{FF2B5EF4-FFF2-40B4-BE49-F238E27FC236}">
                <a16:creationId xmlns:a16="http://schemas.microsoft.com/office/drawing/2014/main" id="{7449B8D8-05B8-9D46-DB54-290744EF81EE}"/>
              </a:ext>
            </a:extLst>
          </p:cNvPr>
          <p:cNvSpPr/>
          <p:nvPr/>
        </p:nvSpPr>
        <p:spPr>
          <a:xfrm>
            <a:off x="5093387" y="2988370"/>
            <a:ext cx="1254839" cy="85543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7" name="CasellaDiTesto 47">
            <a:extLst>
              <a:ext uri="{FF2B5EF4-FFF2-40B4-BE49-F238E27FC236}">
                <a16:creationId xmlns:a16="http://schemas.microsoft.com/office/drawing/2014/main" id="{1C355F2C-F4E0-A1CE-D79D-D91006B23757}"/>
              </a:ext>
            </a:extLst>
          </p:cNvPr>
          <p:cNvSpPr txBox="1">
            <a:spLocks noChangeArrowheads="1"/>
          </p:cNvSpPr>
          <p:nvPr/>
        </p:nvSpPr>
        <p:spPr bwMode="auto">
          <a:xfrm>
            <a:off x="5058256" y="3277005"/>
            <a:ext cx="1194030"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Curve </a:t>
            </a:r>
            <a:r>
              <a:rPr lang="it-IT" b="1" dirty="0" err="1">
                <a:latin typeface="Comic Sans MS" pitchFamily="66" charset="0"/>
              </a:rPr>
              <a:t>Fit</a:t>
            </a:r>
            <a:endParaRPr lang="it-IT" b="1" dirty="0">
              <a:latin typeface="Comic Sans MS" pitchFamily="66" charset="0"/>
            </a:endParaRPr>
          </a:p>
        </p:txBody>
      </p:sp>
      <p:pic>
        <p:nvPicPr>
          <p:cNvPr id="21" name="Immagine 20" descr="Immagine che contiene testo, schermata, linea, Diagramma&#10;&#10;Descrizione generata automaticamente">
            <a:extLst>
              <a:ext uri="{FF2B5EF4-FFF2-40B4-BE49-F238E27FC236}">
                <a16:creationId xmlns:a16="http://schemas.microsoft.com/office/drawing/2014/main" id="{A483BF8B-023C-E42C-8AFE-06332EFA3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15" y="3409950"/>
            <a:ext cx="4418349" cy="2960299"/>
          </a:xfrm>
          <a:prstGeom prst="rect">
            <a:avLst/>
          </a:prstGeom>
        </p:spPr>
      </p:pic>
      <p:sp>
        <p:nvSpPr>
          <p:cNvPr id="22" name="CasellaDiTesto 47">
            <a:extLst>
              <a:ext uri="{FF2B5EF4-FFF2-40B4-BE49-F238E27FC236}">
                <a16:creationId xmlns:a16="http://schemas.microsoft.com/office/drawing/2014/main" id="{5A55CBE1-093A-2457-2721-C468AF1E2392}"/>
              </a:ext>
            </a:extLst>
          </p:cNvPr>
          <p:cNvSpPr txBox="1">
            <a:spLocks noChangeArrowheads="1"/>
          </p:cNvSpPr>
          <p:nvPr/>
        </p:nvSpPr>
        <p:spPr bwMode="auto">
          <a:xfrm>
            <a:off x="740011" y="1287900"/>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b="1" dirty="0">
                <a:latin typeface="Comic Sans MS" pitchFamily="66" charset="0"/>
              </a:rPr>
              <a:t>Amp-</a:t>
            </a:r>
            <a:r>
              <a:rPr lang="en-US" b="1" dirty="0" err="1">
                <a:latin typeface="Comic Sans MS" pitchFamily="66" charset="0"/>
              </a:rPr>
              <a:t>ToT</a:t>
            </a:r>
            <a:endParaRPr lang="it-IT" b="1" dirty="0">
              <a:latin typeface="Comic Sans MS" pitchFamily="66" charset="0"/>
            </a:endParaRPr>
          </a:p>
        </p:txBody>
      </p:sp>
      <p:sp>
        <p:nvSpPr>
          <p:cNvPr id="23" name="CasellaDiTesto 47">
            <a:extLst>
              <a:ext uri="{FF2B5EF4-FFF2-40B4-BE49-F238E27FC236}">
                <a16:creationId xmlns:a16="http://schemas.microsoft.com/office/drawing/2014/main" id="{C99CD9CF-4B31-CEBF-B2B7-5AF47A831C43}"/>
              </a:ext>
            </a:extLst>
          </p:cNvPr>
          <p:cNvSpPr txBox="1">
            <a:spLocks noChangeArrowheads="1"/>
          </p:cNvSpPr>
          <p:nvPr/>
        </p:nvSpPr>
        <p:spPr bwMode="auto">
          <a:xfrm>
            <a:off x="3467560" y="3869074"/>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b="1" dirty="0">
                <a:latin typeface="Comic Sans MS" pitchFamily="66" charset="0"/>
              </a:rPr>
              <a:t>Amp-Walk</a:t>
            </a:r>
            <a:endParaRPr lang="it-IT" b="1" dirty="0">
              <a:latin typeface="Comic Sans MS" pitchFamily="66" charset="0"/>
            </a:endParaRPr>
          </a:p>
        </p:txBody>
      </p:sp>
      <p:grpSp>
        <p:nvGrpSpPr>
          <p:cNvPr id="4" name="Gruppo 3">
            <a:extLst>
              <a:ext uri="{FF2B5EF4-FFF2-40B4-BE49-F238E27FC236}">
                <a16:creationId xmlns:a16="http://schemas.microsoft.com/office/drawing/2014/main" id="{A9AD3B01-CC78-9601-F0F7-8CB5654FCC11}"/>
              </a:ext>
            </a:extLst>
          </p:cNvPr>
          <p:cNvGrpSpPr/>
          <p:nvPr/>
        </p:nvGrpSpPr>
        <p:grpSpPr>
          <a:xfrm>
            <a:off x="6407863" y="3706082"/>
            <a:ext cx="4548876" cy="2702461"/>
            <a:chOff x="6193027" y="776033"/>
            <a:chExt cx="4548876" cy="2890914"/>
          </a:xfrm>
        </p:grpSpPr>
        <p:pic>
          <p:nvPicPr>
            <p:cNvPr id="12" name="Immagine 11" descr="Immagine che contiene linea, Diagramma, testo, diagramma&#10;&#10;Descrizione generata automaticamente">
              <a:extLst>
                <a:ext uri="{FF2B5EF4-FFF2-40B4-BE49-F238E27FC236}">
                  <a16:creationId xmlns:a16="http://schemas.microsoft.com/office/drawing/2014/main" id="{CA3F9B86-E717-94E9-5CE4-CA9FF555620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3027" y="776033"/>
              <a:ext cx="4525064" cy="2890914"/>
            </a:xfrm>
            <a:prstGeom prst="rect">
              <a:avLst/>
            </a:prstGeom>
          </p:spPr>
        </p:pic>
        <p:sp>
          <p:nvSpPr>
            <p:cNvPr id="24" name="CasellaDiTesto 47">
              <a:extLst>
                <a:ext uri="{FF2B5EF4-FFF2-40B4-BE49-F238E27FC236}">
                  <a16:creationId xmlns:a16="http://schemas.microsoft.com/office/drawing/2014/main" id="{4EA1791F-F836-E6C3-DD21-2FD3AA8434B1}"/>
                </a:ext>
              </a:extLst>
            </p:cNvPr>
            <p:cNvSpPr txBox="1">
              <a:spLocks noChangeArrowheads="1"/>
            </p:cNvSpPr>
            <p:nvPr/>
          </p:nvSpPr>
          <p:spPr bwMode="auto">
            <a:xfrm>
              <a:off x="9274108" y="1203536"/>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b="1" dirty="0">
                  <a:latin typeface="Comic Sans MS" pitchFamily="66" charset="0"/>
                </a:rPr>
                <a:t>ToT-Walk</a:t>
              </a:r>
              <a:endParaRPr lang="it-IT" b="1" dirty="0">
                <a:latin typeface="Comic Sans MS" pitchFamily="66" charset="0"/>
              </a:endParaRPr>
            </a:p>
          </p:txBody>
        </p:sp>
      </p:grpSp>
      <p:grpSp>
        <p:nvGrpSpPr>
          <p:cNvPr id="5" name="Gruppo 4">
            <a:extLst>
              <a:ext uri="{FF2B5EF4-FFF2-40B4-BE49-F238E27FC236}">
                <a16:creationId xmlns:a16="http://schemas.microsoft.com/office/drawing/2014/main" id="{C81D6A75-C1CA-993C-9B56-F79FD4275DF1}"/>
              </a:ext>
            </a:extLst>
          </p:cNvPr>
          <p:cNvGrpSpPr/>
          <p:nvPr/>
        </p:nvGrpSpPr>
        <p:grpSpPr>
          <a:xfrm>
            <a:off x="6298417" y="884477"/>
            <a:ext cx="4596500" cy="2882741"/>
            <a:chOff x="6121590" y="3543818"/>
            <a:chExt cx="4596500" cy="2882741"/>
          </a:xfrm>
        </p:grpSpPr>
        <p:pic>
          <p:nvPicPr>
            <p:cNvPr id="14" name="Immagine 13" descr="Immagine che contiene testo, linea, Diagramma, diagramma&#10;&#10;Descrizione generata automaticamente">
              <a:extLst>
                <a:ext uri="{FF2B5EF4-FFF2-40B4-BE49-F238E27FC236}">
                  <a16:creationId xmlns:a16="http://schemas.microsoft.com/office/drawing/2014/main" id="{003C7817-7B97-AC3C-D957-CC8CF47BC38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1590" y="3543818"/>
              <a:ext cx="4596500" cy="2882741"/>
            </a:xfrm>
            <a:prstGeom prst="rect">
              <a:avLst/>
            </a:prstGeom>
          </p:spPr>
        </p:pic>
        <p:sp>
          <p:nvSpPr>
            <p:cNvPr id="25" name="CasellaDiTesto 47">
              <a:extLst>
                <a:ext uri="{FF2B5EF4-FFF2-40B4-BE49-F238E27FC236}">
                  <a16:creationId xmlns:a16="http://schemas.microsoft.com/office/drawing/2014/main" id="{241B9A23-DC12-7DE9-8040-174A74E4E71A}"/>
                </a:ext>
              </a:extLst>
            </p:cNvPr>
            <p:cNvSpPr txBox="1">
              <a:spLocks noChangeArrowheads="1"/>
            </p:cNvSpPr>
            <p:nvPr/>
          </p:nvSpPr>
          <p:spPr bwMode="auto">
            <a:xfrm>
              <a:off x="6616633" y="4014851"/>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b="1" dirty="0" err="1">
                  <a:latin typeface="Comic Sans MS" pitchFamily="66" charset="0"/>
                </a:rPr>
                <a:t>ToT</a:t>
              </a:r>
              <a:r>
                <a:rPr lang="en-US" b="1" dirty="0">
                  <a:latin typeface="Comic Sans MS" pitchFamily="66" charset="0"/>
                </a:rPr>
                <a:t>-Amp</a:t>
              </a:r>
              <a:endParaRPr lang="it-IT" b="1" dirty="0">
                <a:latin typeface="Comic Sans MS" pitchFamily="66" charset="0"/>
              </a:endParaRPr>
            </a:p>
          </p:txBody>
        </p:sp>
      </p:grpSp>
    </p:spTree>
    <p:extLst>
      <p:ext uri="{BB962C8B-B14F-4D97-AF65-F5344CB8AC3E}">
        <p14:creationId xmlns:p14="http://schemas.microsoft.com/office/powerpoint/2010/main" val="419863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C606615C-4BFC-C109-4217-D8DB6DB69D7F}"/>
              </a:ext>
            </a:extLst>
          </p:cNvPr>
          <p:cNvGrpSpPr/>
          <p:nvPr/>
        </p:nvGrpSpPr>
        <p:grpSpPr>
          <a:xfrm>
            <a:off x="162687" y="1184780"/>
            <a:ext cx="6624071" cy="4892668"/>
            <a:chOff x="162687" y="1184780"/>
            <a:chExt cx="6624071" cy="4892668"/>
          </a:xfrm>
        </p:grpSpPr>
        <p:pic>
          <p:nvPicPr>
            <p:cNvPr id="4" name="Immagine 3" descr="Immagine che contiene testo, Diagramma, diagramma, linea&#10;&#10;Descrizione generata automaticamente">
              <a:extLst>
                <a:ext uri="{FF2B5EF4-FFF2-40B4-BE49-F238E27FC236}">
                  <a16:creationId xmlns:a16="http://schemas.microsoft.com/office/drawing/2014/main" id="{8F249476-01DF-5E64-0819-075D241B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87" y="1184780"/>
              <a:ext cx="6624071" cy="4859899"/>
            </a:xfrm>
            <a:prstGeom prst="rect">
              <a:avLst/>
            </a:prstGeom>
          </p:spPr>
        </p:pic>
        <p:sp>
          <p:nvSpPr>
            <p:cNvPr id="36" name="Content Placeholder 2">
              <a:extLst>
                <a:ext uri="{FF2B5EF4-FFF2-40B4-BE49-F238E27FC236}">
                  <a16:creationId xmlns:a16="http://schemas.microsoft.com/office/drawing/2014/main" id="{96D43507-C714-7084-BA5C-223330A896DC}"/>
                </a:ext>
              </a:extLst>
            </p:cNvPr>
            <p:cNvSpPr txBox="1">
              <a:spLocks/>
            </p:cNvSpPr>
            <p:nvPr/>
          </p:nvSpPr>
          <p:spPr>
            <a:xfrm>
              <a:off x="3470206" y="5724674"/>
              <a:ext cx="956605" cy="352774"/>
            </a:xfrm>
            <a:prstGeom prst="rect">
              <a:avLst/>
            </a:prstGeom>
            <a:solidFill>
              <a:schemeClr val="bg1"/>
            </a:solidFill>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Clr>
                  <a:schemeClr val="accent4">
                    <a:lumMod val="75000"/>
                  </a:schemeClr>
                </a:buClr>
                <a:buNone/>
              </a:pPr>
              <a:r>
                <a:rPr lang="en-US" sz="1600" dirty="0">
                  <a:sym typeface="Symbol" panose="05050102010706020507" pitchFamily="18" charset="2"/>
                </a:rPr>
                <a:t></a:t>
              </a:r>
              <a:r>
                <a:rPr lang="en-US" sz="1600" dirty="0"/>
                <a:t>T (ns)</a:t>
              </a:r>
              <a:endParaRPr lang="en-US" sz="1600" dirty="0">
                <a:solidFill>
                  <a:srgbClr val="FF0000"/>
                </a:solidFill>
              </a:endParaRPr>
            </a:p>
          </p:txBody>
        </p:sp>
      </p:grpSp>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17</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Walk Correction</a:t>
            </a:r>
          </a:p>
        </p:txBody>
      </p:sp>
      <p:sp>
        <p:nvSpPr>
          <p:cNvPr id="6" name="CasellaDiTesto 47">
            <a:extLst>
              <a:ext uri="{FF2B5EF4-FFF2-40B4-BE49-F238E27FC236}">
                <a16:creationId xmlns:a16="http://schemas.microsoft.com/office/drawing/2014/main" id="{BFA85B57-EFE6-9083-7C8D-34BF084E9F07}"/>
              </a:ext>
            </a:extLst>
          </p:cNvPr>
          <p:cNvSpPr txBox="1">
            <a:spLocks noChangeArrowheads="1"/>
          </p:cNvSpPr>
          <p:nvPr/>
        </p:nvSpPr>
        <p:spPr bwMode="auto">
          <a:xfrm>
            <a:off x="1662303" y="2237170"/>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3850 </a:t>
            </a:r>
            <a:r>
              <a:rPr lang="it-IT" b="1" dirty="0" err="1">
                <a:latin typeface="Comic Sans MS" pitchFamily="66" charset="0"/>
              </a:rPr>
              <a:t>mV</a:t>
            </a:r>
            <a:endParaRPr lang="it-IT" b="1" dirty="0">
              <a:latin typeface="Comic Sans MS" pitchFamily="66" charset="0"/>
            </a:endParaRPr>
          </a:p>
        </p:txBody>
      </p:sp>
      <p:sp>
        <p:nvSpPr>
          <p:cNvPr id="10" name="CasellaDiTesto 47">
            <a:extLst>
              <a:ext uri="{FF2B5EF4-FFF2-40B4-BE49-F238E27FC236}">
                <a16:creationId xmlns:a16="http://schemas.microsoft.com/office/drawing/2014/main" id="{494D504B-9D84-1BDB-1769-79DE26FB1996}"/>
              </a:ext>
            </a:extLst>
          </p:cNvPr>
          <p:cNvSpPr txBox="1">
            <a:spLocks noChangeArrowheads="1"/>
          </p:cNvSpPr>
          <p:nvPr/>
        </p:nvSpPr>
        <p:spPr bwMode="auto">
          <a:xfrm>
            <a:off x="2102177" y="2785105"/>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1217 </a:t>
            </a:r>
            <a:r>
              <a:rPr lang="it-IT" b="1" dirty="0" err="1">
                <a:latin typeface="Comic Sans MS" pitchFamily="66" charset="0"/>
              </a:rPr>
              <a:t>mV</a:t>
            </a:r>
            <a:endParaRPr lang="it-IT" b="1" dirty="0">
              <a:latin typeface="Comic Sans MS" pitchFamily="66" charset="0"/>
            </a:endParaRPr>
          </a:p>
        </p:txBody>
      </p:sp>
      <p:sp>
        <p:nvSpPr>
          <p:cNvPr id="11" name="CasellaDiTesto 47">
            <a:extLst>
              <a:ext uri="{FF2B5EF4-FFF2-40B4-BE49-F238E27FC236}">
                <a16:creationId xmlns:a16="http://schemas.microsoft.com/office/drawing/2014/main" id="{CFDEA148-B605-3094-9693-A18CA4E24490}"/>
              </a:ext>
            </a:extLst>
          </p:cNvPr>
          <p:cNvSpPr txBox="1">
            <a:spLocks noChangeArrowheads="1"/>
          </p:cNvSpPr>
          <p:nvPr/>
        </p:nvSpPr>
        <p:spPr bwMode="auto">
          <a:xfrm>
            <a:off x="2591488" y="3199270"/>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385 </a:t>
            </a:r>
            <a:r>
              <a:rPr lang="it-IT" b="1" dirty="0" err="1">
                <a:latin typeface="Comic Sans MS" pitchFamily="66" charset="0"/>
              </a:rPr>
              <a:t>mV</a:t>
            </a:r>
            <a:endParaRPr lang="it-IT" b="1" dirty="0">
              <a:latin typeface="Comic Sans MS" pitchFamily="66" charset="0"/>
            </a:endParaRPr>
          </a:p>
        </p:txBody>
      </p:sp>
      <p:sp>
        <p:nvSpPr>
          <p:cNvPr id="14" name="CasellaDiTesto 47">
            <a:extLst>
              <a:ext uri="{FF2B5EF4-FFF2-40B4-BE49-F238E27FC236}">
                <a16:creationId xmlns:a16="http://schemas.microsoft.com/office/drawing/2014/main" id="{6D3AA93B-991D-7941-72F8-5312E12107DE}"/>
              </a:ext>
            </a:extLst>
          </p:cNvPr>
          <p:cNvSpPr txBox="1">
            <a:spLocks noChangeArrowheads="1"/>
          </p:cNvSpPr>
          <p:nvPr/>
        </p:nvSpPr>
        <p:spPr bwMode="auto">
          <a:xfrm>
            <a:off x="3420883" y="3613435"/>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122 </a:t>
            </a:r>
            <a:r>
              <a:rPr lang="it-IT" b="1" dirty="0" err="1">
                <a:latin typeface="Comic Sans MS" pitchFamily="66" charset="0"/>
              </a:rPr>
              <a:t>mV</a:t>
            </a:r>
            <a:endParaRPr lang="it-IT" b="1" dirty="0">
              <a:latin typeface="Comic Sans MS" pitchFamily="66" charset="0"/>
            </a:endParaRPr>
          </a:p>
        </p:txBody>
      </p:sp>
      <p:sp>
        <p:nvSpPr>
          <p:cNvPr id="15" name="CasellaDiTesto 47">
            <a:extLst>
              <a:ext uri="{FF2B5EF4-FFF2-40B4-BE49-F238E27FC236}">
                <a16:creationId xmlns:a16="http://schemas.microsoft.com/office/drawing/2014/main" id="{4F2D53A8-0621-A9CB-4941-B11330F49B2B}"/>
              </a:ext>
            </a:extLst>
          </p:cNvPr>
          <p:cNvSpPr txBox="1">
            <a:spLocks noChangeArrowheads="1"/>
          </p:cNvSpPr>
          <p:nvPr/>
        </p:nvSpPr>
        <p:spPr bwMode="auto">
          <a:xfrm>
            <a:off x="4198499" y="3942506"/>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38 </a:t>
            </a:r>
            <a:r>
              <a:rPr lang="it-IT" b="1" dirty="0" err="1">
                <a:latin typeface="Comic Sans MS" pitchFamily="66" charset="0"/>
              </a:rPr>
              <a:t>mV</a:t>
            </a:r>
            <a:endParaRPr lang="it-IT" b="1" dirty="0">
              <a:latin typeface="Comic Sans MS" pitchFamily="66" charset="0"/>
            </a:endParaRPr>
          </a:p>
        </p:txBody>
      </p:sp>
      <p:sp>
        <p:nvSpPr>
          <p:cNvPr id="16" name="CasellaDiTesto 47">
            <a:extLst>
              <a:ext uri="{FF2B5EF4-FFF2-40B4-BE49-F238E27FC236}">
                <a16:creationId xmlns:a16="http://schemas.microsoft.com/office/drawing/2014/main" id="{B322C537-46EF-1C58-48FB-9D543BFE2A41}"/>
              </a:ext>
            </a:extLst>
          </p:cNvPr>
          <p:cNvSpPr txBox="1">
            <a:spLocks noChangeArrowheads="1"/>
          </p:cNvSpPr>
          <p:nvPr/>
        </p:nvSpPr>
        <p:spPr bwMode="auto">
          <a:xfrm>
            <a:off x="5433264" y="4490441"/>
            <a:ext cx="1148512"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12 </a:t>
            </a:r>
            <a:r>
              <a:rPr lang="it-IT" b="1" dirty="0" err="1">
                <a:latin typeface="Comic Sans MS" pitchFamily="66" charset="0"/>
              </a:rPr>
              <a:t>mV</a:t>
            </a:r>
            <a:endParaRPr lang="it-IT" b="1" dirty="0">
              <a:latin typeface="Comic Sans MS" pitchFamily="66" charset="0"/>
            </a:endParaRPr>
          </a:p>
        </p:txBody>
      </p:sp>
      <p:cxnSp>
        <p:nvCxnSpPr>
          <p:cNvPr id="18" name="Connettore diritto 17">
            <a:extLst>
              <a:ext uri="{FF2B5EF4-FFF2-40B4-BE49-F238E27FC236}">
                <a16:creationId xmlns:a16="http://schemas.microsoft.com/office/drawing/2014/main" id="{AB63ECD5-E9E8-54CE-F8C8-9A7A185C5598}"/>
              </a:ext>
            </a:extLst>
          </p:cNvPr>
          <p:cNvCxnSpPr>
            <a:cxnSpLocks/>
          </p:cNvCxnSpPr>
          <p:nvPr/>
        </p:nvCxnSpPr>
        <p:spPr>
          <a:xfrm flipV="1">
            <a:off x="1662303" y="2473861"/>
            <a:ext cx="253184" cy="17602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9DE1ABB7-1375-1DAF-4CD2-03404183C704}"/>
              </a:ext>
            </a:extLst>
          </p:cNvPr>
          <p:cNvCxnSpPr>
            <a:cxnSpLocks/>
          </p:cNvCxnSpPr>
          <p:nvPr/>
        </p:nvCxnSpPr>
        <p:spPr>
          <a:xfrm flipV="1">
            <a:off x="2169725" y="3014232"/>
            <a:ext cx="213395" cy="78760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AFB21CCD-A29A-C997-698D-AFE52EA33B4F}"/>
              </a:ext>
            </a:extLst>
          </p:cNvPr>
          <p:cNvCxnSpPr>
            <a:cxnSpLocks/>
          </p:cNvCxnSpPr>
          <p:nvPr/>
        </p:nvCxnSpPr>
        <p:spPr>
          <a:xfrm flipV="1">
            <a:off x="2739100" y="3429000"/>
            <a:ext cx="192662" cy="63836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7F23A858-AE7B-F6F4-D49E-D67F0127C7CA}"/>
              </a:ext>
            </a:extLst>
          </p:cNvPr>
          <p:cNvCxnSpPr>
            <a:cxnSpLocks/>
          </p:cNvCxnSpPr>
          <p:nvPr/>
        </p:nvCxnSpPr>
        <p:spPr>
          <a:xfrm flipV="1">
            <a:off x="3540815" y="3801838"/>
            <a:ext cx="168563" cy="3655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1DA132F4-FC6B-14F1-38D6-3A1EDE5DACD2}"/>
              </a:ext>
            </a:extLst>
          </p:cNvPr>
          <p:cNvCxnSpPr>
            <a:cxnSpLocks/>
          </p:cNvCxnSpPr>
          <p:nvPr/>
        </p:nvCxnSpPr>
        <p:spPr>
          <a:xfrm flipV="1">
            <a:off x="4426811" y="4167375"/>
            <a:ext cx="130902" cy="20021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CasellaDiTesto 47">
            <a:extLst>
              <a:ext uri="{FF2B5EF4-FFF2-40B4-BE49-F238E27FC236}">
                <a16:creationId xmlns:a16="http://schemas.microsoft.com/office/drawing/2014/main" id="{6D297F79-EC6E-8030-E525-4D5FDF2039ED}"/>
              </a:ext>
            </a:extLst>
          </p:cNvPr>
          <p:cNvSpPr txBox="1">
            <a:spLocks noChangeArrowheads="1"/>
          </p:cNvSpPr>
          <p:nvPr/>
        </p:nvSpPr>
        <p:spPr bwMode="auto">
          <a:xfrm>
            <a:off x="2861980" y="1489604"/>
            <a:ext cx="3414995" cy="29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b="1" dirty="0" err="1">
                <a:solidFill>
                  <a:srgbClr val="0E7FA6"/>
                </a:solidFill>
                <a:latin typeface="Comic Sans MS" pitchFamily="66" charset="0"/>
              </a:rPr>
              <a:t>Walk</a:t>
            </a:r>
            <a:r>
              <a:rPr lang="it-IT" b="1" dirty="0">
                <a:solidFill>
                  <a:srgbClr val="0E7FA6"/>
                </a:solidFill>
                <a:latin typeface="Comic Sans MS" pitchFamily="66" charset="0"/>
              </a:rPr>
              <a:t> </a:t>
            </a:r>
            <a:r>
              <a:rPr lang="it-IT" b="1" dirty="0" err="1">
                <a:solidFill>
                  <a:srgbClr val="0E7FA6"/>
                </a:solidFill>
                <a:latin typeface="Comic Sans MS" pitchFamily="66" charset="0"/>
              </a:rPr>
              <a:t>Corrected</a:t>
            </a:r>
            <a:r>
              <a:rPr lang="it-IT" b="1" dirty="0">
                <a:solidFill>
                  <a:srgbClr val="0E7FA6"/>
                </a:solidFill>
                <a:latin typeface="Comic Sans MS" pitchFamily="66" charset="0"/>
              </a:rPr>
              <a:t> Peak: </a:t>
            </a:r>
            <a:r>
              <a:rPr lang="it-IT" b="1" dirty="0">
                <a:solidFill>
                  <a:srgbClr val="0E7FA6"/>
                </a:solidFill>
                <a:latin typeface="Comic Sans MS" pitchFamily="66" charset="0"/>
                <a:sym typeface="Symbol" panose="05050102010706020507" pitchFamily="18" charset="2"/>
              </a:rPr>
              <a:t>=18 </a:t>
            </a:r>
            <a:r>
              <a:rPr lang="it-IT" b="1" dirty="0" err="1">
                <a:solidFill>
                  <a:srgbClr val="0E7FA6"/>
                </a:solidFill>
                <a:latin typeface="Comic Sans MS" pitchFamily="66" charset="0"/>
                <a:sym typeface="Symbol" panose="05050102010706020507" pitchFamily="18" charset="2"/>
              </a:rPr>
              <a:t>ps</a:t>
            </a:r>
            <a:endParaRPr lang="it-IT" b="1" dirty="0">
              <a:solidFill>
                <a:srgbClr val="0E7FA6"/>
              </a:solidFill>
              <a:latin typeface="Comic Sans MS" pitchFamily="66" charset="0"/>
            </a:endParaRPr>
          </a:p>
        </p:txBody>
      </p:sp>
      <p:cxnSp>
        <p:nvCxnSpPr>
          <p:cNvPr id="33" name="Connettore diritto 32">
            <a:extLst>
              <a:ext uri="{FF2B5EF4-FFF2-40B4-BE49-F238E27FC236}">
                <a16:creationId xmlns:a16="http://schemas.microsoft.com/office/drawing/2014/main" id="{3F682789-F1D1-A172-28F8-DD073F767EEC}"/>
              </a:ext>
            </a:extLst>
          </p:cNvPr>
          <p:cNvCxnSpPr>
            <a:cxnSpLocks/>
          </p:cNvCxnSpPr>
          <p:nvPr/>
        </p:nvCxnSpPr>
        <p:spPr>
          <a:xfrm flipV="1">
            <a:off x="1575500" y="1680596"/>
            <a:ext cx="1259931" cy="46285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CE158F45-51A1-AA3D-0119-037FD5B441C1}"/>
              </a:ext>
            </a:extLst>
          </p:cNvPr>
          <p:cNvSpPr txBox="1">
            <a:spLocks/>
          </p:cNvSpPr>
          <p:nvPr/>
        </p:nvSpPr>
        <p:spPr>
          <a:xfrm>
            <a:off x="6786758" y="1139286"/>
            <a:ext cx="5319898" cy="4859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Clr>
                <a:schemeClr val="accent4">
                  <a:lumMod val="75000"/>
                </a:schemeClr>
              </a:buClr>
            </a:pPr>
            <a:r>
              <a:rPr lang="en-US" sz="1800" dirty="0"/>
              <a:t>Acquired pulses at 6 different amplitudes over a 50 dB dynamic range</a:t>
            </a:r>
          </a:p>
          <a:p>
            <a:pPr>
              <a:buClr>
                <a:schemeClr val="accent4">
                  <a:lumMod val="75000"/>
                </a:schemeClr>
              </a:buClr>
            </a:pPr>
            <a:r>
              <a:rPr lang="en-US" sz="1800" dirty="0"/>
              <a:t>The walk causes ~3 ns spread on </a:t>
            </a:r>
            <a:r>
              <a:rPr lang="en-US" sz="1800" dirty="0">
                <a:sym typeface="Symbol" panose="05050102010706020507" pitchFamily="18" charset="2"/>
              </a:rPr>
              <a:t></a:t>
            </a:r>
            <a:r>
              <a:rPr lang="en-US" sz="1800" dirty="0"/>
              <a:t>T:</a:t>
            </a:r>
            <a:br>
              <a:rPr lang="en-US" sz="1800" dirty="0"/>
            </a:br>
            <a:r>
              <a:rPr lang="en-US" sz="1800" dirty="0"/>
              <a:t>6 separate peaks appear on the histogram. Timing resolution totally destroyed!</a:t>
            </a:r>
          </a:p>
          <a:p>
            <a:pPr>
              <a:buClr>
                <a:schemeClr val="accent4">
                  <a:lumMod val="75000"/>
                </a:schemeClr>
              </a:buClr>
            </a:pPr>
            <a:r>
              <a:rPr lang="en-US" sz="1800" dirty="0">
                <a:sym typeface="Symbol" panose="05050102010706020507" pitchFamily="18" charset="2"/>
              </a:rPr>
              <a:t></a:t>
            </a:r>
            <a:r>
              <a:rPr lang="en-US" sz="1800" dirty="0"/>
              <a:t>T corrected by </a:t>
            </a:r>
            <a:r>
              <a:rPr lang="en-US" sz="1800" dirty="0" err="1"/>
              <a:t>ToT</a:t>
            </a:r>
            <a:r>
              <a:rPr lang="en-US" sz="1800" dirty="0"/>
              <a:t> using a 5</a:t>
            </a:r>
            <a:r>
              <a:rPr lang="en-US" sz="1800" baseline="30000" dirty="0"/>
              <a:t>th</a:t>
            </a:r>
            <a:r>
              <a:rPr lang="en-US" sz="1800" dirty="0"/>
              <a:t> order polynomial fit of the </a:t>
            </a:r>
            <a:r>
              <a:rPr lang="en-US" sz="1800" b="1" dirty="0" err="1"/>
              <a:t>ToT</a:t>
            </a:r>
            <a:r>
              <a:rPr lang="en-US" sz="1800" b="1" dirty="0"/>
              <a:t>-Walk</a:t>
            </a:r>
            <a:r>
              <a:rPr lang="en-US" sz="1800" dirty="0"/>
              <a:t> points taken at threshold = 5 mV</a:t>
            </a:r>
          </a:p>
          <a:p>
            <a:pPr>
              <a:buClr>
                <a:schemeClr val="accent4">
                  <a:lumMod val="75000"/>
                </a:schemeClr>
              </a:buClr>
            </a:pPr>
            <a:r>
              <a:rPr lang="en-US" sz="1800" dirty="0"/>
              <a:t>Corrected </a:t>
            </a:r>
            <a:r>
              <a:rPr lang="en-US" sz="1800" dirty="0">
                <a:sym typeface="Symbol" panose="05050102010706020507" pitchFamily="18" charset="2"/>
              </a:rPr>
              <a:t></a:t>
            </a:r>
            <a:r>
              <a:rPr lang="en-US" sz="1800" dirty="0"/>
              <a:t>T histogram presents one single peak: </a:t>
            </a:r>
          </a:p>
          <a:p>
            <a:pPr marL="0" indent="0">
              <a:buClr>
                <a:schemeClr val="accent4">
                  <a:lumMod val="75000"/>
                </a:schemeClr>
              </a:buClr>
              <a:buNone/>
            </a:pPr>
            <a:r>
              <a:rPr lang="en-US" sz="1800" b="1" dirty="0">
                <a:solidFill>
                  <a:srgbClr val="FF0000"/>
                </a:solidFill>
              </a:rPr>
              <a:t>	18 </a:t>
            </a:r>
            <a:r>
              <a:rPr lang="en-US" sz="1800" b="1" dirty="0" err="1">
                <a:solidFill>
                  <a:srgbClr val="FF0000"/>
                </a:solidFill>
              </a:rPr>
              <a:t>ps</a:t>
            </a:r>
            <a:r>
              <a:rPr lang="en-US" sz="1800" b="1" dirty="0">
                <a:solidFill>
                  <a:srgbClr val="FF0000"/>
                </a:solidFill>
              </a:rPr>
              <a:t> RMS over 50 dB dynamic range</a:t>
            </a:r>
          </a:p>
        </p:txBody>
      </p:sp>
    </p:spTree>
    <p:extLst>
      <p:ext uri="{BB962C8B-B14F-4D97-AF65-F5344CB8AC3E}">
        <p14:creationId xmlns:p14="http://schemas.microsoft.com/office/powerpoint/2010/main" val="3116940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magine 46" descr="Immagine che contiene testo, diagramma, linea, Diagramma&#10;&#10;Descrizione generata automaticamente">
            <a:extLst>
              <a:ext uri="{FF2B5EF4-FFF2-40B4-BE49-F238E27FC236}">
                <a16:creationId xmlns:a16="http://schemas.microsoft.com/office/drawing/2014/main" id="{77AEB6BE-6C04-E16E-E04A-EA091ADAC1E5}"/>
              </a:ext>
            </a:extLst>
          </p:cNvPr>
          <p:cNvPicPr>
            <a:picLocks noChangeAspect="1"/>
          </p:cNvPicPr>
          <p:nvPr/>
        </p:nvPicPr>
        <p:blipFill rotWithShape="1">
          <a:blip r:embed="rId3">
            <a:extLst>
              <a:ext uri="{28A0092B-C50C-407E-A947-70E740481C1C}">
                <a14:useLocalDpi xmlns:a14="http://schemas.microsoft.com/office/drawing/2010/main" val="0"/>
              </a:ext>
            </a:extLst>
          </a:blip>
          <a:srcRect l="11182" t="6122" r="7180"/>
          <a:stretch/>
        </p:blipFill>
        <p:spPr>
          <a:xfrm>
            <a:off x="4714876" y="830251"/>
            <a:ext cx="7324724" cy="5566176"/>
          </a:xfrm>
          <a:prstGeom prst="rect">
            <a:avLst/>
          </a:prstGeom>
        </p:spPr>
      </p:pic>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18</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Amplitude Reconstruction</a:t>
            </a:r>
          </a:p>
        </p:txBody>
      </p:sp>
      <p:sp>
        <p:nvSpPr>
          <p:cNvPr id="12" name="Freccia a destra 11">
            <a:extLst>
              <a:ext uri="{FF2B5EF4-FFF2-40B4-BE49-F238E27FC236}">
                <a16:creationId xmlns:a16="http://schemas.microsoft.com/office/drawing/2014/main" id="{7159B836-4238-B77B-88CD-38AB0649ECDE}"/>
              </a:ext>
            </a:extLst>
          </p:cNvPr>
          <p:cNvSpPr/>
          <p:nvPr/>
        </p:nvSpPr>
        <p:spPr>
          <a:xfrm>
            <a:off x="3860660" y="4633097"/>
            <a:ext cx="546967" cy="49880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836111DB-DD1C-CF33-5CFA-4594E9F4EEED}"/>
              </a:ext>
            </a:extLst>
          </p:cNvPr>
          <p:cNvSpPr/>
          <p:nvPr/>
        </p:nvSpPr>
        <p:spPr>
          <a:xfrm>
            <a:off x="576265" y="5728210"/>
            <a:ext cx="3106992" cy="279636"/>
          </a:xfrm>
          <a:prstGeom prst="rect">
            <a:avLst/>
          </a:prstGeom>
          <a:solidFill>
            <a:schemeClr val="accent4">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p>
        </p:txBody>
      </p:sp>
      <p:pic>
        <p:nvPicPr>
          <p:cNvPr id="25" name="Immagine 24" descr="Immagine che contiene testo, linea, Diagramma, diagramma&#10;&#10;Descrizione generata automaticamente">
            <a:extLst>
              <a:ext uri="{FF2B5EF4-FFF2-40B4-BE49-F238E27FC236}">
                <a16:creationId xmlns:a16="http://schemas.microsoft.com/office/drawing/2014/main" id="{D80406DA-7783-B808-C58A-3317C0C798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38" y="3686176"/>
            <a:ext cx="3665754" cy="2640726"/>
          </a:xfrm>
          <a:prstGeom prst="rect">
            <a:avLst/>
          </a:prstGeom>
        </p:spPr>
      </p:pic>
      <p:sp>
        <p:nvSpPr>
          <p:cNvPr id="34" name="Rettangolo 33">
            <a:extLst>
              <a:ext uri="{FF2B5EF4-FFF2-40B4-BE49-F238E27FC236}">
                <a16:creationId xmlns:a16="http://schemas.microsoft.com/office/drawing/2014/main" id="{2F731E46-4078-6B5C-62B4-07024722F623}"/>
              </a:ext>
            </a:extLst>
          </p:cNvPr>
          <p:cNvSpPr/>
          <p:nvPr/>
        </p:nvSpPr>
        <p:spPr>
          <a:xfrm>
            <a:off x="576264" y="3757158"/>
            <a:ext cx="3106991" cy="1971052"/>
          </a:xfrm>
          <a:prstGeom prst="rect">
            <a:avLst/>
          </a:prstGeom>
          <a:solidFill>
            <a:srgbClr val="ECA52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36" name="Freccia a destra 35">
            <a:extLst>
              <a:ext uri="{FF2B5EF4-FFF2-40B4-BE49-F238E27FC236}">
                <a16:creationId xmlns:a16="http://schemas.microsoft.com/office/drawing/2014/main" id="{57C64A61-397D-CBB2-1B2C-73E02171BEF6}"/>
              </a:ext>
            </a:extLst>
          </p:cNvPr>
          <p:cNvSpPr/>
          <p:nvPr/>
        </p:nvSpPr>
        <p:spPr>
          <a:xfrm rot="5400000">
            <a:off x="1921136" y="3302377"/>
            <a:ext cx="304880" cy="33715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37" name="CasellaDiTesto 47">
            <a:extLst>
              <a:ext uri="{FF2B5EF4-FFF2-40B4-BE49-F238E27FC236}">
                <a16:creationId xmlns:a16="http://schemas.microsoft.com/office/drawing/2014/main" id="{FE9D902D-2537-76CB-3BE2-2DBC3CF01F8E}"/>
              </a:ext>
            </a:extLst>
          </p:cNvPr>
          <p:cNvSpPr txBox="1">
            <a:spLocks noChangeArrowheads="1"/>
          </p:cNvSpPr>
          <p:nvPr/>
        </p:nvSpPr>
        <p:spPr bwMode="auto">
          <a:xfrm>
            <a:off x="10259684" y="4282020"/>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ECA524"/>
                </a:solidFill>
                <a:latin typeface="Comic Sans MS" pitchFamily="66" charset="0"/>
              </a:rPr>
              <a:t>3850 </a:t>
            </a:r>
            <a:r>
              <a:rPr lang="it-IT" b="1" dirty="0" err="1">
                <a:solidFill>
                  <a:srgbClr val="ECA524"/>
                </a:solidFill>
                <a:latin typeface="Comic Sans MS" pitchFamily="66" charset="0"/>
              </a:rPr>
              <a:t>mV</a:t>
            </a:r>
            <a:endParaRPr lang="it-IT" b="1" dirty="0">
              <a:solidFill>
                <a:srgbClr val="ECA524"/>
              </a:solidFill>
              <a:latin typeface="Comic Sans MS" pitchFamily="66" charset="0"/>
            </a:endParaRPr>
          </a:p>
        </p:txBody>
      </p:sp>
      <p:sp>
        <p:nvSpPr>
          <p:cNvPr id="38" name="CasellaDiTesto 47">
            <a:extLst>
              <a:ext uri="{FF2B5EF4-FFF2-40B4-BE49-F238E27FC236}">
                <a16:creationId xmlns:a16="http://schemas.microsoft.com/office/drawing/2014/main" id="{FA9CB9DD-F3CE-36B0-58E4-C97095E01E8A}"/>
              </a:ext>
            </a:extLst>
          </p:cNvPr>
          <p:cNvSpPr txBox="1">
            <a:spLocks noChangeArrowheads="1"/>
          </p:cNvSpPr>
          <p:nvPr/>
        </p:nvSpPr>
        <p:spPr bwMode="auto">
          <a:xfrm>
            <a:off x="6760702" y="4684113"/>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ECA524"/>
                </a:solidFill>
                <a:latin typeface="Comic Sans MS" pitchFamily="66" charset="0"/>
              </a:rPr>
              <a:t>1217 </a:t>
            </a:r>
            <a:r>
              <a:rPr lang="it-IT" b="1" dirty="0" err="1">
                <a:solidFill>
                  <a:srgbClr val="ECA524"/>
                </a:solidFill>
                <a:latin typeface="Comic Sans MS" pitchFamily="66" charset="0"/>
              </a:rPr>
              <a:t>mV</a:t>
            </a:r>
            <a:endParaRPr lang="it-IT" b="1" dirty="0">
              <a:solidFill>
                <a:srgbClr val="ECA524"/>
              </a:solidFill>
              <a:latin typeface="Comic Sans MS" pitchFamily="66" charset="0"/>
            </a:endParaRPr>
          </a:p>
        </p:txBody>
      </p:sp>
      <p:sp>
        <p:nvSpPr>
          <p:cNvPr id="39" name="CasellaDiTesto 47">
            <a:extLst>
              <a:ext uri="{FF2B5EF4-FFF2-40B4-BE49-F238E27FC236}">
                <a16:creationId xmlns:a16="http://schemas.microsoft.com/office/drawing/2014/main" id="{563D1B9A-E39E-F485-ABD3-5D35D6462C97}"/>
              </a:ext>
            </a:extLst>
          </p:cNvPr>
          <p:cNvSpPr txBox="1">
            <a:spLocks noChangeArrowheads="1"/>
          </p:cNvSpPr>
          <p:nvPr/>
        </p:nvSpPr>
        <p:spPr bwMode="auto">
          <a:xfrm>
            <a:off x="5478243" y="1607848"/>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ECA524"/>
                </a:solidFill>
                <a:latin typeface="Comic Sans MS" pitchFamily="66" charset="0"/>
              </a:rPr>
              <a:t>385 </a:t>
            </a:r>
            <a:r>
              <a:rPr lang="it-IT" b="1" dirty="0" err="1">
                <a:solidFill>
                  <a:srgbClr val="ECA524"/>
                </a:solidFill>
                <a:latin typeface="Comic Sans MS" pitchFamily="66" charset="0"/>
              </a:rPr>
              <a:t>mV</a:t>
            </a:r>
            <a:endParaRPr lang="it-IT" b="1" dirty="0">
              <a:solidFill>
                <a:srgbClr val="ECA524"/>
              </a:solidFill>
              <a:latin typeface="Comic Sans MS" pitchFamily="66" charset="0"/>
            </a:endParaRPr>
          </a:p>
        </p:txBody>
      </p:sp>
      <p:sp>
        <p:nvSpPr>
          <p:cNvPr id="40" name="CasellaDiTesto 47">
            <a:extLst>
              <a:ext uri="{FF2B5EF4-FFF2-40B4-BE49-F238E27FC236}">
                <a16:creationId xmlns:a16="http://schemas.microsoft.com/office/drawing/2014/main" id="{51CAD412-972F-A45E-20AF-CBB7AF2B293F}"/>
              </a:ext>
            </a:extLst>
          </p:cNvPr>
          <p:cNvSpPr txBox="1">
            <a:spLocks noChangeArrowheads="1"/>
          </p:cNvSpPr>
          <p:nvPr/>
        </p:nvSpPr>
        <p:spPr bwMode="auto">
          <a:xfrm>
            <a:off x="4975867" y="4741036"/>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0070C0"/>
                </a:solidFill>
                <a:latin typeface="Comic Sans MS" pitchFamily="66" charset="0"/>
              </a:rPr>
              <a:t>122 </a:t>
            </a:r>
            <a:r>
              <a:rPr lang="it-IT" b="1" dirty="0" err="1">
                <a:solidFill>
                  <a:srgbClr val="0070C0"/>
                </a:solidFill>
                <a:latin typeface="Comic Sans MS" pitchFamily="66" charset="0"/>
              </a:rPr>
              <a:t>mV</a:t>
            </a:r>
            <a:endParaRPr lang="it-IT" b="1" dirty="0">
              <a:solidFill>
                <a:srgbClr val="0070C0"/>
              </a:solidFill>
              <a:latin typeface="Comic Sans MS" pitchFamily="66" charset="0"/>
            </a:endParaRPr>
          </a:p>
        </p:txBody>
      </p:sp>
      <p:sp>
        <p:nvSpPr>
          <p:cNvPr id="41" name="CasellaDiTesto 47">
            <a:extLst>
              <a:ext uri="{FF2B5EF4-FFF2-40B4-BE49-F238E27FC236}">
                <a16:creationId xmlns:a16="http://schemas.microsoft.com/office/drawing/2014/main" id="{94212793-BA06-6149-48FD-BD2B8B44769A}"/>
              </a:ext>
            </a:extLst>
          </p:cNvPr>
          <p:cNvSpPr txBox="1">
            <a:spLocks noChangeArrowheads="1"/>
          </p:cNvSpPr>
          <p:nvPr/>
        </p:nvSpPr>
        <p:spPr bwMode="auto">
          <a:xfrm>
            <a:off x="4800600" y="3846238"/>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0070C0"/>
                </a:solidFill>
                <a:latin typeface="Comic Sans MS" pitchFamily="66" charset="0"/>
              </a:rPr>
              <a:t>38 </a:t>
            </a:r>
            <a:r>
              <a:rPr lang="it-IT" b="1" dirty="0" err="1">
                <a:solidFill>
                  <a:srgbClr val="0070C0"/>
                </a:solidFill>
                <a:latin typeface="Comic Sans MS" pitchFamily="66" charset="0"/>
              </a:rPr>
              <a:t>mV</a:t>
            </a:r>
            <a:endParaRPr lang="it-IT" b="1" dirty="0">
              <a:solidFill>
                <a:srgbClr val="0070C0"/>
              </a:solidFill>
              <a:latin typeface="Comic Sans MS" pitchFamily="66" charset="0"/>
            </a:endParaRPr>
          </a:p>
        </p:txBody>
      </p:sp>
      <p:sp>
        <p:nvSpPr>
          <p:cNvPr id="42" name="CasellaDiTesto 47">
            <a:extLst>
              <a:ext uri="{FF2B5EF4-FFF2-40B4-BE49-F238E27FC236}">
                <a16:creationId xmlns:a16="http://schemas.microsoft.com/office/drawing/2014/main" id="{37C6C7CA-4BF4-A22D-BDD1-398AA6E19C2D}"/>
              </a:ext>
            </a:extLst>
          </p:cNvPr>
          <p:cNvSpPr txBox="1">
            <a:spLocks noChangeArrowheads="1"/>
          </p:cNvSpPr>
          <p:nvPr/>
        </p:nvSpPr>
        <p:spPr bwMode="auto">
          <a:xfrm>
            <a:off x="4937478" y="1176179"/>
            <a:ext cx="1148512"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solidFill>
                  <a:srgbClr val="0070C0"/>
                </a:solidFill>
                <a:latin typeface="Comic Sans MS" pitchFamily="66" charset="0"/>
              </a:rPr>
              <a:t>12 </a:t>
            </a:r>
            <a:r>
              <a:rPr lang="it-IT" b="1" dirty="0" err="1">
                <a:solidFill>
                  <a:srgbClr val="0070C0"/>
                </a:solidFill>
                <a:latin typeface="Comic Sans MS" pitchFamily="66" charset="0"/>
              </a:rPr>
              <a:t>mV</a:t>
            </a:r>
            <a:endParaRPr lang="it-IT" b="1" dirty="0">
              <a:solidFill>
                <a:srgbClr val="0070C0"/>
              </a:solidFill>
              <a:latin typeface="Comic Sans MS" pitchFamily="66" charset="0"/>
            </a:endParaRPr>
          </a:p>
        </p:txBody>
      </p:sp>
      <p:pic>
        <p:nvPicPr>
          <p:cNvPr id="49" name="Immagine 48" descr="Immagine che contiene testo, schermata, Diagramma, diagramma&#10;&#10;Descrizione generata automaticamente">
            <a:extLst>
              <a:ext uri="{FF2B5EF4-FFF2-40B4-BE49-F238E27FC236}">
                <a16:creationId xmlns:a16="http://schemas.microsoft.com/office/drawing/2014/main" id="{1C0FEC7E-9180-DCD5-90C5-001D85EB9F72}"/>
              </a:ext>
            </a:extLst>
          </p:cNvPr>
          <p:cNvPicPr>
            <a:picLocks noChangeAspect="1"/>
          </p:cNvPicPr>
          <p:nvPr/>
        </p:nvPicPr>
        <p:blipFill rotWithShape="1">
          <a:blip r:embed="rId5">
            <a:extLst>
              <a:ext uri="{28A0092B-C50C-407E-A947-70E740481C1C}">
                <a14:useLocalDpi xmlns:a14="http://schemas.microsoft.com/office/drawing/2010/main" val="0"/>
              </a:ext>
            </a:extLst>
          </a:blip>
          <a:srcRect l="12246"/>
          <a:stretch/>
        </p:blipFill>
        <p:spPr>
          <a:xfrm>
            <a:off x="304800" y="826580"/>
            <a:ext cx="3759927" cy="2429150"/>
          </a:xfrm>
          <a:prstGeom prst="rect">
            <a:avLst/>
          </a:prstGeom>
        </p:spPr>
      </p:pic>
      <p:graphicFrame>
        <p:nvGraphicFramePr>
          <p:cNvPr id="50" name="Tabella 49">
            <a:extLst>
              <a:ext uri="{FF2B5EF4-FFF2-40B4-BE49-F238E27FC236}">
                <a16:creationId xmlns:a16="http://schemas.microsoft.com/office/drawing/2014/main" id="{57F6F539-90BD-F5DB-9F01-89693A19D082}"/>
              </a:ext>
            </a:extLst>
          </p:cNvPr>
          <p:cNvGraphicFramePr>
            <a:graphicFrameLocks noGrp="1"/>
          </p:cNvGraphicFramePr>
          <p:nvPr>
            <p:extLst>
              <p:ext uri="{D42A27DB-BD31-4B8C-83A1-F6EECF244321}">
                <p14:modId xmlns:p14="http://schemas.microsoft.com/office/powerpoint/2010/main" val="4265999723"/>
              </p:ext>
            </p:extLst>
          </p:nvPr>
        </p:nvGraphicFramePr>
        <p:xfrm>
          <a:off x="7253288" y="1583217"/>
          <a:ext cx="4138611" cy="1790127"/>
        </p:xfrm>
        <a:graphic>
          <a:graphicData uri="http://schemas.openxmlformats.org/drawingml/2006/table">
            <a:tbl>
              <a:tblPr>
                <a:tableStyleId>{5C22544A-7EE6-4342-B048-85BDC9FD1C3A}</a:tableStyleId>
              </a:tblPr>
              <a:tblGrid>
                <a:gridCol w="614362">
                  <a:extLst>
                    <a:ext uri="{9D8B030D-6E8A-4147-A177-3AD203B41FA5}">
                      <a16:colId xmlns:a16="http://schemas.microsoft.com/office/drawing/2014/main" val="499755183"/>
                    </a:ext>
                  </a:extLst>
                </a:gridCol>
                <a:gridCol w="876300">
                  <a:extLst>
                    <a:ext uri="{9D8B030D-6E8A-4147-A177-3AD203B41FA5}">
                      <a16:colId xmlns:a16="http://schemas.microsoft.com/office/drawing/2014/main" val="145505228"/>
                    </a:ext>
                  </a:extLst>
                </a:gridCol>
                <a:gridCol w="695325">
                  <a:extLst>
                    <a:ext uri="{9D8B030D-6E8A-4147-A177-3AD203B41FA5}">
                      <a16:colId xmlns:a16="http://schemas.microsoft.com/office/drawing/2014/main" val="3331727935"/>
                    </a:ext>
                  </a:extLst>
                </a:gridCol>
                <a:gridCol w="933263">
                  <a:extLst>
                    <a:ext uri="{9D8B030D-6E8A-4147-A177-3AD203B41FA5}">
                      <a16:colId xmlns:a16="http://schemas.microsoft.com/office/drawing/2014/main" val="3842495194"/>
                    </a:ext>
                  </a:extLst>
                </a:gridCol>
                <a:gridCol w="1019361">
                  <a:extLst>
                    <a:ext uri="{9D8B030D-6E8A-4147-A177-3AD203B41FA5}">
                      <a16:colId xmlns:a16="http://schemas.microsoft.com/office/drawing/2014/main" val="2376179224"/>
                    </a:ext>
                  </a:extLst>
                </a:gridCol>
              </a:tblGrid>
              <a:tr h="302733">
                <a:tc>
                  <a:txBody>
                    <a:bodyPr/>
                    <a:lstStyle/>
                    <a:p>
                      <a:pPr algn="ctr" fontAlgn="t"/>
                      <a:r>
                        <a:rPr lang="it-IT" sz="1400" b="1" u="none" strike="noStrike" dirty="0" err="1">
                          <a:effectLst/>
                        </a:rPr>
                        <a:t>Ampl</a:t>
                      </a:r>
                      <a:endParaRPr lang="it-IT" sz="1400" b="1" i="0" u="none" strike="noStrike" dirty="0">
                        <a:solidFill>
                          <a:srgbClr val="000000"/>
                        </a:solidFill>
                        <a:effectLst/>
                        <a:latin typeface="Calibri" panose="020F0502020204030204" pitchFamily="34" charset="0"/>
                      </a:endParaRPr>
                    </a:p>
                  </a:txBody>
                  <a:tcPr marL="9525" marR="9525" marT="9525" marB="0">
                    <a:solidFill>
                      <a:schemeClr val="accent5">
                        <a:lumMod val="60000"/>
                        <a:lumOff val="40000"/>
                      </a:schemeClr>
                    </a:solidFill>
                  </a:tcPr>
                </a:tc>
                <a:tc>
                  <a:txBody>
                    <a:bodyPr/>
                    <a:lstStyle/>
                    <a:p>
                      <a:pPr algn="ctr" fontAlgn="t"/>
                      <a:r>
                        <a:rPr lang="it-IT" sz="1400" b="1" u="none" strike="noStrike" dirty="0" err="1">
                          <a:effectLst/>
                        </a:rPr>
                        <a:t>Centroid</a:t>
                      </a:r>
                      <a:endParaRPr lang="it-IT" sz="1400" b="1" i="0" u="none" strike="noStrike" dirty="0">
                        <a:solidFill>
                          <a:srgbClr val="000000"/>
                        </a:solidFill>
                        <a:effectLst/>
                        <a:latin typeface="Calibri" panose="020F0502020204030204" pitchFamily="34" charset="0"/>
                      </a:endParaRPr>
                    </a:p>
                  </a:txBody>
                  <a:tcPr marL="9525" marR="9525" marT="9525" marB="0">
                    <a:solidFill>
                      <a:schemeClr val="accent5">
                        <a:lumMod val="60000"/>
                        <a:lumOff val="40000"/>
                      </a:schemeClr>
                    </a:solidFill>
                  </a:tcPr>
                </a:tc>
                <a:tc>
                  <a:txBody>
                    <a:bodyPr/>
                    <a:lstStyle/>
                    <a:p>
                      <a:pPr algn="ctr" fontAlgn="t"/>
                      <a:r>
                        <a:rPr lang="it-IT" sz="1400" b="1" u="none" strike="noStrike" dirty="0">
                          <a:effectLst/>
                        </a:rPr>
                        <a:t>Sigma</a:t>
                      </a:r>
                      <a:endParaRPr lang="it-IT" sz="1400" b="1" i="0" u="none" strike="noStrike" dirty="0">
                        <a:solidFill>
                          <a:srgbClr val="000000"/>
                        </a:solidFill>
                        <a:effectLst/>
                        <a:latin typeface="Calibri" panose="020F0502020204030204" pitchFamily="34" charset="0"/>
                      </a:endParaRPr>
                    </a:p>
                  </a:txBody>
                  <a:tcPr marL="9525" marR="9525" marT="9525" marB="0">
                    <a:solidFill>
                      <a:schemeClr val="accent5">
                        <a:lumMod val="60000"/>
                        <a:lumOff val="40000"/>
                      </a:schemeClr>
                    </a:solidFill>
                  </a:tcPr>
                </a:tc>
                <a:tc>
                  <a:txBody>
                    <a:bodyPr/>
                    <a:lstStyle/>
                    <a:p>
                      <a:pPr algn="ctr" fontAlgn="t"/>
                      <a:r>
                        <a:rPr lang="it-IT" sz="1400" b="1" u="none" strike="noStrike" dirty="0" err="1">
                          <a:effectLst/>
                        </a:rPr>
                        <a:t>Rel</a:t>
                      </a:r>
                      <a:r>
                        <a:rPr lang="it-IT" sz="1400" b="1" u="none" strike="noStrike" dirty="0">
                          <a:effectLst/>
                        </a:rPr>
                        <a:t> Res %</a:t>
                      </a:r>
                      <a:endParaRPr lang="it-IT" sz="1400" b="1" i="0" u="none" strike="noStrike" dirty="0">
                        <a:solidFill>
                          <a:srgbClr val="000000"/>
                        </a:solidFill>
                        <a:effectLst/>
                        <a:latin typeface="Calibri" panose="020F0502020204030204" pitchFamily="34" charset="0"/>
                      </a:endParaRPr>
                    </a:p>
                  </a:txBody>
                  <a:tcPr marL="9525" marR="9525" marT="9525" marB="0">
                    <a:solidFill>
                      <a:schemeClr val="accent5">
                        <a:lumMod val="60000"/>
                        <a:lumOff val="40000"/>
                      </a:schemeClr>
                    </a:solidFill>
                  </a:tcPr>
                </a:tc>
                <a:tc>
                  <a:txBody>
                    <a:bodyPr/>
                    <a:lstStyle/>
                    <a:p>
                      <a:pPr algn="ctr" fontAlgn="t"/>
                      <a:r>
                        <a:rPr lang="it-IT" sz="1400" b="1" u="none" strike="noStrike" dirty="0">
                          <a:effectLst/>
                        </a:rPr>
                        <a:t>INL %FSR</a:t>
                      </a:r>
                      <a:endParaRPr lang="it-IT" sz="1400" b="1" i="0" u="none" strike="noStrike" dirty="0">
                        <a:solidFill>
                          <a:srgbClr val="000000"/>
                        </a:solidFill>
                        <a:effectLst/>
                        <a:latin typeface="Calibri" panose="020F0502020204030204" pitchFamily="34" charset="0"/>
                      </a:endParaRPr>
                    </a:p>
                  </a:txBody>
                  <a:tcPr marL="9525" marR="9525" marT="9525" marB="0">
                    <a:solidFill>
                      <a:schemeClr val="accent5">
                        <a:lumMod val="60000"/>
                        <a:lumOff val="40000"/>
                      </a:schemeClr>
                    </a:solidFill>
                  </a:tcPr>
                </a:tc>
                <a:extLst>
                  <a:ext uri="{0D108BD9-81ED-4DB2-BD59-A6C34878D82A}">
                    <a16:rowId xmlns:a16="http://schemas.microsoft.com/office/drawing/2014/main" val="764908815"/>
                  </a:ext>
                </a:extLst>
              </a:tr>
              <a:tr h="247899">
                <a:tc>
                  <a:txBody>
                    <a:bodyPr/>
                    <a:lstStyle/>
                    <a:p>
                      <a:pPr algn="ctr" fontAlgn="b"/>
                      <a:r>
                        <a:rPr lang="it-IT" sz="1400" u="none" strike="noStrike" dirty="0">
                          <a:effectLst/>
                        </a:rPr>
                        <a:t>12.2</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11.3</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0.1</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1.1</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-0.16</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347889573"/>
                  </a:ext>
                </a:extLst>
              </a:tr>
              <a:tr h="247899">
                <a:tc>
                  <a:txBody>
                    <a:bodyPr/>
                    <a:lstStyle/>
                    <a:p>
                      <a:pPr algn="ctr" fontAlgn="b"/>
                      <a:r>
                        <a:rPr lang="it-IT" sz="1400" u="none" strike="noStrike">
                          <a:effectLst/>
                        </a:rPr>
                        <a:t>38.0</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41.1</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1.3</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3.1</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-0.05</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339225634"/>
                  </a:ext>
                </a:extLst>
              </a:tr>
              <a:tr h="247899">
                <a:tc>
                  <a:txBody>
                    <a:bodyPr/>
                    <a:lstStyle/>
                    <a:p>
                      <a:pPr algn="ctr" fontAlgn="b"/>
                      <a:r>
                        <a:rPr lang="it-IT" sz="1400" u="none" strike="noStrike">
                          <a:effectLst/>
                        </a:rPr>
                        <a:t>121.8</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120.9</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4.0</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3.3</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-0.14</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230150602"/>
                  </a:ext>
                </a:extLst>
              </a:tr>
              <a:tr h="247899">
                <a:tc>
                  <a:txBody>
                    <a:bodyPr/>
                    <a:lstStyle/>
                    <a:p>
                      <a:pPr algn="ctr" fontAlgn="b"/>
                      <a:r>
                        <a:rPr lang="it-IT" sz="1400" u="none" strike="noStrike">
                          <a:effectLst/>
                        </a:rPr>
                        <a:t>385.0</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403.0</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0.4</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0.1</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+0.39</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278878621"/>
                  </a:ext>
                </a:extLst>
              </a:tr>
              <a:tr h="247899">
                <a:tc>
                  <a:txBody>
                    <a:bodyPr/>
                    <a:lstStyle/>
                    <a:p>
                      <a:pPr algn="ctr" fontAlgn="b"/>
                      <a:r>
                        <a:rPr lang="it-IT" sz="1400" u="none" strike="noStrike">
                          <a:effectLst/>
                        </a:rPr>
                        <a:t>1217.5</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1215.4</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7.6</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0.6</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+0.00</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9608512"/>
                  </a:ext>
                </a:extLst>
              </a:tr>
              <a:tr h="247899">
                <a:tc>
                  <a:txBody>
                    <a:bodyPr/>
                    <a:lstStyle/>
                    <a:p>
                      <a:pPr algn="ctr" fontAlgn="b"/>
                      <a:r>
                        <a:rPr lang="it-IT" sz="1400" u="none" strike="noStrike">
                          <a:effectLst/>
                        </a:rPr>
                        <a:t>3850.0</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3831.0</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29.4</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a:effectLst/>
                        </a:rPr>
                        <a:t>0.8</a:t>
                      </a:r>
                      <a:endParaRPr lang="it-IT" sz="14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it-IT" sz="1400" u="none" strike="noStrike" dirty="0">
                          <a:effectLst/>
                        </a:rPr>
                        <a:t>-0.03</a:t>
                      </a:r>
                      <a:endParaRPr lang="it-IT" sz="1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062377198"/>
                  </a:ext>
                </a:extLst>
              </a:tr>
            </a:tbl>
          </a:graphicData>
        </a:graphic>
      </p:graphicFrame>
      <p:sp>
        <p:nvSpPr>
          <p:cNvPr id="52" name="CasellaDiTesto 47">
            <a:extLst>
              <a:ext uri="{FF2B5EF4-FFF2-40B4-BE49-F238E27FC236}">
                <a16:creationId xmlns:a16="http://schemas.microsoft.com/office/drawing/2014/main" id="{70A16F3A-8E47-FE78-8575-EB4E42EA640B}"/>
              </a:ext>
            </a:extLst>
          </p:cNvPr>
          <p:cNvSpPr txBox="1">
            <a:spLocks noChangeArrowheads="1"/>
          </p:cNvSpPr>
          <p:nvPr/>
        </p:nvSpPr>
        <p:spPr bwMode="auto">
          <a:xfrm>
            <a:off x="2722298" y="3515361"/>
            <a:ext cx="1214438"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200" b="1" dirty="0" err="1">
                <a:latin typeface="Comic Sans MS" pitchFamily="66" charset="0"/>
              </a:rPr>
              <a:t>ToT</a:t>
            </a:r>
            <a:r>
              <a:rPr lang="en-US" sz="1200" b="1" dirty="0">
                <a:latin typeface="Comic Sans MS" pitchFamily="66" charset="0"/>
              </a:rPr>
              <a:t>-Amp</a:t>
            </a:r>
            <a:endParaRPr lang="it-IT" sz="1200" b="1" dirty="0">
              <a:latin typeface="Comic Sans MS" pitchFamily="66" charset="0"/>
            </a:endParaRPr>
          </a:p>
        </p:txBody>
      </p:sp>
      <p:sp>
        <p:nvSpPr>
          <p:cNvPr id="54" name="CasellaDiTesto 47">
            <a:extLst>
              <a:ext uri="{FF2B5EF4-FFF2-40B4-BE49-F238E27FC236}">
                <a16:creationId xmlns:a16="http://schemas.microsoft.com/office/drawing/2014/main" id="{093A2B49-1DC2-B278-D744-13A37BAD9AAD}"/>
              </a:ext>
            </a:extLst>
          </p:cNvPr>
          <p:cNvSpPr txBox="1">
            <a:spLocks noChangeArrowheads="1"/>
          </p:cNvSpPr>
          <p:nvPr/>
        </p:nvSpPr>
        <p:spPr bwMode="auto">
          <a:xfrm>
            <a:off x="7215279" y="3528829"/>
            <a:ext cx="4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spcBef>
                <a:spcPct val="20000"/>
              </a:spcBef>
              <a:spcAft>
                <a:spcPct val="0"/>
              </a:spcAft>
            </a:pPr>
            <a:r>
              <a:rPr lang="en-US" sz="1400" b="1" dirty="0">
                <a:latin typeface="Comic Sans MS" pitchFamily="66" charset="0"/>
              </a:rPr>
              <a:t>Vin &gt; 300 -&gt; use High </a:t>
            </a:r>
            <a:r>
              <a:rPr lang="en-US" sz="1400" b="1" dirty="0" err="1">
                <a:latin typeface="Comic Sans MS" pitchFamily="66" charset="0"/>
              </a:rPr>
              <a:t>Thr</a:t>
            </a:r>
            <a:r>
              <a:rPr lang="en-US" sz="1400" b="1" dirty="0">
                <a:latin typeface="Comic Sans MS" pitchFamily="66" charset="0"/>
              </a:rPr>
              <a:t> curve (orange)</a:t>
            </a:r>
            <a:br>
              <a:rPr lang="en-US" sz="1400" b="1" dirty="0">
                <a:latin typeface="Comic Sans MS" pitchFamily="66" charset="0"/>
              </a:rPr>
            </a:br>
            <a:r>
              <a:rPr lang="en-US" sz="1400" b="1" dirty="0">
                <a:latin typeface="Comic Sans MS" pitchFamily="66" charset="0"/>
              </a:rPr>
              <a:t>Vin &lt; 300 -&gt; use Low </a:t>
            </a:r>
            <a:r>
              <a:rPr lang="en-US" sz="1400" b="1" dirty="0" err="1">
                <a:latin typeface="Comic Sans MS" pitchFamily="66" charset="0"/>
              </a:rPr>
              <a:t>Thr</a:t>
            </a:r>
            <a:r>
              <a:rPr lang="en-US" sz="1400" b="1" dirty="0">
                <a:latin typeface="Comic Sans MS" pitchFamily="66" charset="0"/>
              </a:rPr>
              <a:t> curve (blue)</a:t>
            </a:r>
            <a:endParaRPr lang="it-IT" sz="1400" b="1" dirty="0">
              <a:latin typeface="Comic Sans MS" pitchFamily="66" charset="0"/>
            </a:endParaRPr>
          </a:p>
        </p:txBody>
      </p:sp>
      <p:sp>
        <p:nvSpPr>
          <p:cNvPr id="55" name="CasellaDiTesto 47">
            <a:extLst>
              <a:ext uri="{FF2B5EF4-FFF2-40B4-BE49-F238E27FC236}">
                <a16:creationId xmlns:a16="http://schemas.microsoft.com/office/drawing/2014/main" id="{0FD7996C-F9CC-01D9-BA44-B439DC922B8E}"/>
              </a:ext>
            </a:extLst>
          </p:cNvPr>
          <p:cNvSpPr txBox="1">
            <a:spLocks noChangeArrowheads="1"/>
          </p:cNvSpPr>
          <p:nvPr/>
        </p:nvSpPr>
        <p:spPr bwMode="auto">
          <a:xfrm>
            <a:off x="530371" y="2280933"/>
            <a:ext cx="384175"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12</a:t>
            </a:r>
            <a:endParaRPr lang="it-IT" sz="1000" b="1" dirty="0">
              <a:latin typeface="Comic Sans MS" pitchFamily="66" charset="0"/>
            </a:endParaRPr>
          </a:p>
        </p:txBody>
      </p:sp>
      <p:sp>
        <p:nvSpPr>
          <p:cNvPr id="56" name="CasellaDiTesto 47">
            <a:extLst>
              <a:ext uri="{FF2B5EF4-FFF2-40B4-BE49-F238E27FC236}">
                <a16:creationId xmlns:a16="http://schemas.microsoft.com/office/drawing/2014/main" id="{E695169D-A125-A36C-1063-26694641FEA6}"/>
              </a:ext>
            </a:extLst>
          </p:cNvPr>
          <p:cNvSpPr txBox="1">
            <a:spLocks noChangeArrowheads="1"/>
          </p:cNvSpPr>
          <p:nvPr/>
        </p:nvSpPr>
        <p:spPr bwMode="auto">
          <a:xfrm>
            <a:off x="2050064" y="1897225"/>
            <a:ext cx="384175"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38</a:t>
            </a:r>
            <a:endParaRPr lang="it-IT" sz="1000" b="1" dirty="0">
              <a:latin typeface="Comic Sans MS" pitchFamily="66" charset="0"/>
            </a:endParaRPr>
          </a:p>
        </p:txBody>
      </p:sp>
      <p:sp>
        <p:nvSpPr>
          <p:cNvPr id="57" name="CasellaDiTesto 47">
            <a:extLst>
              <a:ext uri="{FF2B5EF4-FFF2-40B4-BE49-F238E27FC236}">
                <a16:creationId xmlns:a16="http://schemas.microsoft.com/office/drawing/2014/main" id="{D30BADC4-4DC5-D8C8-86C4-4814AAC965AD}"/>
              </a:ext>
            </a:extLst>
          </p:cNvPr>
          <p:cNvSpPr txBox="1">
            <a:spLocks noChangeArrowheads="1"/>
          </p:cNvSpPr>
          <p:nvPr/>
        </p:nvSpPr>
        <p:spPr bwMode="auto">
          <a:xfrm>
            <a:off x="2621564" y="1588759"/>
            <a:ext cx="462824"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122</a:t>
            </a:r>
            <a:endParaRPr lang="it-IT" sz="1000" b="1" dirty="0">
              <a:latin typeface="Comic Sans MS" pitchFamily="66" charset="0"/>
            </a:endParaRPr>
          </a:p>
        </p:txBody>
      </p:sp>
      <p:sp>
        <p:nvSpPr>
          <p:cNvPr id="58" name="CasellaDiTesto 47">
            <a:extLst>
              <a:ext uri="{FF2B5EF4-FFF2-40B4-BE49-F238E27FC236}">
                <a16:creationId xmlns:a16="http://schemas.microsoft.com/office/drawing/2014/main" id="{BC013364-BCCE-0ED9-7F4A-C73E361AA03F}"/>
              </a:ext>
            </a:extLst>
          </p:cNvPr>
          <p:cNvSpPr txBox="1">
            <a:spLocks noChangeArrowheads="1"/>
          </p:cNvSpPr>
          <p:nvPr/>
        </p:nvSpPr>
        <p:spPr bwMode="auto">
          <a:xfrm>
            <a:off x="2993766" y="1207976"/>
            <a:ext cx="462823"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385</a:t>
            </a:r>
            <a:endParaRPr lang="it-IT" sz="1000" b="1" dirty="0">
              <a:latin typeface="Comic Sans MS" pitchFamily="66" charset="0"/>
            </a:endParaRPr>
          </a:p>
        </p:txBody>
      </p:sp>
      <p:sp>
        <p:nvSpPr>
          <p:cNvPr id="61" name="CasellaDiTesto 47">
            <a:extLst>
              <a:ext uri="{FF2B5EF4-FFF2-40B4-BE49-F238E27FC236}">
                <a16:creationId xmlns:a16="http://schemas.microsoft.com/office/drawing/2014/main" id="{F4CFFEFE-DF62-ADD4-2E4F-F673A616C30D}"/>
              </a:ext>
            </a:extLst>
          </p:cNvPr>
          <p:cNvSpPr txBox="1">
            <a:spLocks noChangeArrowheads="1"/>
          </p:cNvSpPr>
          <p:nvPr/>
        </p:nvSpPr>
        <p:spPr bwMode="auto">
          <a:xfrm>
            <a:off x="3246967" y="890236"/>
            <a:ext cx="531143"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1217</a:t>
            </a:r>
            <a:endParaRPr lang="it-IT" sz="1000" b="1" dirty="0">
              <a:latin typeface="Comic Sans MS" pitchFamily="66" charset="0"/>
            </a:endParaRPr>
          </a:p>
        </p:txBody>
      </p:sp>
      <p:sp>
        <p:nvSpPr>
          <p:cNvPr id="64" name="CasellaDiTesto 47">
            <a:extLst>
              <a:ext uri="{FF2B5EF4-FFF2-40B4-BE49-F238E27FC236}">
                <a16:creationId xmlns:a16="http://schemas.microsoft.com/office/drawing/2014/main" id="{7F4A62CB-B412-C89C-3B76-C14E1307DEC9}"/>
              </a:ext>
            </a:extLst>
          </p:cNvPr>
          <p:cNvSpPr txBox="1">
            <a:spLocks noChangeArrowheads="1"/>
          </p:cNvSpPr>
          <p:nvPr/>
        </p:nvSpPr>
        <p:spPr bwMode="auto">
          <a:xfrm>
            <a:off x="3501761" y="1156563"/>
            <a:ext cx="512166"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a:latin typeface="Comic Sans MS" pitchFamily="66" charset="0"/>
              </a:rPr>
              <a:t>3850</a:t>
            </a:r>
            <a:endParaRPr lang="it-IT" sz="1000" b="1" dirty="0">
              <a:latin typeface="Comic Sans MS" pitchFamily="66" charset="0"/>
            </a:endParaRPr>
          </a:p>
        </p:txBody>
      </p:sp>
      <p:sp>
        <p:nvSpPr>
          <p:cNvPr id="65" name="CasellaDiTesto 47">
            <a:extLst>
              <a:ext uri="{FF2B5EF4-FFF2-40B4-BE49-F238E27FC236}">
                <a16:creationId xmlns:a16="http://schemas.microsoft.com/office/drawing/2014/main" id="{E39A6F3E-7403-DF2A-B1DC-43E7A47352B3}"/>
              </a:ext>
            </a:extLst>
          </p:cNvPr>
          <p:cNvSpPr txBox="1">
            <a:spLocks noChangeArrowheads="1"/>
          </p:cNvSpPr>
          <p:nvPr/>
        </p:nvSpPr>
        <p:spPr bwMode="auto">
          <a:xfrm>
            <a:off x="403443" y="1152507"/>
            <a:ext cx="1022205"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en-US" sz="1000" b="1" dirty="0" err="1">
                <a:latin typeface="Comic Sans MS" pitchFamily="66" charset="0"/>
              </a:rPr>
              <a:t>Thr</a:t>
            </a:r>
            <a:r>
              <a:rPr lang="en-US" sz="1000" b="1" dirty="0">
                <a:latin typeface="Comic Sans MS" pitchFamily="66" charset="0"/>
              </a:rPr>
              <a:t> = 5 mV</a:t>
            </a:r>
            <a:endParaRPr lang="it-IT" sz="1000" b="1" dirty="0">
              <a:latin typeface="Comic Sans MS" pitchFamily="66" charset="0"/>
            </a:endParaRPr>
          </a:p>
        </p:txBody>
      </p:sp>
    </p:spTree>
    <p:extLst>
      <p:ext uri="{BB962C8B-B14F-4D97-AF65-F5344CB8AC3E}">
        <p14:creationId xmlns:p14="http://schemas.microsoft.com/office/powerpoint/2010/main" val="181300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19</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err="1"/>
              <a:t>picoTech</a:t>
            </a:r>
            <a:r>
              <a:rPr lang="en-US" sz="4800" dirty="0"/>
              <a:t> </a:t>
            </a:r>
            <a:r>
              <a:rPr lang="en-US" sz="4800" dirty="0" err="1"/>
              <a:t>ProVision</a:t>
            </a:r>
            <a:r>
              <a:rPr lang="en-US" sz="4800" dirty="0"/>
              <a:t> PET scanner</a:t>
            </a:r>
          </a:p>
        </p:txBody>
      </p:sp>
      <p:pic>
        <p:nvPicPr>
          <p:cNvPr id="3" name="IMG_1791.jpeg" descr="IMG_1791.jpeg">
            <a:extLst>
              <a:ext uri="{FF2B5EF4-FFF2-40B4-BE49-F238E27FC236}">
                <a16:creationId xmlns:a16="http://schemas.microsoft.com/office/drawing/2014/main" id="{1E499633-B5FA-A96B-AC5E-551CB5F214FF}"/>
              </a:ext>
            </a:extLst>
          </p:cNvPr>
          <p:cNvPicPr>
            <a:picLocks noChangeAspect="1"/>
          </p:cNvPicPr>
          <p:nvPr/>
        </p:nvPicPr>
        <p:blipFill>
          <a:blip r:embed="rId3"/>
          <a:stretch>
            <a:fillRect/>
          </a:stretch>
        </p:blipFill>
        <p:spPr>
          <a:xfrm>
            <a:off x="5260420" y="982263"/>
            <a:ext cx="3170306" cy="4227074"/>
          </a:xfrm>
          <a:prstGeom prst="rect">
            <a:avLst/>
          </a:prstGeom>
          <a:ln w="12700">
            <a:miter lim="400000"/>
          </a:ln>
        </p:spPr>
      </p:pic>
      <p:pic>
        <p:nvPicPr>
          <p:cNvPr id="8" name="pasted-movie.png" descr="pasted-movie.png">
            <a:extLst>
              <a:ext uri="{FF2B5EF4-FFF2-40B4-BE49-F238E27FC236}">
                <a16:creationId xmlns:a16="http://schemas.microsoft.com/office/drawing/2014/main" id="{3F186769-B02D-1167-E22B-5BC01F374C3F}"/>
              </a:ext>
            </a:extLst>
          </p:cNvPr>
          <p:cNvPicPr>
            <a:picLocks noChangeAspect="1"/>
          </p:cNvPicPr>
          <p:nvPr/>
        </p:nvPicPr>
        <p:blipFill>
          <a:blip r:embed="rId4"/>
          <a:srcRect l="3888" t="6566" r="900" b="1617"/>
          <a:stretch>
            <a:fillRect/>
          </a:stretch>
        </p:blipFill>
        <p:spPr>
          <a:xfrm rot="10800000">
            <a:off x="2256919" y="2062133"/>
            <a:ext cx="868692" cy="1033666"/>
          </a:xfrm>
          <a:custGeom>
            <a:avLst/>
            <a:gdLst/>
            <a:ahLst/>
            <a:cxnLst>
              <a:cxn ang="0">
                <a:pos x="wd2" y="hd2"/>
              </a:cxn>
              <a:cxn ang="5400000">
                <a:pos x="wd2" y="hd2"/>
              </a:cxn>
              <a:cxn ang="10800000">
                <a:pos x="wd2" y="hd2"/>
              </a:cxn>
              <a:cxn ang="16200000">
                <a:pos x="wd2" y="hd2"/>
              </a:cxn>
            </a:cxnLst>
            <a:rect l="0" t="0" r="r" b="b"/>
            <a:pathLst>
              <a:path w="21600" h="21588" extrusionOk="0">
                <a:moveTo>
                  <a:pt x="14717" y="2"/>
                </a:moveTo>
                <a:cubicBezTo>
                  <a:pt x="14692" y="6"/>
                  <a:pt x="14668" y="20"/>
                  <a:pt x="14668" y="42"/>
                </a:cubicBezTo>
                <a:cubicBezTo>
                  <a:pt x="14668" y="65"/>
                  <a:pt x="14665" y="90"/>
                  <a:pt x="14654" y="95"/>
                </a:cubicBezTo>
                <a:cubicBezTo>
                  <a:pt x="14620" y="112"/>
                  <a:pt x="14523" y="69"/>
                  <a:pt x="14523" y="37"/>
                </a:cubicBezTo>
                <a:cubicBezTo>
                  <a:pt x="14523" y="1"/>
                  <a:pt x="14429" y="-9"/>
                  <a:pt x="14405" y="25"/>
                </a:cubicBezTo>
                <a:cubicBezTo>
                  <a:pt x="14383" y="54"/>
                  <a:pt x="12157" y="54"/>
                  <a:pt x="12136" y="25"/>
                </a:cubicBezTo>
                <a:cubicBezTo>
                  <a:pt x="12109" y="-12"/>
                  <a:pt x="12031" y="-2"/>
                  <a:pt x="12018" y="42"/>
                </a:cubicBezTo>
                <a:cubicBezTo>
                  <a:pt x="12000" y="99"/>
                  <a:pt x="11897" y="99"/>
                  <a:pt x="11879" y="42"/>
                </a:cubicBezTo>
                <a:cubicBezTo>
                  <a:pt x="11865" y="-3"/>
                  <a:pt x="11797" y="-11"/>
                  <a:pt x="11754" y="25"/>
                </a:cubicBezTo>
                <a:cubicBezTo>
                  <a:pt x="11724" y="50"/>
                  <a:pt x="9582" y="39"/>
                  <a:pt x="9478" y="13"/>
                </a:cubicBezTo>
                <a:cubicBezTo>
                  <a:pt x="9424" y="0"/>
                  <a:pt x="9406" y="6"/>
                  <a:pt x="9395" y="42"/>
                </a:cubicBezTo>
                <a:cubicBezTo>
                  <a:pt x="9377" y="101"/>
                  <a:pt x="9274" y="100"/>
                  <a:pt x="9256" y="42"/>
                </a:cubicBezTo>
                <a:cubicBezTo>
                  <a:pt x="9242" y="-2"/>
                  <a:pt x="9165" y="-12"/>
                  <a:pt x="9138" y="25"/>
                </a:cubicBezTo>
                <a:cubicBezTo>
                  <a:pt x="9128" y="39"/>
                  <a:pt x="8716" y="42"/>
                  <a:pt x="7979" y="42"/>
                </a:cubicBezTo>
                <a:lnTo>
                  <a:pt x="6828" y="42"/>
                </a:lnTo>
                <a:lnTo>
                  <a:pt x="6828" y="823"/>
                </a:lnTo>
                <a:cubicBezTo>
                  <a:pt x="6828" y="1277"/>
                  <a:pt x="6821" y="1610"/>
                  <a:pt x="6807" y="1622"/>
                </a:cubicBezTo>
                <a:cubicBezTo>
                  <a:pt x="6794" y="1633"/>
                  <a:pt x="6783" y="1680"/>
                  <a:pt x="6779" y="1727"/>
                </a:cubicBezTo>
                <a:cubicBezTo>
                  <a:pt x="6773" y="1796"/>
                  <a:pt x="6756" y="1814"/>
                  <a:pt x="6710" y="1820"/>
                </a:cubicBezTo>
                <a:lnTo>
                  <a:pt x="6654" y="1826"/>
                </a:lnTo>
                <a:lnTo>
                  <a:pt x="6654" y="2449"/>
                </a:lnTo>
                <a:lnTo>
                  <a:pt x="6654" y="3073"/>
                </a:lnTo>
                <a:lnTo>
                  <a:pt x="6710" y="3079"/>
                </a:lnTo>
                <a:cubicBezTo>
                  <a:pt x="6834" y="3094"/>
                  <a:pt x="6753" y="3126"/>
                  <a:pt x="6557" y="3143"/>
                </a:cubicBezTo>
                <a:lnTo>
                  <a:pt x="6356" y="3166"/>
                </a:lnTo>
                <a:lnTo>
                  <a:pt x="6356" y="5054"/>
                </a:lnTo>
                <a:lnTo>
                  <a:pt x="6356" y="6948"/>
                </a:lnTo>
                <a:lnTo>
                  <a:pt x="6474" y="6954"/>
                </a:lnTo>
                <a:cubicBezTo>
                  <a:pt x="6540" y="6960"/>
                  <a:pt x="6633" y="6973"/>
                  <a:pt x="6682" y="6983"/>
                </a:cubicBezTo>
                <a:lnTo>
                  <a:pt x="6765" y="7007"/>
                </a:lnTo>
                <a:lnTo>
                  <a:pt x="6772" y="7269"/>
                </a:lnTo>
                <a:cubicBezTo>
                  <a:pt x="6780" y="7560"/>
                  <a:pt x="6763" y="7648"/>
                  <a:pt x="6682" y="7648"/>
                </a:cubicBezTo>
                <a:cubicBezTo>
                  <a:pt x="6633" y="7648"/>
                  <a:pt x="6608" y="7654"/>
                  <a:pt x="6488" y="7706"/>
                </a:cubicBezTo>
                <a:cubicBezTo>
                  <a:pt x="6452" y="7721"/>
                  <a:pt x="6428" y="7726"/>
                  <a:pt x="6411" y="7712"/>
                </a:cubicBezTo>
                <a:cubicBezTo>
                  <a:pt x="6394" y="7698"/>
                  <a:pt x="6353" y="7698"/>
                  <a:pt x="6293" y="7712"/>
                </a:cubicBezTo>
                <a:cubicBezTo>
                  <a:pt x="6196" y="7735"/>
                  <a:pt x="6175" y="7722"/>
                  <a:pt x="6196" y="7677"/>
                </a:cubicBezTo>
                <a:cubicBezTo>
                  <a:pt x="6204" y="7660"/>
                  <a:pt x="6190" y="7648"/>
                  <a:pt x="6168" y="7648"/>
                </a:cubicBezTo>
                <a:cubicBezTo>
                  <a:pt x="6148" y="7648"/>
                  <a:pt x="6127" y="7671"/>
                  <a:pt x="6120" y="7694"/>
                </a:cubicBezTo>
                <a:cubicBezTo>
                  <a:pt x="6102" y="7753"/>
                  <a:pt x="5972" y="7753"/>
                  <a:pt x="5953" y="7694"/>
                </a:cubicBezTo>
                <a:cubicBezTo>
                  <a:pt x="5939" y="7649"/>
                  <a:pt x="5890" y="7635"/>
                  <a:pt x="5863" y="7671"/>
                </a:cubicBezTo>
                <a:cubicBezTo>
                  <a:pt x="5824" y="7725"/>
                  <a:pt x="5801" y="7651"/>
                  <a:pt x="5801" y="7473"/>
                </a:cubicBezTo>
                <a:cubicBezTo>
                  <a:pt x="5801" y="7367"/>
                  <a:pt x="5783" y="7249"/>
                  <a:pt x="5766" y="7211"/>
                </a:cubicBezTo>
                <a:lnTo>
                  <a:pt x="5738" y="7141"/>
                </a:lnTo>
                <a:lnTo>
                  <a:pt x="5488" y="7141"/>
                </a:lnTo>
                <a:cubicBezTo>
                  <a:pt x="5352" y="7141"/>
                  <a:pt x="5240" y="7129"/>
                  <a:pt x="5232" y="7117"/>
                </a:cubicBezTo>
                <a:cubicBezTo>
                  <a:pt x="5223" y="7106"/>
                  <a:pt x="5182" y="7100"/>
                  <a:pt x="5142" y="7100"/>
                </a:cubicBezTo>
                <a:lnTo>
                  <a:pt x="5065" y="7100"/>
                </a:lnTo>
                <a:lnTo>
                  <a:pt x="5065" y="7368"/>
                </a:lnTo>
                <a:cubicBezTo>
                  <a:pt x="5065" y="7577"/>
                  <a:pt x="5060" y="7651"/>
                  <a:pt x="5031" y="7683"/>
                </a:cubicBezTo>
                <a:cubicBezTo>
                  <a:pt x="4995" y="7722"/>
                  <a:pt x="4987" y="7724"/>
                  <a:pt x="4954" y="7689"/>
                </a:cubicBezTo>
                <a:cubicBezTo>
                  <a:pt x="4909" y="7640"/>
                  <a:pt x="4873" y="7642"/>
                  <a:pt x="4857" y="7694"/>
                </a:cubicBezTo>
                <a:cubicBezTo>
                  <a:pt x="4839" y="7751"/>
                  <a:pt x="4736" y="7751"/>
                  <a:pt x="4718" y="7694"/>
                </a:cubicBezTo>
                <a:cubicBezTo>
                  <a:pt x="4711" y="7671"/>
                  <a:pt x="4686" y="7648"/>
                  <a:pt x="4663" y="7648"/>
                </a:cubicBezTo>
                <a:cubicBezTo>
                  <a:pt x="4629" y="7648"/>
                  <a:pt x="4628" y="7671"/>
                  <a:pt x="4628" y="7770"/>
                </a:cubicBezTo>
                <a:lnTo>
                  <a:pt x="4628" y="7893"/>
                </a:lnTo>
                <a:lnTo>
                  <a:pt x="4357" y="7898"/>
                </a:lnTo>
                <a:cubicBezTo>
                  <a:pt x="4173" y="7901"/>
                  <a:pt x="4079" y="7892"/>
                  <a:pt x="4066" y="7875"/>
                </a:cubicBezTo>
                <a:cubicBezTo>
                  <a:pt x="4055" y="7861"/>
                  <a:pt x="4041" y="7735"/>
                  <a:pt x="4031" y="7595"/>
                </a:cubicBezTo>
                <a:cubicBezTo>
                  <a:pt x="4022" y="7455"/>
                  <a:pt x="4006" y="7295"/>
                  <a:pt x="3997" y="7234"/>
                </a:cubicBezTo>
                <a:lnTo>
                  <a:pt x="3976" y="7117"/>
                </a:lnTo>
                <a:lnTo>
                  <a:pt x="3677" y="7117"/>
                </a:lnTo>
                <a:cubicBezTo>
                  <a:pt x="3506" y="7117"/>
                  <a:pt x="3374" y="7112"/>
                  <a:pt x="3365" y="7100"/>
                </a:cubicBezTo>
                <a:cubicBezTo>
                  <a:pt x="3319" y="7038"/>
                  <a:pt x="3299" y="7099"/>
                  <a:pt x="3296" y="7345"/>
                </a:cubicBezTo>
                <a:cubicBezTo>
                  <a:pt x="3294" y="7493"/>
                  <a:pt x="3291" y="7677"/>
                  <a:pt x="3282" y="7753"/>
                </a:cubicBezTo>
                <a:lnTo>
                  <a:pt x="3261" y="7893"/>
                </a:lnTo>
                <a:lnTo>
                  <a:pt x="3129" y="7898"/>
                </a:lnTo>
                <a:cubicBezTo>
                  <a:pt x="3020" y="7904"/>
                  <a:pt x="2995" y="7901"/>
                  <a:pt x="2984" y="7869"/>
                </a:cubicBezTo>
                <a:cubicBezTo>
                  <a:pt x="2976" y="7848"/>
                  <a:pt x="2962" y="7814"/>
                  <a:pt x="2949" y="7793"/>
                </a:cubicBezTo>
                <a:cubicBezTo>
                  <a:pt x="2936" y="7773"/>
                  <a:pt x="2921" y="7735"/>
                  <a:pt x="2921" y="7706"/>
                </a:cubicBezTo>
                <a:cubicBezTo>
                  <a:pt x="2921" y="7677"/>
                  <a:pt x="2914" y="7643"/>
                  <a:pt x="2900" y="7636"/>
                </a:cubicBezTo>
                <a:cubicBezTo>
                  <a:pt x="2886" y="7629"/>
                  <a:pt x="2873" y="7583"/>
                  <a:pt x="2873" y="7531"/>
                </a:cubicBezTo>
                <a:cubicBezTo>
                  <a:pt x="2873" y="7452"/>
                  <a:pt x="2865" y="7438"/>
                  <a:pt x="2824" y="7438"/>
                </a:cubicBezTo>
                <a:cubicBezTo>
                  <a:pt x="2783" y="7438"/>
                  <a:pt x="2775" y="7454"/>
                  <a:pt x="2769" y="7537"/>
                </a:cubicBezTo>
                <a:cubicBezTo>
                  <a:pt x="2762" y="7619"/>
                  <a:pt x="2748" y="7643"/>
                  <a:pt x="2706" y="7648"/>
                </a:cubicBezTo>
                <a:cubicBezTo>
                  <a:pt x="2662" y="7653"/>
                  <a:pt x="2657" y="7665"/>
                  <a:pt x="2658" y="7770"/>
                </a:cubicBezTo>
                <a:lnTo>
                  <a:pt x="2658" y="7893"/>
                </a:lnTo>
                <a:lnTo>
                  <a:pt x="2345" y="7893"/>
                </a:lnTo>
                <a:lnTo>
                  <a:pt x="2033" y="7893"/>
                </a:lnTo>
                <a:lnTo>
                  <a:pt x="2012" y="7811"/>
                </a:lnTo>
                <a:cubicBezTo>
                  <a:pt x="2002" y="7764"/>
                  <a:pt x="1992" y="7582"/>
                  <a:pt x="1991" y="7409"/>
                </a:cubicBezTo>
                <a:lnTo>
                  <a:pt x="1991" y="7094"/>
                </a:lnTo>
                <a:lnTo>
                  <a:pt x="1769" y="7106"/>
                </a:lnTo>
                <a:cubicBezTo>
                  <a:pt x="1648" y="7113"/>
                  <a:pt x="1335" y="7127"/>
                  <a:pt x="1075" y="7135"/>
                </a:cubicBezTo>
                <a:lnTo>
                  <a:pt x="604" y="7147"/>
                </a:lnTo>
                <a:lnTo>
                  <a:pt x="604" y="7461"/>
                </a:lnTo>
                <a:cubicBezTo>
                  <a:pt x="604" y="7647"/>
                  <a:pt x="598" y="7780"/>
                  <a:pt x="583" y="7788"/>
                </a:cubicBezTo>
                <a:cubicBezTo>
                  <a:pt x="569" y="7795"/>
                  <a:pt x="555" y="7819"/>
                  <a:pt x="555" y="7840"/>
                </a:cubicBezTo>
                <a:cubicBezTo>
                  <a:pt x="555" y="7861"/>
                  <a:pt x="527" y="7891"/>
                  <a:pt x="493" y="7910"/>
                </a:cubicBezTo>
                <a:cubicBezTo>
                  <a:pt x="424" y="7948"/>
                  <a:pt x="267" y="7955"/>
                  <a:pt x="243" y="7922"/>
                </a:cubicBezTo>
                <a:cubicBezTo>
                  <a:pt x="234" y="7910"/>
                  <a:pt x="173" y="7904"/>
                  <a:pt x="111" y="7904"/>
                </a:cubicBezTo>
                <a:lnTo>
                  <a:pt x="0" y="7904"/>
                </a:lnTo>
                <a:lnTo>
                  <a:pt x="0" y="7986"/>
                </a:lnTo>
                <a:lnTo>
                  <a:pt x="0" y="8073"/>
                </a:lnTo>
                <a:lnTo>
                  <a:pt x="486" y="8079"/>
                </a:lnTo>
                <a:lnTo>
                  <a:pt x="971" y="8085"/>
                </a:lnTo>
                <a:lnTo>
                  <a:pt x="978" y="8184"/>
                </a:lnTo>
                <a:cubicBezTo>
                  <a:pt x="985" y="8275"/>
                  <a:pt x="992" y="8283"/>
                  <a:pt x="1048" y="8283"/>
                </a:cubicBezTo>
                <a:cubicBezTo>
                  <a:pt x="1103" y="8283"/>
                  <a:pt x="1110" y="8276"/>
                  <a:pt x="1110" y="8201"/>
                </a:cubicBezTo>
                <a:cubicBezTo>
                  <a:pt x="1110" y="8155"/>
                  <a:pt x="1123" y="8110"/>
                  <a:pt x="1138" y="8102"/>
                </a:cubicBezTo>
                <a:cubicBezTo>
                  <a:pt x="1184" y="8078"/>
                  <a:pt x="1235" y="8139"/>
                  <a:pt x="1235" y="8213"/>
                </a:cubicBezTo>
                <a:cubicBezTo>
                  <a:pt x="1235" y="8270"/>
                  <a:pt x="1245" y="8283"/>
                  <a:pt x="1284" y="8283"/>
                </a:cubicBezTo>
                <a:cubicBezTo>
                  <a:pt x="1324" y="8283"/>
                  <a:pt x="1333" y="8267"/>
                  <a:pt x="1339" y="8184"/>
                </a:cubicBezTo>
                <a:cubicBezTo>
                  <a:pt x="1346" y="8100"/>
                  <a:pt x="1359" y="8085"/>
                  <a:pt x="1402" y="8085"/>
                </a:cubicBezTo>
                <a:cubicBezTo>
                  <a:pt x="1444" y="8085"/>
                  <a:pt x="1451" y="8100"/>
                  <a:pt x="1457" y="8184"/>
                </a:cubicBezTo>
                <a:cubicBezTo>
                  <a:pt x="1464" y="8279"/>
                  <a:pt x="1471" y="8283"/>
                  <a:pt x="1540" y="8283"/>
                </a:cubicBezTo>
                <a:cubicBezTo>
                  <a:pt x="1609" y="8283"/>
                  <a:pt x="1609" y="8279"/>
                  <a:pt x="1617" y="8184"/>
                </a:cubicBezTo>
                <a:lnTo>
                  <a:pt x="1624" y="8085"/>
                </a:lnTo>
                <a:lnTo>
                  <a:pt x="2095" y="8085"/>
                </a:lnTo>
                <a:lnTo>
                  <a:pt x="2560" y="8085"/>
                </a:lnTo>
                <a:lnTo>
                  <a:pt x="2567" y="8807"/>
                </a:lnTo>
                <a:lnTo>
                  <a:pt x="2574" y="9536"/>
                </a:lnTo>
                <a:lnTo>
                  <a:pt x="3726" y="9542"/>
                </a:lnTo>
                <a:lnTo>
                  <a:pt x="4878" y="9548"/>
                </a:lnTo>
                <a:lnTo>
                  <a:pt x="4885" y="15241"/>
                </a:lnTo>
                <a:cubicBezTo>
                  <a:pt x="4889" y="18997"/>
                  <a:pt x="4896" y="20945"/>
                  <a:pt x="4913" y="20959"/>
                </a:cubicBezTo>
                <a:cubicBezTo>
                  <a:pt x="4926" y="20970"/>
                  <a:pt x="4940" y="21002"/>
                  <a:pt x="4940" y="21029"/>
                </a:cubicBezTo>
                <a:cubicBezTo>
                  <a:pt x="4940" y="21075"/>
                  <a:pt x="4949" y="21075"/>
                  <a:pt x="5225" y="21081"/>
                </a:cubicBezTo>
                <a:cubicBezTo>
                  <a:pt x="5456" y="21086"/>
                  <a:pt x="5507" y="21096"/>
                  <a:pt x="5509" y="21122"/>
                </a:cubicBezTo>
                <a:cubicBezTo>
                  <a:pt x="5511" y="21139"/>
                  <a:pt x="5513" y="21163"/>
                  <a:pt x="5516" y="21174"/>
                </a:cubicBezTo>
                <a:cubicBezTo>
                  <a:pt x="5520" y="21186"/>
                  <a:pt x="5526" y="21213"/>
                  <a:pt x="5523" y="21238"/>
                </a:cubicBezTo>
                <a:cubicBezTo>
                  <a:pt x="5521" y="21263"/>
                  <a:pt x="5529" y="21295"/>
                  <a:pt x="5544" y="21302"/>
                </a:cubicBezTo>
                <a:cubicBezTo>
                  <a:pt x="5559" y="21310"/>
                  <a:pt x="5572" y="21332"/>
                  <a:pt x="5572" y="21355"/>
                </a:cubicBezTo>
                <a:cubicBezTo>
                  <a:pt x="5572" y="21394"/>
                  <a:pt x="5592" y="21396"/>
                  <a:pt x="6023" y="21396"/>
                </a:cubicBezTo>
                <a:cubicBezTo>
                  <a:pt x="6472" y="21396"/>
                  <a:pt x="6473" y="21396"/>
                  <a:pt x="6481" y="21349"/>
                </a:cubicBezTo>
                <a:cubicBezTo>
                  <a:pt x="6485" y="21323"/>
                  <a:pt x="6508" y="21302"/>
                  <a:pt x="6529" y="21302"/>
                </a:cubicBezTo>
                <a:cubicBezTo>
                  <a:pt x="6550" y="21302"/>
                  <a:pt x="6573" y="21323"/>
                  <a:pt x="6578" y="21349"/>
                </a:cubicBezTo>
                <a:cubicBezTo>
                  <a:pt x="6586" y="21396"/>
                  <a:pt x="6587" y="21396"/>
                  <a:pt x="6904" y="21396"/>
                </a:cubicBezTo>
                <a:cubicBezTo>
                  <a:pt x="7221" y="21396"/>
                  <a:pt x="7229" y="21396"/>
                  <a:pt x="7237" y="21349"/>
                </a:cubicBezTo>
                <a:cubicBezTo>
                  <a:pt x="7243" y="21314"/>
                  <a:pt x="7267" y="21302"/>
                  <a:pt x="7313" y="21302"/>
                </a:cubicBezTo>
                <a:cubicBezTo>
                  <a:pt x="7359" y="21302"/>
                  <a:pt x="7377" y="21314"/>
                  <a:pt x="7383" y="21349"/>
                </a:cubicBezTo>
                <a:cubicBezTo>
                  <a:pt x="7391" y="21396"/>
                  <a:pt x="7397" y="21396"/>
                  <a:pt x="7716" y="21396"/>
                </a:cubicBezTo>
                <a:cubicBezTo>
                  <a:pt x="8022" y="21396"/>
                  <a:pt x="8042" y="21393"/>
                  <a:pt x="8042" y="21355"/>
                </a:cubicBezTo>
                <a:cubicBezTo>
                  <a:pt x="8042" y="21290"/>
                  <a:pt x="8086" y="21285"/>
                  <a:pt x="8132" y="21343"/>
                </a:cubicBezTo>
                <a:lnTo>
                  <a:pt x="8174" y="21396"/>
                </a:lnTo>
                <a:lnTo>
                  <a:pt x="8951" y="21396"/>
                </a:lnTo>
                <a:lnTo>
                  <a:pt x="9735" y="21396"/>
                </a:lnTo>
                <a:lnTo>
                  <a:pt x="9756" y="21337"/>
                </a:lnTo>
                <a:cubicBezTo>
                  <a:pt x="9781" y="21281"/>
                  <a:pt x="9783" y="21280"/>
                  <a:pt x="9818" y="21320"/>
                </a:cubicBezTo>
                <a:cubicBezTo>
                  <a:pt x="9838" y="21343"/>
                  <a:pt x="9853" y="21381"/>
                  <a:pt x="9853" y="21407"/>
                </a:cubicBezTo>
                <a:cubicBezTo>
                  <a:pt x="9853" y="21434"/>
                  <a:pt x="9867" y="21464"/>
                  <a:pt x="9881" y="21471"/>
                </a:cubicBezTo>
                <a:cubicBezTo>
                  <a:pt x="9894" y="21479"/>
                  <a:pt x="9908" y="21507"/>
                  <a:pt x="9908" y="21536"/>
                </a:cubicBezTo>
                <a:lnTo>
                  <a:pt x="9908" y="21588"/>
                </a:lnTo>
                <a:lnTo>
                  <a:pt x="11338" y="21588"/>
                </a:lnTo>
                <a:lnTo>
                  <a:pt x="11365" y="21448"/>
                </a:lnTo>
                <a:cubicBezTo>
                  <a:pt x="11390" y="21345"/>
                  <a:pt x="11415" y="21304"/>
                  <a:pt x="11449" y="21297"/>
                </a:cubicBezTo>
                <a:cubicBezTo>
                  <a:pt x="11483" y="21289"/>
                  <a:pt x="11492" y="21260"/>
                  <a:pt x="11497" y="21186"/>
                </a:cubicBezTo>
                <a:lnTo>
                  <a:pt x="11504" y="21087"/>
                </a:lnTo>
                <a:lnTo>
                  <a:pt x="11796" y="21081"/>
                </a:lnTo>
                <a:cubicBezTo>
                  <a:pt x="11955" y="21078"/>
                  <a:pt x="12095" y="21069"/>
                  <a:pt x="12108" y="21058"/>
                </a:cubicBezTo>
                <a:cubicBezTo>
                  <a:pt x="12121" y="21046"/>
                  <a:pt x="12169" y="21034"/>
                  <a:pt x="12212" y="21034"/>
                </a:cubicBezTo>
                <a:cubicBezTo>
                  <a:pt x="12255" y="21034"/>
                  <a:pt x="12303" y="21046"/>
                  <a:pt x="12316" y="21058"/>
                </a:cubicBezTo>
                <a:cubicBezTo>
                  <a:pt x="12329" y="21069"/>
                  <a:pt x="12469" y="21078"/>
                  <a:pt x="12628" y="21081"/>
                </a:cubicBezTo>
                <a:lnTo>
                  <a:pt x="12920" y="21087"/>
                </a:lnTo>
                <a:lnTo>
                  <a:pt x="12927" y="21151"/>
                </a:lnTo>
                <a:cubicBezTo>
                  <a:pt x="12930" y="21186"/>
                  <a:pt x="12940" y="21259"/>
                  <a:pt x="12948" y="21308"/>
                </a:cubicBezTo>
                <a:lnTo>
                  <a:pt x="12961" y="21396"/>
                </a:lnTo>
                <a:lnTo>
                  <a:pt x="13412" y="21396"/>
                </a:lnTo>
                <a:cubicBezTo>
                  <a:pt x="13860" y="21396"/>
                  <a:pt x="13862" y="21396"/>
                  <a:pt x="13870" y="21349"/>
                </a:cubicBezTo>
                <a:cubicBezTo>
                  <a:pt x="13875" y="21323"/>
                  <a:pt x="13891" y="21302"/>
                  <a:pt x="13912" y="21302"/>
                </a:cubicBezTo>
                <a:cubicBezTo>
                  <a:pt x="13933" y="21302"/>
                  <a:pt x="13956" y="21323"/>
                  <a:pt x="13961" y="21349"/>
                </a:cubicBezTo>
                <a:cubicBezTo>
                  <a:pt x="13968" y="21396"/>
                  <a:pt x="13977" y="21396"/>
                  <a:pt x="14294" y="21396"/>
                </a:cubicBezTo>
                <a:cubicBezTo>
                  <a:pt x="14611" y="21396"/>
                  <a:pt x="14619" y="21396"/>
                  <a:pt x="14627" y="21349"/>
                </a:cubicBezTo>
                <a:cubicBezTo>
                  <a:pt x="14632" y="21318"/>
                  <a:pt x="14649" y="21302"/>
                  <a:pt x="14682" y="21302"/>
                </a:cubicBezTo>
                <a:cubicBezTo>
                  <a:pt x="14715" y="21302"/>
                  <a:pt x="14739" y="21318"/>
                  <a:pt x="14745" y="21349"/>
                </a:cubicBezTo>
                <a:cubicBezTo>
                  <a:pt x="14753" y="21396"/>
                  <a:pt x="14758" y="21396"/>
                  <a:pt x="15092" y="21396"/>
                </a:cubicBezTo>
                <a:cubicBezTo>
                  <a:pt x="15426" y="21396"/>
                  <a:pt x="15432" y="21394"/>
                  <a:pt x="15425" y="21349"/>
                </a:cubicBezTo>
                <a:cubicBezTo>
                  <a:pt x="15413" y="21283"/>
                  <a:pt x="15472" y="21279"/>
                  <a:pt x="15501" y="21343"/>
                </a:cubicBezTo>
                <a:lnTo>
                  <a:pt x="15529" y="21396"/>
                </a:lnTo>
                <a:lnTo>
                  <a:pt x="16306" y="21396"/>
                </a:lnTo>
                <a:lnTo>
                  <a:pt x="17083" y="21396"/>
                </a:lnTo>
                <a:lnTo>
                  <a:pt x="17125" y="21343"/>
                </a:lnTo>
                <a:cubicBezTo>
                  <a:pt x="17148" y="21313"/>
                  <a:pt x="17179" y="21292"/>
                  <a:pt x="17194" y="21297"/>
                </a:cubicBezTo>
                <a:cubicBezTo>
                  <a:pt x="17225" y="21305"/>
                  <a:pt x="17291" y="21469"/>
                  <a:pt x="17291" y="21541"/>
                </a:cubicBezTo>
                <a:lnTo>
                  <a:pt x="17291" y="21588"/>
                </a:lnTo>
                <a:lnTo>
                  <a:pt x="18720" y="21588"/>
                </a:lnTo>
                <a:lnTo>
                  <a:pt x="18755" y="21448"/>
                </a:lnTo>
                <a:cubicBezTo>
                  <a:pt x="18780" y="21345"/>
                  <a:pt x="18798" y="21304"/>
                  <a:pt x="18831" y="21297"/>
                </a:cubicBezTo>
                <a:cubicBezTo>
                  <a:pt x="18866" y="21289"/>
                  <a:pt x="18881" y="21260"/>
                  <a:pt x="18887" y="21186"/>
                </a:cubicBezTo>
                <a:lnTo>
                  <a:pt x="18894" y="21087"/>
                </a:lnTo>
                <a:lnTo>
                  <a:pt x="19192" y="21081"/>
                </a:lnTo>
                <a:lnTo>
                  <a:pt x="19484" y="21075"/>
                </a:lnTo>
                <a:lnTo>
                  <a:pt x="19484" y="15172"/>
                </a:lnTo>
                <a:cubicBezTo>
                  <a:pt x="19484" y="11256"/>
                  <a:pt x="19480" y="9259"/>
                  <a:pt x="19463" y="9250"/>
                </a:cubicBezTo>
                <a:cubicBezTo>
                  <a:pt x="19449" y="9243"/>
                  <a:pt x="19435" y="9149"/>
                  <a:pt x="19435" y="9041"/>
                </a:cubicBezTo>
                <a:lnTo>
                  <a:pt x="19435" y="8842"/>
                </a:lnTo>
                <a:lnTo>
                  <a:pt x="19276" y="8819"/>
                </a:lnTo>
                <a:cubicBezTo>
                  <a:pt x="19187" y="8805"/>
                  <a:pt x="19074" y="8796"/>
                  <a:pt x="19026" y="8796"/>
                </a:cubicBezTo>
                <a:cubicBezTo>
                  <a:pt x="18977" y="8796"/>
                  <a:pt x="18923" y="8782"/>
                  <a:pt x="18908" y="8767"/>
                </a:cubicBezTo>
                <a:cubicBezTo>
                  <a:pt x="18875" y="8733"/>
                  <a:pt x="18893" y="8708"/>
                  <a:pt x="18956" y="8708"/>
                </a:cubicBezTo>
                <a:cubicBezTo>
                  <a:pt x="18998" y="8708"/>
                  <a:pt x="19006" y="8679"/>
                  <a:pt x="19012" y="8394"/>
                </a:cubicBezTo>
                <a:lnTo>
                  <a:pt x="19019" y="8085"/>
                </a:lnTo>
                <a:lnTo>
                  <a:pt x="20309" y="8079"/>
                </a:lnTo>
                <a:lnTo>
                  <a:pt x="21600" y="8073"/>
                </a:lnTo>
                <a:lnTo>
                  <a:pt x="21600" y="7986"/>
                </a:lnTo>
                <a:lnTo>
                  <a:pt x="21600" y="7904"/>
                </a:lnTo>
                <a:lnTo>
                  <a:pt x="20760" y="7904"/>
                </a:lnTo>
                <a:cubicBezTo>
                  <a:pt x="20221" y="7904"/>
                  <a:pt x="19917" y="7914"/>
                  <a:pt x="19900" y="7927"/>
                </a:cubicBezTo>
                <a:cubicBezTo>
                  <a:pt x="19884" y="7941"/>
                  <a:pt x="19705" y="7943"/>
                  <a:pt x="19421" y="7939"/>
                </a:cubicBezTo>
                <a:lnTo>
                  <a:pt x="18970" y="7933"/>
                </a:lnTo>
                <a:lnTo>
                  <a:pt x="18942" y="7869"/>
                </a:lnTo>
                <a:cubicBezTo>
                  <a:pt x="18928" y="7834"/>
                  <a:pt x="18905" y="7803"/>
                  <a:pt x="18887" y="7793"/>
                </a:cubicBezTo>
                <a:cubicBezTo>
                  <a:pt x="18866" y="7782"/>
                  <a:pt x="18852" y="7720"/>
                  <a:pt x="18852" y="7607"/>
                </a:cubicBezTo>
                <a:cubicBezTo>
                  <a:pt x="18852" y="7453"/>
                  <a:pt x="18850" y="7438"/>
                  <a:pt x="18804" y="7438"/>
                </a:cubicBezTo>
                <a:cubicBezTo>
                  <a:pt x="18757" y="7438"/>
                  <a:pt x="18755" y="7450"/>
                  <a:pt x="18755" y="7607"/>
                </a:cubicBezTo>
                <a:cubicBezTo>
                  <a:pt x="18755" y="7759"/>
                  <a:pt x="18750" y="7784"/>
                  <a:pt x="18707" y="7793"/>
                </a:cubicBezTo>
                <a:cubicBezTo>
                  <a:pt x="18680" y="7799"/>
                  <a:pt x="18655" y="7821"/>
                  <a:pt x="18651" y="7846"/>
                </a:cubicBezTo>
                <a:cubicBezTo>
                  <a:pt x="18646" y="7876"/>
                  <a:pt x="18617" y="7894"/>
                  <a:pt x="18575" y="7898"/>
                </a:cubicBezTo>
                <a:cubicBezTo>
                  <a:pt x="18540" y="7902"/>
                  <a:pt x="18505" y="7917"/>
                  <a:pt x="18491" y="7927"/>
                </a:cubicBezTo>
                <a:cubicBezTo>
                  <a:pt x="18456" y="7956"/>
                  <a:pt x="18394" y="7948"/>
                  <a:pt x="18304" y="7910"/>
                </a:cubicBezTo>
                <a:cubicBezTo>
                  <a:pt x="18239" y="7882"/>
                  <a:pt x="18228" y="7870"/>
                  <a:pt x="18228" y="7811"/>
                </a:cubicBezTo>
                <a:cubicBezTo>
                  <a:pt x="18228" y="7772"/>
                  <a:pt x="18214" y="7731"/>
                  <a:pt x="18200" y="7724"/>
                </a:cubicBezTo>
                <a:cubicBezTo>
                  <a:pt x="18186" y="7716"/>
                  <a:pt x="18172" y="7614"/>
                  <a:pt x="18172" y="7490"/>
                </a:cubicBezTo>
                <a:cubicBezTo>
                  <a:pt x="18172" y="7367"/>
                  <a:pt x="18186" y="7265"/>
                  <a:pt x="18200" y="7257"/>
                </a:cubicBezTo>
                <a:cubicBezTo>
                  <a:pt x="18214" y="7250"/>
                  <a:pt x="18228" y="7210"/>
                  <a:pt x="18228" y="7170"/>
                </a:cubicBezTo>
                <a:lnTo>
                  <a:pt x="18228" y="7100"/>
                </a:lnTo>
                <a:lnTo>
                  <a:pt x="17943" y="7100"/>
                </a:lnTo>
                <a:cubicBezTo>
                  <a:pt x="17755" y="7100"/>
                  <a:pt x="17644" y="7088"/>
                  <a:pt x="17624" y="7071"/>
                </a:cubicBezTo>
                <a:cubicBezTo>
                  <a:pt x="17602" y="7052"/>
                  <a:pt x="17596" y="6843"/>
                  <a:pt x="17596" y="6249"/>
                </a:cubicBezTo>
                <a:cubicBezTo>
                  <a:pt x="17596" y="5739"/>
                  <a:pt x="17585" y="5442"/>
                  <a:pt x="17569" y="5433"/>
                </a:cubicBezTo>
                <a:cubicBezTo>
                  <a:pt x="17552" y="5425"/>
                  <a:pt x="17548" y="5023"/>
                  <a:pt x="17548" y="4291"/>
                </a:cubicBezTo>
                <a:lnTo>
                  <a:pt x="17548" y="3160"/>
                </a:lnTo>
                <a:lnTo>
                  <a:pt x="17423" y="3154"/>
                </a:lnTo>
                <a:cubicBezTo>
                  <a:pt x="17266" y="3151"/>
                  <a:pt x="17154" y="3134"/>
                  <a:pt x="17152" y="3108"/>
                </a:cubicBezTo>
                <a:cubicBezTo>
                  <a:pt x="17152" y="3096"/>
                  <a:pt x="17182" y="3083"/>
                  <a:pt x="17215" y="3079"/>
                </a:cubicBezTo>
                <a:cubicBezTo>
                  <a:pt x="17266" y="3073"/>
                  <a:pt x="17268" y="3064"/>
                  <a:pt x="17249" y="3015"/>
                </a:cubicBezTo>
                <a:cubicBezTo>
                  <a:pt x="17238" y="2983"/>
                  <a:pt x="17229" y="2702"/>
                  <a:pt x="17229" y="2391"/>
                </a:cubicBezTo>
                <a:cubicBezTo>
                  <a:pt x="17229" y="1881"/>
                  <a:pt x="17225" y="1828"/>
                  <a:pt x="17187" y="1820"/>
                </a:cubicBezTo>
                <a:cubicBezTo>
                  <a:pt x="17129" y="1807"/>
                  <a:pt x="17119" y="1646"/>
                  <a:pt x="17104" y="771"/>
                </a:cubicBezTo>
                <a:lnTo>
                  <a:pt x="17090" y="42"/>
                </a:lnTo>
                <a:lnTo>
                  <a:pt x="15945" y="42"/>
                </a:lnTo>
                <a:cubicBezTo>
                  <a:pt x="15209" y="42"/>
                  <a:pt x="14796" y="39"/>
                  <a:pt x="14786" y="25"/>
                </a:cubicBezTo>
                <a:cubicBezTo>
                  <a:pt x="14772" y="6"/>
                  <a:pt x="14742" y="-3"/>
                  <a:pt x="14717" y="2"/>
                </a:cubicBezTo>
                <a:close/>
              </a:path>
            </a:pathLst>
          </a:custGeom>
          <a:ln w="12700">
            <a:miter lim="400000"/>
          </a:ln>
        </p:spPr>
      </p:pic>
      <p:pic>
        <p:nvPicPr>
          <p:cNvPr id="10" name="pasted-movie.png" descr="pasted-movie.png">
            <a:extLst>
              <a:ext uri="{FF2B5EF4-FFF2-40B4-BE49-F238E27FC236}">
                <a16:creationId xmlns:a16="http://schemas.microsoft.com/office/drawing/2014/main" id="{774D7532-A3CA-9A6D-D0B9-32321424AE7D}"/>
              </a:ext>
            </a:extLst>
          </p:cNvPr>
          <p:cNvPicPr>
            <a:picLocks noChangeAspect="1"/>
          </p:cNvPicPr>
          <p:nvPr/>
        </p:nvPicPr>
        <p:blipFill>
          <a:blip r:embed="rId4"/>
          <a:srcRect l="3888" t="6566" r="900" b="1617"/>
          <a:stretch>
            <a:fillRect/>
          </a:stretch>
        </p:blipFill>
        <p:spPr>
          <a:xfrm>
            <a:off x="2156936" y="3788355"/>
            <a:ext cx="868692" cy="1033666"/>
          </a:xfrm>
          <a:custGeom>
            <a:avLst/>
            <a:gdLst/>
            <a:ahLst/>
            <a:cxnLst>
              <a:cxn ang="0">
                <a:pos x="wd2" y="hd2"/>
              </a:cxn>
              <a:cxn ang="5400000">
                <a:pos x="wd2" y="hd2"/>
              </a:cxn>
              <a:cxn ang="10800000">
                <a:pos x="wd2" y="hd2"/>
              </a:cxn>
              <a:cxn ang="16200000">
                <a:pos x="wd2" y="hd2"/>
              </a:cxn>
            </a:cxnLst>
            <a:rect l="0" t="0" r="r" b="b"/>
            <a:pathLst>
              <a:path w="21600" h="21588" extrusionOk="0">
                <a:moveTo>
                  <a:pt x="14717" y="2"/>
                </a:moveTo>
                <a:cubicBezTo>
                  <a:pt x="14692" y="6"/>
                  <a:pt x="14668" y="20"/>
                  <a:pt x="14668" y="42"/>
                </a:cubicBezTo>
                <a:cubicBezTo>
                  <a:pt x="14668" y="65"/>
                  <a:pt x="14665" y="90"/>
                  <a:pt x="14654" y="95"/>
                </a:cubicBezTo>
                <a:cubicBezTo>
                  <a:pt x="14620" y="112"/>
                  <a:pt x="14523" y="69"/>
                  <a:pt x="14523" y="37"/>
                </a:cubicBezTo>
                <a:cubicBezTo>
                  <a:pt x="14523" y="1"/>
                  <a:pt x="14429" y="-9"/>
                  <a:pt x="14405" y="25"/>
                </a:cubicBezTo>
                <a:cubicBezTo>
                  <a:pt x="14383" y="54"/>
                  <a:pt x="12157" y="54"/>
                  <a:pt x="12136" y="25"/>
                </a:cubicBezTo>
                <a:cubicBezTo>
                  <a:pt x="12109" y="-12"/>
                  <a:pt x="12031" y="-2"/>
                  <a:pt x="12018" y="42"/>
                </a:cubicBezTo>
                <a:cubicBezTo>
                  <a:pt x="12000" y="99"/>
                  <a:pt x="11897" y="99"/>
                  <a:pt x="11879" y="42"/>
                </a:cubicBezTo>
                <a:cubicBezTo>
                  <a:pt x="11865" y="-3"/>
                  <a:pt x="11797" y="-11"/>
                  <a:pt x="11754" y="25"/>
                </a:cubicBezTo>
                <a:cubicBezTo>
                  <a:pt x="11724" y="50"/>
                  <a:pt x="9582" y="39"/>
                  <a:pt x="9478" y="13"/>
                </a:cubicBezTo>
                <a:cubicBezTo>
                  <a:pt x="9424" y="0"/>
                  <a:pt x="9406" y="6"/>
                  <a:pt x="9395" y="42"/>
                </a:cubicBezTo>
                <a:cubicBezTo>
                  <a:pt x="9377" y="101"/>
                  <a:pt x="9274" y="100"/>
                  <a:pt x="9256" y="42"/>
                </a:cubicBezTo>
                <a:cubicBezTo>
                  <a:pt x="9242" y="-2"/>
                  <a:pt x="9165" y="-12"/>
                  <a:pt x="9138" y="25"/>
                </a:cubicBezTo>
                <a:cubicBezTo>
                  <a:pt x="9128" y="39"/>
                  <a:pt x="8716" y="42"/>
                  <a:pt x="7979" y="42"/>
                </a:cubicBezTo>
                <a:lnTo>
                  <a:pt x="6828" y="42"/>
                </a:lnTo>
                <a:lnTo>
                  <a:pt x="6828" y="823"/>
                </a:lnTo>
                <a:cubicBezTo>
                  <a:pt x="6828" y="1277"/>
                  <a:pt x="6821" y="1610"/>
                  <a:pt x="6807" y="1622"/>
                </a:cubicBezTo>
                <a:cubicBezTo>
                  <a:pt x="6794" y="1633"/>
                  <a:pt x="6783" y="1680"/>
                  <a:pt x="6779" y="1727"/>
                </a:cubicBezTo>
                <a:cubicBezTo>
                  <a:pt x="6773" y="1796"/>
                  <a:pt x="6756" y="1814"/>
                  <a:pt x="6710" y="1820"/>
                </a:cubicBezTo>
                <a:lnTo>
                  <a:pt x="6654" y="1826"/>
                </a:lnTo>
                <a:lnTo>
                  <a:pt x="6654" y="2449"/>
                </a:lnTo>
                <a:lnTo>
                  <a:pt x="6654" y="3073"/>
                </a:lnTo>
                <a:lnTo>
                  <a:pt x="6710" y="3079"/>
                </a:lnTo>
                <a:cubicBezTo>
                  <a:pt x="6834" y="3094"/>
                  <a:pt x="6753" y="3126"/>
                  <a:pt x="6557" y="3143"/>
                </a:cubicBezTo>
                <a:lnTo>
                  <a:pt x="6356" y="3166"/>
                </a:lnTo>
                <a:lnTo>
                  <a:pt x="6356" y="5054"/>
                </a:lnTo>
                <a:lnTo>
                  <a:pt x="6356" y="6948"/>
                </a:lnTo>
                <a:lnTo>
                  <a:pt x="6474" y="6954"/>
                </a:lnTo>
                <a:cubicBezTo>
                  <a:pt x="6540" y="6960"/>
                  <a:pt x="6633" y="6973"/>
                  <a:pt x="6682" y="6983"/>
                </a:cubicBezTo>
                <a:lnTo>
                  <a:pt x="6765" y="7007"/>
                </a:lnTo>
                <a:lnTo>
                  <a:pt x="6772" y="7269"/>
                </a:lnTo>
                <a:cubicBezTo>
                  <a:pt x="6780" y="7560"/>
                  <a:pt x="6763" y="7648"/>
                  <a:pt x="6682" y="7648"/>
                </a:cubicBezTo>
                <a:cubicBezTo>
                  <a:pt x="6633" y="7648"/>
                  <a:pt x="6608" y="7654"/>
                  <a:pt x="6488" y="7706"/>
                </a:cubicBezTo>
                <a:cubicBezTo>
                  <a:pt x="6452" y="7721"/>
                  <a:pt x="6428" y="7726"/>
                  <a:pt x="6411" y="7712"/>
                </a:cubicBezTo>
                <a:cubicBezTo>
                  <a:pt x="6394" y="7698"/>
                  <a:pt x="6353" y="7698"/>
                  <a:pt x="6293" y="7712"/>
                </a:cubicBezTo>
                <a:cubicBezTo>
                  <a:pt x="6196" y="7735"/>
                  <a:pt x="6175" y="7722"/>
                  <a:pt x="6196" y="7677"/>
                </a:cubicBezTo>
                <a:cubicBezTo>
                  <a:pt x="6204" y="7660"/>
                  <a:pt x="6190" y="7648"/>
                  <a:pt x="6168" y="7648"/>
                </a:cubicBezTo>
                <a:cubicBezTo>
                  <a:pt x="6148" y="7648"/>
                  <a:pt x="6127" y="7671"/>
                  <a:pt x="6120" y="7694"/>
                </a:cubicBezTo>
                <a:cubicBezTo>
                  <a:pt x="6102" y="7753"/>
                  <a:pt x="5972" y="7753"/>
                  <a:pt x="5953" y="7694"/>
                </a:cubicBezTo>
                <a:cubicBezTo>
                  <a:pt x="5939" y="7649"/>
                  <a:pt x="5890" y="7635"/>
                  <a:pt x="5863" y="7671"/>
                </a:cubicBezTo>
                <a:cubicBezTo>
                  <a:pt x="5824" y="7725"/>
                  <a:pt x="5801" y="7651"/>
                  <a:pt x="5801" y="7473"/>
                </a:cubicBezTo>
                <a:cubicBezTo>
                  <a:pt x="5801" y="7367"/>
                  <a:pt x="5783" y="7249"/>
                  <a:pt x="5766" y="7211"/>
                </a:cubicBezTo>
                <a:lnTo>
                  <a:pt x="5738" y="7141"/>
                </a:lnTo>
                <a:lnTo>
                  <a:pt x="5488" y="7141"/>
                </a:lnTo>
                <a:cubicBezTo>
                  <a:pt x="5352" y="7141"/>
                  <a:pt x="5240" y="7129"/>
                  <a:pt x="5232" y="7117"/>
                </a:cubicBezTo>
                <a:cubicBezTo>
                  <a:pt x="5223" y="7106"/>
                  <a:pt x="5182" y="7100"/>
                  <a:pt x="5142" y="7100"/>
                </a:cubicBezTo>
                <a:lnTo>
                  <a:pt x="5065" y="7100"/>
                </a:lnTo>
                <a:lnTo>
                  <a:pt x="5065" y="7368"/>
                </a:lnTo>
                <a:cubicBezTo>
                  <a:pt x="5065" y="7577"/>
                  <a:pt x="5060" y="7651"/>
                  <a:pt x="5031" y="7683"/>
                </a:cubicBezTo>
                <a:cubicBezTo>
                  <a:pt x="4995" y="7722"/>
                  <a:pt x="4987" y="7724"/>
                  <a:pt x="4954" y="7689"/>
                </a:cubicBezTo>
                <a:cubicBezTo>
                  <a:pt x="4909" y="7640"/>
                  <a:pt x="4873" y="7642"/>
                  <a:pt x="4857" y="7694"/>
                </a:cubicBezTo>
                <a:cubicBezTo>
                  <a:pt x="4839" y="7751"/>
                  <a:pt x="4736" y="7751"/>
                  <a:pt x="4718" y="7694"/>
                </a:cubicBezTo>
                <a:cubicBezTo>
                  <a:pt x="4711" y="7671"/>
                  <a:pt x="4686" y="7648"/>
                  <a:pt x="4663" y="7648"/>
                </a:cubicBezTo>
                <a:cubicBezTo>
                  <a:pt x="4629" y="7648"/>
                  <a:pt x="4628" y="7671"/>
                  <a:pt x="4628" y="7770"/>
                </a:cubicBezTo>
                <a:lnTo>
                  <a:pt x="4628" y="7893"/>
                </a:lnTo>
                <a:lnTo>
                  <a:pt x="4357" y="7898"/>
                </a:lnTo>
                <a:cubicBezTo>
                  <a:pt x="4173" y="7901"/>
                  <a:pt x="4079" y="7892"/>
                  <a:pt x="4066" y="7875"/>
                </a:cubicBezTo>
                <a:cubicBezTo>
                  <a:pt x="4055" y="7861"/>
                  <a:pt x="4041" y="7735"/>
                  <a:pt x="4031" y="7595"/>
                </a:cubicBezTo>
                <a:cubicBezTo>
                  <a:pt x="4022" y="7455"/>
                  <a:pt x="4006" y="7295"/>
                  <a:pt x="3997" y="7234"/>
                </a:cubicBezTo>
                <a:lnTo>
                  <a:pt x="3976" y="7117"/>
                </a:lnTo>
                <a:lnTo>
                  <a:pt x="3677" y="7117"/>
                </a:lnTo>
                <a:cubicBezTo>
                  <a:pt x="3506" y="7117"/>
                  <a:pt x="3374" y="7112"/>
                  <a:pt x="3365" y="7100"/>
                </a:cubicBezTo>
                <a:cubicBezTo>
                  <a:pt x="3319" y="7038"/>
                  <a:pt x="3299" y="7099"/>
                  <a:pt x="3296" y="7345"/>
                </a:cubicBezTo>
                <a:cubicBezTo>
                  <a:pt x="3294" y="7493"/>
                  <a:pt x="3291" y="7677"/>
                  <a:pt x="3282" y="7753"/>
                </a:cubicBezTo>
                <a:lnTo>
                  <a:pt x="3261" y="7893"/>
                </a:lnTo>
                <a:lnTo>
                  <a:pt x="3129" y="7898"/>
                </a:lnTo>
                <a:cubicBezTo>
                  <a:pt x="3020" y="7904"/>
                  <a:pt x="2995" y="7901"/>
                  <a:pt x="2984" y="7869"/>
                </a:cubicBezTo>
                <a:cubicBezTo>
                  <a:pt x="2976" y="7848"/>
                  <a:pt x="2962" y="7814"/>
                  <a:pt x="2949" y="7793"/>
                </a:cubicBezTo>
                <a:cubicBezTo>
                  <a:pt x="2936" y="7773"/>
                  <a:pt x="2921" y="7735"/>
                  <a:pt x="2921" y="7706"/>
                </a:cubicBezTo>
                <a:cubicBezTo>
                  <a:pt x="2921" y="7677"/>
                  <a:pt x="2914" y="7643"/>
                  <a:pt x="2900" y="7636"/>
                </a:cubicBezTo>
                <a:cubicBezTo>
                  <a:pt x="2886" y="7629"/>
                  <a:pt x="2873" y="7583"/>
                  <a:pt x="2873" y="7531"/>
                </a:cubicBezTo>
                <a:cubicBezTo>
                  <a:pt x="2873" y="7452"/>
                  <a:pt x="2865" y="7438"/>
                  <a:pt x="2824" y="7438"/>
                </a:cubicBezTo>
                <a:cubicBezTo>
                  <a:pt x="2783" y="7438"/>
                  <a:pt x="2775" y="7454"/>
                  <a:pt x="2769" y="7537"/>
                </a:cubicBezTo>
                <a:cubicBezTo>
                  <a:pt x="2762" y="7619"/>
                  <a:pt x="2748" y="7643"/>
                  <a:pt x="2706" y="7648"/>
                </a:cubicBezTo>
                <a:cubicBezTo>
                  <a:pt x="2662" y="7653"/>
                  <a:pt x="2657" y="7665"/>
                  <a:pt x="2658" y="7770"/>
                </a:cubicBezTo>
                <a:lnTo>
                  <a:pt x="2658" y="7893"/>
                </a:lnTo>
                <a:lnTo>
                  <a:pt x="2345" y="7893"/>
                </a:lnTo>
                <a:lnTo>
                  <a:pt x="2033" y="7893"/>
                </a:lnTo>
                <a:lnTo>
                  <a:pt x="2012" y="7811"/>
                </a:lnTo>
                <a:cubicBezTo>
                  <a:pt x="2002" y="7764"/>
                  <a:pt x="1992" y="7582"/>
                  <a:pt x="1991" y="7409"/>
                </a:cubicBezTo>
                <a:lnTo>
                  <a:pt x="1991" y="7094"/>
                </a:lnTo>
                <a:lnTo>
                  <a:pt x="1769" y="7106"/>
                </a:lnTo>
                <a:cubicBezTo>
                  <a:pt x="1648" y="7113"/>
                  <a:pt x="1335" y="7127"/>
                  <a:pt x="1075" y="7135"/>
                </a:cubicBezTo>
                <a:lnTo>
                  <a:pt x="604" y="7147"/>
                </a:lnTo>
                <a:lnTo>
                  <a:pt x="604" y="7461"/>
                </a:lnTo>
                <a:cubicBezTo>
                  <a:pt x="604" y="7647"/>
                  <a:pt x="598" y="7780"/>
                  <a:pt x="583" y="7788"/>
                </a:cubicBezTo>
                <a:cubicBezTo>
                  <a:pt x="569" y="7795"/>
                  <a:pt x="555" y="7819"/>
                  <a:pt x="555" y="7840"/>
                </a:cubicBezTo>
                <a:cubicBezTo>
                  <a:pt x="555" y="7861"/>
                  <a:pt x="527" y="7891"/>
                  <a:pt x="493" y="7910"/>
                </a:cubicBezTo>
                <a:cubicBezTo>
                  <a:pt x="424" y="7948"/>
                  <a:pt x="267" y="7955"/>
                  <a:pt x="243" y="7922"/>
                </a:cubicBezTo>
                <a:cubicBezTo>
                  <a:pt x="234" y="7910"/>
                  <a:pt x="173" y="7904"/>
                  <a:pt x="111" y="7904"/>
                </a:cubicBezTo>
                <a:lnTo>
                  <a:pt x="0" y="7904"/>
                </a:lnTo>
                <a:lnTo>
                  <a:pt x="0" y="7986"/>
                </a:lnTo>
                <a:lnTo>
                  <a:pt x="0" y="8073"/>
                </a:lnTo>
                <a:lnTo>
                  <a:pt x="486" y="8079"/>
                </a:lnTo>
                <a:lnTo>
                  <a:pt x="971" y="8085"/>
                </a:lnTo>
                <a:lnTo>
                  <a:pt x="978" y="8184"/>
                </a:lnTo>
                <a:cubicBezTo>
                  <a:pt x="985" y="8275"/>
                  <a:pt x="992" y="8283"/>
                  <a:pt x="1048" y="8283"/>
                </a:cubicBezTo>
                <a:cubicBezTo>
                  <a:pt x="1103" y="8283"/>
                  <a:pt x="1110" y="8276"/>
                  <a:pt x="1110" y="8201"/>
                </a:cubicBezTo>
                <a:cubicBezTo>
                  <a:pt x="1110" y="8155"/>
                  <a:pt x="1123" y="8110"/>
                  <a:pt x="1138" y="8102"/>
                </a:cubicBezTo>
                <a:cubicBezTo>
                  <a:pt x="1184" y="8078"/>
                  <a:pt x="1235" y="8139"/>
                  <a:pt x="1235" y="8213"/>
                </a:cubicBezTo>
                <a:cubicBezTo>
                  <a:pt x="1235" y="8270"/>
                  <a:pt x="1245" y="8283"/>
                  <a:pt x="1284" y="8283"/>
                </a:cubicBezTo>
                <a:cubicBezTo>
                  <a:pt x="1324" y="8283"/>
                  <a:pt x="1333" y="8267"/>
                  <a:pt x="1339" y="8184"/>
                </a:cubicBezTo>
                <a:cubicBezTo>
                  <a:pt x="1346" y="8100"/>
                  <a:pt x="1359" y="8085"/>
                  <a:pt x="1402" y="8085"/>
                </a:cubicBezTo>
                <a:cubicBezTo>
                  <a:pt x="1444" y="8085"/>
                  <a:pt x="1451" y="8100"/>
                  <a:pt x="1457" y="8184"/>
                </a:cubicBezTo>
                <a:cubicBezTo>
                  <a:pt x="1464" y="8279"/>
                  <a:pt x="1471" y="8283"/>
                  <a:pt x="1540" y="8283"/>
                </a:cubicBezTo>
                <a:cubicBezTo>
                  <a:pt x="1609" y="8283"/>
                  <a:pt x="1609" y="8279"/>
                  <a:pt x="1617" y="8184"/>
                </a:cubicBezTo>
                <a:lnTo>
                  <a:pt x="1624" y="8085"/>
                </a:lnTo>
                <a:lnTo>
                  <a:pt x="2095" y="8085"/>
                </a:lnTo>
                <a:lnTo>
                  <a:pt x="2560" y="8085"/>
                </a:lnTo>
                <a:lnTo>
                  <a:pt x="2567" y="8807"/>
                </a:lnTo>
                <a:lnTo>
                  <a:pt x="2574" y="9536"/>
                </a:lnTo>
                <a:lnTo>
                  <a:pt x="3726" y="9542"/>
                </a:lnTo>
                <a:lnTo>
                  <a:pt x="4878" y="9548"/>
                </a:lnTo>
                <a:lnTo>
                  <a:pt x="4885" y="15241"/>
                </a:lnTo>
                <a:cubicBezTo>
                  <a:pt x="4889" y="18997"/>
                  <a:pt x="4896" y="20945"/>
                  <a:pt x="4913" y="20959"/>
                </a:cubicBezTo>
                <a:cubicBezTo>
                  <a:pt x="4926" y="20970"/>
                  <a:pt x="4940" y="21002"/>
                  <a:pt x="4940" y="21029"/>
                </a:cubicBezTo>
                <a:cubicBezTo>
                  <a:pt x="4940" y="21075"/>
                  <a:pt x="4949" y="21075"/>
                  <a:pt x="5225" y="21081"/>
                </a:cubicBezTo>
                <a:cubicBezTo>
                  <a:pt x="5456" y="21086"/>
                  <a:pt x="5507" y="21096"/>
                  <a:pt x="5509" y="21122"/>
                </a:cubicBezTo>
                <a:cubicBezTo>
                  <a:pt x="5511" y="21139"/>
                  <a:pt x="5513" y="21163"/>
                  <a:pt x="5516" y="21174"/>
                </a:cubicBezTo>
                <a:cubicBezTo>
                  <a:pt x="5520" y="21186"/>
                  <a:pt x="5526" y="21213"/>
                  <a:pt x="5523" y="21238"/>
                </a:cubicBezTo>
                <a:cubicBezTo>
                  <a:pt x="5521" y="21263"/>
                  <a:pt x="5529" y="21295"/>
                  <a:pt x="5544" y="21302"/>
                </a:cubicBezTo>
                <a:cubicBezTo>
                  <a:pt x="5559" y="21310"/>
                  <a:pt x="5572" y="21332"/>
                  <a:pt x="5572" y="21355"/>
                </a:cubicBezTo>
                <a:cubicBezTo>
                  <a:pt x="5572" y="21394"/>
                  <a:pt x="5592" y="21396"/>
                  <a:pt x="6023" y="21396"/>
                </a:cubicBezTo>
                <a:cubicBezTo>
                  <a:pt x="6472" y="21396"/>
                  <a:pt x="6473" y="21396"/>
                  <a:pt x="6481" y="21349"/>
                </a:cubicBezTo>
                <a:cubicBezTo>
                  <a:pt x="6485" y="21323"/>
                  <a:pt x="6508" y="21302"/>
                  <a:pt x="6529" y="21302"/>
                </a:cubicBezTo>
                <a:cubicBezTo>
                  <a:pt x="6550" y="21302"/>
                  <a:pt x="6573" y="21323"/>
                  <a:pt x="6578" y="21349"/>
                </a:cubicBezTo>
                <a:cubicBezTo>
                  <a:pt x="6586" y="21396"/>
                  <a:pt x="6587" y="21396"/>
                  <a:pt x="6904" y="21396"/>
                </a:cubicBezTo>
                <a:cubicBezTo>
                  <a:pt x="7221" y="21396"/>
                  <a:pt x="7229" y="21396"/>
                  <a:pt x="7237" y="21349"/>
                </a:cubicBezTo>
                <a:cubicBezTo>
                  <a:pt x="7243" y="21314"/>
                  <a:pt x="7267" y="21302"/>
                  <a:pt x="7313" y="21302"/>
                </a:cubicBezTo>
                <a:cubicBezTo>
                  <a:pt x="7359" y="21302"/>
                  <a:pt x="7377" y="21314"/>
                  <a:pt x="7383" y="21349"/>
                </a:cubicBezTo>
                <a:cubicBezTo>
                  <a:pt x="7391" y="21396"/>
                  <a:pt x="7397" y="21396"/>
                  <a:pt x="7716" y="21396"/>
                </a:cubicBezTo>
                <a:cubicBezTo>
                  <a:pt x="8022" y="21396"/>
                  <a:pt x="8042" y="21393"/>
                  <a:pt x="8042" y="21355"/>
                </a:cubicBezTo>
                <a:cubicBezTo>
                  <a:pt x="8042" y="21290"/>
                  <a:pt x="8086" y="21285"/>
                  <a:pt x="8132" y="21343"/>
                </a:cubicBezTo>
                <a:lnTo>
                  <a:pt x="8174" y="21396"/>
                </a:lnTo>
                <a:lnTo>
                  <a:pt x="8951" y="21396"/>
                </a:lnTo>
                <a:lnTo>
                  <a:pt x="9735" y="21396"/>
                </a:lnTo>
                <a:lnTo>
                  <a:pt x="9756" y="21337"/>
                </a:lnTo>
                <a:cubicBezTo>
                  <a:pt x="9781" y="21281"/>
                  <a:pt x="9783" y="21280"/>
                  <a:pt x="9818" y="21320"/>
                </a:cubicBezTo>
                <a:cubicBezTo>
                  <a:pt x="9838" y="21343"/>
                  <a:pt x="9853" y="21381"/>
                  <a:pt x="9853" y="21407"/>
                </a:cubicBezTo>
                <a:cubicBezTo>
                  <a:pt x="9853" y="21434"/>
                  <a:pt x="9867" y="21464"/>
                  <a:pt x="9881" y="21471"/>
                </a:cubicBezTo>
                <a:cubicBezTo>
                  <a:pt x="9894" y="21479"/>
                  <a:pt x="9908" y="21507"/>
                  <a:pt x="9908" y="21536"/>
                </a:cubicBezTo>
                <a:lnTo>
                  <a:pt x="9908" y="21588"/>
                </a:lnTo>
                <a:lnTo>
                  <a:pt x="11338" y="21588"/>
                </a:lnTo>
                <a:lnTo>
                  <a:pt x="11365" y="21448"/>
                </a:lnTo>
                <a:cubicBezTo>
                  <a:pt x="11390" y="21345"/>
                  <a:pt x="11415" y="21304"/>
                  <a:pt x="11449" y="21297"/>
                </a:cubicBezTo>
                <a:cubicBezTo>
                  <a:pt x="11483" y="21289"/>
                  <a:pt x="11492" y="21260"/>
                  <a:pt x="11497" y="21186"/>
                </a:cubicBezTo>
                <a:lnTo>
                  <a:pt x="11504" y="21087"/>
                </a:lnTo>
                <a:lnTo>
                  <a:pt x="11796" y="21081"/>
                </a:lnTo>
                <a:cubicBezTo>
                  <a:pt x="11955" y="21078"/>
                  <a:pt x="12095" y="21069"/>
                  <a:pt x="12108" y="21058"/>
                </a:cubicBezTo>
                <a:cubicBezTo>
                  <a:pt x="12121" y="21046"/>
                  <a:pt x="12169" y="21034"/>
                  <a:pt x="12212" y="21034"/>
                </a:cubicBezTo>
                <a:cubicBezTo>
                  <a:pt x="12255" y="21034"/>
                  <a:pt x="12303" y="21046"/>
                  <a:pt x="12316" y="21058"/>
                </a:cubicBezTo>
                <a:cubicBezTo>
                  <a:pt x="12329" y="21069"/>
                  <a:pt x="12469" y="21078"/>
                  <a:pt x="12628" y="21081"/>
                </a:cubicBezTo>
                <a:lnTo>
                  <a:pt x="12920" y="21087"/>
                </a:lnTo>
                <a:lnTo>
                  <a:pt x="12927" y="21151"/>
                </a:lnTo>
                <a:cubicBezTo>
                  <a:pt x="12930" y="21186"/>
                  <a:pt x="12940" y="21259"/>
                  <a:pt x="12948" y="21308"/>
                </a:cubicBezTo>
                <a:lnTo>
                  <a:pt x="12961" y="21396"/>
                </a:lnTo>
                <a:lnTo>
                  <a:pt x="13412" y="21396"/>
                </a:lnTo>
                <a:cubicBezTo>
                  <a:pt x="13860" y="21396"/>
                  <a:pt x="13862" y="21396"/>
                  <a:pt x="13870" y="21349"/>
                </a:cubicBezTo>
                <a:cubicBezTo>
                  <a:pt x="13875" y="21323"/>
                  <a:pt x="13891" y="21302"/>
                  <a:pt x="13912" y="21302"/>
                </a:cubicBezTo>
                <a:cubicBezTo>
                  <a:pt x="13933" y="21302"/>
                  <a:pt x="13956" y="21323"/>
                  <a:pt x="13961" y="21349"/>
                </a:cubicBezTo>
                <a:cubicBezTo>
                  <a:pt x="13968" y="21396"/>
                  <a:pt x="13977" y="21396"/>
                  <a:pt x="14294" y="21396"/>
                </a:cubicBezTo>
                <a:cubicBezTo>
                  <a:pt x="14611" y="21396"/>
                  <a:pt x="14619" y="21396"/>
                  <a:pt x="14627" y="21349"/>
                </a:cubicBezTo>
                <a:cubicBezTo>
                  <a:pt x="14632" y="21318"/>
                  <a:pt x="14649" y="21302"/>
                  <a:pt x="14682" y="21302"/>
                </a:cubicBezTo>
                <a:cubicBezTo>
                  <a:pt x="14715" y="21302"/>
                  <a:pt x="14739" y="21318"/>
                  <a:pt x="14745" y="21349"/>
                </a:cubicBezTo>
                <a:cubicBezTo>
                  <a:pt x="14753" y="21396"/>
                  <a:pt x="14758" y="21396"/>
                  <a:pt x="15092" y="21396"/>
                </a:cubicBezTo>
                <a:cubicBezTo>
                  <a:pt x="15426" y="21396"/>
                  <a:pt x="15432" y="21394"/>
                  <a:pt x="15425" y="21349"/>
                </a:cubicBezTo>
                <a:cubicBezTo>
                  <a:pt x="15413" y="21283"/>
                  <a:pt x="15472" y="21279"/>
                  <a:pt x="15501" y="21343"/>
                </a:cubicBezTo>
                <a:lnTo>
                  <a:pt x="15529" y="21396"/>
                </a:lnTo>
                <a:lnTo>
                  <a:pt x="16306" y="21396"/>
                </a:lnTo>
                <a:lnTo>
                  <a:pt x="17083" y="21396"/>
                </a:lnTo>
                <a:lnTo>
                  <a:pt x="17125" y="21343"/>
                </a:lnTo>
                <a:cubicBezTo>
                  <a:pt x="17148" y="21313"/>
                  <a:pt x="17179" y="21292"/>
                  <a:pt x="17194" y="21297"/>
                </a:cubicBezTo>
                <a:cubicBezTo>
                  <a:pt x="17225" y="21305"/>
                  <a:pt x="17291" y="21469"/>
                  <a:pt x="17291" y="21541"/>
                </a:cubicBezTo>
                <a:lnTo>
                  <a:pt x="17291" y="21588"/>
                </a:lnTo>
                <a:lnTo>
                  <a:pt x="18720" y="21588"/>
                </a:lnTo>
                <a:lnTo>
                  <a:pt x="18755" y="21448"/>
                </a:lnTo>
                <a:cubicBezTo>
                  <a:pt x="18780" y="21345"/>
                  <a:pt x="18798" y="21304"/>
                  <a:pt x="18831" y="21297"/>
                </a:cubicBezTo>
                <a:cubicBezTo>
                  <a:pt x="18866" y="21289"/>
                  <a:pt x="18881" y="21260"/>
                  <a:pt x="18887" y="21186"/>
                </a:cubicBezTo>
                <a:lnTo>
                  <a:pt x="18894" y="21087"/>
                </a:lnTo>
                <a:lnTo>
                  <a:pt x="19192" y="21081"/>
                </a:lnTo>
                <a:lnTo>
                  <a:pt x="19484" y="21075"/>
                </a:lnTo>
                <a:lnTo>
                  <a:pt x="19484" y="15172"/>
                </a:lnTo>
                <a:cubicBezTo>
                  <a:pt x="19484" y="11256"/>
                  <a:pt x="19480" y="9259"/>
                  <a:pt x="19463" y="9250"/>
                </a:cubicBezTo>
                <a:cubicBezTo>
                  <a:pt x="19449" y="9243"/>
                  <a:pt x="19435" y="9149"/>
                  <a:pt x="19435" y="9041"/>
                </a:cubicBezTo>
                <a:lnTo>
                  <a:pt x="19435" y="8842"/>
                </a:lnTo>
                <a:lnTo>
                  <a:pt x="19276" y="8819"/>
                </a:lnTo>
                <a:cubicBezTo>
                  <a:pt x="19187" y="8805"/>
                  <a:pt x="19074" y="8796"/>
                  <a:pt x="19026" y="8796"/>
                </a:cubicBezTo>
                <a:cubicBezTo>
                  <a:pt x="18977" y="8796"/>
                  <a:pt x="18923" y="8782"/>
                  <a:pt x="18908" y="8767"/>
                </a:cubicBezTo>
                <a:cubicBezTo>
                  <a:pt x="18875" y="8733"/>
                  <a:pt x="18893" y="8708"/>
                  <a:pt x="18956" y="8708"/>
                </a:cubicBezTo>
                <a:cubicBezTo>
                  <a:pt x="18998" y="8708"/>
                  <a:pt x="19006" y="8679"/>
                  <a:pt x="19012" y="8394"/>
                </a:cubicBezTo>
                <a:lnTo>
                  <a:pt x="19019" y="8085"/>
                </a:lnTo>
                <a:lnTo>
                  <a:pt x="20309" y="8079"/>
                </a:lnTo>
                <a:lnTo>
                  <a:pt x="21600" y="8073"/>
                </a:lnTo>
                <a:lnTo>
                  <a:pt x="21600" y="7986"/>
                </a:lnTo>
                <a:lnTo>
                  <a:pt x="21600" y="7904"/>
                </a:lnTo>
                <a:lnTo>
                  <a:pt x="20760" y="7904"/>
                </a:lnTo>
                <a:cubicBezTo>
                  <a:pt x="20221" y="7904"/>
                  <a:pt x="19917" y="7914"/>
                  <a:pt x="19900" y="7927"/>
                </a:cubicBezTo>
                <a:cubicBezTo>
                  <a:pt x="19884" y="7941"/>
                  <a:pt x="19705" y="7943"/>
                  <a:pt x="19421" y="7939"/>
                </a:cubicBezTo>
                <a:lnTo>
                  <a:pt x="18970" y="7933"/>
                </a:lnTo>
                <a:lnTo>
                  <a:pt x="18942" y="7869"/>
                </a:lnTo>
                <a:cubicBezTo>
                  <a:pt x="18928" y="7834"/>
                  <a:pt x="18905" y="7803"/>
                  <a:pt x="18887" y="7793"/>
                </a:cubicBezTo>
                <a:cubicBezTo>
                  <a:pt x="18866" y="7782"/>
                  <a:pt x="18852" y="7720"/>
                  <a:pt x="18852" y="7607"/>
                </a:cubicBezTo>
                <a:cubicBezTo>
                  <a:pt x="18852" y="7453"/>
                  <a:pt x="18850" y="7438"/>
                  <a:pt x="18804" y="7438"/>
                </a:cubicBezTo>
                <a:cubicBezTo>
                  <a:pt x="18757" y="7438"/>
                  <a:pt x="18755" y="7450"/>
                  <a:pt x="18755" y="7607"/>
                </a:cubicBezTo>
                <a:cubicBezTo>
                  <a:pt x="18755" y="7759"/>
                  <a:pt x="18750" y="7784"/>
                  <a:pt x="18707" y="7793"/>
                </a:cubicBezTo>
                <a:cubicBezTo>
                  <a:pt x="18680" y="7799"/>
                  <a:pt x="18655" y="7821"/>
                  <a:pt x="18651" y="7846"/>
                </a:cubicBezTo>
                <a:cubicBezTo>
                  <a:pt x="18646" y="7876"/>
                  <a:pt x="18617" y="7894"/>
                  <a:pt x="18575" y="7898"/>
                </a:cubicBezTo>
                <a:cubicBezTo>
                  <a:pt x="18540" y="7902"/>
                  <a:pt x="18505" y="7917"/>
                  <a:pt x="18491" y="7927"/>
                </a:cubicBezTo>
                <a:cubicBezTo>
                  <a:pt x="18456" y="7956"/>
                  <a:pt x="18394" y="7948"/>
                  <a:pt x="18304" y="7910"/>
                </a:cubicBezTo>
                <a:cubicBezTo>
                  <a:pt x="18239" y="7882"/>
                  <a:pt x="18228" y="7870"/>
                  <a:pt x="18228" y="7811"/>
                </a:cubicBezTo>
                <a:cubicBezTo>
                  <a:pt x="18228" y="7772"/>
                  <a:pt x="18214" y="7731"/>
                  <a:pt x="18200" y="7724"/>
                </a:cubicBezTo>
                <a:cubicBezTo>
                  <a:pt x="18186" y="7716"/>
                  <a:pt x="18172" y="7614"/>
                  <a:pt x="18172" y="7490"/>
                </a:cubicBezTo>
                <a:cubicBezTo>
                  <a:pt x="18172" y="7367"/>
                  <a:pt x="18186" y="7265"/>
                  <a:pt x="18200" y="7257"/>
                </a:cubicBezTo>
                <a:cubicBezTo>
                  <a:pt x="18214" y="7250"/>
                  <a:pt x="18228" y="7210"/>
                  <a:pt x="18228" y="7170"/>
                </a:cubicBezTo>
                <a:lnTo>
                  <a:pt x="18228" y="7100"/>
                </a:lnTo>
                <a:lnTo>
                  <a:pt x="17943" y="7100"/>
                </a:lnTo>
                <a:cubicBezTo>
                  <a:pt x="17755" y="7100"/>
                  <a:pt x="17644" y="7088"/>
                  <a:pt x="17624" y="7071"/>
                </a:cubicBezTo>
                <a:cubicBezTo>
                  <a:pt x="17602" y="7052"/>
                  <a:pt x="17596" y="6843"/>
                  <a:pt x="17596" y="6249"/>
                </a:cubicBezTo>
                <a:cubicBezTo>
                  <a:pt x="17596" y="5739"/>
                  <a:pt x="17585" y="5442"/>
                  <a:pt x="17569" y="5433"/>
                </a:cubicBezTo>
                <a:cubicBezTo>
                  <a:pt x="17552" y="5425"/>
                  <a:pt x="17548" y="5023"/>
                  <a:pt x="17548" y="4291"/>
                </a:cubicBezTo>
                <a:lnTo>
                  <a:pt x="17548" y="3160"/>
                </a:lnTo>
                <a:lnTo>
                  <a:pt x="17423" y="3154"/>
                </a:lnTo>
                <a:cubicBezTo>
                  <a:pt x="17266" y="3151"/>
                  <a:pt x="17154" y="3134"/>
                  <a:pt x="17152" y="3108"/>
                </a:cubicBezTo>
                <a:cubicBezTo>
                  <a:pt x="17152" y="3096"/>
                  <a:pt x="17182" y="3083"/>
                  <a:pt x="17215" y="3079"/>
                </a:cubicBezTo>
                <a:cubicBezTo>
                  <a:pt x="17266" y="3073"/>
                  <a:pt x="17268" y="3064"/>
                  <a:pt x="17249" y="3015"/>
                </a:cubicBezTo>
                <a:cubicBezTo>
                  <a:pt x="17238" y="2983"/>
                  <a:pt x="17229" y="2702"/>
                  <a:pt x="17229" y="2391"/>
                </a:cubicBezTo>
                <a:cubicBezTo>
                  <a:pt x="17229" y="1881"/>
                  <a:pt x="17225" y="1828"/>
                  <a:pt x="17187" y="1820"/>
                </a:cubicBezTo>
                <a:cubicBezTo>
                  <a:pt x="17129" y="1807"/>
                  <a:pt x="17119" y="1646"/>
                  <a:pt x="17104" y="771"/>
                </a:cubicBezTo>
                <a:lnTo>
                  <a:pt x="17090" y="42"/>
                </a:lnTo>
                <a:lnTo>
                  <a:pt x="15945" y="42"/>
                </a:lnTo>
                <a:cubicBezTo>
                  <a:pt x="15209" y="42"/>
                  <a:pt x="14796" y="39"/>
                  <a:pt x="14786" y="25"/>
                </a:cubicBezTo>
                <a:cubicBezTo>
                  <a:pt x="14772" y="6"/>
                  <a:pt x="14742" y="-3"/>
                  <a:pt x="14717" y="2"/>
                </a:cubicBezTo>
                <a:close/>
              </a:path>
            </a:pathLst>
          </a:custGeom>
          <a:ln w="12700">
            <a:miter lim="400000"/>
          </a:ln>
        </p:spPr>
      </p:pic>
      <p:sp>
        <p:nvSpPr>
          <p:cNvPr id="16" name="2 detectors: each detector uses 12 picoTDC ASICs (768 channels)…">
            <a:extLst>
              <a:ext uri="{FF2B5EF4-FFF2-40B4-BE49-F238E27FC236}">
                <a16:creationId xmlns:a16="http://schemas.microsoft.com/office/drawing/2014/main" id="{42AEC41E-C810-2837-D5F7-89374F46B55D}"/>
              </a:ext>
            </a:extLst>
          </p:cNvPr>
          <p:cNvSpPr txBox="1"/>
          <p:nvPr/>
        </p:nvSpPr>
        <p:spPr>
          <a:xfrm>
            <a:off x="8534400" y="962183"/>
            <a:ext cx="3638550" cy="3611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42900" indent="-252000">
              <a:spcBef>
                <a:spcPts val="1200"/>
              </a:spcBef>
              <a:buFont typeface="Arial" panose="020B0604020202020204" pitchFamily="34" charset="0"/>
              <a:buChar char="•"/>
            </a:pPr>
            <a:r>
              <a:rPr lang="en-US" sz="2000" dirty="0"/>
              <a:t>2x768 </a:t>
            </a:r>
            <a:r>
              <a:rPr lang="en-US" sz="2000" dirty="0" err="1"/>
              <a:t>SiPM</a:t>
            </a:r>
            <a:r>
              <a:rPr lang="en-US" sz="2000" dirty="0"/>
              <a:t> channels </a:t>
            </a:r>
          </a:p>
          <a:p>
            <a:pPr marL="342900" indent="-252000">
              <a:spcBef>
                <a:spcPts val="1200"/>
              </a:spcBef>
              <a:buFont typeface="Arial" panose="020B0604020202020204" pitchFamily="34" charset="0"/>
              <a:buChar char="•"/>
            </a:pPr>
            <a:r>
              <a:rPr lang="en-US" sz="2000" dirty="0"/>
              <a:t>2x6 A5203Bs (128 </a:t>
            </a:r>
            <a:r>
              <a:rPr lang="en-US" sz="2000" dirty="0" err="1"/>
              <a:t>ch.</a:t>
            </a:r>
            <a:r>
              <a:rPr lang="en-US" sz="2000" dirty="0"/>
              <a:t> TDC)</a:t>
            </a:r>
          </a:p>
          <a:p>
            <a:pPr marL="342900" indent="-252000">
              <a:spcBef>
                <a:spcPts val="1200"/>
              </a:spcBef>
              <a:buFont typeface="Arial" panose="020B0604020202020204" pitchFamily="34" charset="0"/>
              <a:buChar char="•"/>
            </a:pPr>
            <a:r>
              <a:rPr lang="en-US" sz="2000" dirty="0"/>
              <a:t>1 DT5215 Concentrator</a:t>
            </a:r>
          </a:p>
          <a:p>
            <a:pPr marL="342900" indent="-252000">
              <a:spcBef>
                <a:spcPts val="1200"/>
              </a:spcBef>
              <a:buFont typeface="Arial" panose="020B0604020202020204" pitchFamily="34" charset="0"/>
              <a:buChar char="•"/>
            </a:pPr>
            <a:r>
              <a:rPr lang="en-US" sz="2000" dirty="0"/>
              <a:t>P</a:t>
            </a:r>
            <a:r>
              <a:rPr sz="2000" dirty="0"/>
              <a:t>recise timing and T</a:t>
            </a:r>
            <a:r>
              <a:rPr lang="it-IT" sz="2000" dirty="0"/>
              <a:t>o</a:t>
            </a:r>
            <a:r>
              <a:rPr sz="2000" dirty="0"/>
              <a:t>T measurement</a:t>
            </a:r>
            <a:endParaRPr lang="en-FR" sz="2000" dirty="0"/>
          </a:p>
          <a:p>
            <a:pPr marL="342900" indent="-252000">
              <a:spcBef>
                <a:spcPts val="1200"/>
              </a:spcBef>
              <a:buFont typeface="Arial" panose="020B0604020202020204" pitchFamily="34" charset="0"/>
              <a:buChar char="•"/>
            </a:pPr>
            <a:r>
              <a:rPr lang="en-US" sz="2000" dirty="0"/>
              <a:t>High throughput – almost zero deadtime</a:t>
            </a:r>
          </a:p>
          <a:p>
            <a:pPr marL="342900" indent="-252000">
              <a:spcBef>
                <a:spcPts val="1200"/>
              </a:spcBef>
              <a:buFont typeface="Arial" panose="020B0604020202020204" pitchFamily="34" charset="0"/>
              <a:buChar char="•"/>
            </a:pPr>
            <a:r>
              <a:rPr lang="en-US" sz="2000" dirty="0" err="1"/>
              <a:t>ToT</a:t>
            </a:r>
            <a:r>
              <a:rPr lang="en-US" sz="2000" dirty="0"/>
              <a:t> cut for Dark Count and noise suppression</a:t>
            </a:r>
          </a:p>
        </p:txBody>
      </p:sp>
      <p:cxnSp>
        <p:nvCxnSpPr>
          <p:cNvPr id="18" name="Connettore diritto 17">
            <a:extLst>
              <a:ext uri="{FF2B5EF4-FFF2-40B4-BE49-F238E27FC236}">
                <a16:creationId xmlns:a16="http://schemas.microsoft.com/office/drawing/2014/main" id="{B5725A7D-E9E0-15E5-740A-199F9F21989B}"/>
              </a:ext>
            </a:extLst>
          </p:cNvPr>
          <p:cNvCxnSpPr>
            <a:cxnSpLocks/>
          </p:cNvCxnSpPr>
          <p:nvPr/>
        </p:nvCxnSpPr>
        <p:spPr>
          <a:xfrm flipV="1">
            <a:off x="3062603" y="982263"/>
            <a:ext cx="2193659" cy="9806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EB524C62-3BA8-3101-CE21-9BFC00BD0E0D}"/>
              </a:ext>
            </a:extLst>
          </p:cNvPr>
          <p:cNvCxnSpPr>
            <a:cxnSpLocks/>
          </p:cNvCxnSpPr>
          <p:nvPr/>
        </p:nvCxnSpPr>
        <p:spPr>
          <a:xfrm>
            <a:off x="3062603" y="3129713"/>
            <a:ext cx="2193659" cy="20869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6CD526DA-2901-598F-8C17-B35BCDB33AE9}"/>
              </a:ext>
            </a:extLst>
          </p:cNvPr>
          <p:cNvSpPr/>
          <p:nvPr/>
        </p:nvSpPr>
        <p:spPr>
          <a:xfrm>
            <a:off x="2196122" y="1962871"/>
            <a:ext cx="866481" cy="1166842"/>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Rettangolo 23">
            <a:extLst>
              <a:ext uri="{FF2B5EF4-FFF2-40B4-BE49-F238E27FC236}">
                <a16:creationId xmlns:a16="http://schemas.microsoft.com/office/drawing/2014/main" id="{6D3AE508-9CDC-7252-3E5F-6F0CAF679E86}"/>
              </a:ext>
            </a:extLst>
          </p:cNvPr>
          <p:cNvSpPr/>
          <p:nvPr/>
        </p:nvSpPr>
        <p:spPr>
          <a:xfrm>
            <a:off x="2196122" y="3730172"/>
            <a:ext cx="866481" cy="1166842"/>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1" name="Rettangolo 30">
            <a:extLst>
              <a:ext uri="{FF2B5EF4-FFF2-40B4-BE49-F238E27FC236}">
                <a16:creationId xmlns:a16="http://schemas.microsoft.com/office/drawing/2014/main" id="{6461A0CF-D710-8293-D8CD-AFFA86B16967}"/>
              </a:ext>
            </a:extLst>
          </p:cNvPr>
          <p:cNvSpPr/>
          <p:nvPr/>
        </p:nvSpPr>
        <p:spPr>
          <a:xfrm>
            <a:off x="5258341" y="982263"/>
            <a:ext cx="3170306" cy="424077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5" name="end_view_scanner.pdf" descr="end_view_scanner.pdf">
            <a:extLst>
              <a:ext uri="{FF2B5EF4-FFF2-40B4-BE49-F238E27FC236}">
                <a16:creationId xmlns:a16="http://schemas.microsoft.com/office/drawing/2014/main" id="{A302B9CF-980B-51CB-641B-88EA2442A2FC}"/>
              </a:ext>
            </a:extLst>
          </p:cNvPr>
          <p:cNvPicPr>
            <a:picLocks noChangeAspect="1"/>
          </p:cNvPicPr>
          <p:nvPr/>
        </p:nvPicPr>
        <p:blipFill rotWithShape="1">
          <a:blip r:embed="rId5"/>
          <a:srcRect l="1998" t="32738"/>
          <a:stretch/>
        </p:blipFill>
        <p:spPr>
          <a:xfrm>
            <a:off x="19050" y="1467018"/>
            <a:ext cx="4753351" cy="4612855"/>
          </a:xfrm>
          <a:prstGeom prst="rect">
            <a:avLst/>
          </a:prstGeom>
          <a:ln w="38100"/>
        </p:spPr>
      </p:pic>
      <p:pic>
        <p:nvPicPr>
          <p:cNvPr id="39" name="Immagine 38">
            <a:extLst>
              <a:ext uri="{FF2B5EF4-FFF2-40B4-BE49-F238E27FC236}">
                <a16:creationId xmlns:a16="http://schemas.microsoft.com/office/drawing/2014/main" id="{81B5AE5F-E963-5A54-0510-B6766585AE58}"/>
              </a:ext>
            </a:extLst>
          </p:cNvPr>
          <p:cNvPicPr>
            <a:picLocks noChangeAspect="1"/>
          </p:cNvPicPr>
          <p:nvPr/>
        </p:nvPicPr>
        <p:blipFill>
          <a:blip r:embed="rId6"/>
          <a:stretch>
            <a:fillRect/>
          </a:stretch>
        </p:blipFill>
        <p:spPr>
          <a:xfrm>
            <a:off x="11109761" y="99868"/>
            <a:ext cx="792871" cy="788454"/>
          </a:xfrm>
          <a:prstGeom prst="rect">
            <a:avLst/>
          </a:prstGeom>
        </p:spPr>
      </p:pic>
      <p:sp>
        <p:nvSpPr>
          <p:cNvPr id="40" name="CasellaDiTesto 25">
            <a:extLst>
              <a:ext uri="{FF2B5EF4-FFF2-40B4-BE49-F238E27FC236}">
                <a16:creationId xmlns:a16="http://schemas.microsoft.com/office/drawing/2014/main" id="{CDC7D789-C973-77A3-E8D0-0C5C66CBB241}"/>
              </a:ext>
            </a:extLst>
          </p:cNvPr>
          <p:cNvSpPr txBox="1"/>
          <p:nvPr/>
        </p:nvSpPr>
        <p:spPr>
          <a:xfrm>
            <a:off x="5698685" y="5986356"/>
            <a:ext cx="1889491" cy="276999"/>
          </a:xfrm>
          <a:prstGeom prst="rect">
            <a:avLst/>
          </a:prstGeom>
          <a:noFill/>
        </p:spPr>
        <p:txBody>
          <a:bodyPr wrap="square">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Courtesy of C. Williams</a:t>
            </a:r>
          </a:p>
        </p:txBody>
      </p:sp>
    </p:spTree>
    <p:extLst>
      <p:ext uri="{BB962C8B-B14F-4D97-AF65-F5344CB8AC3E}">
        <p14:creationId xmlns:p14="http://schemas.microsoft.com/office/powerpoint/2010/main" val="281918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1632-9AC7-4340-8B5E-FFB40CD40EE0}"/>
              </a:ext>
            </a:extLst>
          </p:cNvPr>
          <p:cNvSpPr>
            <a:spLocks noGrp="1"/>
          </p:cNvSpPr>
          <p:nvPr>
            <p:ph type="title"/>
          </p:nvPr>
        </p:nvSpPr>
        <p:spPr/>
        <p:txBody>
          <a:bodyPr/>
          <a:lstStyle/>
          <a:p>
            <a:r>
              <a:rPr lang="en-US" dirty="0"/>
              <a:t>Overview</a:t>
            </a:r>
            <a:endParaRPr lang="en-150" dirty="0"/>
          </a:p>
        </p:txBody>
      </p:sp>
      <p:sp>
        <p:nvSpPr>
          <p:cNvPr id="3" name="Content Placeholder 2">
            <a:extLst>
              <a:ext uri="{FF2B5EF4-FFF2-40B4-BE49-F238E27FC236}">
                <a16:creationId xmlns:a16="http://schemas.microsoft.com/office/drawing/2014/main" id="{2A40988A-DBD4-4B3F-A0C0-D71C1ABEE243}"/>
              </a:ext>
            </a:extLst>
          </p:cNvPr>
          <p:cNvSpPr>
            <a:spLocks noGrp="1"/>
          </p:cNvSpPr>
          <p:nvPr>
            <p:ph idx="1"/>
          </p:nvPr>
        </p:nvSpPr>
        <p:spPr/>
        <p:txBody>
          <a:bodyPr vert="horz" lIns="0" tIns="45720" rIns="0" bIns="45720" rtlCol="0" anchor="t">
            <a:normAutofit/>
          </a:bodyPr>
          <a:lstStyle/>
          <a:p>
            <a:pPr>
              <a:lnSpc>
                <a:spcPct val="200000"/>
              </a:lnSpc>
              <a:buFont typeface="Wingdings" panose="05000000000000000000" pitchFamily="2" charset="2"/>
              <a:buChar char="q"/>
            </a:pPr>
            <a:r>
              <a:rPr lang="en-US" dirty="0">
                <a:solidFill>
                  <a:schemeClr val="tx1"/>
                </a:solidFill>
              </a:rPr>
              <a:t> </a:t>
            </a:r>
            <a:r>
              <a:rPr lang="en-US" b="1" dirty="0">
                <a:solidFill>
                  <a:schemeClr val="tx1"/>
                </a:solidFill>
              </a:rPr>
              <a:t>New challenges </a:t>
            </a:r>
            <a:r>
              <a:rPr lang="en-US" dirty="0">
                <a:solidFill>
                  <a:schemeClr val="tx1"/>
                </a:solidFill>
              </a:rPr>
              <a:t>of NP / HEP experiments</a:t>
            </a:r>
          </a:p>
          <a:p>
            <a:pPr>
              <a:lnSpc>
                <a:spcPct val="200000"/>
              </a:lnSpc>
              <a:buFont typeface="Wingdings" panose="05000000000000000000" pitchFamily="2" charset="2"/>
              <a:buChar char="q"/>
            </a:pPr>
            <a:r>
              <a:rPr lang="en-US" dirty="0">
                <a:solidFill>
                  <a:schemeClr val="tx1"/>
                </a:solidFill>
              </a:rPr>
              <a:t>Building a standard for the electronics:</a:t>
            </a:r>
          </a:p>
          <a:p>
            <a:pPr lvl="3">
              <a:lnSpc>
                <a:spcPct val="200000"/>
              </a:lnSpc>
              <a:buFont typeface="Wingdings" panose="05000000000000000000" pitchFamily="2" charset="2"/>
              <a:buChar char="q"/>
            </a:pPr>
            <a:r>
              <a:rPr lang="en-US" dirty="0">
                <a:solidFill>
                  <a:schemeClr val="tx1"/>
                </a:solidFill>
              </a:rPr>
              <a:t>64 </a:t>
            </a:r>
            <a:r>
              <a:rPr lang="en-US" dirty="0" err="1">
                <a:solidFill>
                  <a:schemeClr val="tx1"/>
                </a:solidFill>
              </a:rPr>
              <a:t>ch</a:t>
            </a:r>
            <a:r>
              <a:rPr lang="en-US" dirty="0">
                <a:solidFill>
                  <a:schemeClr val="tx1"/>
                </a:solidFill>
              </a:rPr>
              <a:t> SiPM frontend</a:t>
            </a:r>
          </a:p>
          <a:p>
            <a:pPr lvl="3">
              <a:lnSpc>
                <a:spcPct val="200000"/>
              </a:lnSpc>
              <a:buFont typeface="Wingdings" panose="05000000000000000000" pitchFamily="2" charset="2"/>
              <a:buChar char="q"/>
            </a:pPr>
            <a:r>
              <a:rPr lang="en-US" dirty="0">
                <a:solidFill>
                  <a:schemeClr val="tx1"/>
                </a:solidFill>
              </a:rPr>
              <a:t>64/128 </a:t>
            </a:r>
            <a:r>
              <a:rPr lang="en-US" dirty="0" err="1">
                <a:solidFill>
                  <a:schemeClr val="tx1"/>
                </a:solidFill>
              </a:rPr>
              <a:t>ch.</a:t>
            </a:r>
            <a:r>
              <a:rPr lang="en-US" dirty="0">
                <a:solidFill>
                  <a:schemeClr val="tx1"/>
                </a:solidFill>
              </a:rPr>
              <a:t> TDC</a:t>
            </a:r>
          </a:p>
          <a:p>
            <a:pPr lvl="3">
              <a:lnSpc>
                <a:spcPct val="200000"/>
              </a:lnSpc>
              <a:buFont typeface="Wingdings" panose="05000000000000000000" pitchFamily="2" charset="2"/>
              <a:buChar char="q"/>
            </a:pPr>
            <a:r>
              <a:rPr lang="en-US" dirty="0">
                <a:solidFill>
                  <a:schemeClr val="tx1"/>
                </a:solidFill>
              </a:rPr>
              <a:t>64 </a:t>
            </a:r>
            <a:r>
              <a:rPr lang="en-US" dirty="0" err="1">
                <a:solidFill>
                  <a:schemeClr val="tx1"/>
                </a:solidFill>
              </a:rPr>
              <a:t>ch</a:t>
            </a:r>
            <a:r>
              <a:rPr lang="en-US" dirty="0">
                <a:solidFill>
                  <a:schemeClr val="tx1"/>
                </a:solidFill>
              </a:rPr>
              <a:t> frontend for low gain detectors (SDD, GEMs, PIN diodes , …)</a:t>
            </a:r>
          </a:p>
          <a:p>
            <a:pPr>
              <a:lnSpc>
                <a:spcPct val="200000"/>
              </a:lnSpc>
              <a:buFont typeface="Wingdings" panose="05000000000000000000" pitchFamily="2" charset="2"/>
              <a:buChar char="q"/>
            </a:pPr>
            <a:r>
              <a:rPr lang="en-US" dirty="0">
                <a:solidFill>
                  <a:schemeClr val="tx1"/>
                </a:solidFill>
              </a:rPr>
              <a:t>Qualification in </a:t>
            </a:r>
            <a:r>
              <a:rPr lang="en-US" b="1" dirty="0">
                <a:solidFill>
                  <a:schemeClr val="tx1"/>
                </a:solidFill>
              </a:rPr>
              <a:t>calorimetry, muon tomography and gamma imaging</a:t>
            </a:r>
            <a:endParaRPr lang="en-US" dirty="0">
              <a:solidFill>
                <a:schemeClr val="tx1"/>
              </a:solidFill>
            </a:endParaRPr>
          </a:p>
          <a:p>
            <a:pPr>
              <a:lnSpc>
                <a:spcPct val="200000"/>
              </a:lnSpc>
              <a:buFont typeface="Wingdings" panose="05000000000000000000" pitchFamily="2" charset="2"/>
              <a:buChar char="q"/>
            </a:pPr>
            <a:r>
              <a:rPr lang="en-US" dirty="0">
                <a:solidFill>
                  <a:schemeClr val="tx1"/>
                </a:solidFill>
              </a:rPr>
              <a:t>TDC unit with high-timing resolution, walk correction and amplitude reconstruction</a:t>
            </a:r>
          </a:p>
          <a:p>
            <a:pPr marL="0" indent="0">
              <a:lnSpc>
                <a:spcPct val="200000"/>
              </a:lnSpc>
              <a:buNone/>
            </a:pPr>
            <a:endParaRPr lang="en-US" dirty="0">
              <a:solidFill>
                <a:schemeClr val="tx1"/>
              </a:solidFill>
            </a:endParaRPr>
          </a:p>
        </p:txBody>
      </p:sp>
      <p:sp>
        <p:nvSpPr>
          <p:cNvPr id="7" name="Footer Placeholder 2">
            <a:extLst>
              <a:ext uri="{FF2B5EF4-FFF2-40B4-BE49-F238E27FC236}">
                <a16:creationId xmlns:a16="http://schemas.microsoft.com/office/drawing/2014/main" id="{5222D2EB-AFD7-4908-BD93-0566E7D16F8A}"/>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8" name="Slide Number Placeholder 4">
            <a:extLst>
              <a:ext uri="{FF2B5EF4-FFF2-40B4-BE49-F238E27FC236}">
                <a16:creationId xmlns:a16="http://schemas.microsoft.com/office/drawing/2014/main" id="{D4CE40C4-779D-4A8B-9B96-C9130D4A7995}"/>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a:t>
            </a:fld>
            <a:endParaRPr lang="en-US" sz="1050"/>
          </a:p>
        </p:txBody>
      </p:sp>
    </p:spTree>
    <p:extLst>
      <p:ext uri="{BB962C8B-B14F-4D97-AF65-F5344CB8AC3E}">
        <p14:creationId xmlns:p14="http://schemas.microsoft.com/office/powerpoint/2010/main" val="1823083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20</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Conclusion</a:t>
            </a:r>
          </a:p>
        </p:txBody>
      </p:sp>
      <p:sp>
        <p:nvSpPr>
          <p:cNvPr id="9" name="TextBox 15">
            <a:extLst>
              <a:ext uri="{FF2B5EF4-FFF2-40B4-BE49-F238E27FC236}">
                <a16:creationId xmlns:a16="http://schemas.microsoft.com/office/drawing/2014/main" id="{4D1D8F57-834E-4384-BF84-C73284CA0DBF}"/>
              </a:ext>
            </a:extLst>
          </p:cNvPr>
          <p:cNvSpPr txBox="1"/>
          <p:nvPr/>
        </p:nvSpPr>
        <p:spPr>
          <a:xfrm>
            <a:off x="949132" y="994178"/>
            <a:ext cx="9945133" cy="2512381"/>
          </a:xfrm>
          <a:prstGeom prst="rect">
            <a:avLst/>
          </a:prstGeom>
        </p:spPr>
        <p:txBody>
          <a:bodyPr vert="horz" lIns="0" tIns="45720" rIns="0" bIns="45720" rtlCol="0">
            <a:norm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spcAft>
                <a:spcPts val="600"/>
              </a:spcAft>
            </a:pPr>
            <a:endParaRPr lang="en-US" sz="1600" dirty="0">
              <a:solidFill>
                <a:schemeClr val="tx1">
                  <a:lumMod val="75000"/>
                  <a:lumOff val="25000"/>
                </a:schemeClr>
              </a:solidFill>
            </a:endParaRPr>
          </a:p>
        </p:txBody>
      </p:sp>
      <p:sp>
        <p:nvSpPr>
          <p:cNvPr id="2" name="Content Placeholder 2">
            <a:extLst>
              <a:ext uri="{FF2B5EF4-FFF2-40B4-BE49-F238E27FC236}">
                <a16:creationId xmlns:a16="http://schemas.microsoft.com/office/drawing/2014/main" id="{16AAD5D0-3A01-1427-E967-E4F88D0DDF97}"/>
              </a:ext>
            </a:extLst>
          </p:cNvPr>
          <p:cNvSpPr txBox="1">
            <a:spLocks/>
          </p:cNvSpPr>
          <p:nvPr/>
        </p:nvSpPr>
        <p:spPr>
          <a:xfrm>
            <a:off x="530887" y="935073"/>
            <a:ext cx="11529568" cy="551176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Bef>
                <a:spcPts val="0"/>
              </a:spcBef>
              <a:spcAft>
                <a:spcPts val="1800"/>
              </a:spcAft>
              <a:buClr>
                <a:schemeClr val="accent3">
                  <a:lumMod val="75000"/>
                </a:schemeClr>
              </a:buClr>
            </a:pPr>
            <a:r>
              <a:rPr lang="en-US" sz="2000" b="1" dirty="0"/>
              <a:t>FERS </a:t>
            </a:r>
            <a:r>
              <a:rPr lang="en-US" sz="2000" dirty="0"/>
              <a:t>is </a:t>
            </a:r>
            <a:r>
              <a:rPr lang="en-US" sz="2000" b="1" dirty="0"/>
              <a:t>modular, easy</a:t>
            </a:r>
            <a:r>
              <a:rPr lang="en-US" sz="2000" dirty="0"/>
              <a:t>-</a:t>
            </a:r>
            <a:r>
              <a:rPr lang="en-US" sz="2000" b="1" dirty="0"/>
              <a:t>scalable and flexible</a:t>
            </a:r>
            <a:endParaRPr lang="en-US" sz="2000" dirty="0"/>
          </a:p>
          <a:p>
            <a:pPr>
              <a:spcBef>
                <a:spcPts val="0"/>
              </a:spcBef>
              <a:spcAft>
                <a:spcPts val="1800"/>
              </a:spcAft>
              <a:buClr>
                <a:schemeClr val="accent3">
                  <a:lumMod val="75000"/>
                </a:schemeClr>
              </a:buClr>
            </a:pPr>
            <a:r>
              <a:rPr lang="en-US" sz="2000" dirty="0"/>
              <a:t>FERS allows for a quick and easy integration of ASICs developed for nuclear physics applications</a:t>
            </a:r>
          </a:p>
          <a:p>
            <a:pPr>
              <a:spcBef>
                <a:spcPts val="0"/>
              </a:spcBef>
              <a:buClr>
                <a:schemeClr val="accent3">
                  <a:lumMod val="75000"/>
                </a:schemeClr>
              </a:buClr>
            </a:pPr>
            <a:r>
              <a:rPr lang="en-US" sz="2000" dirty="0"/>
              <a:t>Two models already available and deployed to site:</a:t>
            </a:r>
          </a:p>
          <a:p>
            <a:pPr lvl="1">
              <a:spcBef>
                <a:spcPts val="0"/>
              </a:spcBef>
              <a:buClr>
                <a:schemeClr val="accent3">
                  <a:lumMod val="75000"/>
                </a:schemeClr>
              </a:buClr>
              <a:buFont typeface="Univers" panose="020B0503020202020204" pitchFamily="34" charset="0"/>
              <a:buChar char="-"/>
            </a:pPr>
            <a:r>
              <a:rPr lang="en-US" dirty="0"/>
              <a:t>A5202 for </a:t>
            </a:r>
            <a:r>
              <a:rPr lang="en-US" dirty="0" err="1"/>
              <a:t>SiPM</a:t>
            </a:r>
            <a:r>
              <a:rPr lang="en-US" dirty="0"/>
              <a:t> readout, mainly used in scintillating fibers readout</a:t>
            </a:r>
          </a:p>
          <a:p>
            <a:pPr lvl="1">
              <a:spcBef>
                <a:spcPts val="0"/>
              </a:spcBef>
              <a:buClr>
                <a:schemeClr val="accent3">
                  <a:lumMod val="75000"/>
                </a:schemeClr>
              </a:buClr>
              <a:buFont typeface="Univers" panose="020B0503020202020204" pitchFamily="34" charset="0"/>
              <a:buChar char="-"/>
            </a:pPr>
            <a:r>
              <a:rPr lang="en-US" dirty="0"/>
              <a:t>A5203 ultra high resolution TDC, mainly used for PET systems</a:t>
            </a:r>
          </a:p>
          <a:p>
            <a:pPr>
              <a:spcBef>
                <a:spcPts val="1200"/>
              </a:spcBef>
              <a:spcAft>
                <a:spcPts val="1800"/>
              </a:spcAft>
              <a:buClr>
                <a:schemeClr val="accent3">
                  <a:lumMod val="75000"/>
                </a:schemeClr>
              </a:buClr>
            </a:pPr>
            <a:r>
              <a:rPr lang="en-US" sz="2000" dirty="0"/>
              <a:t>The </a:t>
            </a:r>
            <a:r>
              <a:rPr lang="en-US" sz="2000" dirty="0" err="1"/>
              <a:t>ToT</a:t>
            </a:r>
            <a:r>
              <a:rPr lang="en-US" sz="2000" dirty="0"/>
              <a:t> can be successfully used for pulse amplitude reconstruction and time walk correction (no CFD required)</a:t>
            </a:r>
          </a:p>
          <a:p>
            <a:pPr>
              <a:spcBef>
                <a:spcPts val="0"/>
              </a:spcBef>
              <a:spcAft>
                <a:spcPts val="1800"/>
              </a:spcAft>
              <a:buClr>
                <a:schemeClr val="accent3">
                  <a:lumMod val="75000"/>
                </a:schemeClr>
              </a:buClr>
            </a:pPr>
            <a:r>
              <a:rPr lang="en-US" sz="2000" dirty="0"/>
              <a:t>Many applications in HEP/NP, Muon Tomography and Medical Imaging are using FERS modules for the detector readout</a:t>
            </a:r>
          </a:p>
          <a:p>
            <a:pPr>
              <a:spcBef>
                <a:spcPts val="0"/>
              </a:spcBef>
              <a:spcAft>
                <a:spcPts val="1800"/>
              </a:spcAft>
              <a:buClr>
                <a:schemeClr val="accent3">
                  <a:lumMod val="75000"/>
                </a:schemeClr>
              </a:buClr>
            </a:pPr>
            <a:r>
              <a:rPr lang="en-US" sz="2000" dirty="0"/>
              <a:t>New models being designed… </a:t>
            </a:r>
          </a:p>
        </p:txBody>
      </p:sp>
    </p:spTree>
    <p:extLst>
      <p:ext uri="{BB962C8B-B14F-4D97-AF65-F5344CB8AC3E}">
        <p14:creationId xmlns:p14="http://schemas.microsoft.com/office/powerpoint/2010/main" val="353143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hild holding up hand">
            <a:extLst>
              <a:ext uri="{FF2B5EF4-FFF2-40B4-BE49-F238E27FC236}">
                <a16:creationId xmlns:a16="http://schemas.microsoft.com/office/drawing/2014/main" id="{A1452178-A2A2-4EC4-9469-DC1E933BDF9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547" b="7547"/>
          <a:stretch/>
        </p:blipFill>
        <p:spPr>
          <a:xfrm>
            <a:off x="20" y="975"/>
            <a:ext cx="12191980" cy="6858000"/>
          </a:xfrm>
          <a:prstGeom prst="rect">
            <a:avLst/>
          </a:prstGeom>
        </p:spPr>
      </p:pic>
      <p:sp>
        <p:nvSpPr>
          <p:cNvPr id="3" name="Title 2">
            <a:extLst>
              <a:ext uri="{FF2B5EF4-FFF2-40B4-BE49-F238E27FC236}">
                <a16:creationId xmlns:a16="http://schemas.microsoft.com/office/drawing/2014/main" id="{FC0D6FB0-299C-4218-B7A1-785F0FF15D30}"/>
              </a:ext>
            </a:extLst>
          </p:cNvPr>
          <p:cNvSpPr>
            <a:spLocks noGrp="1"/>
          </p:cNvSpPr>
          <p:nvPr>
            <p:ph type="title"/>
          </p:nvPr>
        </p:nvSpPr>
        <p:spPr>
          <a:xfrm>
            <a:off x="896648" y="768133"/>
            <a:ext cx="3669596" cy="1617044"/>
          </a:xfrm>
        </p:spPr>
        <p:txBody>
          <a:bodyPr vert="horz" lIns="91440" tIns="45720" rIns="91440" bIns="45720" rtlCol="0" anchor="b">
            <a:normAutofit/>
          </a:bodyPr>
          <a:lstStyle/>
          <a:p>
            <a:r>
              <a:rPr lang="en-US" sz="4800" dirty="0">
                <a:solidFill>
                  <a:schemeClr val="bg1"/>
                </a:solidFill>
              </a:rPr>
              <a:t>Thank you for your attention</a:t>
            </a:r>
          </a:p>
        </p:txBody>
      </p:sp>
      <p:sp>
        <p:nvSpPr>
          <p:cNvPr id="4" name="Stella a 24 punte 3">
            <a:extLst>
              <a:ext uri="{FF2B5EF4-FFF2-40B4-BE49-F238E27FC236}">
                <a16:creationId xmlns:a16="http://schemas.microsoft.com/office/drawing/2014/main" id="{FB1F11FD-E7E2-0077-1E9C-B0ECAE140719}"/>
              </a:ext>
            </a:extLst>
          </p:cNvPr>
          <p:cNvSpPr/>
          <p:nvPr/>
        </p:nvSpPr>
        <p:spPr>
          <a:xfrm>
            <a:off x="466165" y="3152335"/>
            <a:ext cx="4894730" cy="3347232"/>
          </a:xfrm>
          <a:prstGeom prst="star24">
            <a:avLst>
              <a:gd name="adj" fmla="val 41071"/>
            </a:avLst>
          </a:prstGeom>
          <a:solidFill>
            <a:srgbClr val="00B0F0"/>
          </a:solidFill>
          <a:ln>
            <a:solidFill>
              <a:srgbClr val="0E7F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Visit us at our booth for a live demo of the FERS reading a </a:t>
            </a:r>
            <a:r>
              <a:rPr lang="en-US" sz="2400" dirty="0" err="1">
                <a:solidFill>
                  <a:schemeClr val="tx1"/>
                </a:solidFill>
              </a:rPr>
              <a:t>SiPM</a:t>
            </a:r>
            <a:r>
              <a:rPr lang="en-US" sz="2400" dirty="0">
                <a:solidFill>
                  <a:schemeClr val="tx1"/>
                </a:solidFill>
              </a:rPr>
              <a:t> matrix</a:t>
            </a:r>
            <a:endParaRPr lang="it-IT" sz="2400" dirty="0">
              <a:solidFill>
                <a:schemeClr val="tx1"/>
              </a:solidFill>
            </a:endParaRPr>
          </a:p>
        </p:txBody>
      </p:sp>
    </p:spTree>
    <p:extLst>
      <p:ext uri="{BB962C8B-B14F-4D97-AF65-F5344CB8AC3E}">
        <p14:creationId xmlns:p14="http://schemas.microsoft.com/office/powerpoint/2010/main" val="619927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hild holding up hand">
            <a:extLst>
              <a:ext uri="{FF2B5EF4-FFF2-40B4-BE49-F238E27FC236}">
                <a16:creationId xmlns:a16="http://schemas.microsoft.com/office/drawing/2014/main" id="{A1452178-A2A2-4EC4-9469-DC1E933BDF9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547" b="7547"/>
          <a:stretch/>
        </p:blipFill>
        <p:spPr>
          <a:xfrm>
            <a:off x="20" y="975"/>
            <a:ext cx="12191980" cy="6858000"/>
          </a:xfrm>
          <a:prstGeom prst="rect">
            <a:avLst/>
          </a:prstGeom>
        </p:spPr>
      </p:pic>
      <p:sp>
        <p:nvSpPr>
          <p:cNvPr id="3" name="Title 2">
            <a:extLst>
              <a:ext uri="{FF2B5EF4-FFF2-40B4-BE49-F238E27FC236}">
                <a16:creationId xmlns:a16="http://schemas.microsoft.com/office/drawing/2014/main" id="{FC0D6FB0-299C-4218-B7A1-785F0FF15D30}"/>
              </a:ext>
            </a:extLst>
          </p:cNvPr>
          <p:cNvSpPr>
            <a:spLocks noGrp="1"/>
          </p:cNvSpPr>
          <p:nvPr>
            <p:ph type="title"/>
          </p:nvPr>
        </p:nvSpPr>
        <p:spPr>
          <a:xfrm>
            <a:off x="854277" y="1475234"/>
            <a:ext cx="3451393" cy="2901694"/>
          </a:xfrm>
        </p:spPr>
        <p:txBody>
          <a:bodyPr vert="horz" lIns="91440" tIns="45720" rIns="91440" bIns="45720" rtlCol="0" anchor="b">
            <a:normAutofit/>
          </a:bodyPr>
          <a:lstStyle/>
          <a:p>
            <a:r>
              <a:rPr lang="en-US" sz="4400">
                <a:solidFill>
                  <a:schemeClr val="bg1"/>
                </a:solidFill>
              </a:rPr>
              <a:t>Backup slides</a:t>
            </a:r>
          </a:p>
        </p:txBody>
      </p:sp>
    </p:spTree>
    <p:extLst>
      <p:ext uri="{BB962C8B-B14F-4D97-AF65-F5344CB8AC3E}">
        <p14:creationId xmlns:p14="http://schemas.microsoft.com/office/powerpoint/2010/main" val="279389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90E809-CC55-9B1E-FC07-19E414D1AC77}"/>
              </a:ext>
            </a:extLst>
          </p:cNvPr>
          <p:cNvSpPr>
            <a:spLocks noGrp="1"/>
          </p:cNvSpPr>
          <p:nvPr>
            <p:ph type="title"/>
          </p:nvPr>
        </p:nvSpPr>
        <p:spPr/>
        <p:txBody>
          <a:bodyPr>
            <a:normAutofit/>
          </a:bodyPr>
          <a:lstStyle/>
          <a:p>
            <a:r>
              <a:rPr lang="en-US" sz="4400"/>
              <a:t>Technical Specifications A5202 &amp; A5204</a:t>
            </a:r>
            <a:endParaRPr lang="it-IT"/>
          </a:p>
        </p:txBody>
      </p:sp>
      <p:sp>
        <p:nvSpPr>
          <p:cNvPr id="3" name="Content Placeholder 2">
            <a:extLst>
              <a:ext uri="{FF2B5EF4-FFF2-40B4-BE49-F238E27FC236}">
                <a16:creationId xmlns:a16="http://schemas.microsoft.com/office/drawing/2014/main" id="{071E70C0-9411-A2DB-AACF-05A74E523532}"/>
              </a:ext>
            </a:extLst>
          </p:cNvPr>
          <p:cNvSpPr txBox="1">
            <a:spLocks/>
          </p:cNvSpPr>
          <p:nvPr/>
        </p:nvSpPr>
        <p:spPr>
          <a:xfrm>
            <a:off x="170329" y="1271360"/>
            <a:ext cx="11936327" cy="4859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Clr>
                <a:srgbClr val="002060"/>
              </a:buClr>
              <a:buFont typeface="Wingdings" panose="05000000000000000000" pitchFamily="2" charset="2"/>
              <a:buChar char="Ø"/>
            </a:pPr>
            <a:r>
              <a:rPr lang="en-US" sz="1800" b="1" dirty="0"/>
              <a:t>A5202/A5204 </a:t>
            </a:r>
            <a:r>
              <a:rPr lang="en-US" sz="1800" b="1" dirty="0">
                <a:solidFill>
                  <a:srgbClr val="00B050"/>
                </a:solidFill>
              </a:rPr>
              <a:t>(NEW)</a:t>
            </a:r>
            <a:r>
              <a:rPr lang="en-US" sz="1800" dirty="0"/>
              <a:t>: 64 channel SiPM Readout based on </a:t>
            </a:r>
            <a:r>
              <a:rPr lang="en-US" sz="1800" dirty="0" err="1"/>
              <a:t>Citiroc</a:t>
            </a:r>
            <a:r>
              <a:rPr lang="en-US" sz="1800" dirty="0"/>
              <a:t>/</a:t>
            </a:r>
            <a:r>
              <a:rPr lang="en-US" sz="1800" dirty="0" err="1"/>
              <a:t>Radioroc+picoTDC</a:t>
            </a:r>
            <a:r>
              <a:rPr lang="en-US" sz="1800" dirty="0"/>
              <a:t> </a:t>
            </a:r>
          </a:p>
          <a:p>
            <a:pPr lvl="1">
              <a:buClr>
                <a:srgbClr val="002060"/>
              </a:buClr>
            </a:pPr>
            <a:r>
              <a:rPr lang="en-US" sz="1800" dirty="0"/>
              <a:t>Analog inputs (charge, not voltage)</a:t>
            </a:r>
          </a:p>
          <a:p>
            <a:pPr lvl="1">
              <a:buClr>
                <a:srgbClr val="002060"/>
              </a:buClr>
            </a:pPr>
            <a:r>
              <a:rPr lang="en-US" sz="1800" dirty="0"/>
              <a:t>All-in-one readout: Preamp + Shaper + </a:t>
            </a:r>
            <a:r>
              <a:rPr lang="en-US" sz="1800" dirty="0" err="1"/>
              <a:t>Discr</a:t>
            </a:r>
            <a:r>
              <a:rPr lang="en-US" sz="1800" dirty="0"/>
              <a:t> + ADC + TDC + HV Bias (20-80 V)</a:t>
            </a:r>
            <a:endParaRPr lang="en-US" sz="1800" dirty="0">
              <a:ea typeface="Calibri"/>
              <a:cs typeface="Calibri"/>
            </a:endParaRPr>
          </a:p>
          <a:p>
            <a:pPr lvl="1">
              <a:buClr>
                <a:srgbClr val="002060"/>
              </a:buClr>
            </a:pPr>
            <a:r>
              <a:rPr lang="en-US" sz="1800" dirty="0"/>
              <a:t>Dynamic Range: 1 to 2500 </a:t>
            </a:r>
            <a:r>
              <a:rPr lang="en-US" sz="1800" dirty="0" err="1"/>
              <a:t>p.e.</a:t>
            </a:r>
            <a:r>
              <a:rPr lang="en-US" sz="1800" dirty="0"/>
              <a:t> </a:t>
            </a:r>
            <a:endParaRPr lang="en-US" sz="1800" dirty="0">
              <a:ea typeface="Calibri"/>
              <a:cs typeface="Calibri"/>
            </a:endParaRPr>
          </a:p>
          <a:p>
            <a:pPr lvl="1">
              <a:buClr>
                <a:srgbClr val="002060"/>
              </a:buClr>
            </a:pPr>
            <a:r>
              <a:rPr lang="en-US" sz="1800" dirty="0"/>
              <a:t>Single photon detection (threshold at 1/3 </a:t>
            </a:r>
            <a:r>
              <a:rPr lang="en-US" sz="1800" dirty="0" err="1"/>
              <a:t>p.e.</a:t>
            </a:r>
            <a:r>
              <a:rPr lang="en-US" sz="1800" dirty="0"/>
              <a:t>)</a:t>
            </a:r>
            <a:endParaRPr lang="en-US" sz="1800" dirty="0">
              <a:ea typeface="Calibri"/>
              <a:cs typeface="Calibri"/>
            </a:endParaRPr>
          </a:p>
          <a:p>
            <a:pPr lvl="1">
              <a:buClr>
                <a:srgbClr val="002060"/>
              </a:buClr>
            </a:pPr>
            <a:r>
              <a:rPr lang="en-US" sz="1800" dirty="0"/>
              <a:t>Timing resolution = 55 ps FWHM (A5204 only)</a:t>
            </a:r>
          </a:p>
          <a:p>
            <a:pPr lvl="1">
              <a:buClr>
                <a:srgbClr val="002060"/>
              </a:buClr>
            </a:pPr>
            <a:r>
              <a:rPr lang="en-US" sz="1800" b="1" dirty="0"/>
              <a:t>Acquisition Modes</a:t>
            </a:r>
            <a:endParaRPr lang="en-US" sz="1800" b="1" dirty="0">
              <a:ea typeface="Calibri"/>
              <a:cs typeface="Calibri"/>
            </a:endParaRPr>
          </a:p>
          <a:p>
            <a:pPr lvl="2">
              <a:buClr>
                <a:srgbClr val="002060"/>
              </a:buClr>
              <a:buFont typeface="Univers" panose="020B0503020202020204" pitchFamily="34" charset="0"/>
              <a:buChar char="-"/>
            </a:pPr>
            <a:r>
              <a:rPr lang="en-US" b="1" dirty="0"/>
              <a:t>Counting</a:t>
            </a:r>
            <a:r>
              <a:rPr lang="en-US" dirty="0"/>
              <a:t> (20 Mcps and more)</a:t>
            </a:r>
            <a:endParaRPr lang="en-US" dirty="0">
              <a:ea typeface="Calibri"/>
              <a:cs typeface="Calibri"/>
            </a:endParaRPr>
          </a:p>
          <a:p>
            <a:pPr lvl="2">
              <a:buClr>
                <a:srgbClr val="002060"/>
              </a:buClr>
              <a:buFont typeface="Univers" panose="020B0503020202020204" pitchFamily="34" charset="0"/>
              <a:buChar char="-"/>
            </a:pPr>
            <a:r>
              <a:rPr lang="en-US" b="1" dirty="0"/>
              <a:t>Spectroscopy (PHA)</a:t>
            </a:r>
            <a:r>
              <a:rPr lang="en-US" dirty="0"/>
              <a:t> =&gt; Common Trigger =&gt; Max </a:t>
            </a:r>
            <a:r>
              <a:rPr lang="en-US" dirty="0" err="1"/>
              <a:t>Trg</a:t>
            </a:r>
            <a:r>
              <a:rPr lang="en-US" dirty="0"/>
              <a:t> rate = 100 </a:t>
            </a:r>
            <a:r>
              <a:rPr lang="en-US" dirty="0" err="1"/>
              <a:t>KHz</a:t>
            </a:r>
            <a:endParaRPr lang="en-US" dirty="0"/>
          </a:p>
          <a:p>
            <a:pPr lvl="2">
              <a:buClr>
                <a:srgbClr val="002060"/>
              </a:buClr>
              <a:buFont typeface="Univers" panose="020B0503020202020204" pitchFamily="34" charset="0"/>
              <a:buChar char="-"/>
            </a:pPr>
            <a:r>
              <a:rPr lang="en-US" b="1" dirty="0"/>
              <a:t>Timing (</a:t>
            </a:r>
            <a:r>
              <a:rPr lang="en-US" b="1" dirty="0" err="1"/>
              <a:t>ToA</a:t>
            </a:r>
            <a:r>
              <a:rPr lang="en-US" b="1" dirty="0"/>
              <a:t> + ToT) </a:t>
            </a:r>
            <a:r>
              <a:rPr lang="en-US" dirty="0"/>
              <a:t>=&gt; Individual Self Trigger =&gt; Max Hit rate = 1 Mcps/</a:t>
            </a:r>
            <a:r>
              <a:rPr lang="en-US" dirty="0" err="1"/>
              <a:t>ch</a:t>
            </a:r>
            <a:r>
              <a:rPr lang="en-US" dirty="0"/>
              <a:t> (depending on Model)</a:t>
            </a:r>
            <a:endParaRPr lang="en-US" dirty="0">
              <a:ea typeface="Calibri"/>
              <a:cs typeface="Calibri"/>
            </a:endParaRPr>
          </a:p>
          <a:p>
            <a:pPr lvl="2">
              <a:buClr>
                <a:srgbClr val="002060"/>
              </a:buClr>
              <a:buFont typeface="Univers" panose="020B0503020202020204" pitchFamily="34" charset="0"/>
              <a:buChar char="-"/>
            </a:pPr>
            <a:r>
              <a:rPr lang="en-US" b="1" dirty="0"/>
              <a:t>Mixed (PHA + </a:t>
            </a:r>
            <a:r>
              <a:rPr lang="en-US" b="1" dirty="0" err="1"/>
              <a:t>ToA</a:t>
            </a:r>
            <a:r>
              <a:rPr lang="en-US" b="1" dirty="0"/>
              <a:t>)</a:t>
            </a:r>
            <a:endParaRPr lang="en-US" b="1" dirty="0">
              <a:ea typeface="Calibri"/>
              <a:cs typeface="Calibri"/>
            </a:endParaRPr>
          </a:p>
        </p:txBody>
      </p:sp>
      <p:cxnSp>
        <p:nvCxnSpPr>
          <p:cNvPr id="5" name="Connettore 2 4">
            <a:extLst>
              <a:ext uri="{FF2B5EF4-FFF2-40B4-BE49-F238E27FC236}">
                <a16:creationId xmlns:a16="http://schemas.microsoft.com/office/drawing/2014/main" id="{58E8C874-218E-6A06-8515-4F52AA1987A3}"/>
              </a:ext>
            </a:extLst>
          </p:cNvPr>
          <p:cNvCxnSpPr/>
          <p:nvPr/>
        </p:nvCxnSpPr>
        <p:spPr>
          <a:xfrm>
            <a:off x="4492487" y="5115939"/>
            <a:ext cx="0" cy="198783"/>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Footer Placeholder 2">
            <a:extLst>
              <a:ext uri="{FF2B5EF4-FFF2-40B4-BE49-F238E27FC236}">
                <a16:creationId xmlns:a16="http://schemas.microsoft.com/office/drawing/2014/main" id="{297FE908-1871-C873-3AEE-F7E3CA4C3474}"/>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 name="Slide Number Placeholder 4">
            <a:extLst>
              <a:ext uri="{FF2B5EF4-FFF2-40B4-BE49-F238E27FC236}">
                <a16:creationId xmlns:a16="http://schemas.microsoft.com/office/drawing/2014/main" id="{47839576-D89A-AE3B-1638-01EDD655433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23</a:t>
            </a:fld>
            <a:endParaRPr lang="en-US" sz="1050"/>
          </a:p>
        </p:txBody>
      </p:sp>
    </p:spTree>
    <p:extLst>
      <p:ext uri="{BB962C8B-B14F-4D97-AF65-F5344CB8AC3E}">
        <p14:creationId xmlns:p14="http://schemas.microsoft.com/office/powerpoint/2010/main" val="3170516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0911D3-CBD7-16BC-FC25-AF630504FF07}"/>
              </a:ext>
            </a:extLst>
          </p:cNvPr>
          <p:cNvSpPr>
            <a:spLocks noGrp="1"/>
          </p:cNvSpPr>
          <p:nvPr>
            <p:ph type="title"/>
          </p:nvPr>
        </p:nvSpPr>
        <p:spPr/>
        <p:txBody>
          <a:bodyPr>
            <a:normAutofit/>
          </a:bodyPr>
          <a:lstStyle/>
          <a:p>
            <a:r>
              <a:rPr lang="en-US" sz="4400"/>
              <a:t>Technical Specifications A5203 &amp; A5205</a:t>
            </a:r>
            <a:endParaRPr lang="it-IT"/>
          </a:p>
        </p:txBody>
      </p:sp>
      <p:sp>
        <p:nvSpPr>
          <p:cNvPr id="6" name="Slide Number Placeholder 4">
            <a:extLst>
              <a:ext uri="{FF2B5EF4-FFF2-40B4-BE49-F238E27FC236}">
                <a16:creationId xmlns:a16="http://schemas.microsoft.com/office/drawing/2014/main" id="{7790DC39-FFFA-0A36-9C3D-3F125412C182}"/>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24</a:t>
            </a:fld>
            <a:endParaRPr lang="en-US" sz="1050"/>
          </a:p>
        </p:txBody>
      </p:sp>
      <p:sp>
        <p:nvSpPr>
          <p:cNvPr id="3" name="Content Placeholder 2">
            <a:extLst>
              <a:ext uri="{FF2B5EF4-FFF2-40B4-BE49-F238E27FC236}">
                <a16:creationId xmlns:a16="http://schemas.microsoft.com/office/drawing/2014/main" id="{54161989-029D-DAAF-9A38-41CFAAF82E1B}"/>
              </a:ext>
            </a:extLst>
          </p:cNvPr>
          <p:cNvSpPr txBox="1">
            <a:spLocks/>
          </p:cNvSpPr>
          <p:nvPr/>
        </p:nvSpPr>
        <p:spPr>
          <a:xfrm>
            <a:off x="331216" y="1317524"/>
            <a:ext cx="11529568" cy="451688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nSpc>
                <a:spcPct val="150000"/>
              </a:lnSpc>
              <a:buClr>
                <a:srgbClr val="002060"/>
              </a:buClr>
              <a:buFont typeface="Wingdings" panose="05000000000000000000" pitchFamily="2" charset="2"/>
              <a:buChar char="Ø"/>
            </a:pPr>
            <a:r>
              <a:rPr lang="en-US" sz="1800" b="1" dirty="0"/>
              <a:t>A5203: </a:t>
            </a:r>
            <a:r>
              <a:rPr lang="en-US" sz="1800" dirty="0"/>
              <a:t>64/128 channel </a:t>
            </a:r>
            <a:r>
              <a:rPr lang="en-US" sz="1800" dirty="0" err="1"/>
              <a:t>picoTDC</a:t>
            </a:r>
            <a:endParaRPr lang="en-US" sz="1800" dirty="0"/>
          </a:p>
          <a:p>
            <a:pPr lvl="1">
              <a:spcBef>
                <a:spcPts val="0"/>
              </a:spcBef>
              <a:buClr>
                <a:srgbClr val="002060"/>
              </a:buClr>
            </a:pPr>
            <a:r>
              <a:rPr lang="en-US" sz="1800" dirty="0"/>
              <a:t>Digital inputs: LVDS (1.2 V max common mode, 1.45 V max voltage )</a:t>
            </a:r>
          </a:p>
          <a:p>
            <a:pPr lvl="1">
              <a:spcBef>
                <a:spcPts val="0"/>
              </a:spcBef>
              <a:buClr>
                <a:srgbClr val="002060"/>
              </a:buClr>
            </a:pPr>
            <a:r>
              <a:rPr lang="en-US" sz="1800" dirty="0"/>
              <a:t>LSB = 3.125 ps, dynamic range = 56 bit (extended by FPGA)</a:t>
            </a:r>
          </a:p>
          <a:p>
            <a:pPr lvl="1">
              <a:spcBef>
                <a:spcPts val="0"/>
              </a:spcBef>
              <a:buClr>
                <a:srgbClr val="002060"/>
              </a:buClr>
            </a:pPr>
            <a:r>
              <a:rPr lang="en-US" sz="1800" b="1" dirty="0"/>
              <a:t>Acquisition modes</a:t>
            </a:r>
            <a:r>
              <a:rPr lang="en-US" sz="1800" dirty="0"/>
              <a:t>: </a:t>
            </a:r>
            <a:r>
              <a:rPr lang="en-US" sz="1800" b="1" dirty="0"/>
              <a:t>Common Start</a:t>
            </a:r>
            <a:r>
              <a:rPr lang="en-US" sz="1800" dirty="0"/>
              <a:t>, </a:t>
            </a:r>
            <a:r>
              <a:rPr lang="en-US" sz="1800" b="1" dirty="0"/>
              <a:t>Common Stop</a:t>
            </a:r>
            <a:r>
              <a:rPr lang="en-US" sz="1800" dirty="0"/>
              <a:t>, </a:t>
            </a:r>
            <a:r>
              <a:rPr lang="en-US" sz="1800" b="1" dirty="0"/>
              <a:t>Trigger Matching</a:t>
            </a:r>
            <a:r>
              <a:rPr lang="en-US" sz="1800" dirty="0"/>
              <a:t>, </a:t>
            </a:r>
            <a:r>
              <a:rPr lang="en-US" sz="1800" b="1" dirty="0"/>
              <a:t>Streaming</a:t>
            </a:r>
          </a:p>
          <a:p>
            <a:pPr lvl="1">
              <a:spcBef>
                <a:spcPts val="0"/>
              </a:spcBef>
              <a:buClr>
                <a:srgbClr val="002060"/>
              </a:buClr>
            </a:pPr>
            <a:r>
              <a:rPr lang="en-US" sz="1800" dirty="0">
                <a:sym typeface="Symbol" panose="05050102010706020507" pitchFamily="18" charset="2"/>
              </a:rPr>
              <a:t></a:t>
            </a:r>
            <a:r>
              <a:rPr lang="en-US" sz="1800" dirty="0"/>
              <a:t>T Resolution </a:t>
            </a:r>
            <a:r>
              <a:rPr lang="en-US" sz="1800" b="1" baseline="30000" dirty="0"/>
              <a:t>(*)</a:t>
            </a:r>
            <a:r>
              <a:rPr lang="en-US" sz="1800" b="1" dirty="0"/>
              <a:t> </a:t>
            </a:r>
            <a:r>
              <a:rPr lang="en-US" sz="1800" dirty="0"/>
              <a:t>: </a:t>
            </a:r>
          </a:p>
          <a:p>
            <a:pPr lvl="2">
              <a:spcBef>
                <a:spcPts val="0"/>
              </a:spcBef>
              <a:buClr>
                <a:srgbClr val="002060"/>
              </a:buClr>
              <a:buFont typeface="Univers" panose="020B0503020202020204" pitchFamily="34" charset="0"/>
              <a:buChar char="-"/>
            </a:pPr>
            <a:r>
              <a:rPr lang="en-US" dirty="0"/>
              <a:t>Same board: </a:t>
            </a:r>
            <a:r>
              <a:rPr lang="en-US" dirty="0" err="1"/>
              <a:t>typ</a:t>
            </a:r>
            <a:r>
              <a:rPr lang="en-US" dirty="0"/>
              <a:t> 5 ps RMS </a:t>
            </a:r>
          </a:p>
          <a:p>
            <a:pPr lvl="2">
              <a:spcBef>
                <a:spcPts val="0"/>
              </a:spcBef>
              <a:buClr>
                <a:srgbClr val="002060"/>
              </a:buClr>
              <a:buFont typeface="Univers" panose="020B0503020202020204" pitchFamily="34" charset="0"/>
              <a:buChar char="-"/>
            </a:pPr>
            <a:r>
              <a:rPr lang="en-US" dirty="0"/>
              <a:t>Board to board (with clock cables): ~8 ps RMS</a:t>
            </a:r>
          </a:p>
          <a:p>
            <a:pPr lvl="2">
              <a:spcBef>
                <a:spcPts val="0"/>
              </a:spcBef>
              <a:buClr>
                <a:srgbClr val="002060"/>
              </a:buClr>
              <a:buFont typeface="Univers" panose="020B0503020202020204" pitchFamily="34" charset="0"/>
              <a:buChar char="-"/>
            </a:pPr>
            <a:r>
              <a:rPr lang="en-US" dirty="0"/>
              <a:t>Board to board (without clock cables): ~20 ps RMS</a:t>
            </a:r>
          </a:p>
          <a:p>
            <a:pPr>
              <a:lnSpc>
                <a:spcPct val="150000"/>
              </a:lnSpc>
              <a:spcBef>
                <a:spcPts val="1200"/>
              </a:spcBef>
              <a:buClr>
                <a:srgbClr val="002060"/>
              </a:buClr>
              <a:buFont typeface="Wingdings" panose="05000000000000000000" pitchFamily="2" charset="2"/>
              <a:buChar char="Ø"/>
            </a:pPr>
            <a:r>
              <a:rPr lang="en-US" sz="1800" b="1" dirty="0"/>
              <a:t>A5205: </a:t>
            </a:r>
            <a:r>
              <a:rPr lang="en-US" sz="1800" dirty="0"/>
              <a:t>64 channel SSD, GEM, PIN diode readout based on </a:t>
            </a:r>
            <a:r>
              <a:rPr lang="en-US" sz="1800" dirty="0" err="1"/>
              <a:t>Psiroc</a:t>
            </a:r>
            <a:r>
              <a:rPr lang="en-US" sz="1800" dirty="0"/>
              <a:t> + </a:t>
            </a:r>
            <a:r>
              <a:rPr lang="en-US" sz="1800" dirty="0" err="1"/>
              <a:t>picoTDC</a:t>
            </a:r>
            <a:endParaRPr lang="en-US" sz="1800" dirty="0">
              <a:solidFill>
                <a:srgbClr val="00B050"/>
              </a:solidFill>
            </a:endParaRPr>
          </a:p>
          <a:p>
            <a:pPr lvl="1">
              <a:spcBef>
                <a:spcPts val="0"/>
              </a:spcBef>
              <a:buClr>
                <a:srgbClr val="002060"/>
              </a:buClr>
            </a:pPr>
            <a:r>
              <a:rPr lang="en-US" sz="1800" dirty="0"/>
              <a:t>Pos/Neg inputs. Dynamic range up to 5 pC with PHA, 100 pC with ToT</a:t>
            </a:r>
          </a:p>
          <a:p>
            <a:pPr lvl="1">
              <a:spcBef>
                <a:spcPts val="0"/>
              </a:spcBef>
              <a:buClr>
                <a:srgbClr val="002060"/>
              </a:buClr>
            </a:pPr>
            <a:r>
              <a:rPr lang="en-US" sz="1800" dirty="0"/>
              <a:t>Programmable gain: 125 mV/pC up to 4 V/pC. Min trigger threshold = 0.5 </a:t>
            </a:r>
            <a:r>
              <a:rPr lang="en-US" sz="1800" dirty="0" err="1"/>
              <a:t>fC</a:t>
            </a:r>
            <a:endParaRPr lang="en-US" sz="1800" dirty="0"/>
          </a:p>
          <a:p>
            <a:pPr lvl="1">
              <a:spcBef>
                <a:spcPts val="0"/>
              </a:spcBef>
              <a:buClr>
                <a:srgbClr val="002060"/>
              </a:buClr>
            </a:pPr>
            <a:r>
              <a:rPr lang="en-US" sz="1800" dirty="0"/>
              <a:t>Linearized ToT </a:t>
            </a:r>
          </a:p>
        </p:txBody>
      </p:sp>
      <p:sp>
        <p:nvSpPr>
          <p:cNvPr id="4" name="CasellaDiTesto 3">
            <a:extLst>
              <a:ext uri="{FF2B5EF4-FFF2-40B4-BE49-F238E27FC236}">
                <a16:creationId xmlns:a16="http://schemas.microsoft.com/office/drawing/2014/main" id="{9B2D7B19-89BC-C651-ADD5-57A570498D24}"/>
              </a:ext>
            </a:extLst>
          </p:cNvPr>
          <p:cNvSpPr txBox="1"/>
          <p:nvPr/>
        </p:nvSpPr>
        <p:spPr>
          <a:xfrm>
            <a:off x="9145155" y="4387902"/>
            <a:ext cx="2715629" cy="461665"/>
          </a:xfrm>
          <a:prstGeom prst="rect">
            <a:avLst/>
          </a:prstGeom>
          <a:no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b="1" dirty="0">
                <a:solidFill>
                  <a:srgbClr val="00B050"/>
                </a:solidFill>
                <a:ea typeface="Calibri"/>
                <a:cs typeface="Calibri"/>
              </a:rPr>
              <a:t>COMING SOON </a:t>
            </a:r>
          </a:p>
        </p:txBody>
      </p:sp>
      <p:sp>
        <p:nvSpPr>
          <p:cNvPr id="5" name="Footer Placeholder 2">
            <a:extLst>
              <a:ext uri="{FF2B5EF4-FFF2-40B4-BE49-F238E27FC236}">
                <a16:creationId xmlns:a16="http://schemas.microsoft.com/office/drawing/2014/main" id="{9361B091-898C-CBB5-DEFA-5E0315C75F5F}"/>
              </a:ext>
            </a:extLst>
          </p:cNvPr>
          <p:cNvSpPr txBox="1">
            <a:spLocks/>
          </p:cNvSpPr>
          <p:nvPr/>
        </p:nvSpPr>
        <p:spPr>
          <a:xfrm>
            <a:off x="1097279" y="6446838"/>
            <a:ext cx="6818262" cy="365125"/>
          </a:xfrm>
          <a:prstGeom prst="rect">
            <a:avLst/>
          </a:prstGeom>
        </p:spPr>
        <p:txBody>
          <a:bodyPr vert="horz" lIns="91440" tIns="45720" rIns="91440" bIns="45720" rtlCol="0" anchor="ctr">
            <a:norm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900" cap="all">
                <a:solidFill>
                  <a:srgbClr val="FFFFFF"/>
                </a:solidFill>
              </a:rPr>
              <a:t>Reproduction, transfer, distribution of part or all of the contents in this document in any form without prior written permission of  CAEN S.p.A. is prohibited.</a:t>
            </a:r>
            <a:endParaRPr lang="en-US" sz="900" cap="all" dirty="0">
              <a:solidFill>
                <a:srgbClr val="FFFFFF"/>
              </a:solidFill>
            </a:endParaRPr>
          </a:p>
        </p:txBody>
      </p:sp>
    </p:spTree>
    <p:extLst>
      <p:ext uri="{BB962C8B-B14F-4D97-AF65-F5344CB8AC3E}">
        <p14:creationId xmlns:p14="http://schemas.microsoft.com/office/powerpoint/2010/main" val="1560226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896D1B5D-BE53-B8F6-7F3F-1604B13103D9}"/>
              </a:ext>
            </a:extLst>
          </p:cNvPr>
          <p:cNvSpPr/>
          <p:nvPr/>
        </p:nvSpPr>
        <p:spPr>
          <a:xfrm>
            <a:off x="5035847" y="828470"/>
            <a:ext cx="7156151" cy="5645262"/>
          </a:xfrm>
          <a:prstGeom prst="rect">
            <a:avLst/>
          </a:prstGeom>
          <a:solidFill>
            <a:srgbClr val="FF996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150"/>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6" name="Rettangolo 15">
            <a:extLst>
              <a:ext uri="{FF2B5EF4-FFF2-40B4-BE49-F238E27FC236}">
                <a16:creationId xmlns:a16="http://schemas.microsoft.com/office/drawing/2014/main" id="{34673161-3E91-4121-AC1D-02DD5DF9835B}"/>
              </a:ext>
            </a:extLst>
          </p:cNvPr>
          <p:cNvSpPr/>
          <p:nvPr/>
        </p:nvSpPr>
        <p:spPr>
          <a:xfrm>
            <a:off x="0" y="801576"/>
            <a:ext cx="5054905" cy="5645262"/>
          </a:xfrm>
          <a:prstGeom prst="rect">
            <a:avLst/>
          </a:prstGeom>
          <a:solidFill>
            <a:srgbClr val="00B0F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150"/>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pic>
        <p:nvPicPr>
          <p:cNvPr id="7" name="Immagine 6">
            <a:extLst>
              <a:ext uri="{FF2B5EF4-FFF2-40B4-BE49-F238E27FC236}">
                <a16:creationId xmlns:a16="http://schemas.microsoft.com/office/drawing/2014/main" id="{F3A24947-3D7D-1018-1ADC-FD091A13E369}"/>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1535385" y="1370587"/>
            <a:ext cx="9022118" cy="3820003"/>
          </a:xfrm>
          <a:prstGeom prst="rect">
            <a:avLst/>
          </a:prstGeom>
        </p:spPr>
      </p:pic>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FERS A5202: 64 channel </a:t>
            </a:r>
            <a:r>
              <a:rPr lang="en-US" sz="4800" dirty="0" err="1"/>
              <a:t>SiPM</a:t>
            </a:r>
            <a:r>
              <a:rPr lang="en-US" sz="4800" dirty="0"/>
              <a:t> Readout</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25</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4"/>
          <a:stretch>
            <a:fillRect/>
          </a:stretch>
        </p:blipFill>
        <p:spPr>
          <a:xfrm>
            <a:off x="70669" y="103461"/>
            <a:ext cx="544462" cy="582342"/>
          </a:xfrm>
          <a:prstGeom prst="rect">
            <a:avLst/>
          </a:prstGeom>
        </p:spPr>
      </p:pic>
      <p:sp>
        <p:nvSpPr>
          <p:cNvPr id="12" name="CasellaDiTesto 4">
            <a:extLst>
              <a:ext uri="{FF2B5EF4-FFF2-40B4-BE49-F238E27FC236}">
                <a16:creationId xmlns:a16="http://schemas.microsoft.com/office/drawing/2014/main" id="{073E3E6F-8EC6-CA34-FD7B-9403F49ADDF8}"/>
              </a:ext>
            </a:extLst>
          </p:cNvPr>
          <p:cNvSpPr txBox="1"/>
          <p:nvPr/>
        </p:nvSpPr>
        <p:spPr>
          <a:xfrm>
            <a:off x="10656615" y="4109113"/>
            <a:ext cx="1039067"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err="1"/>
              <a:t>TDlink</a:t>
            </a:r>
            <a:r>
              <a:rPr lang="en-US" sz="2000" b="1" dirty="0"/>
              <a:t>:</a:t>
            </a:r>
          </a:p>
        </p:txBody>
      </p:sp>
      <p:sp>
        <p:nvSpPr>
          <p:cNvPr id="21" name="CasellaDiTesto 4">
            <a:extLst>
              <a:ext uri="{FF2B5EF4-FFF2-40B4-BE49-F238E27FC236}">
                <a16:creationId xmlns:a16="http://schemas.microsoft.com/office/drawing/2014/main" id="{F979EFF2-6616-1419-A07C-A5EA183CFFD5}"/>
              </a:ext>
            </a:extLst>
          </p:cNvPr>
          <p:cNvSpPr txBox="1"/>
          <p:nvPr/>
        </p:nvSpPr>
        <p:spPr>
          <a:xfrm>
            <a:off x="10029583" y="3312158"/>
            <a:ext cx="125386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t>Eth/USB</a:t>
            </a:r>
          </a:p>
        </p:txBody>
      </p:sp>
      <p:sp>
        <p:nvSpPr>
          <p:cNvPr id="26" name="CasellaDiTesto 4">
            <a:extLst>
              <a:ext uri="{FF2B5EF4-FFF2-40B4-BE49-F238E27FC236}">
                <a16:creationId xmlns:a16="http://schemas.microsoft.com/office/drawing/2014/main" id="{352F2563-B067-5908-5655-CD9ADA9DB58C}"/>
              </a:ext>
            </a:extLst>
          </p:cNvPr>
          <p:cNvSpPr txBox="1"/>
          <p:nvPr/>
        </p:nvSpPr>
        <p:spPr>
          <a:xfrm>
            <a:off x="10071566" y="2452755"/>
            <a:ext cx="1584088"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t>2 In + 2 Out</a:t>
            </a:r>
          </a:p>
        </p:txBody>
      </p:sp>
      <p:sp>
        <p:nvSpPr>
          <p:cNvPr id="27" name="CasellaDiTesto 4">
            <a:extLst>
              <a:ext uri="{FF2B5EF4-FFF2-40B4-BE49-F238E27FC236}">
                <a16:creationId xmlns:a16="http://schemas.microsoft.com/office/drawing/2014/main" id="{14E5E269-DB3B-4C6B-4568-FEFD82E41045}"/>
              </a:ext>
            </a:extLst>
          </p:cNvPr>
          <p:cNvSpPr txBox="1"/>
          <p:nvPr/>
        </p:nvSpPr>
        <p:spPr>
          <a:xfrm>
            <a:off x="9914446" y="1768140"/>
            <a:ext cx="1587294"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t>+12V DC-IN</a:t>
            </a:r>
          </a:p>
        </p:txBody>
      </p:sp>
      <p:sp>
        <p:nvSpPr>
          <p:cNvPr id="28" name="CasellaDiTesto 4">
            <a:extLst>
              <a:ext uri="{FF2B5EF4-FFF2-40B4-BE49-F238E27FC236}">
                <a16:creationId xmlns:a16="http://schemas.microsoft.com/office/drawing/2014/main" id="{CB82197C-CAAB-5410-8262-3217EE2CE5B1}"/>
              </a:ext>
            </a:extLst>
          </p:cNvPr>
          <p:cNvSpPr txBox="1"/>
          <p:nvPr/>
        </p:nvSpPr>
        <p:spPr>
          <a:xfrm>
            <a:off x="2844905" y="5435689"/>
            <a:ext cx="1168911"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a:t>FE-ASIC</a:t>
            </a:r>
          </a:p>
        </p:txBody>
      </p:sp>
      <p:sp>
        <p:nvSpPr>
          <p:cNvPr id="30" name="CasellaDiTesto 4">
            <a:extLst>
              <a:ext uri="{FF2B5EF4-FFF2-40B4-BE49-F238E27FC236}">
                <a16:creationId xmlns:a16="http://schemas.microsoft.com/office/drawing/2014/main" id="{B550532F-6F12-5C8A-0EA4-A25C7B5641EB}"/>
              </a:ext>
            </a:extLst>
          </p:cNvPr>
          <p:cNvSpPr txBox="1"/>
          <p:nvPr/>
        </p:nvSpPr>
        <p:spPr>
          <a:xfrm>
            <a:off x="174446" y="2888173"/>
            <a:ext cx="1258153" cy="78483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a:t>Detector</a:t>
            </a:r>
          </a:p>
          <a:p>
            <a:pPr algn="ctr">
              <a:spcAft>
                <a:spcPts val="600"/>
              </a:spcAft>
            </a:pPr>
            <a:r>
              <a:rPr lang="en-US" sz="2000" b="1" dirty="0"/>
              <a:t>inputs</a:t>
            </a:r>
          </a:p>
        </p:txBody>
      </p:sp>
      <p:sp>
        <p:nvSpPr>
          <p:cNvPr id="31" name="CasellaDiTesto 4">
            <a:extLst>
              <a:ext uri="{FF2B5EF4-FFF2-40B4-BE49-F238E27FC236}">
                <a16:creationId xmlns:a16="http://schemas.microsoft.com/office/drawing/2014/main" id="{1CFDF4DB-A316-BE33-A942-79939A70D186}"/>
              </a:ext>
            </a:extLst>
          </p:cNvPr>
          <p:cNvSpPr txBox="1"/>
          <p:nvPr/>
        </p:nvSpPr>
        <p:spPr>
          <a:xfrm>
            <a:off x="5661425" y="5601574"/>
            <a:ext cx="86914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t>FPGA</a:t>
            </a:r>
          </a:p>
        </p:txBody>
      </p:sp>
      <p:sp>
        <p:nvSpPr>
          <p:cNvPr id="32" name="CasellaDiTesto 4">
            <a:extLst>
              <a:ext uri="{FF2B5EF4-FFF2-40B4-BE49-F238E27FC236}">
                <a16:creationId xmlns:a16="http://schemas.microsoft.com/office/drawing/2014/main" id="{C8A23367-2036-A947-0221-9702E9666F95}"/>
              </a:ext>
            </a:extLst>
          </p:cNvPr>
          <p:cNvSpPr txBox="1"/>
          <p:nvPr/>
        </p:nvSpPr>
        <p:spPr>
          <a:xfrm>
            <a:off x="7654773" y="1003523"/>
            <a:ext cx="513282"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err="1"/>
              <a:t>uC</a:t>
            </a:r>
            <a:endParaRPr lang="en-US" sz="2000" b="1" dirty="0"/>
          </a:p>
        </p:txBody>
      </p:sp>
      <p:cxnSp>
        <p:nvCxnSpPr>
          <p:cNvPr id="37" name="Connettore 2 36">
            <a:extLst>
              <a:ext uri="{FF2B5EF4-FFF2-40B4-BE49-F238E27FC236}">
                <a16:creationId xmlns:a16="http://schemas.microsoft.com/office/drawing/2014/main" id="{F99E773B-9290-1940-C5E7-045BC58C5892}"/>
              </a:ext>
            </a:extLst>
          </p:cNvPr>
          <p:cNvCxnSpPr>
            <a:cxnSpLocks/>
          </p:cNvCxnSpPr>
          <p:nvPr/>
        </p:nvCxnSpPr>
        <p:spPr>
          <a:xfrm flipV="1">
            <a:off x="3459674" y="3940996"/>
            <a:ext cx="0" cy="1455757"/>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1171BDD3-F9DD-A7F4-A2D5-2C6A0AFE698B}"/>
              </a:ext>
            </a:extLst>
          </p:cNvPr>
          <p:cNvCxnSpPr>
            <a:cxnSpLocks/>
          </p:cNvCxnSpPr>
          <p:nvPr/>
        </p:nvCxnSpPr>
        <p:spPr>
          <a:xfrm flipV="1">
            <a:off x="6096000" y="3860258"/>
            <a:ext cx="0" cy="1745820"/>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D5346DAA-32AF-8459-E05F-67ECF69F764D}"/>
              </a:ext>
            </a:extLst>
          </p:cNvPr>
          <p:cNvCxnSpPr>
            <a:cxnSpLocks/>
          </p:cNvCxnSpPr>
          <p:nvPr/>
        </p:nvCxnSpPr>
        <p:spPr>
          <a:xfrm>
            <a:off x="7911414" y="1436679"/>
            <a:ext cx="0" cy="1304689"/>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sp>
        <p:nvSpPr>
          <p:cNvPr id="50" name="CasellaDiTesto 4">
            <a:extLst>
              <a:ext uri="{FF2B5EF4-FFF2-40B4-BE49-F238E27FC236}">
                <a16:creationId xmlns:a16="http://schemas.microsoft.com/office/drawing/2014/main" id="{A1AB93BC-0773-3BB7-F52A-EBC02F404E72}"/>
              </a:ext>
            </a:extLst>
          </p:cNvPr>
          <p:cNvSpPr txBox="1"/>
          <p:nvPr/>
        </p:nvSpPr>
        <p:spPr>
          <a:xfrm>
            <a:off x="10656615" y="4372020"/>
            <a:ext cx="1253866" cy="369332"/>
          </a:xfrm>
          <a:prstGeom prst="rect">
            <a:avLst/>
          </a:prstGeom>
          <a:noFill/>
        </p:spPr>
        <p:txBody>
          <a:bodyPr wrap="square" lIns="0" r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dirty="0" err="1"/>
              <a:t>Data+Sync</a:t>
            </a:r>
            <a:endParaRPr lang="en-US" b="1" dirty="0"/>
          </a:p>
        </p:txBody>
      </p:sp>
      <p:sp>
        <p:nvSpPr>
          <p:cNvPr id="11" name="CasellaDiTesto 4">
            <a:extLst>
              <a:ext uri="{FF2B5EF4-FFF2-40B4-BE49-F238E27FC236}">
                <a16:creationId xmlns:a16="http://schemas.microsoft.com/office/drawing/2014/main" id="{A6D98856-CEDB-F0C0-0FEA-735723D92A01}"/>
              </a:ext>
            </a:extLst>
          </p:cNvPr>
          <p:cNvSpPr txBox="1"/>
          <p:nvPr/>
        </p:nvSpPr>
        <p:spPr>
          <a:xfrm>
            <a:off x="3781048" y="883783"/>
            <a:ext cx="3147015"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t>HV Bias (on the bottom)</a:t>
            </a:r>
          </a:p>
        </p:txBody>
      </p:sp>
      <p:sp>
        <p:nvSpPr>
          <p:cNvPr id="13" name="Arco 12">
            <a:extLst>
              <a:ext uri="{FF2B5EF4-FFF2-40B4-BE49-F238E27FC236}">
                <a16:creationId xmlns:a16="http://schemas.microsoft.com/office/drawing/2014/main" id="{8BBB5630-95E3-94AE-83D2-9C8FB401A894}"/>
              </a:ext>
            </a:extLst>
          </p:cNvPr>
          <p:cNvSpPr/>
          <p:nvPr/>
        </p:nvSpPr>
        <p:spPr>
          <a:xfrm rot="895890" flipH="1">
            <a:off x="3461153" y="1034793"/>
            <a:ext cx="513282" cy="372935"/>
          </a:xfrm>
          <a:prstGeom prst="arc">
            <a:avLst>
              <a:gd name="adj1" fmla="val 16200000"/>
              <a:gd name="adj2" fmla="val 4940833"/>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CasellaDiTesto 4">
            <a:extLst>
              <a:ext uri="{FF2B5EF4-FFF2-40B4-BE49-F238E27FC236}">
                <a16:creationId xmlns:a16="http://schemas.microsoft.com/office/drawing/2014/main" id="{08F3DEBC-7190-79AE-2B4B-B72D6D654667}"/>
              </a:ext>
            </a:extLst>
          </p:cNvPr>
          <p:cNvSpPr txBox="1"/>
          <p:nvPr/>
        </p:nvSpPr>
        <p:spPr>
          <a:xfrm>
            <a:off x="4326824" y="5430983"/>
            <a:ext cx="728084"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a:t>ADC</a:t>
            </a:r>
          </a:p>
        </p:txBody>
      </p:sp>
      <p:cxnSp>
        <p:nvCxnSpPr>
          <p:cNvPr id="15" name="Connettore 2 14">
            <a:extLst>
              <a:ext uri="{FF2B5EF4-FFF2-40B4-BE49-F238E27FC236}">
                <a16:creationId xmlns:a16="http://schemas.microsoft.com/office/drawing/2014/main" id="{95054A40-46A3-22B6-D6E9-38134103F471}"/>
              </a:ext>
            </a:extLst>
          </p:cNvPr>
          <p:cNvCxnSpPr>
            <a:cxnSpLocks/>
          </p:cNvCxnSpPr>
          <p:nvPr/>
        </p:nvCxnSpPr>
        <p:spPr>
          <a:xfrm flipV="1">
            <a:off x="4690866" y="3860258"/>
            <a:ext cx="0" cy="1455757"/>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4">
            <a:extLst>
              <a:ext uri="{FF2B5EF4-FFF2-40B4-BE49-F238E27FC236}">
                <a16:creationId xmlns:a16="http://schemas.microsoft.com/office/drawing/2014/main" id="{C1500DAB-C1F3-F9D7-BB5F-30D9F7BCA579}"/>
              </a:ext>
            </a:extLst>
          </p:cNvPr>
          <p:cNvSpPr txBox="1"/>
          <p:nvPr/>
        </p:nvSpPr>
        <p:spPr>
          <a:xfrm>
            <a:off x="174446" y="5934949"/>
            <a:ext cx="4289957"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solidFill>
                  <a:srgbClr val="0070C0"/>
                </a:solidFill>
              </a:rPr>
              <a:t>DETECTOR SPECIFIC FRONT-END</a:t>
            </a:r>
          </a:p>
        </p:txBody>
      </p:sp>
      <p:sp>
        <p:nvSpPr>
          <p:cNvPr id="19" name="CasellaDiTesto 4">
            <a:extLst>
              <a:ext uri="{FF2B5EF4-FFF2-40B4-BE49-F238E27FC236}">
                <a16:creationId xmlns:a16="http://schemas.microsoft.com/office/drawing/2014/main" id="{2E75C826-2E20-6E9A-F4C9-07AA98E02B32}"/>
              </a:ext>
            </a:extLst>
          </p:cNvPr>
          <p:cNvSpPr txBox="1"/>
          <p:nvPr/>
        </p:nvSpPr>
        <p:spPr>
          <a:xfrm>
            <a:off x="8320446" y="5950932"/>
            <a:ext cx="3831498"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000" b="1" dirty="0">
                <a:solidFill>
                  <a:srgbClr val="FF0000"/>
                </a:solidFill>
              </a:rPr>
              <a:t>COMMON INFRASTRUCTURE</a:t>
            </a:r>
          </a:p>
        </p:txBody>
      </p:sp>
    </p:spTree>
    <p:extLst>
      <p:ext uri="{BB962C8B-B14F-4D97-AF65-F5344CB8AC3E}">
        <p14:creationId xmlns:p14="http://schemas.microsoft.com/office/powerpoint/2010/main" val="3056212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Titolo 2" descr=" 3">
            <a:extLst>
              <a:ext uri="{FF2B5EF4-FFF2-40B4-BE49-F238E27FC236}">
                <a16:creationId xmlns:a16="http://schemas.microsoft.com/office/drawing/2014/main" id="{82F89CD2-22CB-41B5-9D93-E80385D2F81D}"/>
              </a:ext>
            </a:extLst>
          </p:cNvPr>
          <p:cNvSpPr>
            <a:spLocks noGrp="1"/>
          </p:cNvSpPr>
          <p:nvPr>
            <p:ph type="title"/>
          </p:nvPr>
        </p:nvSpPr>
        <p:spPr/>
        <p:txBody>
          <a:bodyPr>
            <a:normAutofit fontScale="90000"/>
          </a:bodyPr>
          <a:lstStyle/>
          <a:p>
            <a:r>
              <a:rPr lang="en-GB" sz="4800" dirty="0"/>
              <a:t>Qualification of A5202</a:t>
            </a:r>
          </a:p>
        </p:txBody>
      </p:sp>
      <p:sp>
        <p:nvSpPr>
          <p:cNvPr id="17" name="Content Placeholder 2" descr=" 17">
            <a:extLst>
              <a:ext uri="{FF2B5EF4-FFF2-40B4-BE49-F238E27FC236}">
                <a16:creationId xmlns:a16="http://schemas.microsoft.com/office/drawing/2014/main" id="{81074493-5845-431C-87A4-DC6353E61DC3}"/>
              </a:ext>
            </a:extLst>
          </p:cNvPr>
          <p:cNvSpPr>
            <a:spLocks noGrp="1"/>
          </p:cNvSpPr>
          <p:nvPr>
            <p:ph idx="1"/>
          </p:nvPr>
        </p:nvSpPr>
        <p:spPr>
          <a:xfrm>
            <a:off x="1097280" y="1479668"/>
            <a:ext cx="4512244" cy="1201223"/>
          </a:xfrm>
        </p:spPr>
        <p:txBody>
          <a:bodyPr>
            <a:normAutofit lnSpcReduction="10000"/>
          </a:bodyPr>
          <a:lstStyle/>
          <a:p>
            <a:pPr>
              <a:lnSpc>
                <a:spcPct val="110000"/>
              </a:lnSpc>
              <a:buFont typeface="Wingdings" panose="05000000000000000000" pitchFamily="2" charset="2"/>
              <a:buChar char="Ø"/>
            </a:pPr>
            <a:r>
              <a:rPr lang="en-US" sz="1600" dirty="0"/>
              <a:t>One A5202 board</a:t>
            </a:r>
          </a:p>
          <a:p>
            <a:pPr>
              <a:lnSpc>
                <a:spcPct val="110000"/>
              </a:lnSpc>
              <a:buFont typeface="Wingdings" panose="05000000000000000000" pitchFamily="2" charset="2"/>
              <a:buChar char="Ø"/>
            </a:pPr>
            <a:r>
              <a:rPr lang="en-US" sz="1600" dirty="0"/>
              <a:t>SiPM Matrix Hamamatsu S13361-3050AE-08 </a:t>
            </a:r>
          </a:p>
          <a:p>
            <a:pPr>
              <a:lnSpc>
                <a:spcPct val="110000"/>
              </a:lnSpc>
              <a:buFont typeface="Wingdings" panose="05000000000000000000" pitchFamily="2" charset="2"/>
              <a:buChar char="Ø"/>
            </a:pPr>
            <a:r>
              <a:rPr lang="en-US" sz="1600" dirty="0"/>
              <a:t>CAEN SP5601 LED Driver</a:t>
            </a:r>
          </a:p>
        </p:txBody>
      </p:sp>
      <p:sp>
        <p:nvSpPr>
          <p:cNvPr id="10" name="Footer Placeholder 2" descr=" 10">
            <a:extLst>
              <a:ext uri="{FF2B5EF4-FFF2-40B4-BE49-F238E27FC236}">
                <a16:creationId xmlns:a16="http://schemas.microsoft.com/office/drawing/2014/main" id="{565F8A44-5EC8-4AAE-BAB2-376FD6765A87}"/>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11" name="Slide Number Placeholder 4" descr=" 11">
            <a:extLst>
              <a:ext uri="{FF2B5EF4-FFF2-40B4-BE49-F238E27FC236}">
                <a16:creationId xmlns:a16="http://schemas.microsoft.com/office/drawing/2014/main" id="{E0E88399-504D-4351-872F-D2A5445B349D}"/>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sz="1050"/>
              <a:t>13</a:t>
            </a:r>
          </a:p>
        </p:txBody>
      </p:sp>
      <p:sp>
        <p:nvSpPr>
          <p:cNvPr id="12" name="Rectangle 11" descr=" 12">
            <a:extLst>
              <a:ext uri="{FF2B5EF4-FFF2-40B4-BE49-F238E27FC236}">
                <a16:creationId xmlns:a16="http://schemas.microsoft.com/office/drawing/2014/main" id="{CFE09FC4-F51F-4268-B593-529E9A36B4DD}"/>
              </a:ext>
            </a:extLst>
          </p:cNvPr>
          <p:cNvSpPr/>
          <p:nvPr/>
        </p:nvSpPr>
        <p:spPr>
          <a:xfrm>
            <a:off x="8666394" y="4053211"/>
            <a:ext cx="2943882" cy="307777"/>
          </a:xfrm>
          <a:prstGeom prst="rect">
            <a:avLst/>
          </a:prstGeom>
        </p:spPr>
        <p:txBody>
          <a:bodyPr wrap="square">
            <a:spAutoFit/>
          </a:bodyPr>
          <a:lstStyle/>
          <a:p>
            <a:pPr algn="ctr"/>
            <a:r>
              <a:rPr lang="en-GB" sz="1400" dirty="0">
                <a:solidFill>
                  <a:srgbClr val="000000"/>
                </a:solidFill>
                <a:effectLst>
                  <a:outerShdw blurRad="38100" dist="38100" dir="2700000" algn="tl">
                    <a:srgbClr val="000000">
                      <a:alpha val="43137"/>
                    </a:srgbClr>
                  </a:outerShdw>
                </a:effectLst>
                <a:latin typeface="Calibri" panose="020F0502020204030204" pitchFamily="34" charset="0"/>
              </a:rPr>
              <a:t>Imaging</a:t>
            </a:r>
          </a:p>
        </p:txBody>
      </p:sp>
      <p:sp>
        <p:nvSpPr>
          <p:cNvPr id="13" name="Rectangle 11" descr=" 13">
            <a:extLst>
              <a:ext uri="{FF2B5EF4-FFF2-40B4-BE49-F238E27FC236}">
                <a16:creationId xmlns:a16="http://schemas.microsoft.com/office/drawing/2014/main" id="{83E9A49C-914A-41DD-94E0-91553E69A004}"/>
              </a:ext>
            </a:extLst>
          </p:cNvPr>
          <p:cNvSpPr/>
          <p:nvPr/>
        </p:nvSpPr>
        <p:spPr>
          <a:xfrm>
            <a:off x="5218194" y="6056689"/>
            <a:ext cx="4513873" cy="307777"/>
          </a:xfrm>
          <a:prstGeom prst="rect">
            <a:avLst/>
          </a:prstGeom>
        </p:spPr>
        <p:txBody>
          <a:bodyPr wrap="square">
            <a:spAutoFit/>
          </a:bodyPr>
          <a:lstStyle/>
          <a:p>
            <a:pPr algn="ctr"/>
            <a:r>
              <a:rPr lang="en-GB" sz="1400" dirty="0">
                <a:solidFill>
                  <a:srgbClr val="000000"/>
                </a:solidFill>
                <a:effectLst>
                  <a:outerShdw blurRad="38100" dist="38100" dir="2700000" algn="tl">
                    <a:srgbClr val="000000">
                      <a:alpha val="43137"/>
                    </a:srgbClr>
                  </a:outerShdw>
                </a:effectLst>
                <a:latin typeface="Calibri" panose="020F0502020204030204" pitchFamily="34" charset="0"/>
              </a:rPr>
              <a:t>SiPM spectrum with </a:t>
            </a:r>
            <a:r>
              <a:rPr lang="en-GB" sz="1400" dirty="0" err="1">
                <a:solidFill>
                  <a:srgbClr val="000000"/>
                </a:solidFill>
                <a:effectLst>
                  <a:outerShdw blurRad="38100" dist="38100" dir="2700000" algn="tl">
                    <a:srgbClr val="000000">
                      <a:alpha val="43137"/>
                    </a:srgbClr>
                  </a:outerShdw>
                </a:effectLst>
                <a:latin typeface="Calibri" panose="020F0502020204030204" pitchFamily="34" charset="0"/>
              </a:rPr>
              <a:t>photopeaks</a:t>
            </a:r>
            <a:endParaRPr lang="en-GB" sz="1400" dirty="0">
              <a:solidFill>
                <a:srgbClr val="000000"/>
              </a:solidFill>
              <a:effectLst>
                <a:outerShdw blurRad="38100" dist="38100" dir="2700000" algn="tl">
                  <a:srgbClr val="000000">
                    <a:alpha val="43137"/>
                  </a:srgbClr>
                </a:outerShdw>
              </a:effectLst>
              <a:latin typeface="Calibri" panose="020F0502020204030204" pitchFamily="34" charset="0"/>
            </a:endParaRPr>
          </a:p>
        </p:txBody>
      </p:sp>
      <p:pic>
        <p:nvPicPr>
          <p:cNvPr id="8" name="Picture 7" descr=" 8">
            <a:extLst>
              <a:ext uri="{FF2B5EF4-FFF2-40B4-BE49-F238E27FC236}">
                <a16:creationId xmlns:a16="http://schemas.microsoft.com/office/drawing/2014/main" id="{C9CE8AB3-A68A-4269-A71F-9BAE4C625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096" y="3300674"/>
            <a:ext cx="3636067" cy="2686213"/>
          </a:xfrm>
          <a:prstGeom prst="rect">
            <a:avLst/>
          </a:prstGeom>
        </p:spPr>
      </p:pic>
      <p:pic>
        <p:nvPicPr>
          <p:cNvPr id="19" name="Picture 18" descr=" 19">
            <a:extLst>
              <a:ext uri="{FF2B5EF4-FFF2-40B4-BE49-F238E27FC236}">
                <a16:creationId xmlns:a16="http://schemas.microsoft.com/office/drawing/2014/main" id="{50D9A342-1EF3-4970-9F28-B182A4FDC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584" y="1524666"/>
            <a:ext cx="2187502" cy="2528545"/>
          </a:xfrm>
          <a:prstGeom prst="rect">
            <a:avLst/>
          </a:prstGeom>
        </p:spPr>
      </p:pic>
      <p:pic>
        <p:nvPicPr>
          <p:cNvPr id="21" name="Picture 20" descr=" 21">
            <a:extLst>
              <a:ext uri="{FF2B5EF4-FFF2-40B4-BE49-F238E27FC236}">
                <a16:creationId xmlns:a16="http://schemas.microsoft.com/office/drawing/2014/main" id="{FB1C0883-8059-4010-98C5-B505C76CF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4381" y="1377185"/>
            <a:ext cx="2864521" cy="1877469"/>
          </a:xfrm>
          <a:prstGeom prst="rect">
            <a:avLst/>
          </a:prstGeom>
        </p:spPr>
      </p:pic>
      <p:pic>
        <p:nvPicPr>
          <p:cNvPr id="14" name="Immagine 13" descr=" 14">
            <a:extLst>
              <a:ext uri="{FF2B5EF4-FFF2-40B4-BE49-F238E27FC236}">
                <a16:creationId xmlns:a16="http://schemas.microsoft.com/office/drawing/2014/main" id="{AC858603-8EB7-47A9-8E66-4DCE7134D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914" y="3119269"/>
            <a:ext cx="4406131" cy="2937420"/>
          </a:xfrm>
          <a:prstGeom prst="rect">
            <a:avLst/>
          </a:prstGeom>
        </p:spPr>
      </p:pic>
      <p:sp>
        <p:nvSpPr>
          <p:cNvPr id="15" name="Rectangle 11" descr=" 15">
            <a:extLst>
              <a:ext uri="{FF2B5EF4-FFF2-40B4-BE49-F238E27FC236}">
                <a16:creationId xmlns:a16="http://schemas.microsoft.com/office/drawing/2014/main" id="{4D7B52CA-A752-4CBA-A838-9A28CDD040EA}"/>
              </a:ext>
            </a:extLst>
          </p:cNvPr>
          <p:cNvSpPr/>
          <p:nvPr/>
        </p:nvSpPr>
        <p:spPr>
          <a:xfrm>
            <a:off x="1013887" y="5999457"/>
            <a:ext cx="4513873" cy="307777"/>
          </a:xfrm>
          <a:prstGeom prst="rect">
            <a:avLst/>
          </a:prstGeom>
        </p:spPr>
        <p:txBody>
          <a:bodyPr wrap="square">
            <a:spAutoFit/>
          </a:bodyPr>
          <a:lstStyle/>
          <a:p>
            <a:pPr algn="ctr"/>
            <a:r>
              <a:rPr lang="en-GB" sz="1400" dirty="0">
                <a:solidFill>
                  <a:srgbClr val="000000"/>
                </a:solidFill>
                <a:effectLst>
                  <a:outerShdw blurRad="38100" dist="38100" dir="2700000" algn="tl">
                    <a:srgbClr val="000000">
                      <a:alpha val="43137"/>
                    </a:srgbClr>
                  </a:outerShdw>
                </a:effectLst>
                <a:latin typeface="Calibri" panose="020F0502020204030204" pitchFamily="34" charset="0"/>
              </a:rPr>
              <a:t>Staircase</a:t>
            </a:r>
          </a:p>
        </p:txBody>
      </p:sp>
    </p:spTree>
    <p:extLst>
      <p:ext uri="{BB962C8B-B14F-4D97-AF65-F5344CB8AC3E}">
        <p14:creationId xmlns:p14="http://schemas.microsoft.com/office/powerpoint/2010/main" val="987566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Titolo 2">
            <a:extLst>
              <a:ext uri="{FF2B5EF4-FFF2-40B4-BE49-F238E27FC236}">
                <a16:creationId xmlns:a16="http://schemas.microsoft.com/office/drawing/2014/main" id="{82F89CD2-22CB-41B5-9D93-E80385D2F81D}"/>
              </a:ext>
            </a:extLst>
          </p:cNvPr>
          <p:cNvSpPr>
            <a:spLocks noGrp="1"/>
          </p:cNvSpPr>
          <p:nvPr>
            <p:ph type="title"/>
          </p:nvPr>
        </p:nvSpPr>
        <p:spPr/>
        <p:txBody>
          <a:bodyPr/>
          <a:lstStyle/>
          <a:p>
            <a:r>
              <a:rPr lang="en-GB" dirty="0"/>
              <a:t>Measurement of Cosmic Ray Energy Loss</a:t>
            </a:r>
          </a:p>
        </p:txBody>
      </p:sp>
      <p:sp>
        <p:nvSpPr>
          <p:cNvPr id="17" name="Content Placeholder 2">
            <a:extLst>
              <a:ext uri="{FF2B5EF4-FFF2-40B4-BE49-F238E27FC236}">
                <a16:creationId xmlns:a16="http://schemas.microsoft.com/office/drawing/2014/main" id="{81074493-5845-431C-87A4-DC6353E61DC3}"/>
              </a:ext>
            </a:extLst>
          </p:cNvPr>
          <p:cNvSpPr>
            <a:spLocks noGrp="1"/>
          </p:cNvSpPr>
          <p:nvPr>
            <p:ph idx="1"/>
          </p:nvPr>
        </p:nvSpPr>
        <p:spPr>
          <a:xfrm>
            <a:off x="1097280" y="1479668"/>
            <a:ext cx="6058008" cy="4677979"/>
          </a:xfrm>
        </p:spPr>
        <p:txBody>
          <a:bodyPr>
            <a:normAutofit/>
          </a:bodyPr>
          <a:lstStyle/>
          <a:p>
            <a:pPr marL="0" indent="0">
              <a:lnSpc>
                <a:spcPct val="110000"/>
              </a:lnSpc>
              <a:buNone/>
            </a:pPr>
            <a:r>
              <a:rPr lang="en-US" sz="1600" dirty="0"/>
              <a:t>Preliminary measurements with one A5202 board. Setup:</a:t>
            </a:r>
          </a:p>
          <a:p>
            <a:pPr>
              <a:lnSpc>
                <a:spcPct val="110000"/>
              </a:lnSpc>
              <a:buFont typeface="Wingdings" panose="05000000000000000000" pitchFamily="2" charset="2"/>
              <a:buChar char="Ø"/>
            </a:pPr>
            <a:r>
              <a:rPr lang="en-US" sz="1600" dirty="0"/>
              <a:t>Two 4.8 cm x 4.8 cm x 1 cm plastic scintillators, each one coupled to a Hamamatsu </a:t>
            </a:r>
            <a:r>
              <a:rPr lang="en-GB" sz="1600" dirty="0">
                <a:effectLst/>
                <a:ea typeface="Times New Roman" panose="02020603050405020304" pitchFamily="18" charset="0"/>
              </a:rPr>
              <a:t>S13360-6050CS </a:t>
            </a:r>
            <a:r>
              <a:rPr lang="en-GB" sz="1600" dirty="0" err="1">
                <a:effectLst/>
                <a:ea typeface="Times New Roman" panose="02020603050405020304" pitchFamily="18" charset="0"/>
              </a:rPr>
              <a:t>SiPM</a:t>
            </a:r>
            <a:endParaRPr lang="en-GB" sz="1600" dirty="0">
              <a:effectLst/>
              <a:ea typeface="Times New Roman" panose="02020603050405020304" pitchFamily="18" charset="0"/>
            </a:endParaRPr>
          </a:p>
          <a:p>
            <a:pPr>
              <a:lnSpc>
                <a:spcPct val="110000"/>
              </a:lnSpc>
              <a:buFont typeface="Wingdings" panose="05000000000000000000" pitchFamily="2" charset="2"/>
              <a:buChar char="Ø"/>
            </a:pPr>
            <a:endParaRPr lang="en-GB" sz="1600" dirty="0">
              <a:ea typeface="Times New Roman" panose="02020603050405020304" pitchFamily="18" charset="0"/>
            </a:endParaRPr>
          </a:p>
          <a:p>
            <a:pPr>
              <a:lnSpc>
                <a:spcPct val="110000"/>
              </a:lnSpc>
              <a:buFont typeface="Wingdings" panose="05000000000000000000" pitchFamily="2" charset="2"/>
              <a:buChar char="Ø"/>
            </a:pPr>
            <a:endParaRPr lang="en-GB" sz="1600" dirty="0">
              <a:ea typeface="Times New Roman" panose="02020603050405020304" pitchFamily="18" charset="0"/>
            </a:endParaRPr>
          </a:p>
          <a:p>
            <a:pPr>
              <a:lnSpc>
                <a:spcPct val="110000"/>
              </a:lnSpc>
              <a:buFont typeface="Wingdings" panose="05000000000000000000" pitchFamily="2" charset="2"/>
              <a:buChar char="Ø"/>
            </a:pPr>
            <a:endParaRPr lang="en-GB" sz="1600" dirty="0">
              <a:ea typeface="Times New Roman" panose="02020603050405020304" pitchFamily="18" charset="0"/>
            </a:endParaRPr>
          </a:p>
          <a:p>
            <a:pPr>
              <a:lnSpc>
                <a:spcPct val="110000"/>
              </a:lnSpc>
              <a:buFont typeface="Wingdings" panose="05000000000000000000" pitchFamily="2" charset="2"/>
              <a:buChar char="Ø"/>
            </a:pPr>
            <a:endParaRPr lang="en-GB" sz="1600" dirty="0">
              <a:ea typeface="Times New Roman" panose="02020603050405020304" pitchFamily="18" charset="0"/>
            </a:endParaRPr>
          </a:p>
          <a:p>
            <a:pPr marL="0" indent="0">
              <a:lnSpc>
                <a:spcPct val="110000"/>
              </a:lnSpc>
              <a:buNone/>
            </a:pPr>
            <a:endParaRPr lang="en-GB" sz="1600" dirty="0">
              <a:ea typeface="Times New Roman" panose="02020603050405020304" pitchFamily="18" charset="0"/>
            </a:endParaRPr>
          </a:p>
          <a:p>
            <a:pPr marL="0" indent="0">
              <a:lnSpc>
                <a:spcPct val="110000"/>
              </a:lnSpc>
              <a:buNone/>
            </a:pPr>
            <a:endParaRPr lang="en-GB" sz="1600" dirty="0">
              <a:ea typeface="Times New Roman" panose="02020603050405020304" pitchFamily="18" charset="0"/>
            </a:endParaRPr>
          </a:p>
          <a:p>
            <a:pPr>
              <a:lnSpc>
                <a:spcPct val="110000"/>
              </a:lnSpc>
              <a:buFont typeface="Wingdings" panose="05000000000000000000" pitchFamily="2" charset="2"/>
              <a:buChar char="Ø"/>
            </a:pPr>
            <a:r>
              <a:rPr lang="en-US" sz="1600" dirty="0"/>
              <a:t>Two channel coincidence (implemented at firmware level) used as trigger for PHA acquisition</a:t>
            </a:r>
          </a:p>
          <a:p>
            <a:pPr>
              <a:lnSpc>
                <a:spcPct val="110000"/>
              </a:lnSpc>
              <a:buFont typeface="Wingdings" panose="05000000000000000000" pitchFamily="2" charset="2"/>
              <a:buChar char="Ø"/>
            </a:pPr>
            <a:endParaRPr lang="en-US" sz="1400" dirty="0"/>
          </a:p>
          <a:p>
            <a:pPr marL="0" indent="0">
              <a:lnSpc>
                <a:spcPct val="110000"/>
              </a:lnSpc>
              <a:buNone/>
            </a:pPr>
            <a:endParaRPr lang="en-US" sz="1400" dirty="0"/>
          </a:p>
        </p:txBody>
      </p:sp>
      <p:sp>
        <p:nvSpPr>
          <p:cNvPr id="10" name="Footer Placeholder 2">
            <a:extLst>
              <a:ext uri="{FF2B5EF4-FFF2-40B4-BE49-F238E27FC236}">
                <a16:creationId xmlns:a16="http://schemas.microsoft.com/office/drawing/2014/main" id="{565F8A44-5EC8-4AAE-BAB2-376FD6765A87}"/>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11" name="Slide Number Placeholder 4">
            <a:extLst>
              <a:ext uri="{FF2B5EF4-FFF2-40B4-BE49-F238E27FC236}">
                <a16:creationId xmlns:a16="http://schemas.microsoft.com/office/drawing/2014/main" id="{E0E88399-504D-4351-872F-D2A5445B349D}"/>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sz="1050"/>
              <a:t>14</a:t>
            </a:r>
          </a:p>
        </p:txBody>
      </p:sp>
      <p:pic>
        <p:nvPicPr>
          <p:cNvPr id="5" name="Picture 4" descr="A picture containing electronics&#10;&#10;Description automatically generated">
            <a:extLst>
              <a:ext uri="{FF2B5EF4-FFF2-40B4-BE49-F238E27FC236}">
                <a16:creationId xmlns:a16="http://schemas.microsoft.com/office/drawing/2014/main" id="{C30C6E67-3F35-45BD-9ED7-8DA8BDB19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271" y="2593117"/>
            <a:ext cx="3580390" cy="2561580"/>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1A91C349-7C05-47E3-8C18-E40B0FEED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477" y="1605845"/>
            <a:ext cx="4060996" cy="3903909"/>
          </a:xfrm>
          <a:prstGeom prst="rect">
            <a:avLst/>
          </a:prstGeom>
        </p:spPr>
      </p:pic>
      <p:sp>
        <p:nvSpPr>
          <p:cNvPr id="22" name="Rectangle 11">
            <a:extLst>
              <a:ext uri="{FF2B5EF4-FFF2-40B4-BE49-F238E27FC236}">
                <a16:creationId xmlns:a16="http://schemas.microsoft.com/office/drawing/2014/main" id="{06BF55DF-9FB9-4E60-AA1F-B06FBFA7374A}"/>
              </a:ext>
            </a:extLst>
          </p:cNvPr>
          <p:cNvSpPr/>
          <p:nvPr/>
        </p:nvSpPr>
        <p:spPr>
          <a:xfrm>
            <a:off x="7333477" y="5530898"/>
            <a:ext cx="4513873" cy="646331"/>
          </a:xfrm>
          <a:prstGeom prst="rect">
            <a:avLst/>
          </a:prstGeom>
        </p:spPr>
        <p:txBody>
          <a:bodyPr wrap="square">
            <a:spAutoFit/>
          </a:bodyPr>
          <a:lstStyle/>
          <a:p>
            <a:pPr algn="ctr"/>
            <a:r>
              <a:rPr lang="en-GB" dirty="0">
                <a:solidFill>
                  <a:srgbClr val="000000"/>
                </a:solidFill>
                <a:effectLst>
                  <a:outerShdw blurRad="38100" dist="38100" dir="2700000" algn="tl">
                    <a:srgbClr val="000000">
                      <a:alpha val="43137"/>
                    </a:srgbClr>
                  </a:outerShdw>
                </a:effectLst>
                <a:latin typeface="Calibri" panose="020F0502020204030204" pitchFamily="34" charset="0"/>
              </a:rPr>
              <a:t>Landau from relativistic muons loss of energy clearly visible </a:t>
            </a:r>
          </a:p>
        </p:txBody>
      </p:sp>
      <p:sp>
        <p:nvSpPr>
          <p:cNvPr id="4" name="Ovale 3">
            <a:extLst>
              <a:ext uri="{FF2B5EF4-FFF2-40B4-BE49-F238E27FC236}">
                <a16:creationId xmlns:a16="http://schemas.microsoft.com/office/drawing/2014/main" id="{F16BC50A-7744-4EA6-B832-40AB3CB2A1AF}"/>
              </a:ext>
            </a:extLst>
          </p:cNvPr>
          <p:cNvSpPr/>
          <p:nvPr/>
        </p:nvSpPr>
        <p:spPr>
          <a:xfrm>
            <a:off x="2732808" y="3210792"/>
            <a:ext cx="904009" cy="872836"/>
          </a:xfrm>
          <a:prstGeom prst="ellipse">
            <a:avLst/>
          </a:prstGeom>
          <a:noFill/>
          <a:ln>
            <a:solidFill>
              <a:srgbClr val="E8C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onnettore 2 6">
            <a:extLst>
              <a:ext uri="{FF2B5EF4-FFF2-40B4-BE49-F238E27FC236}">
                <a16:creationId xmlns:a16="http://schemas.microsoft.com/office/drawing/2014/main" id="{F7D8C343-96BF-4309-B4BE-086BE2ECB98B}"/>
              </a:ext>
            </a:extLst>
          </p:cNvPr>
          <p:cNvCxnSpPr>
            <a:cxnSpLocks/>
            <a:endCxn id="4" idx="7"/>
          </p:cNvCxnSpPr>
          <p:nvPr/>
        </p:nvCxnSpPr>
        <p:spPr>
          <a:xfrm flipH="1">
            <a:off x="3504428" y="2529205"/>
            <a:ext cx="807799" cy="809411"/>
          </a:xfrm>
          <a:prstGeom prst="straightConnector1">
            <a:avLst/>
          </a:prstGeom>
          <a:ln>
            <a:solidFill>
              <a:srgbClr val="E8CF1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35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54B6F3F-F5FA-EE69-46E8-D71B0C41A1F1}"/>
              </a:ext>
            </a:extLst>
          </p:cNvPr>
          <p:cNvPicPr>
            <a:picLocks noChangeAspect="1"/>
          </p:cNvPicPr>
          <p:nvPr/>
        </p:nvPicPr>
        <p:blipFill>
          <a:blip r:embed="rId3"/>
          <a:stretch>
            <a:fillRect/>
          </a:stretch>
        </p:blipFill>
        <p:spPr>
          <a:xfrm>
            <a:off x="717516" y="1556798"/>
            <a:ext cx="9906000" cy="3447021"/>
          </a:xfrm>
          <a:prstGeom prst="rect">
            <a:avLst/>
          </a:prstGeom>
        </p:spPr>
      </p:pic>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FERS A5204: 64 channel </a:t>
            </a:r>
            <a:r>
              <a:rPr lang="en-US" sz="4800" dirty="0" err="1"/>
              <a:t>SiPM</a:t>
            </a:r>
            <a:r>
              <a:rPr lang="en-US" sz="4800" dirty="0"/>
              <a:t> Readout</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28</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4"/>
          <a:stretch>
            <a:fillRect/>
          </a:stretch>
        </p:blipFill>
        <p:spPr>
          <a:xfrm>
            <a:off x="70669" y="103461"/>
            <a:ext cx="544462" cy="582342"/>
          </a:xfrm>
          <a:prstGeom prst="rect">
            <a:avLst/>
          </a:prstGeom>
        </p:spPr>
      </p:pic>
      <p:sp>
        <p:nvSpPr>
          <p:cNvPr id="12" name="CasellaDiTesto 4">
            <a:extLst>
              <a:ext uri="{FF2B5EF4-FFF2-40B4-BE49-F238E27FC236}">
                <a16:creationId xmlns:a16="http://schemas.microsoft.com/office/drawing/2014/main" id="{073E3E6F-8EC6-CA34-FD7B-9403F49ADDF8}"/>
              </a:ext>
            </a:extLst>
          </p:cNvPr>
          <p:cNvSpPr txBox="1"/>
          <p:nvPr/>
        </p:nvSpPr>
        <p:spPr>
          <a:xfrm>
            <a:off x="10707376" y="3896753"/>
            <a:ext cx="1039067"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err="1">
                <a:solidFill>
                  <a:srgbClr val="CC3300"/>
                </a:solidFill>
              </a:rPr>
              <a:t>TDlink</a:t>
            </a:r>
            <a:r>
              <a:rPr lang="en-US" sz="2000" b="1" dirty="0">
                <a:solidFill>
                  <a:srgbClr val="CC3300"/>
                </a:solidFill>
              </a:rPr>
              <a:t>:</a:t>
            </a:r>
          </a:p>
        </p:txBody>
      </p:sp>
      <p:sp>
        <p:nvSpPr>
          <p:cNvPr id="21" name="CasellaDiTesto 4">
            <a:extLst>
              <a:ext uri="{FF2B5EF4-FFF2-40B4-BE49-F238E27FC236}">
                <a16:creationId xmlns:a16="http://schemas.microsoft.com/office/drawing/2014/main" id="{F979EFF2-6616-1419-A07C-A5EA183CFFD5}"/>
              </a:ext>
            </a:extLst>
          </p:cNvPr>
          <p:cNvSpPr txBox="1"/>
          <p:nvPr/>
        </p:nvSpPr>
        <p:spPr>
          <a:xfrm>
            <a:off x="10134608" y="3266255"/>
            <a:ext cx="125386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solidFill>
                  <a:srgbClr val="CC3300"/>
                </a:solidFill>
              </a:rPr>
              <a:t>Eth/USB</a:t>
            </a:r>
          </a:p>
        </p:txBody>
      </p:sp>
      <p:sp>
        <p:nvSpPr>
          <p:cNvPr id="26" name="CasellaDiTesto 4">
            <a:extLst>
              <a:ext uri="{FF2B5EF4-FFF2-40B4-BE49-F238E27FC236}">
                <a16:creationId xmlns:a16="http://schemas.microsoft.com/office/drawing/2014/main" id="{352F2563-B067-5908-5655-CD9ADA9DB58C}"/>
              </a:ext>
            </a:extLst>
          </p:cNvPr>
          <p:cNvSpPr txBox="1"/>
          <p:nvPr/>
        </p:nvSpPr>
        <p:spPr>
          <a:xfrm>
            <a:off x="10049933" y="2455344"/>
            <a:ext cx="1584088"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solidFill>
                  <a:srgbClr val="CC3300"/>
                </a:solidFill>
              </a:rPr>
              <a:t>2 In + 2 Out</a:t>
            </a:r>
          </a:p>
        </p:txBody>
      </p:sp>
      <p:sp>
        <p:nvSpPr>
          <p:cNvPr id="27" name="CasellaDiTesto 4">
            <a:extLst>
              <a:ext uri="{FF2B5EF4-FFF2-40B4-BE49-F238E27FC236}">
                <a16:creationId xmlns:a16="http://schemas.microsoft.com/office/drawing/2014/main" id="{14E5E269-DB3B-4C6B-4568-FEFD82E41045}"/>
              </a:ext>
            </a:extLst>
          </p:cNvPr>
          <p:cNvSpPr txBox="1"/>
          <p:nvPr/>
        </p:nvSpPr>
        <p:spPr>
          <a:xfrm>
            <a:off x="10284108" y="1888969"/>
            <a:ext cx="80502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solidFill>
                  <a:srgbClr val="CC3300"/>
                </a:solidFill>
              </a:rPr>
              <a:t>+12V</a:t>
            </a:r>
          </a:p>
        </p:txBody>
      </p:sp>
      <p:sp>
        <p:nvSpPr>
          <p:cNvPr id="28" name="CasellaDiTesto 4">
            <a:extLst>
              <a:ext uri="{FF2B5EF4-FFF2-40B4-BE49-F238E27FC236}">
                <a16:creationId xmlns:a16="http://schemas.microsoft.com/office/drawing/2014/main" id="{CB82197C-CAAB-5410-8262-3217EE2CE5B1}"/>
              </a:ext>
            </a:extLst>
          </p:cNvPr>
          <p:cNvSpPr txBox="1"/>
          <p:nvPr/>
        </p:nvSpPr>
        <p:spPr>
          <a:xfrm>
            <a:off x="3590357" y="5686816"/>
            <a:ext cx="1212190"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err="1">
                <a:solidFill>
                  <a:srgbClr val="CC3300"/>
                </a:solidFill>
              </a:rPr>
              <a:t>picoTDC</a:t>
            </a:r>
            <a:endParaRPr lang="en-US" sz="2000" b="1" dirty="0">
              <a:solidFill>
                <a:srgbClr val="CC3300"/>
              </a:solidFill>
            </a:endParaRPr>
          </a:p>
        </p:txBody>
      </p:sp>
      <p:sp>
        <p:nvSpPr>
          <p:cNvPr id="31" name="CasellaDiTesto 4">
            <a:extLst>
              <a:ext uri="{FF2B5EF4-FFF2-40B4-BE49-F238E27FC236}">
                <a16:creationId xmlns:a16="http://schemas.microsoft.com/office/drawing/2014/main" id="{1CFDF4DB-A316-BE33-A942-79939A70D186}"/>
              </a:ext>
            </a:extLst>
          </p:cNvPr>
          <p:cNvSpPr txBox="1"/>
          <p:nvPr/>
        </p:nvSpPr>
        <p:spPr>
          <a:xfrm>
            <a:off x="5982897" y="5666717"/>
            <a:ext cx="86914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a:solidFill>
                  <a:srgbClr val="CC3300"/>
                </a:solidFill>
              </a:rPr>
              <a:t>FPGA</a:t>
            </a:r>
          </a:p>
        </p:txBody>
      </p:sp>
      <p:sp>
        <p:nvSpPr>
          <p:cNvPr id="32" name="CasellaDiTesto 4">
            <a:extLst>
              <a:ext uri="{FF2B5EF4-FFF2-40B4-BE49-F238E27FC236}">
                <a16:creationId xmlns:a16="http://schemas.microsoft.com/office/drawing/2014/main" id="{C8A23367-2036-A947-0221-9702E9666F95}"/>
              </a:ext>
            </a:extLst>
          </p:cNvPr>
          <p:cNvSpPr txBox="1"/>
          <p:nvPr/>
        </p:nvSpPr>
        <p:spPr>
          <a:xfrm>
            <a:off x="7825730" y="1016659"/>
            <a:ext cx="513282"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dirty="0" err="1">
                <a:solidFill>
                  <a:srgbClr val="CC3300"/>
                </a:solidFill>
              </a:rPr>
              <a:t>uC</a:t>
            </a:r>
            <a:endParaRPr lang="en-US" sz="2000" b="1" dirty="0">
              <a:solidFill>
                <a:srgbClr val="CC3300"/>
              </a:solidFill>
            </a:endParaRPr>
          </a:p>
        </p:txBody>
      </p:sp>
      <p:cxnSp>
        <p:nvCxnSpPr>
          <p:cNvPr id="37" name="Connettore 2 36">
            <a:extLst>
              <a:ext uri="{FF2B5EF4-FFF2-40B4-BE49-F238E27FC236}">
                <a16:creationId xmlns:a16="http://schemas.microsoft.com/office/drawing/2014/main" id="{F99E773B-9290-1940-C5E7-045BC58C5892}"/>
              </a:ext>
            </a:extLst>
          </p:cNvPr>
          <p:cNvCxnSpPr>
            <a:cxnSpLocks/>
          </p:cNvCxnSpPr>
          <p:nvPr/>
        </p:nvCxnSpPr>
        <p:spPr>
          <a:xfrm flipV="1">
            <a:off x="4167886" y="3940996"/>
            <a:ext cx="0" cy="1745820"/>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1171BDD3-F9DD-A7F4-A2D5-2C6A0AFE698B}"/>
              </a:ext>
            </a:extLst>
          </p:cNvPr>
          <p:cNvCxnSpPr>
            <a:cxnSpLocks/>
            <a:stCxn id="31" idx="0"/>
          </p:cNvCxnSpPr>
          <p:nvPr/>
        </p:nvCxnSpPr>
        <p:spPr>
          <a:xfrm flipV="1">
            <a:off x="6417472" y="3824374"/>
            <a:ext cx="0" cy="1842343"/>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D5346DAA-32AF-8459-E05F-67ECF69F764D}"/>
              </a:ext>
            </a:extLst>
          </p:cNvPr>
          <p:cNvCxnSpPr>
            <a:cxnSpLocks/>
          </p:cNvCxnSpPr>
          <p:nvPr/>
        </p:nvCxnSpPr>
        <p:spPr>
          <a:xfrm>
            <a:off x="8061664" y="1472827"/>
            <a:ext cx="0" cy="1304689"/>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sp>
        <p:nvSpPr>
          <p:cNvPr id="50" name="CasellaDiTesto 4">
            <a:extLst>
              <a:ext uri="{FF2B5EF4-FFF2-40B4-BE49-F238E27FC236}">
                <a16:creationId xmlns:a16="http://schemas.microsoft.com/office/drawing/2014/main" id="{A1AB93BC-0773-3BB7-F52A-EBC02F404E72}"/>
              </a:ext>
            </a:extLst>
          </p:cNvPr>
          <p:cNvSpPr txBox="1"/>
          <p:nvPr/>
        </p:nvSpPr>
        <p:spPr>
          <a:xfrm>
            <a:off x="10761543" y="4235587"/>
            <a:ext cx="1253866" cy="369332"/>
          </a:xfrm>
          <a:prstGeom prst="rect">
            <a:avLst/>
          </a:prstGeom>
          <a:noFill/>
        </p:spPr>
        <p:txBody>
          <a:bodyPr wrap="square" lIns="0" r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dirty="0" err="1">
                <a:solidFill>
                  <a:srgbClr val="CC3300"/>
                </a:solidFill>
              </a:rPr>
              <a:t>Data+Sync</a:t>
            </a:r>
            <a:endParaRPr lang="en-US" b="1" dirty="0">
              <a:solidFill>
                <a:srgbClr val="CC3300"/>
              </a:solidFill>
            </a:endParaRPr>
          </a:p>
        </p:txBody>
      </p:sp>
      <p:cxnSp>
        <p:nvCxnSpPr>
          <p:cNvPr id="16" name="Connettore 2 15">
            <a:extLst>
              <a:ext uri="{FF2B5EF4-FFF2-40B4-BE49-F238E27FC236}">
                <a16:creationId xmlns:a16="http://schemas.microsoft.com/office/drawing/2014/main" id="{DBA1AA4E-FE3A-4787-54A6-8FAE053A4685}"/>
              </a:ext>
            </a:extLst>
          </p:cNvPr>
          <p:cNvCxnSpPr>
            <a:cxnSpLocks/>
            <a:stCxn id="18" idx="0"/>
          </p:cNvCxnSpPr>
          <p:nvPr/>
        </p:nvCxnSpPr>
        <p:spPr>
          <a:xfrm flipH="1" flipV="1">
            <a:off x="2763959" y="3266255"/>
            <a:ext cx="3" cy="2420561"/>
          </a:xfrm>
          <a:prstGeom prst="straightConnector1">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4">
            <a:extLst>
              <a:ext uri="{FF2B5EF4-FFF2-40B4-BE49-F238E27FC236}">
                <a16:creationId xmlns:a16="http://schemas.microsoft.com/office/drawing/2014/main" id="{89696977-7A07-7E71-14A4-421BDAABAD03}"/>
              </a:ext>
            </a:extLst>
          </p:cNvPr>
          <p:cNvSpPr txBox="1"/>
          <p:nvPr/>
        </p:nvSpPr>
        <p:spPr>
          <a:xfrm>
            <a:off x="2129813" y="5686816"/>
            <a:ext cx="1268297"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err="1">
                <a:solidFill>
                  <a:srgbClr val="CC3300"/>
                </a:solidFill>
              </a:rPr>
              <a:t>Radioroc</a:t>
            </a:r>
            <a:endParaRPr lang="en-US" sz="2000" b="1" dirty="0">
              <a:solidFill>
                <a:srgbClr val="CC3300"/>
              </a:solidFill>
            </a:endParaRPr>
          </a:p>
        </p:txBody>
      </p:sp>
      <p:sp>
        <p:nvSpPr>
          <p:cNvPr id="22" name="Arco 21">
            <a:extLst>
              <a:ext uri="{FF2B5EF4-FFF2-40B4-BE49-F238E27FC236}">
                <a16:creationId xmlns:a16="http://schemas.microsoft.com/office/drawing/2014/main" id="{74E9A2EA-591B-3772-2ED7-35272ECE0990}"/>
              </a:ext>
            </a:extLst>
          </p:cNvPr>
          <p:cNvSpPr/>
          <p:nvPr/>
        </p:nvSpPr>
        <p:spPr>
          <a:xfrm rot="895890" flipH="1">
            <a:off x="3437491" y="1190375"/>
            <a:ext cx="513282" cy="372935"/>
          </a:xfrm>
          <a:prstGeom prst="arc">
            <a:avLst>
              <a:gd name="adj1" fmla="val 16200000"/>
              <a:gd name="adj2" fmla="val 4940833"/>
            </a:avLst>
          </a:prstGeom>
          <a:ln w="57150">
            <a:solidFill>
              <a:srgbClr val="CC33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CasellaDiTesto 4">
            <a:extLst>
              <a:ext uri="{FF2B5EF4-FFF2-40B4-BE49-F238E27FC236}">
                <a16:creationId xmlns:a16="http://schemas.microsoft.com/office/drawing/2014/main" id="{D19897D0-C642-02FF-3C8A-BAA0B3E93EBC}"/>
              </a:ext>
            </a:extLst>
          </p:cNvPr>
          <p:cNvSpPr txBox="1"/>
          <p:nvPr/>
        </p:nvSpPr>
        <p:spPr>
          <a:xfrm>
            <a:off x="3781048" y="1015245"/>
            <a:ext cx="3147015" cy="400110"/>
          </a:xfrm>
          <a:prstGeom prst="rect">
            <a:avLst/>
          </a:prstGeom>
          <a:noFill/>
        </p:spPr>
        <p:txBody>
          <a:bodyPr wrap="none" rtlCol="0">
            <a:spAutoFit/>
          </a:bodyPr>
          <a:lstStyle>
            <a:defPPr>
              <a:defRPr lang="en-150"/>
            </a:defPPr>
            <a:lvl1pPr>
              <a:spcAft>
                <a:spcPts val="600"/>
              </a:spcAft>
              <a:defRPr sz="2000" b="1">
                <a:solidFill>
                  <a:srgbClr val="CC3300"/>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HV Bias (on the </a:t>
            </a:r>
            <a:r>
              <a:rPr lang="en-US"/>
              <a:t>bottom)</a:t>
            </a:r>
            <a:endParaRPr lang="en-US" dirty="0"/>
          </a:p>
        </p:txBody>
      </p:sp>
    </p:spTree>
    <p:extLst>
      <p:ext uri="{BB962C8B-B14F-4D97-AF65-F5344CB8AC3E}">
        <p14:creationId xmlns:p14="http://schemas.microsoft.com/office/powerpoint/2010/main" val="14954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Janus Software</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29</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3"/>
          <a:stretch>
            <a:fillRect/>
          </a:stretch>
        </p:blipFill>
        <p:spPr>
          <a:xfrm>
            <a:off x="70669" y="103461"/>
            <a:ext cx="544462" cy="582342"/>
          </a:xfrm>
          <a:prstGeom prst="rect">
            <a:avLst/>
          </a:prstGeom>
        </p:spPr>
      </p:pic>
      <p:pic>
        <p:nvPicPr>
          <p:cNvPr id="6" name="Picture 6" descr="Chart&#10;&#10;Description automatically generated">
            <a:extLst>
              <a:ext uri="{FF2B5EF4-FFF2-40B4-BE49-F238E27FC236}">
                <a16:creationId xmlns:a16="http://schemas.microsoft.com/office/drawing/2014/main" id="{55166294-B819-432D-AB81-E82FB7CAD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85" y="976383"/>
            <a:ext cx="5120808" cy="5236099"/>
          </a:xfrm>
          <a:prstGeom prst="rect">
            <a:avLst/>
          </a:prstGeom>
        </p:spPr>
      </p:pic>
      <p:sp>
        <p:nvSpPr>
          <p:cNvPr id="7" name="Content Placeholder 2">
            <a:extLst>
              <a:ext uri="{FF2B5EF4-FFF2-40B4-BE49-F238E27FC236}">
                <a16:creationId xmlns:a16="http://schemas.microsoft.com/office/drawing/2014/main" id="{F800E1AF-C5C5-96B9-0D5E-98B3EFFCC570}"/>
              </a:ext>
            </a:extLst>
          </p:cNvPr>
          <p:cNvSpPr txBox="1">
            <a:spLocks/>
          </p:cNvSpPr>
          <p:nvPr/>
        </p:nvSpPr>
        <p:spPr>
          <a:xfrm>
            <a:off x="204530" y="1073377"/>
            <a:ext cx="6818263" cy="4859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Bef>
                <a:spcPts val="0"/>
              </a:spcBef>
              <a:spcAft>
                <a:spcPts val="1200"/>
              </a:spcAft>
              <a:buClr>
                <a:schemeClr val="accent4">
                  <a:lumMod val="75000"/>
                </a:schemeClr>
              </a:buClr>
            </a:pPr>
            <a:r>
              <a:rPr lang="en-US" sz="1800" b="1" dirty="0"/>
              <a:t>Open source</a:t>
            </a:r>
            <a:r>
              <a:rPr lang="en-US" sz="1800" dirty="0"/>
              <a:t> software for multi-board configuration</a:t>
            </a:r>
            <a:br>
              <a:rPr lang="en-US" sz="1800" dirty="0"/>
            </a:br>
            <a:r>
              <a:rPr lang="en-US" sz="1800" dirty="0"/>
              <a:t>and data readout</a:t>
            </a:r>
          </a:p>
          <a:p>
            <a:pPr>
              <a:spcBef>
                <a:spcPts val="0"/>
              </a:spcBef>
              <a:spcAft>
                <a:spcPts val="1200"/>
              </a:spcAft>
              <a:buClr>
                <a:schemeClr val="accent4">
                  <a:lumMod val="75000"/>
                </a:schemeClr>
              </a:buClr>
            </a:pPr>
            <a:r>
              <a:rPr lang="en-US" sz="1800" dirty="0"/>
              <a:t>Python GUI and C/C++ readout program</a:t>
            </a:r>
          </a:p>
          <a:p>
            <a:pPr>
              <a:spcBef>
                <a:spcPts val="0"/>
              </a:spcBef>
              <a:spcAft>
                <a:spcPts val="1200"/>
              </a:spcAft>
              <a:buClr>
                <a:schemeClr val="accent4">
                  <a:lumMod val="75000"/>
                </a:schemeClr>
              </a:buClr>
            </a:pPr>
            <a:r>
              <a:rPr lang="en-US" sz="1800" b="1" dirty="0"/>
              <a:t>SDK </a:t>
            </a:r>
            <a:r>
              <a:rPr lang="en-US" sz="1800" dirty="0"/>
              <a:t>for user customization (libs + demo)</a:t>
            </a:r>
          </a:p>
          <a:p>
            <a:pPr>
              <a:spcBef>
                <a:spcPts val="0"/>
              </a:spcBef>
              <a:spcAft>
                <a:spcPts val="1200"/>
              </a:spcAft>
              <a:buClr>
                <a:schemeClr val="accent4">
                  <a:lumMod val="75000"/>
                </a:schemeClr>
              </a:buClr>
            </a:pPr>
            <a:r>
              <a:rPr lang="en-US" sz="1800" dirty="0"/>
              <a:t>Multi parametric Jobs and Runs with time or counts preset</a:t>
            </a:r>
          </a:p>
          <a:p>
            <a:pPr>
              <a:spcBef>
                <a:spcPts val="0"/>
              </a:spcBef>
              <a:spcAft>
                <a:spcPts val="1200"/>
              </a:spcAft>
              <a:buClr>
                <a:schemeClr val="accent4">
                  <a:lumMod val="75000"/>
                </a:schemeClr>
              </a:buClr>
            </a:pPr>
            <a:r>
              <a:rPr lang="en-US" sz="1800" dirty="0"/>
              <a:t>Output files: lists in </a:t>
            </a:r>
            <a:r>
              <a:rPr lang="en-US" sz="1800" b="1" dirty="0"/>
              <a:t>.bin </a:t>
            </a:r>
            <a:r>
              <a:rPr lang="en-US" sz="1800" dirty="0"/>
              <a:t>or</a:t>
            </a:r>
            <a:r>
              <a:rPr lang="en-US" sz="1800" i="1" dirty="0"/>
              <a:t> </a:t>
            </a:r>
            <a:r>
              <a:rPr lang="en-US" sz="1800" b="1" dirty="0"/>
              <a:t>.csv </a:t>
            </a:r>
            <a:r>
              <a:rPr lang="en-US" sz="1800" dirty="0"/>
              <a:t>format, spectra, raw data</a:t>
            </a:r>
          </a:p>
          <a:p>
            <a:pPr>
              <a:spcBef>
                <a:spcPts val="0"/>
              </a:spcBef>
              <a:spcAft>
                <a:spcPts val="1200"/>
              </a:spcAft>
              <a:buClr>
                <a:schemeClr val="accent4">
                  <a:lumMod val="75000"/>
                </a:schemeClr>
              </a:buClr>
            </a:pPr>
            <a:r>
              <a:rPr lang="en-US" sz="1800" dirty="0"/>
              <a:t>Off-line runs for Post-processing and Event Building</a:t>
            </a:r>
          </a:p>
          <a:p>
            <a:pPr>
              <a:spcBef>
                <a:spcPts val="0"/>
              </a:spcBef>
              <a:spcAft>
                <a:spcPts val="1200"/>
              </a:spcAft>
              <a:buClr>
                <a:schemeClr val="accent4">
                  <a:lumMod val="75000"/>
                </a:schemeClr>
              </a:buClr>
            </a:pPr>
            <a:r>
              <a:rPr lang="en-US" sz="1800" dirty="0"/>
              <a:t>Live plots (with </a:t>
            </a:r>
            <a:r>
              <a:rPr lang="en-US" sz="1800" dirty="0" err="1"/>
              <a:t>gnuplot</a:t>
            </a:r>
            <a:r>
              <a:rPr lang="en-US" sz="1800" dirty="0"/>
              <a:t>) and statistics monitor </a:t>
            </a:r>
          </a:p>
          <a:p>
            <a:pPr>
              <a:spcBef>
                <a:spcPts val="0"/>
              </a:spcBef>
              <a:spcAft>
                <a:spcPts val="1200"/>
              </a:spcAft>
              <a:buClr>
                <a:schemeClr val="accent4">
                  <a:lumMod val="75000"/>
                </a:schemeClr>
              </a:buClr>
            </a:pPr>
            <a:r>
              <a:rPr lang="en-US" sz="1800" dirty="0"/>
              <a:t>Up to 300 MB/s data throughput (with DT5215 Concentrator via USB 3.0 or 10G Eth)</a:t>
            </a:r>
          </a:p>
          <a:p>
            <a:pPr>
              <a:spcBef>
                <a:spcPts val="0"/>
              </a:spcBef>
              <a:spcAft>
                <a:spcPts val="1200"/>
              </a:spcAft>
              <a:buClr>
                <a:schemeClr val="accent4">
                  <a:lumMod val="75000"/>
                </a:schemeClr>
              </a:buClr>
            </a:pPr>
            <a:endParaRPr lang="en-US" sz="1800" dirty="0"/>
          </a:p>
        </p:txBody>
      </p:sp>
    </p:spTree>
    <p:extLst>
      <p:ext uri="{BB962C8B-B14F-4D97-AF65-F5344CB8AC3E}">
        <p14:creationId xmlns:p14="http://schemas.microsoft.com/office/powerpoint/2010/main" val="2795068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108" name="Google Shape;1108;p4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spcBef>
                <a:spcPts val="0"/>
              </a:spcBef>
            </a:pPr>
            <a:r>
              <a:rPr lang="en" dirty="0"/>
              <a:t>Challenges of new experiments</a:t>
            </a:r>
            <a:endParaRPr dirty="0"/>
          </a:p>
        </p:txBody>
      </p:sp>
      <p:grpSp>
        <p:nvGrpSpPr>
          <p:cNvPr id="1109" name="Google Shape;1109;p40"/>
          <p:cNvGrpSpPr/>
          <p:nvPr/>
        </p:nvGrpSpPr>
        <p:grpSpPr>
          <a:xfrm>
            <a:off x="3062988" y="890409"/>
            <a:ext cx="6126984" cy="5921554"/>
            <a:chOff x="2262761" y="588275"/>
            <a:chExt cx="4625881" cy="4491816"/>
          </a:xfrm>
        </p:grpSpPr>
        <p:sp>
          <p:nvSpPr>
            <p:cNvPr id="1110" name="Google Shape;1110;p40"/>
            <p:cNvSpPr/>
            <p:nvPr/>
          </p:nvSpPr>
          <p:spPr>
            <a:xfrm rot="2700000">
              <a:off x="4130330" y="1398997"/>
              <a:ext cx="2653766" cy="1394926"/>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a:p>
          </p:txBody>
        </p:sp>
        <p:sp>
          <p:nvSpPr>
            <p:cNvPr id="1111" name="Google Shape;1111;p40"/>
            <p:cNvSpPr/>
            <p:nvPr/>
          </p:nvSpPr>
          <p:spPr>
            <a:xfrm rot="2700000">
              <a:off x="4633742" y="2587286"/>
              <a:ext cx="1328488" cy="2370225"/>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a:p>
          </p:txBody>
        </p:sp>
        <p:sp>
          <p:nvSpPr>
            <p:cNvPr id="1112" name="Google Shape;1112;p40"/>
            <p:cNvSpPr/>
            <p:nvPr/>
          </p:nvSpPr>
          <p:spPr>
            <a:xfrm rot="2700000">
              <a:off x="2369500" y="2909291"/>
              <a:ext cx="2584080" cy="137226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1113" name="Google Shape;1113;p40"/>
            <p:cNvSpPr/>
            <p:nvPr/>
          </p:nvSpPr>
          <p:spPr>
            <a:xfrm rot="2700000">
              <a:off x="3114167" y="696846"/>
              <a:ext cx="1320405" cy="2446370"/>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grpSp>
      <p:sp>
        <p:nvSpPr>
          <p:cNvPr id="1114" name="Google Shape;1114;p40"/>
          <p:cNvSpPr txBox="1"/>
          <p:nvPr/>
        </p:nvSpPr>
        <p:spPr>
          <a:xfrm>
            <a:off x="927529" y="1974839"/>
            <a:ext cx="3292685" cy="382800"/>
          </a:xfrm>
          <a:prstGeom prst="rect">
            <a:avLst/>
          </a:prstGeom>
          <a:noFill/>
          <a:ln>
            <a:noFill/>
          </a:ln>
        </p:spPr>
        <p:txBody>
          <a:bodyPr spcFirstLastPara="1" wrap="square" lIns="121900" tIns="121900" rIns="121900" bIns="121900" anchor="ctr" anchorCtr="0">
            <a:noAutofit/>
          </a:bodyPr>
          <a:lstStyle/>
          <a:p>
            <a:r>
              <a:rPr lang="en" sz="2400" b="1" dirty="0">
                <a:latin typeface="Fira Sans"/>
                <a:ea typeface="Fira Sans"/>
                <a:cs typeface="Fira Sans"/>
                <a:sym typeface="Fira Sans"/>
              </a:rPr>
              <a:t>Miniaturization</a:t>
            </a:r>
          </a:p>
          <a:p>
            <a:r>
              <a:rPr lang="en-GB" sz="1600" dirty="0">
                <a:solidFill>
                  <a:schemeClr val="dk1"/>
                </a:solidFill>
                <a:latin typeface="Roboto"/>
                <a:ea typeface="Roboto"/>
                <a:cs typeface="Roboto"/>
                <a:sym typeface="Fira Sans"/>
              </a:rPr>
              <a:t>D</a:t>
            </a:r>
            <a:r>
              <a:rPr lang="en" sz="1600" dirty="0">
                <a:solidFill>
                  <a:schemeClr val="dk1"/>
                </a:solidFill>
                <a:latin typeface="Roboto"/>
                <a:ea typeface="Roboto"/>
                <a:cs typeface="Roboto"/>
                <a:sym typeface="Fira Sans"/>
              </a:rPr>
              <a:t>ense and compact solutions based on ASICs</a:t>
            </a:r>
            <a:endParaRPr sz="1600" dirty="0">
              <a:solidFill>
                <a:schemeClr val="dk1"/>
              </a:solidFill>
              <a:latin typeface="Roboto"/>
              <a:ea typeface="Roboto"/>
              <a:cs typeface="Roboto"/>
              <a:sym typeface="Fira Sans"/>
            </a:endParaRPr>
          </a:p>
        </p:txBody>
      </p:sp>
      <p:sp>
        <p:nvSpPr>
          <p:cNvPr id="1116" name="Google Shape;1116;p40"/>
          <p:cNvSpPr txBox="1"/>
          <p:nvPr/>
        </p:nvSpPr>
        <p:spPr>
          <a:xfrm>
            <a:off x="8654071" y="1974839"/>
            <a:ext cx="2610400" cy="382800"/>
          </a:xfrm>
          <a:prstGeom prst="rect">
            <a:avLst/>
          </a:prstGeom>
          <a:noFill/>
          <a:ln>
            <a:noFill/>
          </a:ln>
        </p:spPr>
        <p:txBody>
          <a:bodyPr spcFirstLastPara="1" wrap="square" lIns="121900" tIns="121900" rIns="121900" bIns="121900" anchor="ctr" anchorCtr="0">
            <a:noAutofit/>
          </a:bodyPr>
          <a:lstStyle/>
          <a:p>
            <a:pPr algn="r"/>
            <a:r>
              <a:rPr lang="en" sz="2400" b="1" dirty="0">
                <a:solidFill>
                  <a:schemeClr val="dk1"/>
                </a:solidFill>
                <a:latin typeface="Fira Sans"/>
                <a:ea typeface="Fira Sans"/>
                <a:cs typeface="Fira Sans"/>
                <a:sym typeface="Fira Sans"/>
              </a:rPr>
              <a:t>Big data</a:t>
            </a:r>
          </a:p>
          <a:p>
            <a:pPr algn="r"/>
            <a:r>
              <a:rPr lang="en-GB" sz="1600" dirty="0">
                <a:solidFill>
                  <a:schemeClr val="dk1"/>
                </a:solidFill>
                <a:latin typeface="Roboto"/>
                <a:ea typeface="Roboto"/>
                <a:cs typeface="Roboto"/>
                <a:sym typeface="Fira Sans"/>
              </a:rPr>
              <a:t>O</a:t>
            </a:r>
            <a:r>
              <a:rPr lang="en" sz="1600" dirty="0">
                <a:solidFill>
                  <a:schemeClr val="dk1"/>
                </a:solidFill>
                <a:latin typeface="Roboto"/>
                <a:ea typeface="Roboto"/>
                <a:cs typeface="Roboto"/>
                <a:sym typeface="Fira Sans"/>
              </a:rPr>
              <a:t>nline processing and event building</a:t>
            </a:r>
            <a:endParaRPr sz="1600" dirty="0">
              <a:solidFill>
                <a:schemeClr val="dk1"/>
              </a:solidFill>
              <a:latin typeface="Roboto"/>
              <a:ea typeface="Roboto"/>
              <a:cs typeface="Roboto"/>
              <a:sym typeface="Fira Sans"/>
            </a:endParaRPr>
          </a:p>
        </p:txBody>
      </p:sp>
      <p:sp>
        <p:nvSpPr>
          <p:cNvPr id="1117" name="Google Shape;1117;p40"/>
          <p:cNvSpPr txBox="1"/>
          <p:nvPr/>
        </p:nvSpPr>
        <p:spPr>
          <a:xfrm>
            <a:off x="8462569" y="5418755"/>
            <a:ext cx="2993404" cy="382800"/>
          </a:xfrm>
          <a:prstGeom prst="rect">
            <a:avLst/>
          </a:prstGeom>
          <a:noFill/>
          <a:ln>
            <a:noFill/>
          </a:ln>
        </p:spPr>
        <p:txBody>
          <a:bodyPr spcFirstLastPara="1" wrap="square" lIns="121900" tIns="121900" rIns="121900" bIns="121900" anchor="ctr" anchorCtr="0">
            <a:noAutofit/>
          </a:bodyPr>
          <a:lstStyle/>
          <a:p>
            <a:pPr algn="r"/>
            <a:r>
              <a:rPr lang="en" sz="2400" b="1" dirty="0">
                <a:solidFill>
                  <a:schemeClr val="dk1"/>
                </a:solidFill>
                <a:latin typeface="Fira Sans"/>
                <a:ea typeface="Fira Sans"/>
                <a:cs typeface="Fira Sans"/>
                <a:sym typeface="Fira Sans"/>
              </a:rPr>
              <a:t>High channel count</a:t>
            </a:r>
          </a:p>
          <a:p>
            <a:pPr algn="r"/>
            <a:r>
              <a:rPr lang="en-GB" sz="1600" dirty="0">
                <a:solidFill>
                  <a:schemeClr val="dk1"/>
                </a:solidFill>
                <a:latin typeface="Roboto"/>
                <a:ea typeface="Roboto"/>
                <a:cs typeface="Roboto"/>
                <a:sym typeface="Fira Sans"/>
              </a:rPr>
              <a:t>E</a:t>
            </a:r>
            <a:r>
              <a:rPr lang="en" sz="1600" dirty="0">
                <a:solidFill>
                  <a:schemeClr val="dk1"/>
                </a:solidFill>
                <a:latin typeface="Roboto"/>
                <a:ea typeface="Roboto"/>
                <a:cs typeface="Roboto"/>
                <a:sym typeface="Fira Sans"/>
              </a:rPr>
              <a:t>asy-scalability</a:t>
            </a:r>
          </a:p>
          <a:p>
            <a:pPr algn="r"/>
            <a:endParaRPr lang="en" sz="1600" dirty="0">
              <a:solidFill>
                <a:schemeClr val="dk1"/>
              </a:solidFill>
              <a:latin typeface="Roboto"/>
              <a:ea typeface="Roboto"/>
              <a:cs typeface="Roboto"/>
              <a:sym typeface="Fira Sans"/>
            </a:endParaRPr>
          </a:p>
          <a:p>
            <a:pPr algn="r"/>
            <a:endParaRPr sz="2400" b="1" dirty="0">
              <a:latin typeface="Fira Sans"/>
              <a:ea typeface="Fira Sans"/>
              <a:cs typeface="Fira Sans"/>
              <a:sym typeface="Fira Sans"/>
            </a:endParaRPr>
          </a:p>
        </p:txBody>
      </p:sp>
      <p:sp>
        <p:nvSpPr>
          <p:cNvPr id="1125" name="Google Shape;1125;p40"/>
          <p:cNvSpPr txBox="1"/>
          <p:nvPr/>
        </p:nvSpPr>
        <p:spPr>
          <a:xfrm>
            <a:off x="927529" y="4888746"/>
            <a:ext cx="2524784" cy="762400"/>
          </a:xfrm>
          <a:prstGeom prst="rect">
            <a:avLst/>
          </a:prstGeom>
          <a:noFill/>
          <a:ln>
            <a:noFill/>
          </a:ln>
        </p:spPr>
        <p:txBody>
          <a:bodyPr spcFirstLastPara="1" wrap="square" lIns="121900" tIns="121900" rIns="121900" bIns="121900" anchor="ctr" anchorCtr="0">
            <a:noAutofit/>
          </a:bodyPr>
          <a:lstStyle/>
          <a:p>
            <a:r>
              <a:rPr lang="en" sz="2400" b="1" dirty="0">
                <a:latin typeface="Fira Sans"/>
                <a:sym typeface="Roboto"/>
              </a:rPr>
              <a:t>Readout speed </a:t>
            </a:r>
          </a:p>
          <a:p>
            <a:r>
              <a:rPr lang="en" sz="1600" dirty="0">
                <a:solidFill>
                  <a:schemeClr val="dk1"/>
                </a:solidFill>
                <a:latin typeface="Roboto"/>
                <a:ea typeface="Roboto"/>
                <a:cs typeface="Roboto"/>
                <a:sym typeface="Wingdings" panose="05000000000000000000" pitchFamily="2" charset="2"/>
              </a:rPr>
              <a:t> 1 GB/s target</a:t>
            </a:r>
            <a:endParaRPr sz="1600" dirty="0">
              <a:solidFill>
                <a:schemeClr val="dk1"/>
              </a:solidFill>
              <a:latin typeface="Roboto"/>
              <a:ea typeface="Roboto"/>
              <a:cs typeface="Roboto"/>
              <a:sym typeface="Roboto"/>
            </a:endParaRPr>
          </a:p>
        </p:txBody>
      </p:sp>
      <p:sp>
        <p:nvSpPr>
          <p:cNvPr id="3" name="Slide Number Placeholder 4">
            <a:extLst>
              <a:ext uri="{FF2B5EF4-FFF2-40B4-BE49-F238E27FC236}">
                <a16:creationId xmlns:a16="http://schemas.microsoft.com/office/drawing/2014/main" id="{DE2BE8CD-D97F-1F4C-A68B-37BB292A1E9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a:t>
            </a:fld>
            <a:endParaRPr lang="en-US" sz="1050"/>
          </a:p>
        </p:txBody>
      </p:sp>
      <p:sp>
        <p:nvSpPr>
          <p:cNvPr id="4" name="Footer Placeholder 2">
            <a:extLst>
              <a:ext uri="{FF2B5EF4-FFF2-40B4-BE49-F238E27FC236}">
                <a16:creationId xmlns:a16="http://schemas.microsoft.com/office/drawing/2014/main" id="{31862014-A9B5-5096-7E9F-820264891F62}"/>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Univers" panose="020F0502020204030204"/>
                <a:ea typeface="+mn-ea"/>
                <a:cs typeface="+mn-cs"/>
              </a:rPr>
              <a:t>Reproduction, transfer, distribution of part or all of the contents in this document in any form without prior written permission of  CAEN S.p.A. is prohibited.</a:t>
            </a:r>
          </a:p>
        </p:txBody>
      </p:sp>
      <p:pic>
        <p:nvPicPr>
          <p:cNvPr id="15" name="Immagine 14" descr="Immagine che contiene nero, oscurità&#10;&#10;Descrizione generata automaticamente">
            <a:extLst>
              <a:ext uri="{FF2B5EF4-FFF2-40B4-BE49-F238E27FC236}">
                <a16:creationId xmlns:a16="http://schemas.microsoft.com/office/drawing/2014/main" id="{CF3C7FF9-F8E0-A10D-D544-238ABFE8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112" y="2302380"/>
            <a:ext cx="1067544" cy="1067544"/>
          </a:xfrm>
          <a:prstGeom prst="rect">
            <a:avLst/>
          </a:prstGeom>
        </p:spPr>
      </p:pic>
      <p:pic>
        <p:nvPicPr>
          <p:cNvPr id="37" name="Immagine 36" descr="Immagine che contiene nero, oscurità, schizzo, bianco e nero&#10;&#10;Descrizione generata automaticamente">
            <a:extLst>
              <a:ext uri="{FF2B5EF4-FFF2-40B4-BE49-F238E27FC236}">
                <a16:creationId xmlns:a16="http://schemas.microsoft.com/office/drawing/2014/main" id="{371FAA7B-1683-6123-0FFF-6F661D43F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960" y="3902150"/>
            <a:ext cx="1595268" cy="1595268"/>
          </a:xfrm>
          <a:prstGeom prst="rect">
            <a:avLst/>
          </a:prstGeom>
        </p:spPr>
      </p:pic>
      <p:pic>
        <p:nvPicPr>
          <p:cNvPr id="55" name="Immagine 54" descr="Immagine che contiene nero, oscurità&#10;&#10;Descrizione generata automaticamente">
            <a:extLst>
              <a:ext uri="{FF2B5EF4-FFF2-40B4-BE49-F238E27FC236}">
                <a16:creationId xmlns:a16="http://schemas.microsoft.com/office/drawing/2014/main" id="{FB8D56FB-E976-CA64-33E0-A049041F7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681199" y="1751454"/>
            <a:ext cx="1039641" cy="1039641"/>
          </a:xfrm>
          <a:prstGeom prst="rect">
            <a:avLst/>
          </a:prstGeom>
        </p:spPr>
      </p:pic>
      <p:pic>
        <p:nvPicPr>
          <p:cNvPr id="5" name="Immagine 4" descr="Immagine che contiene testo, Carattere, design, logo&#10;&#10;Descrizione generata automaticamente">
            <a:extLst>
              <a:ext uri="{FF2B5EF4-FFF2-40B4-BE49-F238E27FC236}">
                <a16:creationId xmlns:a16="http://schemas.microsoft.com/office/drawing/2014/main" id="{66323C3B-9849-6D93-4CEC-E1369D5091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3462" y1="56786" x2="33462" y2="52143"/>
                        <a14:foregroundMark x1="40385" y1="49286" x2="45385" y2="45357"/>
                      </a14:backgroundRemoval>
                    </a14:imgEffect>
                  </a14:imgLayer>
                </a14:imgProps>
              </a:ext>
              <a:ext uri="{28A0092B-C50C-407E-A947-70E740481C1C}">
                <a14:useLocalDpi xmlns:a14="http://schemas.microsoft.com/office/drawing/2010/main" val="0"/>
              </a:ext>
            </a:extLst>
          </a:blip>
          <a:stretch>
            <a:fillRect/>
          </a:stretch>
        </p:blipFill>
        <p:spPr>
          <a:xfrm>
            <a:off x="6009045" y="4371191"/>
            <a:ext cx="2344958" cy="25253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A47F8-C92C-48AC-A569-315279EFCF66}"/>
              </a:ext>
            </a:extLst>
          </p:cNvPr>
          <p:cNvSpPr>
            <a:spLocks noGrp="1"/>
          </p:cNvSpPr>
          <p:nvPr>
            <p:ph type="title"/>
          </p:nvPr>
        </p:nvSpPr>
        <p:spPr>
          <a:xfrm>
            <a:off x="1097280" y="286604"/>
            <a:ext cx="10292770" cy="827302"/>
          </a:xfrm>
        </p:spPr>
        <p:txBody>
          <a:bodyPr vert="horz" lIns="91440" tIns="45720" rIns="91440" bIns="45720" rtlCol="0" anchor="b">
            <a:normAutofit/>
          </a:bodyPr>
          <a:lstStyle/>
          <a:p>
            <a:r>
              <a:rPr lang="en-US" sz="4800" dirty="0"/>
              <a:t>ORIGIN project</a:t>
            </a:r>
          </a:p>
        </p:txBody>
      </p:sp>
      <p:sp>
        <p:nvSpPr>
          <p:cNvPr id="10" name="Footer Placeholder 2">
            <a:extLst>
              <a:ext uri="{FF2B5EF4-FFF2-40B4-BE49-F238E27FC236}">
                <a16:creationId xmlns:a16="http://schemas.microsoft.com/office/drawing/2014/main" id="{08691143-B631-4D9A-8120-7578A63A72AB}"/>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9" name="Slide Number Placeholder 4">
            <a:extLst>
              <a:ext uri="{FF2B5EF4-FFF2-40B4-BE49-F238E27FC236}">
                <a16:creationId xmlns:a16="http://schemas.microsoft.com/office/drawing/2014/main" id="{DBBAC96D-5C7E-4019-B544-C760A1555BF3}"/>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sz="1050"/>
              <a:t>38</a:t>
            </a:r>
          </a:p>
        </p:txBody>
      </p:sp>
      <p:sp>
        <p:nvSpPr>
          <p:cNvPr id="16" name="TextBox 15">
            <a:extLst>
              <a:ext uri="{FF2B5EF4-FFF2-40B4-BE49-F238E27FC236}">
                <a16:creationId xmlns:a16="http://schemas.microsoft.com/office/drawing/2014/main" id="{4D1D8F57-834E-4384-BF84-C73284CA0DBF}"/>
              </a:ext>
            </a:extLst>
          </p:cNvPr>
          <p:cNvSpPr txBox="1"/>
          <p:nvPr/>
        </p:nvSpPr>
        <p:spPr>
          <a:xfrm>
            <a:off x="1210547" y="1453116"/>
            <a:ext cx="9945133" cy="2512381"/>
          </a:xfrm>
          <a:prstGeom prst="rect">
            <a:avLst/>
          </a:prstGeom>
        </p:spPr>
        <p:txBody>
          <a:bodyPr vert="horz" lIns="0" tIns="45720" rIns="0" bIns="45720" rtlCol="0">
            <a:normAutofit/>
          </a:bodyPr>
          <a:lstStyle/>
          <a:p>
            <a:pPr>
              <a:lnSpc>
                <a:spcPct val="200000"/>
              </a:lnSpc>
              <a:spcAft>
                <a:spcPts val="600"/>
              </a:spcAft>
            </a:pPr>
            <a:endParaRPr lang="en-US" sz="1600" dirty="0">
              <a:solidFill>
                <a:schemeClr val="tx1">
                  <a:lumMod val="75000"/>
                  <a:lumOff val="25000"/>
                </a:schemeClr>
              </a:solidFill>
            </a:endParaRPr>
          </a:p>
        </p:txBody>
      </p:sp>
      <p:pic>
        <p:nvPicPr>
          <p:cNvPr id="2050" name="Picture 2" descr="Università degli Studi dell'Insubria - Wikipedia">
            <a:extLst>
              <a:ext uri="{FF2B5EF4-FFF2-40B4-BE49-F238E27FC236}">
                <a16:creationId xmlns:a16="http://schemas.microsoft.com/office/drawing/2014/main" id="{25840D78-912D-4441-A9A2-88AB63E88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546" y="302285"/>
            <a:ext cx="922347" cy="918076"/>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a:extLst>
              <a:ext uri="{FF2B5EF4-FFF2-40B4-BE49-F238E27FC236}">
                <a16:creationId xmlns:a16="http://schemas.microsoft.com/office/drawing/2014/main" id="{CC6C0CA8-3FBA-49B5-A147-6B30192C5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260" y="261069"/>
            <a:ext cx="1610800" cy="1042188"/>
          </a:xfrm>
          <a:prstGeom prst="rect">
            <a:avLst/>
          </a:prstGeom>
        </p:spPr>
      </p:pic>
      <p:pic>
        <p:nvPicPr>
          <p:cNvPr id="4" name="Immagine 3">
            <a:extLst>
              <a:ext uri="{FF2B5EF4-FFF2-40B4-BE49-F238E27FC236}">
                <a16:creationId xmlns:a16="http://schemas.microsoft.com/office/drawing/2014/main" id="{E3E5A3C6-FF8D-44ED-89AB-8C62A28807EB}"/>
              </a:ext>
            </a:extLst>
          </p:cNvPr>
          <p:cNvPicPr>
            <a:picLocks noChangeAspect="1"/>
          </p:cNvPicPr>
          <p:nvPr/>
        </p:nvPicPr>
        <p:blipFill rotWithShape="1">
          <a:blip r:embed="rId5"/>
          <a:srcRect l="4223" r="13823"/>
          <a:stretch/>
        </p:blipFill>
        <p:spPr>
          <a:xfrm>
            <a:off x="8133650" y="1383723"/>
            <a:ext cx="3285487" cy="2255050"/>
          </a:xfrm>
          <a:prstGeom prst="rect">
            <a:avLst/>
          </a:prstGeom>
        </p:spPr>
      </p:pic>
      <p:sp>
        <p:nvSpPr>
          <p:cNvPr id="18" name="CasellaDiTesto 17">
            <a:extLst>
              <a:ext uri="{FF2B5EF4-FFF2-40B4-BE49-F238E27FC236}">
                <a16:creationId xmlns:a16="http://schemas.microsoft.com/office/drawing/2014/main" id="{4731D48A-A6BD-422B-B15E-4AFAA97B5BC1}"/>
              </a:ext>
            </a:extLst>
          </p:cNvPr>
          <p:cNvSpPr txBox="1"/>
          <p:nvPr/>
        </p:nvSpPr>
        <p:spPr>
          <a:xfrm>
            <a:off x="813383" y="1657173"/>
            <a:ext cx="7246864" cy="3693319"/>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chemeClr val="tx1">
                    <a:lumMod val="75000"/>
                    <a:lumOff val="25000"/>
                  </a:schemeClr>
                </a:solidFill>
              </a:rPr>
              <a:t>Biomedical application: </a:t>
            </a:r>
            <a:r>
              <a:rPr lang="en-US" altLang="en-US" sz="1800" dirty="0">
                <a:solidFill>
                  <a:schemeClr val="tx1">
                    <a:lumMod val="75000"/>
                    <a:lumOff val="25000"/>
                  </a:schemeClr>
                </a:solidFill>
              </a:rPr>
              <a:t>real-time, in-vivo dosimeter imaging for oncological brachytherapy treatment</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b="1" dirty="0">
                <a:solidFill>
                  <a:schemeClr val="tx1">
                    <a:lumMod val="75000"/>
                    <a:lumOff val="25000"/>
                  </a:schemeClr>
                </a:solidFill>
              </a:rPr>
              <a:t>Standalone</a:t>
            </a:r>
            <a:r>
              <a:rPr lang="en-US" altLang="en-US" dirty="0">
                <a:solidFill>
                  <a:schemeClr val="tx1">
                    <a:lumMod val="75000"/>
                    <a:lumOff val="25000"/>
                  </a:schemeClr>
                </a:solidFill>
              </a:rPr>
              <a:t> desktop version DT5202 used  to readout 16/32 PMMA fibers with scintillators in their tip</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dirty="0">
                <a:solidFill>
                  <a:schemeClr val="tx1">
                    <a:lumMod val="75000"/>
                    <a:lumOff val="25000"/>
                  </a:schemeClr>
                </a:solidFill>
              </a:rPr>
              <a:t>CAEN DT5202 demonstrated to have a good imaging resolution and uniformity among channels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dirty="0">
                <a:solidFill>
                  <a:schemeClr val="tx1">
                    <a:lumMod val="75000"/>
                    <a:lumOff val="25000"/>
                  </a:schemeClr>
                </a:solidFill>
              </a:rPr>
              <a:t>Close staircases, clearly-</a:t>
            </a:r>
            <a:r>
              <a:rPr lang="en-US" altLang="en-US" sz="1800" dirty="0" err="1">
                <a:solidFill>
                  <a:schemeClr val="tx1">
                    <a:lumMod val="75000"/>
                    <a:lumOff val="25000"/>
                  </a:schemeClr>
                </a:solidFill>
              </a:rPr>
              <a:t>resoluted</a:t>
            </a:r>
            <a:r>
              <a:rPr lang="en-US" altLang="en-US" sz="1800" dirty="0">
                <a:solidFill>
                  <a:schemeClr val="tx1">
                    <a:lumMod val="75000"/>
                    <a:lumOff val="25000"/>
                  </a:schemeClr>
                </a:solidFill>
              </a:rPr>
              <a:t> </a:t>
            </a:r>
            <a:r>
              <a:rPr lang="en-US" altLang="en-US" sz="1800" dirty="0" err="1">
                <a:solidFill>
                  <a:schemeClr val="tx1">
                    <a:lumMod val="75000"/>
                    <a:lumOff val="25000"/>
                  </a:schemeClr>
                </a:solidFill>
              </a:rPr>
              <a:t>p.e.</a:t>
            </a:r>
            <a:r>
              <a:rPr lang="en-US" altLang="en-US" sz="1800" dirty="0">
                <a:solidFill>
                  <a:schemeClr val="tx1">
                    <a:lumMod val="75000"/>
                    <a:lumOff val="25000"/>
                  </a:schemeClr>
                </a:solidFill>
              </a:rPr>
              <a:t> and negligible noise</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lumMod val="75000"/>
                  <a:lumOff val="25000"/>
                </a:schemeClr>
              </a:solidFill>
            </a:endParaRPr>
          </a:p>
        </p:txBody>
      </p:sp>
      <p:sp>
        <p:nvSpPr>
          <p:cNvPr id="19" name="Rectangle 1">
            <a:extLst>
              <a:ext uri="{FF2B5EF4-FFF2-40B4-BE49-F238E27FC236}">
                <a16:creationId xmlns:a16="http://schemas.microsoft.com/office/drawing/2014/main" id="{8245499F-2B05-4331-8298-E9F7517B10D5}"/>
              </a:ext>
            </a:extLst>
          </p:cNvPr>
          <p:cNvSpPr>
            <a:spLocks noChangeArrowheads="1"/>
          </p:cNvSpPr>
          <p:nvPr/>
        </p:nvSpPr>
        <p:spPr bwMode="auto">
          <a:xfrm>
            <a:off x="336270" y="5996822"/>
            <a:ext cx="75328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hlinkClick r:id="rId6"/>
              </a:rPr>
              <a:t>See NSS-MIC 2021 poster “Qualification of a Silicon Photomultiplier scalable readout system” (#912)</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20" name="CasellaDiTesto 19">
            <a:extLst>
              <a:ext uri="{FF2B5EF4-FFF2-40B4-BE49-F238E27FC236}">
                <a16:creationId xmlns:a16="http://schemas.microsoft.com/office/drawing/2014/main" id="{233F5200-4D80-44AD-877C-FE8D14DBE928}"/>
              </a:ext>
            </a:extLst>
          </p:cNvPr>
          <p:cNvSpPr txBox="1"/>
          <p:nvPr/>
        </p:nvSpPr>
        <p:spPr>
          <a:xfrm>
            <a:off x="5919450" y="3965497"/>
            <a:ext cx="6174509" cy="923330"/>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lumMod val="75000"/>
                  <a:lumOff val="25000"/>
                </a:schemeClr>
              </a:solidFill>
            </a:endParaRPr>
          </a:p>
        </p:txBody>
      </p:sp>
      <p:pic>
        <p:nvPicPr>
          <p:cNvPr id="29" name="Immagine 28">
            <a:extLst>
              <a:ext uri="{FF2B5EF4-FFF2-40B4-BE49-F238E27FC236}">
                <a16:creationId xmlns:a16="http://schemas.microsoft.com/office/drawing/2014/main" id="{163EA72B-5BCF-4A8B-A3FC-1E1870D3FC93}"/>
              </a:ext>
            </a:extLst>
          </p:cNvPr>
          <p:cNvPicPr>
            <a:picLocks noChangeAspect="1"/>
          </p:cNvPicPr>
          <p:nvPr/>
        </p:nvPicPr>
        <p:blipFill rotWithShape="1">
          <a:blip r:embed="rId7"/>
          <a:srcRect l="25227" t="18332" r="23940" b="3859"/>
          <a:stretch/>
        </p:blipFill>
        <p:spPr>
          <a:xfrm>
            <a:off x="8089315" y="3622953"/>
            <a:ext cx="3362691" cy="2761238"/>
          </a:xfrm>
          <a:prstGeom prst="rect">
            <a:avLst/>
          </a:prstGeom>
        </p:spPr>
      </p:pic>
    </p:spTree>
    <p:extLst>
      <p:ext uri="{BB962C8B-B14F-4D97-AF65-F5344CB8AC3E}">
        <p14:creationId xmlns:p14="http://schemas.microsoft.com/office/powerpoint/2010/main" val="1415767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A47F8-C92C-48AC-A569-315279EFCF66}"/>
              </a:ext>
            </a:extLst>
          </p:cNvPr>
          <p:cNvSpPr>
            <a:spLocks noGrp="1"/>
          </p:cNvSpPr>
          <p:nvPr>
            <p:ph type="title"/>
          </p:nvPr>
        </p:nvSpPr>
        <p:spPr/>
        <p:txBody>
          <a:bodyPr vert="horz" lIns="91440" tIns="45720" rIns="91440" bIns="45720" rtlCol="0" anchor="b">
            <a:normAutofit fontScale="90000"/>
          </a:bodyPr>
          <a:lstStyle/>
          <a:p>
            <a:r>
              <a:rPr lang="en-US" sz="4800" dirty="0"/>
              <a:t>FERS in D&amp;D operations</a:t>
            </a:r>
          </a:p>
        </p:txBody>
      </p:sp>
      <p:sp>
        <p:nvSpPr>
          <p:cNvPr id="10" name="Footer Placeholder 2">
            <a:extLst>
              <a:ext uri="{FF2B5EF4-FFF2-40B4-BE49-F238E27FC236}">
                <a16:creationId xmlns:a16="http://schemas.microsoft.com/office/drawing/2014/main" id="{08691143-B631-4D9A-8120-7578A63A72AB}"/>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9" name="Slide Number Placeholder 4">
            <a:extLst>
              <a:ext uri="{FF2B5EF4-FFF2-40B4-BE49-F238E27FC236}">
                <a16:creationId xmlns:a16="http://schemas.microsoft.com/office/drawing/2014/main" id="{DBBAC96D-5C7E-4019-B544-C760A1555BF3}"/>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sz="1050"/>
              <a:t>41</a:t>
            </a:r>
            <a:endParaRPr lang="en-US" sz="1050" dirty="0"/>
          </a:p>
        </p:txBody>
      </p:sp>
      <p:sp>
        <p:nvSpPr>
          <p:cNvPr id="16" name="TextBox 15">
            <a:extLst>
              <a:ext uri="{FF2B5EF4-FFF2-40B4-BE49-F238E27FC236}">
                <a16:creationId xmlns:a16="http://schemas.microsoft.com/office/drawing/2014/main" id="{4D1D8F57-834E-4384-BF84-C73284CA0DBF}"/>
              </a:ext>
            </a:extLst>
          </p:cNvPr>
          <p:cNvSpPr txBox="1"/>
          <p:nvPr/>
        </p:nvSpPr>
        <p:spPr>
          <a:xfrm>
            <a:off x="1210547" y="1453116"/>
            <a:ext cx="9945133" cy="2512381"/>
          </a:xfrm>
          <a:prstGeom prst="rect">
            <a:avLst/>
          </a:prstGeom>
        </p:spPr>
        <p:txBody>
          <a:bodyPr vert="horz" lIns="0" tIns="45720" rIns="0" bIns="45720" rtlCol="0">
            <a:normAutofit/>
          </a:bodyPr>
          <a:lstStyle/>
          <a:p>
            <a:pPr>
              <a:lnSpc>
                <a:spcPct val="200000"/>
              </a:lnSpc>
              <a:spcAft>
                <a:spcPts val="600"/>
              </a:spcAft>
            </a:pPr>
            <a:endParaRPr lang="en-US" sz="1600" dirty="0">
              <a:solidFill>
                <a:schemeClr val="tx1">
                  <a:lumMod val="75000"/>
                  <a:lumOff val="25000"/>
                </a:schemeClr>
              </a:solidFill>
            </a:endParaRPr>
          </a:p>
        </p:txBody>
      </p:sp>
      <p:sp>
        <p:nvSpPr>
          <p:cNvPr id="25" name="CasellaDiTesto 24">
            <a:extLst>
              <a:ext uri="{FF2B5EF4-FFF2-40B4-BE49-F238E27FC236}">
                <a16:creationId xmlns:a16="http://schemas.microsoft.com/office/drawing/2014/main" id="{57BCDDE4-C6CE-4267-843C-4ED57B323DB9}"/>
              </a:ext>
            </a:extLst>
          </p:cNvPr>
          <p:cNvSpPr txBox="1"/>
          <p:nvPr/>
        </p:nvSpPr>
        <p:spPr>
          <a:xfrm>
            <a:off x="6507332" y="3688759"/>
            <a:ext cx="4037823" cy="307777"/>
          </a:xfrm>
          <a:prstGeom prst="rect">
            <a:avLst/>
          </a:prstGeom>
          <a:noFill/>
        </p:spPr>
        <p:txBody>
          <a:bodyPr wrap="square">
            <a:spAutoFit/>
          </a:bodyPr>
          <a:lstStyle/>
          <a:p>
            <a:pPr algn="l"/>
            <a:r>
              <a:rPr lang="en-GB" sz="1400" b="0" i="0" u="none" strike="noStrike" baseline="0" dirty="0">
                <a:solidFill>
                  <a:schemeClr val="bg1"/>
                </a:solidFill>
                <a:latin typeface="Calibri" panose="020F0502020204030204" pitchFamily="34" charset="0"/>
              </a:rPr>
              <a:t>Each bar coupled to Hamamatsu 1.3x1.3 mm</a:t>
            </a:r>
            <a:r>
              <a:rPr lang="en-GB" sz="1400" b="0" i="0" u="none" strike="noStrike" baseline="30000" dirty="0">
                <a:solidFill>
                  <a:schemeClr val="bg1"/>
                </a:solidFill>
                <a:latin typeface="Calibri" panose="020F0502020204030204" pitchFamily="34" charset="0"/>
              </a:rPr>
              <a:t>2</a:t>
            </a:r>
            <a:r>
              <a:rPr lang="en-GB" sz="1400" b="0" i="0" u="none" strike="noStrike" baseline="0" dirty="0">
                <a:solidFill>
                  <a:schemeClr val="bg1"/>
                </a:solidFill>
                <a:latin typeface="Calibri" panose="020F0502020204030204" pitchFamily="34" charset="0"/>
              </a:rPr>
              <a:t> SiPM.</a:t>
            </a:r>
            <a:endParaRPr lang="en-GB" sz="1400" dirty="0">
              <a:solidFill>
                <a:schemeClr val="bg1"/>
              </a:solidFill>
            </a:endParaRPr>
          </a:p>
        </p:txBody>
      </p:sp>
      <p:sp>
        <p:nvSpPr>
          <p:cNvPr id="11" name="Rectangle 3">
            <a:extLst>
              <a:ext uri="{FF2B5EF4-FFF2-40B4-BE49-F238E27FC236}">
                <a16:creationId xmlns:a16="http://schemas.microsoft.com/office/drawing/2014/main" id="{9DCEE5AF-0B91-4F21-8E15-79C8BEC6DC15}"/>
              </a:ext>
            </a:extLst>
          </p:cNvPr>
          <p:cNvSpPr>
            <a:spLocks noChangeArrowheads="1"/>
          </p:cNvSpPr>
          <p:nvPr/>
        </p:nvSpPr>
        <p:spPr bwMode="auto">
          <a:xfrm>
            <a:off x="5323253" y="1480639"/>
            <a:ext cx="67681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solidFill>
                  <a:schemeClr val="tx1">
                    <a:lumMod val="75000"/>
                    <a:lumOff val="25000"/>
                  </a:schemeClr>
                </a:solidFill>
              </a:rPr>
              <a:t>Detection system for gammas and neutrons, based on </a:t>
            </a:r>
            <a:r>
              <a:rPr lang="en-US" altLang="en-US" sz="1600" dirty="0" err="1">
                <a:solidFill>
                  <a:schemeClr val="tx1">
                    <a:lumMod val="75000"/>
                    <a:lumOff val="25000"/>
                  </a:schemeClr>
                </a:solidFill>
              </a:rPr>
              <a:t>SciFi</a:t>
            </a:r>
            <a:r>
              <a:rPr lang="en-US" altLang="en-US" sz="1600" dirty="0">
                <a:solidFill>
                  <a:schemeClr val="tx1">
                    <a:lumMod val="75000"/>
                    <a:lumOff val="25000"/>
                  </a:schemeClr>
                </a:solidFill>
              </a:rPr>
              <a:t> &amp; </a:t>
            </a:r>
            <a:r>
              <a:rPr lang="en-US" altLang="en-US" sz="1600" dirty="0" err="1">
                <a:solidFill>
                  <a:schemeClr val="tx1">
                    <a:lumMod val="75000"/>
                    <a:lumOff val="25000"/>
                  </a:schemeClr>
                </a:solidFill>
              </a:rPr>
              <a:t>SiLiF</a:t>
            </a:r>
            <a:r>
              <a:rPr lang="en-US" altLang="en-US" sz="1600" dirty="0">
                <a:solidFill>
                  <a:schemeClr val="tx1">
                    <a:lumMod val="75000"/>
                    <a:lumOff val="25000"/>
                  </a:schemeClr>
                </a:solidFill>
              </a:rPr>
              <a:t> detectors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600"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it-IT" altLang="en-US" sz="1600" b="1" dirty="0">
                <a:solidFill>
                  <a:schemeClr val="tx1">
                    <a:lumMod val="75000"/>
                    <a:lumOff val="25000"/>
                  </a:schemeClr>
                </a:solidFill>
              </a:rPr>
              <a:t>SiPM-</a:t>
            </a:r>
            <a:r>
              <a:rPr lang="it-IT" altLang="en-US" sz="1600" b="1" dirty="0" err="1">
                <a:solidFill>
                  <a:schemeClr val="tx1">
                    <a:lumMod val="75000"/>
                    <a:lumOff val="25000"/>
                  </a:schemeClr>
                </a:solidFill>
              </a:rPr>
              <a:t>coupled</a:t>
            </a:r>
            <a:r>
              <a:rPr lang="it-IT" altLang="en-US" sz="1600" b="1" dirty="0">
                <a:solidFill>
                  <a:schemeClr val="tx1">
                    <a:lumMod val="75000"/>
                    <a:lumOff val="25000"/>
                  </a:schemeClr>
                </a:solidFill>
              </a:rPr>
              <a:t> </a:t>
            </a:r>
            <a:r>
              <a:rPr lang="it-IT" altLang="en-US" sz="1600" b="1" dirty="0" err="1">
                <a:solidFill>
                  <a:schemeClr val="tx1">
                    <a:lumMod val="75000"/>
                    <a:lumOff val="25000"/>
                  </a:schemeClr>
                </a:solidFill>
              </a:rPr>
              <a:t>SciFiGamma</a:t>
            </a:r>
            <a:r>
              <a:rPr lang="it-IT" altLang="en-US" sz="1600" b="1" dirty="0">
                <a:solidFill>
                  <a:schemeClr val="tx1">
                    <a:lumMod val="75000"/>
                    <a:lumOff val="25000"/>
                  </a:schemeClr>
                </a:solidFill>
              </a:rPr>
              <a:t> bar </a:t>
            </a:r>
            <a:r>
              <a:rPr lang="it-IT" altLang="en-US" sz="1600" dirty="0" err="1">
                <a:solidFill>
                  <a:schemeClr val="tx1">
                    <a:lumMod val="75000"/>
                    <a:lumOff val="25000"/>
                  </a:schemeClr>
                </a:solidFill>
              </a:rPr>
              <a:t>using</a:t>
            </a:r>
            <a:r>
              <a:rPr lang="it-IT" altLang="en-US" sz="1600" dirty="0">
                <a:solidFill>
                  <a:schemeClr val="tx1">
                    <a:lumMod val="75000"/>
                    <a:lumOff val="25000"/>
                  </a:schemeClr>
                </a:solidFill>
              </a:rPr>
              <a:t> A5253 </a:t>
            </a:r>
            <a:r>
              <a:rPr lang="it-IT" altLang="en-US" sz="1600" dirty="0" err="1">
                <a:solidFill>
                  <a:schemeClr val="tx1">
                    <a:lumMod val="75000"/>
                    <a:lumOff val="25000"/>
                  </a:schemeClr>
                </a:solidFill>
              </a:rPr>
              <a:t>adapter</a:t>
            </a:r>
            <a:r>
              <a:rPr lang="it-IT" altLang="en-US" sz="1600" dirty="0">
                <a:solidFill>
                  <a:schemeClr val="tx1">
                    <a:lumMod val="75000"/>
                    <a:lumOff val="25000"/>
                  </a:schemeClr>
                </a:solidFill>
              </a:rPr>
              <a:t>  </a:t>
            </a:r>
            <a:endParaRPr lang="en-US" altLang="en-US" sz="1600"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600" dirty="0">
              <a:solidFill>
                <a:schemeClr val="tx1">
                  <a:lumMod val="75000"/>
                  <a:lumOff val="25000"/>
                </a:schemeClr>
              </a:solidFill>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solidFill>
                  <a:schemeClr val="tx1">
                    <a:lumMod val="75000"/>
                    <a:lumOff val="25000"/>
                  </a:schemeClr>
                </a:solidFill>
              </a:rPr>
              <a:t>Coincidence trigger</a:t>
            </a:r>
          </a:p>
        </p:txBody>
      </p:sp>
      <p:sp>
        <p:nvSpPr>
          <p:cNvPr id="8" name="Rectangle 1">
            <a:extLst>
              <a:ext uri="{FF2B5EF4-FFF2-40B4-BE49-F238E27FC236}">
                <a16:creationId xmlns:a16="http://schemas.microsoft.com/office/drawing/2014/main" id="{2372A99E-0830-4738-9365-A5CD186A9B9A}"/>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 name="Immagine 17">
            <a:extLst>
              <a:ext uri="{FF2B5EF4-FFF2-40B4-BE49-F238E27FC236}">
                <a16:creationId xmlns:a16="http://schemas.microsoft.com/office/drawing/2014/main" id="{8E460C46-2176-4E91-835A-C4552B37D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513" y="435355"/>
            <a:ext cx="2579284" cy="464269"/>
          </a:xfrm>
          <a:prstGeom prst="rect">
            <a:avLst/>
          </a:prstGeom>
        </p:spPr>
      </p:pic>
      <p:pic>
        <p:nvPicPr>
          <p:cNvPr id="28" name="Picture 113" descr="SiLiF_plot.jpg">
            <a:extLst>
              <a:ext uri="{FF2B5EF4-FFF2-40B4-BE49-F238E27FC236}">
                <a16:creationId xmlns:a16="http://schemas.microsoft.com/office/drawing/2014/main" id="{9E260C99-FD8F-4A80-97CA-A8046A33350F}"/>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74543" y="7896594"/>
            <a:ext cx="2743200" cy="2169144"/>
          </a:xfrm>
          <a:prstGeom prst="rect">
            <a:avLst/>
          </a:prstGeom>
        </p:spPr>
      </p:pic>
      <p:pic>
        <p:nvPicPr>
          <p:cNvPr id="29" name="Picture 114" descr="SciFi_efficiency_characterization.png">
            <a:extLst>
              <a:ext uri="{FF2B5EF4-FFF2-40B4-BE49-F238E27FC236}">
                <a16:creationId xmlns:a16="http://schemas.microsoft.com/office/drawing/2014/main" id="{B8B9F39F-9AF5-4348-A2D5-16702CBED5D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8555" y="8088756"/>
            <a:ext cx="2872917" cy="2129152"/>
          </a:xfrm>
          <a:prstGeom prst="rect">
            <a:avLst/>
          </a:prstGeom>
        </p:spPr>
      </p:pic>
      <p:pic>
        <p:nvPicPr>
          <p:cNvPr id="30" name="Picture 115" descr="Detector_map_on_AmBe.jpg">
            <a:extLst>
              <a:ext uri="{FF2B5EF4-FFF2-40B4-BE49-F238E27FC236}">
                <a16:creationId xmlns:a16="http://schemas.microsoft.com/office/drawing/2014/main" id="{90E9EDF2-6DD5-4B55-8600-18D691881C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18681" y="8290399"/>
            <a:ext cx="1585541" cy="1630990"/>
          </a:xfrm>
          <a:prstGeom prst="rect">
            <a:avLst/>
          </a:prstGeom>
        </p:spPr>
      </p:pic>
      <p:pic>
        <p:nvPicPr>
          <p:cNvPr id="31" name="Picture 116">
            <a:extLst>
              <a:ext uri="{FF2B5EF4-FFF2-40B4-BE49-F238E27FC236}">
                <a16:creationId xmlns:a16="http://schemas.microsoft.com/office/drawing/2014/main" id="{3D9FCF85-E044-4ADA-9507-1E76EB324B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158" y="8156633"/>
            <a:ext cx="1925295" cy="1863686"/>
          </a:xfrm>
          <a:prstGeom prst="rect">
            <a:avLst/>
          </a:prstGeom>
        </p:spPr>
      </p:pic>
      <p:sp>
        <p:nvSpPr>
          <p:cNvPr id="20" name="CasellaDiTesto 19">
            <a:extLst>
              <a:ext uri="{FF2B5EF4-FFF2-40B4-BE49-F238E27FC236}">
                <a16:creationId xmlns:a16="http://schemas.microsoft.com/office/drawing/2014/main" id="{577B6686-A18B-491D-B1BE-9090FECB6D24}"/>
              </a:ext>
            </a:extLst>
          </p:cNvPr>
          <p:cNvSpPr txBox="1"/>
          <p:nvPr/>
        </p:nvSpPr>
        <p:spPr>
          <a:xfrm>
            <a:off x="9168656" y="926131"/>
            <a:ext cx="6094520" cy="276999"/>
          </a:xfrm>
          <a:prstGeom prst="rect">
            <a:avLst/>
          </a:prstGeom>
          <a:noFill/>
        </p:spPr>
        <p:txBody>
          <a:bodyPr wrap="square">
            <a:spAutoFit/>
          </a:bodyPr>
          <a:lstStyle/>
          <a:p>
            <a:r>
              <a:rPr lang="en-GB" sz="1200" dirty="0"/>
              <a:t>https://www.micado-project.eu/</a:t>
            </a:r>
          </a:p>
        </p:txBody>
      </p:sp>
      <p:grpSp>
        <p:nvGrpSpPr>
          <p:cNvPr id="12" name="Gruppo 11">
            <a:extLst>
              <a:ext uri="{FF2B5EF4-FFF2-40B4-BE49-F238E27FC236}">
                <a16:creationId xmlns:a16="http://schemas.microsoft.com/office/drawing/2014/main" id="{CDE76DD6-486A-4596-8F60-C7863BA20198}"/>
              </a:ext>
            </a:extLst>
          </p:cNvPr>
          <p:cNvGrpSpPr/>
          <p:nvPr/>
        </p:nvGrpSpPr>
        <p:grpSpPr>
          <a:xfrm>
            <a:off x="1210547" y="1553902"/>
            <a:ext cx="4037823" cy="4577489"/>
            <a:chOff x="5420074" y="429207"/>
            <a:chExt cx="4175880" cy="5274310"/>
          </a:xfrm>
        </p:grpSpPr>
        <p:grpSp>
          <p:nvGrpSpPr>
            <p:cNvPr id="7" name="Gruppo 6">
              <a:extLst>
                <a:ext uri="{FF2B5EF4-FFF2-40B4-BE49-F238E27FC236}">
                  <a16:creationId xmlns:a16="http://schemas.microsoft.com/office/drawing/2014/main" id="{63C4F04C-2E12-48DD-9734-C137E9B40196}"/>
                </a:ext>
              </a:extLst>
            </p:cNvPr>
            <p:cNvGrpSpPr/>
            <p:nvPr/>
          </p:nvGrpSpPr>
          <p:grpSpPr>
            <a:xfrm>
              <a:off x="5420074" y="429207"/>
              <a:ext cx="4175880" cy="5274310"/>
              <a:chOff x="6677535" y="547159"/>
              <a:chExt cx="4175880" cy="5274310"/>
            </a:xfrm>
          </p:grpSpPr>
          <p:pic>
            <p:nvPicPr>
              <p:cNvPr id="21" name="Picture 15" descr="A picture containing wall, indoor&#10;&#10;Description automatically generated">
                <a:extLst>
                  <a:ext uri="{FF2B5EF4-FFF2-40B4-BE49-F238E27FC236}">
                    <a16:creationId xmlns:a16="http://schemas.microsoft.com/office/drawing/2014/main" id="{A8A87A55-889A-4695-8491-088B7CA0BF03}"/>
                  </a:ext>
                </a:extLst>
              </p:cNvPr>
              <p:cNvPicPr/>
              <p:nvPr/>
            </p:nvPicPr>
            <p:blipFill rotWithShape="1">
              <a:blip r:embed="rId8" cstate="print">
                <a:extLst>
                  <a:ext uri="{28A0092B-C50C-407E-A947-70E740481C1C}">
                    <a14:useLocalDpi xmlns:a14="http://schemas.microsoft.com/office/drawing/2010/main" val="0"/>
                  </a:ext>
                </a:extLst>
              </a:blip>
              <a:srcRect t="3072" r="18084"/>
              <a:stretch/>
            </p:blipFill>
            <p:spPr bwMode="auto">
              <a:xfrm>
                <a:off x="6677535" y="547159"/>
                <a:ext cx="3343275" cy="5274310"/>
              </a:xfrm>
              <a:prstGeom prst="rect">
                <a:avLst/>
              </a:prstGeom>
              <a:ln>
                <a:noFill/>
              </a:ln>
              <a:extLst>
                <a:ext uri="{53640926-AAD7-44D8-BBD7-CCE9431645EC}">
                  <a14:shadowObscured xmlns:a14="http://schemas.microsoft.com/office/drawing/2010/main"/>
                </a:ext>
              </a:extLst>
            </p:spPr>
          </p:pic>
          <p:cxnSp>
            <p:nvCxnSpPr>
              <p:cNvPr id="4" name="Connettore 2 3">
                <a:extLst>
                  <a:ext uri="{FF2B5EF4-FFF2-40B4-BE49-F238E27FC236}">
                    <a16:creationId xmlns:a16="http://schemas.microsoft.com/office/drawing/2014/main" id="{2E810B9C-F4F6-43F0-A9EB-86ED9E313513}"/>
                  </a:ext>
                </a:extLst>
              </p:cNvPr>
              <p:cNvCxnSpPr/>
              <p:nvPr/>
            </p:nvCxnSpPr>
            <p:spPr>
              <a:xfrm>
                <a:off x="8760190" y="1518419"/>
                <a:ext cx="825623" cy="548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5B6AAF6B-FF29-4D93-864A-AA30A1212261}"/>
                  </a:ext>
                </a:extLst>
              </p:cNvPr>
              <p:cNvSpPr txBox="1"/>
              <p:nvPr/>
            </p:nvSpPr>
            <p:spPr>
              <a:xfrm>
                <a:off x="8325186" y="1186970"/>
                <a:ext cx="967666" cy="369332"/>
              </a:xfrm>
              <a:prstGeom prst="rect">
                <a:avLst/>
              </a:prstGeom>
              <a:noFill/>
            </p:spPr>
            <p:txBody>
              <a:bodyPr wrap="square" rtlCol="0">
                <a:spAutoFit/>
              </a:bodyPr>
              <a:lstStyle/>
              <a:p>
                <a:r>
                  <a:rPr lang="it-IT" dirty="0">
                    <a:solidFill>
                      <a:srgbClr val="FF0000"/>
                    </a:solidFill>
                  </a:rPr>
                  <a:t>Na22</a:t>
                </a:r>
                <a:endParaRPr lang="en-GB" dirty="0">
                  <a:solidFill>
                    <a:srgbClr val="FF0000"/>
                  </a:solidFill>
                </a:endParaRPr>
              </a:p>
            </p:txBody>
          </p:sp>
          <p:sp>
            <p:nvSpPr>
              <p:cNvPr id="23" name="Rettangolo 22">
                <a:extLst>
                  <a:ext uri="{FF2B5EF4-FFF2-40B4-BE49-F238E27FC236}">
                    <a16:creationId xmlns:a16="http://schemas.microsoft.com/office/drawing/2014/main" id="{79E8B273-02C0-4D17-A0B8-31459B040816}"/>
                  </a:ext>
                </a:extLst>
              </p:cNvPr>
              <p:cNvSpPr/>
              <p:nvPr/>
            </p:nvSpPr>
            <p:spPr>
              <a:xfrm>
                <a:off x="9492126" y="556021"/>
                <a:ext cx="269702" cy="314791"/>
              </a:xfrm>
              <a:prstGeom prst="rect">
                <a:avLst/>
              </a:prstGeom>
              <a:solidFill>
                <a:srgbClr val="92D050">
                  <a:alpha val="58000"/>
                </a:srgbClr>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D267B59B-4551-4550-98EE-7F72660F0DDD}"/>
                  </a:ext>
                </a:extLst>
              </p:cNvPr>
              <p:cNvSpPr txBox="1"/>
              <p:nvPr/>
            </p:nvSpPr>
            <p:spPr>
              <a:xfrm>
                <a:off x="10004283" y="547159"/>
                <a:ext cx="849132" cy="307777"/>
              </a:xfrm>
              <a:prstGeom prst="rect">
                <a:avLst/>
              </a:prstGeom>
              <a:noFill/>
            </p:spPr>
            <p:txBody>
              <a:bodyPr wrap="square" rtlCol="0">
                <a:spAutoFit/>
              </a:bodyPr>
              <a:lstStyle/>
              <a:p>
                <a:r>
                  <a:rPr lang="it-IT" sz="1400" dirty="0">
                    <a:solidFill>
                      <a:srgbClr val="FF0000"/>
                    </a:solidFill>
                  </a:rPr>
                  <a:t>SiPM A</a:t>
                </a:r>
                <a:endParaRPr lang="en-GB" sz="1400" dirty="0">
                  <a:solidFill>
                    <a:srgbClr val="FF0000"/>
                  </a:solidFill>
                </a:endParaRPr>
              </a:p>
            </p:txBody>
          </p:sp>
          <p:sp>
            <p:nvSpPr>
              <p:cNvPr id="26" name="CasellaDiTesto 25">
                <a:extLst>
                  <a:ext uri="{FF2B5EF4-FFF2-40B4-BE49-F238E27FC236}">
                    <a16:creationId xmlns:a16="http://schemas.microsoft.com/office/drawing/2014/main" id="{8DAE4E8D-429F-4E1B-AD73-5E5F8DDECF4F}"/>
                  </a:ext>
                </a:extLst>
              </p:cNvPr>
              <p:cNvSpPr txBox="1"/>
              <p:nvPr/>
            </p:nvSpPr>
            <p:spPr>
              <a:xfrm>
                <a:off x="9941250" y="4600064"/>
                <a:ext cx="849132" cy="307777"/>
              </a:xfrm>
              <a:prstGeom prst="rect">
                <a:avLst/>
              </a:prstGeom>
              <a:noFill/>
            </p:spPr>
            <p:txBody>
              <a:bodyPr wrap="square" rtlCol="0">
                <a:spAutoFit/>
              </a:bodyPr>
              <a:lstStyle/>
              <a:p>
                <a:r>
                  <a:rPr lang="it-IT" sz="1400" dirty="0">
                    <a:solidFill>
                      <a:srgbClr val="FF0000"/>
                    </a:solidFill>
                  </a:rPr>
                  <a:t>SiPM B</a:t>
                </a:r>
                <a:endParaRPr lang="en-GB" sz="1400" dirty="0">
                  <a:solidFill>
                    <a:srgbClr val="FF0000"/>
                  </a:solidFill>
                </a:endParaRPr>
              </a:p>
            </p:txBody>
          </p:sp>
        </p:grpSp>
        <p:sp>
          <p:nvSpPr>
            <p:cNvPr id="6" name="Rettangolo 5">
              <a:extLst>
                <a:ext uri="{FF2B5EF4-FFF2-40B4-BE49-F238E27FC236}">
                  <a16:creationId xmlns:a16="http://schemas.microsoft.com/office/drawing/2014/main" id="{20830628-FAB6-47AF-B02A-F5BD0285DF21}"/>
                </a:ext>
              </a:extLst>
            </p:cNvPr>
            <p:cNvSpPr/>
            <p:nvPr/>
          </p:nvSpPr>
          <p:spPr>
            <a:xfrm>
              <a:off x="8472334" y="4451306"/>
              <a:ext cx="269702" cy="314791"/>
            </a:xfrm>
            <a:prstGeom prst="rect">
              <a:avLst/>
            </a:prstGeom>
            <a:solidFill>
              <a:srgbClr val="92D050">
                <a:alpha val="58000"/>
              </a:srgbClr>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2" name="Picture 13" descr="Chart, histogram&#10;&#10;Description automatically generated">
            <a:extLst>
              <a:ext uri="{FF2B5EF4-FFF2-40B4-BE49-F238E27FC236}">
                <a16:creationId xmlns:a16="http://schemas.microsoft.com/office/drawing/2014/main" id="{CD33DE83-568A-4918-98E3-EBDD5FD6324B}"/>
              </a:ext>
            </a:extLst>
          </p:cNvPr>
          <p:cNvPicPr/>
          <p:nvPr/>
        </p:nvPicPr>
        <p:blipFill>
          <a:blip r:embed="rId9">
            <a:extLst>
              <a:ext uri="{28A0092B-C50C-407E-A947-70E740481C1C}">
                <a14:useLocalDpi xmlns:a14="http://schemas.microsoft.com/office/drawing/2010/main" val="0"/>
              </a:ext>
            </a:extLst>
          </a:blip>
          <a:stretch>
            <a:fillRect/>
          </a:stretch>
        </p:blipFill>
        <p:spPr>
          <a:xfrm>
            <a:off x="5507008" y="2994354"/>
            <a:ext cx="6266583" cy="3238201"/>
          </a:xfrm>
          <a:prstGeom prst="rect">
            <a:avLst/>
          </a:prstGeom>
        </p:spPr>
      </p:pic>
    </p:spTree>
    <p:extLst>
      <p:ext uri="{BB962C8B-B14F-4D97-AF65-F5344CB8AC3E}">
        <p14:creationId xmlns:p14="http://schemas.microsoft.com/office/powerpoint/2010/main" val="2932105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ACFA43-5547-488A-8C46-086022B83538}"/>
              </a:ext>
            </a:extLst>
          </p:cNvPr>
          <p:cNvSpPr>
            <a:spLocks noGrp="1"/>
          </p:cNvSpPr>
          <p:nvPr>
            <p:ph type="title"/>
          </p:nvPr>
        </p:nvSpPr>
        <p:spPr/>
        <p:txBody>
          <a:bodyPr/>
          <a:lstStyle/>
          <a:p>
            <a:r>
              <a:rPr lang="it-IT" dirty="0"/>
              <a:t>Gamma </a:t>
            </a:r>
            <a:r>
              <a:rPr lang="it-IT" dirty="0" err="1"/>
              <a:t>spectroscopy</a:t>
            </a:r>
            <a:endParaRPr lang="en-GB" dirty="0"/>
          </a:p>
        </p:txBody>
      </p:sp>
      <p:sp>
        <p:nvSpPr>
          <p:cNvPr id="4" name="Segnaposto data 3">
            <a:extLst>
              <a:ext uri="{FF2B5EF4-FFF2-40B4-BE49-F238E27FC236}">
                <a16:creationId xmlns:a16="http://schemas.microsoft.com/office/drawing/2014/main" id="{2CF484AB-B076-46D8-98A8-5292CD64A4E5}"/>
              </a:ext>
            </a:extLst>
          </p:cNvPr>
          <p:cNvSpPr>
            <a:spLocks noGrp="1"/>
          </p:cNvSpPr>
          <p:nvPr>
            <p:ph type="dt" sz="half" idx="10"/>
          </p:nvPr>
        </p:nvSpPr>
        <p:spPr/>
        <p:txBody>
          <a:bodyPr/>
          <a:lstStyle/>
          <a:p>
            <a:r>
              <a:rPr lang="en-US"/>
              <a:t>29/04/2021</a:t>
            </a:r>
            <a:endParaRPr lang="en-US" dirty="0"/>
          </a:p>
        </p:txBody>
      </p:sp>
      <p:sp>
        <p:nvSpPr>
          <p:cNvPr id="5" name="Segnaposto piè di pagina 4">
            <a:extLst>
              <a:ext uri="{FF2B5EF4-FFF2-40B4-BE49-F238E27FC236}">
                <a16:creationId xmlns:a16="http://schemas.microsoft.com/office/drawing/2014/main" id="{DBDF53D1-93EA-4A9F-816E-672EBD203451}"/>
              </a:ext>
            </a:extLst>
          </p:cNvPr>
          <p:cNvSpPr>
            <a:spLocks noGrp="1"/>
          </p:cNvSpPr>
          <p:nvPr>
            <p:ph type="ftr" sz="quarter" idx="11"/>
          </p:nvPr>
        </p:nvSpPr>
        <p:spPr/>
        <p:txBody>
          <a:bodyPr/>
          <a:lstStyle/>
          <a:p>
            <a:r>
              <a:rPr lang="en-US"/>
              <a:t>Reproduction, transfer, distribution of part or all of the contents in this document in any form without prior written permission of  CAEN S.p.A. is prohibited.</a:t>
            </a:r>
          </a:p>
        </p:txBody>
      </p:sp>
      <p:sp>
        <p:nvSpPr>
          <p:cNvPr id="6" name="Segnaposto numero diapositiva 5">
            <a:extLst>
              <a:ext uri="{FF2B5EF4-FFF2-40B4-BE49-F238E27FC236}">
                <a16:creationId xmlns:a16="http://schemas.microsoft.com/office/drawing/2014/main" id="{89E2545F-1B57-499B-A847-C0EFE4C487B4}"/>
              </a:ext>
            </a:extLst>
          </p:cNvPr>
          <p:cNvSpPr>
            <a:spLocks noGrp="1"/>
          </p:cNvSpPr>
          <p:nvPr>
            <p:ph type="sldNum" sz="quarter" idx="12"/>
          </p:nvPr>
        </p:nvSpPr>
        <p:spPr/>
        <p:txBody>
          <a:bodyPr/>
          <a:lstStyle/>
          <a:p>
            <a:r>
              <a:rPr lang="en-US"/>
              <a:t>34</a:t>
            </a:r>
          </a:p>
        </p:txBody>
      </p:sp>
      <p:pic>
        <p:nvPicPr>
          <p:cNvPr id="7" name="Immagine 6">
            <a:extLst>
              <a:ext uri="{FF2B5EF4-FFF2-40B4-BE49-F238E27FC236}">
                <a16:creationId xmlns:a16="http://schemas.microsoft.com/office/drawing/2014/main" id="{D9B952B4-D236-46A2-B41C-0E0C4B15D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2" y="1401920"/>
            <a:ext cx="4183080" cy="4057273"/>
          </a:xfrm>
          <a:prstGeom prst="rect">
            <a:avLst/>
          </a:prstGeom>
        </p:spPr>
      </p:pic>
      <p:pic>
        <p:nvPicPr>
          <p:cNvPr id="8" name="Immagine 7">
            <a:extLst>
              <a:ext uri="{FF2B5EF4-FFF2-40B4-BE49-F238E27FC236}">
                <a16:creationId xmlns:a16="http://schemas.microsoft.com/office/drawing/2014/main" id="{75E97274-C240-4ADE-B15D-7884F96C7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548" y="1401920"/>
            <a:ext cx="4327742" cy="4197584"/>
          </a:xfrm>
          <a:prstGeom prst="rect">
            <a:avLst/>
          </a:prstGeom>
        </p:spPr>
      </p:pic>
      <p:pic>
        <p:nvPicPr>
          <p:cNvPr id="9" name="Immagine 8">
            <a:extLst>
              <a:ext uri="{FF2B5EF4-FFF2-40B4-BE49-F238E27FC236}">
                <a16:creationId xmlns:a16="http://schemas.microsoft.com/office/drawing/2014/main" id="{F941E9A6-9995-43B3-A5E1-02A7E772B929}"/>
              </a:ext>
            </a:extLst>
          </p:cNvPr>
          <p:cNvPicPr>
            <a:picLocks noChangeAspect="1"/>
          </p:cNvPicPr>
          <p:nvPr/>
        </p:nvPicPr>
        <p:blipFill rotWithShape="1">
          <a:blip r:embed="rId4">
            <a:extLst>
              <a:ext uri="{28A0092B-C50C-407E-A947-70E740481C1C}">
                <a14:useLocalDpi xmlns:a14="http://schemas.microsoft.com/office/drawing/2010/main" val="0"/>
              </a:ext>
            </a:extLst>
          </a:blip>
          <a:srcRect r="5845"/>
          <a:stretch/>
        </p:blipFill>
        <p:spPr>
          <a:xfrm>
            <a:off x="7979104" y="1414620"/>
            <a:ext cx="4183078" cy="4309139"/>
          </a:xfrm>
          <a:prstGeom prst="rect">
            <a:avLst/>
          </a:prstGeom>
        </p:spPr>
      </p:pic>
      <p:sp>
        <p:nvSpPr>
          <p:cNvPr id="3" name="Rectangle 3">
            <a:extLst>
              <a:ext uri="{FF2B5EF4-FFF2-40B4-BE49-F238E27FC236}">
                <a16:creationId xmlns:a16="http://schemas.microsoft.com/office/drawing/2014/main" id="{ABA95E74-4528-CFD0-EAFA-39BB7E0640E8}"/>
              </a:ext>
            </a:extLst>
          </p:cNvPr>
          <p:cNvSpPr>
            <a:spLocks noChangeArrowheads="1"/>
          </p:cNvSpPr>
          <p:nvPr/>
        </p:nvSpPr>
        <p:spPr bwMode="auto">
          <a:xfrm>
            <a:off x="1097279" y="5509711"/>
            <a:ext cx="977218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200" b="1" dirty="0"/>
              <a:t>Amplitude Measurements with SiPM and ASIC (</a:t>
            </a:r>
            <a:r>
              <a:rPr lang="en-GB" sz="1200" b="1" dirty="0" err="1"/>
              <a:t>Citiroc</a:t>
            </a:r>
            <a:r>
              <a:rPr lang="en-GB" sz="1200" b="1" dirty="0"/>
              <a:t> 1A) Front-End Electronics</a:t>
            </a:r>
          </a:p>
          <a:p>
            <a:r>
              <a:rPr lang="en-GB" sz="1200" dirty="0" err="1">
                <a:latin typeface="Arial" panose="020B0604020202020204" pitchFamily="34" charset="0"/>
              </a:rPr>
              <a:t>M.Perri</a:t>
            </a:r>
            <a:r>
              <a:rPr lang="en-GB" sz="1200" dirty="0">
                <a:latin typeface="Arial" panose="020B0604020202020204" pitchFamily="34" charset="0"/>
              </a:rPr>
              <a:t> </a:t>
            </a:r>
            <a:r>
              <a:rPr lang="en-GB" sz="1200" i="1" dirty="0">
                <a:latin typeface="Arial" panose="020B0604020202020204" pitchFamily="34" charset="0"/>
              </a:rPr>
              <a:t>et al</a:t>
            </a:r>
            <a:r>
              <a:rPr lang="en-GB" sz="1200" dirty="0">
                <a:latin typeface="Arial" panose="020B0604020202020204" pitchFamily="34" charset="0"/>
              </a:rPr>
              <a:t>.</a:t>
            </a:r>
            <a:endParaRPr lang="en-US" sz="1200" dirty="0">
              <a:latin typeface="Arial" panose="020B0604020202020204" pitchFamily="34" charset="0"/>
            </a:endParaRPr>
          </a:p>
          <a:p>
            <a:r>
              <a:rPr kumimoji="0" lang="en-US" altLang="en-US" sz="1200" b="0" i="0" u="none" strike="noStrike" cap="none" normalizeH="0" baseline="0" dirty="0">
                <a:ln>
                  <a:noFill/>
                </a:ln>
                <a:solidFill>
                  <a:schemeClr val="tx1"/>
                </a:solidFill>
                <a:effectLst/>
                <a:latin typeface="Arial Unicode MS" panose="020B0604020202020204" pitchFamily="34" charset="-128"/>
              </a:rPr>
              <a:t>Nuclear Inst. and Methods in Physics Research, A </a:t>
            </a:r>
          </a:p>
          <a:p>
            <a:r>
              <a:rPr lang="en-GB" sz="1200" dirty="0">
                <a:latin typeface="Arial" panose="020B0604020202020204" pitchFamily="34" charset="0"/>
                <a:hlinkClick r:id="rId5"/>
              </a:rPr>
              <a:t>https://ieeexplore.ieee.org/document/10092191</a:t>
            </a:r>
            <a:endParaRPr lang="en-GB" sz="1200" dirty="0">
              <a:latin typeface="Arial" panose="020B0604020202020204" pitchFamily="34" charset="0"/>
            </a:endParaRPr>
          </a:p>
        </p:txBody>
      </p:sp>
      <p:pic>
        <p:nvPicPr>
          <p:cNvPr id="10" name="Immagine 9">
            <a:extLst>
              <a:ext uri="{FF2B5EF4-FFF2-40B4-BE49-F238E27FC236}">
                <a16:creationId xmlns:a16="http://schemas.microsoft.com/office/drawing/2014/main" id="{97B4F14B-90B0-F6DC-7769-7F3459B7CE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10851" y="379231"/>
            <a:ext cx="708810" cy="891382"/>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B4CC6EA5-70F2-C11F-99EC-C466EDF2FF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3718" y="589505"/>
            <a:ext cx="1423923" cy="463575"/>
          </a:xfrm>
          <a:prstGeom prst="rect">
            <a:avLst/>
          </a:prstGeom>
        </p:spPr>
      </p:pic>
    </p:spTree>
    <p:extLst>
      <p:ext uri="{BB962C8B-B14F-4D97-AF65-F5344CB8AC3E}">
        <p14:creationId xmlns:p14="http://schemas.microsoft.com/office/powerpoint/2010/main" val="245075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33</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Silent Border</a:t>
            </a:r>
          </a:p>
        </p:txBody>
      </p:sp>
      <p:sp>
        <p:nvSpPr>
          <p:cNvPr id="2" name="Content Placeholder 2">
            <a:extLst>
              <a:ext uri="{FF2B5EF4-FFF2-40B4-BE49-F238E27FC236}">
                <a16:creationId xmlns:a16="http://schemas.microsoft.com/office/drawing/2014/main" id="{62A36E7C-69EF-227A-C189-E20C743CE07C}"/>
              </a:ext>
            </a:extLst>
          </p:cNvPr>
          <p:cNvSpPr txBox="1">
            <a:spLocks/>
          </p:cNvSpPr>
          <p:nvPr/>
        </p:nvSpPr>
        <p:spPr>
          <a:xfrm>
            <a:off x="250533" y="1809080"/>
            <a:ext cx="6885373" cy="208882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Bef>
                <a:spcPts val="0"/>
              </a:spcBef>
              <a:spcAft>
                <a:spcPts val="1800"/>
              </a:spcAft>
              <a:buClr>
                <a:schemeClr val="accent3">
                  <a:lumMod val="75000"/>
                </a:schemeClr>
              </a:buClr>
            </a:pPr>
            <a:r>
              <a:rPr lang="en-US" sz="1800" dirty="0"/>
              <a:t>221.184 Fibers + </a:t>
            </a:r>
            <a:r>
              <a:rPr lang="en-US" sz="1800" dirty="0" err="1"/>
              <a:t>SiPMs</a:t>
            </a:r>
            <a:r>
              <a:rPr lang="en-US" sz="1800" dirty="0"/>
              <a:t> </a:t>
            </a:r>
          </a:p>
          <a:p>
            <a:pPr>
              <a:spcBef>
                <a:spcPts val="0"/>
              </a:spcBef>
              <a:spcAft>
                <a:spcPts val="1800"/>
              </a:spcAft>
              <a:buClr>
                <a:schemeClr val="accent3">
                  <a:lumMod val="75000"/>
                </a:schemeClr>
              </a:buClr>
            </a:pPr>
            <a:r>
              <a:rPr lang="en-US" sz="1800" dirty="0"/>
              <a:t>1 mux = 64 </a:t>
            </a:r>
            <a:r>
              <a:rPr lang="en-US" sz="1800" dirty="0" err="1"/>
              <a:t>SiPMs</a:t>
            </a:r>
            <a:r>
              <a:rPr lang="en-US" sz="1800" dirty="0"/>
              <a:t> = 4 FERS channels (X+, X-, Y+, Y-)</a:t>
            </a:r>
          </a:p>
          <a:p>
            <a:pPr>
              <a:spcBef>
                <a:spcPts val="0"/>
              </a:spcBef>
              <a:spcAft>
                <a:spcPts val="1800"/>
              </a:spcAft>
              <a:buClr>
                <a:schemeClr val="accent3">
                  <a:lumMod val="75000"/>
                </a:schemeClr>
              </a:buClr>
            </a:pPr>
            <a:r>
              <a:rPr lang="en-US" sz="1800" b="1" dirty="0"/>
              <a:t>216</a:t>
            </a:r>
            <a:r>
              <a:rPr lang="en-US" sz="1800" dirty="0"/>
              <a:t> A5202 FERS units</a:t>
            </a:r>
          </a:p>
          <a:p>
            <a:pPr>
              <a:spcBef>
                <a:spcPts val="0"/>
              </a:spcBef>
              <a:spcAft>
                <a:spcPts val="1800"/>
              </a:spcAft>
              <a:buClr>
                <a:schemeClr val="accent3">
                  <a:lumMod val="75000"/>
                </a:schemeClr>
              </a:buClr>
            </a:pPr>
            <a:r>
              <a:rPr lang="en-US" sz="1800" dirty="0"/>
              <a:t>3 DT5215 (Data Concentrator)</a:t>
            </a:r>
          </a:p>
          <a:p>
            <a:pPr marL="0" indent="0">
              <a:spcAft>
                <a:spcPts val="1200"/>
              </a:spcAft>
              <a:buClr>
                <a:schemeClr val="accent3">
                  <a:lumMod val="75000"/>
                </a:schemeClr>
              </a:buClr>
              <a:buNone/>
            </a:pPr>
            <a:endParaRPr lang="en-US" sz="1800" dirty="0"/>
          </a:p>
        </p:txBody>
      </p:sp>
      <p:sp>
        <p:nvSpPr>
          <p:cNvPr id="5" name="Content Placeholder 2">
            <a:extLst>
              <a:ext uri="{FF2B5EF4-FFF2-40B4-BE49-F238E27FC236}">
                <a16:creationId xmlns:a16="http://schemas.microsoft.com/office/drawing/2014/main" id="{3519FAD1-6AA8-0AD1-C9A5-20CD756C431C}"/>
              </a:ext>
            </a:extLst>
          </p:cNvPr>
          <p:cNvSpPr txBox="1">
            <a:spLocks/>
          </p:cNvSpPr>
          <p:nvPr/>
        </p:nvSpPr>
        <p:spPr>
          <a:xfrm>
            <a:off x="250533" y="888053"/>
            <a:ext cx="8390938" cy="743881"/>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spcAft>
                <a:spcPts val="1200"/>
              </a:spcAft>
              <a:buClr>
                <a:schemeClr val="accent3">
                  <a:lumMod val="75000"/>
                </a:schemeClr>
              </a:buClr>
              <a:buNone/>
            </a:pPr>
            <a:r>
              <a:rPr lang="en-US" sz="2200" b="1" dirty="0"/>
              <a:t>Cosmic Ray Tomograph for identification of hazardous and illegal goods hidden in Trucks and Sea Containers</a:t>
            </a:r>
          </a:p>
        </p:txBody>
      </p:sp>
      <p:pic>
        <p:nvPicPr>
          <p:cNvPr id="6" name="Google Shape;314;g2a72fa94044_0_251">
            <a:extLst>
              <a:ext uri="{FF2B5EF4-FFF2-40B4-BE49-F238E27FC236}">
                <a16:creationId xmlns:a16="http://schemas.microsoft.com/office/drawing/2014/main" id="{AB92E286-5638-01C1-31FF-DD51EFD0B509}"/>
              </a:ext>
            </a:extLst>
          </p:cNvPr>
          <p:cNvPicPr preferRelativeResize="0"/>
          <p:nvPr/>
        </p:nvPicPr>
        <p:blipFill rotWithShape="1">
          <a:blip r:embed="rId3">
            <a:alphaModFix/>
          </a:blip>
          <a:srcRect l="-4560" t="8100" r="4560" b="-8098"/>
          <a:stretch/>
        </p:blipFill>
        <p:spPr>
          <a:xfrm>
            <a:off x="1823209" y="2889570"/>
            <a:ext cx="6818262" cy="3812309"/>
          </a:xfrm>
          <a:prstGeom prst="rect">
            <a:avLst/>
          </a:prstGeom>
          <a:noFill/>
          <a:ln>
            <a:noFill/>
          </a:ln>
        </p:spPr>
      </p:pic>
      <p:pic>
        <p:nvPicPr>
          <p:cNvPr id="7" name="Google Shape;192;g2a72fa94044_0_126">
            <a:extLst>
              <a:ext uri="{FF2B5EF4-FFF2-40B4-BE49-F238E27FC236}">
                <a16:creationId xmlns:a16="http://schemas.microsoft.com/office/drawing/2014/main" id="{59911A19-46CB-5A5C-B00F-2099F69A4C3C}"/>
              </a:ext>
            </a:extLst>
          </p:cNvPr>
          <p:cNvPicPr preferRelativeResize="0"/>
          <p:nvPr/>
        </p:nvPicPr>
        <p:blipFill rotWithShape="1">
          <a:blip r:embed="rId4">
            <a:alphaModFix/>
          </a:blip>
          <a:srcRect l="7132" b="5839"/>
          <a:stretch/>
        </p:blipFill>
        <p:spPr>
          <a:xfrm>
            <a:off x="8848165" y="1125179"/>
            <a:ext cx="3205946" cy="4352255"/>
          </a:xfrm>
          <a:prstGeom prst="rect">
            <a:avLst/>
          </a:prstGeom>
          <a:noFill/>
          <a:ln>
            <a:noFill/>
          </a:ln>
        </p:spPr>
      </p:pic>
      <p:pic>
        <p:nvPicPr>
          <p:cNvPr id="10" name="Immagine 9">
            <a:extLst>
              <a:ext uri="{FF2B5EF4-FFF2-40B4-BE49-F238E27FC236}">
                <a16:creationId xmlns:a16="http://schemas.microsoft.com/office/drawing/2014/main" id="{D06A3C50-841F-A32E-A105-327F33DDA0C8}"/>
              </a:ext>
            </a:extLst>
          </p:cNvPr>
          <p:cNvPicPr>
            <a:picLocks noChangeAspect="1"/>
          </p:cNvPicPr>
          <p:nvPr/>
        </p:nvPicPr>
        <p:blipFill>
          <a:blip r:embed="rId5"/>
          <a:stretch>
            <a:fillRect/>
          </a:stretch>
        </p:blipFill>
        <p:spPr>
          <a:xfrm>
            <a:off x="10473585" y="71292"/>
            <a:ext cx="1616059" cy="938357"/>
          </a:xfrm>
          <a:prstGeom prst="rect">
            <a:avLst/>
          </a:prstGeom>
        </p:spPr>
      </p:pic>
      <p:pic>
        <p:nvPicPr>
          <p:cNvPr id="2050" name="Picture 2">
            <a:extLst>
              <a:ext uri="{FF2B5EF4-FFF2-40B4-BE49-F238E27FC236}">
                <a16:creationId xmlns:a16="http://schemas.microsoft.com/office/drawing/2014/main" id="{AC40EB5F-FFB9-3EE1-8ED7-577B75766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71246" y="137145"/>
            <a:ext cx="912017" cy="60819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4DABCCE-02FB-4B89-0B4D-21DA4B565524}"/>
              </a:ext>
            </a:extLst>
          </p:cNvPr>
          <p:cNvSpPr txBox="1">
            <a:spLocks/>
          </p:cNvSpPr>
          <p:nvPr/>
        </p:nvSpPr>
        <p:spPr>
          <a:xfrm>
            <a:off x="5783263" y="118929"/>
            <a:ext cx="2132278" cy="60819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Aft>
                <a:spcPts val="1200"/>
              </a:spcAft>
              <a:buClr>
                <a:schemeClr val="accent3">
                  <a:lumMod val="75000"/>
                </a:schemeClr>
              </a:buClr>
              <a:buNone/>
            </a:pPr>
            <a:r>
              <a:rPr lang="en-US" sz="1800" b="1" dirty="0"/>
              <a:t>Funded by the European Union</a:t>
            </a:r>
          </a:p>
        </p:txBody>
      </p:sp>
      <p:pic>
        <p:nvPicPr>
          <p:cNvPr id="15" name="Immagine 14">
            <a:extLst>
              <a:ext uri="{FF2B5EF4-FFF2-40B4-BE49-F238E27FC236}">
                <a16:creationId xmlns:a16="http://schemas.microsoft.com/office/drawing/2014/main" id="{FDDCD4F6-0BF2-6BDB-63B5-6CDDA58E3949}"/>
              </a:ext>
            </a:extLst>
          </p:cNvPr>
          <p:cNvPicPr>
            <a:picLocks noChangeAspect="1"/>
          </p:cNvPicPr>
          <p:nvPr/>
        </p:nvPicPr>
        <p:blipFill>
          <a:blip r:embed="rId7"/>
          <a:stretch>
            <a:fillRect/>
          </a:stretch>
        </p:blipFill>
        <p:spPr>
          <a:xfrm>
            <a:off x="411664" y="4075054"/>
            <a:ext cx="2094520" cy="2038815"/>
          </a:xfrm>
          <a:prstGeom prst="rect">
            <a:avLst/>
          </a:prstGeom>
        </p:spPr>
      </p:pic>
      <p:sp>
        <p:nvSpPr>
          <p:cNvPr id="16" name="TextBox 402">
            <a:extLst>
              <a:ext uri="{FF2B5EF4-FFF2-40B4-BE49-F238E27FC236}">
                <a16:creationId xmlns:a16="http://schemas.microsoft.com/office/drawing/2014/main" id="{1792388C-EB21-CFEF-0BC3-052CF6F721D2}"/>
              </a:ext>
            </a:extLst>
          </p:cNvPr>
          <p:cNvSpPr txBox="1"/>
          <p:nvPr/>
        </p:nvSpPr>
        <p:spPr>
          <a:xfrm>
            <a:off x="649183" y="3841033"/>
            <a:ext cx="1747593" cy="307777"/>
          </a:xfrm>
          <a:prstGeom prst="rect">
            <a:avLst/>
          </a:prstGeom>
          <a:noFill/>
        </p:spPr>
        <p:txBody>
          <a:bodyPr wrap="none" rtlCol="0">
            <a:spAutoFit/>
          </a:bodyPr>
          <a:lstStyle/>
          <a:p>
            <a:pPr algn="ctr"/>
            <a:r>
              <a:rPr lang="en-US" sz="1400" b="1" dirty="0"/>
              <a:t>Mux Constellation</a:t>
            </a:r>
          </a:p>
        </p:txBody>
      </p:sp>
      <p:sp>
        <p:nvSpPr>
          <p:cNvPr id="17" name="TextBox 402">
            <a:extLst>
              <a:ext uri="{FF2B5EF4-FFF2-40B4-BE49-F238E27FC236}">
                <a16:creationId xmlns:a16="http://schemas.microsoft.com/office/drawing/2014/main" id="{5ACAB3C6-2BA0-C595-9B5F-DE75364D17D2}"/>
              </a:ext>
            </a:extLst>
          </p:cNvPr>
          <p:cNvSpPr txBox="1"/>
          <p:nvPr/>
        </p:nvSpPr>
        <p:spPr>
          <a:xfrm>
            <a:off x="2224368" y="6110748"/>
            <a:ext cx="418704" cy="307777"/>
          </a:xfrm>
          <a:prstGeom prst="rect">
            <a:avLst/>
          </a:prstGeom>
          <a:noFill/>
        </p:spPr>
        <p:txBody>
          <a:bodyPr wrap="none" rtlCol="0">
            <a:spAutoFit/>
          </a:bodyPr>
          <a:lstStyle/>
          <a:p>
            <a:r>
              <a:rPr lang="en-US" sz="1400" b="1" dirty="0">
                <a:solidFill>
                  <a:schemeClr val="accent3"/>
                </a:solidFill>
              </a:rPr>
              <a:t>X+</a:t>
            </a:r>
            <a:endParaRPr lang="it-IT" sz="1400" b="1" dirty="0">
              <a:solidFill>
                <a:schemeClr val="accent3"/>
              </a:solidFill>
            </a:endParaRPr>
          </a:p>
        </p:txBody>
      </p:sp>
      <p:sp>
        <p:nvSpPr>
          <p:cNvPr id="18" name="TextBox 402">
            <a:extLst>
              <a:ext uri="{FF2B5EF4-FFF2-40B4-BE49-F238E27FC236}">
                <a16:creationId xmlns:a16="http://schemas.microsoft.com/office/drawing/2014/main" id="{88A7C6EA-EFCD-D000-8FD9-D463EA2211F9}"/>
              </a:ext>
            </a:extLst>
          </p:cNvPr>
          <p:cNvSpPr txBox="1"/>
          <p:nvPr/>
        </p:nvSpPr>
        <p:spPr>
          <a:xfrm>
            <a:off x="359375" y="6110748"/>
            <a:ext cx="373820" cy="307777"/>
          </a:xfrm>
          <a:prstGeom prst="rect">
            <a:avLst/>
          </a:prstGeom>
          <a:noFill/>
        </p:spPr>
        <p:txBody>
          <a:bodyPr wrap="none" rtlCol="0">
            <a:spAutoFit/>
          </a:bodyPr>
          <a:lstStyle/>
          <a:p>
            <a:r>
              <a:rPr lang="en-US" sz="1400" b="1" dirty="0">
                <a:solidFill>
                  <a:schemeClr val="accent3"/>
                </a:solidFill>
              </a:rPr>
              <a:t>X-</a:t>
            </a:r>
            <a:endParaRPr lang="it-IT" sz="1400" b="1" dirty="0">
              <a:solidFill>
                <a:schemeClr val="accent3"/>
              </a:solidFill>
            </a:endParaRPr>
          </a:p>
        </p:txBody>
      </p:sp>
      <p:sp>
        <p:nvSpPr>
          <p:cNvPr id="19" name="TextBox 402">
            <a:extLst>
              <a:ext uri="{FF2B5EF4-FFF2-40B4-BE49-F238E27FC236}">
                <a16:creationId xmlns:a16="http://schemas.microsoft.com/office/drawing/2014/main" id="{6D9480D5-4F8F-B0C0-2E1B-230B89107D37}"/>
              </a:ext>
            </a:extLst>
          </p:cNvPr>
          <p:cNvSpPr txBox="1"/>
          <p:nvPr/>
        </p:nvSpPr>
        <p:spPr>
          <a:xfrm>
            <a:off x="137889" y="5782236"/>
            <a:ext cx="364202" cy="307777"/>
          </a:xfrm>
          <a:prstGeom prst="rect">
            <a:avLst/>
          </a:prstGeom>
          <a:noFill/>
        </p:spPr>
        <p:txBody>
          <a:bodyPr wrap="none" rtlCol="0">
            <a:spAutoFit/>
          </a:bodyPr>
          <a:lstStyle/>
          <a:p>
            <a:r>
              <a:rPr lang="en-US" sz="1400" b="1" dirty="0">
                <a:solidFill>
                  <a:schemeClr val="accent3"/>
                </a:solidFill>
              </a:rPr>
              <a:t>Y-</a:t>
            </a:r>
            <a:endParaRPr lang="it-IT" sz="1400" b="1" dirty="0">
              <a:solidFill>
                <a:schemeClr val="accent3"/>
              </a:solidFill>
            </a:endParaRPr>
          </a:p>
        </p:txBody>
      </p:sp>
      <p:sp>
        <p:nvSpPr>
          <p:cNvPr id="20" name="TextBox 402">
            <a:extLst>
              <a:ext uri="{FF2B5EF4-FFF2-40B4-BE49-F238E27FC236}">
                <a16:creationId xmlns:a16="http://schemas.microsoft.com/office/drawing/2014/main" id="{109CC364-A9BD-A239-C43F-201C9CA0D0E2}"/>
              </a:ext>
            </a:extLst>
          </p:cNvPr>
          <p:cNvSpPr txBox="1"/>
          <p:nvPr/>
        </p:nvSpPr>
        <p:spPr>
          <a:xfrm>
            <a:off x="137889" y="4031579"/>
            <a:ext cx="409086" cy="307777"/>
          </a:xfrm>
          <a:prstGeom prst="rect">
            <a:avLst/>
          </a:prstGeom>
          <a:noFill/>
        </p:spPr>
        <p:txBody>
          <a:bodyPr wrap="none" rtlCol="0">
            <a:spAutoFit/>
          </a:bodyPr>
          <a:lstStyle/>
          <a:p>
            <a:r>
              <a:rPr lang="en-US" sz="1400" b="1" dirty="0">
                <a:solidFill>
                  <a:schemeClr val="accent3"/>
                </a:solidFill>
              </a:rPr>
              <a:t>Y+</a:t>
            </a:r>
            <a:endParaRPr lang="it-IT" sz="1400" b="1" dirty="0">
              <a:solidFill>
                <a:schemeClr val="accent3"/>
              </a:solidFill>
            </a:endParaRPr>
          </a:p>
        </p:txBody>
      </p:sp>
    </p:spTree>
    <p:extLst>
      <p:ext uri="{BB962C8B-B14F-4D97-AF65-F5344CB8AC3E}">
        <p14:creationId xmlns:p14="http://schemas.microsoft.com/office/powerpoint/2010/main" val="23407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34</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Muon tomography - geophysics</a:t>
            </a:r>
          </a:p>
        </p:txBody>
      </p:sp>
      <p:sp>
        <p:nvSpPr>
          <p:cNvPr id="3" name="CasellaDiTesto 24">
            <a:extLst>
              <a:ext uri="{FF2B5EF4-FFF2-40B4-BE49-F238E27FC236}">
                <a16:creationId xmlns:a16="http://schemas.microsoft.com/office/drawing/2014/main" id="{57BCDDE4-C6CE-4267-843C-4ED57B323DB9}"/>
              </a:ext>
            </a:extLst>
          </p:cNvPr>
          <p:cNvSpPr txBox="1"/>
          <p:nvPr/>
        </p:nvSpPr>
        <p:spPr>
          <a:xfrm>
            <a:off x="6337185" y="3105747"/>
            <a:ext cx="4037823" cy="307777"/>
          </a:xfrm>
          <a:prstGeom prst="rect">
            <a:avLst/>
          </a:prstGeom>
          <a:noFill/>
        </p:spPr>
        <p:txBody>
          <a:bodyPr wrap="square">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b="0" i="0" u="none" strike="noStrike" baseline="0" dirty="0">
                <a:solidFill>
                  <a:schemeClr val="bg1"/>
                </a:solidFill>
                <a:latin typeface="Calibri" panose="020F0502020204030204" pitchFamily="34" charset="0"/>
              </a:rPr>
              <a:t>Each bar coupled to Hamamatsu 1.3x1.3 mm</a:t>
            </a:r>
            <a:r>
              <a:rPr lang="en-GB" sz="1400" b="0" i="0" u="none" strike="noStrike" baseline="30000" dirty="0">
                <a:solidFill>
                  <a:schemeClr val="bg1"/>
                </a:solidFill>
                <a:latin typeface="Calibri" panose="020F0502020204030204" pitchFamily="34" charset="0"/>
              </a:rPr>
              <a:t>2</a:t>
            </a:r>
            <a:r>
              <a:rPr lang="en-GB" sz="1400" b="0" i="0" u="none" strike="noStrike" baseline="0" dirty="0">
                <a:solidFill>
                  <a:schemeClr val="bg1"/>
                </a:solidFill>
                <a:latin typeface="Calibri" panose="020F0502020204030204" pitchFamily="34" charset="0"/>
              </a:rPr>
              <a:t> SiPM.</a:t>
            </a:r>
            <a:endParaRPr lang="en-GB" sz="1400" dirty="0">
              <a:solidFill>
                <a:schemeClr val="bg1"/>
              </a:solidFill>
            </a:endParaRPr>
          </a:p>
        </p:txBody>
      </p:sp>
      <p:sp>
        <p:nvSpPr>
          <p:cNvPr id="5" name="Rectangle 3">
            <a:extLst>
              <a:ext uri="{FF2B5EF4-FFF2-40B4-BE49-F238E27FC236}">
                <a16:creationId xmlns:a16="http://schemas.microsoft.com/office/drawing/2014/main" id="{9DCEE5AF-0B91-4F21-8E15-79C8BEC6DC15}"/>
              </a:ext>
            </a:extLst>
          </p:cNvPr>
          <p:cNvSpPr>
            <a:spLocks noChangeArrowheads="1"/>
          </p:cNvSpPr>
          <p:nvPr/>
        </p:nvSpPr>
        <p:spPr bwMode="auto">
          <a:xfrm>
            <a:off x="216250" y="2029680"/>
            <a:ext cx="429016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2000" b="1" dirty="0">
                <a:solidFill>
                  <a:schemeClr val="tx1">
                    <a:lumMod val="75000"/>
                    <a:lumOff val="25000"/>
                  </a:schemeClr>
                </a:solidFill>
              </a:rPr>
              <a:t>Imaging sensor </a:t>
            </a:r>
            <a:r>
              <a:rPr lang="en-US" altLang="en-US" sz="2000" dirty="0">
                <a:solidFill>
                  <a:schemeClr val="tx1">
                    <a:lumMod val="75000"/>
                    <a:lumOff val="25000"/>
                  </a:schemeClr>
                </a:solidFill>
              </a:rPr>
              <a:t>for mining, </a:t>
            </a:r>
            <a:r>
              <a:rPr lang="en-US" altLang="en-US" sz="2000" dirty="0" err="1">
                <a:solidFill>
                  <a:schemeClr val="tx1">
                    <a:lumMod val="75000"/>
                    <a:lumOff val="25000"/>
                  </a:schemeClr>
                </a:solidFill>
              </a:rPr>
              <a:t>Oil&amp;Gas</a:t>
            </a:r>
            <a:endParaRPr lang="en-US" altLang="en-US" sz="2000" dirty="0">
              <a:solidFill>
                <a:schemeClr val="tx1">
                  <a:lumMod val="75000"/>
                  <a:lumOff val="25000"/>
                </a:schemeClr>
              </a:solidFill>
            </a:endParaRPr>
          </a:p>
          <a:p>
            <a:pPr marL="285750" marR="0" lvl="0" indent="-285750"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2000" dirty="0">
                <a:solidFill>
                  <a:schemeClr val="tx1">
                    <a:lumMod val="75000"/>
                    <a:lumOff val="25000"/>
                  </a:schemeClr>
                </a:solidFill>
              </a:rPr>
              <a:t>Two A5202 reading </a:t>
            </a:r>
            <a:r>
              <a:rPr lang="en-US" altLang="en-US" sz="2000" dirty="0" err="1">
                <a:solidFill>
                  <a:schemeClr val="tx1">
                    <a:lumMod val="75000"/>
                    <a:lumOff val="25000"/>
                  </a:schemeClr>
                </a:solidFill>
              </a:rPr>
              <a:t>SiPM</a:t>
            </a:r>
            <a:r>
              <a:rPr lang="en-US" altLang="en-US" sz="2000" dirty="0">
                <a:solidFill>
                  <a:schemeClr val="tx1">
                    <a:lumMod val="75000"/>
                    <a:lumOff val="25000"/>
                  </a:schemeClr>
                </a:solidFill>
              </a:rPr>
              <a:t> in the buried sensor</a:t>
            </a:r>
          </a:p>
          <a:p>
            <a:pPr marL="285750" marR="0" lvl="0" indent="-285750"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2000" dirty="0">
                <a:solidFill>
                  <a:schemeClr val="tx1">
                    <a:lumMod val="75000"/>
                    <a:lumOff val="25000"/>
                  </a:schemeClr>
                </a:solidFill>
              </a:rPr>
              <a:t>One DT5215 with 300 m optical fiber on the ground surface</a:t>
            </a:r>
          </a:p>
          <a:p>
            <a:pPr marL="285750" marR="0" lvl="0" indent="-285750"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2000" dirty="0">
                <a:solidFill>
                  <a:schemeClr val="tx1">
                    <a:lumMod val="75000"/>
                    <a:lumOff val="25000"/>
                  </a:schemeClr>
                </a:solidFill>
              </a:rPr>
              <a:t>Installed in Atacama Desert</a:t>
            </a:r>
          </a:p>
          <a:p>
            <a:pPr marR="0" lvl="0" defTabSz="914400" rtl="0" eaLnBrk="0" fontAlgn="base" latinLnBrk="0" hangingPunct="0">
              <a:lnSpc>
                <a:spcPct val="100000"/>
              </a:lnSpc>
              <a:spcBef>
                <a:spcPts val="1200"/>
              </a:spcBef>
              <a:spcAft>
                <a:spcPct val="0"/>
              </a:spcAft>
              <a:buClrTx/>
              <a:buSzTx/>
              <a:tabLst/>
            </a:pPr>
            <a:endParaRPr lang="en-US" altLang="en-US" sz="2000" dirty="0">
              <a:solidFill>
                <a:schemeClr val="tx1">
                  <a:lumMod val="75000"/>
                  <a:lumOff val="25000"/>
                </a:schemeClr>
              </a:solidFill>
            </a:endParaRPr>
          </a:p>
        </p:txBody>
      </p:sp>
      <p:sp>
        <p:nvSpPr>
          <p:cNvPr id="6" name="CasellaDiTesto 26">
            <a:extLst>
              <a:ext uri="{FF2B5EF4-FFF2-40B4-BE49-F238E27FC236}">
                <a16:creationId xmlns:a16="http://schemas.microsoft.com/office/drawing/2014/main" id="{06916A01-2825-48D2-844C-634385A2E7D0}"/>
              </a:ext>
            </a:extLst>
          </p:cNvPr>
          <p:cNvSpPr txBox="1"/>
          <p:nvPr/>
        </p:nvSpPr>
        <p:spPr>
          <a:xfrm>
            <a:off x="6881535" y="5825422"/>
            <a:ext cx="5310465" cy="276999"/>
          </a:xfrm>
          <a:prstGeom prst="rect">
            <a:avLst/>
          </a:prstGeom>
          <a:noFill/>
        </p:spPr>
        <p:txBody>
          <a:bodyPr wrap="square">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https://muonvision.com/technology-how-does-muon-vision-work/</a:t>
            </a:r>
          </a:p>
        </p:txBody>
      </p:sp>
      <p:pic>
        <p:nvPicPr>
          <p:cNvPr id="7" name="Immagine 6" descr="Immagine che contiene diagramma&#10;&#10;Descrizione generata automaticamente">
            <a:extLst>
              <a:ext uri="{FF2B5EF4-FFF2-40B4-BE49-F238E27FC236}">
                <a16:creationId xmlns:a16="http://schemas.microsoft.com/office/drawing/2014/main" id="{AAE2BEE6-AFDD-5B3D-D62D-5A16502978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6410" y="1537929"/>
            <a:ext cx="7588105" cy="3891336"/>
          </a:xfrm>
          <a:prstGeom prst="rect">
            <a:avLst/>
          </a:prstGeom>
        </p:spPr>
      </p:pic>
      <p:pic>
        <p:nvPicPr>
          <p:cNvPr id="8" name="Immagine 7">
            <a:extLst>
              <a:ext uri="{FF2B5EF4-FFF2-40B4-BE49-F238E27FC236}">
                <a16:creationId xmlns:a16="http://schemas.microsoft.com/office/drawing/2014/main" id="{9BBA7153-FC8F-0DD7-776D-77AC8FA01D92}"/>
              </a:ext>
            </a:extLst>
          </p:cNvPr>
          <p:cNvPicPr>
            <a:picLocks noChangeAspect="1"/>
          </p:cNvPicPr>
          <p:nvPr/>
        </p:nvPicPr>
        <p:blipFill rotWithShape="1">
          <a:blip r:embed="rId4"/>
          <a:srcRect l="9929" t="39729" r="79895" b="40600"/>
          <a:stretch/>
        </p:blipFill>
        <p:spPr>
          <a:xfrm>
            <a:off x="10727641" y="121583"/>
            <a:ext cx="1092598" cy="1135311"/>
          </a:xfrm>
          <a:prstGeom prst="rect">
            <a:avLst/>
          </a:prstGeom>
        </p:spPr>
      </p:pic>
    </p:spTree>
    <p:extLst>
      <p:ext uri="{BB962C8B-B14F-4D97-AF65-F5344CB8AC3E}">
        <p14:creationId xmlns:p14="http://schemas.microsoft.com/office/powerpoint/2010/main" val="2205062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Rectangle 464">
            <a:extLst>
              <a:ext uri="{FF2B5EF4-FFF2-40B4-BE49-F238E27FC236}">
                <a16:creationId xmlns:a16="http://schemas.microsoft.com/office/drawing/2014/main" id="{2E1122EB-7EE8-8077-D8E7-0D2439B72811}"/>
              </a:ext>
            </a:extLst>
          </p:cNvPr>
          <p:cNvSpPr/>
          <p:nvPr/>
        </p:nvSpPr>
        <p:spPr>
          <a:xfrm>
            <a:off x="9172199" y="1315990"/>
            <a:ext cx="2166730" cy="111454"/>
          </a:xfrm>
          <a:prstGeom prst="rect">
            <a:avLst/>
          </a:prstGeom>
          <a:solidFill>
            <a:srgbClr val="A5A5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AL-ANODIZED</a:t>
            </a:r>
            <a:endParaRPr lang="it-IT" sz="1200" dirty="0">
              <a:solidFill>
                <a:schemeClr val="tx1"/>
              </a:solidFill>
            </a:endParaRPr>
          </a:p>
        </p:txBody>
      </p:sp>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35</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a:t>Neutron anger camera (cont.)</a:t>
            </a:r>
          </a:p>
        </p:txBody>
      </p:sp>
      <p:sp>
        <p:nvSpPr>
          <p:cNvPr id="411" name="Rectangle 205">
            <a:extLst>
              <a:ext uri="{FF2B5EF4-FFF2-40B4-BE49-F238E27FC236}">
                <a16:creationId xmlns:a16="http://schemas.microsoft.com/office/drawing/2014/main" id="{430D1A25-A491-5035-6838-59FB78747B9F}"/>
              </a:ext>
            </a:extLst>
          </p:cNvPr>
          <p:cNvSpPr/>
          <p:nvPr/>
        </p:nvSpPr>
        <p:spPr>
          <a:xfrm>
            <a:off x="860861" y="1596984"/>
            <a:ext cx="4341279" cy="39440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412" name="Rectangle 206">
            <a:extLst>
              <a:ext uri="{FF2B5EF4-FFF2-40B4-BE49-F238E27FC236}">
                <a16:creationId xmlns:a16="http://schemas.microsoft.com/office/drawing/2014/main" id="{A3BAD5A3-4840-73D7-2F25-B39E46BAD3A2}"/>
              </a:ext>
            </a:extLst>
          </p:cNvPr>
          <p:cNvSpPr/>
          <p:nvPr/>
        </p:nvSpPr>
        <p:spPr>
          <a:xfrm>
            <a:off x="857563" y="184497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 name="Rectangle 207">
            <a:extLst>
              <a:ext uri="{FF2B5EF4-FFF2-40B4-BE49-F238E27FC236}">
                <a16:creationId xmlns:a16="http://schemas.microsoft.com/office/drawing/2014/main" id="{9AD300F4-8A0E-5C44-4C21-28F618DBDAA5}"/>
              </a:ext>
            </a:extLst>
          </p:cNvPr>
          <p:cNvSpPr/>
          <p:nvPr/>
        </p:nvSpPr>
        <p:spPr>
          <a:xfrm>
            <a:off x="1129421"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 name="Rectangle 208">
            <a:extLst>
              <a:ext uri="{FF2B5EF4-FFF2-40B4-BE49-F238E27FC236}">
                <a16:creationId xmlns:a16="http://schemas.microsoft.com/office/drawing/2014/main" id="{85EA43B9-9310-E126-704C-86EDB0BDAE76}"/>
              </a:ext>
            </a:extLst>
          </p:cNvPr>
          <p:cNvSpPr/>
          <p:nvPr/>
        </p:nvSpPr>
        <p:spPr>
          <a:xfrm>
            <a:off x="1401279" y="184497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5" name="Rectangle 209">
            <a:extLst>
              <a:ext uri="{FF2B5EF4-FFF2-40B4-BE49-F238E27FC236}">
                <a16:creationId xmlns:a16="http://schemas.microsoft.com/office/drawing/2014/main" id="{9E8A7CB9-4087-DB25-B205-021C064F2950}"/>
              </a:ext>
            </a:extLst>
          </p:cNvPr>
          <p:cNvSpPr/>
          <p:nvPr/>
        </p:nvSpPr>
        <p:spPr>
          <a:xfrm>
            <a:off x="1673137"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6" name="Rectangle 210">
            <a:extLst>
              <a:ext uri="{FF2B5EF4-FFF2-40B4-BE49-F238E27FC236}">
                <a16:creationId xmlns:a16="http://schemas.microsoft.com/office/drawing/2014/main" id="{B3BD61F1-62FB-E21E-523A-47861F05FB31}"/>
              </a:ext>
            </a:extLst>
          </p:cNvPr>
          <p:cNvSpPr/>
          <p:nvPr/>
        </p:nvSpPr>
        <p:spPr>
          <a:xfrm>
            <a:off x="1944995" y="184497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7" name="Rectangle 211">
            <a:extLst>
              <a:ext uri="{FF2B5EF4-FFF2-40B4-BE49-F238E27FC236}">
                <a16:creationId xmlns:a16="http://schemas.microsoft.com/office/drawing/2014/main" id="{98A365E9-E6D0-8C09-C0D7-124F4B4ECD2B}"/>
              </a:ext>
            </a:extLst>
          </p:cNvPr>
          <p:cNvSpPr/>
          <p:nvPr/>
        </p:nvSpPr>
        <p:spPr>
          <a:xfrm>
            <a:off x="2216853"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8" name="Rectangle 212">
            <a:extLst>
              <a:ext uri="{FF2B5EF4-FFF2-40B4-BE49-F238E27FC236}">
                <a16:creationId xmlns:a16="http://schemas.microsoft.com/office/drawing/2014/main" id="{F68E532C-BD8B-CB1F-AFFF-F60873BB7732}"/>
              </a:ext>
            </a:extLst>
          </p:cNvPr>
          <p:cNvSpPr/>
          <p:nvPr/>
        </p:nvSpPr>
        <p:spPr>
          <a:xfrm>
            <a:off x="2488711" y="184497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9" name="Rectangle 213">
            <a:extLst>
              <a:ext uri="{FF2B5EF4-FFF2-40B4-BE49-F238E27FC236}">
                <a16:creationId xmlns:a16="http://schemas.microsoft.com/office/drawing/2014/main" id="{7397BDA9-7FF0-A95B-5EBE-83DC54AA3619}"/>
              </a:ext>
            </a:extLst>
          </p:cNvPr>
          <p:cNvSpPr/>
          <p:nvPr/>
        </p:nvSpPr>
        <p:spPr>
          <a:xfrm>
            <a:off x="2760569"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0" name="Rectangle 214">
            <a:extLst>
              <a:ext uri="{FF2B5EF4-FFF2-40B4-BE49-F238E27FC236}">
                <a16:creationId xmlns:a16="http://schemas.microsoft.com/office/drawing/2014/main" id="{9E5D53EA-9BF7-CE23-4B9F-58AD67924221}"/>
              </a:ext>
            </a:extLst>
          </p:cNvPr>
          <p:cNvSpPr/>
          <p:nvPr/>
        </p:nvSpPr>
        <p:spPr>
          <a:xfrm>
            <a:off x="3032427"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1" name="Rectangle 215">
            <a:extLst>
              <a:ext uri="{FF2B5EF4-FFF2-40B4-BE49-F238E27FC236}">
                <a16:creationId xmlns:a16="http://schemas.microsoft.com/office/drawing/2014/main" id="{1986A0C5-BFE8-E523-DF2C-3DDCAD36C027}"/>
              </a:ext>
            </a:extLst>
          </p:cNvPr>
          <p:cNvSpPr/>
          <p:nvPr/>
        </p:nvSpPr>
        <p:spPr>
          <a:xfrm>
            <a:off x="3304285" y="184496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2" name="Rectangle 216">
            <a:extLst>
              <a:ext uri="{FF2B5EF4-FFF2-40B4-BE49-F238E27FC236}">
                <a16:creationId xmlns:a16="http://schemas.microsoft.com/office/drawing/2014/main" id="{891DB455-CDE6-9355-8AAD-2A20D1077947}"/>
              </a:ext>
            </a:extLst>
          </p:cNvPr>
          <p:cNvSpPr/>
          <p:nvPr/>
        </p:nvSpPr>
        <p:spPr>
          <a:xfrm>
            <a:off x="3576143"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 name="Rectangle 217">
            <a:extLst>
              <a:ext uri="{FF2B5EF4-FFF2-40B4-BE49-F238E27FC236}">
                <a16:creationId xmlns:a16="http://schemas.microsoft.com/office/drawing/2014/main" id="{A9D31951-64A7-6C7D-B72F-0FFA56D0C74A}"/>
              </a:ext>
            </a:extLst>
          </p:cNvPr>
          <p:cNvSpPr/>
          <p:nvPr/>
        </p:nvSpPr>
        <p:spPr>
          <a:xfrm>
            <a:off x="3848001" y="184496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4" name="Rectangle 218">
            <a:extLst>
              <a:ext uri="{FF2B5EF4-FFF2-40B4-BE49-F238E27FC236}">
                <a16:creationId xmlns:a16="http://schemas.microsoft.com/office/drawing/2014/main" id="{B2C463F5-7E8D-986F-197C-94150B878AFB}"/>
              </a:ext>
            </a:extLst>
          </p:cNvPr>
          <p:cNvSpPr/>
          <p:nvPr/>
        </p:nvSpPr>
        <p:spPr>
          <a:xfrm>
            <a:off x="4119859"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5" name="Rectangle 219">
            <a:extLst>
              <a:ext uri="{FF2B5EF4-FFF2-40B4-BE49-F238E27FC236}">
                <a16:creationId xmlns:a16="http://schemas.microsoft.com/office/drawing/2014/main" id="{E67AA5E0-2ED6-6506-926C-57A20811147F}"/>
              </a:ext>
            </a:extLst>
          </p:cNvPr>
          <p:cNvSpPr/>
          <p:nvPr/>
        </p:nvSpPr>
        <p:spPr>
          <a:xfrm>
            <a:off x="4391717" y="184496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6" name="Rectangle 220">
            <a:extLst>
              <a:ext uri="{FF2B5EF4-FFF2-40B4-BE49-F238E27FC236}">
                <a16:creationId xmlns:a16="http://schemas.microsoft.com/office/drawing/2014/main" id="{187EE257-9E3E-7730-6F0F-926692292BAB}"/>
              </a:ext>
            </a:extLst>
          </p:cNvPr>
          <p:cNvSpPr/>
          <p:nvPr/>
        </p:nvSpPr>
        <p:spPr>
          <a:xfrm>
            <a:off x="4663575" y="1844970"/>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7" name="Rectangle 221">
            <a:extLst>
              <a:ext uri="{FF2B5EF4-FFF2-40B4-BE49-F238E27FC236}">
                <a16:creationId xmlns:a16="http://schemas.microsoft.com/office/drawing/2014/main" id="{C247D81A-91A7-2532-CA97-513A66B334BB}"/>
              </a:ext>
            </a:extLst>
          </p:cNvPr>
          <p:cNvSpPr/>
          <p:nvPr/>
        </p:nvSpPr>
        <p:spPr>
          <a:xfrm>
            <a:off x="4935433" y="184496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8" name="Rectangle 222">
            <a:extLst>
              <a:ext uri="{FF2B5EF4-FFF2-40B4-BE49-F238E27FC236}">
                <a16:creationId xmlns:a16="http://schemas.microsoft.com/office/drawing/2014/main" id="{BEF23005-70AD-11AB-DA19-7EEA93747E20}"/>
              </a:ext>
            </a:extLst>
          </p:cNvPr>
          <p:cNvSpPr/>
          <p:nvPr/>
        </p:nvSpPr>
        <p:spPr>
          <a:xfrm>
            <a:off x="857563" y="2130326"/>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 name="Rectangle 223">
            <a:extLst>
              <a:ext uri="{FF2B5EF4-FFF2-40B4-BE49-F238E27FC236}">
                <a16:creationId xmlns:a16="http://schemas.microsoft.com/office/drawing/2014/main" id="{1DB524D4-F303-4805-F5FB-A1E27AAB93C5}"/>
              </a:ext>
            </a:extLst>
          </p:cNvPr>
          <p:cNvSpPr/>
          <p:nvPr/>
        </p:nvSpPr>
        <p:spPr>
          <a:xfrm>
            <a:off x="1129421"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 name="Rectangle 224">
            <a:extLst>
              <a:ext uri="{FF2B5EF4-FFF2-40B4-BE49-F238E27FC236}">
                <a16:creationId xmlns:a16="http://schemas.microsoft.com/office/drawing/2014/main" id="{DC5EFBBE-556A-5F07-1C6B-65BB23DB556A}"/>
              </a:ext>
            </a:extLst>
          </p:cNvPr>
          <p:cNvSpPr/>
          <p:nvPr/>
        </p:nvSpPr>
        <p:spPr>
          <a:xfrm>
            <a:off x="1401279" y="2130326"/>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1" name="Rectangle 225">
            <a:extLst>
              <a:ext uri="{FF2B5EF4-FFF2-40B4-BE49-F238E27FC236}">
                <a16:creationId xmlns:a16="http://schemas.microsoft.com/office/drawing/2014/main" id="{B48436BA-3264-CBAF-AF53-93DF0F280F6F}"/>
              </a:ext>
            </a:extLst>
          </p:cNvPr>
          <p:cNvSpPr/>
          <p:nvPr/>
        </p:nvSpPr>
        <p:spPr>
          <a:xfrm>
            <a:off x="1673137"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2" name="Rectangle 226">
            <a:extLst>
              <a:ext uri="{FF2B5EF4-FFF2-40B4-BE49-F238E27FC236}">
                <a16:creationId xmlns:a16="http://schemas.microsoft.com/office/drawing/2014/main" id="{359EDD6E-BC80-745F-5050-350A981D837C}"/>
              </a:ext>
            </a:extLst>
          </p:cNvPr>
          <p:cNvSpPr/>
          <p:nvPr/>
        </p:nvSpPr>
        <p:spPr>
          <a:xfrm>
            <a:off x="1944995" y="2130326"/>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3" name="Rectangle 227">
            <a:extLst>
              <a:ext uri="{FF2B5EF4-FFF2-40B4-BE49-F238E27FC236}">
                <a16:creationId xmlns:a16="http://schemas.microsoft.com/office/drawing/2014/main" id="{BA7E1B85-61E7-33B4-C5E5-8B8D436D704A}"/>
              </a:ext>
            </a:extLst>
          </p:cNvPr>
          <p:cNvSpPr/>
          <p:nvPr/>
        </p:nvSpPr>
        <p:spPr>
          <a:xfrm>
            <a:off x="2216853"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 name="Rectangle 228">
            <a:extLst>
              <a:ext uri="{FF2B5EF4-FFF2-40B4-BE49-F238E27FC236}">
                <a16:creationId xmlns:a16="http://schemas.microsoft.com/office/drawing/2014/main" id="{0B5373CA-D48E-239D-1B58-7DB788D2989E}"/>
              </a:ext>
            </a:extLst>
          </p:cNvPr>
          <p:cNvSpPr/>
          <p:nvPr/>
        </p:nvSpPr>
        <p:spPr>
          <a:xfrm>
            <a:off x="2488711" y="2130326"/>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 name="Rectangle 229">
            <a:extLst>
              <a:ext uri="{FF2B5EF4-FFF2-40B4-BE49-F238E27FC236}">
                <a16:creationId xmlns:a16="http://schemas.microsoft.com/office/drawing/2014/main" id="{C2B8D7CB-867B-CB46-B944-1FAE8AEB5B16}"/>
              </a:ext>
            </a:extLst>
          </p:cNvPr>
          <p:cNvSpPr/>
          <p:nvPr/>
        </p:nvSpPr>
        <p:spPr>
          <a:xfrm>
            <a:off x="2760569"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 name="Rectangle 230">
            <a:extLst>
              <a:ext uri="{FF2B5EF4-FFF2-40B4-BE49-F238E27FC236}">
                <a16:creationId xmlns:a16="http://schemas.microsoft.com/office/drawing/2014/main" id="{FC404E06-ED4A-FEE0-74D8-C18505293974}"/>
              </a:ext>
            </a:extLst>
          </p:cNvPr>
          <p:cNvSpPr/>
          <p:nvPr/>
        </p:nvSpPr>
        <p:spPr>
          <a:xfrm>
            <a:off x="3032427"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 name="Rectangle 231">
            <a:extLst>
              <a:ext uri="{FF2B5EF4-FFF2-40B4-BE49-F238E27FC236}">
                <a16:creationId xmlns:a16="http://schemas.microsoft.com/office/drawing/2014/main" id="{CBE3ACB8-33B4-304C-4629-1826BB7BD413}"/>
              </a:ext>
            </a:extLst>
          </p:cNvPr>
          <p:cNvSpPr/>
          <p:nvPr/>
        </p:nvSpPr>
        <p:spPr>
          <a:xfrm>
            <a:off x="3304285" y="2130324"/>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8" name="Rectangle 232">
            <a:extLst>
              <a:ext uri="{FF2B5EF4-FFF2-40B4-BE49-F238E27FC236}">
                <a16:creationId xmlns:a16="http://schemas.microsoft.com/office/drawing/2014/main" id="{D51EEBCD-93DF-C4C8-DE0F-F9EC12BF61F5}"/>
              </a:ext>
            </a:extLst>
          </p:cNvPr>
          <p:cNvSpPr/>
          <p:nvPr/>
        </p:nvSpPr>
        <p:spPr>
          <a:xfrm>
            <a:off x="3576143"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 name="Rectangle 233">
            <a:extLst>
              <a:ext uri="{FF2B5EF4-FFF2-40B4-BE49-F238E27FC236}">
                <a16:creationId xmlns:a16="http://schemas.microsoft.com/office/drawing/2014/main" id="{318C6C01-8CC0-F693-6004-932A824FD3BC}"/>
              </a:ext>
            </a:extLst>
          </p:cNvPr>
          <p:cNvSpPr/>
          <p:nvPr/>
        </p:nvSpPr>
        <p:spPr>
          <a:xfrm>
            <a:off x="3848001" y="2130324"/>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0" name="Rectangle 234">
            <a:extLst>
              <a:ext uri="{FF2B5EF4-FFF2-40B4-BE49-F238E27FC236}">
                <a16:creationId xmlns:a16="http://schemas.microsoft.com/office/drawing/2014/main" id="{EAE3B06F-C771-1D42-E72F-E953B15475C4}"/>
              </a:ext>
            </a:extLst>
          </p:cNvPr>
          <p:cNvSpPr/>
          <p:nvPr/>
        </p:nvSpPr>
        <p:spPr>
          <a:xfrm>
            <a:off x="4119859"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 name="Rectangle 235">
            <a:extLst>
              <a:ext uri="{FF2B5EF4-FFF2-40B4-BE49-F238E27FC236}">
                <a16:creationId xmlns:a16="http://schemas.microsoft.com/office/drawing/2014/main" id="{DBE4ACD1-FD50-B86B-E5C9-C47B1FF33220}"/>
              </a:ext>
            </a:extLst>
          </p:cNvPr>
          <p:cNvSpPr/>
          <p:nvPr/>
        </p:nvSpPr>
        <p:spPr>
          <a:xfrm>
            <a:off x="4391717" y="2130324"/>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 name="Rectangle 236">
            <a:extLst>
              <a:ext uri="{FF2B5EF4-FFF2-40B4-BE49-F238E27FC236}">
                <a16:creationId xmlns:a16="http://schemas.microsoft.com/office/drawing/2014/main" id="{E3281692-57B5-B993-EB45-C296F39C4712}"/>
              </a:ext>
            </a:extLst>
          </p:cNvPr>
          <p:cNvSpPr/>
          <p:nvPr/>
        </p:nvSpPr>
        <p:spPr>
          <a:xfrm>
            <a:off x="4663575" y="2130325"/>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3" name="Rectangle 237">
            <a:extLst>
              <a:ext uri="{FF2B5EF4-FFF2-40B4-BE49-F238E27FC236}">
                <a16:creationId xmlns:a16="http://schemas.microsoft.com/office/drawing/2014/main" id="{984BF666-7C52-7526-33B3-0C2939AC10C2}"/>
              </a:ext>
            </a:extLst>
          </p:cNvPr>
          <p:cNvSpPr/>
          <p:nvPr/>
        </p:nvSpPr>
        <p:spPr>
          <a:xfrm>
            <a:off x="4935433" y="2130324"/>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 name="Rectangle 238">
            <a:extLst>
              <a:ext uri="{FF2B5EF4-FFF2-40B4-BE49-F238E27FC236}">
                <a16:creationId xmlns:a16="http://schemas.microsoft.com/office/drawing/2014/main" id="{5C3CE4B0-4988-2F2B-E0B6-AB55CD30D2E8}"/>
              </a:ext>
            </a:extLst>
          </p:cNvPr>
          <p:cNvSpPr/>
          <p:nvPr/>
        </p:nvSpPr>
        <p:spPr>
          <a:xfrm>
            <a:off x="857563" y="241567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5" name="Rectangle 239">
            <a:extLst>
              <a:ext uri="{FF2B5EF4-FFF2-40B4-BE49-F238E27FC236}">
                <a16:creationId xmlns:a16="http://schemas.microsoft.com/office/drawing/2014/main" id="{E9494EE3-5994-E56C-5D8E-DCC4BC0B53BD}"/>
              </a:ext>
            </a:extLst>
          </p:cNvPr>
          <p:cNvSpPr/>
          <p:nvPr/>
        </p:nvSpPr>
        <p:spPr>
          <a:xfrm>
            <a:off x="1129421"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 name="Rectangle 240">
            <a:extLst>
              <a:ext uri="{FF2B5EF4-FFF2-40B4-BE49-F238E27FC236}">
                <a16:creationId xmlns:a16="http://schemas.microsoft.com/office/drawing/2014/main" id="{5196C2F7-E60F-64F0-FD3C-4A990353C1A3}"/>
              </a:ext>
            </a:extLst>
          </p:cNvPr>
          <p:cNvSpPr/>
          <p:nvPr/>
        </p:nvSpPr>
        <p:spPr>
          <a:xfrm>
            <a:off x="1401279" y="241567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 name="Rectangle 241">
            <a:extLst>
              <a:ext uri="{FF2B5EF4-FFF2-40B4-BE49-F238E27FC236}">
                <a16:creationId xmlns:a16="http://schemas.microsoft.com/office/drawing/2014/main" id="{910A51EF-A0FE-0174-A91D-745654CEA5E0}"/>
              </a:ext>
            </a:extLst>
          </p:cNvPr>
          <p:cNvSpPr/>
          <p:nvPr/>
        </p:nvSpPr>
        <p:spPr>
          <a:xfrm>
            <a:off x="1673137"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8" name="Rectangle 242">
            <a:extLst>
              <a:ext uri="{FF2B5EF4-FFF2-40B4-BE49-F238E27FC236}">
                <a16:creationId xmlns:a16="http://schemas.microsoft.com/office/drawing/2014/main" id="{FDE82F14-747D-F8A8-72A7-8074C87EE67F}"/>
              </a:ext>
            </a:extLst>
          </p:cNvPr>
          <p:cNvSpPr/>
          <p:nvPr/>
        </p:nvSpPr>
        <p:spPr>
          <a:xfrm>
            <a:off x="1944995" y="241567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 name="Rectangle 243">
            <a:extLst>
              <a:ext uri="{FF2B5EF4-FFF2-40B4-BE49-F238E27FC236}">
                <a16:creationId xmlns:a16="http://schemas.microsoft.com/office/drawing/2014/main" id="{A99E57B8-E3D4-6302-47B6-63426BEDFF05}"/>
              </a:ext>
            </a:extLst>
          </p:cNvPr>
          <p:cNvSpPr/>
          <p:nvPr/>
        </p:nvSpPr>
        <p:spPr>
          <a:xfrm>
            <a:off x="2216853"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0" name="Rectangle 244">
            <a:extLst>
              <a:ext uri="{FF2B5EF4-FFF2-40B4-BE49-F238E27FC236}">
                <a16:creationId xmlns:a16="http://schemas.microsoft.com/office/drawing/2014/main" id="{34AE39BE-C5D2-4716-9A37-BEE2780C53BC}"/>
              </a:ext>
            </a:extLst>
          </p:cNvPr>
          <p:cNvSpPr/>
          <p:nvPr/>
        </p:nvSpPr>
        <p:spPr>
          <a:xfrm>
            <a:off x="2488711" y="2415679"/>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 name="Rectangle 245">
            <a:extLst>
              <a:ext uri="{FF2B5EF4-FFF2-40B4-BE49-F238E27FC236}">
                <a16:creationId xmlns:a16="http://schemas.microsoft.com/office/drawing/2014/main" id="{B865E02B-30E4-CB84-7A58-41498A556ADC}"/>
              </a:ext>
            </a:extLst>
          </p:cNvPr>
          <p:cNvSpPr/>
          <p:nvPr/>
        </p:nvSpPr>
        <p:spPr>
          <a:xfrm>
            <a:off x="2760569"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 name="Rectangle 246">
            <a:extLst>
              <a:ext uri="{FF2B5EF4-FFF2-40B4-BE49-F238E27FC236}">
                <a16:creationId xmlns:a16="http://schemas.microsoft.com/office/drawing/2014/main" id="{F9071803-E9B2-1618-4655-6CAC9550B993}"/>
              </a:ext>
            </a:extLst>
          </p:cNvPr>
          <p:cNvSpPr/>
          <p:nvPr/>
        </p:nvSpPr>
        <p:spPr>
          <a:xfrm>
            <a:off x="3032427"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 name="Rectangle 247">
            <a:extLst>
              <a:ext uri="{FF2B5EF4-FFF2-40B4-BE49-F238E27FC236}">
                <a16:creationId xmlns:a16="http://schemas.microsoft.com/office/drawing/2014/main" id="{8AE1FA7F-4E1F-4D17-B7F7-83FEAFF76F5D}"/>
              </a:ext>
            </a:extLst>
          </p:cNvPr>
          <p:cNvSpPr/>
          <p:nvPr/>
        </p:nvSpPr>
        <p:spPr>
          <a:xfrm>
            <a:off x="3304285" y="2415677"/>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 name="Rectangle 248">
            <a:extLst>
              <a:ext uri="{FF2B5EF4-FFF2-40B4-BE49-F238E27FC236}">
                <a16:creationId xmlns:a16="http://schemas.microsoft.com/office/drawing/2014/main" id="{A714553E-CF7E-AA25-B09E-828E8DC52FF9}"/>
              </a:ext>
            </a:extLst>
          </p:cNvPr>
          <p:cNvSpPr/>
          <p:nvPr/>
        </p:nvSpPr>
        <p:spPr>
          <a:xfrm>
            <a:off x="3576143"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5" name="Rectangle 249">
            <a:extLst>
              <a:ext uri="{FF2B5EF4-FFF2-40B4-BE49-F238E27FC236}">
                <a16:creationId xmlns:a16="http://schemas.microsoft.com/office/drawing/2014/main" id="{5E28DA00-4E3D-881D-04CD-50D952250052}"/>
              </a:ext>
            </a:extLst>
          </p:cNvPr>
          <p:cNvSpPr/>
          <p:nvPr/>
        </p:nvSpPr>
        <p:spPr>
          <a:xfrm>
            <a:off x="3848001" y="2415677"/>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 name="Rectangle 250">
            <a:extLst>
              <a:ext uri="{FF2B5EF4-FFF2-40B4-BE49-F238E27FC236}">
                <a16:creationId xmlns:a16="http://schemas.microsoft.com/office/drawing/2014/main" id="{CA438E07-391F-72F6-A9D2-F9A51584A1F7}"/>
              </a:ext>
            </a:extLst>
          </p:cNvPr>
          <p:cNvSpPr/>
          <p:nvPr/>
        </p:nvSpPr>
        <p:spPr>
          <a:xfrm>
            <a:off x="4119859"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7" name="Rectangle 251">
            <a:extLst>
              <a:ext uri="{FF2B5EF4-FFF2-40B4-BE49-F238E27FC236}">
                <a16:creationId xmlns:a16="http://schemas.microsoft.com/office/drawing/2014/main" id="{C77CF486-F210-299E-A628-B4241D90D85C}"/>
              </a:ext>
            </a:extLst>
          </p:cNvPr>
          <p:cNvSpPr/>
          <p:nvPr/>
        </p:nvSpPr>
        <p:spPr>
          <a:xfrm>
            <a:off x="4391717" y="2415677"/>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 name="Rectangle 252">
            <a:extLst>
              <a:ext uri="{FF2B5EF4-FFF2-40B4-BE49-F238E27FC236}">
                <a16:creationId xmlns:a16="http://schemas.microsoft.com/office/drawing/2014/main" id="{025A2DFD-9502-982E-855D-BEC3E2E86181}"/>
              </a:ext>
            </a:extLst>
          </p:cNvPr>
          <p:cNvSpPr/>
          <p:nvPr/>
        </p:nvSpPr>
        <p:spPr>
          <a:xfrm>
            <a:off x="4663575" y="2415678"/>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 name="Rectangle 253">
            <a:extLst>
              <a:ext uri="{FF2B5EF4-FFF2-40B4-BE49-F238E27FC236}">
                <a16:creationId xmlns:a16="http://schemas.microsoft.com/office/drawing/2014/main" id="{543C1661-3F5B-30AA-30CD-E57C7F473CB2}"/>
              </a:ext>
            </a:extLst>
          </p:cNvPr>
          <p:cNvSpPr/>
          <p:nvPr/>
        </p:nvSpPr>
        <p:spPr>
          <a:xfrm>
            <a:off x="4935433" y="2415677"/>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0" name="Rectangle 254">
            <a:extLst>
              <a:ext uri="{FF2B5EF4-FFF2-40B4-BE49-F238E27FC236}">
                <a16:creationId xmlns:a16="http://schemas.microsoft.com/office/drawing/2014/main" id="{A144F716-58A2-8E05-1F05-D52124333D15}"/>
              </a:ext>
            </a:extLst>
          </p:cNvPr>
          <p:cNvSpPr/>
          <p:nvPr/>
        </p:nvSpPr>
        <p:spPr>
          <a:xfrm>
            <a:off x="857563" y="2701033"/>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 name="Rectangle 255">
            <a:extLst>
              <a:ext uri="{FF2B5EF4-FFF2-40B4-BE49-F238E27FC236}">
                <a16:creationId xmlns:a16="http://schemas.microsoft.com/office/drawing/2014/main" id="{4E71A391-0E4B-DED6-BF26-FD8FB5A0AA96}"/>
              </a:ext>
            </a:extLst>
          </p:cNvPr>
          <p:cNvSpPr/>
          <p:nvPr/>
        </p:nvSpPr>
        <p:spPr>
          <a:xfrm>
            <a:off x="1129421"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2" name="Rectangle 256">
            <a:extLst>
              <a:ext uri="{FF2B5EF4-FFF2-40B4-BE49-F238E27FC236}">
                <a16:creationId xmlns:a16="http://schemas.microsoft.com/office/drawing/2014/main" id="{EDDC2CC9-8CA6-E6E6-81B4-9E1D7C864305}"/>
              </a:ext>
            </a:extLst>
          </p:cNvPr>
          <p:cNvSpPr/>
          <p:nvPr/>
        </p:nvSpPr>
        <p:spPr>
          <a:xfrm>
            <a:off x="1401279" y="2701033"/>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 name="Rectangle 257">
            <a:extLst>
              <a:ext uri="{FF2B5EF4-FFF2-40B4-BE49-F238E27FC236}">
                <a16:creationId xmlns:a16="http://schemas.microsoft.com/office/drawing/2014/main" id="{C64E940E-38A1-1B89-FDEF-21A7BB753D3F}"/>
              </a:ext>
            </a:extLst>
          </p:cNvPr>
          <p:cNvSpPr/>
          <p:nvPr/>
        </p:nvSpPr>
        <p:spPr>
          <a:xfrm>
            <a:off x="1673137"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 name="Rectangle 258">
            <a:extLst>
              <a:ext uri="{FF2B5EF4-FFF2-40B4-BE49-F238E27FC236}">
                <a16:creationId xmlns:a16="http://schemas.microsoft.com/office/drawing/2014/main" id="{B68C3A07-0C97-CFFF-5835-9123DA243AA9}"/>
              </a:ext>
            </a:extLst>
          </p:cNvPr>
          <p:cNvSpPr/>
          <p:nvPr/>
        </p:nvSpPr>
        <p:spPr>
          <a:xfrm>
            <a:off x="1944995" y="2701033"/>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5" name="Rectangle 259">
            <a:extLst>
              <a:ext uri="{FF2B5EF4-FFF2-40B4-BE49-F238E27FC236}">
                <a16:creationId xmlns:a16="http://schemas.microsoft.com/office/drawing/2014/main" id="{2832290B-D866-98C0-B6B5-28E5F9BB717F}"/>
              </a:ext>
            </a:extLst>
          </p:cNvPr>
          <p:cNvSpPr/>
          <p:nvPr/>
        </p:nvSpPr>
        <p:spPr>
          <a:xfrm>
            <a:off x="2216853"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 name="Rectangle 260">
            <a:extLst>
              <a:ext uri="{FF2B5EF4-FFF2-40B4-BE49-F238E27FC236}">
                <a16:creationId xmlns:a16="http://schemas.microsoft.com/office/drawing/2014/main" id="{1ABF7861-7504-8C46-45C5-987A12001D2E}"/>
              </a:ext>
            </a:extLst>
          </p:cNvPr>
          <p:cNvSpPr/>
          <p:nvPr/>
        </p:nvSpPr>
        <p:spPr>
          <a:xfrm>
            <a:off x="2488711" y="2701033"/>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 name="Rectangle 261">
            <a:extLst>
              <a:ext uri="{FF2B5EF4-FFF2-40B4-BE49-F238E27FC236}">
                <a16:creationId xmlns:a16="http://schemas.microsoft.com/office/drawing/2014/main" id="{0EF20AD0-0F7E-7519-54D5-E6B1F74CF1D1}"/>
              </a:ext>
            </a:extLst>
          </p:cNvPr>
          <p:cNvSpPr/>
          <p:nvPr/>
        </p:nvSpPr>
        <p:spPr>
          <a:xfrm>
            <a:off x="2760569"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 name="Rectangle 262">
            <a:extLst>
              <a:ext uri="{FF2B5EF4-FFF2-40B4-BE49-F238E27FC236}">
                <a16:creationId xmlns:a16="http://schemas.microsoft.com/office/drawing/2014/main" id="{F2332855-86B3-B9AB-BDB4-CE94AB31A69E}"/>
              </a:ext>
            </a:extLst>
          </p:cNvPr>
          <p:cNvSpPr/>
          <p:nvPr/>
        </p:nvSpPr>
        <p:spPr>
          <a:xfrm>
            <a:off x="3032427"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 name="Rectangle 263">
            <a:extLst>
              <a:ext uri="{FF2B5EF4-FFF2-40B4-BE49-F238E27FC236}">
                <a16:creationId xmlns:a16="http://schemas.microsoft.com/office/drawing/2014/main" id="{03CBF871-2B08-9992-1462-8060A772FE02}"/>
              </a:ext>
            </a:extLst>
          </p:cNvPr>
          <p:cNvSpPr/>
          <p:nvPr/>
        </p:nvSpPr>
        <p:spPr>
          <a:xfrm>
            <a:off x="3304285" y="270103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 name="Rectangle 264">
            <a:extLst>
              <a:ext uri="{FF2B5EF4-FFF2-40B4-BE49-F238E27FC236}">
                <a16:creationId xmlns:a16="http://schemas.microsoft.com/office/drawing/2014/main" id="{393EFFC6-1B6A-66A2-6BEC-6A6BA2935CD9}"/>
              </a:ext>
            </a:extLst>
          </p:cNvPr>
          <p:cNvSpPr/>
          <p:nvPr/>
        </p:nvSpPr>
        <p:spPr>
          <a:xfrm>
            <a:off x="3576143"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 name="Rectangle 265">
            <a:extLst>
              <a:ext uri="{FF2B5EF4-FFF2-40B4-BE49-F238E27FC236}">
                <a16:creationId xmlns:a16="http://schemas.microsoft.com/office/drawing/2014/main" id="{3E0A5EF8-F6CA-5F8B-8466-7784FBEF64FA}"/>
              </a:ext>
            </a:extLst>
          </p:cNvPr>
          <p:cNvSpPr/>
          <p:nvPr/>
        </p:nvSpPr>
        <p:spPr>
          <a:xfrm>
            <a:off x="3848001" y="270103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2" name="Rectangle 266">
            <a:extLst>
              <a:ext uri="{FF2B5EF4-FFF2-40B4-BE49-F238E27FC236}">
                <a16:creationId xmlns:a16="http://schemas.microsoft.com/office/drawing/2014/main" id="{708F25CE-0687-9C7E-B157-FF953029C6FA}"/>
              </a:ext>
            </a:extLst>
          </p:cNvPr>
          <p:cNvSpPr/>
          <p:nvPr/>
        </p:nvSpPr>
        <p:spPr>
          <a:xfrm>
            <a:off x="4119859"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 name="Rectangle 267">
            <a:extLst>
              <a:ext uri="{FF2B5EF4-FFF2-40B4-BE49-F238E27FC236}">
                <a16:creationId xmlns:a16="http://schemas.microsoft.com/office/drawing/2014/main" id="{3847C36C-D578-C1D4-4D3A-BADE66A185C5}"/>
              </a:ext>
            </a:extLst>
          </p:cNvPr>
          <p:cNvSpPr/>
          <p:nvPr/>
        </p:nvSpPr>
        <p:spPr>
          <a:xfrm>
            <a:off x="4391717" y="270103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 name="Rectangle 268">
            <a:extLst>
              <a:ext uri="{FF2B5EF4-FFF2-40B4-BE49-F238E27FC236}">
                <a16:creationId xmlns:a16="http://schemas.microsoft.com/office/drawing/2014/main" id="{3B8490DA-08F9-47E7-6E1B-79050D3763C5}"/>
              </a:ext>
            </a:extLst>
          </p:cNvPr>
          <p:cNvSpPr/>
          <p:nvPr/>
        </p:nvSpPr>
        <p:spPr>
          <a:xfrm>
            <a:off x="4663575" y="2701032"/>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5" name="Rectangle 269">
            <a:extLst>
              <a:ext uri="{FF2B5EF4-FFF2-40B4-BE49-F238E27FC236}">
                <a16:creationId xmlns:a16="http://schemas.microsoft.com/office/drawing/2014/main" id="{D1026B90-8A15-168D-7EF7-A6E4BCD5E08F}"/>
              </a:ext>
            </a:extLst>
          </p:cNvPr>
          <p:cNvSpPr/>
          <p:nvPr/>
        </p:nvSpPr>
        <p:spPr>
          <a:xfrm>
            <a:off x="4935433" y="2701031"/>
            <a:ext cx="271858" cy="285355"/>
          </a:xfrm>
          <a:prstGeom prst="rect">
            <a:avLst/>
          </a:prstGeom>
          <a:solidFill>
            <a:srgbClr val="ECA5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6" name="Rectangle 270">
            <a:extLst>
              <a:ext uri="{FF2B5EF4-FFF2-40B4-BE49-F238E27FC236}">
                <a16:creationId xmlns:a16="http://schemas.microsoft.com/office/drawing/2014/main" id="{CD3AEEDE-F771-B0F4-4226-3A8342F84B76}"/>
              </a:ext>
            </a:extLst>
          </p:cNvPr>
          <p:cNvSpPr/>
          <p:nvPr/>
        </p:nvSpPr>
        <p:spPr>
          <a:xfrm>
            <a:off x="857563" y="298638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7" name="Rectangle 271">
            <a:extLst>
              <a:ext uri="{FF2B5EF4-FFF2-40B4-BE49-F238E27FC236}">
                <a16:creationId xmlns:a16="http://schemas.microsoft.com/office/drawing/2014/main" id="{D954C852-2337-AD68-8962-5DE041D60A05}"/>
              </a:ext>
            </a:extLst>
          </p:cNvPr>
          <p:cNvSpPr/>
          <p:nvPr/>
        </p:nvSpPr>
        <p:spPr>
          <a:xfrm>
            <a:off x="1129421"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8" name="Rectangle 272">
            <a:extLst>
              <a:ext uri="{FF2B5EF4-FFF2-40B4-BE49-F238E27FC236}">
                <a16:creationId xmlns:a16="http://schemas.microsoft.com/office/drawing/2014/main" id="{635A617F-A5CC-10F8-11DE-223141AC7AEF}"/>
              </a:ext>
            </a:extLst>
          </p:cNvPr>
          <p:cNvSpPr/>
          <p:nvPr/>
        </p:nvSpPr>
        <p:spPr>
          <a:xfrm>
            <a:off x="1401279" y="298638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9" name="Rectangle 273">
            <a:extLst>
              <a:ext uri="{FF2B5EF4-FFF2-40B4-BE49-F238E27FC236}">
                <a16:creationId xmlns:a16="http://schemas.microsoft.com/office/drawing/2014/main" id="{B106FCE0-74FA-0145-8946-5DB5F2B5DAF5}"/>
              </a:ext>
            </a:extLst>
          </p:cNvPr>
          <p:cNvSpPr/>
          <p:nvPr/>
        </p:nvSpPr>
        <p:spPr>
          <a:xfrm>
            <a:off x="1673137"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0" name="Rectangle 274">
            <a:extLst>
              <a:ext uri="{FF2B5EF4-FFF2-40B4-BE49-F238E27FC236}">
                <a16:creationId xmlns:a16="http://schemas.microsoft.com/office/drawing/2014/main" id="{0E16289A-643C-2EAF-AD51-52175C78FCC8}"/>
              </a:ext>
            </a:extLst>
          </p:cNvPr>
          <p:cNvSpPr/>
          <p:nvPr/>
        </p:nvSpPr>
        <p:spPr>
          <a:xfrm>
            <a:off x="1944995" y="298638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1" name="Rectangle 275">
            <a:extLst>
              <a:ext uri="{FF2B5EF4-FFF2-40B4-BE49-F238E27FC236}">
                <a16:creationId xmlns:a16="http://schemas.microsoft.com/office/drawing/2014/main" id="{4AB641DC-B8D2-265D-D309-BEB5626CFFAC}"/>
              </a:ext>
            </a:extLst>
          </p:cNvPr>
          <p:cNvSpPr/>
          <p:nvPr/>
        </p:nvSpPr>
        <p:spPr>
          <a:xfrm>
            <a:off x="2216853"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2" name="Rectangle 276">
            <a:extLst>
              <a:ext uri="{FF2B5EF4-FFF2-40B4-BE49-F238E27FC236}">
                <a16:creationId xmlns:a16="http://schemas.microsoft.com/office/drawing/2014/main" id="{BDD8B3C1-99F4-C20B-780E-FCD5FBA078A9}"/>
              </a:ext>
            </a:extLst>
          </p:cNvPr>
          <p:cNvSpPr/>
          <p:nvPr/>
        </p:nvSpPr>
        <p:spPr>
          <a:xfrm>
            <a:off x="2488711" y="298638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 name="Rectangle 277">
            <a:extLst>
              <a:ext uri="{FF2B5EF4-FFF2-40B4-BE49-F238E27FC236}">
                <a16:creationId xmlns:a16="http://schemas.microsoft.com/office/drawing/2014/main" id="{27AF611B-C29F-0EA1-3D46-1F847BECAFFA}"/>
              </a:ext>
            </a:extLst>
          </p:cNvPr>
          <p:cNvSpPr/>
          <p:nvPr/>
        </p:nvSpPr>
        <p:spPr>
          <a:xfrm>
            <a:off x="2760569"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4" name="Rectangle 278">
            <a:extLst>
              <a:ext uri="{FF2B5EF4-FFF2-40B4-BE49-F238E27FC236}">
                <a16:creationId xmlns:a16="http://schemas.microsoft.com/office/drawing/2014/main" id="{4A715605-05DB-1558-9BF7-97EE5C8469C0}"/>
              </a:ext>
            </a:extLst>
          </p:cNvPr>
          <p:cNvSpPr/>
          <p:nvPr/>
        </p:nvSpPr>
        <p:spPr>
          <a:xfrm>
            <a:off x="3032427"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5" name="Rectangle 279">
            <a:extLst>
              <a:ext uri="{FF2B5EF4-FFF2-40B4-BE49-F238E27FC236}">
                <a16:creationId xmlns:a16="http://schemas.microsoft.com/office/drawing/2014/main" id="{D01CDBE3-F1DA-D902-D636-0518E553B99C}"/>
              </a:ext>
            </a:extLst>
          </p:cNvPr>
          <p:cNvSpPr/>
          <p:nvPr/>
        </p:nvSpPr>
        <p:spPr>
          <a:xfrm>
            <a:off x="3304285" y="298638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6" name="Rectangle 280">
            <a:extLst>
              <a:ext uri="{FF2B5EF4-FFF2-40B4-BE49-F238E27FC236}">
                <a16:creationId xmlns:a16="http://schemas.microsoft.com/office/drawing/2014/main" id="{5E0612AE-67B4-06F1-72F0-1884B185E3C7}"/>
              </a:ext>
            </a:extLst>
          </p:cNvPr>
          <p:cNvSpPr/>
          <p:nvPr/>
        </p:nvSpPr>
        <p:spPr>
          <a:xfrm>
            <a:off x="3576143"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7" name="Rectangle 281">
            <a:extLst>
              <a:ext uri="{FF2B5EF4-FFF2-40B4-BE49-F238E27FC236}">
                <a16:creationId xmlns:a16="http://schemas.microsoft.com/office/drawing/2014/main" id="{16328D8B-33C7-94D6-5396-151B70DF1DDE}"/>
              </a:ext>
            </a:extLst>
          </p:cNvPr>
          <p:cNvSpPr/>
          <p:nvPr/>
        </p:nvSpPr>
        <p:spPr>
          <a:xfrm>
            <a:off x="3848001" y="298638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8" name="Rectangle 282">
            <a:extLst>
              <a:ext uri="{FF2B5EF4-FFF2-40B4-BE49-F238E27FC236}">
                <a16:creationId xmlns:a16="http://schemas.microsoft.com/office/drawing/2014/main" id="{529F3D97-A4F3-163F-31F2-0397AF4C91C7}"/>
              </a:ext>
            </a:extLst>
          </p:cNvPr>
          <p:cNvSpPr/>
          <p:nvPr/>
        </p:nvSpPr>
        <p:spPr>
          <a:xfrm>
            <a:off x="4119859"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 name="Rectangle 283">
            <a:extLst>
              <a:ext uri="{FF2B5EF4-FFF2-40B4-BE49-F238E27FC236}">
                <a16:creationId xmlns:a16="http://schemas.microsoft.com/office/drawing/2014/main" id="{F56609AC-68B3-53B9-38A8-3C9925BF1238}"/>
              </a:ext>
            </a:extLst>
          </p:cNvPr>
          <p:cNvSpPr/>
          <p:nvPr/>
        </p:nvSpPr>
        <p:spPr>
          <a:xfrm>
            <a:off x="4391717" y="298638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 name="Rectangle 284">
            <a:extLst>
              <a:ext uri="{FF2B5EF4-FFF2-40B4-BE49-F238E27FC236}">
                <a16:creationId xmlns:a16="http://schemas.microsoft.com/office/drawing/2014/main" id="{E79D47F4-570F-A63C-6B71-019D50C1AA29}"/>
              </a:ext>
            </a:extLst>
          </p:cNvPr>
          <p:cNvSpPr/>
          <p:nvPr/>
        </p:nvSpPr>
        <p:spPr>
          <a:xfrm>
            <a:off x="4663575" y="2986383"/>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1" name="Rectangle 285">
            <a:extLst>
              <a:ext uri="{FF2B5EF4-FFF2-40B4-BE49-F238E27FC236}">
                <a16:creationId xmlns:a16="http://schemas.microsoft.com/office/drawing/2014/main" id="{43B2A7A3-F85E-16BB-19E0-6E06C5285FA3}"/>
              </a:ext>
            </a:extLst>
          </p:cNvPr>
          <p:cNvSpPr/>
          <p:nvPr/>
        </p:nvSpPr>
        <p:spPr>
          <a:xfrm>
            <a:off x="4935433" y="298638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2" name="Rectangle 286">
            <a:extLst>
              <a:ext uri="{FF2B5EF4-FFF2-40B4-BE49-F238E27FC236}">
                <a16:creationId xmlns:a16="http://schemas.microsoft.com/office/drawing/2014/main" id="{E1F71EA9-A5C0-947B-72CB-DC346600D8EB}"/>
              </a:ext>
            </a:extLst>
          </p:cNvPr>
          <p:cNvSpPr/>
          <p:nvPr/>
        </p:nvSpPr>
        <p:spPr>
          <a:xfrm>
            <a:off x="857563" y="3271739"/>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3" name="Rectangle 287">
            <a:extLst>
              <a:ext uri="{FF2B5EF4-FFF2-40B4-BE49-F238E27FC236}">
                <a16:creationId xmlns:a16="http://schemas.microsoft.com/office/drawing/2014/main" id="{B993FD2D-D2F2-A381-13DC-262EA0EDA2CC}"/>
              </a:ext>
            </a:extLst>
          </p:cNvPr>
          <p:cNvSpPr/>
          <p:nvPr/>
        </p:nvSpPr>
        <p:spPr>
          <a:xfrm>
            <a:off x="1129421"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 name="Rectangle 288">
            <a:extLst>
              <a:ext uri="{FF2B5EF4-FFF2-40B4-BE49-F238E27FC236}">
                <a16:creationId xmlns:a16="http://schemas.microsoft.com/office/drawing/2014/main" id="{923FBF2A-86EC-34A4-46F9-64AE989CFBE4}"/>
              </a:ext>
            </a:extLst>
          </p:cNvPr>
          <p:cNvSpPr/>
          <p:nvPr/>
        </p:nvSpPr>
        <p:spPr>
          <a:xfrm>
            <a:off x="1401279" y="3271739"/>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 name="Rectangle 289">
            <a:extLst>
              <a:ext uri="{FF2B5EF4-FFF2-40B4-BE49-F238E27FC236}">
                <a16:creationId xmlns:a16="http://schemas.microsoft.com/office/drawing/2014/main" id="{522D5CB4-5724-FCC8-CDC3-90DA2DC9D800}"/>
              </a:ext>
            </a:extLst>
          </p:cNvPr>
          <p:cNvSpPr/>
          <p:nvPr/>
        </p:nvSpPr>
        <p:spPr>
          <a:xfrm>
            <a:off x="1673137"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 name="Rectangle 290">
            <a:extLst>
              <a:ext uri="{FF2B5EF4-FFF2-40B4-BE49-F238E27FC236}">
                <a16:creationId xmlns:a16="http://schemas.microsoft.com/office/drawing/2014/main" id="{2764D105-DC38-2C79-276A-C9BCB0A369A4}"/>
              </a:ext>
            </a:extLst>
          </p:cNvPr>
          <p:cNvSpPr/>
          <p:nvPr/>
        </p:nvSpPr>
        <p:spPr>
          <a:xfrm>
            <a:off x="1944995" y="3271739"/>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 name="Rectangle 291">
            <a:extLst>
              <a:ext uri="{FF2B5EF4-FFF2-40B4-BE49-F238E27FC236}">
                <a16:creationId xmlns:a16="http://schemas.microsoft.com/office/drawing/2014/main" id="{EC7F2C0D-ED3D-7DF4-BEEB-CFA782DB69A8}"/>
              </a:ext>
            </a:extLst>
          </p:cNvPr>
          <p:cNvSpPr/>
          <p:nvPr/>
        </p:nvSpPr>
        <p:spPr>
          <a:xfrm>
            <a:off x="2216853"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8" name="Rectangle 292">
            <a:extLst>
              <a:ext uri="{FF2B5EF4-FFF2-40B4-BE49-F238E27FC236}">
                <a16:creationId xmlns:a16="http://schemas.microsoft.com/office/drawing/2014/main" id="{575D5578-BD05-7952-8D8F-70DAF9E039FD}"/>
              </a:ext>
            </a:extLst>
          </p:cNvPr>
          <p:cNvSpPr/>
          <p:nvPr/>
        </p:nvSpPr>
        <p:spPr>
          <a:xfrm>
            <a:off x="2488711" y="3271739"/>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 name="Rectangle 293">
            <a:extLst>
              <a:ext uri="{FF2B5EF4-FFF2-40B4-BE49-F238E27FC236}">
                <a16:creationId xmlns:a16="http://schemas.microsoft.com/office/drawing/2014/main" id="{D5BACC5D-A236-77F1-A1B2-F3E2FC3AAA34}"/>
              </a:ext>
            </a:extLst>
          </p:cNvPr>
          <p:cNvSpPr/>
          <p:nvPr/>
        </p:nvSpPr>
        <p:spPr>
          <a:xfrm>
            <a:off x="2760569"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 name="Rectangle 294">
            <a:extLst>
              <a:ext uri="{FF2B5EF4-FFF2-40B4-BE49-F238E27FC236}">
                <a16:creationId xmlns:a16="http://schemas.microsoft.com/office/drawing/2014/main" id="{CAD4A89F-B939-7115-EA56-C7CB6925BF9A}"/>
              </a:ext>
            </a:extLst>
          </p:cNvPr>
          <p:cNvSpPr/>
          <p:nvPr/>
        </p:nvSpPr>
        <p:spPr>
          <a:xfrm>
            <a:off x="3032427"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 name="Rectangle 295">
            <a:extLst>
              <a:ext uri="{FF2B5EF4-FFF2-40B4-BE49-F238E27FC236}">
                <a16:creationId xmlns:a16="http://schemas.microsoft.com/office/drawing/2014/main" id="{2AF79F1A-B348-4D11-9596-CF5E7738DD0C}"/>
              </a:ext>
            </a:extLst>
          </p:cNvPr>
          <p:cNvSpPr/>
          <p:nvPr/>
        </p:nvSpPr>
        <p:spPr>
          <a:xfrm>
            <a:off x="3304285" y="3271737"/>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 name="Rectangle 296">
            <a:extLst>
              <a:ext uri="{FF2B5EF4-FFF2-40B4-BE49-F238E27FC236}">
                <a16:creationId xmlns:a16="http://schemas.microsoft.com/office/drawing/2014/main" id="{CCD67E60-55CB-D65D-C9CC-A201434F1B38}"/>
              </a:ext>
            </a:extLst>
          </p:cNvPr>
          <p:cNvSpPr/>
          <p:nvPr/>
        </p:nvSpPr>
        <p:spPr>
          <a:xfrm>
            <a:off x="3576143"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3" name="Rectangle 297">
            <a:extLst>
              <a:ext uri="{FF2B5EF4-FFF2-40B4-BE49-F238E27FC236}">
                <a16:creationId xmlns:a16="http://schemas.microsoft.com/office/drawing/2014/main" id="{A88A80C0-B005-6797-69FD-4E9B4FA30925}"/>
              </a:ext>
            </a:extLst>
          </p:cNvPr>
          <p:cNvSpPr/>
          <p:nvPr/>
        </p:nvSpPr>
        <p:spPr>
          <a:xfrm>
            <a:off x="3848001" y="3271737"/>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 name="Rectangle 298">
            <a:extLst>
              <a:ext uri="{FF2B5EF4-FFF2-40B4-BE49-F238E27FC236}">
                <a16:creationId xmlns:a16="http://schemas.microsoft.com/office/drawing/2014/main" id="{BB028FA6-68B6-9601-6617-28EB515D5A98}"/>
              </a:ext>
            </a:extLst>
          </p:cNvPr>
          <p:cNvSpPr/>
          <p:nvPr/>
        </p:nvSpPr>
        <p:spPr>
          <a:xfrm>
            <a:off x="4119859"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 name="Rectangle 299">
            <a:extLst>
              <a:ext uri="{FF2B5EF4-FFF2-40B4-BE49-F238E27FC236}">
                <a16:creationId xmlns:a16="http://schemas.microsoft.com/office/drawing/2014/main" id="{829FCFA9-D1AB-062C-6A33-0C8991930BEF}"/>
              </a:ext>
            </a:extLst>
          </p:cNvPr>
          <p:cNvSpPr/>
          <p:nvPr/>
        </p:nvSpPr>
        <p:spPr>
          <a:xfrm>
            <a:off x="4391717" y="3271737"/>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 name="Rectangle 300">
            <a:extLst>
              <a:ext uri="{FF2B5EF4-FFF2-40B4-BE49-F238E27FC236}">
                <a16:creationId xmlns:a16="http://schemas.microsoft.com/office/drawing/2014/main" id="{9D59D461-A607-1A03-8CD1-2911E8FA6566}"/>
              </a:ext>
            </a:extLst>
          </p:cNvPr>
          <p:cNvSpPr/>
          <p:nvPr/>
        </p:nvSpPr>
        <p:spPr>
          <a:xfrm>
            <a:off x="4663575" y="3271738"/>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 name="Rectangle 301">
            <a:extLst>
              <a:ext uri="{FF2B5EF4-FFF2-40B4-BE49-F238E27FC236}">
                <a16:creationId xmlns:a16="http://schemas.microsoft.com/office/drawing/2014/main" id="{06C0B662-4437-81A3-9CB8-6A3307656FB4}"/>
              </a:ext>
            </a:extLst>
          </p:cNvPr>
          <p:cNvSpPr/>
          <p:nvPr/>
        </p:nvSpPr>
        <p:spPr>
          <a:xfrm>
            <a:off x="4935433" y="3271737"/>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8" name="Rectangle 302">
            <a:extLst>
              <a:ext uri="{FF2B5EF4-FFF2-40B4-BE49-F238E27FC236}">
                <a16:creationId xmlns:a16="http://schemas.microsoft.com/office/drawing/2014/main" id="{4C49322D-DB8F-BC19-AA86-C2E26AA2FC9A}"/>
              </a:ext>
            </a:extLst>
          </p:cNvPr>
          <p:cNvSpPr/>
          <p:nvPr/>
        </p:nvSpPr>
        <p:spPr>
          <a:xfrm>
            <a:off x="857563" y="355709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 name="Rectangle 303">
            <a:extLst>
              <a:ext uri="{FF2B5EF4-FFF2-40B4-BE49-F238E27FC236}">
                <a16:creationId xmlns:a16="http://schemas.microsoft.com/office/drawing/2014/main" id="{CD4A91B2-DDE6-6623-F875-93D41AA6DA82}"/>
              </a:ext>
            </a:extLst>
          </p:cNvPr>
          <p:cNvSpPr/>
          <p:nvPr/>
        </p:nvSpPr>
        <p:spPr>
          <a:xfrm>
            <a:off x="1129421"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0" name="Rectangle 304">
            <a:extLst>
              <a:ext uri="{FF2B5EF4-FFF2-40B4-BE49-F238E27FC236}">
                <a16:creationId xmlns:a16="http://schemas.microsoft.com/office/drawing/2014/main" id="{C20B82FF-5FA9-8703-B9D4-546B89562B99}"/>
              </a:ext>
            </a:extLst>
          </p:cNvPr>
          <p:cNvSpPr/>
          <p:nvPr/>
        </p:nvSpPr>
        <p:spPr>
          <a:xfrm>
            <a:off x="1401279" y="355709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 name="Rectangle 305">
            <a:extLst>
              <a:ext uri="{FF2B5EF4-FFF2-40B4-BE49-F238E27FC236}">
                <a16:creationId xmlns:a16="http://schemas.microsoft.com/office/drawing/2014/main" id="{7F586A91-874B-0748-E88B-CBF6A2A0F7EA}"/>
              </a:ext>
            </a:extLst>
          </p:cNvPr>
          <p:cNvSpPr/>
          <p:nvPr/>
        </p:nvSpPr>
        <p:spPr>
          <a:xfrm>
            <a:off x="1673137"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 name="Rectangle 306">
            <a:extLst>
              <a:ext uri="{FF2B5EF4-FFF2-40B4-BE49-F238E27FC236}">
                <a16:creationId xmlns:a16="http://schemas.microsoft.com/office/drawing/2014/main" id="{2C11B2DA-9246-80FF-C128-F19860BCB75E}"/>
              </a:ext>
            </a:extLst>
          </p:cNvPr>
          <p:cNvSpPr/>
          <p:nvPr/>
        </p:nvSpPr>
        <p:spPr>
          <a:xfrm>
            <a:off x="1944995" y="355709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 name="Rectangle 307">
            <a:extLst>
              <a:ext uri="{FF2B5EF4-FFF2-40B4-BE49-F238E27FC236}">
                <a16:creationId xmlns:a16="http://schemas.microsoft.com/office/drawing/2014/main" id="{975E9790-4668-2460-4265-C3432ACB015F}"/>
              </a:ext>
            </a:extLst>
          </p:cNvPr>
          <p:cNvSpPr/>
          <p:nvPr/>
        </p:nvSpPr>
        <p:spPr>
          <a:xfrm>
            <a:off x="2216853"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 name="Rectangle 308">
            <a:extLst>
              <a:ext uri="{FF2B5EF4-FFF2-40B4-BE49-F238E27FC236}">
                <a16:creationId xmlns:a16="http://schemas.microsoft.com/office/drawing/2014/main" id="{E2BBA871-B4FC-19E2-EF3B-F005EB41513B}"/>
              </a:ext>
            </a:extLst>
          </p:cNvPr>
          <p:cNvSpPr/>
          <p:nvPr/>
        </p:nvSpPr>
        <p:spPr>
          <a:xfrm>
            <a:off x="2488711" y="3557092"/>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5" name="Rectangle 309">
            <a:extLst>
              <a:ext uri="{FF2B5EF4-FFF2-40B4-BE49-F238E27FC236}">
                <a16:creationId xmlns:a16="http://schemas.microsoft.com/office/drawing/2014/main" id="{538D2431-E761-2A23-9991-581AA87DE6C4}"/>
              </a:ext>
            </a:extLst>
          </p:cNvPr>
          <p:cNvSpPr/>
          <p:nvPr/>
        </p:nvSpPr>
        <p:spPr>
          <a:xfrm>
            <a:off x="2760569"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 name="Rectangle 310">
            <a:extLst>
              <a:ext uri="{FF2B5EF4-FFF2-40B4-BE49-F238E27FC236}">
                <a16:creationId xmlns:a16="http://schemas.microsoft.com/office/drawing/2014/main" id="{42343ECB-F801-F251-9D7A-4026BEA36A6D}"/>
              </a:ext>
            </a:extLst>
          </p:cNvPr>
          <p:cNvSpPr/>
          <p:nvPr/>
        </p:nvSpPr>
        <p:spPr>
          <a:xfrm>
            <a:off x="3032427"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7" name="Rectangle 311">
            <a:extLst>
              <a:ext uri="{FF2B5EF4-FFF2-40B4-BE49-F238E27FC236}">
                <a16:creationId xmlns:a16="http://schemas.microsoft.com/office/drawing/2014/main" id="{2863D657-A22A-FEA6-6E28-C9CF7A82BF78}"/>
              </a:ext>
            </a:extLst>
          </p:cNvPr>
          <p:cNvSpPr/>
          <p:nvPr/>
        </p:nvSpPr>
        <p:spPr>
          <a:xfrm>
            <a:off x="3304285" y="3557090"/>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 name="Rectangle 312">
            <a:extLst>
              <a:ext uri="{FF2B5EF4-FFF2-40B4-BE49-F238E27FC236}">
                <a16:creationId xmlns:a16="http://schemas.microsoft.com/office/drawing/2014/main" id="{3FD1E89A-3760-513D-C122-0B3C4F8E3CA9}"/>
              </a:ext>
            </a:extLst>
          </p:cNvPr>
          <p:cNvSpPr/>
          <p:nvPr/>
        </p:nvSpPr>
        <p:spPr>
          <a:xfrm>
            <a:off x="3576143"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 name="Rectangle 313">
            <a:extLst>
              <a:ext uri="{FF2B5EF4-FFF2-40B4-BE49-F238E27FC236}">
                <a16:creationId xmlns:a16="http://schemas.microsoft.com/office/drawing/2014/main" id="{E293BC86-632A-A148-A4D7-0B3CEDE6182F}"/>
              </a:ext>
            </a:extLst>
          </p:cNvPr>
          <p:cNvSpPr/>
          <p:nvPr/>
        </p:nvSpPr>
        <p:spPr>
          <a:xfrm>
            <a:off x="3848001" y="3557090"/>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 name="Rectangle 314">
            <a:extLst>
              <a:ext uri="{FF2B5EF4-FFF2-40B4-BE49-F238E27FC236}">
                <a16:creationId xmlns:a16="http://schemas.microsoft.com/office/drawing/2014/main" id="{D7CFDCB3-762C-B5C2-35DB-6D014FBCC2B9}"/>
              </a:ext>
            </a:extLst>
          </p:cNvPr>
          <p:cNvSpPr/>
          <p:nvPr/>
        </p:nvSpPr>
        <p:spPr>
          <a:xfrm>
            <a:off x="4119859"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 name="Rectangle 315">
            <a:extLst>
              <a:ext uri="{FF2B5EF4-FFF2-40B4-BE49-F238E27FC236}">
                <a16:creationId xmlns:a16="http://schemas.microsoft.com/office/drawing/2014/main" id="{ABBAA247-24AB-7ACC-C326-204CD36AE82E}"/>
              </a:ext>
            </a:extLst>
          </p:cNvPr>
          <p:cNvSpPr/>
          <p:nvPr/>
        </p:nvSpPr>
        <p:spPr>
          <a:xfrm>
            <a:off x="4391717" y="3557090"/>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2" name="Rectangle 316">
            <a:extLst>
              <a:ext uri="{FF2B5EF4-FFF2-40B4-BE49-F238E27FC236}">
                <a16:creationId xmlns:a16="http://schemas.microsoft.com/office/drawing/2014/main" id="{91F8E21F-A98E-049B-C206-D5BF4F6F73F3}"/>
              </a:ext>
            </a:extLst>
          </p:cNvPr>
          <p:cNvSpPr/>
          <p:nvPr/>
        </p:nvSpPr>
        <p:spPr>
          <a:xfrm>
            <a:off x="4663575" y="3557091"/>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 name="Rectangle 317">
            <a:extLst>
              <a:ext uri="{FF2B5EF4-FFF2-40B4-BE49-F238E27FC236}">
                <a16:creationId xmlns:a16="http://schemas.microsoft.com/office/drawing/2014/main" id="{E7F52130-A519-74FC-1081-B5795631BDBF}"/>
              </a:ext>
            </a:extLst>
          </p:cNvPr>
          <p:cNvSpPr/>
          <p:nvPr/>
        </p:nvSpPr>
        <p:spPr>
          <a:xfrm>
            <a:off x="4935433" y="3557090"/>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 name="Rectangle 318">
            <a:extLst>
              <a:ext uri="{FF2B5EF4-FFF2-40B4-BE49-F238E27FC236}">
                <a16:creationId xmlns:a16="http://schemas.microsoft.com/office/drawing/2014/main" id="{70C99D8E-1955-D83D-C3CC-3DBB3AEF9B80}"/>
              </a:ext>
            </a:extLst>
          </p:cNvPr>
          <p:cNvSpPr/>
          <p:nvPr/>
        </p:nvSpPr>
        <p:spPr>
          <a:xfrm>
            <a:off x="857563" y="3842446"/>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5" name="Rectangle 319">
            <a:extLst>
              <a:ext uri="{FF2B5EF4-FFF2-40B4-BE49-F238E27FC236}">
                <a16:creationId xmlns:a16="http://schemas.microsoft.com/office/drawing/2014/main" id="{58CAD2DD-E25C-3FB6-36B7-CE7489FDA8A9}"/>
              </a:ext>
            </a:extLst>
          </p:cNvPr>
          <p:cNvSpPr/>
          <p:nvPr/>
        </p:nvSpPr>
        <p:spPr>
          <a:xfrm>
            <a:off x="1129421"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 name="Rectangle 320">
            <a:extLst>
              <a:ext uri="{FF2B5EF4-FFF2-40B4-BE49-F238E27FC236}">
                <a16:creationId xmlns:a16="http://schemas.microsoft.com/office/drawing/2014/main" id="{0B5C8D7C-B446-9F82-9CB9-06F6FE345323}"/>
              </a:ext>
            </a:extLst>
          </p:cNvPr>
          <p:cNvSpPr/>
          <p:nvPr/>
        </p:nvSpPr>
        <p:spPr>
          <a:xfrm>
            <a:off x="1401279" y="3842446"/>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 name="Rectangle 321">
            <a:extLst>
              <a:ext uri="{FF2B5EF4-FFF2-40B4-BE49-F238E27FC236}">
                <a16:creationId xmlns:a16="http://schemas.microsoft.com/office/drawing/2014/main" id="{D295D4B6-7705-8CF6-AFE3-3E7679FC9D8A}"/>
              </a:ext>
            </a:extLst>
          </p:cNvPr>
          <p:cNvSpPr/>
          <p:nvPr/>
        </p:nvSpPr>
        <p:spPr>
          <a:xfrm>
            <a:off x="1673137"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 name="Rectangle 322">
            <a:extLst>
              <a:ext uri="{FF2B5EF4-FFF2-40B4-BE49-F238E27FC236}">
                <a16:creationId xmlns:a16="http://schemas.microsoft.com/office/drawing/2014/main" id="{AC152C0C-5389-5547-6B1C-9BA370CD3734}"/>
              </a:ext>
            </a:extLst>
          </p:cNvPr>
          <p:cNvSpPr/>
          <p:nvPr/>
        </p:nvSpPr>
        <p:spPr>
          <a:xfrm>
            <a:off x="1944995" y="3842446"/>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 name="Rectangle 323">
            <a:extLst>
              <a:ext uri="{FF2B5EF4-FFF2-40B4-BE49-F238E27FC236}">
                <a16:creationId xmlns:a16="http://schemas.microsoft.com/office/drawing/2014/main" id="{FE0A8A5E-2F4E-0CC5-35E0-2553DF55C261}"/>
              </a:ext>
            </a:extLst>
          </p:cNvPr>
          <p:cNvSpPr/>
          <p:nvPr/>
        </p:nvSpPr>
        <p:spPr>
          <a:xfrm>
            <a:off x="2216853"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 name="Rectangle 324">
            <a:extLst>
              <a:ext uri="{FF2B5EF4-FFF2-40B4-BE49-F238E27FC236}">
                <a16:creationId xmlns:a16="http://schemas.microsoft.com/office/drawing/2014/main" id="{9EF5AEB7-DC4F-CDE3-255F-4E0B91324A4A}"/>
              </a:ext>
            </a:extLst>
          </p:cNvPr>
          <p:cNvSpPr/>
          <p:nvPr/>
        </p:nvSpPr>
        <p:spPr>
          <a:xfrm>
            <a:off x="2488711" y="3842446"/>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 name="Rectangle 325">
            <a:extLst>
              <a:ext uri="{FF2B5EF4-FFF2-40B4-BE49-F238E27FC236}">
                <a16:creationId xmlns:a16="http://schemas.microsoft.com/office/drawing/2014/main" id="{A13EB929-5C13-A40F-6D22-525540F38D2E}"/>
              </a:ext>
            </a:extLst>
          </p:cNvPr>
          <p:cNvSpPr/>
          <p:nvPr/>
        </p:nvSpPr>
        <p:spPr>
          <a:xfrm>
            <a:off x="2760569"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2" name="Rectangle 326">
            <a:extLst>
              <a:ext uri="{FF2B5EF4-FFF2-40B4-BE49-F238E27FC236}">
                <a16:creationId xmlns:a16="http://schemas.microsoft.com/office/drawing/2014/main" id="{FA75C4E4-87F1-DC28-7648-56EF86B776CF}"/>
              </a:ext>
            </a:extLst>
          </p:cNvPr>
          <p:cNvSpPr/>
          <p:nvPr/>
        </p:nvSpPr>
        <p:spPr>
          <a:xfrm>
            <a:off x="3032427"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 name="Rectangle 327">
            <a:extLst>
              <a:ext uri="{FF2B5EF4-FFF2-40B4-BE49-F238E27FC236}">
                <a16:creationId xmlns:a16="http://schemas.microsoft.com/office/drawing/2014/main" id="{67DC897E-637F-56D0-9092-69FF988D25CF}"/>
              </a:ext>
            </a:extLst>
          </p:cNvPr>
          <p:cNvSpPr/>
          <p:nvPr/>
        </p:nvSpPr>
        <p:spPr>
          <a:xfrm>
            <a:off x="3304285" y="384244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 name="Rectangle 328">
            <a:extLst>
              <a:ext uri="{FF2B5EF4-FFF2-40B4-BE49-F238E27FC236}">
                <a16:creationId xmlns:a16="http://schemas.microsoft.com/office/drawing/2014/main" id="{77C442CF-7801-D55D-E009-23F7D7BBDACA}"/>
              </a:ext>
            </a:extLst>
          </p:cNvPr>
          <p:cNvSpPr/>
          <p:nvPr/>
        </p:nvSpPr>
        <p:spPr>
          <a:xfrm>
            <a:off x="3576143"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5" name="Rectangle 329">
            <a:extLst>
              <a:ext uri="{FF2B5EF4-FFF2-40B4-BE49-F238E27FC236}">
                <a16:creationId xmlns:a16="http://schemas.microsoft.com/office/drawing/2014/main" id="{A93B2F6C-8FAE-A7F1-3E7B-BA14186261F9}"/>
              </a:ext>
            </a:extLst>
          </p:cNvPr>
          <p:cNvSpPr/>
          <p:nvPr/>
        </p:nvSpPr>
        <p:spPr>
          <a:xfrm>
            <a:off x="3848001" y="384244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6" name="Rectangle 330">
            <a:extLst>
              <a:ext uri="{FF2B5EF4-FFF2-40B4-BE49-F238E27FC236}">
                <a16:creationId xmlns:a16="http://schemas.microsoft.com/office/drawing/2014/main" id="{8D816E74-31A0-94F5-A4A3-7C2412D86D7A}"/>
              </a:ext>
            </a:extLst>
          </p:cNvPr>
          <p:cNvSpPr/>
          <p:nvPr/>
        </p:nvSpPr>
        <p:spPr>
          <a:xfrm>
            <a:off x="4119859"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7" name="Rectangle 331">
            <a:extLst>
              <a:ext uri="{FF2B5EF4-FFF2-40B4-BE49-F238E27FC236}">
                <a16:creationId xmlns:a16="http://schemas.microsoft.com/office/drawing/2014/main" id="{4AFA9F10-B48D-4866-F418-8A2A02461707}"/>
              </a:ext>
            </a:extLst>
          </p:cNvPr>
          <p:cNvSpPr/>
          <p:nvPr/>
        </p:nvSpPr>
        <p:spPr>
          <a:xfrm>
            <a:off x="4391717" y="384244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8" name="Rectangle 332">
            <a:extLst>
              <a:ext uri="{FF2B5EF4-FFF2-40B4-BE49-F238E27FC236}">
                <a16:creationId xmlns:a16="http://schemas.microsoft.com/office/drawing/2014/main" id="{EE870C42-110E-1CCA-A29F-81BC3AC4D0C8}"/>
              </a:ext>
            </a:extLst>
          </p:cNvPr>
          <p:cNvSpPr/>
          <p:nvPr/>
        </p:nvSpPr>
        <p:spPr>
          <a:xfrm>
            <a:off x="4663575" y="3842445"/>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9" name="Rectangle 333">
            <a:extLst>
              <a:ext uri="{FF2B5EF4-FFF2-40B4-BE49-F238E27FC236}">
                <a16:creationId xmlns:a16="http://schemas.microsoft.com/office/drawing/2014/main" id="{F2127188-3628-F0BB-CA30-DAB7796045E3}"/>
              </a:ext>
            </a:extLst>
          </p:cNvPr>
          <p:cNvSpPr/>
          <p:nvPr/>
        </p:nvSpPr>
        <p:spPr>
          <a:xfrm>
            <a:off x="4935433" y="3842444"/>
            <a:ext cx="271858" cy="285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40" name="Straight Arrow Connector 334">
            <a:extLst>
              <a:ext uri="{FF2B5EF4-FFF2-40B4-BE49-F238E27FC236}">
                <a16:creationId xmlns:a16="http://schemas.microsoft.com/office/drawing/2014/main" id="{6CF5D23C-4F60-CAA9-7987-3CAFA57A4F89}"/>
              </a:ext>
            </a:extLst>
          </p:cNvPr>
          <p:cNvCxnSpPr>
            <a:cxnSpLocks/>
          </p:cNvCxnSpPr>
          <p:nvPr/>
        </p:nvCxnSpPr>
        <p:spPr>
          <a:xfrm>
            <a:off x="770180" y="1336037"/>
            <a:ext cx="4524492"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1" name="Rectangle 335">
            <a:extLst>
              <a:ext uri="{FF2B5EF4-FFF2-40B4-BE49-F238E27FC236}">
                <a16:creationId xmlns:a16="http://schemas.microsoft.com/office/drawing/2014/main" id="{C4BD0059-7B93-5E29-35BC-5A1CD173D4AF}"/>
              </a:ext>
            </a:extLst>
          </p:cNvPr>
          <p:cNvSpPr/>
          <p:nvPr/>
        </p:nvSpPr>
        <p:spPr>
          <a:xfrm>
            <a:off x="857563" y="412779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2" name="Rectangle 336">
            <a:extLst>
              <a:ext uri="{FF2B5EF4-FFF2-40B4-BE49-F238E27FC236}">
                <a16:creationId xmlns:a16="http://schemas.microsoft.com/office/drawing/2014/main" id="{08B5912B-4831-153C-BB15-650766F0EF88}"/>
              </a:ext>
            </a:extLst>
          </p:cNvPr>
          <p:cNvSpPr/>
          <p:nvPr/>
        </p:nvSpPr>
        <p:spPr>
          <a:xfrm>
            <a:off x="1129421"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 name="Rectangle 337">
            <a:extLst>
              <a:ext uri="{FF2B5EF4-FFF2-40B4-BE49-F238E27FC236}">
                <a16:creationId xmlns:a16="http://schemas.microsoft.com/office/drawing/2014/main" id="{413907C3-5E67-DFFF-A9D1-87C0862FE92A}"/>
              </a:ext>
            </a:extLst>
          </p:cNvPr>
          <p:cNvSpPr/>
          <p:nvPr/>
        </p:nvSpPr>
        <p:spPr>
          <a:xfrm>
            <a:off x="1401279" y="412779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4" name="Rectangle 338">
            <a:extLst>
              <a:ext uri="{FF2B5EF4-FFF2-40B4-BE49-F238E27FC236}">
                <a16:creationId xmlns:a16="http://schemas.microsoft.com/office/drawing/2014/main" id="{FF559FD2-5A55-4D7B-0F62-7DFFD55ED6A1}"/>
              </a:ext>
            </a:extLst>
          </p:cNvPr>
          <p:cNvSpPr/>
          <p:nvPr/>
        </p:nvSpPr>
        <p:spPr>
          <a:xfrm>
            <a:off x="1673137"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5" name="Rectangle 339">
            <a:extLst>
              <a:ext uri="{FF2B5EF4-FFF2-40B4-BE49-F238E27FC236}">
                <a16:creationId xmlns:a16="http://schemas.microsoft.com/office/drawing/2014/main" id="{9A85865A-7631-E9C8-4096-CB2C78574D3E}"/>
              </a:ext>
            </a:extLst>
          </p:cNvPr>
          <p:cNvSpPr/>
          <p:nvPr/>
        </p:nvSpPr>
        <p:spPr>
          <a:xfrm>
            <a:off x="1944995" y="412779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6" name="Rectangle 340">
            <a:extLst>
              <a:ext uri="{FF2B5EF4-FFF2-40B4-BE49-F238E27FC236}">
                <a16:creationId xmlns:a16="http://schemas.microsoft.com/office/drawing/2014/main" id="{2920CEDF-363C-F4D6-ADEC-B9B9972496D2}"/>
              </a:ext>
            </a:extLst>
          </p:cNvPr>
          <p:cNvSpPr/>
          <p:nvPr/>
        </p:nvSpPr>
        <p:spPr>
          <a:xfrm>
            <a:off x="2216853"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7" name="Rectangle 341">
            <a:extLst>
              <a:ext uri="{FF2B5EF4-FFF2-40B4-BE49-F238E27FC236}">
                <a16:creationId xmlns:a16="http://schemas.microsoft.com/office/drawing/2014/main" id="{7E34630E-26BB-B5F3-BAAD-06E8FC052B87}"/>
              </a:ext>
            </a:extLst>
          </p:cNvPr>
          <p:cNvSpPr/>
          <p:nvPr/>
        </p:nvSpPr>
        <p:spPr>
          <a:xfrm>
            <a:off x="2488711" y="412779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8" name="Rectangle 342">
            <a:extLst>
              <a:ext uri="{FF2B5EF4-FFF2-40B4-BE49-F238E27FC236}">
                <a16:creationId xmlns:a16="http://schemas.microsoft.com/office/drawing/2014/main" id="{DF03ED58-869C-D717-4D81-32D252865F0F}"/>
              </a:ext>
            </a:extLst>
          </p:cNvPr>
          <p:cNvSpPr/>
          <p:nvPr/>
        </p:nvSpPr>
        <p:spPr>
          <a:xfrm>
            <a:off x="2760569"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 name="Rectangle 343">
            <a:extLst>
              <a:ext uri="{FF2B5EF4-FFF2-40B4-BE49-F238E27FC236}">
                <a16:creationId xmlns:a16="http://schemas.microsoft.com/office/drawing/2014/main" id="{CB1A6B58-FFA3-B513-F534-C96575B93A8C}"/>
              </a:ext>
            </a:extLst>
          </p:cNvPr>
          <p:cNvSpPr/>
          <p:nvPr/>
        </p:nvSpPr>
        <p:spPr>
          <a:xfrm>
            <a:off x="3032427"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0" name="Rectangle 344">
            <a:extLst>
              <a:ext uri="{FF2B5EF4-FFF2-40B4-BE49-F238E27FC236}">
                <a16:creationId xmlns:a16="http://schemas.microsoft.com/office/drawing/2014/main" id="{BCB9270E-E789-0DC0-8BA4-5D9046802B65}"/>
              </a:ext>
            </a:extLst>
          </p:cNvPr>
          <p:cNvSpPr/>
          <p:nvPr/>
        </p:nvSpPr>
        <p:spPr>
          <a:xfrm>
            <a:off x="3304285" y="412779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1" name="Rectangle 345">
            <a:extLst>
              <a:ext uri="{FF2B5EF4-FFF2-40B4-BE49-F238E27FC236}">
                <a16:creationId xmlns:a16="http://schemas.microsoft.com/office/drawing/2014/main" id="{2FC65F87-F7CA-73F6-3C72-0408DA3288BE}"/>
              </a:ext>
            </a:extLst>
          </p:cNvPr>
          <p:cNvSpPr/>
          <p:nvPr/>
        </p:nvSpPr>
        <p:spPr>
          <a:xfrm>
            <a:off x="3576143"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2" name="Rectangle 346">
            <a:extLst>
              <a:ext uri="{FF2B5EF4-FFF2-40B4-BE49-F238E27FC236}">
                <a16:creationId xmlns:a16="http://schemas.microsoft.com/office/drawing/2014/main" id="{41A795C4-CE04-F962-BCF8-310E02FD449D}"/>
              </a:ext>
            </a:extLst>
          </p:cNvPr>
          <p:cNvSpPr/>
          <p:nvPr/>
        </p:nvSpPr>
        <p:spPr>
          <a:xfrm>
            <a:off x="3848001" y="412779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3" name="Rectangle 347">
            <a:extLst>
              <a:ext uri="{FF2B5EF4-FFF2-40B4-BE49-F238E27FC236}">
                <a16:creationId xmlns:a16="http://schemas.microsoft.com/office/drawing/2014/main" id="{650134E9-8EC8-BA1E-A277-AD29E517E1D0}"/>
              </a:ext>
            </a:extLst>
          </p:cNvPr>
          <p:cNvSpPr/>
          <p:nvPr/>
        </p:nvSpPr>
        <p:spPr>
          <a:xfrm>
            <a:off x="4119859"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4" name="Rectangle 348">
            <a:extLst>
              <a:ext uri="{FF2B5EF4-FFF2-40B4-BE49-F238E27FC236}">
                <a16:creationId xmlns:a16="http://schemas.microsoft.com/office/drawing/2014/main" id="{4EC502FF-DA69-A4DE-BC70-EB8BFD602C88}"/>
              </a:ext>
            </a:extLst>
          </p:cNvPr>
          <p:cNvSpPr/>
          <p:nvPr/>
        </p:nvSpPr>
        <p:spPr>
          <a:xfrm>
            <a:off x="4391717" y="412779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5" name="Rectangle 349">
            <a:extLst>
              <a:ext uri="{FF2B5EF4-FFF2-40B4-BE49-F238E27FC236}">
                <a16:creationId xmlns:a16="http://schemas.microsoft.com/office/drawing/2014/main" id="{9600DCC9-0464-EE9E-CABD-18405276C420}"/>
              </a:ext>
            </a:extLst>
          </p:cNvPr>
          <p:cNvSpPr/>
          <p:nvPr/>
        </p:nvSpPr>
        <p:spPr>
          <a:xfrm>
            <a:off x="4663575" y="4127798"/>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6" name="Rectangle 350">
            <a:extLst>
              <a:ext uri="{FF2B5EF4-FFF2-40B4-BE49-F238E27FC236}">
                <a16:creationId xmlns:a16="http://schemas.microsoft.com/office/drawing/2014/main" id="{40D898E5-4852-9D80-7EBE-0E8602B1DCDB}"/>
              </a:ext>
            </a:extLst>
          </p:cNvPr>
          <p:cNvSpPr/>
          <p:nvPr/>
        </p:nvSpPr>
        <p:spPr>
          <a:xfrm>
            <a:off x="4935433" y="412779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7" name="Rectangle 351">
            <a:extLst>
              <a:ext uri="{FF2B5EF4-FFF2-40B4-BE49-F238E27FC236}">
                <a16:creationId xmlns:a16="http://schemas.microsoft.com/office/drawing/2014/main" id="{2711F4D0-420F-9312-FB08-40F55E8C2B91}"/>
              </a:ext>
            </a:extLst>
          </p:cNvPr>
          <p:cNvSpPr/>
          <p:nvPr/>
        </p:nvSpPr>
        <p:spPr>
          <a:xfrm>
            <a:off x="857563" y="4413154"/>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8" name="Rectangle 352">
            <a:extLst>
              <a:ext uri="{FF2B5EF4-FFF2-40B4-BE49-F238E27FC236}">
                <a16:creationId xmlns:a16="http://schemas.microsoft.com/office/drawing/2014/main" id="{35499755-C1CD-499E-EDB2-757222C9DBF6}"/>
              </a:ext>
            </a:extLst>
          </p:cNvPr>
          <p:cNvSpPr/>
          <p:nvPr/>
        </p:nvSpPr>
        <p:spPr>
          <a:xfrm>
            <a:off x="1129421"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9" name="Rectangle 353">
            <a:extLst>
              <a:ext uri="{FF2B5EF4-FFF2-40B4-BE49-F238E27FC236}">
                <a16:creationId xmlns:a16="http://schemas.microsoft.com/office/drawing/2014/main" id="{5B0B9EE5-7B28-B508-6695-7D4785596BB1}"/>
              </a:ext>
            </a:extLst>
          </p:cNvPr>
          <p:cNvSpPr/>
          <p:nvPr/>
        </p:nvSpPr>
        <p:spPr>
          <a:xfrm>
            <a:off x="1401279" y="4413154"/>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0" name="Rectangle 354">
            <a:extLst>
              <a:ext uri="{FF2B5EF4-FFF2-40B4-BE49-F238E27FC236}">
                <a16:creationId xmlns:a16="http://schemas.microsoft.com/office/drawing/2014/main" id="{184F27B6-3803-93C7-F1B8-98D0F6068ABA}"/>
              </a:ext>
            </a:extLst>
          </p:cNvPr>
          <p:cNvSpPr/>
          <p:nvPr/>
        </p:nvSpPr>
        <p:spPr>
          <a:xfrm>
            <a:off x="1673137"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1" name="Rectangle 355">
            <a:extLst>
              <a:ext uri="{FF2B5EF4-FFF2-40B4-BE49-F238E27FC236}">
                <a16:creationId xmlns:a16="http://schemas.microsoft.com/office/drawing/2014/main" id="{C3807F2B-024F-B432-1255-195425E4D40C}"/>
              </a:ext>
            </a:extLst>
          </p:cNvPr>
          <p:cNvSpPr/>
          <p:nvPr/>
        </p:nvSpPr>
        <p:spPr>
          <a:xfrm>
            <a:off x="1944995" y="4413154"/>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2" name="Rectangle 356">
            <a:extLst>
              <a:ext uri="{FF2B5EF4-FFF2-40B4-BE49-F238E27FC236}">
                <a16:creationId xmlns:a16="http://schemas.microsoft.com/office/drawing/2014/main" id="{28571698-1F43-75D9-3999-3D27E5DA072C}"/>
              </a:ext>
            </a:extLst>
          </p:cNvPr>
          <p:cNvSpPr/>
          <p:nvPr/>
        </p:nvSpPr>
        <p:spPr>
          <a:xfrm>
            <a:off x="2216853"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 name="Rectangle 357">
            <a:extLst>
              <a:ext uri="{FF2B5EF4-FFF2-40B4-BE49-F238E27FC236}">
                <a16:creationId xmlns:a16="http://schemas.microsoft.com/office/drawing/2014/main" id="{6DD17868-612C-D0C0-5788-3B5BE60FE5E5}"/>
              </a:ext>
            </a:extLst>
          </p:cNvPr>
          <p:cNvSpPr/>
          <p:nvPr/>
        </p:nvSpPr>
        <p:spPr>
          <a:xfrm>
            <a:off x="2488711" y="4413154"/>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4" name="Rectangle 358">
            <a:extLst>
              <a:ext uri="{FF2B5EF4-FFF2-40B4-BE49-F238E27FC236}">
                <a16:creationId xmlns:a16="http://schemas.microsoft.com/office/drawing/2014/main" id="{FDB16427-C4CD-D3C7-11DD-D60F3502DC9C}"/>
              </a:ext>
            </a:extLst>
          </p:cNvPr>
          <p:cNvSpPr/>
          <p:nvPr/>
        </p:nvSpPr>
        <p:spPr>
          <a:xfrm>
            <a:off x="2760569"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5" name="Rectangle 359">
            <a:extLst>
              <a:ext uri="{FF2B5EF4-FFF2-40B4-BE49-F238E27FC236}">
                <a16:creationId xmlns:a16="http://schemas.microsoft.com/office/drawing/2014/main" id="{AAC73CB3-4B93-EBB1-AAE5-6031654B8DF7}"/>
              </a:ext>
            </a:extLst>
          </p:cNvPr>
          <p:cNvSpPr/>
          <p:nvPr/>
        </p:nvSpPr>
        <p:spPr>
          <a:xfrm>
            <a:off x="3032427"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6" name="Rectangle 360">
            <a:extLst>
              <a:ext uri="{FF2B5EF4-FFF2-40B4-BE49-F238E27FC236}">
                <a16:creationId xmlns:a16="http://schemas.microsoft.com/office/drawing/2014/main" id="{B573F626-73EB-3C3D-891C-39907B89D320}"/>
              </a:ext>
            </a:extLst>
          </p:cNvPr>
          <p:cNvSpPr/>
          <p:nvPr/>
        </p:nvSpPr>
        <p:spPr>
          <a:xfrm>
            <a:off x="3304285" y="4413152"/>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7" name="Rectangle 361">
            <a:extLst>
              <a:ext uri="{FF2B5EF4-FFF2-40B4-BE49-F238E27FC236}">
                <a16:creationId xmlns:a16="http://schemas.microsoft.com/office/drawing/2014/main" id="{8C5CBEAA-78EE-5B76-50C8-BD63CBD4C23B}"/>
              </a:ext>
            </a:extLst>
          </p:cNvPr>
          <p:cNvSpPr/>
          <p:nvPr/>
        </p:nvSpPr>
        <p:spPr>
          <a:xfrm>
            <a:off x="3576143"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8" name="Rectangle 362">
            <a:extLst>
              <a:ext uri="{FF2B5EF4-FFF2-40B4-BE49-F238E27FC236}">
                <a16:creationId xmlns:a16="http://schemas.microsoft.com/office/drawing/2014/main" id="{3B54DE64-80A6-3A49-6946-733ECFD00C87}"/>
              </a:ext>
            </a:extLst>
          </p:cNvPr>
          <p:cNvSpPr/>
          <p:nvPr/>
        </p:nvSpPr>
        <p:spPr>
          <a:xfrm>
            <a:off x="3848001" y="4413152"/>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9" name="Rectangle 363">
            <a:extLst>
              <a:ext uri="{FF2B5EF4-FFF2-40B4-BE49-F238E27FC236}">
                <a16:creationId xmlns:a16="http://schemas.microsoft.com/office/drawing/2014/main" id="{E1101451-C3F0-DE74-DB28-EF7B82535B42}"/>
              </a:ext>
            </a:extLst>
          </p:cNvPr>
          <p:cNvSpPr/>
          <p:nvPr/>
        </p:nvSpPr>
        <p:spPr>
          <a:xfrm>
            <a:off x="4119859"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0" name="Rectangle 364">
            <a:extLst>
              <a:ext uri="{FF2B5EF4-FFF2-40B4-BE49-F238E27FC236}">
                <a16:creationId xmlns:a16="http://schemas.microsoft.com/office/drawing/2014/main" id="{70226E40-4D74-4F44-1B66-EED46D78556C}"/>
              </a:ext>
            </a:extLst>
          </p:cNvPr>
          <p:cNvSpPr/>
          <p:nvPr/>
        </p:nvSpPr>
        <p:spPr>
          <a:xfrm>
            <a:off x="4391717" y="4413152"/>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1" name="Rectangle 365">
            <a:extLst>
              <a:ext uri="{FF2B5EF4-FFF2-40B4-BE49-F238E27FC236}">
                <a16:creationId xmlns:a16="http://schemas.microsoft.com/office/drawing/2014/main" id="{051EDE40-9540-AF20-183D-EED46A8735B0}"/>
              </a:ext>
            </a:extLst>
          </p:cNvPr>
          <p:cNvSpPr/>
          <p:nvPr/>
        </p:nvSpPr>
        <p:spPr>
          <a:xfrm>
            <a:off x="4663575" y="4413153"/>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2" name="Rectangle 366">
            <a:extLst>
              <a:ext uri="{FF2B5EF4-FFF2-40B4-BE49-F238E27FC236}">
                <a16:creationId xmlns:a16="http://schemas.microsoft.com/office/drawing/2014/main" id="{1A0E2D2A-7968-61A4-16FB-77D86F7913AE}"/>
              </a:ext>
            </a:extLst>
          </p:cNvPr>
          <p:cNvSpPr/>
          <p:nvPr/>
        </p:nvSpPr>
        <p:spPr>
          <a:xfrm>
            <a:off x="4935433" y="4413152"/>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3" name="Rectangle 367">
            <a:extLst>
              <a:ext uri="{FF2B5EF4-FFF2-40B4-BE49-F238E27FC236}">
                <a16:creationId xmlns:a16="http://schemas.microsoft.com/office/drawing/2014/main" id="{831DEAA3-CBE8-D13A-05D8-460F04A969FC}"/>
              </a:ext>
            </a:extLst>
          </p:cNvPr>
          <p:cNvSpPr/>
          <p:nvPr/>
        </p:nvSpPr>
        <p:spPr>
          <a:xfrm>
            <a:off x="857563" y="469850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4" name="Rectangle 368">
            <a:extLst>
              <a:ext uri="{FF2B5EF4-FFF2-40B4-BE49-F238E27FC236}">
                <a16:creationId xmlns:a16="http://schemas.microsoft.com/office/drawing/2014/main" id="{6320BAAB-DA31-5762-C110-1779E5931B97}"/>
              </a:ext>
            </a:extLst>
          </p:cNvPr>
          <p:cNvSpPr/>
          <p:nvPr/>
        </p:nvSpPr>
        <p:spPr>
          <a:xfrm>
            <a:off x="1129421"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5" name="Rectangle 369">
            <a:extLst>
              <a:ext uri="{FF2B5EF4-FFF2-40B4-BE49-F238E27FC236}">
                <a16:creationId xmlns:a16="http://schemas.microsoft.com/office/drawing/2014/main" id="{25259BC9-AF44-2585-31F3-C4376EA41207}"/>
              </a:ext>
            </a:extLst>
          </p:cNvPr>
          <p:cNvSpPr/>
          <p:nvPr/>
        </p:nvSpPr>
        <p:spPr>
          <a:xfrm>
            <a:off x="1401279" y="469850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6" name="Rectangle 370">
            <a:extLst>
              <a:ext uri="{FF2B5EF4-FFF2-40B4-BE49-F238E27FC236}">
                <a16:creationId xmlns:a16="http://schemas.microsoft.com/office/drawing/2014/main" id="{079D28E1-803E-9FB6-C2FF-0895C8EC6D67}"/>
              </a:ext>
            </a:extLst>
          </p:cNvPr>
          <p:cNvSpPr/>
          <p:nvPr/>
        </p:nvSpPr>
        <p:spPr>
          <a:xfrm>
            <a:off x="1673137"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7" name="Rectangle 371">
            <a:extLst>
              <a:ext uri="{FF2B5EF4-FFF2-40B4-BE49-F238E27FC236}">
                <a16:creationId xmlns:a16="http://schemas.microsoft.com/office/drawing/2014/main" id="{278DAE34-6958-22A6-C56E-F4033CA606B3}"/>
              </a:ext>
            </a:extLst>
          </p:cNvPr>
          <p:cNvSpPr/>
          <p:nvPr/>
        </p:nvSpPr>
        <p:spPr>
          <a:xfrm>
            <a:off x="1944995" y="469850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8" name="Rectangle 372">
            <a:extLst>
              <a:ext uri="{FF2B5EF4-FFF2-40B4-BE49-F238E27FC236}">
                <a16:creationId xmlns:a16="http://schemas.microsoft.com/office/drawing/2014/main" id="{135FB3A7-BC84-C7DE-36F0-8F13936DAC12}"/>
              </a:ext>
            </a:extLst>
          </p:cNvPr>
          <p:cNvSpPr/>
          <p:nvPr/>
        </p:nvSpPr>
        <p:spPr>
          <a:xfrm>
            <a:off x="2216853"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9" name="Rectangle 373">
            <a:extLst>
              <a:ext uri="{FF2B5EF4-FFF2-40B4-BE49-F238E27FC236}">
                <a16:creationId xmlns:a16="http://schemas.microsoft.com/office/drawing/2014/main" id="{3B120C43-D58F-DD7A-33D0-239394EC3071}"/>
              </a:ext>
            </a:extLst>
          </p:cNvPr>
          <p:cNvSpPr/>
          <p:nvPr/>
        </p:nvSpPr>
        <p:spPr>
          <a:xfrm>
            <a:off x="2488711" y="4698507"/>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0" name="Rectangle 374">
            <a:extLst>
              <a:ext uri="{FF2B5EF4-FFF2-40B4-BE49-F238E27FC236}">
                <a16:creationId xmlns:a16="http://schemas.microsoft.com/office/drawing/2014/main" id="{3472978A-2534-362D-C168-9E6D0B71245A}"/>
              </a:ext>
            </a:extLst>
          </p:cNvPr>
          <p:cNvSpPr/>
          <p:nvPr/>
        </p:nvSpPr>
        <p:spPr>
          <a:xfrm>
            <a:off x="2760569"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1" name="Rectangle 375">
            <a:extLst>
              <a:ext uri="{FF2B5EF4-FFF2-40B4-BE49-F238E27FC236}">
                <a16:creationId xmlns:a16="http://schemas.microsoft.com/office/drawing/2014/main" id="{E13BD3AD-F4EA-CB5C-BAB9-AA3BA49B6D0C}"/>
              </a:ext>
            </a:extLst>
          </p:cNvPr>
          <p:cNvSpPr/>
          <p:nvPr/>
        </p:nvSpPr>
        <p:spPr>
          <a:xfrm>
            <a:off x="3032427"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2" name="Rectangle 376">
            <a:extLst>
              <a:ext uri="{FF2B5EF4-FFF2-40B4-BE49-F238E27FC236}">
                <a16:creationId xmlns:a16="http://schemas.microsoft.com/office/drawing/2014/main" id="{DBE5570A-9009-479C-FEB0-668537D85B8B}"/>
              </a:ext>
            </a:extLst>
          </p:cNvPr>
          <p:cNvSpPr/>
          <p:nvPr/>
        </p:nvSpPr>
        <p:spPr>
          <a:xfrm>
            <a:off x="3304285" y="4698505"/>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3" name="Rectangle 377">
            <a:extLst>
              <a:ext uri="{FF2B5EF4-FFF2-40B4-BE49-F238E27FC236}">
                <a16:creationId xmlns:a16="http://schemas.microsoft.com/office/drawing/2014/main" id="{2042BDE6-6001-A643-0DB2-792F466F9713}"/>
              </a:ext>
            </a:extLst>
          </p:cNvPr>
          <p:cNvSpPr/>
          <p:nvPr/>
        </p:nvSpPr>
        <p:spPr>
          <a:xfrm>
            <a:off x="3576143"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4" name="Rectangle 378">
            <a:extLst>
              <a:ext uri="{FF2B5EF4-FFF2-40B4-BE49-F238E27FC236}">
                <a16:creationId xmlns:a16="http://schemas.microsoft.com/office/drawing/2014/main" id="{EC3968C6-F721-21B8-19D4-90491A02E891}"/>
              </a:ext>
            </a:extLst>
          </p:cNvPr>
          <p:cNvSpPr/>
          <p:nvPr/>
        </p:nvSpPr>
        <p:spPr>
          <a:xfrm>
            <a:off x="3848001" y="4698505"/>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5" name="Rectangle 379">
            <a:extLst>
              <a:ext uri="{FF2B5EF4-FFF2-40B4-BE49-F238E27FC236}">
                <a16:creationId xmlns:a16="http://schemas.microsoft.com/office/drawing/2014/main" id="{1393F9E1-A381-A58C-B3B3-FE9CC2FE45D2}"/>
              </a:ext>
            </a:extLst>
          </p:cNvPr>
          <p:cNvSpPr/>
          <p:nvPr/>
        </p:nvSpPr>
        <p:spPr>
          <a:xfrm>
            <a:off x="4119859"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6" name="Rectangle 380">
            <a:extLst>
              <a:ext uri="{FF2B5EF4-FFF2-40B4-BE49-F238E27FC236}">
                <a16:creationId xmlns:a16="http://schemas.microsoft.com/office/drawing/2014/main" id="{7A96BE32-0418-B867-7E41-4B13C94B0600}"/>
              </a:ext>
            </a:extLst>
          </p:cNvPr>
          <p:cNvSpPr/>
          <p:nvPr/>
        </p:nvSpPr>
        <p:spPr>
          <a:xfrm>
            <a:off x="4391717" y="4698505"/>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7" name="Rectangle 381">
            <a:extLst>
              <a:ext uri="{FF2B5EF4-FFF2-40B4-BE49-F238E27FC236}">
                <a16:creationId xmlns:a16="http://schemas.microsoft.com/office/drawing/2014/main" id="{E601EEAF-0DBC-CA66-E57C-C40B837C47EF}"/>
              </a:ext>
            </a:extLst>
          </p:cNvPr>
          <p:cNvSpPr/>
          <p:nvPr/>
        </p:nvSpPr>
        <p:spPr>
          <a:xfrm>
            <a:off x="4663575" y="4698506"/>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8" name="Rectangle 382">
            <a:extLst>
              <a:ext uri="{FF2B5EF4-FFF2-40B4-BE49-F238E27FC236}">
                <a16:creationId xmlns:a16="http://schemas.microsoft.com/office/drawing/2014/main" id="{21FDF3E4-E37D-60E0-2817-7FD2621D7039}"/>
              </a:ext>
            </a:extLst>
          </p:cNvPr>
          <p:cNvSpPr/>
          <p:nvPr/>
        </p:nvSpPr>
        <p:spPr>
          <a:xfrm>
            <a:off x="4935433" y="4698505"/>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9" name="Rectangle 383">
            <a:extLst>
              <a:ext uri="{FF2B5EF4-FFF2-40B4-BE49-F238E27FC236}">
                <a16:creationId xmlns:a16="http://schemas.microsoft.com/office/drawing/2014/main" id="{F3D3A7D0-B054-E051-8C2D-4F0D5DFCC520}"/>
              </a:ext>
            </a:extLst>
          </p:cNvPr>
          <p:cNvSpPr/>
          <p:nvPr/>
        </p:nvSpPr>
        <p:spPr>
          <a:xfrm>
            <a:off x="857563" y="4983861"/>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0" name="Rectangle 384">
            <a:extLst>
              <a:ext uri="{FF2B5EF4-FFF2-40B4-BE49-F238E27FC236}">
                <a16:creationId xmlns:a16="http://schemas.microsoft.com/office/drawing/2014/main" id="{7686B26B-4259-D2E1-02DD-EACBC6545C19}"/>
              </a:ext>
            </a:extLst>
          </p:cNvPr>
          <p:cNvSpPr/>
          <p:nvPr/>
        </p:nvSpPr>
        <p:spPr>
          <a:xfrm>
            <a:off x="1129421"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1" name="Rectangle 385">
            <a:extLst>
              <a:ext uri="{FF2B5EF4-FFF2-40B4-BE49-F238E27FC236}">
                <a16:creationId xmlns:a16="http://schemas.microsoft.com/office/drawing/2014/main" id="{A25169D9-456B-8E0B-9881-048B8D558F28}"/>
              </a:ext>
            </a:extLst>
          </p:cNvPr>
          <p:cNvSpPr/>
          <p:nvPr/>
        </p:nvSpPr>
        <p:spPr>
          <a:xfrm>
            <a:off x="1401279" y="4983861"/>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2" name="Rectangle 386">
            <a:extLst>
              <a:ext uri="{FF2B5EF4-FFF2-40B4-BE49-F238E27FC236}">
                <a16:creationId xmlns:a16="http://schemas.microsoft.com/office/drawing/2014/main" id="{572EFB9E-1CFD-A4BA-19F4-AFF55E5F39A6}"/>
              </a:ext>
            </a:extLst>
          </p:cNvPr>
          <p:cNvSpPr/>
          <p:nvPr/>
        </p:nvSpPr>
        <p:spPr>
          <a:xfrm>
            <a:off x="1673137"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3" name="Rectangle 387">
            <a:extLst>
              <a:ext uri="{FF2B5EF4-FFF2-40B4-BE49-F238E27FC236}">
                <a16:creationId xmlns:a16="http://schemas.microsoft.com/office/drawing/2014/main" id="{AF1F00D2-A3DE-023E-5C5B-E85D13E6404A}"/>
              </a:ext>
            </a:extLst>
          </p:cNvPr>
          <p:cNvSpPr/>
          <p:nvPr/>
        </p:nvSpPr>
        <p:spPr>
          <a:xfrm>
            <a:off x="1944995" y="4983861"/>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4" name="Rectangle 388">
            <a:extLst>
              <a:ext uri="{FF2B5EF4-FFF2-40B4-BE49-F238E27FC236}">
                <a16:creationId xmlns:a16="http://schemas.microsoft.com/office/drawing/2014/main" id="{E03883BF-078D-9D4E-FE43-355AC9A82AA6}"/>
              </a:ext>
            </a:extLst>
          </p:cNvPr>
          <p:cNvSpPr/>
          <p:nvPr/>
        </p:nvSpPr>
        <p:spPr>
          <a:xfrm>
            <a:off x="2216853"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5" name="Rectangle 389">
            <a:extLst>
              <a:ext uri="{FF2B5EF4-FFF2-40B4-BE49-F238E27FC236}">
                <a16:creationId xmlns:a16="http://schemas.microsoft.com/office/drawing/2014/main" id="{D01261E8-9C85-DC72-81E9-CFE1AE9C90DF}"/>
              </a:ext>
            </a:extLst>
          </p:cNvPr>
          <p:cNvSpPr/>
          <p:nvPr/>
        </p:nvSpPr>
        <p:spPr>
          <a:xfrm>
            <a:off x="2488711" y="4983861"/>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6" name="Rectangle 390">
            <a:extLst>
              <a:ext uri="{FF2B5EF4-FFF2-40B4-BE49-F238E27FC236}">
                <a16:creationId xmlns:a16="http://schemas.microsoft.com/office/drawing/2014/main" id="{119FCCA4-3DDF-768E-A4EE-DE6E6BA25EFC}"/>
              </a:ext>
            </a:extLst>
          </p:cNvPr>
          <p:cNvSpPr/>
          <p:nvPr/>
        </p:nvSpPr>
        <p:spPr>
          <a:xfrm>
            <a:off x="2760569"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7" name="Rectangle 391">
            <a:extLst>
              <a:ext uri="{FF2B5EF4-FFF2-40B4-BE49-F238E27FC236}">
                <a16:creationId xmlns:a16="http://schemas.microsoft.com/office/drawing/2014/main" id="{8A2C947C-BFCB-70F4-F4AF-0144EA5BE243}"/>
              </a:ext>
            </a:extLst>
          </p:cNvPr>
          <p:cNvSpPr/>
          <p:nvPr/>
        </p:nvSpPr>
        <p:spPr>
          <a:xfrm>
            <a:off x="3032427"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8" name="Rectangle 392">
            <a:extLst>
              <a:ext uri="{FF2B5EF4-FFF2-40B4-BE49-F238E27FC236}">
                <a16:creationId xmlns:a16="http://schemas.microsoft.com/office/drawing/2014/main" id="{E79630E3-C01E-ED18-C0AC-A6D79F8CEC8F}"/>
              </a:ext>
            </a:extLst>
          </p:cNvPr>
          <p:cNvSpPr/>
          <p:nvPr/>
        </p:nvSpPr>
        <p:spPr>
          <a:xfrm>
            <a:off x="3304285" y="498385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9" name="Rectangle 393">
            <a:extLst>
              <a:ext uri="{FF2B5EF4-FFF2-40B4-BE49-F238E27FC236}">
                <a16:creationId xmlns:a16="http://schemas.microsoft.com/office/drawing/2014/main" id="{F3F48802-6461-C27C-D6FB-A71102FDAF79}"/>
              </a:ext>
            </a:extLst>
          </p:cNvPr>
          <p:cNvSpPr/>
          <p:nvPr/>
        </p:nvSpPr>
        <p:spPr>
          <a:xfrm>
            <a:off x="3576143"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0" name="Rectangle 394">
            <a:extLst>
              <a:ext uri="{FF2B5EF4-FFF2-40B4-BE49-F238E27FC236}">
                <a16:creationId xmlns:a16="http://schemas.microsoft.com/office/drawing/2014/main" id="{DB7AAF69-73B3-5EFF-0A2A-35C69FCA209B}"/>
              </a:ext>
            </a:extLst>
          </p:cNvPr>
          <p:cNvSpPr/>
          <p:nvPr/>
        </p:nvSpPr>
        <p:spPr>
          <a:xfrm>
            <a:off x="3848001" y="498385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1" name="Rectangle 395">
            <a:extLst>
              <a:ext uri="{FF2B5EF4-FFF2-40B4-BE49-F238E27FC236}">
                <a16:creationId xmlns:a16="http://schemas.microsoft.com/office/drawing/2014/main" id="{10F6C834-7D76-6D86-09F4-DFC603D1379E}"/>
              </a:ext>
            </a:extLst>
          </p:cNvPr>
          <p:cNvSpPr/>
          <p:nvPr/>
        </p:nvSpPr>
        <p:spPr>
          <a:xfrm>
            <a:off x="4119859"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2" name="Rectangle 396">
            <a:extLst>
              <a:ext uri="{FF2B5EF4-FFF2-40B4-BE49-F238E27FC236}">
                <a16:creationId xmlns:a16="http://schemas.microsoft.com/office/drawing/2014/main" id="{1B540768-408D-94FB-4113-42BE76A1C43F}"/>
              </a:ext>
            </a:extLst>
          </p:cNvPr>
          <p:cNvSpPr/>
          <p:nvPr/>
        </p:nvSpPr>
        <p:spPr>
          <a:xfrm>
            <a:off x="4391717" y="498385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3" name="Rectangle 397">
            <a:extLst>
              <a:ext uri="{FF2B5EF4-FFF2-40B4-BE49-F238E27FC236}">
                <a16:creationId xmlns:a16="http://schemas.microsoft.com/office/drawing/2014/main" id="{4E9E722B-BDDB-1821-BA1B-07A566F462E7}"/>
              </a:ext>
            </a:extLst>
          </p:cNvPr>
          <p:cNvSpPr/>
          <p:nvPr/>
        </p:nvSpPr>
        <p:spPr>
          <a:xfrm>
            <a:off x="4663575" y="4983860"/>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4" name="Rectangle 398">
            <a:extLst>
              <a:ext uri="{FF2B5EF4-FFF2-40B4-BE49-F238E27FC236}">
                <a16:creationId xmlns:a16="http://schemas.microsoft.com/office/drawing/2014/main" id="{02B17030-0688-275C-A72A-A585EE591335}"/>
              </a:ext>
            </a:extLst>
          </p:cNvPr>
          <p:cNvSpPr/>
          <p:nvPr/>
        </p:nvSpPr>
        <p:spPr>
          <a:xfrm>
            <a:off x="4935433" y="4983859"/>
            <a:ext cx="271858" cy="2853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05" name="Straight Arrow Connector 400">
            <a:extLst>
              <a:ext uri="{FF2B5EF4-FFF2-40B4-BE49-F238E27FC236}">
                <a16:creationId xmlns:a16="http://schemas.microsoft.com/office/drawing/2014/main" id="{0FFB852E-AC24-E4CB-80F3-88251FB554F6}"/>
              </a:ext>
            </a:extLst>
          </p:cNvPr>
          <p:cNvCxnSpPr>
            <a:cxnSpLocks/>
          </p:cNvCxnSpPr>
          <p:nvPr/>
        </p:nvCxnSpPr>
        <p:spPr>
          <a:xfrm flipV="1">
            <a:off x="358934" y="1878940"/>
            <a:ext cx="0" cy="3352918"/>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6" name="TextBox 402">
            <a:extLst>
              <a:ext uri="{FF2B5EF4-FFF2-40B4-BE49-F238E27FC236}">
                <a16:creationId xmlns:a16="http://schemas.microsoft.com/office/drawing/2014/main" id="{69B234E6-5F57-00ED-B10D-84E780981CA7}"/>
              </a:ext>
            </a:extLst>
          </p:cNvPr>
          <p:cNvSpPr txBox="1"/>
          <p:nvPr/>
        </p:nvSpPr>
        <p:spPr>
          <a:xfrm>
            <a:off x="2718357" y="1026958"/>
            <a:ext cx="971741" cy="338554"/>
          </a:xfrm>
          <a:prstGeom prst="rect">
            <a:avLst/>
          </a:prstGeom>
          <a:noFill/>
        </p:spPr>
        <p:txBody>
          <a:bodyPr wrap="none" rtlCol="0">
            <a:spAutoFit/>
          </a:bodyPr>
          <a:lstStyle/>
          <a:p>
            <a:r>
              <a:rPr lang="en-US" sz="1600" b="1" dirty="0"/>
              <a:t>101 mm</a:t>
            </a:r>
            <a:endParaRPr lang="it-IT" sz="1600" b="1" dirty="0"/>
          </a:p>
        </p:txBody>
      </p:sp>
      <p:sp>
        <p:nvSpPr>
          <p:cNvPr id="607" name="TextBox 413">
            <a:extLst>
              <a:ext uri="{FF2B5EF4-FFF2-40B4-BE49-F238E27FC236}">
                <a16:creationId xmlns:a16="http://schemas.microsoft.com/office/drawing/2014/main" id="{0BEACEB9-525B-A879-D865-866BCC3407C5}"/>
              </a:ext>
            </a:extLst>
          </p:cNvPr>
          <p:cNvSpPr txBox="1"/>
          <p:nvPr/>
        </p:nvSpPr>
        <p:spPr>
          <a:xfrm rot="16200000">
            <a:off x="-180126" y="3249261"/>
            <a:ext cx="772969" cy="307777"/>
          </a:xfrm>
          <a:prstGeom prst="rect">
            <a:avLst/>
          </a:prstGeom>
          <a:noFill/>
        </p:spPr>
        <p:txBody>
          <a:bodyPr wrap="none" rtlCol="0">
            <a:spAutoFit/>
          </a:bodyPr>
          <a:lstStyle/>
          <a:p>
            <a:r>
              <a:rPr lang="en-US" sz="1400" b="1" dirty="0"/>
              <a:t>76 mm</a:t>
            </a:r>
            <a:endParaRPr lang="it-IT" sz="1400" b="1" dirty="0"/>
          </a:p>
        </p:txBody>
      </p:sp>
      <p:sp>
        <p:nvSpPr>
          <p:cNvPr id="611" name="Rectangle 446">
            <a:extLst>
              <a:ext uri="{FF2B5EF4-FFF2-40B4-BE49-F238E27FC236}">
                <a16:creationId xmlns:a16="http://schemas.microsoft.com/office/drawing/2014/main" id="{50572E93-1E57-3D84-82E9-1E139038AEE9}"/>
              </a:ext>
            </a:extLst>
          </p:cNvPr>
          <p:cNvSpPr/>
          <p:nvPr/>
        </p:nvSpPr>
        <p:spPr>
          <a:xfrm>
            <a:off x="860861" y="1637740"/>
            <a:ext cx="4346430" cy="207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2" name="Rectangle 447">
            <a:extLst>
              <a:ext uri="{FF2B5EF4-FFF2-40B4-BE49-F238E27FC236}">
                <a16:creationId xmlns:a16="http://schemas.microsoft.com/office/drawing/2014/main" id="{8D7EAD87-1E3D-CEE6-2F15-B30F33850457}"/>
              </a:ext>
            </a:extLst>
          </p:cNvPr>
          <p:cNvSpPr/>
          <p:nvPr/>
        </p:nvSpPr>
        <p:spPr>
          <a:xfrm>
            <a:off x="857563" y="5243070"/>
            <a:ext cx="4349728" cy="207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3" name="Oval 452">
            <a:extLst>
              <a:ext uri="{FF2B5EF4-FFF2-40B4-BE49-F238E27FC236}">
                <a16:creationId xmlns:a16="http://schemas.microsoft.com/office/drawing/2014/main" id="{BB920540-C3C5-D952-D106-33F3B45A3C99}"/>
              </a:ext>
            </a:extLst>
          </p:cNvPr>
          <p:cNvSpPr/>
          <p:nvPr/>
        </p:nvSpPr>
        <p:spPr>
          <a:xfrm>
            <a:off x="2851415" y="1660672"/>
            <a:ext cx="136893" cy="12909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4" name="Oval 453">
            <a:extLst>
              <a:ext uri="{FF2B5EF4-FFF2-40B4-BE49-F238E27FC236}">
                <a16:creationId xmlns:a16="http://schemas.microsoft.com/office/drawing/2014/main" id="{829A1D24-D05D-33D1-622E-44E486D5B675}"/>
              </a:ext>
            </a:extLst>
          </p:cNvPr>
          <p:cNvSpPr/>
          <p:nvPr/>
        </p:nvSpPr>
        <p:spPr>
          <a:xfrm>
            <a:off x="2759604" y="5326963"/>
            <a:ext cx="136893" cy="12909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5" name="Rectangle 432">
            <a:extLst>
              <a:ext uri="{FF2B5EF4-FFF2-40B4-BE49-F238E27FC236}">
                <a16:creationId xmlns:a16="http://schemas.microsoft.com/office/drawing/2014/main" id="{1E1D6080-074C-5EC8-CEA2-865BC2FA7F5C}"/>
              </a:ext>
            </a:extLst>
          </p:cNvPr>
          <p:cNvSpPr/>
          <p:nvPr/>
        </p:nvSpPr>
        <p:spPr>
          <a:xfrm>
            <a:off x="5207950" y="1637738"/>
            <a:ext cx="305177" cy="429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6" name="Rectangle 432">
            <a:extLst>
              <a:ext uri="{FF2B5EF4-FFF2-40B4-BE49-F238E27FC236}">
                <a16:creationId xmlns:a16="http://schemas.microsoft.com/office/drawing/2014/main" id="{49662D2F-B220-EC7B-9928-7DC862DEF676}"/>
              </a:ext>
            </a:extLst>
          </p:cNvPr>
          <p:cNvSpPr/>
          <p:nvPr/>
        </p:nvSpPr>
        <p:spPr>
          <a:xfrm>
            <a:off x="5202141" y="5073248"/>
            <a:ext cx="305177" cy="429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7" name="Rectangle 432">
            <a:extLst>
              <a:ext uri="{FF2B5EF4-FFF2-40B4-BE49-F238E27FC236}">
                <a16:creationId xmlns:a16="http://schemas.microsoft.com/office/drawing/2014/main" id="{848BD42E-E276-44A7-88A5-FA40C2BAB630}"/>
              </a:ext>
            </a:extLst>
          </p:cNvPr>
          <p:cNvSpPr/>
          <p:nvPr/>
        </p:nvSpPr>
        <p:spPr>
          <a:xfrm>
            <a:off x="548466" y="5065828"/>
            <a:ext cx="305177" cy="429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8" name="Rectangle 432">
            <a:extLst>
              <a:ext uri="{FF2B5EF4-FFF2-40B4-BE49-F238E27FC236}">
                <a16:creationId xmlns:a16="http://schemas.microsoft.com/office/drawing/2014/main" id="{CD5C6DF4-F750-D4D0-FF83-6359DBF13730}"/>
              </a:ext>
            </a:extLst>
          </p:cNvPr>
          <p:cNvSpPr/>
          <p:nvPr/>
        </p:nvSpPr>
        <p:spPr>
          <a:xfrm>
            <a:off x="557537" y="1634266"/>
            <a:ext cx="305177" cy="429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9" name="Rectangle 424">
            <a:extLst>
              <a:ext uri="{FF2B5EF4-FFF2-40B4-BE49-F238E27FC236}">
                <a16:creationId xmlns:a16="http://schemas.microsoft.com/office/drawing/2014/main" id="{E4C1703C-51DB-D648-9FF4-7FCD942CC5B2}"/>
              </a:ext>
            </a:extLst>
          </p:cNvPr>
          <p:cNvSpPr/>
          <p:nvPr/>
        </p:nvSpPr>
        <p:spPr>
          <a:xfrm>
            <a:off x="9248832"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0" name="Rectangle 425">
            <a:extLst>
              <a:ext uri="{FF2B5EF4-FFF2-40B4-BE49-F238E27FC236}">
                <a16:creationId xmlns:a16="http://schemas.microsoft.com/office/drawing/2014/main" id="{9356EFCA-F363-F2FB-8763-DCE986571B09}"/>
              </a:ext>
            </a:extLst>
          </p:cNvPr>
          <p:cNvSpPr/>
          <p:nvPr/>
        </p:nvSpPr>
        <p:spPr>
          <a:xfrm>
            <a:off x="9582787"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1" name="Rectangle 426">
            <a:extLst>
              <a:ext uri="{FF2B5EF4-FFF2-40B4-BE49-F238E27FC236}">
                <a16:creationId xmlns:a16="http://schemas.microsoft.com/office/drawing/2014/main" id="{6D952485-C839-ACF6-EDC9-18F868522E55}"/>
              </a:ext>
            </a:extLst>
          </p:cNvPr>
          <p:cNvSpPr/>
          <p:nvPr/>
        </p:nvSpPr>
        <p:spPr>
          <a:xfrm>
            <a:off x="9916742"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2" name="Rectangle 427">
            <a:extLst>
              <a:ext uri="{FF2B5EF4-FFF2-40B4-BE49-F238E27FC236}">
                <a16:creationId xmlns:a16="http://schemas.microsoft.com/office/drawing/2014/main" id="{CEBE5840-BE76-1038-86B2-6AC7220FE9D1}"/>
              </a:ext>
            </a:extLst>
          </p:cNvPr>
          <p:cNvSpPr/>
          <p:nvPr/>
        </p:nvSpPr>
        <p:spPr>
          <a:xfrm>
            <a:off x="10250697"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3" name="Rectangle 428">
            <a:extLst>
              <a:ext uri="{FF2B5EF4-FFF2-40B4-BE49-F238E27FC236}">
                <a16:creationId xmlns:a16="http://schemas.microsoft.com/office/drawing/2014/main" id="{FEAF3D2E-35A0-6A03-CBB0-CC94C7DD7550}"/>
              </a:ext>
            </a:extLst>
          </p:cNvPr>
          <p:cNvSpPr/>
          <p:nvPr/>
        </p:nvSpPr>
        <p:spPr>
          <a:xfrm>
            <a:off x="10584652"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4" name="Rectangle 429">
            <a:extLst>
              <a:ext uri="{FF2B5EF4-FFF2-40B4-BE49-F238E27FC236}">
                <a16:creationId xmlns:a16="http://schemas.microsoft.com/office/drawing/2014/main" id="{757759EB-8472-A396-AD7B-97C229286330}"/>
              </a:ext>
            </a:extLst>
          </p:cNvPr>
          <p:cNvSpPr/>
          <p:nvPr/>
        </p:nvSpPr>
        <p:spPr>
          <a:xfrm>
            <a:off x="10918607" y="1848994"/>
            <a:ext cx="333955" cy="99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5" name="Rectangle 430">
            <a:extLst>
              <a:ext uri="{FF2B5EF4-FFF2-40B4-BE49-F238E27FC236}">
                <a16:creationId xmlns:a16="http://schemas.microsoft.com/office/drawing/2014/main" id="{CBA7716D-9DD7-0A4C-FBCD-D138AC56B0F4}"/>
              </a:ext>
            </a:extLst>
          </p:cNvPr>
          <p:cNvSpPr/>
          <p:nvPr/>
        </p:nvSpPr>
        <p:spPr>
          <a:xfrm>
            <a:off x="9175284" y="1636639"/>
            <a:ext cx="2166730" cy="18089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GLASS</a:t>
            </a:r>
            <a:endParaRPr lang="it-IT" sz="1200" dirty="0">
              <a:solidFill>
                <a:schemeClr val="tx1"/>
              </a:solidFill>
            </a:endParaRPr>
          </a:p>
        </p:txBody>
      </p:sp>
      <p:sp>
        <p:nvSpPr>
          <p:cNvPr id="626" name="Rectangle 431">
            <a:extLst>
              <a:ext uri="{FF2B5EF4-FFF2-40B4-BE49-F238E27FC236}">
                <a16:creationId xmlns:a16="http://schemas.microsoft.com/office/drawing/2014/main" id="{D4C8C8BC-755B-89CD-A673-0B3CCAC0C934}"/>
              </a:ext>
            </a:extLst>
          </p:cNvPr>
          <p:cNvSpPr/>
          <p:nvPr/>
        </p:nvSpPr>
        <p:spPr>
          <a:xfrm>
            <a:off x="9175284" y="1440016"/>
            <a:ext cx="2166730" cy="180891"/>
          </a:xfrm>
          <a:prstGeom prst="rect">
            <a:avLst/>
          </a:prstGeom>
          <a:solidFill>
            <a:srgbClr val="9DC3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GS 20 SCINTILLATOR</a:t>
            </a:r>
            <a:endParaRPr lang="it-IT" sz="1200" dirty="0">
              <a:solidFill>
                <a:schemeClr val="tx1"/>
              </a:solidFill>
            </a:endParaRPr>
          </a:p>
        </p:txBody>
      </p:sp>
      <p:sp>
        <p:nvSpPr>
          <p:cNvPr id="627" name="Rectangle 432">
            <a:extLst>
              <a:ext uri="{FF2B5EF4-FFF2-40B4-BE49-F238E27FC236}">
                <a16:creationId xmlns:a16="http://schemas.microsoft.com/office/drawing/2014/main" id="{C6D550F4-BC57-2EEE-D4E1-E867DA003359}"/>
              </a:ext>
            </a:extLst>
          </p:cNvPr>
          <p:cNvSpPr/>
          <p:nvPr/>
        </p:nvSpPr>
        <p:spPr>
          <a:xfrm>
            <a:off x="8873949" y="1188873"/>
            <a:ext cx="374883" cy="1152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8" name="Rectangle 433">
            <a:extLst>
              <a:ext uri="{FF2B5EF4-FFF2-40B4-BE49-F238E27FC236}">
                <a16:creationId xmlns:a16="http://schemas.microsoft.com/office/drawing/2014/main" id="{446C8853-5956-C839-84A5-74934879BB98}"/>
              </a:ext>
            </a:extLst>
          </p:cNvPr>
          <p:cNvSpPr/>
          <p:nvPr/>
        </p:nvSpPr>
        <p:spPr>
          <a:xfrm>
            <a:off x="8873949" y="1304085"/>
            <a:ext cx="294198" cy="6446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9" name="Rectangle 434">
            <a:extLst>
              <a:ext uri="{FF2B5EF4-FFF2-40B4-BE49-F238E27FC236}">
                <a16:creationId xmlns:a16="http://schemas.microsoft.com/office/drawing/2014/main" id="{603FE6BA-4AB2-81C5-B53C-4537BAF71426}"/>
              </a:ext>
            </a:extLst>
          </p:cNvPr>
          <p:cNvSpPr/>
          <p:nvPr/>
        </p:nvSpPr>
        <p:spPr>
          <a:xfrm>
            <a:off x="8488310" y="1701896"/>
            <a:ext cx="676448" cy="24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0" name="Rectangle 435">
            <a:extLst>
              <a:ext uri="{FF2B5EF4-FFF2-40B4-BE49-F238E27FC236}">
                <a16:creationId xmlns:a16="http://schemas.microsoft.com/office/drawing/2014/main" id="{76911070-E053-CFAF-4BF4-AAAC6EB19B4E}"/>
              </a:ext>
            </a:extLst>
          </p:cNvPr>
          <p:cNvSpPr/>
          <p:nvPr/>
        </p:nvSpPr>
        <p:spPr>
          <a:xfrm>
            <a:off x="11350475" y="1723106"/>
            <a:ext cx="676448" cy="24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1" name="Rectangle 436">
            <a:extLst>
              <a:ext uri="{FF2B5EF4-FFF2-40B4-BE49-F238E27FC236}">
                <a16:creationId xmlns:a16="http://schemas.microsoft.com/office/drawing/2014/main" id="{3AD4AC49-3395-2270-932D-CB85561A1A19}"/>
              </a:ext>
            </a:extLst>
          </p:cNvPr>
          <p:cNvSpPr/>
          <p:nvPr/>
        </p:nvSpPr>
        <p:spPr>
          <a:xfrm>
            <a:off x="11354527" y="1311941"/>
            <a:ext cx="294198" cy="5728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2" name="Rectangle 437">
            <a:extLst>
              <a:ext uri="{FF2B5EF4-FFF2-40B4-BE49-F238E27FC236}">
                <a16:creationId xmlns:a16="http://schemas.microsoft.com/office/drawing/2014/main" id="{958F06ED-03E3-C876-72D4-BE83C2B74C79}"/>
              </a:ext>
            </a:extLst>
          </p:cNvPr>
          <p:cNvSpPr/>
          <p:nvPr/>
        </p:nvSpPr>
        <p:spPr>
          <a:xfrm>
            <a:off x="11252561" y="1191030"/>
            <a:ext cx="396163" cy="1130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3" name="TextBox 441">
            <a:extLst>
              <a:ext uri="{FF2B5EF4-FFF2-40B4-BE49-F238E27FC236}">
                <a16:creationId xmlns:a16="http://schemas.microsoft.com/office/drawing/2014/main" id="{9875E165-A217-1064-C915-DACFE462E75F}"/>
              </a:ext>
            </a:extLst>
          </p:cNvPr>
          <p:cNvSpPr txBox="1"/>
          <p:nvPr/>
        </p:nvSpPr>
        <p:spPr>
          <a:xfrm>
            <a:off x="8751277" y="834339"/>
            <a:ext cx="2998840" cy="338554"/>
          </a:xfrm>
          <a:prstGeom prst="rect">
            <a:avLst/>
          </a:prstGeom>
          <a:noFill/>
        </p:spPr>
        <p:txBody>
          <a:bodyPr wrap="square" rtlCol="0">
            <a:spAutoFit/>
          </a:bodyPr>
          <a:lstStyle/>
          <a:p>
            <a:pPr algn="ctr"/>
            <a:r>
              <a:rPr lang="en-US" sz="1600" dirty="0"/>
              <a:t>GS20 THICKNESS = 1mm</a:t>
            </a:r>
            <a:endParaRPr lang="it-IT" sz="1600" dirty="0"/>
          </a:p>
        </p:txBody>
      </p:sp>
      <p:pic>
        <p:nvPicPr>
          <p:cNvPr id="638" name="Picture 2">
            <a:extLst>
              <a:ext uri="{FF2B5EF4-FFF2-40B4-BE49-F238E27FC236}">
                <a16:creationId xmlns:a16="http://schemas.microsoft.com/office/drawing/2014/main" id="{439FA11F-F979-4428-2D57-B9D5D9D98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3378" r="10862" b="3393"/>
          <a:stretch/>
        </p:blipFill>
        <p:spPr bwMode="auto">
          <a:xfrm rot="16200000">
            <a:off x="9400245" y="2015386"/>
            <a:ext cx="2472433" cy="2876166"/>
          </a:xfrm>
          <a:prstGeom prst="rect">
            <a:avLst/>
          </a:prstGeom>
          <a:noFill/>
          <a:extLst>
            <a:ext uri="{909E8E84-426E-40DD-AFC4-6F175D3DCCD1}">
              <a14:hiddenFill xmlns:a14="http://schemas.microsoft.com/office/drawing/2010/main">
                <a:solidFill>
                  <a:srgbClr val="FFFFFF"/>
                </a:solidFill>
              </a14:hiddenFill>
            </a:ext>
          </a:extLst>
        </p:spPr>
      </p:pic>
      <p:sp>
        <p:nvSpPr>
          <p:cNvPr id="642" name="Freccia a destra 641">
            <a:extLst>
              <a:ext uri="{FF2B5EF4-FFF2-40B4-BE49-F238E27FC236}">
                <a16:creationId xmlns:a16="http://schemas.microsoft.com/office/drawing/2014/main" id="{109BED6D-6D8B-6E40-78AD-5BBFED147598}"/>
              </a:ext>
            </a:extLst>
          </p:cNvPr>
          <p:cNvSpPr/>
          <p:nvPr/>
        </p:nvSpPr>
        <p:spPr>
          <a:xfrm>
            <a:off x="5261726" y="2263971"/>
            <a:ext cx="571448" cy="28535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43" name="Freccia a destra 642">
            <a:extLst>
              <a:ext uri="{FF2B5EF4-FFF2-40B4-BE49-F238E27FC236}">
                <a16:creationId xmlns:a16="http://schemas.microsoft.com/office/drawing/2014/main" id="{77616D2A-CFB9-BD2F-E719-F404F6BDC7B1}"/>
              </a:ext>
            </a:extLst>
          </p:cNvPr>
          <p:cNvSpPr/>
          <p:nvPr/>
        </p:nvSpPr>
        <p:spPr>
          <a:xfrm>
            <a:off x="5261726" y="3412721"/>
            <a:ext cx="571447" cy="28535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44" name="Freccia a destra 643">
            <a:extLst>
              <a:ext uri="{FF2B5EF4-FFF2-40B4-BE49-F238E27FC236}">
                <a16:creationId xmlns:a16="http://schemas.microsoft.com/office/drawing/2014/main" id="{B9351291-91BF-AD1F-E96D-62084B4DB7B9}"/>
              </a:ext>
            </a:extLst>
          </p:cNvPr>
          <p:cNvSpPr/>
          <p:nvPr/>
        </p:nvSpPr>
        <p:spPr>
          <a:xfrm>
            <a:off x="5261726" y="4555827"/>
            <a:ext cx="571447" cy="28535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645" name="Picture 4" descr="Text&#10;&#10;Description automatically generated">
            <a:extLst>
              <a:ext uri="{FF2B5EF4-FFF2-40B4-BE49-F238E27FC236}">
                <a16:creationId xmlns:a16="http://schemas.microsoft.com/office/drawing/2014/main" id="{55EC2E59-6F86-96C0-C3A3-D6D8FF02ADF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422" t="35162" r="8598" b="35043"/>
          <a:stretch/>
        </p:blipFill>
        <p:spPr bwMode="auto">
          <a:xfrm>
            <a:off x="6942724" y="5103920"/>
            <a:ext cx="3769706" cy="1353599"/>
          </a:xfrm>
          <a:prstGeom prst="rect">
            <a:avLst/>
          </a:prstGeom>
          <a:noFill/>
          <a:ln>
            <a:noFill/>
          </a:ln>
          <a:extLst>
            <a:ext uri="{53640926-AAD7-44D8-BBD7-CCE9431645EC}">
              <a14:shadowObscured xmlns:a14="http://schemas.microsoft.com/office/drawing/2010/main"/>
            </a:ext>
          </a:extLst>
        </p:spPr>
      </p:pic>
      <p:sp>
        <p:nvSpPr>
          <p:cNvPr id="649" name="Freccia curva 648">
            <a:extLst>
              <a:ext uri="{FF2B5EF4-FFF2-40B4-BE49-F238E27FC236}">
                <a16:creationId xmlns:a16="http://schemas.microsoft.com/office/drawing/2014/main" id="{5EECE2DA-EFA9-682B-6257-373D1D8EF2A8}"/>
              </a:ext>
            </a:extLst>
          </p:cNvPr>
          <p:cNvSpPr/>
          <p:nvPr/>
        </p:nvSpPr>
        <p:spPr>
          <a:xfrm rot="5400000">
            <a:off x="7194928" y="3581902"/>
            <a:ext cx="1919746" cy="1225714"/>
          </a:xfrm>
          <a:prstGeom prst="bentArrow">
            <a:avLst>
              <a:gd name="adj1" fmla="val 7193"/>
              <a:gd name="adj2" fmla="val 11718"/>
              <a:gd name="adj3" fmla="val 20450"/>
              <a:gd name="adj4" fmla="val 4375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50" name="Freccia curva 649">
            <a:extLst>
              <a:ext uri="{FF2B5EF4-FFF2-40B4-BE49-F238E27FC236}">
                <a16:creationId xmlns:a16="http://schemas.microsoft.com/office/drawing/2014/main" id="{E9A50C43-90AA-85D4-6BB4-716C417D57D6}"/>
              </a:ext>
            </a:extLst>
          </p:cNvPr>
          <p:cNvSpPr/>
          <p:nvPr/>
        </p:nvSpPr>
        <p:spPr>
          <a:xfrm rot="5400000">
            <a:off x="7607901" y="4318620"/>
            <a:ext cx="760530" cy="911493"/>
          </a:xfrm>
          <a:prstGeom prst="bentArrow">
            <a:avLst>
              <a:gd name="adj1" fmla="val 10564"/>
              <a:gd name="adj2" fmla="val 17164"/>
              <a:gd name="adj3" fmla="val 33421"/>
              <a:gd name="adj4" fmla="val 427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51" name="TextBox 402">
            <a:extLst>
              <a:ext uri="{FF2B5EF4-FFF2-40B4-BE49-F238E27FC236}">
                <a16:creationId xmlns:a16="http://schemas.microsoft.com/office/drawing/2014/main" id="{3470F2C3-917F-1B00-F741-303B6531AB6F}"/>
              </a:ext>
            </a:extLst>
          </p:cNvPr>
          <p:cNvSpPr txBox="1"/>
          <p:nvPr/>
        </p:nvSpPr>
        <p:spPr>
          <a:xfrm>
            <a:off x="6091412" y="1401878"/>
            <a:ext cx="1620957" cy="338554"/>
          </a:xfrm>
          <a:prstGeom prst="rect">
            <a:avLst/>
          </a:prstGeom>
          <a:noFill/>
        </p:spPr>
        <p:txBody>
          <a:bodyPr wrap="none" rtlCol="0">
            <a:spAutoFit/>
          </a:bodyPr>
          <a:lstStyle/>
          <a:p>
            <a:r>
              <a:rPr lang="en-US" sz="1600" b="1" dirty="0"/>
              <a:t>DT5202 (64 </a:t>
            </a:r>
            <a:r>
              <a:rPr lang="en-US" sz="1600" b="1" dirty="0" err="1"/>
              <a:t>ch</a:t>
            </a:r>
            <a:r>
              <a:rPr lang="en-US" sz="1600" b="1" dirty="0"/>
              <a:t>)</a:t>
            </a:r>
            <a:endParaRPr lang="it-IT" sz="1600" b="1" dirty="0"/>
          </a:p>
        </p:txBody>
      </p:sp>
      <p:sp>
        <p:nvSpPr>
          <p:cNvPr id="652" name="TextBox 402">
            <a:extLst>
              <a:ext uri="{FF2B5EF4-FFF2-40B4-BE49-F238E27FC236}">
                <a16:creationId xmlns:a16="http://schemas.microsoft.com/office/drawing/2014/main" id="{1267D2D0-DA9B-37DE-4302-1543FE8B0949}"/>
              </a:ext>
            </a:extLst>
          </p:cNvPr>
          <p:cNvSpPr txBox="1"/>
          <p:nvPr/>
        </p:nvSpPr>
        <p:spPr>
          <a:xfrm>
            <a:off x="9085669" y="4888298"/>
            <a:ext cx="912429" cy="338554"/>
          </a:xfrm>
          <a:prstGeom prst="rect">
            <a:avLst/>
          </a:prstGeom>
          <a:noFill/>
        </p:spPr>
        <p:txBody>
          <a:bodyPr wrap="none" rtlCol="0">
            <a:spAutoFit/>
          </a:bodyPr>
          <a:lstStyle/>
          <a:p>
            <a:r>
              <a:rPr lang="en-US" sz="1600" b="1" dirty="0"/>
              <a:t>DT5215</a:t>
            </a:r>
            <a:endParaRPr lang="it-IT" sz="1600" b="1" dirty="0"/>
          </a:p>
        </p:txBody>
      </p:sp>
      <p:pic>
        <p:nvPicPr>
          <p:cNvPr id="654" name="Immagine 653">
            <a:extLst>
              <a:ext uri="{FF2B5EF4-FFF2-40B4-BE49-F238E27FC236}">
                <a16:creationId xmlns:a16="http://schemas.microsoft.com/office/drawing/2014/main" id="{62AFAC6B-7DC7-1C7E-D10A-2D552DF19527}"/>
              </a:ext>
            </a:extLst>
          </p:cNvPr>
          <p:cNvPicPr>
            <a:picLocks noChangeAspect="1"/>
          </p:cNvPicPr>
          <p:nvPr/>
        </p:nvPicPr>
        <p:blipFill rotWithShape="1">
          <a:blip r:embed="rId5">
            <a:clrChange>
              <a:clrFrom>
                <a:srgbClr val="FFFFFF"/>
              </a:clrFrom>
              <a:clrTo>
                <a:srgbClr val="FFFFFF">
                  <a:alpha val="0"/>
                </a:srgbClr>
              </a:clrTo>
            </a:clrChange>
          </a:blip>
          <a:srcRect l="4481" t="9518"/>
          <a:stretch/>
        </p:blipFill>
        <p:spPr>
          <a:xfrm>
            <a:off x="5903427" y="1748580"/>
            <a:ext cx="1663830" cy="1066352"/>
          </a:xfrm>
          <a:prstGeom prst="rect">
            <a:avLst/>
          </a:prstGeom>
        </p:spPr>
      </p:pic>
      <p:pic>
        <p:nvPicPr>
          <p:cNvPr id="655" name="Immagine 654">
            <a:extLst>
              <a:ext uri="{FF2B5EF4-FFF2-40B4-BE49-F238E27FC236}">
                <a16:creationId xmlns:a16="http://schemas.microsoft.com/office/drawing/2014/main" id="{F1F05687-AA43-66C8-4B4E-9BE0F00B0227}"/>
              </a:ext>
            </a:extLst>
          </p:cNvPr>
          <p:cNvPicPr>
            <a:picLocks noChangeAspect="1"/>
          </p:cNvPicPr>
          <p:nvPr/>
        </p:nvPicPr>
        <p:blipFill rotWithShape="1">
          <a:blip r:embed="rId5">
            <a:clrChange>
              <a:clrFrom>
                <a:srgbClr val="FFFFFF"/>
              </a:clrFrom>
              <a:clrTo>
                <a:srgbClr val="FFFFFF">
                  <a:alpha val="0"/>
                </a:srgbClr>
              </a:clrTo>
            </a:clrChange>
          </a:blip>
          <a:srcRect l="4481" t="9518"/>
          <a:stretch/>
        </p:blipFill>
        <p:spPr>
          <a:xfrm>
            <a:off x="5903427" y="2945536"/>
            <a:ext cx="1663830" cy="1066352"/>
          </a:xfrm>
          <a:prstGeom prst="rect">
            <a:avLst/>
          </a:prstGeom>
        </p:spPr>
      </p:pic>
      <p:pic>
        <p:nvPicPr>
          <p:cNvPr id="656" name="Immagine 655">
            <a:extLst>
              <a:ext uri="{FF2B5EF4-FFF2-40B4-BE49-F238E27FC236}">
                <a16:creationId xmlns:a16="http://schemas.microsoft.com/office/drawing/2014/main" id="{838B915A-D3DD-11F8-A5BC-ED699C7857D1}"/>
              </a:ext>
            </a:extLst>
          </p:cNvPr>
          <p:cNvPicPr>
            <a:picLocks noChangeAspect="1"/>
          </p:cNvPicPr>
          <p:nvPr/>
        </p:nvPicPr>
        <p:blipFill rotWithShape="1">
          <a:blip r:embed="rId5">
            <a:clrChange>
              <a:clrFrom>
                <a:srgbClr val="FFFFFF"/>
              </a:clrFrom>
              <a:clrTo>
                <a:srgbClr val="FFFFFF">
                  <a:alpha val="0"/>
                </a:srgbClr>
              </a:clrTo>
            </a:clrChange>
          </a:blip>
          <a:srcRect l="4481" t="9518"/>
          <a:stretch/>
        </p:blipFill>
        <p:spPr>
          <a:xfrm>
            <a:off x="5903427" y="4088280"/>
            <a:ext cx="1663830" cy="1066352"/>
          </a:xfrm>
          <a:prstGeom prst="rect">
            <a:avLst/>
          </a:prstGeom>
        </p:spPr>
      </p:pic>
      <p:sp>
        <p:nvSpPr>
          <p:cNvPr id="648" name="Freccia curva 647">
            <a:extLst>
              <a:ext uri="{FF2B5EF4-FFF2-40B4-BE49-F238E27FC236}">
                <a16:creationId xmlns:a16="http://schemas.microsoft.com/office/drawing/2014/main" id="{23632783-1020-72B8-0D35-CAD2C911EF8B}"/>
              </a:ext>
            </a:extLst>
          </p:cNvPr>
          <p:cNvSpPr/>
          <p:nvPr/>
        </p:nvSpPr>
        <p:spPr>
          <a:xfrm rot="5400000">
            <a:off x="6780928" y="2849894"/>
            <a:ext cx="3091070" cy="1518412"/>
          </a:xfrm>
          <a:prstGeom prst="bentArrow">
            <a:avLst>
              <a:gd name="adj1" fmla="val 5897"/>
              <a:gd name="adj2" fmla="val 9068"/>
              <a:gd name="adj3" fmla="val 16398"/>
              <a:gd name="adj4" fmla="val 4375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04304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36</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rmAutofit fontScale="90000"/>
          </a:bodyPr>
          <a:lstStyle/>
          <a:p>
            <a:r>
              <a:rPr lang="en-US" sz="4800" dirty="0" err="1"/>
              <a:t>picoTech</a:t>
            </a:r>
            <a:r>
              <a:rPr lang="en-US" sz="4800" dirty="0"/>
              <a:t> </a:t>
            </a:r>
            <a:r>
              <a:rPr lang="en-US" sz="4800" dirty="0" err="1"/>
              <a:t>ProVision</a:t>
            </a:r>
            <a:r>
              <a:rPr lang="en-US" sz="4800" dirty="0"/>
              <a:t> PET scanner (cont.)</a:t>
            </a:r>
          </a:p>
        </p:txBody>
      </p:sp>
      <p:pic>
        <p:nvPicPr>
          <p:cNvPr id="2" name="module.pdf" descr="module.pdf">
            <a:extLst>
              <a:ext uri="{FF2B5EF4-FFF2-40B4-BE49-F238E27FC236}">
                <a16:creationId xmlns:a16="http://schemas.microsoft.com/office/drawing/2014/main" id="{1CD1D969-C4B9-2024-2488-8B425E44D5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09195" y="888322"/>
            <a:ext cx="5133239" cy="5496393"/>
          </a:xfrm>
          <a:prstGeom prst="rect">
            <a:avLst/>
          </a:prstGeom>
          <a:ln w="12700">
            <a:miter lim="400000"/>
          </a:ln>
        </p:spPr>
      </p:pic>
      <p:sp>
        <p:nvSpPr>
          <p:cNvPr id="4" name="Pico2023                            8 channel differential amplifier-discriminator with amplitude encoded into pulse width">
            <a:extLst>
              <a:ext uri="{FF2B5EF4-FFF2-40B4-BE49-F238E27FC236}">
                <a16:creationId xmlns:a16="http://schemas.microsoft.com/office/drawing/2014/main" id="{651E2B77-6CBB-8610-C748-BBC703CD946E}"/>
              </a:ext>
            </a:extLst>
          </p:cNvPr>
          <p:cNvSpPr txBox="1"/>
          <p:nvPr/>
        </p:nvSpPr>
        <p:spPr>
          <a:xfrm>
            <a:off x="763732" y="2333575"/>
            <a:ext cx="3489609" cy="1918795"/>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defTabSz="584200">
              <a:lnSpc>
                <a:spcPct val="100000"/>
              </a:lnSpc>
              <a:spcBef>
                <a:spcPts val="0"/>
              </a:spcBef>
              <a:defRPr sz="2200">
                <a:latin typeface="Helvetica Neue Medium"/>
                <a:ea typeface="Helvetica Neue Medium"/>
                <a:cs typeface="Helvetica Neue Medium"/>
                <a:sym typeface="Helvetica Neue Medium"/>
              </a:defRPr>
            </a:lvl1pPr>
          </a:lstStyle>
          <a:p>
            <a:r>
              <a:rPr sz="2400" b="1" dirty="0"/>
              <a:t>Pico2023</a:t>
            </a:r>
            <a:r>
              <a:rPr lang="en-US" sz="2400" b="1" dirty="0"/>
              <a:t>:</a:t>
            </a:r>
            <a:r>
              <a:rPr sz="2400" dirty="0"/>
              <a:t>                            8 channel differential amplifier-discriminator with amplitude encoded into pulse width</a:t>
            </a:r>
          </a:p>
        </p:txBody>
      </p:sp>
      <p:pic>
        <p:nvPicPr>
          <p:cNvPr id="6" name="Immagine 5">
            <a:extLst>
              <a:ext uri="{FF2B5EF4-FFF2-40B4-BE49-F238E27FC236}">
                <a16:creationId xmlns:a16="http://schemas.microsoft.com/office/drawing/2014/main" id="{300182D2-615A-40F7-10C3-B2D44FF1CF63}"/>
              </a:ext>
            </a:extLst>
          </p:cNvPr>
          <p:cNvPicPr>
            <a:picLocks noChangeAspect="1"/>
          </p:cNvPicPr>
          <p:nvPr/>
        </p:nvPicPr>
        <p:blipFill>
          <a:blip r:embed="rId4"/>
          <a:stretch>
            <a:fillRect/>
          </a:stretch>
        </p:blipFill>
        <p:spPr>
          <a:xfrm>
            <a:off x="11109761" y="99868"/>
            <a:ext cx="792871" cy="788454"/>
          </a:xfrm>
          <a:prstGeom prst="rect">
            <a:avLst/>
          </a:prstGeom>
        </p:spPr>
      </p:pic>
    </p:spTree>
    <p:extLst>
      <p:ext uri="{BB962C8B-B14F-4D97-AF65-F5344CB8AC3E}">
        <p14:creationId xmlns:p14="http://schemas.microsoft.com/office/powerpoint/2010/main" val="2533841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ttangolo 135">
            <a:extLst>
              <a:ext uri="{FF2B5EF4-FFF2-40B4-BE49-F238E27FC236}">
                <a16:creationId xmlns:a16="http://schemas.microsoft.com/office/drawing/2014/main" id="{BF1AC082-794D-F95A-AB24-A954F0C6CB3F}"/>
              </a:ext>
            </a:extLst>
          </p:cNvPr>
          <p:cNvSpPr/>
          <p:nvPr/>
        </p:nvSpPr>
        <p:spPr>
          <a:xfrm>
            <a:off x="223740" y="1812810"/>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35" name="Rettangolo 134">
            <a:extLst>
              <a:ext uri="{FF2B5EF4-FFF2-40B4-BE49-F238E27FC236}">
                <a16:creationId xmlns:a16="http://schemas.microsoft.com/office/drawing/2014/main" id="{8B91C671-90F1-2720-A12A-2E129C6C467E}"/>
              </a:ext>
            </a:extLst>
          </p:cNvPr>
          <p:cNvSpPr/>
          <p:nvPr/>
        </p:nvSpPr>
        <p:spPr>
          <a:xfrm>
            <a:off x="300773" y="1958614"/>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cxnSp>
        <p:nvCxnSpPr>
          <p:cNvPr id="130" name="Connettore 1 121">
            <a:extLst>
              <a:ext uri="{FF2B5EF4-FFF2-40B4-BE49-F238E27FC236}">
                <a16:creationId xmlns:a16="http://schemas.microsoft.com/office/drawing/2014/main" id="{692B7B27-C8F0-A78D-1D8F-F9DB87FE698E}"/>
              </a:ext>
            </a:extLst>
          </p:cNvPr>
          <p:cNvCxnSpPr>
            <a:cxnSpLocks/>
          </p:cNvCxnSpPr>
          <p:nvPr/>
        </p:nvCxnSpPr>
        <p:spPr bwMode="auto">
          <a:xfrm flipH="1">
            <a:off x="7086553" y="3694085"/>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1" name="Connettore 1 121">
            <a:extLst>
              <a:ext uri="{FF2B5EF4-FFF2-40B4-BE49-F238E27FC236}">
                <a16:creationId xmlns:a16="http://schemas.microsoft.com/office/drawing/2014/main" id="{FB4D2638-3DCA-F111-9B83-3C21E4C807FB}"/>
              </a:ext>
            </a:extLst>
          </p:cNvPr>
          <p:cNvCxnSpPr>
            <a:cxnSpLocks/>
          </p:cNvCxnSpPr>
          <p:nvPr/>
        </p:nvCxnSpPr>
        <p:spPr bwMode="auto">
          <a:xfrm flipH="1">
            <a:off x="7086553" y="3781370"/>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2" name="Connettore 1 121">
            <a:extLst>
              <a:ext uri="{FF2B5EF4-FFF2-40B4-BE49-F238E27FC236}">
                <a16:creationId xmlns:a16="http://schemas.microsoft.com/office/drawing/2014/main" id="{9334826A-91FC-991F-1FFC-3EC35741D5A2}"/>
              </a:ext>
            </a:extLst>
          </p:cNvPr>
          <p:cNvCxnSpPr>
            <a:cxnSpLocks/>
          </p:cNvCxnSpPr>
          <p:nvPr/>
        </p:nvCxnSpPr>
        <p:spPr bwMode="auto">
          <a:xfrm flipH="1">
            <a:off x="7086553" y="3861582"/>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3" name="Connettore 1 121">
            <a:extLst>
              <a:ext uri="{FF2B5EF4-FFF2-40B4-BE49-F238E27FC236}">
                <a16:creationId xmlns:a16="http://schemas.microsoft.com/office/drawing/2014/main" id="{6A932838-DE58-3EBC-1B97-2044B08E690D}"/>
              </a:ext>
            </a:extLst>
          </p:cNvPr>
          <p:cNvCxnSpPr>
            <a:cxnSpLocks/>
          </p:cNvCxnSpPr>
          <p:nvPr/>
        </p:nvCxnSpPr>
        <p:spPr bwMode="auto">
          <a:xfrm flipH="1">
            <a:off x="7086553" y="3945720"/>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sp>
        <p:nvSpPr>
          <p:cNvPr id="81" name="Rettangolo 80">
            <a:extLst>
              <a:ext uri="{FF2B5EF4-FFF2-40B4-BE49-F238E27FC236}">
                <a16:creationId xmlns:a16="http://schemas.microsoft.com/office/drawing/2014/main" id="{BBE19C24-596F-12A9-4BDC-3425DF431AC0}"/>
              </a:ext>
            </a:extLst>
          </p:cNvPr>
          <p:cNvSpPr/>
          <p:nvPr/>
        </p:nvSpPr>
        <p:spPr>
          <a:xfrm>
            <a:off x="393700" y="2108976"/>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AED0A145-46AD-48B1-92A3-9AC306EC75CD}"/>
              </a:ext>
            </a:extLst>
          </p:cNvPr>
          <p:cNvSpPr>
            <a:spLocks noGrp="1"/>
          </p:cNvSpPr>
          <p:nvPr>
            <p:ph type="title"/>
          </p:nvPr>
        </p:nvSpPr>
        <p:spPr/>
        <p:txBody>
          <a:bodyPr/>
          <a:lstStyle/>
          <a:p>
            <a:r>
              <a:rPr lang="en-GB" dirty="0"/>
              <a:t>FERS-5200: generic block diagram</a:t>
            </a:r>
          </a:p>
        </p:txBody>
      </p:sp>
      <p:sp>
        <p:nvSpPr>
          <p:cNvPr id="109" name="Footer Placeholder 2">
            <a:extLst>
              <a:ext uri="{FF2B5EF4-FFF2-40B4-BE49-F238E27FC236}">
                <a16:creationId xmlns:a16="http://schemas.microsoft.com/office/drawing/2014/main" id="{E4537191-5C91-4FC8-82FB-3A51CFAFEDDC}"/>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110" name="Slide Number Placeholder 4">
            <a:extLst>
              <a:ext uri="{FF2B5EF4-FFF2-40B4-BE49-F238E27FC236}">
                <a16:creationId xmlns:a16="http://schemas.microsoft.com/office/drawing/2014/main" id="{354A83FA-7381-43FF-9333-636EE3BFDE81}"/>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37</a:t>
            </a:fld>
            <a:endParaRPr lang="en-US" sz="1050"/>
          </a:p>
        </p:txBody>
      </p:sp>
      <p:sp>
        <p:nvSpPr>
          <p:cNvPr id="14" name="Rettangolo 117">
            <a:extLst>
              <a:ext uri="{FF2B5EF4-FFF2-40B4-BE49-F238E27FC236}">
                <a16:creationId xmlns:a16="http://schemas.microsoft.com/office/drawing/2014/main" id="{B0345332-5BA3-8FFC-74FE-083CC5B22371}"/>
              </a:ext>
            </a:extLst>
          </p:cNvPr>
          <p:cNvSpPr/>
          <p:nvPr/>
        </p:nvSpPr>
        <p:spPr bwMode="auto">
          <a:xfrm>
            <a:off x="3272476" y="2554297"/>
            <a:ext cx="609203" cy="407158"/>
          </a:xfrm>
          <a:prstGeom prst="rect">
            <a:avLst/>
          </a:prstGeom>
          <a:solidFill>
            <a:srgbClr val="1F497D">
              <a:lumMod val="60000"/>
              <a:lumOff val="40000"/>
            </a:srgbClr>
          </a:solidFill>
          <a:ln w="19050"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ADC</a:t>
            </a:r>
          </a:p>
        </p:txBody>
      </p:sp>
      <p:sp>
        <p:nvSpPr>
          <p:cNvPr id="66" name="Rettangolo 159">
            <a:extLst>
              <a:ext uri="{FF2B5EF4-FFF2-40B4-BE49-F238E27FC236}">
                <a16:creationId xmlns:a16="http://schemas.microsoft.com/office/drawing/2014/main" id="{C2D038B7-8871-6ED2-DD57-DF2D2DA6D4E9}"/>
              </a:ext>
            </a:extLst>
          </p:cNvPr>
          <p:cNvSpPr/>
          <p:nvPr/>
        </p:nvSpPr>
        <p:spPr bwMode="auto">
          <a:xfrm>
            <a:off x="1788072" y="2535412"/>
            <a:ext cx="1146304" cy="1359983"/>
          </a:xfrm>
          <a:prstGeom prst="rect">
            <a:avLst/>
          </a:prstGeom>
          <a:solidFill>
            <a:srgbClr val="92D050"/>
          </a:solidFill>
          <a:ln w="19050"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r>
              <a:rPr lang="it-IT" sz="1600" b="1" kern="0" dirty="0">
                <a:solidFill>
                  <a:srgbClr val="000000"/>
                </a:solidFill>
                <a:latin typeface="Comic Sans MS" pitchFamily="66" charset="0"/>
              </a:rPr>
              <a:t>ASIC:</a:t>
            </a:r>
          </a:p>
          <a:p>
            <a:pPr algn="ctr" fontAlgn="base">
              <a:lnSpc>
                <a:spcPct val="80000"/>
              </a:lnSpc>
              <a:spcBef>
                <a:spcPts val="1200"/>
              </a:spcBef>
              <a:spcAft>
                <a:spcPct val="0"/>
              </a:spcAft>
            </a:pPr>
            <a:r>
              <a:rPr lang="it-IT" sz="1400" kern="0" dirty="0">
                <a:solidFill>
                  <a:srgbClr val="000000"/>
                </a:solidFill>
                <a:latin typeface="Comic Sans MS" pitchFamily="66" charset="0"/>
              </a:rPr>
              <a:t>PREAMP</a:t>
            </a:r>
          </a:p>
          <a:p>
            <a:pPr algn="ctr" fontAlgn="base">
              <a:lnSpc>
                <a:spcPct val="80000"/>
              </a:lnSpc>
              <a:spcBef>
                <a:spcPct val="20000"/>
              </a:spcBef>
              <a:spcAft>
                <a:spcPct val="0"/>
              </a:spcAft>
            </a:pPr>
            <a:r>
              <a:rPr lang="it-IT" sz="1400" kern="0" dirty="0">
                <a:solidFill>
                  <a:srgbClr val="000000"/>
                </a:solidFill>
                <a:latin typeface="Comic Sans MS" pitchFamily="66" charset="0"/>
              </a:rPr>
              <a:t>SHAPER</a:t>
            </a:r>
          </a:p>
          <a:p>
            <a:pPr algn="ctr" fontAlgn="base">
              <a:lnSpc>
                <a:spcPct val="80000"/>
              </a:lnSpc>
              <a:spcBef>
                <a:spcPct val="20000"/>
              </a:spcBef>
              <a:spcAft>
                <a:spcPct val="0"/>
              </a:spcAft>
            </a:pPr>
            <a:r>
              <a:rPr lang="it-IT" sz="1400" kern="0" dirty="0">
                <a:solidFill>
                  <a:srgbClr val="000000"/>
                </a:solidFill>
                <a:latin typeface="Comic Sans MS" pitchFamily="66" charset="0"/>
              </a:rPr>
              <a:t>DISCRIM</a:t>
            </a:r>
          </a:p>
        </p:txBody>
      </p:sp>
      <p:sp>
        <p:nvSpPr>
          <p:cNvPr id="28" name="CasellaDiTesto 47">
            <a:extLst>
              <a:ext uri="{FF2B5EF4-FFF2-40B4-BE49-F238E27FC236}">
                <a16:creationId xmlns:a16="http://schemas.microsoft.com/office/drawing/2014/main" id="{3BBF1535-93EB-0787-94D3-06135886CC08}"/>
              </a:ext>
            </a:extLst>
          </p:cNvPr>
          <p:cNvSpPr txBox="1">
            <a:spLocks noChangeArrowheads="1"/>
          </p:cNvSpPr>
          <p:nvPr/>
        </p:nvSpPr>
        <p:spPr bwMode="auto">
          <a:xfrm>
            <a:off x="3176116" y="3056040"/>
            <a:ext cx="976138"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TRIGGERS</a:t>
            </a:r>
          </a:p>
        </p:txBody>
      </p:sp>
      <p:sp>
        <p:nvSpPr>
          <p:cNvPr id="31" name="Rettangolo 159">
            <a:extLst>
              <a:ext uri="{FF2B5EF4-FFF2-40B4-BE49-F238E27FC236}">
                <a16:creationId xmlns:a16="http://schemas.microsoft.com/office/drawing/2014/main" id="{D83C883E-2C9F-4572-2838-B112ADA26384}"/>
              </a:ext>
            </a:extLst>
          </p:cNvPr>
          <p:cNvSpPr/>
          <p:nvPr/>
        </p:nvSpPr>
        <p:spPr bwMode="auto">
          <a:xfrm>
            <a:off x="4245181" y="2539319"/>
            <a:ext cx="836615" cy="1356076"/>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ACQ</a:t>
            </a:r>
          </a:p>
          <a:p>
            <a:pPr algn="ctr" fontAlgn="base">
              <a:lnSpc>
                <a:spcPct val="80000"/>
              </a:lnSpc>
              <a:spcBef>
                <a:spcPct val="20000"/>
              </a:spcBef>
              <a:spcAft>
                <a:spcPct val="0"/>
              </a:spcAft>
              <a:defRPr/>
            </a:pPr>
            <a:r>
              <a:rPr lang="en-US" sz="1400" b="1" kern="0" dirty="0">
                <a:solidFill>
                  <a:srgbClr val="000000"/>
                </a:solidFill>
                <a:latin typeface="Comic Sans MS" pitchFamily="66" charset="0"/>
              </a:rPr>
              <a:t>LOGIC</a:t>
            </a:r>
            <a:endParaRPr lang="it-IT" sz="1400" b="1" kern="0" dirty="0">
              <a:solidFill>
                <a:srgbClr val="000000"/>
              </a:solidFill>
              <a:latin typeface="Comic Sans MS" pitchFamily="66" charset="0"/>
            </a:endParaRPr>
          </a:p>
        </p:txBody>
      </p:sp>
      <p:pic>
        <p:nvPicPr>
          <p:cNvPr id="45" name="Immagine 35" descr="Immagine che contiene testo, computer, elettronico, nero&#10;&#10;Descrizione generata automaticamente">
            <a:extLst>
              <a:ext uri="{FF2B5EF4-FFF2-40B4-BE49-F238E27FC236}">
                <a16:creationId xmlns:a16="http://schemas.microsoft.com/office/drawing/2014/main" id="{FFCD48C8-7F62-3CBC-288A-BC9AB60A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877" y="3158709"/>
            <a:ext cx="1435315" cy="1273412"/>
          </a:xfrm>
          <a:prstGeom prst="rect">
            <a:avLst/>
          </a:prstGeom>
        </p:spPr>
      </p:pic>
      <p:pic>
        <p:nvPicPr>
          <p:cNvPr id="3" name="Immagine 7" descr="Immagine che contiene oggetto da esterni&#10;&#10;Descrizione generata automaticamente">
            <a:extLst>
              <a:ext uri="{FF2B5EF4-FFF2-40B4-BE49-F238E27FC236}">
                <a16:creationId xmlns:a16="http://schemas.microsoft.com/office/drawing/2014/main" id="{B4A1A7C8-7FCD-5110-DF3A-1ACCFF36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67" y="2837182"/>
            <a:ext cx="1146304" cy="820133"/>
          </a:xfrm>
          <a:prstGeom prst="rect">
            <a:avLst/>
          </a:prstGeom>
        </p:spPr>
      </p:pic>
      <p:sp>
        <p:nvSpPr>
          <p:cNvPr id="5" name="Rettangolo 159">
            <a:extLst>
              <a:ext uri="{FF2B5EF4-FFF2-40B4-BE49-F238E27FC236}">
                <a16:creationId xmlns:a16="http://schemas.microsoft.com/office/drawing/2014/main" id="{25E13EDD-DB7C-A610-CE13-8FDDD1106115}"/>
              </a:ext>
            </a:extLst>
          </p:cNvPr>
          <p:cNvSpPr/>
          <p:nvPr/>
        </p:nvSpPr>
        <p:spPr bwMode="auto">
          <a:xfrm>
            <a:off x="6030767" y="2539319"/>
            <a:ext cx="1225331" cy="1356076"/>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READOUT</a:t>
            </a:r>
          </a:p>
          <a:p>
            <a:pPr algn="ctr" fontAlgn="base">
              <a:lnSpc>
                <a:spcPct val="80000"/>
              </a:lnSpc>
              <a:spcBef>
                <a:spcPct val="20000"/>
              </a:spcBef>
              <a:spcAft>
                <a:spcPct val="0"/>
              </a:spcAft>
              <a:defRPr/>
            </a:pPr>
            <a:r>
              <a:rPr lang="en-US" sz="1400" b="1" kern="0" dirty="0">
                <a:solidFill>
                  <a:srgbClr val="000000"/>
                </a:solidFill>
                <a:latin typeface="Comic Sans MS" pitchFamily="66" charset="0"/>
              </a:rPr>
              <a:t>INTERF</a:t>
            </a:r>
            <a:endParaRPr lang="it-IT" sz="1400" b="1" kern="0" dirty="0">
              <a:solidFill>
                <a:srgbClr val="000000"/>
              </a:solidFill>
              <a:latin typeface="Comic Sans MS" pitchFamily="66" charset="0"/>
            </a:endParaRPr>
          </a:p>
        </p:txBody>
      </p:sp>
      <p:cxnSp>
        <p:nvCxnSpPr>
          <p:cNvPr id="12" name="Connettore 1 121">
            <a:extLst>
              <a:ext uri="{FF2B5EF4-FFF2-40B4-BE49-F238E27FC236}">
                <a16:creationId xmlns:a16="http://schemas.microsoft.com/office/drawing/2014/main" id="{FE1BBE73-1000-361A-01BB-086DE274D610}"/>
              </a:ext>
            </a:extLst>
          </p:cNvPr>
          <p:cNvCxnSpPr>
            <a:cxnSpLocks/>
            <a:endCxn id="14" idx="1"/>
          </p:cNvCxnSpPr>
          <p:nvPr/>
        </p:nvCxnSpPr>
        <p:spPr bwMode="auto">
          <a:xfrm>
            <a:off x="2934376" y="2754578"/>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5" name="Connettore 1 121">
            <a:extLst>
              <a:ext uri="{FF2B5EF4-FFF2-40B4-BE49-F238E27FC236}">
                <a16:creationId xmlns:a16="http://schemas.microsoft.com/office/drawing/2014/main" id="{8F998212-BE12-E3A9-BA10-F957735C9A69}"/>
              </a:ext>
            </a:extLst>
          </p:cNvPr>
          <p:cNvCxnSpPr>
            <a:cxnSpLocks/>
          </p:cNvCxnSpPr>
          <p:nvPr/>
        </p:nvCxnSpPr>
        <p:spPr bwMode="auto">
          <a:xfrm>
            <a:off x="1444048" y="3211814"/>
            <a:ext cx="28698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8" name="Rettangolo 117">
            <a:extLst>
              <a:ext uri="{FF2B5EF4-FFF2-40B4-BE49-F238E27FC236}">
                <a16:creationId xmlns:a16="http://schemas.microsoft.com/office/drawing/2014/main" id="{173D7B82-24F7-62C2-C0A6-DCF86A80825C}"/>
              </a:ext>
            </a:extLst>
          </p:cNvPr>
          <p:cNvSpPr/>
          <p:nvPr/>
        </p:nvSpPr>
        <p:spPr bwMode="auto">
          <a:xfrm>
            <a:off x="2664333" y="4656937"/>
            <a:ext cx="864902" cy="558597"/>
          </a:xfrm>
          <a:prstGeom prst="rect">
            <a:avLst/>
          </a:prstGeom>
          <a:solidFill>
            <a:srgbClr val="ECA524"/>
          </a:solidFill>
          <a:ln w="19050" cap="flat" cmpd="sng" algn="ctr">
            <a:solidFill>
              <a:srgbClr val="CC3300"/>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HV BIAS</a:t>
            </a:r>
          </a:p>
        </p:txBody>
      </p:sp>
      <p:cxnSp>
        <p:nvCxnSpPr>
          <p:cNvPr id="25" name="Connettore 1 121">
            <a:extLst>
              <a:ext uri="{FF2B5EF4-FFF2-40B4-BE49-F238E27FC236}">
                <a16:creationId xmlns:a16="http://schemas.microsoft.com/office/drawing/2014/main" id="{7EF831AB-3BBF-D7DF-187D-2836ACB561DF}"/>
              </a:ext>
            </a:extLst>
          </p:cNvPr>
          <p:cNvCxnSpPr>
            <a:cxnSpLocks/>
          </p:cNvCxnSpPr>
          <p:nvPr/>
        </p:nvCxnSpPr>
        <p:spPr bwMode="auto">
          <a:xfrm flipV="1">
            <a:off x="978433" y="3657315"/>
            <a:ext cx="0" cy="1278920"/>
          </a:xfrm>
          <a:prstGeom prst="line">
            <a:avLst/>
          </a:prstGeom>
          <a:noFill/>
          <a:ln w="25400" cap="flat" cmpd="sng" algn="ctr">
            <a:solidFill>
              <a:srgbClr val="CC3300"/>
            </a:solidFill>
            <a:prstDash val="solid"/>
            <a:headEnd type="none" w="med" len="med"/>
            <a:tailEnd type="arrow" w="med" len="med"/>
          </a:ln>
          <a:effectLst>
            <a:outerShdw blurRad="40000" dist="20000" dir="5400000" rotWithShape="0">
              <a:srgbClr val="000000">
                <a:alpha val="38000"/>
              </a:srgbClr>
            </a:outerShdw>
          </a:effectLst>
        </p:spPr>
      </p:cxnSp>
      <p:cxnSp>
        <p:nvCxnSpPr>
          <p:cNvPr id="34" name="Connettore 1 121">
            <a:extLst>
              <a:ext uri="{FF2B5EF4-FFF2-40B4-BE49-F238E27FC236}">
                <a16:creationId xmlns:a16="http://schemas.microsoft.com/office/drawing/2014/main" id="{503F91AF-5D76-5170-3E3B-A5D0FD7BCABC}"/>
              </a:ext>
            </a:extLst>
          </p:cNvPr>
          <p:cNvCxnSpPr>
            <a:cxnSpLocks/>
          </p:cNvCxnSpPr>
          <p:nvPr/>
        </p:nvCxnSpPr>
        <p:spPr bwMode="auto">
          <a:xfrm flipH="1">
            <a:off x="978433" y="4936235"/>
            <a:ext cx="1626222" cy="0"/>
          </a:xfrm>
          <a:prstGeom prst="line">
            <a:avLst/>
          </a:prstGeom>
          <a:noFill/>
          <a:ln w="25400" cap="flat" cmpd="sng" algn="ctr">
            <a:solidFill>
              <a:srgbClr val="CC3300"/>
            </a:solidFill>
            <a:prstDash val="solid"/>
            <a:headEnd type="none" w="med" len="med"/>
            <a:tailEnd type="none" w="med" len="med"/>
          </a:ln>
          <a:effectLst>
            <a:outerShdw blurRad="40000" dist="20000" dir="5400000" rotWithShape="0">
              <a:srgbClr val="000000">
                <a:alpha val="38000"/>
              </a:srgbClr>
            </a:outerShdw>
          </a:effectLst>
        </p:spPr>
      </p:cxnSp>
      <p:cxnSp>
        <p:nvCxnSpPr>
          <p:cNvPr id="50" name="Connettore 1 121">
            <a:extLst>
              <a:ext uri="{FF2B5EF4-FFF2-40B4-BE49-F238E27FC236}">
                <a16:creationId xmlns:a16="http://schemas.microsoft.com/office/drawing/2014/main" id="{F93E2335-EA29-94DE-D4C9-A3DC14BB4C0A}"/>
              </a:ext>
            </a:extLst>
          </p:cNvPr>
          <p:cNvCxnSpPr>
            <a:cxnSpLocks/>
          </p:cNvCxnSpPr>
          <p:nvPr/>
        </p:nvCxnSpPr>
        <p:spPr bwMode="auto">
          <a:xfrm flipV="1">
            <a:off x="2355455" y="3935413"/>
            <a:ext cx="0" cy="323586"/>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sp>
        <p:nvSpPr>
          <p:cNvPr id="54" name="CasellaDiTesto 47">
            <a:extLst>
              <a:ext uri="{FF2B5EF4-FFF2-40B4-BE49-F238E27FC236}">
                <a16:creationId xmlns:a16="http://schemas.microsoft.com/office/drawing/2014/main" id="{CD4754AC-B14A-8B48-112E-5983D832DC28}"/>
              </a:ext>
            </a:extLst>
          </p:cNvPr>
          <p:cNvSpPr txBox="1">
            <a:spLocks noChangeArrowheads="1"/>
          </p:cNvSpPr>
          <p:nvPr/>
        </p:nvSpPr>
        <p:spPr bwMode="auto">
          <a:xfrm>
            <a:off x="5496398" y="4090496"/>
            <a:ext cx="976138"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CONFIG</a:t>
            </a:r>
          </a:p>
        </p:txBody>
      </p:sp>
      <p:cxnSp>
        <p:nvCxnSpPr>
          <p:cNvPr id="55" name="Connettore 1 121">
            <a:extLst>
              <a:ext uri="{FF2B5EF4-FFF2-40B4-BE49-F238E27FC236}">
                <a16:creationId xmlns:a16="http://schemas.microsoft.com/office/drawing/2014/main" id="{DAC257C9-0347-E736-0D09-40CDE736E036}"/>
              </a:ext>
            </a:extLst>
          </p:cNvPr>
          <p:cNvCxnSpPr>
            <a:cxnSpLocks/>
          </p:cNvCxnSpPr>
          <p:nvPr/>
        </p:nvCxnSpPr>
        <p:spPr bwMode="auto">
          <a:xfrm flipV="1">
            <a:off x="4506185" y="3944938"/>
            <a:ext cx="0" cy="309297"/>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cxnSp>
        <p:nvCxnSpPr>
          <p:cNvPr id="56" name="Connettore 1 121">
            <a:extLst>
              <a:ext uri="{FF2B5EF4-FFF2-40B4-BE49-F238E27FC236}">
                <a16:creationId xmlns:a16="http://schemas.microsoft.com/office/drawing/2014/main" id="{FB0C38B8-B147-E196-A69D-39B996DA8D20}"/>
              </a:ext>
            </a:extLst>
          </p:cNvPr>
          <p:cNvCxnSpPr>
            <a:cxnSpLocks/>
          </p:cNvCxnSpPr>
          <p:nvPr/>
        </p:nvCxnSpPr>
        <p:spPr bwMode="auto">
          <a:xfrm>
            <a:off x="6443066" y="3944938"/>
            <a:ext cx="0" cy="294044"/>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sp>
        <p:nvSpPr>
          <p:cNvPr id="69" name="Rettangolo 159">
            <a:extLst>
              <a:ext uri="{FF2B5EF4-FFF2-40B4-BE49-F238E27FC236}">
                <a16:creationId xmlns:a16="http://schemas.microsoft.com/office/drawing/2014/main" id="{AB167991-FA0E-7AD7-237B-D668C8E619E6}"/>
              </a:ext>
            </a:extLst>
          </p:cNvPr>
          <p:cNvSpPr/>
          <p:nvPr/>
        </p:nvSpPr>
        <p:spPr bwMode="auto">
          <a:xfrm>
            <a:off x="5215983" y="4519751"/>
            <a:ext cx="1345758" cy="435909"/>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SYNC</a:t>
            </a:r>
            <a:endParaRPr lang="it-IT" sz="1400" b="1" kern="0" dirty="0">
              <a:solidFill>
                <a:srgbClr val="000000"/>
              </a:solidFill>
              <a:latin typeface="Comic Sans MS" pitchFamily="66" charset="0"/>
            </a:endParaRPr>
          </a:p>
        </p:txBody>
      </p:sp>
      <p:pic>
        <p:nvPicPr>
          <p:cNvPr id="70" name="Picture 2" descr="Risultati immagini per workstation">
            <a:extLst>
              <a:ext uri="{FF2B5EF4-FFF2-40B4-BE49-F238E27FC236}">
                <a16:creationId xmlns:a16="http://schemas.microsoft.com/office/drawing/2014/main" id="{41C05C48-68F1-F28F-6771-607B3971E6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5810" y="1175990"/>
            <a:ext cx="1549007" cy="1099751"/>
          </a:xfrm>
          <a:prstGeom prst="rect">
            <a:avLst/>
          </a:prstGeom>
          <a:noFill/>
          <a:extLst>
            <a:ext uri="{909E8E84-426E-40DD-AFC4-6F175D3DCCD1}">
              <a14:hiddenFill xmlns:a14="http://schemas.microsoft.com/office/drawing/2010/main">
                <a:solidFill>
                  <a:srgbClr val="FFFFFF"/>
                </a:solidFill>
              </a14:hiddenFill>
            </a:ext>
          </a:extLst>
        </p:spPr>
      </p:pic>
      <p:sp>
        <p:nvSpPr>
          <p:cNvPr id="76" name="Rettangolo 159">
            <a:extLst>
              <a:ext uri="{FF2B5EF4-FFF2-40B4-BE49-F238E27FC236}">
                <a16:creationId xmlns:a16="http://schemas.microsoft.com/office/drawing/2014/main" id="{E51DB409-FB33-EC6D-FD87-37AB2B141AAD}"/>
              </a:ext>
            </a:extLst>
          </p:cNvPr>
          <p:cNvSpPr/>
          <p:nvPr/>
        </p:nvSpPr>
        <p:spPr bwMode="auto">
          <a:xfrm>
            <a:off x="8357335" y="3198590"/>
            <a:ext cx="1381892" cy="1171532"/>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r>
              <a:rPr lang="en-US" sz="1600" b="1" kern="0" dirty="0">
                <a:solidFill>
                  <a:srgbClr val="000000"/>
                </a:solidFill>
                <a:latin typeface="Comic Sans MS" pitchFamily="66" charset="0"/>
              </a:rPr>
              <a:t>DT5215</a:t>
            </a:r>
          </a:p>
        </p:txBody>
      </p:sp>
      <p:sp>
        <p:nvSpPr>
          <p:cNvPr id="79" name="CasellaDiTesto 47">
            <a:extLst>
              <a:ext uri="{FF2B5EF4-FFF2-40B4-BE49-F238E27FC236}">
                <a16:creationId xmlns:a16="http://schemas.microsoft.com/office/drawing/2014/main" id="{34126552-BD1D-3119-9F64-A1028B779D6D}"/>
              </a:ext>
            </a:extLst>
          </p:cNvPr>
          <p:cNvSpPr txBox="1">
            <a:spLocks noChangeArrowheads="1"/>
          </p:cNvSpPr>
          <p:nvPr/>
        </p:nvSpPr>
        <p:spPr bwMode="auto">
          <a:xfrm>
            <a:off x="7898166" y="1496825"/>
            <a:ext cx="1345757"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ETH 10/100T</a:t>
            </a:r>
          </a:p>
        </p:txBody>
      </p:sp>
      <p:sp>
        <p:nvSpPr>
          <p:cNvPr id="80" name="CasellaDiTesto 47">
            <a:extLst>
              <a:ext uri="{FF2B5EF4-FFF2-40B4-BE49-F238E27FC236}">
                <a16:creationId xmlns:a16="http://schemas.microsoft.com/office/drawing/2014/main" id="{FBE45D8D-393E-47F2-8B92-828D10EE9787}"/>
              </a:ext>
            </a:extLst>
          </p:cNvPr>
          <p:cNvSpPr txBox="1">
            <a:spLocks noChangeArrowheads="1"/>
          </p:cNvSpPr>
          <p:nvPr/>
        </p:nvSpPr>
        <p:spPr bwMode="auto">
          <a:xfrm>
            <a:off x="8010079" y="1731755"/>
            <a:ext cx="1345757"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USB 2.0</a:t>
            </a:r>
          </a:p>
        </p:txBody>
      </p:sp>
      <p:cxnSp>
        <p:nvCxnSpPr>
          <p:cNvPr id="82" name="Connettore 1 121">
            <a:extLst>
              <a:ext uri="{FF2B5EF4-FFF2-40B4-BE49-F238E27FC236}">
                <a16:creationId xmlns:a16="http://schemas.microsoft.com/office/drawing/2014/main" id="{EFA2D893-9741-4EF6-4C86-1F6E7F554132}"/>
              </a:ext>
            </a:extLst>
          </p:cNvPr>
          <p:cNvCxnSpPr>
            <a:cxnSpLocks/>
          </p:cNvCxnSpPr>
          <p:nvPr/>
        </p:nvCxnSpPr>
        <p:spPr bwMode="auto">
          <a:xfrm flipH="1">
            <a:off x="6607921" y="4724906"/>
            <a:ext cx="861138"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95" name="CasellaDiTesto 47">
            <a:extLst>
              <a:ext uri="{FF2B5EF4-FFF2-40B4-BE49-F238E27FC236}">
                <a16:creationId xmlns:a16="http://schemas.microsoft.com/office/drawing/2014/main" id="{552B6CCB-21D1-7D47-FC5C-D1FBB5CAF305}"/>
              </a:ext>
            </a:extLst>
          </p:cNvPr>
          <p:cNvSpPr txBox="1">
            <a:spLocks noChangeArrowheads="1"/>
          </p:cNvSpPr>
          <p:nvPr/>
        </p:nvSpPr>
        <p:spPr bwMode="auto">
          <a:xfrm>
            <a:off x="9813011" y="3158709"/>
            <a:ext cx="660706"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1</a:t>
            </a:r>
            <a:r>
              <a:rPr lang="it-IT" sz="1000" b="1" dirty="0">
                <a:solidFill>
                  <a:srgbClr val="000000"/>
                </a:solidFill>
                <a:latin typeface="Comic Sans MS" pitchFamily="66" charset="0"/>
              </a:rPr>
              <a:t> </a:t>
            </a:r>
            <a:r>
              <a:rPr lang="it-IT" sz="1000" b="1" dirty="0" err="1">
                <a:solidFill>
                  <a:srgbClr val="000000"/>
                </a:solidFill>
                <a:latin typeface="Comic Sans MS" pitchFamily="66" charset="0"/>
              </a:rPr>
              <a:t>GbE</a:t>
            </a:r>
            <a:endParaRPr lang="it-IT" sz="1000" b="1" dirty="0">
              <a:solidFill>
                <a:srgbClr val="000000"/>
              </a:solidFill>
              <a:latin typeface="Comic Sans MS" pitchFamily="66" charset="0"/>
            </a:endParaRPr>
          </a:p>
        </p:txBody>
      </p:sp>
      <p:sp>
        <p:nvSpPr>
          <p:cNvPr id="97" name="CasellaDiTesto 47">
            <a:extLst>
              <a:ext uri="{FF2B5EF4-FFF2-40B4-BE49-F238E27FC236}">
                <a16:creationId xmlns:a16="http://schemas.microsoft.com/office/drawing/2014/main" id="{9F70DCE4-63C0-6F67-B7F5-90ACF9938BFB}"/>
              </a:ext>
            </a:extLst>
          </p:cNvPr>
          <p:cNvSpPr txBox="1">
            <a:spLocks noChangeArrowheads="1"/>
          </p:cNvSpPr>
          <p:nvPr/>
        </p:nvSpPr>
        <p:spPr bwMode="auto">
          <a:xfrm>
            <a:off x="9813011" y="3542976"/>
            <a:ext cx="660706"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10</a:t>
            </a:r>
            <a:r>
              <a:rPr lang="it-IT" sz="1000" b="1" dirty="0">
                <a:solidFill>
                  <a:srgbClr val="000000"/>
                </a:solidFill>
                <a:latin typeface="Comic Sans MS" pitchFamily="66" charset="0"/>
              </a:rPr>
              <a:t> </a:t>
            </a:r>
            <a:r>
              <a:rPr lang="it-IT" sz="1000" b="1" dirty="0" err="1">
                <a:solidFill>
                  <a:srgbClr val="000000"/>
                </a:solidFill>
                <a:latin typeface="Comic Sans MS" pitchFamily="66" charset="0"/>
              </a:rPr>
              <a:t>GbE</a:t>
            </a:r>
            <a:endParaRPr lang="it-IT" sz="1000" b="1" dirty="0">
              <a:solidFill>
                <a:srgbClr val="000000"/>
              </a:solidFill>
              <a:latin typeface="Comic Sans MS" pitchFamily="66" charset="0"/>
            </a:endParaRPr>
          </a:p>
        </p:txBody>
      </p:sp>
      <p:sp>
        <p:nvSpPr>
          <p:cNvPr id="99" name="CasellaDiTesto 47">
            <a:extLst>
              <a:ext uri="{FF2B5EF4-FFF2-40B4-BE49-F238E27FC236}">
                <a16:creationId xmlns:a16="http://schemas.microsoft.com/office/drawing/2014/main" id="{0A3ABEB6-CAD8-863F-96BD-E49730DC7B8F}"/>
              </a:ext>
            </a:extLst>
          </p:cNvPr>
          <p:cNvSpPr txBox="1">
            <a:spLocks noChangeArrowheads="1"/>
          </p:cNvSpPr>
          <p:nvPr/>
        </p:nvSpPr>
        <p:spPr bwMode="auto">
          <a:xfrm>
            <a:off x="9795398" y="3917687"/>
            <a:ext cx="716310"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USB 3.0</a:t>
            </a:r>
            <a:endParaRPr lang="it-IT" sz="1000" b="1" dirty="0">
              <a:solidFill>
                <a:srgbClr val="000000"/>
              </a:solidFill>
              <a:latin typeface="Comic Sans MS" pitchFamily="66" charset="0"/>
            </a:endParaRPr>
          </a:p>
        </p:txBody>
      </p:sp>
      <p:sp>
        <p:nvSpPr>
          <p:cNvPr id="100" name="CasellaDiTesto 47">
            <a:extLst>
              <a:ext uri="{FF2B5EF4-FFF2-40B4-BE49-F238E27FC236}">
                <a16:creationId xmlns:a16="http://schemas.microsoft.com/office/drawing/2014/main" id="{DE7AA502-2A2A-1BFA-462D-8FF15249A7AE}"/>
              </a:ext>
            </a:extLst>
          </p:cNvPr>
          <p:cNvSpPr txBox="1">
            <a:spLocks noChangeArrowheads="1"/>
          </p:cNvSpPr>
          <p:nvPr/>
        </p:nvSpPr>
        <p:spPr bwMode="auto">
          <a:xfrm>
            <a:off x="7622845" y="3389828"/>
            <a:ext cx="660706"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200" b="1" dirty="0" err="1">
                <a:solidFill>
                  <a:srgbClr val="000000"/>
                </a:solidFill>
                <a:latin typeface="Comic Sans MS" pitchFamily="66" charset="0"/>
              </a:rPr>
              <a:t>TDlink</a:t>
            </a:r>
            <a:endParaRPr lang="it-IT" sz="1200" b="1" dirty="0">
              <a:solidFill>
                <a:srgbClr val="000000"/>
              </a:solidFill>
              <a:latin typeface="Comic Sans MS" pitchFamily="66" charset="0"/>
            </a:endParaRPr>
          </a:p>
        </p:txBody>
      </p:sp>
      <p:cxnSp>
        <p:nvCxnSpPr>
          <p:cNvPr id="105" name="Connettore 1 121">
            <a:extLst>
              <a:ext uri="{FF2B5EF4-FFF2-40B4-BE49-F238E27FC236}">
                <a16:creationId xmlns:a16="http://schemas.microsoft.com/office/drawing/2014/main" id="{768ACB5F-D2F2-F5EE-3C09-B1871EBDC444}"/>
              </a:ext>
            </a:extLst>
          </p:cNvPr>
          <p:cNvCxnSpPr>
            <a:cxnSpLocks/>
          </p:cNvCxnSpPr>
          <p:nvPr/>
        </p:nvCxnSpPr>
        <p:spPr bwMode="auto">
          <a:xfrm flipH="1">
            <a:off x="7270528" y="3616207"/>
            <a:ext cx="1055635"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11" name="Connettore 1 121">
            <a:extLst>
              <a:ext uri="{FF2B5EF4-FFF2-40B4-BE49-F238E27FC236}">
                <a16:creationId xmlns:a16="http://schemas.microsoft.com/office/drawing/2014/main" id="{238B5B3F-9826-4867-8445-7727B1613926}"/>
              </a:ext>
            </a:extLst>
          </p:cNvPr>
          <p:cNvCxnSpPr>
            <a:cxnSpLocks/>
          </p:cNvCxnSpPr>
          <p:nvPr/>
        </p:nvCxnSpPr>
        <p:spPr bwMode="auto">
          <a:xfrm>
            <a:off x="7469059" y="3627104"/>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19" name="Connettore 1 121">
            <a:extLst>
              <a:ext uri="{FF2B5EF4-FFF2-40B4-BE49-F238E27FC236}">
                <a16:creationId xmlns:a16="http://schemas.microsoft.com/office/drawing/2014/main" id="{5DD475E7-CC3B-0421-EA30-3F5D0CE51F40}"/>
              </a:ext>
            </a:extLst>
          </p:cNvPr>
          <p:cNvCxnSpPr>
            <a:cxnSpLocks/>
          </p:cNvCxnSpPr>
          <p:nvPr/>
        </p:nvCxnSpPr>
        <p:spPr bwMode="auto">
          <a:xfrm flipH="1">
            <a:off x="7270528" y="3001088"/>
            <a:ext cx="77201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0" name="Connettore 1 121">
            <a:extLst>
              <a:ext uri="{FF2B5EF4-FFF2-40B4-BE49-F238E27FC236}">
                <a16:creationId xmlns:a16="http://schemas.microsoft.com/office/drawing/2014/main" id="{81FC1D43-477B-89A5-B3F9-0DD3F66849BF}"/>
              </a:ext>
            </a:extLst>
          </p:cNvPr>
          <p:cNvCxnSpPr>
            <a:cxnSpLocks/>
          </p:cNvCxnSpPr>
          <p:nvPr/>
        </p:nvCxnSpPr>
        <p:spPr bwMode="auto">
          <a:xfrm flipH="1">
            <a:off x="7270528" y="2806145"/>
            <a:ext cx="612534"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2" name="Connettore 1 121">
            <a:extLst>
              <a:ext uri="{FF2B5EF4-FFF2-40B4-BE49-F238E27FC236}">
                <a16:creationId xmlns:a16="http://schemas.microsoft.com/office/drawing/2014/main" id="{4271E878-3FCE-0B8F-8BEF-1790607BB812}"/>
              </a:ext>
            </a:extLst>
          </p:cNvPr>
          <p:cNvCxnSpPr>
            <a:cxnSpLocks/>
          </p:cNvCxnSpPr>
          <p:nvPr/>
        </p:nvCxnSpPr>
        <p:spPr bwMode="auto">
          <a:xfrm>
            <a:off x="7881346" y="1700911"/>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23" name="Connettore 1 121">
            <a:extLst>
              <a:ext uri="{FF2B5EF4-FFF2-40B4-BE49-F238E27FC236}">
                <a16:creationId xmlns:a16="http://schemas.microsoft.com/office/drawing/2014/main" id="{5864F0F3-BD23-8605-8044-1DFA20FA6128}"/>
              </a:ext>
            </a:extLst>
          </p:cNvPr>
          <p:cNvCxnSpPr>
            <a:cxnSpLocks/>
          </p:cNvCxnSpPr>
          <p:nvPr/>
        </p:nvCxnSpPr>
        <p:spPr bwMode="auto">
          <a:xfrm>
            <a:off x="8043537" y="1918655"/>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24" name="Connettore 1 121">
            <a:extLst>
              <a:ext uri="{FF2B5EF4-FFF2-40B4-BE49-F238E27FC236}">
                <a16:creationId xmlns:a16="http://schemas.microsoft.com/office/drawing/2014/main" id="{EAF6438B-18AE-BC62-6272-880E9DA59138}"/>
              </a:ext>
            </a:extLst>
          </p:cNvPr>
          <p:cNvCxnSpPr>
            <a:cxnSpLocks/>
          </p:cNvCxnSpPr>
          <p:nvPr/>
        </p:nvCxnSpPr>
        <p:spPr bwMode="auto">
          <a:xfrm>
            <a:off x="8042541" y="1912811"/>
            <a:ext cx="1057009"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6" name="Connettore 1 121">
            <a:extLst>
              <a:ext uri="{FF2B5EF4-FFF2-40B4-BE49-F238E27FC236}">
                <a16:creationId xmlns:a16="http://schemas.microsoft.com/office/drawing/2014/main" id="{65E1A40E-8F9F-A484-9F78-12E8EF921409}"/>
              </a:ext>
            </a:extLst>
          </p:cNvPr>
          <p:cNvCxnSpPr>
            <a:cxnSpLocks/>
          </p:cNvCxnSpPr>
          <p:nvPr/>
        </p:nvCxnSpPr>
        <p:spPr bwMode="auto">
          <a:xfrm>
            <a:off x="7881346" y="1700911"/>
            <a:ext cx="1218204"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37" name="CasellaDiTesto 47">
            <a:extLst>
              <a:ext uri="{FF2B5EF4-FFF2-40B4-BE49-F238E27FC236}">
                <a16:creationId xmlns:a16="http://schemas.microsoft.com/office/drawing/2014/main" id="{9C100D25-F75F-76E1-4CFB-08A9D7B37F79}"/>
              </a:ext>
            </a:extLst>
          </p:cNvPr>
          <p:cNvSpPr txBox="1">
            <a:spLocks noChangeArrowheads="1"/>
          </p:cNvSpPr>
          <p:nvPr/>
        </p:nvSpPr>
        <p:spPr bwMode="auto">
          <a:xfrm>
            <a:off x="2895375" y="1494789"/>
            <a:ext cx="2412994"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b="1" dirty="0">
                <a:latin typeface="Comic Sans MS" pitchFamily="66" charset="0"/>
              </a:rPr>
              <a:t>up to 128 FE cards</a:t>
            </a:r>
          </a:p>
        </p:txBody>
      </p:sp>
      <p:sp>
        <p:nvSpPr>
          <p:cNvPr id="138" name="CasellaDiTesto 47">
            <a:extLst>
              <a:ext uri="{FF2B5EF4-FFF2-40B4-BE49-F238E27FC236}">
                <a16:creationId xmlns:a16="http://schemas.microsoft.com/office/drawing/2014/main" id="{A597CCE9-7FBE-BE14-2601-789E52B723E5}"/>
              </a:ext>
            </a:extLst>
          </p:cNvPr>
          <p:cNvSpPr txBox="1">
            <a:spLocks noChangeArrowheads="1"/>
          </p:cNvSpPr>
          <p:nvPr/>
        </p:nvSpPr>
        <p:spPr bwMode="auto">
          <a:xfrm>
            <a:off x="6562875" y="5449934"/>
            <a:ext cx="1021979"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r" eaLnBrk="1" fontAlgn="base" hangingPunct="1">
              <a:lnSpc>
                <a:spcPct val="80000"/>
              </a:lnSpc>
              <a:spcBef>
                <a:spcPct val="20000"/>
              </a:spcBef>
              <a:spcAft>
                <a:spcPct val="0"/>
              </a:spcAft>
            </a:pPr>
            <a:r>
              <a:rPr lang="it-IT" b="1" dirty="0">
                <a:latin typeface="Comic Sans MS" pitchFamily="66" charset="0"/>
              </a:rPr>
              <a:t>A5204</a:t>
            </a:r>
          </a:p>
        </p:txBody>
      </p:sp>
      <p:sp>
        <p:nvSpPr>
          <p:cNvPr id="139" name="Rettangolo 117">
            <a:extLst>
              <a:ext uri="{FF2B5EF4-FFF2-40B4-BE49-F238E27FC236}">
                <a16:creationId xmlns:a16="http://schemas.microsoft.com/office/drawing/2014/main" id="{35EE15D0-79A9-8924-9AF1-5D824A278CE4}"/>
              </a:ext>
            </a:extLst>
          </p:cNvPr>
          <p:cNvSpPr/>
          <p:nvPr/>
        </p:nvSpPr>
        <p:spPr bwMode="auto">
          <a:xfrm>
            <a:off x="3272476" y="3442502"/>
            <a:ext cx="609203" cy="407158"/>
          </a:xfrm>
          <a:prstGeom prst="rect">
            <a:avLst/>
          </a:prstGeom>
          <a:solidFill>
            <a:srgbClr val="1F497D">
              <a:lumMod val="60000"/>
              <a:lumOff val="40000"/>
            </a:srgbClr>
          </a:solidFill>
          <a:ln w="19050"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TDC</a:t>
            </a:r>
          </a:p>
        </p:txBody>
      </p:sp>
      <p:cxnSp>
        <p:nvCxnSpPr>
          <p:cNvPr id="141" name="Connettore 1 121">
            <a:extLst>
              <a:ext uri="{FF2B5EF4-FFF2-40B4-BE49-F238E27FC236}">
                <a16:creationId xmlns:a16="http://schemas.microsoft.com/office/drawing/2014/main" id="{10A16B9D-525F-324F-FDCC-1761638470B9}"/>
              </a:ext>
            </a:extLst>
          </p:cNvPr>
          <p:cNvCxnSpPr>
            <a:cxnSpLocks/>
          </p:cNvCxnSpPr>
          <p:nvPr/>
        </p:nvCxnSpPr>
        <p:spPr bwMode="auto">
          <a:xfrm>
            <a:off x="3589778" y="3241261"/>
            <a:ext cx="0" cy="187739"/>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45" name="Connettore 1 121">
            <a:extLst>
              <a:ext uri="{FF2B5EF4-FFF2-40B4-BE49-F238E27FC236}">
                <a16:creationId xmlns:a16="http://schemas.microsoft.com/office/drawing/2014/main" id="{E82FCD26-6189-7DD8-60FB-0A35B4B77FC8}"/>
              </a:ext>
            </a:extLst>
          </p:cNvPr>
          <p:cNvCxnSpPr>
            <a:cxnSpLocks/>
          </p:cNvCxnSpPr>
          <p:nvPr/>
        </p:nvCxnSpPr>
        <p:spPr bwMode="auto">
          <a:xfrm flipH="1">
            <a:off x="9766852" y="3389828"/>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47" name="Connettore 1 121">
            <a:extLst>
              <a:ext uri="{FF2B5EF4-FFF2-40B4-BE49-F238E27FC236}">
                <a16:creationId xmlns:a16="http://schemas.microsoft.com/office/drawing/2014/main" id="{D5CF58AC-ABC7-E76C-E6DE-CA9F723A4226}"/>
              </a:ext>
            </a:extLst>
          </p:cNvPr>
          <p:cNvCxnSpPr>
            <a:cxnSpLocks/>
          </p:cNvCxnSpPr>
          <p:nvPr/>
        </p:nvCxnSpPr>
        <p:spPr bwMode="auto">
          <a:xfrm flipH="1">
            <a:off x="9766852" y="3764540"/>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48" name="Connettore 1 121">
            <a:extLst>
              <a:ext uri="{FF2B5EF4-FFF2-40B4-BE49-F238E27FC236}">
                <a16:creationId xmlns:a16="http://schemas.microsoft.com/office/drawing/2014/main" id="{9BD01F75-4E8A-A6B6-EEC6-F6DC066D1BC4}"/>
              </a:ext>
            </a:extLst>
          </p:cNvPr>
          <p:cNvCxnSpPr>
            <a:cxnSpLocks/>
          </p:cNvCxnSpPr>
          <p:nvPr/>
        </p:nvCxnSpPr>
        <p:spPr bwMode="auto">
          <a:xfrm flipH="1">
            <a:off x="9766852" y="4121236"/>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sp>
        <p:nvSpPr>
          <p:cNvPr id="149" name="CasellaDiTesto 47">
            <a:extLst>
              <a:ext uri="{FF2B5EF4-FFF2-40B4-BE49-F238E27FC236}">
                <a16:creationId xmlns:a16="http://schemas.microsoft.com/office/drawing/2014/main" id="{4B36EEB6-B063-3C61-A39A-0FBB134E62E7}"/>
              </a:ext>
            </a:extLst>
          </p:cNvPr>
          <p:cNvSpPr txBox="1">
            <a:spLocks noChangeArrowheads="1"/>
          </p:cNvSpPr>
          <p:nvPr/>
        </p:nvSpPr>
        <p:spPr bwMode="auto">
          <a:xfrm>
            <a:off x="7808253" y="2932720"/>
            <a:ext cx="2412994"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err="1">
                <a:latin typeface="Comic Sans MS" pitchFamily="66" charset="0"/>
              </a:rPr>
              <a:t>Concentrator</a:t>
            </a:r>
            <a:endParaRPr lang="it-IT" b="1" dirty="0">
              <a:latin typeface="Comic Sans MS" pitchFamily="66" charset="0"/>
            </a:endParaRPr>
          </a:p>
        </p:txBody>
      </p:sp>
      <p:cxnSp>
        <p:nvCxnSpPr>
          <p:cNvPr id="150" name="Connettore 1 121">
            <a:extLst>
              <a:ext uri="{FF2B5EF4-FFF2-40B4-BE49-F238E27FC236}">
                <a16:creationId xmlns:a16="http://schemas.microsoft.com/office/drawing/2014/main" id="{68E16025-AF65-6081-3D6F-B5A5D4EB44D1}"/>
              </a:ext>
            </a:extLst>
          </p:cNvPr>
          <p:cNvCxnSpPr>
            <a:cxnSpLocks/>
          </p:cNvCxnSpPr>
          <p:nvPr/>
        </p:nvCxnSpPr>
        <p:spPr bwMode="auto">
          <a:xfrm flipV="1">
            <a:off x="4925093" y="3944938"/>
            <a:ext cx="0" cy="792767"/>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53" name="Connettore 1 121">
            <a:extLst>
              <a:ext uri="{FF2B5EF4-FFF2-40B4-BE49-F238E27FC236}">
                <a16:creationId xmlns:a16="http://schemas.microsoft.com/office/drawing/2014/main" id="{D95605A3-A5D4-DCC4-0771-74C8CA0564E6}"/>
              </a:ext>
            </a:extLst>
          </p:cNvPr>
          <p:cNvCxnSpPr>
            <a:cxnSpLocks/>
          </p:cNvCxnSpPr>
          <p:nvPr/>
        </p:nvCxnSpPr>
        <p:spPr bwMode="auto">
          <a:xfrm flipH="1">
            <a:off x="4925093" y="4737705"/>
            <a:ext cx="290890" cy="0"/>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56" name="Connettore 1 121">
            <a:extLst>
              <a:ext uri="{FF2B5EF4-FFF2-40B4-BE49-F238E27FC236}">
                <a16:creationId xmlns:a16="http://schemas.microsoft.com/office/drawing/2014/main" id="{8D22278C-A98C-30CB-D22B-1C00FBA6EB4D}"/>
              </a:ext>
            </a:extLst>
          </p:cNvPr>
          <p:cNvCxnSpPr>
            <a:cxnSpLocks/>
          </p:cNvCxnSpPr>
          <p:nvPr/>
        </p:nvCxnSpPr>
        <p:spPr bwMode="auto">
          <a:xfrm flipV="1">
            <a:off x="9099550" y="4413649"/>
            <a:ext cx="0" cy="292785"/>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58" name="CasellaDiTesto 47">
            <a:extLst>
              <a:ext uri="{FF2B5EF4-FFF2-40B4-BE49-F238E27FC236}">
                <a16:creationId xmlns:a16="http://schemas.microsoft.com/office/drawing/2014/main" id="{304CF256-46F0-3DEA-520F-27CD80FB93B3}"/>
              </a:ext>
            </a:extLst>
          </p:cNvPr>
          <p:cNvSpPr txBox="1">
            <a:spLocks noChangeArrowheads="1"/>
          </p:cNvSpPr>
          <p:nvPr/>
        </p:nvSpPr>
        <p:spPr bwMode="auto">
          <a:xfrm>
            <a:off x="7947414" y="4702491"/>
            <a:ext cx="2412994" cy="53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err="1">
                <a:latin typeface="Comic Sans MS" pitchFamily="66" charset="0"/>
              </a:rPr>
              <a:t>External</a:t>
            </a:r>
            <a:r>
              <a:rPr lang="it-IT" b="1" dirty="0">
                <a:latin typeface="Comic Sans MS" pitchFamily="66" charset="0"/>
              </a:rPr>
              <a:t> </a:t>
            </a:r>
            <a:r>
              <a:rPr lang="it-IT" b="1" dirty="0" err="1">
                <a:latin typeface="Comic Sans MS" pitchFamily="66" charset="0"/>
              </a:rPr>
              <a:t>Sync</a:t>
            </a:r>
            <a:endParaRPr lang="it-IT" b="1" dirty="0">
              <a:latin typeface="Comic Sans MS" pitchFamily="66" charset="0"/>
            </a:endParaRPr>
          </a:p>
          <a:p>
            <a:pPr algn="ctr" eaLnBrk="1" fontAlgn="base" hangingPunct="1">
              <a:lnSpc>
                <a:spcPct val="80000"/>
              </a:lnSpc>
              <a:spcBef>
                <a:spcPct val="20000"/>
              </a:spcBef>
              <a:spcAft>
                <a:spcPct val="0"/>
              </a:spcAft>
            </a:pPr>
            <a:r>
              <a:rPr lang="it-IT" b="1" dirty="0">
                <a:latin typeface="Comic Sans MS" pitchFamily="66" charset="0"/>
              </a:rPr>
              <a:t>(GPS, </a:t>
            </a:r>
            <a:r>
              <a:rPr lang="it-IT" b="1" dirty="0" err="1">
                <a:latin typeface="Comic Sans MS" pitchFamily="66" charset="0"/>
              </a:rPr>
              <a:t>ExtClk</a:t>
            </a:r>
            <a:r>
              <a:rPr lang="it-IT" b="1" dirty="0">
                <a:latin typeface="Comic Sans MS" pitchFamily="66" charset="0"/>
              </a:rPr>
              <a:t>, </a:t>
            </a:r>
            <a:r>
              <a:rPr lang="it-IT" b="1" dirty="0" err="1">
                <a:latin typeface="Comic Sans MS" pitchFamily="66" charset="0"/>
              </a:rPr>
              <a:t>etc</a:t>
            </a:r>
            <a:r>
              <a:rPr lang="it-IT" b="1" dirty="0">
                <a:latin typeface="Comic Sans MS" pitchFamily="66" charset="0"/>
              </a:rPr>
              <a:t>)</a:t>
            </a:r>
          </a:p>
        </p:txBody>
      </p:sp>
      <p:cxnSp>
        <p:nvCxnSpPr>
          <p:cNvPr id="159" name="Connettore 1 121">
            <a:extLst>
              <a:ext uri="{FF2B5EF4-FFF2-40B4-BE49-F238E27FC236}">
                <a16:creationId xmlns:a16="http://schemas.microsoft.com/office/drawing/2014/main" id="{564226EC-8194-B858-BC54-2467AC7F5279}"/>
              </a:ext>
            </a:extLst>
          </p:cNvPr>
          <p:cNvCxnSpPr>
            <a:cxnSpLocks/>
          </p:cNvCxnSpPr>
          <p:nvPr/>
        </p:nvCxnSpPr>
        <p:spPr bwMode="auto">
          <a:xfrm flipV="1">
            <a:off x="3091013" y="4268524"/>
            <a:ext cx="0" cy="309297"/>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cxnSp>
        <p:nvCxnSpPr>
          <p:cNvPr id="162" name="Connettore 1 121">
            <a:extLst>
              <a:ext uri="{FF2B5EF4-FFF2-40B4-BE49-F238E27FC236}">
                <a16:creationId xmlns:a16="http://schemas.microsoft.com/office/drawing/2014/main" id="{C2D1EDF6-1BEB-C496-76F3-4C12AB50F093}"/>
              </a:ext>
            </a:extLst>
          </p:cNvPr>
          <p:cNvCxnSpPr>
            <a:cxnSpLocks/>
          </p:cNvCxnSpPr>
          <p:nvPr/>
        </p:nvCxnSpPr>
        <p:spPr bwMode="auto">
          <a:xfrm>
            <a:off x="4016483" y="2126473"/>
            <a:ext cx="0" cy="3615016"/>
          </a:xfrm>
          <a:prstGeom prst="line">
            <a:avLst/>
          </a:prstGeom>
          <a:noFill/>
          <a:ln w="25400" cap="flat" cmpd="sng" algn="ctr">
            <a:solidFill>
              <a:srgbClr val="F2C36E"/>
            </a:solidFill>
            <a:prstDash val="solid"/>
            <a:headEnd type="none" w="med" len="med"/>
            <a:tailEnd type="none" w="med" len="med"/>
          </a:ln>
          <a:effectLst/>
        </p:spPr>
      </p:cxnSp>
      <p:cxnSp>
        <p:nvCxnSpPr>
          <p:cNvPr id="24" name="Connettore 1 121">
            <a:extLst>
              <a:ext uri="{FF2B5EF4-FFF2-40B4-BE49-F238E27FC236}">
                <a16:creationId xmlns:a16="http://schemas.microsoft.com/office/drawing/2014/main" id="{25F8F27A-6076-1714-A2E1-394AAEC7FF11}"/>
              </a:ext>
            </a:extLst>
          </p:cNvPr>
          <p:cNvCxnSpPr>
            <a:cxnSpLocks/>
          </p:cNvCxnSpPr>
          <p:nvPr/>
        </p:nvCxnSpPr>
        <p:spPr bwMode="auto">
          <a:xfrm>
            <a:off x="2934376" y="3245133"/>
            <a:ext cx="1310805"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52" name="Connettore 1 121">
            <a:extLst>
              <a:ext uri="{FF2B5EF4-FFF2-40B4-BE49-F238E27FC236}">
                <a16:creationId xmlns:a16="http://schemas.microsoft.com/office/drawing/2014/main" id="{8748B22B-820B-4B31-F250-4D2D1E748638}"/>
              </a:ext>
            </a:extLst>
          </p:cNvPr>
          <p:cNvCxnSpPr>
            <a:cxnSpLocks/>
          </p:cNvCxnSpPr>
          <p:nvPr/>
        </p:nvCxnSpPr>
        <p:spPr bwMode="auto">
          <a:xfrm flipH="1">
            <a:off x="1952826" y="4268524"/>
            <a:ext cx="4999269" cy="0"/>
          </a:xfrm>
          <a:prstGeom prst="line">
            <a:avLst/>
          </a:prstGeom>
          <a:noFill/>
          <a:ln w="25400"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cxnSp>
      <p:sp>
        <p:nvSpPr>
          <p:cNvPr id="164" name="CasellaDiTesto 47">
            <a:extLst>
              <a:ext uri="{FF2B5EF4-FFF2-40B4-BE49-F238E27FC236}">
                <a16:creationId xmlns:a16="http://schemas.microsoft.com/office/drawing/2014/main" id="{8083C3C8-71B7-8EF4-E359-FD776E22AA24}"/>
              </a:ext>
            </a:extLst>
          </p:cNvPr>
          <p:cNvSpPr txBox="1">
            <a:spLocks noChangeArrowheads="1"/>
          </p:cNvSpPr>
          <p:nvPr/>
        </p:nvSpPr>
        <p:spPr bwMode="auto">
          <a:xfrm>
            <a:off x="4077726" y="2134341"/>
            <a:ext cx="3192802"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200" b="1" dirty="0">
                <a:solidFill>
                  <a:srgbClr val="F2C36E"/>
                </a:solidFill>
                <a:latin typeface="Comic Sans MS" pitchFamily="66" charset="0"/>
              </a:rPr>
              <a:t>COMMON INFRASTRUCTURE</a:t>
            </a:r>
          </a:p>
        </p:txBody>
      </p:sp>
      <p:sp>
        <p:nvSpPr>
          <p:cNvPr id="165" name="CasellaDiTesto 47">
            <a:extLst>
              <a:ext uri="{FF2B5EF4-FFF2-40B4-BE49-F238E27FC236}">
                <a16:creationId xmlns:a16="http://schemas.microsoft.com/office/drawing/2014/main" id="{98429AD9-9503-7E1B-90EB-08861231536E}"/>
              </a:ext>
            </a:extLst>
          </p:cNvPr>
          <p:cNvSpPr txBox="1">
            <a:spLocks noChangeArrowheads="1"/>
          </p:cNvSpPr>
          <p:nvPr/>
        </p:nvSpPr>
        <p:spPr bwMode="auto">
          <a:xfrm>
            <a:off x="767440" y="2134341"/>
            <a:ext cx="3192802"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r" eaLnBrk="1" fontAlgn="base" hangingPunct="1">
              <a:lnSpc>
                <a:spcPct val="80000"/>
              </a:lnSpc>
              <a:spcBef>
                <a:spcPct val="20000"/>
              </a:spcBef>
              <a:spcAft>
                <a:spcPct val="0"/>
              </a:spcAft>
            </a:pPr>
            <a:r>
              <a:rPr lang="it-IT" sz="1200" b="1" dirty="0">
                <a:solidFill>
                  <a:srgbClr val="F2C36E"/>
                </a:solidFill>
                <a:latin typeface="Comic Sans MS" pitchFamily="66" charset="0"/>
              </a:rPr>
              <a:t>DETECTOR SPECIFIC</a:t>
            </a:r>
          </a:p>
        </p:txBody>
      </p:sp>
      <p:sp>
        <p:nvSpPr>
          <p:cNvPr id="172" name="Rettangolo 159">
            <a:extLst>
              <a:ext uri="{FF2B5EF4-FFF2-40B4-BE49-F238E27FC236}">
                <a16:creationId xmlns:a16="http://schemas.microsoft.com/office/drawing/2014/main" id="{9E6027EB-DED4-B223-7616-8F9AD7A2BAA6}"/>
              </a:ext>
            </a:extLst>
          </p:cNvPr>
          <p:cNvSpPr/>
          <p:nvPr/>
        </p:nvSpPr>
        <p:spPr bwMode="auto">
          <a:xfrm>
            <a:off x="5262094" y="3011356"/>
            <a:ext cx="609825" cy="435909"/>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MEM</a:t>
            </a:r>
            <a:endParaRPr lang="it-IT" sz="1400" b="1" kern="0" dirty="0">
              <a:solidFill>
                <a:srgbClr val="000000"/>
              </a:solidFill>
              <a:latin typeface="Comic Sans MS" pitchFamily="66" charset="0"/>
            </a:endParaRPr>
          </a:p>
        </p:txBody>
      </p:sp>
      <p:cxnSp>
        <p:nvCxnSpPr>
          <p:cNvPr id="173" name="Connettore 1 121">
            <a:extLst>
              <a:ext uri="{FF2B5EF4-FFF2-40B4-BE49-F238E27FC236}">
                <a16:creationId xmlns:a16="http://schemas.microsoft.com/office/drawing/2014/main" id="{72687950-EFD4-4963-DC31-0D046C07CE82}"/>
              </a:ext>
            </a:extLst>
          </p:cNvPr>
          <p:cNvCxnSpPr>
            <a:cxnSpLocks/>
          </p:cNvCxnSpPr>
          <p:nvPr/>
        </p:nvCxnSpPr>
        <p:spPr bwMode="auto">
          <a:xfrm>
            <a:off x="3890262" y="2754578"/>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4" name="Connettore 1 121">
            <a:extLst>
              <a:ext uri="{FF2B5EF4-FFF2-40B4-BE49-F238E27FC236}">
                <a16:creationId xmlns:a16="http://schemas.microsoft.com/office/drawing/2014/main" id="{A4FD35EC-6FE5-7FCC-F598-7A085E752D70}"/>
              </a:ext>
            </a:extLst>
          </p:cNvPr>
          <p:cNvCxnSpPr>
            <a:cxnSpLocks/>
          </p:cNvCxnSpPr>
          <p:nvPr/>
        </p:nvCxnSpPr>
        <p:spPr bwMode="auto">
          <a:xfrm>
            <a:off x="3890262" y="3646023"/>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5" name="Connettore 1 121">
            <a:extLst>
              <a:ext uri="{FF2B5EF4-FFF2-40B4-BE49-F238E27FC236}">
                <a16:creationId xmlns:a16="http://schemas.microsoft.com/office/drawing/2014/main" id="{60862D81-AF5C-B1C5-0825-1C401A8D190E}"/>
              </a:ext>
            </a:extLst>
          </p:cNvPr>
          <p:cNvCxnSpPr>
            <a:cxnSpLocks/>
          </p:cNvCxnSpPr>
          <p:nvPr/>
        </p:nvCxnSpPr>
        <p:spPr bwMode="auto">
          <a:xfrm>
            <a:off x="5093166" y="3232554"/>
            <a:ext cx="16724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7" name="Connettore 1 121">
            <a:extLst>
              <a:ext uri="{FF2B5EF4-FFF2-40B4-BE49-F238E27FC236}">
                <a16:creationId xmlns:a16="http://schemas.microsoft.com/office/drawing/2014/main" id="{12EBA623-68EB-467C-4AB5-E160788A3560}"/>
              </a:ext>
            </a:extLst>
          </p:cNvPr>
          <p:cNvCxnSpPr>
            <a:cxnSpLocks/>
          </p:cNvCxnSpPr>
          <p:nvPr/>
        </p:nvCxnSpPr>
        <p:spPr bwMode="auto">
          <a:xfrm>
            <a:off x="5863636" y="3232554"/>
            <a:ext cx="16724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78" name="CasellaDiTesto 47">
            <a:extLst>
              <a:ext uri="{FF2B5EF4-FFF2-40B4-BE49-F238E27FC236}">
                <a16:creationId xmlns:a16="http://schemas.microsoft.com/office/drawing/2014/main" id="{774315E4-8E74-92AB-22A0-F37D4005B367}"/>
              </a:ext>
            </a:extLst>
          </p:cNvPr>
          <p:cNvSpPr txBox="1">
            <a:spLocks noChangeArrowheads="1"/>
          </p:cNvSpPr>
          <p:nvPr/>
        </p:nvSpPr>
        <p:spPr bwMode="auto">
          <a:xfrm>
            <a:off x="7493659" y="876972"/>
            <a:ext cx="3746419"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400" b="1" i="1" dirty="0">
                <a:solidFill>
                  <a:srgbClr val="0070C0"/>
                </a:solidFill>
                <a:latin typeface="Comic Sans MS" pitchFamily="66" charset="0"/>
              </a:rPr>
              <a:t>Direct Connect</a:t>
            </a:r>
            <a:r>
              <a:rPr lang="it-IT" sz="1400" i="1" dirty="0">
                <a:solidFill>
                  <a:srgbClr val="0070C0"/>
                </a:solidFill>
                <a:latin typeface="Comic Sans MS" pitchFamily="66" charset="0"/>
              </a:rPr>
              <a:t>: easy </a:t>
            </a:r>
            <a:r>
              <a:rPr lang="it-IT" sz="1400" i="1" dirty="0" err="1">
                <a:solidFill>
                  <a:srgbClr val="0070C0"/>
                </a:solidFill>
                <a:latin typeface="Comic Sans MS" pitchFamily="66" charset="0"/>
              </a:rPr>
              <a:t>but</a:t>
            </a:r>
            <a:r>
              <a:rPr lang="it-IT" sz="1400" i="1" dirty="0">
                <a:solidFill>
                  <a:srgbClr val="0070C0"/>
                </a:solidFill>
                <a:latin typeface="Comic Sans MS" pitchFamily="66" charset="0"/>
              </a:rPr>
              <a:t> slow (~2 MB/s)</a:t>
            </a:r>
          </a:p>
        </p:txBody>
      </p:sp>
      <p:sp>
        <p:nvSpPr>
          <p:cNvPr id="179" name="CasellaDiTesto 47">
            <a:extLst>
              <a:ext uri="{FF2B5EF4-FFF2-40B4-BE49-F238E27FC236}">
                <a16:creationId xmlns:a16="http://schemas.microsoft.com/office/drawing/2014/main" id="{4F3DB146-76DF-3440-F448-1EE90F4A911F}"/>
              </a:ext>
            </a:extLst>
          </p:cNvPr>
          <p:cNvSpPr txBox="1">
            <a:spLocks noChangeArrowheads="1"/>
          </p:cNvSpPr>
          <p:nvPr/>
        </p:nvSpPr>
        <p:spPr bwMode="auto">
          <a:xfrm>
            <a:off x="8072102" y="5631755"/>
            <a:ext cx="3989403" cy="4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400" b="1" i="1" dirty="0" err="1">
                <a:solidFill>
                  <a:srgbClr val="0070C0"/>
                </a:solidFill>
                <a:latin typeface="Comic Sans MS" pitchFamily="66" charset="0"/>
              </a:rPr>
              <a:t>TDlink</a:t>
            </a:r>
            <a:r>
              <a:rPr lang="it-IT" sz="1400" i="1" dirty="0">
                <a:solidFill>
                  <a:srgbClr val="0070C0"/>
                </a:solidFill>
                <a:latin typeface="Comic Sans MS" pitchFamily="66" charset="0"/>
              </a:rPr>
              <a:t>: Multi-board </a:t>
            </a:r>
            <a:r>
              <a:rPr lang="it-IT" sz="1400" i="1" dirty="0" err="1">
                <a:solidFill>
                  <a:srgbClr val="0070C0"/>
                </a:solidFill>
                <a:latin typeface="Comic Sans MS" pitchFamily="66" charset="0"/>
              </a:rPr>
              <a:t>Readout</a:t>
            </a:r>
            <a:r>
              <a:rPr lang="it-IT" sz="1400" i="1" dirty="0">
                <a:solidFill>
                  <a:srgbClr val="0070C0"/>
                </a:solidFill>
                <a:latin typeface="Comic Sans MS" pitchFamily="66" charset="0"/>
              </a:rPr>
              <a:t> + </a:t>
            </a:r>
            <a:r>
              <a:rPr lang="it-IT" sz="1400" i="1" dirty="0" err="1">
                <a:solidFill>
                  <a:srgbClr val="0070C0"/>
                </a:solidFill>
                <a:latin typeface="Comic Sans MS" pitchFamily="66" charset="0"/>
              </a:rPr>
              <a:t>Sync</a:t>
            </a:r>
            <a:r>
              <a:rPr lang="it-IT" sz="1400" i="1" dirty="0">
                <a:solidFill>
                  <a:srgbClr val="0070C0"/>
                </a:solidFill>
                <a:latin typeface="Comic Sans MS" pitchFamily="66" charset="0"/>
              </a:rPr>
              <a:t> + </a:t>
            </a:r>
            <a:r>
              <a:rPr lang="it-IT" sz="1400" i="1" dirty="0" err="1">
                <a:solidFill>
                  <a:srgbClr val="0070C0"/>
                </a:solidFill>
                <a:latin typeface="Comic Sans MS" pitchFamily="66" charset="0"/>
              </a:rPr>
              <a:t>Config</a:t>
            </a:r>
            <a:endParaRPr lang="it-IT" sz="1400" i="1" dirty="0">
              <a:solidFill>
                <a:srgbClr val="0070C0"/>
              </a:solidFill>
              <a:latin typeface="Comic Sans MS" pitchFamily="66" charset="0"/>
            </a:endParaRPr>
          </a:p>
          <a:p>
            <a:pPr eaLnBrk="1" fontAlgn="base" hangingPunct="1">
              <a:lnSpc>
                <a:spcPct val="80000"/>
              </a:lnSpc>
              <a:spcBef>
                <a:spcPct val="20000"/>
              </a:spcBef>
              <a:spcAft>
                <a:spcPct val="0"/>
              </a:spcAft>
            </a:pPr>
            <a:r>
              <a:rPr lang="it-IT" sz="1400" i="1" dirty="0">
                <a:solidFill>
                  <a:srgbClr val="0070C0"/>
                </a:solidFill>
                <a:latin typeface="Comic Sans MS" pitchFamily="66" charset="0"/>
              </a:rPr>
              <a:t>Up to 300 MB/s</a:t>
            </a:r>
          </a:p>
        </p:txBody>
      </p:sp>
    </p:spTree>
    <p:extLst>
      <p:ext uri="{BB962C8B-B14F-4D97-AF65-F5344CB8AC3E}">
        <p14:creationId xmlns:p14="http://schemas.microsoft.com/office/powerpoint/2010/main" val="3496081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D0A145-46AD-48B1-92A3-9AC306EC75CD}"/>
              </a:ext>
            </a:extLst>
          </p:cNvPr>
          <p:cNvSpPr>
            <a:spLocks noGrp="1"/>
          </p:cNvSpPr>
          <p:nvPr>
            <p:ph type="title"/>
          </p:nvPr>
        </p:nvSpPr>
        <p:spPr/>
        <p:txBody>
          <a:bodyPr/>
          <a:lstStyle/>
          <a:p>
            <a:r>
              <a:rPr lang="en-GB" dirty="0"/>
              <a:t>A5204: block diagram</a:t>
            </a:r>
          </a:p>
        </p:txBody>
      </p:sp>
      <p:sp>
        <p:nvSpPr>
          <p:cNvPr id="109" name="Footer Placeholder 2">
            <a:extLst>
              <a:ext uri="{FF2B5EF4-FFF2-40B4-BE49-F238E27FC236}">
                <a16:creationId xmlns:a16="http://schemas.microsoft.com/office/drawing/2014/main" id="{E4537191-5C91-4FC8-82FB-3A51CFAFEDDC}"/>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110" name="Slide Number Placeholder 4">
            <a:extLst>
              <a:ext uri="{FF2B5EF4-FFF2-40B4-BE49-F238E27FC236}">
                <a16:creationId xmlns:a16="http://schemas.microsoft.com/office/drawing/2014/main" id="{354A83FA-7381-43FF-9333-636EE3BFDE81}"/>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38</a:t>
            </a:fld>
            <a:endParaRPr lang="en-US" sz="1050"/>
          </a:p>
        </p:txBody>
      </p:sp>
      <p:sp>
        <p:nvSpPr>
          <p:cNvPr id="4" name="Rectangle 2">
            <a:extLst>
              <a:ext uri="{FF2B5EF4-FFF2-40B4-BE49-F238E27FC236}">
                <a16:creationId xmlns:a16="http://schemas.microsoft.com/office/drawing/2014/main" id="{2221CD8B-1F19-0B31-C8FF-55718AFED228}"/>
              </a:ext>
            </a:extLst>
          </p:cNvPr>
          <p:cNvSpPr>
            <a:spLocks noChangeArrowheads="1"/>
          </p:cNvSpPr>
          <p:nvPr/>
        </p:nvSpPr>
        <p:spPr bwMode="auto">
          <a:xfrm>
            <a:off x="657224" y="1209674"/>
            <a:ext cx="206083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graphicFrame>
        <p:nvGraphicFramePr>
          <p:cNvPr id="6" name="Oggetto 5">
            <a:extLst>
              <a:ext uri="{FF2B5EF4-FFF2-40B4-BE49-F238E27FC236}">
                <a16:creationId xmlns:a16="http://schemas.microsoft.com/office/drawing/2014/main" id="{4471614C-DC0F-F29B-BBDF-230D060575F0}"/>
              </a:ext>
            </a:extLst>
          </p:cNvPr>
          <p:cNvGraphicFramePr>
            <a:graphicFrameLocks noChangeAspect="1"/>
          </p:cNvGraphicFramePr>
          <p:nvPr>
            <p:extLst>
              <p:ext uri="{D42A27DB-BD31-4B8C-83A1-F6EECF244321}">
                <p14:modId xmlns:p14="http://schemas.microsoft.com/office/powerpoint/2010/main" val="567223928"/>
              </p:ext>
            </p:extLst>
          </p:nvPr>
        </p:nvGraphicFramePr>
        <p:xfrm>
          <a:off x="657224" y="1209675"/>
          <a:ext cx="10336357" cy="4556369"/>
        </p:xfrm>
        <a:graphic>
          <a:graphicData uri="http://schemas.openxmlformats.org/presentationml/2006/ole">
            <mc:AlternateContent xmlns:mc="http://schemas.openxmlformats.org/markup-compatibility/2006">
              <mc:Choice xmlns:v="urn:schemas-microsoft-com:vml" Requires="v">
                <p:oleObj name="Visio" r:id="rId3" imgW="9137490" imgH="4025528" progId="Visio.Drawing.11">
                  <p:embed/>
                </p:oleObj>
              </mc:Choice>
              <mc:Fallback>
                <p:oleObj name="Visio" r:id="rId3" imgW="9137490" imgH="4025528" progId="Visio.Drawing.11">
                  <p:embed/>
                  <p:pic>
                    <p:nvPicPr>
                      <p:cNvPr id="6" name="Oggetto 5">
                        <a:extLst>
                          <a:ext uri="{FF2B5EF4-FFF2-40B4-BE49-F238E27FC236}">
                            <a16:creationId xmlns:a16="http://schemas.microsoft.com/office/drawing/2014/main" id="{4471614C-DC0F-F29B-BBDF-230D06057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 y="1209675"/>
                        <a:ext cx="10336357" cy="4556369"/>
                      </a:xfrm>
                      <a:prstGeom prst="rect">
                        <a:avLst/>
                      </a:prstGeom>
                      <a:noFill/>
                    </p:spPr>
                  </p:pic>
                </p:oleObj>
              </mc:Fallback>
            </mc:AlternateContent>
          </a:graphicData>
        </a:graphic>
      </p:graphicFrame>
    </p:spTree>
    <p:extLst>
      <p:ext uri="{BB962C8B-B14F-4D97-AF65-F5344CB8AC3E}">
        <p14:creationId xmlns:p14="http://schemas.microsoft.com/office/powerpoint/2010/main" val="877742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a:extLst>
              <a:ext uri="{FF2B5EF4-FFF2-40B4-BE49-F238E27FC236}">
                <a16:creationId xmlns:a16="http://schemas.microsoft.com/office/drawing/2014/main" id="{3E6CDAE6-FC91-CBC7-6584-42280AFB48ED}"/>
              </a:ext>
            </a:extLst>
          </p:cNvPr>
          <p:cNvPicPr>
            <a:picLocks noChangeAspect="1"/>
          </p:cNvPicPr>
          <p:nvPr/>
        </p:nvPicPr>
        <p:blipFill>
          <a:blip r:embed="rId3">
            <a:clrChange>
              <a:clrFrom>
                <a:srgbClr val="FDFFFF"/>
              </a:clrFrom>
              <a:clrTo>
                <a:srgbClr val="FDFFFF">
                  <a:alpha val="0"/>
                </a:srgbClr>
              </a:clrTo>
            </a:clrChange>
          </a:blip>
          <a:stretch>
            <a:fillRect/>
          </a:stretch>
        </p:blipFill>
        <p:spPr>
          <a:xfrm>
            <a:off x="1731729" y="1106235"/>
            <a:ext cx="3053955" cy="1550808"/>
          </a:xfrm>
          <a:prstGeom prst="rect">
            <a:avLst/>
          </a:prstGeom>
        </p:spPr>
      </p:pic>
      <p:pic>
        <p:nvPicPr>
          <p:cNvPr id="26" name="Immagine 25">
            <a:extLst>
              <a:ext uri="{FF2B5EF4-FFF2-40B4-BE49-F238E27FC236}">
                <a16:creationId xmlns:a16="http://schemas.microsoft.com/office/drawing/2014/main" id="{16A0FF10-560B-D301-5F35-428748A7C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72432" y="1156970"/>
            <a:ext cx="2979778" cy="1564383"/>
          </a:xfrm>
          <a:prstGeom prst="rect">
            <a:avLst/>
          </a:prstGeom>
        </p:spPr>
      </p:pic>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Input Adapters and Front-End</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39</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5"/>
          <a:stretch>
            <a:fillRect/>
          </a:stretch>
        </p:blipFill>
        <p:spPr>
          <a:xfrm>
            <a:off x="70669" y="103461"/>
            <a:ext cx="544462" cy="582342"/>
          </a:xfrm>
          <a:prstGeom prst="rect">
            <a:avLst/>
          </a:prstGeom>
        </p:spPr>
      </p:pic>
      <p:pic>
        <p:nvPicPr>
          <p:cNvPr id="6" name="Immagine 5">
            <a:extLst>
              <a:ext uri="{FF2B5EF4-FFF2-40B4-BE49-F238E27FC236}">
                <a16:creationId xmlns:a16="http://schemas.microsoft.com/office/drawing/2014/main" id="{6F41AF31-63ED-0E99-CFF6-E5F9BE8623DD}"/>
              </a:ext>
            </a:extLst>
          </p:cNvPr>
          <p:cNvPicPr>
            <a:picLocks noChangeAspect="1"/>
          </p:cNvPicPr>
          <p:nvPr/>
        </p:nvPicPr>
        <p:blipFill>
          <a:blip r:embed="rId6">
            <a:clrChange>
              <a:clrFrom>
                <a:srgbClr val="FFFEFE"/>
              </a:clrFrom>
              <a:clrTo>
                <a:srgbClr val="FFFEFE">
                  <a:alpha val="0"/>
                </a:srgbClr>
              </a:clrTo>
            </a:clrChange>
          </a:blip>
          <a:stretch>
            <a:fillRect/>
          </a:stretch>
        </p:blipFill>
        <p:spPr>
          <a:xfrm>
            <a:off x="1016338" y="1673762"/>
            <a:ext cx="2938055" cy="1557523"/>
          </a:xfrm>
          <a:prstGeom prst="rect">
            <a:avLst/>
          </a:prstGeom>
        </p:spPr>
      </p:pic>
      <p:pic>
        <p:nvPicPr>
          <p:cNvPr id="9" name="Immagine 8">
            <a:extLst>
              <a:ext uri="{FF2B5EF4-FFF2-40B4-BE49-F238E27FC236}">
                <a16:creationId xmlns:a16="http://schemas.microsoft.com/office/drawing/2014/main" id="{EE5CDF58-CB0C-F2EC-49FB-9B3D6DE4E9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00600" y="1645436"/>
            <a:ext cx="3106855" cy="1608791"/>
          </a:xfrm>
          <a:prstGeom prst="rect">
            <a:avLst/>
          </a:prstGeom>
        </p:spPr>
      </p:pic>
      <p:pic>
        <p:nvPicPr>
          <p:cNvPr id="13" name="Immagine 12">
            <a:extLst>
              <a:ext uri="{FF2B5EF4-FFF2-40B4-BE49-F238E27FC236}">
                <a16:creationId xmlns:a16="http://schemas.microsoft.com/office/drawing/2014/main" id="{901FAE9D-1FA7-3950-D2BD-4EF1C63CD5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708237" y="3988107"/>
            <a:ext cx="2866759" cy="2258547"/>
          </a:xfrm>
          <a:prstGeom prst="rect">
            <a:avLst/>
          </a:prstGeom>
        </p:spPr>
      </p:pic>
      <p:sp>
        <p:nvSpPr>
          <p:cNvPr id="4" name="Content Placeholder 2">
            <a:extLst>
              <a:ext uri="{FF2B5EF4-FFF2-40B4-BE49-F238E27FC236}">
                <a16:creationId xmlns:a16="http://schemas.microsoft.com/office/drawing/2014/main" id="{5E6CB896-A737-64E9-14C0-3530053EBA38}"/>
              </a:ext>
            </a:extLst>
          </p:cNvPr>
          <p:cNvSpPr txBox="1">
            <a:spLocks/>
          </p:cNvSpPr>
          <p:nvPr/>
        </p:nvSpPr>
        <p:spPr>
          <a:xfrm>
            <a:off x="973670" y="1443459"/>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A5256</a:t>
            </a:r>
            <a:endParaRPr lang="en-US" sz="1400" dirty="0"/>
          </a:p>
        </p:txBody>
      </p:sp>
      <p:sp>
        <p:nvSpPr>
          <p:cNvPr id="8" name="Content Placeholder 2">
            <a:extLst>
              <a:ext uri="{FF2B5EF4-FFF2-40B4-BE49-F238E27FC236}">
                <a16:creationId xmlns:a16="http://schemas.microsoft.com/office/drawing/2014/main" id="{BD321485-575F-BA1C-EAAF-F85902646A7A}"/>
              </a:ext>
            </a:extLst>
          </p:cNvPr>
          <p:cNvSpPr txBox="1">
            <a:spLocks/>
          </p:cNvSpPr>
          <p:nvPr/>
        </p:nvSpPr>
        <p:spPr>
          <a:xfrm>
            <a:off x="784783" y="5031269"/>
            <a:ext cx="3106855" cy="53131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800" b="1" dirty="0"/>
              <a:t>A5260</a:t>
            </a:r>
            <a:r>
              <a:rPr lang="en-US" sz="1800" dirty="0"/>
              <a:t>: </a:t>
            </a:r>
            <a:r>
              <a:rPr lang="en-US" sz="1800" dirty="0" err="1"/>
              <a:t>Remotization</a:t>
            </a:r>
            <a:r>
              <a:rPr lang="en-US" sz="1800" dirty="0"/>
              <a:t> cable</a:t>
            </a:r>
          </a:p>
        </p:txBody>
      </p:sp>
      <p:pic>
        <p:nvPicPr>
          <p:cNvPr id="1026" name="Picture 2">
            <a:extLst>
              <a:ext uri="{FF2B5EF4-FFF2-40B4-BE49-F238E27FC236}">
                <a16:creationId xmlns:a16="http://schemas.microsoft.com/office/drawing/2014/main" id="{98A09F80-CCC6-11BE-5B09-4A20C79E3CD0}"/>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8291" t="21555" r="8363" b="22945"/>
          <a:stretch/>
        </p:blipFill>
        <p:spPr bwMode="auto">
          <a:xfrm>
            <a:off x="5007854" y="1968230"/>
            <a:ext cx="2438802" cy="1623994"/>
          </a:xfrm>
          <a:prstGeom prst="rect">
            <a:avLst/>
          </a:prstGeom>
          <a:noFill/>
          <a:extLst>
            <a:ext uri="{909E8E84-426E-40DD-AFC4-6F175D3DCCD1}">
              <a14:hiddenFill xmlns:a14="http://schemas.microsoft.com/office/drawing/2010/main">
                <a:solidFill>
                  <a:srgbClr val="FFFFFF"/>
                </a:solidFill>
              </a14:hiddenFill>
            </a:ext>
          </a:extLst>
        </p:spPr>
      </p:pic>
      <p:sp>
        <p:nvSpPr>
          <p:cNvPr id="11" name="Freccia circolare in giù 10">
            <a:extLst>
              <a:ext uri="{FF2B5EF4-FFF2-40B4-BE49-F238E27FC236}">
                <a16:creationId xmlns:a16="http://schemas.microsoft.com/office/drawing/2014/main" id="{F2CE2460-A3AE-7117-8574-07B7422BB6FD}"/>
              </a:ext>
            </a:extLst>
          </p:cNvPr>
          <p:cNvSpPr/>
          <p:nvPr/>
        </p:nvSpPr>
        <p:spPr>
          <a:xfrm>
            <a:off x="5064571" y="1430824"/>
            <a:ext cx="990600" cy="337140"/>
          </a:xfrm>
          <a:prstGeom prst="curved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solidFill>
                <a:schemeClr val="tx1"/>
              </a:solidFill>
            </a:endParaRPr>
          </a:p>
        </p:txBody>
      </p:sp>
      <p:sp>
        <p:nvSpPr>
          <p:cNvPr id="12" name="Freccia circolare in giù 11">
            <a:extLst>
              <a:ext uri="{FF2B5EF4-FFF2-40B4-BE49-F238E27FC236}">
                <a16:creationId xmlns:a16="http://schemas.microsoft.com/office/drawing/2014/main" id="{9BFF6D1E-7523-3562-BC36-C63763A9577D}"/>
              </a:ext>
            </a:extLst>
          </p:cNvPr>
          <p:cNvSpPr/>
          <p:nvPr/>
        </p:nvSpPr>
        <p:spPr>
          <a:xfrm flipH="1">
            <a:off x="7009115" y="1419402"/>
            <a:ext cx="990600" cy="337140"/>
          </a:xfrm>
          <a:prstGeom prst="curved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solidFill>
                <a:schemeClr val="tx1"/>
              </a:solidFill>
            </a:endParaRPr>
          </a:p>
        </p:txBody>
      </p:sp>
      <p:sp>
        <p:nvSpPr>
          <p:cNvPr id="33" name="CasellaDiTesto 47">
            <a:extLst>
              <a:ext uri="{FF2B5EF4-FFF2-40B4-BE49-F238E27FC236}">
                <a16:creationId xmlns:a16="http://schemas.microsoft.com/office/drawing/2014/main" id="{35863158-2F67-1E07-02FC-697F420ED73C}"/>
              </a:ext>
            </a:extLst>
          </p:cNvPr>
          <p:cNvSpPr txBox="1">
            <a:spLocks noChangeArrowheads="1"/>
          </p:cNvSpPr>
          <p:nvPr/>
        </p:nvSpPr>
        <p:spPr bwMode="auto">
          <a:xfrm>
            <a:off x="5824390" y="1782968"/>
            <a:ext cx="1355516"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Back Panel</a:t>
            </a:r>
          </a:p>
        </p:txBody>
      </p:sp>
      <p:sp>
        <p:nvSpPr>
          <p:cNvPr id="34" name="CasellaDiTesto 47">
            <a:extLst>
              <a:ext uri="{FF2B5EF4-FFF2-40B4-BE49-F238E27FC236}">
                <a16:creationId xmlns:a16="http://schemas.microsoft.com/office/drawing/2014/main" id="{5301CA6E-2F0D-22B0-5C8E-7CA093FBB4FD}"/>
              </a:ext>
            </a:extLst>
          </p:cNvPr>
          <p:cNvSpPr txBox="1">
            <a:spLocks noChangeArrowheads="1"/>
          </p:cNvSpPr>
          <p:nvPr/>
        </p:nvSpPr>
        <p:spPr bwMode="auto">
          <a:xfrm>
            <a:off x="5440974" y="3549027"/>
            <a:ext cx="1355516"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Front Panel</a:t>
            </a:r>
          </a:p>
        </p:txBody>
      </p:sp>
      <p:pic>
        <p:nvPicPr>
          <p:cNvPr id="15" name="Immagine 14">
            <a:extLst>
              <a:ext uri="{FF2B5EF4-FFF2-40B4-BE49-F238E27FC236}">
                <a16:creationId xmlns:a16="http://schemas.microsoft.com/office/drawing/2014/main" id="{44D1F574-CCC3-2462-D8A2-D9B0533C344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82478" y="2303826"/>
            <a:ext cx="3000204" cy="1557523"/>
          </a:xfrm>
          <a:prstGeom prst="rect">
            <a:avLst/>
          </a:prstGeom>
        </p:spPr>
      </p:pic>
      <p:pic>
        <p:nvPicPr>
          <p:cNvPr id="18" name="Immagine 17">
            <a:extLst>
              <a:ext uri="{FF2B5EF4-FFF2-40B4-BE49-F238E27FC236}">
                <a16:creationId xmlns:a16="http://schemas.microsoft.com/office/drawing/2014/main" id="{264846FE-0BF9-2A85-4F60-F76AFB4FD1A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706897" y="2318951"/>
            <a:ext cx="3000204" cy="1575567"/>
          </a:xfrm>
          <a:prstGeom prst="rect">
            <a:avLst/>
          </a:prstGeom>
        </p:spPr>
      </p:pic>
      <p:sp>
        <p:nvSpPr>
          <p:cNvPr id="19" name="Content Placeholder 2">
            <a:extLst>
              <a:ext uri="{FF2B5EF4-FFF2-40B4-BE49-F238E27FC236}">
                <a16:creationId xmlns:a16="http://schemas.microsoft.com/office/drawing/2014/main" id="{0F8AEC4D-93E5-7A33-FB17-EF2D594E6D7E}"/>
              </a:ext>
            </a:extLst>
          </p:cNvPr>
          <p:cNvSpPr txBox="1">
            <a:spLocks/>
          </p:cNvSpPr>
          <p:nvPr/>
        </p:nvSpPr>
        <p:spPr>
          <a:xfrm>
            <a:off x="140004" y="2071234"/>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A5251</a:t>
            </a:r>
            <a:endParaRPr lang="en-US" sz="1400" dirty="0"/>
          </a:p>
        </p:txBody>
      </p:sp>
      <p:sp>
        <p:nvSpPr>
          <p:cNvPr id="20" name="Content Placeholder 2">
            <a:extLst>
              <a:ext uri="{FF2B5EF4-FFF2-40B4-BE49-F238E27FC236}">
                <a16:creationId xmlns:a16="http://schemas.microsoft.com/office/drawing/2014/main" id="{89C8DA65-CC4D-D6C7-CBD8-754BA3FEFB9E}"/>
              </a:ext>
            </a:extLst>
          </p:cNvPr>
          <p:cNvSpPr txBox="1">
            <a:spLocks/>
          </p:cNvSpPr>
          <p:nvPr/>
        </p:nvSpPr>
        <p:spPr>
          <a:xfrm>
            <a:off x="7666700" y="2096676"/>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A5254</a:t>
            </a:r>
            <a:endParaRPr lang="en-US" sz="1400" dirty="0"/>
          </a:p>
        </p:txBody>
      </p:sp>
      <p:sp>
        <p:nvSpPr>
          <p:cNvPr id="21" name="Content Placeholder 2">
            <a:extLst>
              <a:ext uri="{FF2B5EF4-FFF2-40B4-BE49-F238E27FC236}">
                <a16:creationId xmlns:a16="http://schemas.microsoft.com/office/drawing/2014/main" id="{6DA1775A-41F3-33EC-603D-4A7C1CE57903}"/>
              </a:ext>
            </a:extLst>
          </p:cNvPr>
          <p:cNvSpPr txBox="1">
            <a:spLocks/>
          </p:cNvSpPr>
          <p:nvPr/>
        </p:nvSpPr>
        <p:spPr>
          <a:xfrm>
            <a:off x="8353703" y="1433021"/>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A5255</a:t>
            </a:r>
            <a:endParaRPr lang="en-US" sz="1400" dirty="0"/>
          </a:p>
        </p:txBody>
      </p:sp>
      <p:sp>
        <p:nvSpPr>
          <p:cNvPr id="31" name="Content Placeholder 2">
            <a:extLst>
              <a:ext uri="{FF2B5EF4-FFF2-40B4-BE49-F238E27FC236}">
                <a16:creationId xmlns:a16="http://schemas.microsoft.com/office/drawing/2014/main" id="{F8D15F65-93C1-03F7-5943-69EA2FB29C02}"/>
              </a:ext>
            </a:extLst>
          </p:cNvPr>
          <p:cNvSpPr txBox="1">
            <a:spLocks/>
          </p:cNvSpPr>
          <p:nvPr/>
        </p:nvSpPr>
        <p:spPr>
          <a:xfrm>
            <a:off x="9119165" y="958195"/>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A5250</a:t>
            </a:r>
            <a:endParaRPr lang="en-US" sz="1400" dirty="0"/>
          </a:p>
        </p:txBody>
      </p:sp>
      <p:sp>
        <p:nvSpPr>
          <p:cNvPr id="37" name="Content Placeholder 2">
            <a:extLst>
              <a:ext uri="{FF2B5EF4-FFF2-40B4-BE49-F238E27FC236}">
                <a16:creationId xmlns:a16="http://schemas.microsoft.com/office/drawing/2014/main" id="{843D3359-B766-ED89-0E54-5D2DF8B9EAC9}"/>
              </a:ext>
            </a:extLst>
          </p:cNvPr>
          <p:cNvSpPr txBox="1">
            <a:spLocks/>
          </p:cNvSpPr>
          <p:nvPr/>
        </p:nvSpPr>
        <p:spPr>
          <a:xfrm>
            <a:off x="1789336" y="890910"/>
            <a:ext cx="893795" cy="26390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1400" b="1" dirty="0"/>
              <a:t>A5253</a:t>
            </a:r>
            <a:endParaRPr lang="en-US" sz="1400" dirty="0"/>
          </a:p>
        </p:txBody>
      </p:sp>
    </p:spTree>
    <p:extLst>
      <p:ext uri="{BB962C8B-B14F-4D97-AF65-F5344CB8AC3E}">
        <p14:creationId xmlns:p14="http://schemas.microsoft.com/office/powerpoint/2010/main" val="405545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a:xfrm>
            <a:off x="935182" y="161193"/>
            <a:ext cx="10058400" cy="698114"/>
          </a:xfrm>
        </p:spPr>
        <p:txBody>
          <a:bodyPr vert="horz" lIns="91440" tIns="45720" rIns="91440" bIns="45720" rtlCol="0" anchor="b">
            <a:normAutofit/>
          </a:bodyPr>
          <a:lstStyle/>
          <a:p>
            <a:r>
              <a:rPr lang="en-US" dirty="0"/>
              <a:t>Building a standard</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4</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3"/>
          <a:stretch>
            <a:fillRect/>
          </a:stretch>
        </p:blipFill>
        <p:spPr>
          <a:xfrm>
            <a:off x="70669" y="103461"/>
            <a:ext cx="544462" cy="582342"/>
          </a:xfrm>
          <a:prstGeom prst="rect">
            <a:avLst/>
          </a:prstGeom>
        </p:spPr>
      </p:pic>
      <p:sp>
        <p:nvSpPr>
          <p:cNvPr id="4" name="Content Placeholder 2">
            <a:extLst>
              <a:ext uri="{FF2B5EF4-FFF2-40B4-BE49-F238E27FC236}">
                <a16:creationId xmlns:a16="http://schemas.microsoft.com/office/drawing/2014/main" id="{33809C76-21B3-572C-5A4B-991EC72BF105}"/>
              </a:ext>
            </a:extLst>
          </p:cNvPr>
          <p:cNvSpPr txBox="1">
            <a:spLocks/>
          </p:cNvSpPr>
          <p:nvPr/>
        </p:nvSpPr>
        <p:spPr>
          <a:xfrm>
            <a:off x="615131" y="800589"/>
            <a:ext cx="11307928" cy="302517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spcBef>
                <a:spcPts val="0"/>
              </a:spcBef>
              <a:spcAft>
                <a:spcPts val="1800"/>
              </a:spcAft>
              <a:buClr>
                <a:schemeClr val="accent3">
                  <a:lumMod val="75000"/>
                </a:schemeClr>
              </a:buClr>
            </a:pPr>
            <a:r>
              <a:rPr lang="en-US" sz="1800" b="1" dirty="0"/>
              <a:t>ASICs</a:t>
            </a:r>
            <a:r>
              <a:rPr lang="en-US" sz="1800" dirty="0"/>
              <a:t> for the readout of multi-detector systems in NP and HEP applications widely available from research groups and spin-off companies</a:t>
            </a:r>
          </a:p>
          <a:p>
            <a:pPr algn="just">
              <a:spcBef>
                <a:spcPts val="0"/>
              </a:spcBef>
              <a:spcAft>
                <a:spcPts val="1800"/>
              </a:spcAft>
              <a:buClr>
                <a:schemeClr val="accent3">
                  <a:lumMod val="75000"/>
                </a:schemeClr>
              </a:buClr>
            </a:pPr>
            <a:r>
              <a:rPr lang="en-US" sz="1800" dirty="0"/>
              <a:t>The surrounding electronics and the relevant software must be redesigned and adapted for the specific application</a:t>
            </a:r>
          </a:p>
          <a:p>
            <a:pPr algn="just">
              <a:spcBef>
                <a:spcPts val="0"/>
              </a:spcBef>
              <a:spcAft>
                <a:spcPts val="1800"/>
              </a:spcAft>
              <a:buClr>
                <a:schemeClr val="accent3">
                  <a:lumMod val="75000"/>
                </a:schemeClr>
              </a:buClr>
            </a:pPr>
            <a:r>
              <a:rPr lang="en-US" sz="1800" dirty="0"/>
              <a:t>Design of versatile modules </a:t>
            </a:r>
            <a:r>
              <a:rPr lang="en-US" sz="1800" b="1" dirty="0"/>
              <a:t>facilitating the integration of ASICs</a:t>
            </a:r>
            <a:r>
              <a:rPr lang="en-US" sz="1800" dirty="0"/>
              <a:t>, ensuring their adaptability across diverse applications through </a:t>
            </a:r>
            <a:r>
              <a:rPr lang="en-US" sz="1800" b="1" dirty="0"/>
              <a:t>comprehensive hardware and software </a:t>
            </a:r>
            <a:r>
              <a:rPr lang="en-US" sz="1800" dirty="0"/>
              <a:t>provision. </a:t>
            </a:r>
            <a:endParaRPr lang="en-US" sz="1800" b="1" dirty="0"/>
          </a:p>
        </p:txBody>
      </p:sp>
      <p:pic>
        <p:nvPicPr>
          <p:cNvPr id="6" name="Immagine 5">
            <a:extLst>
              <a:ext uri="{FF2B5EF4-FFF2-40B4-BE49-F238E27FC236}">
                <a16:creationId xmlns:a16="http://schemas.microsoft.com/office/drawing/2014/main" id="{6B0F9CD9-72C2-D82E-0431-3252EC218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492" y="4011598"/>
            <a:ext cx="1147946" cy="985672"/>
          </a:xfrm>
          <a:prstGeom prst="rect">
            <a:avLst/>
          </a:prstGeom>
        </p:spPr>
      </p:pic>
      <p:pic>
        <p:nvPicPr>
          <p:cNvPr id="7" name="Immagine 6">
            <a:extLst>
              <a:ext uri="{FF2B5EF4-FFF2-40B4-BE49-F238E27FC236}">
                <a16:creationId xmlns:a16="http://schemas.microsoft.com/office/drawing/2014/main" id="{35F2384E-9FE0-EE03-61D1-C88B66FEC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871" y="4062850"/>
            <a:ext cx="1752307" cy="985673"/>
          </a:xfrm>
          <a:prstGeom prst="rect">
            <a:avLst/>
          </a:prstGeom>
        </p:spPr>
      </p:pic>
      <p:pic>
        <p:nvPicPr>
          <p:cNvPr id="8" name="Immagine 7">
            <a:extLst>
              <a:ext uri="{FF2B5EF4-FFF2-40B4-BE49-F238E27FC236}">
                <a16:creationId xmlns:a16="http://schemas.microsoft.com/office/drawing/2014/main" id="{95D08504-2993-6DB1-CD8C-1AE55F0C2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756" y="5121247"/>
            <a:ext cx="2841648" cy="490185"/>
          </a:xfrm>
          <a:prstGeom prst="rect">
            <a:avLst/>
          </a:prstGeom>
        </p:spPr>
      </p:pic>
      <p:pic>
        <p:nvPicPr>
          <p:cNvPr id="9" name="Immagine 8" descr="Immagine che contiene testo, cielo notturno&#10;&#10;Descrizione generata automaticamente">
            <a:extLst>
              <a:ext uri="{FF2B5EF4-FFF2-40B4-BE49-F238E27FC236}">
                <a16:creationId xmlns:a16="http://schemas.microsoft.com/office/drawing/2014/main" id="{53E0C810-A9B9-B2BD-55DD-FED8505EC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3251" y="4259008"/>
            <a:ext cx="2042352" cy="738262"/>
          </a:xfrm>
          <a:prstGeom prst="rect">
            <a:avLst/>
          </a:prstGeom>
        </p:spPr>
      </p:pic>
      <p:pic>
        <p:nvPicPr>
          <p:cNvPr id="12" name="Elemento grafico 11" descr="Stretta di mano contorno">
            <a:extLst>
              <a:ext uri="{FF2B5EF4-FFF2-40B4-BE49-F238E27FC236}">
                <a16:creationId xmlns:a16="http://schemas.microsoft.com/office/drawing/2014/main" id="{2FBDABC2-D0A0-344E-CA92-799498BEF81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7528" b="19302"/>
          <a:stretch/>
        </p:blipFill>
        <p:spPr>
          <a:xfrm>
            <a:off x="4850944" y="4062850"/>
            <a:ext cx="2870801" cy="1813496"/>
          </a:xfrm>
          <a:prstGeom prst="rect">
            <a:avLst/>
          </a:prstGeom>
        </p:spPr>
      </p:pic>
      <p:sp>
        <p:nvSpPr>
          <p:cNvPr id="13" name="CasellaDiTesto 8">
            <a:extLst>
              <a:ext uri="{FF2B5EF4-FFF2-40B4-BE49-F238E27FC236}">
                <a16:creationId xmlns:a16="http://schemas.microsoft.com/office/drawing/2014/main" id="{CD3BBC71-929B-A612-0B0F-7CC2C779F5B7}"/>
              </a:ext>
            </a:extLst>
          </p:cNvPr>
          <p:cNvSpPr txBox="1"/>
          <p:nvPr/>
        </p:nvSpPr>
        <p:spPr>
          <a:xfrm>
            <a:off x="937158" y="5716449"/>
            <a:ext cx="4217022" cy="369332"/>
          </a:xfrm>
          <a:prstGeom prst="rect">
            <a:avLst/>
          </a:prstGeom>
          <a:noFill/>
        </p:spPr>
        <p:txBody>
          <a:bodyPr wrap="square" rtlCol="0">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COTS </a:t>
            </a:r>
            <a:r>
              <a:rPr lang="it-IT" dirty="0" err="1"/>
              <a:t>ASICs</a:t>
            </a:r>
            <a:endParaRPr lang="it-IT" dirty="0"/>
          </a:p>
        </p:txBody>
      </p:sp>
      <p:sp>
        <p:nvSpPr>
          <p:cNvPr id="15" name="CasellaDiTesto 21">
            <a:extLst>
              <a:ext uri="{FF2B5EF4-FFF2-40B4-BE49-F238E27FC236}">
                <a16:creationId xmlns:a16="http://schemas.microsoft.com/office/drawing/2014/main" id="{0FDF38D7-0C39-F12C-D2C4-E24E9C325EB4}"/>
              </a:ext>
            </a:extLst>
          </p:cNvPr>
          <p:cNvSpPr txBox="1"/>
          <p:nvPr/>
        </p:nvSpPr>
        <p:spPr>
          <a:xfrm>
            <a:off x="7585268" y="5577949"/>
            <a:ext cx="3798319" cy="646331"/>
          </a:xfrm>
          <a:prstGeom prst="rect">
            <a:avLst/>
          </a:prstGeom>
          <a:noFill/>
        </p:spPr>
        <p:txBody>
          <a:bodyPr wrap="square" rtlCol="0">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Design of Readout Electronics and Power Supply</a:t>
            </a:r>
          </a:p>
        </p:txBody>
      </p:sp>
    </p:spTree>
    <p:extLst>
      <p:ext uri="{BB962C8B-B14F-4D97-AF65-F5344CB8AC3E}">
        <p14:creationId xmlns:p14="http://schemas.microsoft.com/office/powerpoint/2010/main" val="2198332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Technical Specifications</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40</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3"/>
          <a:stretch>
            <a:fillRect/>
          </a:stretch>
        </p:blipFill>
        <p:spPr>
          <a:xfrm>
            <a:off x="70669" y="103461"/>
            <a:ext cx="544462" cy="582342"/>
          </a:xfrm>
          <a:prstGeom prst="rect">
            <a:avLst/>
          </a:prstGeom>
        </p:spPr>
      </p:pic>
      <p:sp>
        <p:nvSpPr>
          <p:cNvPr id="4" name="Content Placeholder 2">
            <a:extLst>
              <a:ext uri="{FF2B5EF4-FFF2-40B4-BE49-F238E27FC236}">
                <a16:creationId xmlns:a16="http://schemas.microsoft.com/office/drawing/2014/main" id="{6EB29E6D-EE73-9E1F-966A-290714CF3489}"/>
              </a:ext>
            </a:extLst>
          </p:cNvPr>
          <p:cNvSpPr txBox="1">
            <a:spLocks/>
          </p:cNvSpPr>
          <p:nvPr/>
        </p:nvSpPr>
        <p:spPr>
          <a:xfrm>
            <a:off x="170329" y="953305"/>
            <a:ext cx="11936327" cy="4859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Clr>
                <a:schemeClr val="accent4">
                  <a:lumMod val="75000"/>
                </a:schemeClr>
              </a:buClr>
              <a:buFont typeface="Wingdings" panose="05000000000000000000" pitchFamily="2" charset="2"/>
              <a:buChar char="Ø"/>
            </a:pPr>
            <a:r>
              <a:rPr lang="en-US" b="1" dirty="0"/>
              <a:t>A5202/A5204</a:t>
            </a:r>
            <a:r>
              <a:rPr lang="en-US" sz="2000" dirty="0"/>
              <a:t>: 64 channel </a:t>
            </a:r>
            <a:r>
              <a:rPr lang="en-US" sz="2000" dirty="0" err="1"/>
              <a:t>SiPM</a:t>
            </a:r>
            <a:r>
              <a:rPr lang="en-US" sz="2000" dirty="0"/>
              <a:t> Readout based on </a:t>
            </a:r>
            <a:r>
              <a:rPr lang="en-US" sz="2000" dirty="0" err="1"/>
              <a:t>Citiroc</a:t>
            </a:r>
            <a:r>
              <a:rPr lang="en-US" sz="2000" dirty="0"/>
              <a:t>/</a:t>
            </a:r>
            <a:r>
              <a:rPr lang="en-US" sz="2000" dirty="0" err="1"/>
              <a:t>Radioroc+picoTDC</a:t>
            </a:r>
            <a:endParaRPr lang="en-US" sz="2000" dirty="0"/>
          </a:p>
          <a:p>
            <a:pPr lvl="1">
              <a:buClr>
                <a:schemeClr val="accent4">
                  <a:lumMod val="75000"/>
                </a:schemeClr>
              </a:buClr>
            </a:pPr>
            <a:r>
              <a:rPr lang="en-US" dirty="0"/>
              <a:t>All-in-one readout: Preamp + Shaper + </a:t>
            </a:r>
            <a:r>
              <a:rPr lang="en-US" dirty="0" err="1"/>
              <a:t>Discr</a:t>
            </a:r>
            <a:r>
              <a:rPr lang="en-US" dirty="0"/>
              <a:t> + ADC + TDC + HV Bias (20-80 V)</a:t>
            </a:r>
          </a:p>
          <a:p>
            <a:pPr lvl="1">
              <a:buClr>
                <a:schemeClr val="accent4">
                  <a:lumMod val="75000"/>
                </a:schemeClr>
              </a:buClr>
            </a:pPr>
            <a:r>
              <a:rPr lang="en-US" dirty="0"/>
              <a:t>Dynamic Range: 1 to 2500 </a:t>
            </a:r>
            <a:r>
              <a:rPr lang="en-US" dirty="0" err="1"/>
              <a:t>p.e.</a:t>
            </a:r>
            <a:r>
              <a:rPr lang="en-US" dirty="0"/>
              <a:t> </a:t>
            </a:r>
          </a:p>
          <a:p>
            <a:pPr lvl="1">
              <a:buClr>
                <a:schemeClr val="accent4">
                  <a:lumMod val="75000"/>
                </a:schemeClr>
              </a:buClr>
            </a:pPr>
            <a:r>
              <a:rPr lang="en-US" dirty="0"/>
              <a:t>Single photon detection (threshold at 1/3 </a:t>
            </a:r>
            <a:r>
              <a:rPr lang="en-US" dirty="0" err="1"/>
              <a:t>p.e.</a:t>
            </a:r>
            <a:r>
              <a:rPr lang="en-US" dirty="0"/>
              <a:t>)</a:t>
            </a:r>
          </a:p>
          <a:p>
            <a:pPr lvl="1">
              <a:buClr>
                <a:schemeClr val="accent4">
                  <a:lumMod val="75000"/>
                </a:schemeClr>
              </a:buClr>
            </a:pPr>
            <a:r>
              <a:rPr lang="en-US" dirty="0"/>
              <a:t>Timing resolution = 55 </a:t>
            </a:r>
            <a:r>
              <a:rPr lang="en-US" dirty="0" err="1"/>
              <a:t>ps</a:t>
            </a:r>
            <a:r>
              <a:rPr lang="en-US" dirty="0"/>
              <a:t> FWHM </a:t>
            </a:r>
            <a:r>
              <a:rPr lang="en-US" sz="1600" dirty="0"/>
              <a:t>(A5203 only)</a:t>
            </a:r>
            <a:endParaRPr lang="en-US" dirty="0"/>
          </a:p>
          <a:p>
            <a:pPr lvl="1">
              <a:buClr>
                <a:schemeClr val="accent4">
                  <a:lumMod val="75000"/>
                </a:schemeClr>
              </a:buClr>
            </a:pPr>
            <a:r>
              <a:rPr lang="en-US" dirty="0"/>
              <a:t>Acquisition Modes</a:t>
            </a:r>
          </a:p>
          <a:p>
            <a:pPr lvl="2">
              <a:buClr>
                <a:schemeClr val="accent4">
                  <a:lumMod val="75000"/>
                </a:schemeClr>
              </a:buClr>
              <a:buFont typeface="Univers" panose="020B0503020202020204" pitchFamily="34" charset="0"/>
              <a:buChar char="-"/>
            </a:pPr>
            <a:r>
              <a:rPr lang="en-US" dirty="0"/>
              <a:t>Counting (20 </a:t>
            </a:r>
            <a:r>
              <a:rPr lang="en-US" dirty="0" err="1"/>
              <a:t>Mcps</a:t>
            </a:r>
            <a:r>
              <a:rPr lang="en-US" dirty="0"/>
              <a:t> and more)</a:t>
            </a:r>
          </a:p>
          <a:p>
            <a:pPr lvl="2">
              <a:buClr>
                <a:schemeClr val="accent4">
                  <a:lumMod val="75000"/>
                </a:schemeClr>
              </a:buClr>
              <a:buFont typeface="Univers" panose="020B0503020202020204" pitchFamily="34" charset="0"/>
              <a:buChar char="-"/>
            </a:pPr>
            <a:r>
              <a:rPr lang="en-US" dirty="0"/>
              <a:t>Spectroscopy (PHA) =&gt; Common Trigger =&gt; Max </a:t>
            </a:r>
            <a:r>
              <a:rPr lang="en-US" dirty="0" err="1"/>
              <a:t>Trg</a:t>
            </a:r>
            <a:r>
              <a:rPr lang="en-US" dirty="0"/>
              <a:t> rate = 100 </a:t>
            </a:r>
            <a:r>
              <a:rPr lang="en-US" dirty="0" err="1"/>
              <a:t>KHz</a:t>
            </a:r>
            <a:endParaRPr lang="en-US" dirty="0"/>
          </a:p>
          <a:p>
            <a:pPr lvl="2">
              <a:buClr>
                <a:schemeClr val="accent4">
                  <a:lumMod val="75000"/>
                </a:schemeClr>
              </a:buClr>
              <a:buFont typeface="Univers" panose="020B0503020202020204" pitchFamily="34" charset="0"/>
              <a:buChar char="-"/>
            </a:pPr>
            <a:r>
              <a:rPr lang="en-US" dirty="0"/>
              <a:t>Timing (</a:t>
            </a:r>
            <a:r>
              <a:rPr lang="en-US" dirty="0" err="1"/>
              <a:t>ToA</a:t>
            </a:r>
            <a:r>
              <a:rPr lang="en-US" dirty="0"/>
              <a:t> + </a:t>
            </a:r>
            <a:r>
              <a:rPr lang="en-US" dirty="0" err="1"/>
              <a:t>ToT</a:t>
            </a:r>
            <a:r>
              <a:rPr lang="en-US" dirty="0"/>
              <a:t>) =&gt; Individual Self Trigger =&gt; Max Hit rate = 1 </a:t>
            </a:r>
            <a:r>
              <a:rPr lang="en-US" dirty="0" err="1"/>
              <a:t>Mcps</a:t>
            </a:r>
            <a:r>
              <a:rPr lang="en-US" dirty="0"/>
              <a:t>/</a:t>
            </a:r>
            <a:r>
              <a:rPr lang="en-US" dirty="0" err="1"/>
              <a:t>ch</a:t>
            </a:r>
            <a:r>
              <a:rPr lang="en-US" dirty="0"/>
              <a:t> (depending on Model)</a:t>
            </a:r>
          </a:p>
          <a:p>
            <a:pPr lvl="2">
              <a:buClr>
                <a:schemeClr val="accent4">
                  <a:lumMod val="75000"/>
                </a:schemeClr>
              </a:buClr>
              <a:buFont typeface="Univers" panose="020B0503020202020204" pitchFamily="34" charset="0"/>
              <a:buChar char="-"/>
            </a:pPr>
            <a:r>
              <a:rPr lang="en-US" dirty="0"/>
              <a:t>Mixed (PHA + </a:t>
            </a:r>
            <a:r>
              <a:rPr lang="en-US" dirty="0" err="1"/>
              <a:t>ToA</a:t>
            </a:r>
            <a:r>
              <a:rPr lang="en-US" dirty="0"/>
              <a:t>)</a:t>
            </a:r>
          </a:p>
        </p:txBody>
      </p:sp>
    </p:spTree>
    <p:extLst>
      <p:ext uri="{BB962C8B-B14F-4D97-AF65-F5344CB8AC3E}">
        <p14:creationId xmlns:p14="http://schemas.microsoft.com/office/powerpoint/2010/main" val="1763376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69FF-ABD9-4F8C-B1A1-84498BA0BF5E}"/>
              </a:ext>
            </a:extLst>
          </p:cNvPr>
          <p:cNvSpPr>
            <a:spLocks noGrp="1"/>
          </p:cNvSpPr>
          <p:nvPr>
            <p:ph type="title"/>
          </p:nvPr>
        </p:nvSpPr>
        <p:spPr/>
        <p:txBody>
          <a:bodyPr vert="horz" lIns="91440" tIns="45720" rIns="91440" bIns="45720" rtlCol="0" anchor="b">
            <a:normAutofit fontScale="90000"/>
          </a:bodyPr>
          <a:lstStyle/>
          <a:p>
            <a:r>
              <a:rPr lang="en-US" sz="4800" dirty="0"/>
              <a:t>Technical Specifications (cont.)</a:t>
            </a:r>
          </a:p>
        </p:txBody>
      </p:sp>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5" name="Slide Number Placeholder 4">
            <a:extLst>
              <a:ext uri="{FF2B5EF4-FFF2-40B4-BE49-F238E27FC236}">
                <a16:creationId xmlns:a16="http://schemas.microsoft.com/office/drawing/2014/main" id="{FA729A64-2861-42BE-97DC-6C2783EB8F4C}"/>
              </a:ext>
            </a:extLst>
          </p:cNvPr>
          <p:cNvSpPr>
            <a:spLocks noGrp="1"/>
          </p:cNvSpPr>
          <p:nvPr>
            <p:ph type="sldNum" sz="quarter" idx="12"/>
          </p:nvPr>
        </p:nvSpPr>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41</a:t>
            </a:fld>
            <a:endParaRPr lang="en-US" sz="1050"/>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3"/>
          <a:stretch>
            <a:fillRect/>
          </a:stretch>
        </p:blipFill>
        <p:spPr>
          <a:xfrm>
            <a:off x="70669" y="103461"/>
            <a:ext cx="544462" cy="582342"/>
          </a:xfrm>
          <a:prstGeom prst="rect">
            <a:avLst/>
          </a:prstGeom>
        </p:spPr>
      </p:pic>
      <p:sp>
        <p:nvSpPr>
          <p:cNvPr id="7" name="Content Placeholder 2">
            <a:extLst>
              <a:ext uri="{FF2B5EF4-FFF2-40B4-BE49-F238E27FC236}">
                <a16:creationId xmlns:a16="http://schemas.microsoft.com/office/drawing/2014/main" id="{F07C864C-FAB4-DF5D-B474-076603438B56}"/>
              </a:ext>
            </a:extLst>
          </p:cNvPr>
          <p:cNvSpPr txBox="1">
            <a:spLocks/>
          </p:cNvSpPr>
          <p:nvPr/>
        </p:nvSpPr>
        <p:spPr>
          <a:xfrm>
            <a:off x="331216" y="841531"/>
            <a:ext cx="11529568" cy="492277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nSpc>
                <a:spcPct val="150000"/>
              </a:lnSpc>
              <a:buClr>
                <a:schemeClr val="accent3">
                  <a:lumMod val="75000"/>
                </a:schemeClr>
              </a:buClr>
              <a:buFont typeface="Wingdings" panose="05000000000000000000" pitchFamily="2" charset="2"/>
              <a:buChar char="Ø"/>
            </a:pPr>
            <a:r>
              <a:rPr lang="en-US" b="1" dirty="0"/>
              <a:t>A5203</a:t>
            </a:r>
            <a:r>
              <a:rPr lang="en-US" sz="2000" b="1" dirty="0"/>
              <a:t>: </a:t>
            </a:r>
            <a:r>
              <a:rPr lang="en-US" sz="2000" dirty="0"/>
              <a:t>64/128 channel </a:t>
            </a:r>
            <a:r>
              <a:rPr lang="en-US" sz="2000" dirty="0" err="1"/>
              <a:t>picoTDC</a:t>
            </a:r>
            <a:endParaRPr lang="en-US" sz="2000" dirty="0"/>
          </a:p>
          <a:p>
            <a:pPr lvl="1">
              <a:spcBef>
                <a:spcPts val="0"/>
              </a:spcBef>
              <a:buClr>
                <a:schemeClr val="accent3">
                  <a:lumMod val="75000"/>
                </a:schemeClr>
              </a:buClr>
            </a:pPr>
            <a:r>
              <a:rPr lang="en-US" dirty="0"/>
              <a:t>LSB = 3.125 </a:t>
            </a:r>
            <a:r>
              <a:rPr lang="en-US" dirty="0" err="1"/>
              <a:t>ps</a:t>
            </a:r>
            <a:r>
              <a:rPr lang="en-US" dirty="0"/>
              <a:t>, dynamic range = 56 bit (extended by FPGA)</a:t>
            </a:r>
          </a:p>
          <a:p>
            <a:pPr lvl="1">
              <a:spcBef>
                <a:spcPts val="0"/>
              </a:spcBef>
              <a:buClr>
                <a:schemeClr val="accent3">
                  <a:lumMod val="75000"/>
                </a:schemeClr>
              </a:buClr>
            </a:pPr>
            <a:r>
              <a:rPr lang="en-US" dirty="0"/>
              <a:t>Acquisition modes: Common Start, Common Stop, Trigger Matching, Streaming</a:t>
            </a:r>
          </a:p>
          <a:p>
            <a:pPr lvl="1">
              <a:spcBef>
                <a:spcPts val="0"/>
              </a:spcBef>
              <a:buClr>
                <a:schemeClr val="accent3">
                  <a:lumMod val="75000"/>
                </a:schemeClr>
              </a:buClr>
            </a:pPr>
            <a:r>
              <a:rPr lang="en-US" dirty="0">
                <a:sym typeface="Symbol" panose="05050102010706020507" pitchFamily="18" charset="2"/>
              </a:rPr>
              <a:t></a:t>
            </a:r>
            <a:r>
              <a:rPr lang="en-US" dirty="0"/>
              <a:t>T Resolution </a:t>
            </a:r>
            <a:r>
              <a:rPr lang="en-US" b="1" baseline="30000" dirty="0"/>
              <a:t>(*)</a:t>
            </a:r>
            <a:r>
              <a:rPr lang="en-US" b="1" dirty="0"/>
              <a:t> </a:t>
            </a:r>
            <a:r>
              <a:rPr lang="en-US" dirty="0"/>
              <a:t>: </a:t>
            </a:r>
          </a:p>
          <a:p>
            <a:pPr lvl="2">
              <a:spcBef>
                <a:spcPts val="0"/>
              </a:spcBef>
              <a:buClr>
                <a:schemeClr val="accent3">
                  <a:lumMod val="75000"/>
                </a:schemeClr>
              </a:buClr>
              <a:buFont typeface="Univers" panose="020B0503020202020204" pitchFamily="34" charset="0"/>
              <a:buChar char="-"/>
            </a:pPr>
            <a:r>
              <a:rPr lang="en-US" sz="2000" dirty="0"/>
              <a:t>Same board: </a:t>
            </a:r>
            <a:r>
              <a:rPr lang="en-US" sz="2000" dirty="0" err="1"/>
              <a:t>typ</a:t>
            </a:r>
            <a:r>
              <a:rPr lang="en-US" sz="2000" dirty="0"/>
              <a:t> 5 </a:t>
            </a:r>
            <a:r>
              <a:rPr lang="en-US" sz="2000" dirty="0" err="1"/>
              <a:t>ps</a:t>
            </a:r>
            <a:r>
              <a:rPr lang="en-US" sz="2000" dirty="0"/>
              <a:t> RMS </a:t>
            </a:r>
          </a:p>
          <a:p>
            <a:pPr lvl="2">
              <a:spcBef>
                <a:spcPts val="0"/>
              </a:spcBef>
              <a:buClr>
                <a:schemeClr val="accent3">
                  <a:lumMod val="75000"/>
                </a:schemeClr>
              </a:buClr>
              <a:buFont typeface="Univers" panose="020B0503020202020204" pitchFamily="34" charset="0"/>
              <a:buChar char="-"/>
            </a:pPr>
            <a:r>
              <a:rPr lang="en-US" sz="2000" dirty="0"/>
              <a:t>Board to board (with clock cables): ~8 </a:t>
            </a:r>
            <a:r>
              <a:rPr lang="en-US" sz="2000" dirty="0" err="1"/>
              <a:t>ps</a:t>
            </a:r>
            <a:r>
              <a:rPr lang="en-US" sz="2000" dirty="0"/>
              <a:t> RMS</a:t>
            </a:r>
          </a:p>
          <a:p>
            <a:pPr lvl="2">
              <a:spcBef>
                <a:spcPts val="0"/>
              </a:spcBef>
              <a:buClr>
                <a:schemeClr val="accent3">
                  <a:lumMod val="75000"/>
                </a:schemeClr>
              </a:buClr>
              <a:buFont typeface="Univers" panose="020B0503020202020204" pitchFamily="34" charset="0"/>
              <a:buChar char="-"/>
            </a:pPr>
            <a:r>
              <a:rPr lang="en-US" sz="2000" dirty="0"/>
              <a:t>Board to board (without clock cables): ~20 </a:t>
            </a:r>
            <a:r>
              <a:rPr lang="en-US" sz="2000" dirty="0" err="1"/>
              <a:t>ps</a:t>
            </a:r>
            <a:r>
              <a:rPr lang="en-US" sz="2000" dirty="0"/>
              <a:t> RMS</a:t>
            </a:r>
          </a:p>
          <a:p>
            <a:pPr>
              <a:lnSpc>
                <a:spcPct val="150000"/>
              </a:lnSpc>
              <a:spcBef>
                <a:spcPts val="3000"/>
              </a:spcBef>
              <a:buClr>
                <a:schemeClr val="accent3">
                  <a:lumMod val="75000"/>
                </a:schemeClr>
              </a:buClr>
              <a:buFont typeface="Wingdings" panose="05000000000000000000" pitchFamily="2" charset="2"/>
              <a:buChar char="Ø"/>
            </a:pPr>
            <a:r>
              <a:rPr lang="en-US" b="1" dirty="0"/>
              <a:t>A5205</a:t>
            </a:r>
            <a:r>
              <a:rPr lang="en-US" sz="2000" b="1" dirty="0"/>
              <a:t>: </a:t>
            </a:r>
            <a:r>
              <a:rPr lang="en-US" sz="2000" dirty="0"/>
              <a:t>64 channel SSD, GEM, PIN diode readout based on </a:t>
            </a:r>
            <a:r>
              <a:rPr lang="en-US" sz="2000" dirty="0" err="1"/>
              <a:t>Psiroc</a:t>
            </a:r>
            <a:r>
              <a:rPr lang="en-US" sz="2000" dirty="0"/>
              <a:t> + </a:t>
            </a:r>
            <a:r>
              <a:rPr lang="en-US" sz="2000" dirty="0" err="1"/>
              <a:t>picoTDC</a:t>
            </a:r>
            <a:endParaRPr lang="en-US" sz="2000" dirty="0">
              <a:solidFill>
                <a:srgbClr val="00B050"/>
              </a:solidFill>
            </a:endParaRPr>
          </a:p>
          <a:p>
            <a:pPr lvl="1">
              <a:spcBef>
                <a:spcPts val="0"/>
              </a:spcBef>
              <a:buClr>
                <a:schemeClr val="accent3">
                  <a:lumMod val="75000"/>
                </a:schemeClr>
              </a:buClr>
            </a:pPr>
            <a:r>
              <a:rPr lang="en-US" dirty="0"/>
              <a:t>Pos/Neg inputs. Dynamic range up to 5 </a:t>
            </a:r>
            <a:r>
              <a:rPr lang="en-US" dirty="0" err="1"/>
              <a:t>pC</a:t>
            </a:r>
            <a:r>
              <a:rPr lang="en-US" dirty="0"/>
              <a:t> with PHA, 100 </a:t>
            </a:r>
            <a:r>
              <a:rPr lang="en-US" dirty="0" err="1"/>
              <a:t>pC</a:t>
            </a:r>
            <a:r>
              <a:rPr lang="en-US" dirty="0"/>
              <a:t> with </a:t>
            </a:r>
            <a:r>
              <a:rPr lang="en-US" dirty="0" err="1"/>
              <a:t>ToT</a:t>
            </a:r>
            <a:endParaRPr lang="en-US" dirty="0"/>
          </a:p>
          <a:p>
            <a:pPr lvl="1">
              <a:spcBef>
                <a:spcPts val="0"/>
              </a:spcBef>
              <a:buClr>
                <a:schemeClr val="accent3">
                  <a:lumMod val="75000"/>
                </a:schemeClr>
              </a:buClr>
            </a:pPr>
            <a:r>
              <a:rPr lang="en-US" dirty="0"/>
              <a:t>Programmable gain: 125 mV/</a:t>
            </a:r>
            <a:r>
              <a:rPr lang="en-US" dirty="0" err="1"/>
              <a:t>pC</a:t>
            </a:r>
            <a:r>
              <a:rPr lang="en-US" dirty="0"/>
              <a:t> up to 4 V/</a:t>
            </a:r>
            <a:r>
              <a:rPr lang="en-US" dirty="0" err="1"/>
              <a:t>pC</a:t>
            </a:r>
            <a:r>
              <a:rPr lang="en-US" dirty="0"/>
              <a:t>. Min trigger threshold = 0,5 </a:t>
            </a:r>
            <a:r>
              <a:rPr lang="en-US" dirty="0" err="1"/>
              <a:t>fC</a:t>
            </a:r>
            <a:endParaRPr lang="en-US" dirty="0"/>
          </a:p>
          <a:p>
            <a:pPr lvl="1">
              <a:spcBef>
                <a:spcPts val="0"/>
              </a:spcBef>
              <a:buClr>
                <a:schemeClr val="accent3">
                  <a:lumMod val="75000"/>
                </a:schemeClr>
              </a:buClr>
            </a:pPr>
            <a:r>
              <a:rPr lang="en-US" dirty="0"/>
              <a:t>Linearized </a:t>
            </a:r>
            <a:r>
              <a:rPr lang="en-US" dirty="0" err="1"/>
              <a:t>ToT</a:t>
            </a:r>
            <a:r>
              <a:rPr lang="en-US" dirty="0"/>
              <a:t> </a:t>
            </a:r>
          </a:p>
        </p:txBody>
      </p:sp>
      <p:sp>
        <p:nvSpPr>
          <p:cNvPr id="8" name="Content Placeholder 2">
            <a:extLst>
              <a:ext uri="{FF2B5EF4-FFF2-40B4-BE49-F238E27FC236}">
                <a16:creationId xmlns:a16="http://schemas.microsoft.com/office/drawing/2014/main" id="{34E7DE14-FCEC-2656-D84A-0286598F3EAF}"/>
              </a:ext>
            </a:extLst>
          </p:cNvPr>
          <p:cNvSpPr txBox="1">
            <a:spLocks/>
          </p:cNvSpPr>
          <p:nvPr/>
        </p:nvSpPr>
        <p:spPr>
          <a:xfrm>
            <a:off x="6295671" y="6023827"/>
            <a:ext cx="5801971" cy="36512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r">
              <a:buNone/>
            </a:pPr>
            <a:r>
              <a:rPr lang="en-US" sz="1600" dirty="0"/>
              <a:t>(*) Tested with A5256. Pulse: 0.5 </a:t>
            </a:r>
            <a:r>
              <a:rPr lang="en-US" sz="1600" dirty="0" err="1"/>
              <a:t>Vpp</a:t>
            </a:r>
            <a:r>
              <a:rPr lang="en-US" sz="1600" dirty="0"/>
              <a:t>, 0.8 ns rise time</a:t>
            </a:r>
          </a:p>
        </p:txBody>
      </p:sp>
    </p:spTree>
    <p:extLst>
      <p:ext uri="{BB962C8B-B14F-4D97-AF65-F5344CB8AC3E}">
        <p14:creationId xmlns:p14="http://schemas.microsoft.com/office/powerpoint/2010/main" val="2079400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8F4C75-64D4-4B94-92FC-6AA0EDE92316}"/>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2" name="Title 1">
            <a:extLst>
              <a:ext uri="{FF2B5EF4-FFF2-40B4-BE49-F238E27FC236}">
                <a16:creationId xmlns:a16="http://schemas.microsoft.com/office/drawing/2014/main" id="{084169FF-ABD9-4F8C-B1A1-84498BA0BF5E}"/>
              </a:ext>
            </a:extLst>
          </p:cNvPr>
          <p:cNvSpPr>
            <a:spLocks noGrp="1"/>
          </p:cNvSpPr>
          <p:nvPr>
            <p:ph type="title" idx="4294967295"/>
          </p:nvPr>
        </p:nvSpPr>
        <p:spPr>
          <a:xfrm>
            <a:off x="514803" y="571094"/>
            <a:ext cx="4044950" cy="1000128"/>
          </a:xfrm>
        </p:spPr>
        <p:txBody>
          <a:bodyPr vert="horz" lIns="91440" tIns="45720" rIns="91440" bIns="45720" rtlCol="0" anchor="b">
            <a:normAutofit/>
          </a:bodyPr>
          <a:lstStyle/>
          <a:p>
            <a:r>
              <a:rPr lang="en-US" sz="4800" dirty="0"/>
              <a:t>FERS-5200</a:t>
            </a:r>
          </a:p>
        </p:txBody>
      </p:sp>
      <p:sp>
        <p:nvSpPr>
          <p:cNvPr id="9" name="TextBox 8">
            <a:extLst>
              <a:ext uri="{FF2B5EF4-FFF2-40B4-BE49-F238E27FC236}">
                <a16:creationId xmlns:a16="http://schemas.microsoft.com/office/drawing/2014/main" id="{27E167C1-2194-4401-BFCA-CC75F2D70B9A}"/>
              </a:ext>
            </a:extLst>
          </p:cNvPr>
          <p:cNvSpPr txBox="1"/>
          <p:nvPr/>
        </p:nvSpPr>
        <p:spPr>
          <a:xfrm>
            <a:off x="328474" y="1802999"/>
            <a:ext cx="4045153" cy="4066095"/>
          </a:xfrm>
          <a:prstGeom prst="rect">
            <a:avLst/>
          </a:prstGeom>
        </p:spPr>
        <p:txBody>
          <a:bodyPr vert="horz" lIns="0" tIns="45720" rIns="0" bIns="45720" rtlCol="0">
            <a:normAutofit fontScale="92500" lnSpcReduction="10000"/>
          </a:bodyPr>
          <a:lstStyle/>
          <a:p>
            <a:pPr marL="342900" indent="-342900">
              <a:spcAft>
                <a:spcPts val="600"/>
              </a:spcAft>
              <a:buFont typeface="Calibri" panose="020F0502020204030204" pitchFamily="34" charset="0"/>
              <a:buChar char="•"/>
            </a:pPr>
            <a:r>
              <a:rPr lang="en-US" sz="1600" b="1" dirty="0">
                <a:solidFill>
                  <a:srgbClr val="FF0000"/>
                </a:solidFill>
              </a:rPr>
              <a:t>Modular</a:t>
            </a:r>
            <a:r>
              <a:rPr lang="en-US" sz="1600" b="1" dirty="0">
                <a:solidFill>
                  <a:schemeClr val="tx1">
                    <a:lumMod val="75000"/>
                    <a:lumOff val="25000"/>
                  </a:schemeClr>
                </a:solidFill>
              </a:rPr>
              <a:t> </a:t>
            </a:r>
            <a:r>
              <a:rPr lang="en-US" sz="1600" b="1" dirty="0">
                <a:solidFill>
                  <a:srgbClr val="FF0000"/>
                </a:solidFill>
              </a:rPr>
              <a:t>and Distributed </a:t>
            </a:r>
            <a:r>
              <a:rPr lang="en-US" sz="1600" dirty="0">
                <a:solidFill>
                  <a:schemeClr val="tx1">
                    <a:lumMod val="75000"/>
                    <a:lumOff val="25000"/>
                  </a:schemeClr>
                </a:solidFill>
              </a:rPr>
              <a:t>readout of large arrays of detectors </a:t>
            </a:r>
          </a:p>
          <a:p>
            <a:pPr>
              <a:spcAft>
                <a:spcPts val="600"/>
              </a:spcAft>
            </a:pPr>
            <a:endParaRPr lang="en-US" sz="1600" dirty="0">
              <a:solidFill>
                <a:schemeClr val="tx1">
                  <a:lumMod val="75000"/>
                  <a:lumOff val="25000"/>
                </a:schemeClr>
              </a:solidFill>
            </a:endParaRPr>
          </a:p>
          <a:p>
            <a:pPr marL="342900" indent="-342900">
              <a:spcAft>
                <a:spcPts val="600"/>
              </a:spcAft>
              <a:buFont typeface="Calibri" panose="020F0502020204030204" pitchFamily="34" charset="0"/>
              <a:buChar char="•"/>
            </a:pPr>
            <a:r>
              <a:rPr lang="en-US" sz="1600" b="1" dirty="0">
                <a:solidFill>
                  <a:schemeClr val="tx1">
                    <a:lumMod val="75000"/>
                    <a:lumOff val="25000"/>
                  </a:schemeClr>
                </a:solidFill>
              </a:rPr>
              <a:t>Compact </a:t>
            </a:r>
            <a:r>
              <a:rPr lang="en-US" sz="1600" dirty="0">
                <a:solidFill>
                  <a:schemeClr val="tx1">
                    <a:lumMod val="75000"/>
                    <a:lumOff val="25000"/>
                  </a:schemeClr>
                </a:solidFill>
              </a:rPr>
              <a:t>FERS units based on </a:t>
            </a:r>
            <a:r>
              <a:rPr lang="en-US" sz="1600" i="1" dirty="0">
                <a:solidFill>
                  <a:schemeClr val="tx1">
                    <a:lumMod val="75000"/>
                    <a:lumOff val="25000"/>
                  </a:schemeClr>
                </a:solidFill>
              </a:rPr>
              <a:t>ASICs</a:t>
            </a:r>
            <a:r>
              <a:rPr lang="en-US" sz="1600" dirty="0">
                <a:solidFill>
                  <a:schemeClr val="tx1">
                    <a:lumMod val="75000"/>
                    <a:lumOff val="25000"/>
                  </a:schemeClr>
                </a:solidFill>
              </a:rPr>
              <a:t> </a:t>
            </a:r>
            <a:r>
              <a:rPr lang="en-US" sz="1600" dirty="0">
                <a:solidFill>
                  <a:schemeClr val="tx1">
                    <a:lumMod val="75000"/>
                    <a:lumOff val="25000"/>
                  </a:schemeClr>
                </a:solidFill>
                <a:sym typeface="Wingdings" panose="05000000000000000000" pitchFamily="2" charset="2"/>
              </a:rPr>
              <a:t></a:t>
            </a:r>
            <a:r>
              <a:rPr lang="en-US" sz="1600" dirty="0">
                <a:solidFill>
                  <a:schemeClr val="tx1">
                    <a:lumMod val="75000"/>
                    <a:lumOff val="25000"/>
                  </a:schemeClr>
                </a:solidFill>
              </a:rPr>
              <a:t> front-end + digital </a:t>
            </a:r>
          </a:p>
          <a:p>
            <a:pPr>
              <a:spcAft>
                <a:spcPts val="600"/>
              </a:spcAft>
            </a:pPr>
            <a:endParaRPr lang="en-US" sz="1600" dirty="0">
              <a:solidFill>
                <a:schemeClr val="tx1">
                  <a:lumMod val="75000"/>
                  <a:lumOff val="25000"/>
                </a:schemeClr>
              </a:solidFill>
            </a:endParaRPr>
          </a:p>
          <a:p>
            <a:pPr marL="342900" indent="-342900">
              <a:spcAft>
                <a:spcPts val="600"/>
              </a:spcAft>
              <a:buFont typeface="Calibri" panose="020F0502020204030204" pitchFamily="34" charset="0"/>
              <a:buChar char="•"/>
            </a:pPr>
            <a:r>
              <a:rPr lang="en-US" sz="1600" b="1" dirty="0">
                <a:solidFill>
                  <a:schemeClr val="tx1">
                    <a:lumMod val="75000"/>
                    <a:lumOff val="25000"/>
                  </a:schemeClr>
                </a:solidFill>
              </a:rPr>
              <a:t>Concentrator Board </a:t>
            </a:r>
            <a:r>
              <a:rPr lang="en-US" sz="1600" dirty="0">
                <a:solidFill>
                  <a:schemeClr val="tx1">
                    <a:lumMod val="75000"/>
                    <a:lumOff val="25000"/>
                  </a:schemeClr>
                </a:solidFill>
              </a:rPr>
              <a:t>to manage multiple FERS units</a:t>
            </a:r>
          </a:p>
          <a:p>
            <a:pPr>
              <a:spcAft>
                <a:spcPts val="600"/>
              </a:spcAft>
            </a:pPr>
            <a:endParaRPr lang="en-US" sz="1600" dirty="0">
              <a:solidFill>
                <a:schemeClr val="tx1">
                  <a:lumMod val="75000"/>
                  <a:lumOff val="25000"/>
                </a:schemeClr>
              </a:solidFill>
            </a:endParaRPr>
          </a:p>
          <a:p>
            <a:pPr marL="342900" indent="-342900">
              <a:spcAft>
                <a:spcPts val="600"/>
              </a:spcAft>
              <a:buFont typeface="Calibri" panose="020F0502020204030204" pitchFamily="34" charset="0"/>
              <a:buChar char="•"/>
            </a:pPr>
            <a:r>
              <a:rPr lang="en-US" sz="1600" b="1" dirty="0">
                <a:solidFill>
                  <a:schemeClr val="tx1">
                    <a:lumMod val="75000"/>
                    <a:lumOff val="25000"/>
                  </a:schemeClr>
                </a:solidFill>
              </a:rPr>
              <a:t>TDlink</a:t>
            </a:r>
            <a:r>
              <a:rPr lang="en-US" sz="1600" dirty="0">
                <a:solidFill>
                  <a:schemeClr val="tx1">
                    <a:lumMod val="75000"/>
                    <a:lumOff val="25000"/>
                  </a:schemeClr>
                </a:solidFill>
              </a:rPr>
              <a:t>: 3.125 Gb/s Optical link providing Readout, Slow Control, Synchronization </a:t>
            </a:r>
            <a:r>
              <a:rPr lang="en-US" sz="1600" dirty="0">
                <a:solidFill>
                  <a:schemeClr val="tx1">
                    <a:lumMod val="75000"/>
                    <a:lumOff val="25000"/>
                  </a:schemeClr>
                </a:solidFill>
                <a:sym typeface="Wingdings" panose="05000000000000000000" pitchFamily="2" charset="2"/>
              </a:rPr>
              <a:t> </a:t>
            </a:r>
            <a:r>
              <a:rPr lang="en-US" sz="1600" b="1" dirty="0">
                <a:solidFill>
                  <a:srgbClr val="FF0000"/>
                </a:solidFill>
              </a:rPr>
              <a:t>Easy-scalability</a:t>
            </a:r>
          </a:p>
          <a:p>
            <a:pPr marL="342900" indent="-342900">
              <a:spcAft>
                <a:spcPts val="600"/>
              </a:spcAft>
              <a:buFont typeface="Calibri" panose="020F0502020204030204" pitchFamily="34" charset="0"/>
              <a:buChar char="•"/>
            </a:pPr>
            <a:endParaRPr lang="en-US" sz="1600" b="1" dirty="0">
              <a:solidFill>
                <a:srgbClr val="FF0000"/>
              </a:solidFill>
            </a:endParaRPr>
          </a:p>
          <a:p>
            <a:pPr marL="342900" indent="-342900">
              <a:spcAft>
                <a:spcPts val="600"/>
              </a:spcAft>
              <a:buFont typeface="Calibri" panose="020F0502020204030204" pitchFamily="34" charset="0"/>
              <a:buChar char="•"/>
            </a:pPr>
            <a:r>
              <a:rPr lang="en-US" sz="1600" b="1" dirty="0">
                <a:solidFill>
                  <a:schemeClr val="tx1">
                    <a:lumMod val="75000"/>
                    <a:lumOff val="25000"/>
                  </a:schemeClr>
                </a:solidFill>
              </a:rPr>
              <a:t>Janus</a:t>
            </a:r>
            <a:r>
              <a:rPr lang="en-US" sz="1600" dirty="0">
                <a:solidFill>
                  <a:schemeClr val="tx1">
                    <a:lumMod val="75000"/>
                    <a:lumOff val="25000"/>
                  </a:schemeClr>
                </a:solidFill>
              </a:rPr>
              <a:t> software to control the whole system and make standard DAQ</a:t>
            </a:r>
          </a:p>
        </p:txBody>
      </p:sp>
      <p:pic>
        <p:nvPicPr>
          <p:cNvPr id="10" name="Immagine 7" descr="Immagine che contiene disegnando&#10;&#10;Descrizione generata con affidabilità molto elevata">
            <a:extLst>
              <a:ext uri="{FF2B5EF4-FFF2-40B4-BE49-F238E27FC236}">
                <a16:creationId xmlns:a16="http://schemas.microsoft.com/office/drawing/2014/main" id="{5FBE800A-3308-439E-956F-00008B5A0EC4}"/>
              </a:ext>
            </a:extLst>
          </p:cNvPr>
          <p:cNvPicPr>
            <a:picLocks/>
          </p:cNvPicPr>
          <p:nvPr/>
        </p:nvPicPr>
        <p:blipFill>
          <a:blip r:embed="rId3"/>
          <a:stretch>
            <a:fillRect/>
          </a:stretch>
        </p:blipFill>
        <p:spPr>
          <a:xfrm>
            <a:off x="70669" y="103461"/>
            <a:ext cx="544462" cy="582342"/>
          </a:xfrm>
          <a:prstGeom prst="rect">
            <a:avLst/>
          </a:prstGeom>
        </p:spPr>
      </p:pic>
      <p:pic>
        <p:nvPicPr>
          <p:cNvPr id="6" name="Immagine 5">
            <a:extLst>
              <a:ext uri="{FF2B5EF4-FFF2-40B4-BE49-F238E27FC236}">
                <a16:creationId xmlns:a16="http://schemas.microsoft.com/office/drawing/2014/main" id="{9B4B3E05-BFB4-4B39-AEA2-1E8648A4A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753" y="339317"/>
            <a:ext cx="7632247" cy="5722166"/>
          </a:xfrm>
          <a:prstGeom prst="rect">
            <a:avLst/>
          </a:prstGeom>
        </p:spPr>
      </p:pic>
      <p:sp>
        <p:nvSpPr>
          <p:cNvPr id="11" name="Rettangolo con angoli arrotondati 10">
            <a:extLst>
              <a:ext uri="{FF2B5EF4-FFF2-40B4-BE49-F238E27FC236}">
                <a16:creationId xmlns:a16="http://schemas.microsoft.com/office/drawing/2014/main" id="{EB0D503B-6240-45F5-8B3E-5222103D9CCF}"/>
              </a:ext>
            </a:extLst>
          </p:cNvPr>
          <p:cNvSpPr/>
          <p:nvPr/>
        </p:nvSpPr>
        <p:spPr>
          <a:xfrm>
            <a:off x="9603688" y="182427"/>
            <a:ext cx="2139829" cy="1006752"/>
          </a:xfrm>
          <a:prstGeom prst="roundRect">
            <a:avLst/>
          </a:prstGeom>
          <a:gradFill flip="none" rotWithShape="1">
            <a:gsLst>
              <a:gs pos="0">
                <a:srgbClr val="F4E890">
                  <a:tint val="66000"/>
                  <a:satMod val="160000"/>
                </a:srgbClr>
              </a:gs>
              <a:gs pos="50000">
                <a:srgbClr val="F4E890">
                  <a:tint val="44500"/>
                  <a:satMod val="160000"/>
                </a:srgbClr>
              </a:gs>
              <a:gs pos="100000">
                <a:srgbClr val="F4E890">
                  <a:tint val="23500"/>
                  <a:satMod val="160000"/>
                </a:srgbClr>
              </a:gs>
            </a:gsLst>
            <a:lin ang="54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buFont typeface="Wingdings" panose="05000000000000000000" pitchFamily="2" charset="2"/>
              <a:buChar char="Ø"/>
            </a:pPr>
            <a:r>
              <a:rPr lang="en-US" sz="1200" dirty="0">
                <a:solidFill>
                  <a:schemeClr val="tx1"/>
                </a:solidFill>
                <a:latin typeface="Arial" panose="020B0604020202020204" pitchFamily="34" charset="0"/>
                <a:cs typeface="Arial" panose="020B0604020202020204" pitchFamily="34" charset="0"/>
              </a:rPr>
              <a:t>Slow control</a:t>
            </a:r>
          </a:p>
          <a:p>
            <a:pPr>
              <a:lnSpc>
                <a:spcPct val="110000"/>
              </a:lnSpc>
              <a:buFont typeface="Wingdings" panose="05000000000000000000" pitchFamily="2" charset="2"/>
              <a:buChar char="Ø"/>
            </a:pPr>
            <a:r>
              <a:rPr lang="en-US" sz="1200" dirty="0">
                <a:solidFill>
                  <a:schemeClr val="tx1"/>
                </a:solidFill>
                <a:latin typeface="Arial" panose="020B0604020202020204" pitchFamily="34" charset="0"/>
                <a:cs typeface="Arial" panose="020B0604020202020204" pitchFamily="34" charset="0"/>
              </a:rPr>
              <a:t>Statistics and Spectra</a:t>
            </a:r>
          </a:p>
          <a:p>
            <a:pPr>
              <a:lnSpc>
                <a:spcPct val="110000"/>
              </a:lnSpc>
              <a:buFont typeface="Wingdings" panose="05000000000000000000" pitchFamily="2" charset="2"/>
              <a:buChar char="Ø"/>
            </a:pPr>
            <a:r>
              <a:rPr lang="en-US" sz="1200" dirty="0">
                <a:solidFill>
                  <a:schemeClr val="tx1"/>
                </a:solidFill>
                <a:latin typeface="Arial" panose="020B0604020202020204" pitchFamily="34" charset="0"/>
                <a:cs typeface="Arial" panose="020B0604020202020204" pitchFamily="34" charset="0"/>
              </a:rPr>
              <a:t>Jobs and Runs</a:t>
            </a:r>
          </a:p>
          <a:p>
            <a:pPr>
              <a:lnSpc>
                <a:spcPct val="110000"/>
              </a:lnSpc>
              <a:buFont typeface="Wingdings" panose="05000000000000000000" pitchFamily="2" charset="2"/>
              <a:buChar char="Ø"/>
            </a:pPr>
            <a:r>
              <a:rPr lang="en-US" sz="1200" dirty="0">
                <a:solidFill>
                  <a:schemeClr val="tx1"/>
                </a:solidFill>
                <a:latin typeface="Arial" panose="020B0604020202020204" pitchFamily="34" charset="0"/>
                <a:cs typeface="Arial" panose="020B0604020202020204" pitchFamily="34" charset="0"/>
              </a:rPr>
              <a:t>Data saving</a:t>
            </a:r>
          </a:p>
        </p:txBody>
      </p:sp>
      <p:sp>
        <p:nvSpPr>
          <p:cNvPr id="7" name="Rettangolo con angoli arrotondati 6">
            <a:extLst>
              <a:ext uri="{FF2B5EF4-FFF2-40B4-BE49-F238E27FC236}">
                <a16:creationId xmlns:a16="http://schemas.microsoft.com/office/drawing/2014/main" id="{51A5CB33-63A2-4905-BB55-0526150A0C46}"/>
              </a:ext>
            </a:extLst>
          </p:cNvPr>
          <p:cNvSpPr/>
          <p:nvPr/>
        </p:nvSpPr>
        <p:spPr>
          <a:xfrm>
            <a:off x="8679596" y="481712"/>
            <a:ext cx="1008610" cy="426027"/>
          </a:xfrm>
          <a:prstGeom prst="roundRect">
            <a:avLst/>
          </a:prstGeom>
          <a:solidFill>
            <a:srgbClr val="E8CF16"/>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Janus </a:t>
            </a:r>
            <a:r>
              <a:rPr lang="it-IT" sz="1200" dirty="0">
                <a:solidFill>
                  <a:schemeClr val="tx1"/>
                </a:solidFill>
                <a:latin typeface="Arial" panose="020B0604020202020204" pitchFamily="34" charset="0"/>
                <a:cs typeface="Arial" panose="020B0604020202020204" pitchFamily="34" charset="0"/>
              </a:rPr>
              <a:t>software</a:t>
            </a:r>
            <a:endParaRPr lang="en-GB" sz="1200" dirty="0">
              <a:solidFill>
                <a:schemeClr val="tx1"/>
              </a:solidFill>
              <a:latin typeface="Arial" panose="020B0604020202020204" pitchFamily="34" charset="0"/>
              <a:cs typeface="Arial" panose="020B0604020202020204" pitchFamily="34" charset="0"/>
            </a:endParaRPr>
          </a:p>
        </p:txBody>
      </p:sp>
      <p:sp>
        <p:nvSpPr>
          <p:cNvPr id="4" name="Slide Number Placeholder 4">
            <a:extLst>
              <a:ext uri="{FF2B5EF4-FFF2-40B4-BE49-F238E27FC236}">
                <a16:creationId xmlns:a16="http://schemas.microsoft.com/office/drawing/2014/main" id="{8B14AE01-CCF7-3C0B-71F3-04FF8685260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5</a:t>
            </a:fld>
            <a:endParaRPr lang="en-US" sz="1050"/>
          </a:p>
        </p:txBody>
      </p:sp>
    </p:spTree>
    <p:extLst>
      <p:ext uri="{BB962C8B-B14F-4D97-AF65-F5344CB8AC3E}">
        <p14:creationId xmlns:p14="http://schemas.microsoft.com/office/powerpoint/2010/main" val="63389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ttangolo 135">
            <a:extLst>
              <a:ext uri="{FF2B5EF4-FFF2-40B4-BE49-F238E27FC236}">
                <a16:creationId xmlns:a16="http://schemas.microsoft.com/office/drawing/2014/main" id="{BF1AC082-794D-F95A-AB24-A954F0C6CB3F}"/>
              </a:ext>
            </a:extLst>
          </p:cNvPr>
          <p:cNvSpPr/>
          <p:nvPr/>
        </p:nvSpPr>
        <p:spPr>
          <a:xfrm>
            <a:off x="223740" y="1812810"/>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35" name="Rettangolo 134">
            <a:extLst>
              <a:ext uri="{FF2B5EF4-FFF2-40B4-BE49-F238E27FC236}">
                <a16:creationId xmlns:a16="http://schemas.microsoft.com/office/drawing/2014/main" id="{8B91C671-90F1-2720-A12A-2E129C6C467E}"/>
              </a:ext>
            </a:extLst>
          </p:cNvPr>
          <p:cNvSpPr/>
          <p:nvPr/>
        </p:nvSpPr>
        <p:spPr>
          <a:xfrm>
            <a:off x="300773" y="1958614"/>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cxnSp>
        <p:nvCxnSpPr>
          <p:cNvPr id="130" name="Connettore 1 121">
            <a:extLst>
              <a:ext uri="{FF2B5EF4-FFF2-40B4-BE49-F238E27FC236}">
                <a16:creationId xmlns:a16="http://schemas.microsoft.com/office/drawing/2014/main" id="{692B7B27-C8F0-A78D-1D8F-F9DB87FE698E}"/>
              </a:ext>
            </a:extLst>
          </p:cNvPr>
          <p:cNvCxnSpPr>
            <a:cxnSpLocks/>
          </p:cNvCxnSpPr>
          <p:nvPr/>
        </p:nvCxnSpPr>
        <p:spPr bwMode="auto">
          <a:xfrm flipH="1">
            <a:off x="7086553" y="3694085"/>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1" name="Connettore 1 121">
            <a:extLst>
              <a:ext uri="{FF2B5EF4-FFF2-40B4-BE49-F238E27FC236}">
                <a16:creationId xmlns:a16="http://schemas.microsoft.com/office/drawing/2014/main" id="{FB4D2638-3DCA-F111-9B83-3C21E4C807FB}"/>
              </a:ext>
            </a:extLst>
          </p:cNvPr>
          <p:cNvCxnSpPr>
            <a:cxnSpLocks/>
          </p:cNvCxnSpPr>
          <p:nvPr/>
        </p:nvCxnSpPr>
        <p:spPr bwMode="auto">
          <a:xfrm flipH="1">
            <a:off x="7086553" y="3781370"/>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2" name="Connettore 1 121">
            <a:extLst>
              <a:ext uri="{FF2B5EF4-FFF2-40B4-BE49-F238E27FC236}">
                <a16:creationId xmlns:a16="http://schemas.microsoft.com/office/drawing/2014/main" id="{9334826A-91FC-991F-1FFC-3EC35741D5A2}"/>
              </a:ext>
            </a:extLst>
          </p:cNvPr>
          <p:cNvCxnSpPr>
            <a:cxnSpLocks/>
          </p:cNvCxnSpPr>
          <p:nvPr/>
        </p:nvCxnSpPr>
        <p:spPr bwMode="auto">
          <a:xfrm flipH="1">
            <a:off x="7086553" y="3861582"/>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33" name="Connettore 1 121">
            <a:extLst>
              <a:ext uri="{FF2B5EF4-FFF2-40B4-BE49-F238E27FC236}">
                <a16:creationId xmlns:a16="http://schemas.microsoft.com/office/drawing/2014/main" id="{6A932838-DE58-3EBC-1B97-2044B08E690D}"/>
              </a:ext>
            </a:extLst>
          </p:cNvPr>
          <p:cNvCxnSpPr>
            <a:cxnSpLocks/>
          </p:cNvCxnSpPr>
          <p:nvPr/>
        </p:nvCxnSpPr>
        <p:spPr bwMode="auto">
          <a:xfrm flipH="1">
            <a:off x="7086553" y="3945720"/>
            <a:ext cx="1239610"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sp>
        <p:nvSpPr>
          <p:cNvPr id="81" name="Rettangolo 80">
            <a:extLst>
              <a:ext uri="{FF2B5EF4-FFF2-40B4-BE49-F238E27FC236}">
                <a16:creationId xmlns:a16="http://schemas.microsoft.com/office/drawing/2014/main" id="{BBE19C24-596F-12A9-4BDC-3425DF431AC0}"/>
              </a:ext>
            </a:extLst>
          </p:cNvPr>
          <p:cNvSpPr/>
          <p:nvPr/>
        </p:nvSpPr>
        <p:spPr>
          <a:xfrm>
            <a:off x="393700" y="2108976"/>
            <a:ext cx="7191154" cy="3648742"/>
          </a:xfrm>
          <a:prstGeom prst="rect">
            <a:avLst/>
          </a:prstGeom>
          <a:solidFill>
            <a:srgbClr val="F4F1BE"/>
          </a:solidFill>
          <a:ln w="28575">
            <a:solidFill>
              <a:srgbClr val="F2C36E"/>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AED0A145-46AD-48B1-92A3-9AC306EC75CD}"/>
              </a:ext>
            </a:extLst>
          </p:cNvPr>
          <p:cNvSpPr>
            <a:spLocks noGrp="1"/>
          </p:cNvSpPr>
          <p:nvPr>
            <p:ph type="title"/>
          </p:nvPr>
        </p:nvSpPr>
        <p:spPr/>
        <p:txBody>
          <a:bodyPr/>
          <a:lstStyle/>
          <a:p>
            <a:r>
              <a:rPr lang="en-GB" dirty="0"/>
              <a:t>FERS-5200: block diagram</a:t>
            </a:r>
          </a:p>
        </p:txBody>
      </p:sp>
      <p:sp>
        <p:nvSpPr>
          <p:cNvPr id="109" name="Footer Placeholder 2">
            <a:extLst>
              <a:ext uri="{FF2B5EF4-FFF2-40B4-BE49-F238E27FC236}">
                <a16:creationId xmlns:a16="http://schemas.microsoft.com/office/drawing/2014/main" id="{E4537191-5C91-4FC8-82FB-3A51CFAFEDDC}"/>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110" name="Slide Number Placeholder 4">
            <a:extLst>
              <a:ext uri="{FF2B5EF4-FFF2-40B4-BE49-F238E27FC236}">
                <a16:creationId xmlns:a16="http://schemas.microsoft.com/office/drawing/2014/main" id="{354A83FA-7381-43FF-9333-636EE3BFDE81}"/>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6</a:t>
            </a:fld>
            <a:endParaRPr lang="en-US" sz="1050"/>
          </a:p>
        </p:txBody>
      </p:sp>
      <p:sp>
        <p:nvSpPr>
          <p:cNvPr id="14" name="Rettangolo 117">
            <a:extLst>
              <a:ext uri="{FF2B5EF4-FFF2-40B4-BE49-F238E27FC236}">
                <a16:creationId xmlns:a16="http://schemas.microsoft.com/office/drawing/2014/main" id="{B0345332-5BA3-8FFC-74FE-083CC5B22371}"/>
              </a:ext>
            </a:extLst>
          </p:cNvPr>
          <p:cNvSpPr/>
          <p:nvPr/>
        </p:nvSpPr>
        <p:spPr bwMode="auto">
          <a:xfrm>
            <a:off x="3272476" y="2554297"/>
            <a:ext cx="609203" cy="407158"/>
          </a:xfrm>
          <a:prstGeom prst="rect">
            <a:avLst/>
          </a:prstGeom>
          <a:solidFill>
            <a:srgbClr val="1F497D">
              <a:lumMod val="60000"/>
              <a:lumOff val="40000"/>
            </a:srgbClr>
          </a:solidFill>
          <a:ln w="19050"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ADC</a:t>
            </a:r>
          </a:p>
        </p:txBody>
      </p:sp>
      <p:sp>
        <p:nvSpPr>
          <p:cNvPr id="66" name="Rettangolo 159">
            <a:extLst>
              <a:ext uri="{FF2B5EF4-FFF2-40B4-BE49-F238E27FC236}">
                <a16:creationId xmlns:a16="http://schemas.microsoft.com/office/drawing/2014/main" id="{C2D038B7-8871-6ED2-DD57-DF2D2DA6D4E9}"/>
              </a:ext>
            </a:extLst>
          </p:cNvPr>
          <p:cNvSpPr/>
          <p:nvPr/>
        </p:nvSpPr>
        <p:spPr bwMode="auto">
          <a:xfrm>
            <a:off x="1788072" y="2535412"/>
            <a:ext cx="1146304" cy="1359983"/>
          </a:xfrm>
          <a:prstGeom prst="rect">
            <a:avLst/>
          </a:prstGeom>
          <a:solidFill>
            <a:srgbClr val="92D050"/>
          </a:solidFill>
          <a:ln w="19050"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r>
              <a:rPr lang="it-IT" sz="1600" b="1" kern="0" dirty="0">
                <a:solidFill>
                  <a:srgbClr val="000000"/>
                </a:solidFill>
                <a:latin typeface="Comic Sans MS" pitchFamily="66" charset="0"/>
              </a:rPr>
              <a:t>ASIC:</a:t>
            </a:r>
          </a:p>
          <a:p>
            <a:pPr algn="ctr" fontAlgn="base">
              <a:lnSpc>
                <a:spcPct val="80000"/>
              </a:lnSpc>
              <a:spcBef>
                <a:spcPts val="1200"/>
              </a:spcBef>
              <a:spcAft>
                <a:spcPct val="0"/>
              </a:spcAft>
            </a:pPr>
            <a:r>
              <a:rPr lang="it-IT" sz="1400" kern="0" dirty="0">
                <a:solidFill>
                  <a:srgbClr val="000000"/>
                </a:solidFill>
                <a:latin typeface="Comic Sans MS" pitchFamily="66" charset="0"/>
              </a:rPr>
              <a:t>PREAMP</a:t>
            </a:r>
          </a:p>
          <a:p>
            <a:pPr algn="ctr" fontAlgn="base">
              <a:lnSpc>
                <a:spcPct val="80000"/>
              </a:lnSpc>
              <a:spcBef>
                <a:spcPct val="20000"/>
              </a:spcBef>
              <a:spcAft>
                <a:spcPct val="0"/>
              </a:spcAft>
            </a:pPr>
            <a:r>
              <a:rPr lang="it-IT" sz="1400" kern="0" dirty="0">
                <a:solidFill>
                  <a:srgbClr val="000000"/>
                </a:solidFill>
                <a:latin typeface="Comic Sans MS" pitchFamily="66" charset="0"/>
              </a:rPr>
              <a:t>SHAPER</a:t>
            </a:r>
          </a:p>
          <a:p>
            <a:pPr algn="ctr" fontAlgn="base">
              <a:lnSpc>
                <a:spcPct val="80000"/>
              </a:lnSpc>
              <a:spcBef>
                <a:spcPct val="20000"/>
              </a:spcBef>
              <a:spcAft>
                <a:spcPct val="0"/>
              </a:spcAft>
            </a:pPr>
            <a:r>
              <a:rPr lang="it-IT" sz="1400" kern="0" dirty="0">
                <a:solidFill>
                  <a:srgbClr val="000000"/>
                </a:solidFill>
                <a:latin typeface="Comic Sans MS" pitchFamily="66" charset="0"/>
              </a:rPr>
              <a:t>DISCRIM</a:t>
            </a:r>
          </a:p>
        </p:txBody>
      </p:sp>
      <p:sp>
        <p:nvSpPr>
          <p:cNvPr id="28" name="CasellaDiTesto 47">
            <a:extLst>
              <a:ext uri="{FF2B5EF4-FFF2-40B4-BE49-F238E27FC236}">
                <a16:creationId xmlns:a16="http://schemas.microsoft.com/office/drawing/2014/main" id="{3BBF1535-93EB-0787-94D3-06135886CC08}"/>
              </a:ext>
            </a:extLst>
          </p:cNvPr>
          <p:cNvSpPr txBox="1">
            <a:spLocks noChangeArrowheads="1"/>
          </p:cNvSpPr>
          <p:nvPr/>
        </p:nvSpPr>
        <p:spPr bwMode="auto">
          <a:xfrm>
            <a:off x="3176116" y="3056040"/>
            <a:ext cx="976138"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TRIGGERS</a:t>
            </a:r>
          </a:p>
        </p:txBody>
      </p:sp>
      <p:sp>
        <p:nvSpPr>
          <p:cNvPr id="31" name="Rettangolo 159">
            <a:extLst>
              <a:ext uri="{FF2B5EF4-FFF2-40B4-BE49-F238E27FC236}">
                <a16:creationId xmlns:a16="http://schemas.microsoft.com/office/drawing/2014/main" id="{D83C883E-2C9F-4572-2838-B112ADA26384}"/>
              </a:ext>
            </a:extLst>
          </p:cNvPr>
          <p:cNvSpPr/>
          <p:nvPr/>
        </p:nvSpPr>
        <p:spPr bwMode="auto">
          <a:xfrm>
            <a:off x="4245181" y="2539319"/>
            <a:ext cx="836615" cy="1356076"/>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ACQ</a:t>
            </a:r>
          </a:p>
          <a:p>
            <a:pPr algn="ctr" fontAlgn="base">
              <a:lnSpc>
                <a:spcPct val="80000"/>
              </a:lnSpc>
              <a:spcBef>
                <a:spcPct val="20000"/>
              </a:spcBef>
              <a:spcAft>
                <a:spcPct val="0"/>
              </a:spcAft>
              <a:defRPr/>
            </a:pPr>
            <a:r>
              <a:rPr lang="en-US" sz="1400" b="1" kern="0" dirty="0">
                <a:solidFill>
                  <a:srgbClr val="000000"/>
                </a:solidFill>
                <a:latin typeface="Comic Sans MS" pitchFamily="66" charset="0"/>
              </a:rPr>
              <a:t>LOGIC</a:t>
            </a:r>
            <a:endParaRPr lang="it-IT" sz="1400" b="1" kern="0" dirty="0">
              <a:solidFill>
                <a:srgbClr val="000000"/>
              </a:solidFill>
              <a:latin typeface="Comic Sans MS" pitchFamily="66" charset="0"/>
            </a:endParaRPr>
          </a:p>
        </p:txBody>
      </p:sp>
      <p:pic>
        <p:nvPicPr>
          <p:cNvPr id="45" name="Immagine 35" descr="Immagine che contiene testo, computer, elettronico, nero&#10;&#10;Descrizione generata automaticamente">
            <a:extLst>
              <a:ext uri="{FF2B5EF4-FFF2-40B4-BE49-F238E27FC236}">
                <a16:creationId xmlns:a16="http://schemas.microsoft.com/office/drawing/2014/main" id="{FFCD48C8-7F62-3CBC-288A-BC9AB60A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877" y="3158709"/>
            <a:ext cx="1435315" cy="1273412"/>
          </a:xfrm>
          <a:prstGeom prst="rect">
            <a:avLst/>
          </a:prstGeom>
        </p:spPr>
      </p:pic>
      <p:pic>
        <p:nvPicPr>
          <p:cNvPr id="3" name="Immagine 7" descr="Immagine che contiene oggetto da esterni&#10;&#10;Descrizione generata automaticamente">
            <a:extLst>
              <a:ext uri="{FF2B5EF4-FFF2-40B4-BE49-F238E27FC236}">
                <a16:creationId xmlns:a16="http://schemas.microsoft.com/office/drawing/2014/main" id="{B4A1A7C8-7FCD-5110-DF3A-1ACCFF36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67" y="2837182"/>
            <a:ext cx="1146304" cy="820133"/>
          </a:xfrm>
          <a:prstGeom prst="rect">
            <a:avLst/>
          </a:prstGeom>
        </p:spPr>
      </p:pic>
      <p:sp>
        <p:nvSpPr>
          <p:cNvPr id="5" name="Rettangolo 159">
            <a:extLst>
              <a:ext uri="{FF2B5EF4-FFF2-40B4-BE49-F238E27FC236}">
                <a16:creationId xmlns:a16="http://schemas.microsoft.com/office/drawing/2014/main" id="{25E13EDD-DB7C-A610-CE13-8FDDD1106115}"/>
              </a:ext>
            </a:extLst>
          </p:cNvPr>
          <p:cNvSpPr/>
          <p:nvPr/>
        </p:nvSpPr>
        <p:spPr bwMode="auto">
          <a:xfrm>
            <a:off x="6030767" y="2539319"/>
            <a:ext cx="1225331" cy="1356076"/>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READOUT</a:t>
            </a:r>
          </a:p>
          <a:p>
            <a:pPr algn="ctr" fontAlgn="base">
              <a:lnSpc>
                <a:spcPct val="80000"/>
              </a:lnSpc>
              <a:spcBef>
                <a:spcPct val="20000"/>
              </a:spcBef>
              <a:spcAft>
                <a:spcPct val="0"/>
              </a:spcAft>
              <a:defRPr/>
            </a:pPr>
            <a:r>
              <a:rPr lang="en-US" sz="1400" b="1" kern="0" dirty="0">
                <a:solidFill>
                  <a:srgbClr val="000000"/>
                </a:solidFill>
                <a:latin typeface="Comic Sans MS" pitchFamily="66" charset="0"/>
              </a:rPr>
              <a:t>INTERF</a:t>
            </a:r>
            <a:endParaRPr lang="it-IT" sz="1400" b="1" kern="0" dirty="0">
              <a:solidFill>
                <a:srgbClr val="000000"/>
              </a:solidFill>
              <a:latin typeface="Comic Sans MS" pitchFamily="66" charset="0"/>
            </a:endParaRPr>
          </a:p>
        </p:txBody>
      </p:sp>
      <p:cxnSp>
        <p:nvCxnSpPr>
          <p:cNvPr id="12" name="Connettore 1 121">
            <a:extLst>
              <a:ext uri="{FF2B5EF4-FFF2-40B4-BE49-F238E27FC236}">
                <a16:creationId xmlns:a16="http://schemas.microsoft.com/office/drawing/2014/main" id="{FE1BBE73-1000-361A-01BB-086DE274D610}"/>
              </a:ext>
            </a:extLst>
          </p:cNvPr>
          <p:cNvCxnSpPr>
            <a:cxnSpLocks/>
            <a:endCxn id="14" idx="1"/>
          </p:cNvCxnSpPr>
          <p:nvPr/>
        </p:nvCxnSpPr>
        <p:spPr bwMode="auto">
          <a:xfrm>
            <a:off x="2934376" y="2754578"/>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5" name="Connettore 1 121">
            <a:extLst>
              <a:ext uri="{FF2B5EF4-FFF2-40B4-BE49-F238E27FC236}">
                <a16:creationId xmlns:a16="http://schemas.microsoft.com/office/drawing/2014/main" id="{8F998212-BE12-E3A9-BA10-F957735C9A69}"/>
              </a:ext>
            </a:extLst>
          </p:cNvPr>
          <p:cNvCxnSpPr>
            <a:cxnSpLocks/>
          </p:cNvCxnSpPr>
          <p:nvPr/>
        </p:nvCxnSpPr>
        <p:spPr bwMode="auto">
          <a:xfrm>
            <a:off x="1444048" y="3211814"/>
            <a:ext cx="28698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8" name="Rettangolo 117">
            <a:extLst>
              <a:ext uri="{FF2B5EF4-FFF2-40B4-BE49-F238E27FC236}">
                <a16:creationId xmlns:a16="http://schemas.microsoft.com/office/drawing/2014/main" id="{173D7B82-24F7-62C2-C0A6-DCF86A80825C}"/>
              </a:ext>
            </a:extLst>
          </p:cNvPr>
          <p:cNvSpPr/>
          <p:nvPr/>
        </p:nvSpPr>
        <p:spPr bwMode="auto">
          <a:xfrm>
            <a:off x="2664333" y="4656937"/>
            <a:ext cx="864902" cy="558597"/>
          </a:xfrm>
          <a:prstGeom prst="rect">
            <a:avLst/>
          </a:prstGeom>
          <a:solidFill>
            <a:srgbClr val="ECA524"/>
          </a:solidFill>
          <a:ln w="19050" cap="flat" cmpd="sng" algn="ctr">
            <a:solidFill>
              <a:srgbClr val="CC3300"/>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HV BIAS</a:t>
            </a:r>
          </a:p>
        </p:txBody>
      </p:sp>
      <p:cxnSp>
        <p:nvCxnSpPr>
          <p:cNvPr id="25" name="Connettore 1 121">
            <a:extLst>
              <a:ext uri="{FF2B5EF4-FFF2-40B4-BE49-F238E27FC236}">
                <a16:creationId xmlns:a16="http://schemas.microsoft.com/office/drawing/2014/main" id="{7EF831AB-3BBF-D7DF-187D-2836ACB561DF}"/>
              </a:ext>
            </a:extLst>
          </p:cNvPr>
          <p:cNvCxnSpPr>
            <a:cxnSpLocks/>
          </p:cNvCxnSpPr>
          <p:nvPr/>
        </p:nvCxnSpPr>
        <p:spPr bwMode="auto">
          <a:xfrm flipV="1">
            <a:off x="978433" y="3657315"/>
            <a:ext cx="0" cy="1278920"/>
          </a:xfrm>
          <a:prstGeom prst="line">
            <a:avLst/>
          </a:prstGeom>
          <a:noFill/>
          <a:ln w="25400" cap="flat" cmpd="sng" algn="ctr">
            <a:solidFill>
              <a:srgbClr val="CC3300"/>
            </a:solidFill>
            <a:prstDash val="solid"/>
            <a:headEnd type="none" w="med" len="med"/>
            <a:tailEnd type="arrow" w="med" len="med"/>
          </a:ln>
          <a:effectLst>
            <a:outerShdw blurRad="40000" dist="20000" dir="5400000" rotWithShape="0">
              <a:srgbClr val="000000">
                <a:alpha val="38000"/>
              </a:srgbClr>
            </a:outerShdw>
          </a:effectLst>
        </p:spPr>
      </p:cxnSp>
      <p:cxnSp>
        <p:nvCxnSpPr>
          <p:cNvPr id="34" name="Connettore 1 121">
            <a:extLst>
              <a:ext uri="{FF2B5EF4-FFF2-40B4-BE49-F238E27FC236}">
                <a16:creationId xmlns:a16="http://schemas.microsoft.com/office/drawing/2014/main" id="{503F91AF-5D76-5170-3E3B-A5D0FD7BCABC}"/>
              </a:ext>
            </a:extLst>
          </p:cNvPr>
          <p:cNvCxnSpPr>
            <a:cxnSpLocks/>
          </p:cNvCxnSpPr>
          <p:nvPr/>
        </p:nvCxnSpPr>
        <p:spPr bwMode="auto">
          <a:xfrm flipH="1">
            <a:off x="978433" y="4936235"/>
            <a:ext cx="1626222" cy="0"/>
          </a:xfrm>
          <a:prstGeom prst="line">
            <a:avLst/>
          </a:prstGeom>
          <a:noFill/>
          <a:ln w="25400" cap="flat" cmpd="sng" algn="ctr">
            <a:solidFill>
              <a:srgbClr val="CC3300"/>
            </a:solidFill>
            <a:prstDash val="solid"/>
            <a:headEnd type="none" w="med" len="med"/>
            <a:tailEnd type="none" w="med" len="med"/>
          </a:ln>
          <a:effectLst>
            <a:outerShdw blurRad="40000" dist="20000" dir="5400000" rotWithShape="0">
              <a:srgbClr val="000000">
                <a:alpha val="38000"/>
              </a:srgbClr>
            </a:outerShdw>
          </a:effectLst>
        </p:spPr>
      </p:cxnSp>
      <p:cxnSp>
        <p:nvCxnSpPr>
          <p:cNvPr id="50" name="Connettore 1 121">
            <a:extLst>
              <a:ext uri="{FF2B5EF4-FFF2-40B4-BE49-F238E27FC236}">
                <a16:creationId xmlns:a16="http://schemas.microsoft.com/office/drawing/2014/main" id="{F93E2335-EA29-94DE-D4C9-A3DC14BB4C0A}"/>
              </a:ext>
            </a:extLst>
          </p:cNvPr>
          <p:cNvCxnSpPr>
            <a:cxnSpLocks/>
          </p:cNvCxnSpPr>
          <p:nvPr/>
        </p:nvCxnSpPr>
        <p:spPr bwMode="auto">
          <a:xfrm flipV="1">
            <a:off x="2355455" y="3935413"/>
            <a:ext cx="0" cy="323586"/>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sp>
        <p:nvSpPr>
          <p:cNvPr id="54" name="CasellaDiTesto 47">
            <a:extLst>
              <a:ext uri="{FF2B5EF4-FFF2-40B4-BE49-F238E27FC236}">
                <a16:creationId xmlns:a16="http://schemas.microsoft.com/office/drawing/2014/main" id="{CD4754AC-B14A-8B48-112E-5983D832DC28}"/>
              </a:ext>
            </a:extLst>
          </p:cNvPr>
          <p:cNvSpPr txBox="1">
            <a:spLocks noChangeArrowheads="1"/>
          </p:cNvSpPr>
          <p:nvPr/>
        </p:nvSpPr>
        <p:spPr bwMode="auto">
          <a:xfrm>
            <a:off x="5496398" y="4090496"/>
            <a:ext cx="976138"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CONFIG</a:t>
            </a:r>
          </a:p>
        </p:txBody>
      </p:sp>
      <p:cxnSp>
        <p:nvCxnSpPr>
          <p:cNvPr id="55" name="Connettore 1 121">
            <a:extLst>
              <a:ext uri="{FF2B5EF4-FFF2-40B4-BE49-F238E27FC236}">
                <a16:creationId xmlns:a16="http://schemas.microsoft.com/office/drawing/2014/main" id="{DAC257C9-0347-E736-0D09-40CDE736E036}"/>
              </a:ext>
            </a:extLst>
          </p:cNvPr>
          <p:cNvCxnSpPr>
            <a:cxnSpLocks/>
          </p:cNvCxnSpPr>
          <p:nvPr/>
        </p:nvCxnSpPr>
        <p:spPr bwMode="auto">
          <a:xfrm flipV="1">
            <a:off x="4506185" y="3944938"/>
            <a:ext cx="0" cy="309297"/>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cxnSp>
        <p:nvCxnSpPr>
          <p:cNvPr id="56" name="Connettore 1 121">
            <a:extLst>
              <a:ext uri="{FF2B5EF4-FFF2-40B4-BE49-F238E27FC236}">
                <a16:creationId xmlns:a16="http://schemas.microsoft.com/office/drawing/2014/main" id="{FB0C38B8-B147-E196-A69D-39B996DA8D20}"/>
              </a:ext>
            </a:extLst>
          </p:cNvPr>
          <p:cNvCxnSpPr>
            <a:cxnSpLocks/>
          </p:cNvCxnSpPr>
          <p:nvPr/>
        </p:nvCxnSpPr>
        <p:spPr bwMode="auto">
          <a:xfrm>
            <a:off x="6443066" y="3944938"/>
            <a:ext cx="0" cy="294044"/>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sp>
        <p:nvSpPr>
          <p:cNvPr id="69" name="Rettangolo 159">
            <a:extLst>
              <a:ext uri="{FF2B5EF4-FFF2-40B4-BE49-F238E27FC236}">
                <a16:creationId xmlns:a16="http://schemas.microsoft.com/office/drawing/2014/main" id="{AB167991-FA0E-7AD7-237B-D668C8E619E6}"/>
              </a:ext>
            </a:extLst>
          </p:cNvPr>
          <p:cNvSpPr/>
          <p:nvPr/>
        </p:nvSpPr>
        <p:spPr bwMode="auto">
          <a:xfrm>
            <a:off x="5215983" y="4519751"/>
            <a:ext cx="1345758" cy="435909"/>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SYNC</a:t>
            </a:r>
            <a:endParaRPr lang="it-IT" sz="1400" b="1" kern="0" dirty="0">
              <a:solidFill>
                <a:srgbClr val="000000"/>
              </a:solidFill>
              <a:latin typeface="Comic Sans MS" pitchFamily="66" charset="0"/>
            </a:endParaRPr>
          </a:p>
        </p:txBody>
      </p:sp>
      <p:pic>
        <p:nvPicPr>
          <p:cNvPr id="70" name="Picture 2" descr="Risultati immagini per workstation">
            <a:extLst>
              <a:ext uri="{FF2B5EF4-FFF2-40B4-BE49-F238E27FC236}">
                <a16:creationId xmlns:a16="http://schemas.microsoft.com/office/drawing/2014/main" id="{41C05C48-68F1-F28F-6771-607B3971E6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5810" y="1175990"/>
            <a:ext cx="1549007" cy="1099751"/>
          </a:xfrm>
          <a:prstGeom prst="rect">
            <a:avLst/>
          </a:prstGeom>
          <a:noFill/>
          <a:extLst>
            <a:ext uri="{909E8E84-426E-40DD-AFC4-6F175D3DCCD1}">
              <a14:hiddenFill xmlns:a14="http://schemas.microsoft.com/office/drawing/2010/main">
                <a:solidFill>
                  <a:srgbClr val="FFFFFF"/>
                </a:solidFill>
              </a14:hiddenFill>
            </a:ext>
          </a:extLst>
        </p:spPr>
      </p:pic>
      <p:sp>
        <p:nvSpPr>
          <p:cNvPr id="76" name="Rettangolo 159">
            <a:extLst>
              <a:ext uri="{FF2B5EF4-FFF2-40B4-BE49-F238E27FC236}">
                <a16:creationId xmlns:a16="http://schemas.microsoft.com/office/drawing/2014/main" id="{E51DB409-FB33-EC6D-FD87-37AB2B141AAD}"/>
              </a:ext>
            </a:extLst>
          </p:cNvPr>
          <p:cNvSpPr/>
          <p:nvPr/>
        </p:nvSpPr>
        <p:spPr bwMode="auto">
          <a:xfrm>
            <a:off x="8357335" y="3198590"/>
            <a:ext cx="1381892" cy="1171532"/>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r>
              <a:rPr lang="en-US" sz="1600" b="1" kern="0" dirty="0">
                <a:solidFill>
                  <a:srgbClr val="000000"/>
                </a:solidFill>
                <a:latin typeface="Comic Sans MS" pitchFamily="66" charset="0"/>
              </a:rPr>
              <a:t>DT5215</a:t>
            </a:r>
          </a:p>
        </p:txBody>
      </p:sp>
      <p:sp>
        <p:nvSpPr>
          <p:cNvPr id="79" name="CasellaDiTesto 47">
            <a:extLst>
              <a:ext uri="{FF2B5EF4-FFF2-40B4-BE49-F238E27FC236}">
                <a16:creationId xmlns:a16="http://schemas.microsoft.com/office/drawing/2014/main" id="{34126552-BD1D-3119-9F64-A1028B779D6D}"/>
              </a:ext>
            </a:extLst>
          </p:cNvPr>
          <p:cNvSpPr txBox="1">
            <a:spLocks noChangeArrowheads="1"/>
          </p:cNvSpPr>
          <p:nvPr/>
        </p:nvSpPr>
        <p:spPr bwMode="auto">
          <a:xfrm>
            <a:off x="7898166" y="1496825"/>
            <a:ext cx="1345757"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ETH 10/100T</a:t>
            </a:r>
          </a:p>
        </p:txBody>
      </p:sp>
      <p:sp>
        <p:nvSpPr>
          <p:cNvPr id="80" name="CasellaDiTesto 47">
            <a:extLst>
              <a:ext uri="{FF2B5EF4-FFF2-40B4-BE49-F238E27FC236}">
                <a16:creationId xmlns:a16="http://schemas.microsoft.com/office/drawing/2014/main" id="{FBE45D8D-393E-47F2-8B92-828D10EE9787}"/>
              </a:ext>
            </a:extLst>
          </p:cNvPr>
          <p:cNvSpPr txBox="1">
            <a:spLocks noChangeArrowheads="1"/>
          </p:cNvSpPr>
          <p:nvPr/>
        </p:nvSpPr>
        <p:spPr bwMode="auto">
          <a:xfrm>
            <a:off x="8010079" y="1731755"/>
            <a:ext cx="1345757"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000" b="1" dirty="0">
                <a:solidFill>
                  <a:srgbClr val="000000"/>
                </a:solidFill>
                <a:latin typeface="Comic Sans MS" pitchFamily="66" charset="0"/>
              </a:rPr>
              <a:t>USB 2.0</a:t>
            </a:r>
          </a:p>
        </p:txBody>
      </p:sp>
      <p:cxnSp>
        <p:nvCxnSpPr>
          <p:cNvPr id="82" name="Connettore 1 121">
            <a:extLst>
              <a:ext uri="{FF2B5EF4-FFF2-40B4-BE49-F238E27FC236}">
                <a16:creationId xmlns:a16="http://schemas.microsoft.com/office/drawing/2014/main" id="{EFA2D893-9741-4EF6-4C86-1F6E7F554132}"/>
              </a:ext>
            </a:extLst>
          </p:cNvPr>
          <p:cNvCxnSpPr>
            <a:cxnSpLocks/>
          </p:cNvCxnSpPr>
          <p:nvPr/>
        </p:nvCxnSpPr>
        <p:spPr bwMode="auto">
          <a:xfrm flipH="1">
            <a:off x="6607921" y="4724906"/>
            <a:ext cx="861138"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95" name="CasellaDiTesto 47">
            <a:extLst>
              <a:ext uri="{FF2B5EF4-FFF2-40B4-BE49-F238E27FC236}">
                <a16:creationId xmlns:a16="http://schemas.microsoft.com/office/drawing/2014/main" id="{552B6CCB-21D1-7D47-FC5C-D1FBB5CAF305}"/>
              </a:ext>
            </a:extLst>
          </p:cNvPr>
          <p:cNvSpPr txBox="1">
            <a:spLocks noChangeArrowheads="1"/>
          </p:cNvSpPr>
          <p:nvPr/>
        </p:nvSpPr>
        <p:spPr bwMode="auto">
          <a:xfrm>
            <a:off x="9813011" y="3158709"/>
            <a:ext cx="660706"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1</a:t>
            </a:r>
            <a:r>
              <a:rPr lang="it-IT" sz="1000" b="1" dirty="0">
                <a:solidFill>
                  <a:srgbClr val="000000"/>
                </a:solidFill>
                <a:latin typeface="Comic Sans MS" pitchFamily="66" charset="0"/>
              </a:rPr>
              <a:t> </a:t>
            </a:r>
            <a:r>
              <a:rPr lang="it-IT" sz="1000" b="1" dirty="0" err="1">
                <a:solidFill>
                  <a:srgbClr val="000000"/>
                </a:solidFill>
                <a:latin typeface="Comic Sans MS" pitchFamily="66" charset="0"/>
              </a:rPr>
              <a:t>GbE</a:t>
            </a:r>
            <a:endParaRPr lang="it-IT" sz="1000" b="1" dirty="0">
              <a:solidFill>
                <a:srgbClr val="000000"/>
              </a:solidFill>
              <a:latin typeface="Comic Sans MS" pitchFamily="66" charset="0"/>
            </a:endParaRPr>
          </a:p>
        </p:txBody>
      </p:sp>
      <p:sp>
        <p:nvSpPr>
          <p:cNvPr id="97" name="CasellaDiTesto 47">
            <a:extLst>
              <a:ext uri="{FF2B5EF4-FFF2-40B4-BE49-F238E27FC236}">
                <a16:creationId xmlns:a16="http://schemas.microsoft.com/office/drawing/2014/main" id="{9F70DCE4-63C0-6F67-B7F5-90ACF9938BFB}"/>
              </a:ext>
            </a:extLst>
          </p:cNvPr>
          <p:cNvSpPr txBox="1">
            <a:spLocks noChangeArrowheads="1"/>
          </p:cNvSpPr>
          <p:nvPr/>
        </p:nvSpPr>
        <p:spPr bwMode="auto">
          <a:xfrm>
            <a:off x="9813011" y="3542976"/>
            <a:ext cx="660706"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10</a:t>
            </a:r>
            <a:r>
              <a:rPr lang="it-IT" sz="1000" b="1" dirty="0">
                <a:solidFill>
                  <a:srgbClr val="000000"/>
                </a:solidFill>
                <a:latin typeface="Comic Sans MS" pitchFamily="66" charset="0"/>
              </a:rPr>
              <a:t> </a:t>
            </a:r>
            <a:r>
              <a:rPr lang="it-IT" sz="1000" b="1" dirty="0" err="1">
                <a:solidFill>
                  <a:srgbClr val="000000"/>
                </a:solidFill>
                <a:latin typeface="Comic Sans MS" pitchFamily="66" charset="0"/>
              </a:rPr>
              <a:t>GbE</a:t>
            </a:r>
            <a:endParaRPr lang="it-IT" sz="1000" b="1" dirty="0">
              <a:solidFill>
                <a:srgbClr val="000000"/>
              </a:solidFill>
              <a:latin typeface="Comic Sans MS" pitchFamily="66" charset="0"/>
            </a:endParaRPr>
          </a:p>
        </p:txBody>
      </p:sp>
      <p:sp>
        <p:nvSpPr>
          <p:cNvPr id="99" name="CasellaDiTesto 47">
            <a:extLst>
              <a:ext uri="{FF2B5EF4-FFF2-40B4-BE49-F238E27FC236}">
                <a16:creationId xmlns:a16="http://schemas.microsoft.com/office/drawing/2014/main" id="{0A3ABEB6-CAD8-863F-96BD-E49730DC7B8F}"/>
              </a:ext>
            </a:extLst>
          </p:cNvPr>
          <p:cNvSpPr txBox="1">
            <a:spLocks noChangeArrowheads="1"/>
          </p:cNvSpPr>
          <p:nvPr/>
        </p:nvSpPr>
        <p:spPr bwMode="auto">
          <a:xfrm>
            <a:off x="9795398" y="3917687"/>
            <a:ext cx="716310"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000" b="1" dirty="0">
                <a:solidFill>
                  <a:srgbClr val="000000"/>
                </a:solidFill>
                <a:latin typeface="Comic Sans MS" pitchFamily="66" charset="0"/>
              </a:rPr>
              <a:t>USB 3.0</a:t>
            </a:r>
            <a:endParaRPr lang="it-IT" sz="1000" b="1" dirty="0">
              <a:solidFill>
                <a:srgbClr val="000000"/>
              </a:solidFill>
              <a:latin typeface="Comic Sans MS" pitchFamily="66" charset="0"/>
            </a:endParaRPr>
          </a:p>
        </p:txBody>
      </p:sp>
      <p:sp>
        <p:nvSpPr>
          <p:cNvPr id="100" name="CasellaDiTesto 47">
            <a:extLst>
              <a:ext uri="{FF2B5EF4-FFF2-40B4-BE49-F238E27FC236}">
                <a16:creationId xmlns:a16="http://schemas.microsoft.com/office/drawing/2014/main" id="{DE7AA502-2A2A-1BFA-462D-8FF15249A7AE}"/>
              </a:ext>
            </a:extLst>
          </p:cNvPr>
          <p:cNvSpPr txBox="1">
            <a:spLocks noChangeArrowheads="1"/>
          </p:cNvSpPr>
          <p:nvPr/>
        </p:nvSpPr>
        <p:spPr bwMode="auto">
          <a:xfrm>
            <a:off x="7622845" y="3389828"/>
            <a:ext cx="660706"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en-US" sz="1200" b="1" dirty="0" err="1">
                <a:solidFill>
                  <a:srgbClr val="000000"/>
                </a:solidFill>
                <a:latin typeface="Comic Sans MS" pitchFamily="66" charset="0"/>
              </a:rPr>
              <a:t>TDlink</a:t>
            </a:r>
            <a:endParaRPr lang="it-IT" sz="1200" b="1" dirty="0">
              <a:solidFill>
                <a:srgbClr val="000000"/>
              </a:solidFill>
              <a:latin typeface="Comic Sans MS" pitchFamily="66" charset="0"/>
            </a:endParaRPr>
          </a:p>
        </p:txBody>
      </p:sp>
      <p:cxnSp>
        <p:nvCxnSpPr>
          <p:cNvPr id="105" name="Connettore 1 121">
            <a:extLst>
              <a:ext uri="{FF2B5EF4-FFF2-40B4-BE49-F238E27FC236}">
                <a16:creationId xmlns:a16="http://schemas.microsoft.com/office/drawing/2014/main" id="{768ACB5F-D2F2-F5EE-3C09-B1871EBDC444}"/>
              </a:ext>
            </a:extLst>
          </p:cNvPr>
          <p:cNvCxnSpPr>
            <a:cxnSpLocks/>
          </p:cNvCxnSpPr>
          <p:nvPr/>
        </p:nvCxnSpPr>
        <p:spPr bwMode="auto">
          <a:xfrm flipH="1">
            <a:off x="7270528" y="3616207"/>
            <a:ext cx="1055635"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11" name="Connettore 1 121">
            <a:extLst>
              <a:ext uri="{FF2B5EF4-FFF2-40B4-BE49-F238E27FC236}">
                <a16:creationId xmlns:a16="http://schemas.microsoft.com/office/drawing/2014/main" id="{238B5B3F-9826-4867-8445-7727B1613926}"/>
              </a:ext>
            </a:extLst>
          </p:cNvPr>
          <p:cNvCxnSpPr>
            <a:cxnSpLocks/>
          </p:cNvCxnSpPr>
          <p:nvPr/>
        </p:nvCxnSpPr>
        <p:spPr bwMode="auto">
          <a:xfrm>
            <a:off x="7469059" y="3627104"/>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19" name="Connettore 1 121">
            <a:extLst>
              <a:ext uri="{FF2B5EF4-FFF2-40B4-BE49-F238E27FC236}">
                <a16:creationId xmlns:a16="http://schemas.microsoft.com/office/drawing/2014/main" id="{5DD475E7-CC3B-0421-EA30-3F5D0CE51F40}"/>
              </a:ext>
            </a:extLst>
          </p:cNvPr>
          <p:cNvCxnSpPr>
            <a:cxnSpLocks/>
          </p:cNvCxnSpPr>
          <p:nvPr/>
        </p:nvCxnSpPr>
        <p:spPr bwMode="auto">
          <a:xfrm flipH="1">
            <a:off x="7270528" y="3001088"/>
            <a:ext cx="77201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0" name="Connettore 1 121">
            <a:extLst>
              <a:ext uri="{FF2B5EF4-FFF2-40B4-BE49-F238E27FC236}">
                <a16:creationId xmlns:a16="http://schemas.microsoft.com/office/drawing/2014/main" id="{81FC1D43-477B-89A5-B3F9-0DD3F66849BF}"/>
              </a:ext>
            </a:extLst>
          </p:cNvPr>
          <p:cNvCxnSpPr>
            <a:cxnSpLocks/>
          </p:cNvCxnSpPr>
          <p:nvPr/>
        </p:nvCxnSpPr>
        <p:spPr bwMode="auto">
          <a:xfrm flipH="1">
            <a:off x="7270528" y="2806145"/>
            <a:ext cx="612534"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2" name="Connettore 1 121">
            <a:extLst>
              <a:ext uri="{FF2B5EF4-FFF2-40B4-BE49-F238E27FC236}">
                <a16:creationId xmlns:a16="http://schemas.microsoft.com/office/drawing/2014/main" id="{4271E878-3FCE-0B8F-8BEF-1790607BB812}"/>
              </a:ext>
            </a:extLst>
          </p:cNvPr>
          <p:cNvCxnSpPr>
            <a:cxnSpLocks/>
          </p:cNvCxnSpPr>
          <p:nvPr/>
        </p:nvCxnSpPr>
        <p:spPr bwMode="auto">
          <a:xfrm>
            <a:off x="7881346" y="1700911"/>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23" name="Connettore 1 121">
            <a:extLst>
              <a:ext uri="{FF2B5EF4-FFF2-40B4-BE49-F238E27FC236}">
                <a16:creationId xmlns:a16="http://schemas.microsoft.com/office/drawing/2014/main" id="{5864F0F3-BD23-8605-8044-1DFA20FA6128}"/>
              </a:ext>
            </a:extLst>
          </p:cNvPr>
          <p:cNvCxnSpPr>
            <a:cxnSpLocks/>
          </p:cNvCxnSpPr>
          <p:nvPr/>
        </p:nvCxnSpPr>
        <p:spPr bwMode="auto">
          <a:xfrm>
            <a:off x="8043537" y="1918655"/>
            <a:ext cx="0" cy="1097802"/>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24" name="Connettore 1 121">
            <a:extLst>
              <a:ext uri="{FF2B5EF4-FFF2-40B4-BE49-F238E27FC236}">
                <a16:creationId xmlns:a16="http://schemas.microsoft.com/office/drawing/2014/main" id="{EAF6438B-18AE-BC62-6272-880E9DA59138}"/>
              </a:ext>
            </a:extLst>
          </p:cNvPr>
          <p:cNvCxnSpPr>
            <a:cxnSpLocks/>
          </p:cNvCxnSpPr>
          <p:nvPr/>
        </p:nvCxnSpPr>
        <p:spPr bwMode="auto">
          <a:xfrm>
            <a:off x="8042541" y="1912811"/>
            <a:ext cx="1057009"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26" name="Connettore 1 121">
            <a:extLst>
              <a:ext uri="{FF2B5EF4-FFF2-40B4-BE49-F238E27FC236}">
                <a16:creationId xmlns:a16="http://schemas.microsoft.com/office/drawing/2014/main" id="{65E1A40E-8F9F-A484-9F78-12E8EF921409}"/>
              </a:ext>
            </a:extLst>
          </p:cNvPr>
          <p:cNvCxnSpPr>
            <a:cxnSpLocks/>
          </p:cNvCxnSpPr>
          <p:nvPr/>
        </p:nvCxnSpPr>
        <p:spPr bwMode="auto">
          <a:xfrm>
            <a:off x="7881346" y="1700911"/>
            <a:ext cx="1218204"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37" name="CasellaDiTesto 47">
            <a:extLst>
              <a:ext uri="{FF2B5EF4-FFF2-40B4-BE49-F238E27FC236}">
                <a16:creationId xmlns:a16="http://schemas.microsoft.com/office/drawing/2014/main" id="{9C100D25-F75F-76E1-4CFB-08A9D7B37F79}"/>
              </a:ext>
            </a:extLst>
          </p:cNvPr>
          <p:cNvSpPr txBox="1">
            <a:spLocks noChangeArrowheads="1"/>
          </p:cNvSpPr>
          <p:nvPr/>
        </p:nvSpPr>
        <p:spPr bwMode="auto">
          <a:xfrm>
            <a:off x="2895375" y="1494789"/>
            <a:ext cx="2412994"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b="1" dirty="0">
                <a:latin typeface="Comic Sans MS" pitchFamily="66" charset="0"/>
              </a:rPr>
              <a:t>up to 128 FE cards</a:t>
            </a:r>
          </a:p>
        </p:txBody>
      </p:sp>
      <p:sp>
        <p:nvSpPr>
          <p:cNvPr id="138" name="CasellaDiTesto 47">
            <a:extLst>
              <a:ext uri="{FF2B5EF4-FFF2-40B4-BE49-F238E27FC236}">
                <a16:creationId xmlns:a16="http://schemas.microsoft.com/office/drawing/2014/main" id="{A597CCE9-7FBE-BE14-2601-789E52B723E5}"/>
              </a:ext>
            </a:extLst>
          </p:cNvPr>
          <p:cNvSpPr txBox="1">
            <a:spLocks noChangeArrowheads="1"/>
          </p:cNvSpPr>
          <p:nvPr/>
        </p:nvSpPr>
        <p:spPr bwMode="auto">
          <a:xfrm>
            <a:off x="6562875" y="5449934"/>
            <a:ext cx="1021979"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r" eaLnBrk="1" fontAlgn="base" hangingPunct="1">
              <a:lnSpc>
                <a:spcPct val="80000"/>
              </a:lnSpc>
              <a:spcBef>
                <a:spcPct val="20000"/>
              </a:spcBef>
              <a:spcAft>
                <a:spcPct val="0"/>
              </a:spcAft>
            </a:pPr>
            <a:r>
              <a:rPr lang="it-IT" b="1" dirty="0">
                <a:latin typeface="Comic Sans MS" pitchFamily="66" charset="0"/>
              </a:rPr>
              <a:t>A520x</a:t>
            </a:r>
          </a:p>
        </p:txBody>
      </p:sp>
      <p:sp>
        <p:nvSpPr>
          <p:cNvPr id="139" name="Rettangolo 117">
            <a:extLst>
              <a:ext uri="{FF2B5EF4-FFF2-40B4-BE49-F238E27FC236}">
                <a16:creationId xmlns:a16="http://schemas.microsoft.com/office/drawing/2014/main" id="{35EE15D0-79A9-8924-9AF1-5D824A278CE4}"/>
              </a:ext>
            </a:extLst>
          </p:cNvPr>
          <p:cNvSpPr/>
          <p:nvPr/>
        </p:nvSpPr>
        <p:spPr bwMode="auto">
          <a:xfrm>
            <a:off x="3272476" y="3442502"/>
            <a:ext cx="609203" cy="407158"/>
          </a:xfrm>
          <a:prstGeom prst="rect">
            <a:avLst/>
          </a:prstGeom>
          <a:solidFill>
            <a:srgbClr val="1F497D">
              <a:lumMod val="60000"/>
              <a:lumOff val="40000"/>
            </a:srgbClr>
          </a:solidFill>
          <a:ln w="19050"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400" b="1" i="0" u="none" strike="noStrike" kern="0" cap="none" spc="0" normalizeH="0" baseline="0" noProof="0" dirty="0">
                <a:ln>
                  <a:noFill/>
                </a:ln>
                <a:solidFill>
                  <a:srgbClr val="000000"/>
                </a:solidFill>
                <a:effectLst/>
                <a:uLnTx/>
                <a:uFillTx/>
                <a:latin typeface="Comic Sans MS" pitchFamily="66" charset="0"/>
              </a:rPr>
              <a:t>TDC</a:t>
            </a:r>
          </a:p>
        </p:txBody>
      </p:sp>
      <p:cxnSp>
        <p:nvCxnSpPr>
          <p:cNvPr id="141" name="Connettore 1 121">
            <a:extLst>
              <a:ext uri="{FF2B5EF4-FFF2-40B4-BE49-F238E27FC236}">
                <a16:creationId xmlns:a16="http://schemas.microsoft.com/office/drawing/2014/main" id="{10A16B9D-525F-324F-FDCC-1761638470B9}"/>
              </a:ext>
            </a:extLst>
          </p:cNvPr>
          <p:cNvCxnSpPr>
            <a:cxnSpLocks/>
          </p:cNvCxnSpPr>
          <p:nvPr/>
        </p:nvCxnSpPr>
        <p:spPr bwMode="auto">
          <a:xfrm>
            <a:off x="3589778" y="3241261"/>
            <a:ext cx="0" cy="187739"/>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45" name="Connettore 1 121">
            <a:extLst>
              <a:ext uri="{FF2B5EF4-FFF2-40B4-BE49-F238E27FC236}">
                <a16:creationId xmlns:a16="http://schemas.microsoft.com/office/drawing/2014/main" id="{E82FCD26-6189-7DD8-60FB-0A35B4B77FC8}"/>
              </a:ext>
            </a:extLst>
          </p:cNvPr>
          <p:cNvCxnSpPr>
            <a:cxnSpLocks/>
          </p:cNvCxnSpPr>
          <p:nvPr/>
        </p:nvCxnSpPr>
        <p:spPr bwMode="auto">
          <a:xfrm flipH="1">
            <a:off x="9766852" y="3389828"/>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47" name="Connettore 1 121">
            <a:extLst>
              <a:ext uri="{FF2B5EF4-FFF2-40B4-BE49-F238E27FC236}">
                <a16:creationId xmlns:a16="http://schemas.microsoft.com/office/drawing/2014/main" id="{D5CF58AC-ABC7-E76C-E6DE-CA9F723A4226}"/>
              </a:ext>
            </a:extLst>
          </p:cNvPr>
          <p:cNvCxnSpPr>
            <a:cxnSpLocks/>
          </p:cNvCxnSpPr>
          <p:nvPr/>
        </p:nvCxnSpPr>
        <p:spPr bwMode="auto">
          <a:xfrm flipH="1">
            <a:off x="9766852" y="3764540"/>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cxnSp>
        <p:nvCxnSpPr>
          <p:cNvPr id="148" name="Connettore 1 121">
            <a:extLst>
              <a:ext uri="{FF2B5EF4-FFF2-40B4-BE49-F238E27FC236}">
                <a16:creationId xmlns:a16="http://schemas.microsoft.com/office/drawing/2014/main" id="{9BD01F75-4E8A-A6B6-EEC6-F6DC066D1BC4}"/>
              </a:ext>
            </a:extLst>
          </p:cNvPr>
          <p:cNvCxnSpPr>
            <a:cxnSpLocks/>
          </p:cNvCxnSpPr>
          <p:nvPr/>
        </p:nvCxnSpPr>
        <p:spPr bwMode="auto">
          <a:xfrm flipH="1">
            <a:off x="9766852" y="4121236"/>
            <a:ext cx="694398" cy="0"/>
          </a:xfrm>
          <a:prstGeom prst="line">
            <a:avLst/>
          </a:prstGeom>
          <a:noFill/>
          <a:ln w="25400" cap="flat" cmpd="sng" algn="ctr">
            <a:solidFill>
              <a:srgbClr val="0070C0"/>
            </a:solidFill>
            <a:prstDash val="solid"/>
            <a:headEnd type="arrow" w="med" len="med"/>
            <a:tailEnd type="arrow" w="med" len="med"/>
          </a:ln>
          <a:effectLst>
            <a:outerShdw blurRad="40000" dist="20000" dir="5400000" rotWithShape="0">
              <a:srgbClr val="000000">
                <a:alpha val="38000"/>
              </a:srgbClr>
            </a:outerShdw>
          </a:effectLst>
        </p:spPr>
      </p:cxnSp>
      <p:sp>
        <p:nvSpPr>
          <p:cNvPr id="149" name="CasellaDiTesto 47">
            <a:extLst>
              <a:ext uri="{FF2B5EF4-FFF2-40B4-BE49-F238E27FC236}">
                <a16:creationId xmlns:a16="http://schemas.microsoft.com/office/drawing/2014/main" id="{4B36EEB6-B063-3C61-A39A-0FBB134E62E7}"/>
              </a:ext>
            </a:extLst>
          </p:cNvPr>
          <p:cNvSpPr txBox="1">
            <a:spLocks noChangeArrowheads="1"/>
          </p:cNvSpPr>
          <p:nvPr/>
        </p:nvSpPr>
        <p:spPr bwMode="auto">
          <a:xfrm>
            <a:off x="7808253" y="2932720"/>
            <a:ext cx="2412994"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err="1">
                <a:latin typeface="Comic Sans MS" pitchFamily="66" charset="0"/>
              </a:rPr>
              <a:t>Concentrator</a:t>
            </a:r>
            <a:endParaRPr lang="it-IT" b="1" dirty="0">
              <a:latin typeface="Comic Sans MS" pitchFamily="66" charset="0"/>
            </a:endParaRPr>
          </a:p>
        </p:txBody>
      </p:sp>
      <p:cxnSp>
        <p:nvCxnSpPr>
          <p:cNvPr id="150" name="Connettore 1 121">
            <a:extLst>
              <a:ext uri="{FF2B5EF4-FFF2-40B4-BE49-F238E27FC236}">
                <a16:creationId xmlns:a16="http://schemas.microsoft.com/office/drawing/2014/main" id="{68E16025-AF65-6081-3D6F-B5A5D4EB44D1}"/>
              </a:ext>
            </a:extLst>
          </p:cNvPr>
          <p:cNvCxnSpPr>
            <a:cxnSpLocks/>
          </p:cNvCxnSpPr>
          <p:nvPr/>
        </p:nvCxnSpPr>
        <p:spPr bwMode="auto">
          <a:xfrm flipV="1">
            <a:off x="4925093" y="3944938"/>
            <a:ext cx="0" cy="792767"/>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53" name="Connettore 1 121">
            <a:extLst>
              <a:ext uri="{FF2B5EF4-FFF2-40B4-BE49-F238E27FC236}">
                <a16:creationId xmlns:a16="http://schemas.microsoft.com/office/drawing/2014/main" id="{D95605A3-A5D4-DCC4-0771-74C8CA0564E6}"/>
              </a:ext>
            </a:extLst>
          </p:cNvPr>
          <p:cNvCxnSpPr>
            <a:cxnSpLocks/>
          </p:cNvCxnSpPr>
          <p:nvPr/>
        </p:nvCxnSpPr>
        <p:spPr bwMode="auto">
          <a:xfrm flipH="1">
            <a:off x="4925093" y="4737705"/>
            <a:ext cx="290890" cy="0"/>
          </a:xfrm>
          <a:prstGeom prst="line">
            <a:avLst/>
          </a:prstGeom>
          <a:noFill/>
          <a:ln w="254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cxnSp>
      <p:cxnSp>
        <p:nvCxnSpPr>
          <p:cNvPr id="156" name="Connettore 1 121">
            <a:extLst>
              <a:ext uri="{FF2B5EF4-FFF2-40B4-BE49-F238E27FC236}">
                <a16:creationId xmlns:a16="http://schemas.microsoft.com/office/drawing/2014/main" id="{8D22278C-A98C-30CB-D22B-1C00FBA6EB4D}"/>
              </a:ext>
            </a:extLst>
          </p:cNvPr>
          <p:cNvCxnSpPr>
            <a:cxnSpLocks/>
          </p:cNvCxnSpPr>
          <p:nvPr/>
        </p:nvCxnSpPr>
        <p:spPr bwMode="auto">
          <a:xfrm flipV="1">
            <a:off x="9099550" y="4413649"/>
            <a:ext cx="0" cy="292785"/>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59" name="Connettore 1 121">
            <a:extLst>
              <a:ext uri="{FF2B5EF4-FFF2-40B4-BE49-F238E27FC236}">
                <a16:creationId xmlns:a16="http://schemas.microsoft.com/office/drawing/2014/main" id="{564226EC-8194-B858-BC54-2467AC7F5279}"/>
              </a:ext>
            </a:extLst>
          </p:cNvPr>
          <p:cNvCxnSpPr>
            <a:cxnSpLocks/>
          </p:cNvCxnSpPr>
          <p:nvPr/>
        </p:nvCxnSpPr>
        <p:spPr bwMode="auto">
          <a:xfrm flipV="1">
            <a:off x="3091013" y="4268524"/>
            <a:ext cx="0" cy="309297"/>
          </a:xfrm>
          <a:prstGeom prst="line">
            <a:avLst/>
          </a:prstGeom>
          <a:noFill/>
          <a:ln w="25400" cap="flat" cmpd="sng" algn="ctr">
            <a:solidFill>
              <a:srgbClr val="00B050"/>
            </a:solidFill>
            <a:prstDash val="solid"/>
            <a:headEnd type="arrow" w="med" len="med"/>
            <a:tailEnd type="arrow" w="med" len="med"/>
          </a:ln>
          <a:effectLst>
            <a:outerShdw blurRad="40000" dist="20000" dir="5400000" rotWithShape="0">
              <a:srgbClr val="000000">
                <a:alpha val="38000"/>
              </a:srgbClr>
            </a:outerShdw>
          </a:effectLst>
        </p:spPr>
      </p:cxnSp>
      <p:cxnSp>
        <p:nvCxnSpPr>
          <p:cNvPr id="162" name="Connettore 1 121">
            <a:extLst>
              <a:ext uri="{FF2B5EF4-FFF2-40B4-BE49-F238E27FC236}">
                <a16:creationId xmlns:a16="http://schemas.microsoft.com/office/drawing/2014/main" id="{C2D1EDF6-1BEB-C496-76F3-4C12AB50F093}"/>
              </a:ext>
            </a:extLst>
          </p:cNvPr>
          <p:cNvCxnSpPr>
            <a:cxnSpLocks/>
          </p:cNvCxnSpPr>
          <p:nvPr/>
        </p:nvCxnSpPr>
        <p:spPr bwMode="auto">
          <a:xfrm>
            <a:off x="4016483" y="2126473"/>
            <a:ext cx="0" cy="3615016"/>
          </a:xfrm>
          <a:prstGeom prst="line">
            <a:avLst/>
          </a:prstGeom>
          <a:noFill/>
          <a:ln w="25400" cap="flat" cmpd="sng" algn="ctr">
            <a:solidFill>
              <a:srgbClr val="F2C36E"/>
            </a:solidFill>
            <a:prstDash val="solid"/>
            <a:headEnd type="none" w="med" len="med"/>
            <a:tailEnd type="none" w="med" len="med"/>
          </a:ln>
          <a:effectLst/>
        </p:spPr>
      </p:cxnSp>
      <p:cxnSp>
        <p:nvCxnSpPr>
          <p:cNvPr id="24" name="Connettore 1 121">
            <a:extLst>
              <a:ext uri="{FF2B5EF4-FFF2-40B4-BE49-F238E27FC236}">
                <a16:creationId xmlns:a16="http://schemas.microsoft.com/office/drawing/2014/main" id="{25F8F27A-6076-1714-A2E1-394AAEC7FF11}"/>
              </a:ext>
            </a:extLst>
          </p:cNvPr>
          <p:cNvCxnSpPr>
            <a:cxnSpLocks/>
          </p:cNvCxnSpPr>
          <p:nvPr/>
        </p:nvCxnSpPr>
        <p:spPr bwMode="auto">
          <a:xfrm>
            <a:off x="2934376" y="3245133"/>
            <a:ext cx="1310805"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52" name="Connettore 1 121">
            <a:extLst>
              <a:ext uri="{FF2B5EF4-FFF2-40B4-BE49-F238E27FC236}">
                <a16:creationId xmlns:a16="http://schemas.microsoft.com/office/drawing/2014/main" id="{8748B22B-820B-4B31-F250-4D2D1E748638}"/>
              </a:ext>
            </a:extLst>
          </p:cNvPr>
          <p:cNvCxnSpPr>
            <a:cxnSpLocks/>
          </p:cNvCxnSpPr>
          <p:nvPr/>
        </p:nvCxnSpPr>
        <p:spPr bwMode="auto">
          <a:xfrm flipH="1">
            <a:off x="1952826" y="4268524"/>
            <a:ext cx="4999269" cy="0"/>
          </a:xfrm>
          <a:prstGeom prst="line">
            <a:avLst/>
          </a:prstGeom>
          <a:noFill/>
          <a:ln w="25400"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cxnSp>
      <p:sp>
        <p:nvSpPr>
          <p:cNvPr id="164" name="CasellaDiTesto 47">
            <a:extLst>
              <a:ext uri="{FF2B5EF4-FFF2-40B4-BE49-F238E27FC236}">
                <a16:creationId xmlns:a16="http://schemas.microsoft.com/office/drawing/2014/main" id="{8083C3C8-71B7-8EF4-E359-FD776E22AA24}"/>
              </a:ext>
            </a:extLst>
          </p:cNvPr>
          <p:cNvSpPr txBox="1">
            <a:spLocks noChangeArrowheads="1"/>
          </p:cNvSpPr>
          <p:nvPr/>
        </p:nvSpPr>
        <p:spPr bwMode="auto">
          <a:xfrm>
            <a:off x="4077726" y="2134341"/>
            <a:ext cx="3192802"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200" b="1" dirty="0">
                <a:latin typeface="Comic Sans MS" pitchFamily="66" charset="0"/>
              </a:rPr>
              <a:t>COMMON INFRASTRUCTURE</a:t>
            </a:r>
          </a:p>
        </p:txBody>
      </p:sp>
      <p:sp>
        <p:nvSpPr>
          <p:cNvPr id="165" name="CasellaDiTesto 47">
            <a:extLst>
              <a:ext uri="{FF2B5EF4-FFF2-40B4-BE49-F238E27FC236}">
                <a16:creationId xmlns:a16="http://schemas.microsoft.com/office/drawing/2014/main" id="{98429AD9-9503-7E1B-90EB-08861231536E}"/>
              </a:ext>
            </a:extLst>
          </p:cNvPr>
          <p:cNvSpPr txBox="1">
            <a:spLocks noChangeArrowheads="1"/>
          </p:cNvSpPr>
          <p:nvPr/>
        </p:nvSpPr>
        <p:spPr bwMode="auto">
          <a:xfrm>
            <a:off x="767440" y="2134341"/>
            <a:ext cx="3192802" cy="2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r" eaLnBrk="1" fontAlgn="base" hangingPunct="1">
              <a:lnSpc>
                <a:spcPct val="80000"/>
              </a:lnSpc>
              <a:spcBef>
                <a:spcPct val="20000"/>
              </a:spcBef>
              <a:spcAft>
                <a:spcPct val="0"/>
              </a:spcAft>
            </a:pPr>
            <a:r>
              <a:rPr lang="it-IT" sz="1200" b="1" dirty="0">
                <a:latin typeface="Comic Sans MS" pitchFamily="66" charset="0"/>
              </a:rPr>
              <a:t>DETECTOR SPECIFIC</a:t>
            </a:r>
          </a:p>
        </p:txBody>
      </p:sp>
      <p:sp>
        <p:nvSpPr>
          <p:cNvPr id="172" name="Rettangolo 159">
            <a:extLst>
              <a:ext uri="{FF2B5EF4-FFF2-40B4-BE49-F238E27FC236}">
                <a16:creationId xmlns:a16="http://schemas.microsoft.com/office/drawing/2014/main" id="{9E6027EB-DED4-B223-7616-8F9AD7A2BAA6}"/>
              </a:ext>
            </a:extLst>
          </p:cNvPr>
          <p:cNvSpPr/>
          <p:nvPr/>
        </p:nvSpPr>
        <p:spPr bwMode="auto">
          <a:xfrm>
            <a:off x="5262094" y="3011356"/>
            <a:ext cx="609825" cy="435909"/>
          </a:xfrm>
          <a:prstGeom prst="rect">
            <a:avLst/>
          </a:prstGeom>
          <a:solidFill>
            <a:schemeClr val="accent6">
              <a:lumMod val="40000"/>
              <a:lumOff val="60000"/>
            </a:schemeClr>
          </a:solidFill>
          <a:ln w="19050" cap="flat" cmpd="sng" algn="ctr">
            <a:solidFill>
              <a:schemeClr val="accent4"/>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defRPr/>
            </a:pPr>
            <a:r>
              <a:rPr lang="en-US" sz="1400" b="1" kern="0" dirty="0">
                <a:solidFill>
                  <a:srgbClr val="000000"/>
                </a:solidFill>
                <a:latin typeface="Comic Sans MS" pitchFamily="66" charset="0"/>
              </a:rPr>
              <a:t>MEM</a:t>
            </a:r>
            <a:endParaRPr lang="it-IT" sz="1400" b="1" kern="0" dirty="0">
              <a:solidFill>
                <a:srgbClr val="000000"/>
              </a:solidFill>
              <a:latin typeface="Comic Sans MS" pitchFamily="66" charset="0"/>
            </a:endParaRPr>
          </a:p>
        </p:txBody>
      </p:sp>
      <p:cxnSp>
        <p:nvCxnSpPr>
          <p:cNvPr id="173" name="Connettore 1 121">
            <a:extLst>
              <a:ext uri="{FF2B5EF4-FFF2-40B4-BE49-F238E27FC236}">
                <a16:creationId xmlns:a16="http://schemas.microsoft.com/office/drawing/2014/main" id="{72687950-EFD4-4963-DC31-0D046C07CE82}"/>
              </a:ext>
            </a:extLst>
          </p:cNvPr>
          <p:cNvCxnSpPr>
            <a:cxnSpLocks/>
          </p:cNvCxnSpPr>
          <p:nvPr/>
        </p:nvCxnSpPr>
        <p:spPr bwMode="auto">
          <a:xfrm>
            <a:off x="3890262" y="2754578"/>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4" name="Connettore 1 121">
            <a:extLst>
              <a:ext uri="{FF2B5EF4-FFF2-40B4-BE49-F238E27FC236}">
                <a16:creationId xmlns:a16="http://schemas.microsoft.com/office/drawing/2014/main" id="{A4FD35EC-6FE5-7FCC-F598-7A085E752D70}"/>
              </a:ext>
            </a:extLst>
          </p:cNvPr>
          <p:cNvCxnSpPr>
            <a:cxnSpLocks/>
          </p:cNvCxnSpPr>
          <p:nvPr/>
        </p:nvCxnSpPr>
        <p:spPr bwMode="auto">
          <a:xfrm>
            <a:off x="3890262" y="3646023"/>
            <a:ext cx="338100" cy="3298"/>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5" name="Connettore 1 121">
            <a:extLst>
              <a:ext uri="{FF2B5EF4-FFF2-40B4-BE49-F238E27FC236}">
                <a16:creationId xmlns:a16="http://schemas.microsoft.com/office/drawing/2014/main" id="{60862D81-AF5C-B1C5-0825-1C401A8D190E}"/>
              </a:ext>
            </a:extLst>
          </p:cNvPr>
          <p:cNvCxnSpPr>
            <a:cxnSpLocks/>
          </p:cNvCxnSpPr>
          <p:nvPr/>
        </p:nvCxnSpPr>
        <p:spPr bwMode="auto">
          <a:xfrm>
            <a:off x="5093166" y="3232554"/>
            <a:ext cx="16724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cxnSp>
        <p:nvCxnSpPr>
          <p:cNvPr id="177" name="Connettore 1 121">
            <a:extLst>
              <a:ext uri="{FF2B5EF4-FFF2-40B4-BE49-F238E27FC236}">
                <a16:creationId xmlns:a16="http://schemas.microsoft.com/office/drawing/2014/main" id="{12EBA623-68EB-467C-4AB5-E160788A3560}"/>
              </a:ext>
            </a:extLst>
          </p:cNvPr>
          <p:cNvCxnSpPr>
            <a:cxnSpLocks/>
          </p:cNvCxnSpPr>
          <p:nvPr/>
        </p:nvCxnSpPr>
        <p:spPr bwMode="auto">
          <a:xfrm>
            <a:off x="5863636" y="3232554"/>
            <a:ext cx="167243" cy="0"/>
          </a:xfrm>
          <a:prstGeom prst="line">
            <a:avLst/>
          </a:prstGeom>
          <a:noFill/>
          <a:ln w="25400" cap="flat" cmpd="sng" algn="ctr">
            <a:solidFill>
              <a:srgbClr val="0070C0"/>
            </a:solidFill>
            <a:prstDash val="solid"/>
            <a:headEnd type="none" w="med" len="med"/>
            <a:tailEnd type="arrow" w="med" len="med"/>
          </a:ln>
          <a:effectLst>
            <a:outerShdw blurRad="40000" dist="20000" dir="5400000" rotWithShape="0">
              <a:srgbClr val="000000">
                <a:alpha val="38000"/>
              </a:srgbClr>
            </a:outerShdw>
          </a:effectLst>
        </p:spPr>
      </p:cxnSp>
      <p:sp>
        <p:nvSpPr>
          <p:cNvPr id="178" name="CasellaDiTesto 47">
            <a:extLst>
              <a:ext uri="{FF2B5EF4-FFF2-40B4-BE49-F238E27FC236}">
                <a16:creationId xmlns:a16="http://schemas.microsoft.com/office/drawing/2014/main" id="{774315E4-8E74-92AB-22A0-F37D4005B367}"/>
              </a:ext>
            </a:extLst>
          </p:cNvPr>
          <p:cNvSpPr txBox="1">
            <a:spLocks noChangeArrowheads="1"/>
          </p:cNvSpPr>
          <p:nvPr/>
        </p:nvSpPr>
        <p:spPr bwMode="auto">
          <a:xfrm>
            <a:off x="7493659" y="876972"/>
            <a:ext cx="3746419"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1400" b="1" i="1" dirty="0">
                <a:solidFill>
                  <a:srgbClr val="0070C0"/>
                </a:solidFill>
                <a:latin typeface="Comic Sans MS" pitchFamily="66" charset="0"/>
              </a:rPr>
              <a:t>Direct Connect</a:t>
            </a:r>
            <a:r>
              <a:rPr lang="it-IT" sz="1400" i="1" dirty="0">
                <a:solidFill>
                  <a:srgbClr val="0070C0"/>
                </a:solidFill>
                <a:latin typeface="Comic Sans MS" pitchFamily="66" charset="0"/>
              </a:rPr>
              <a:t>: easy </a:t>
            </a:r>
            <a:r>
              <a:rPr lang="it-IT" sz="1400" i="1" dirty="0" err="1">
                <a:solidFill>
                  <a:srgbClr val="0070C0"/>
                </a:solidFill>
                <a:latin typeface="Comic Sans MS" pitchFamily="66" charset="0"/>
              </a:rPr>
              <a:t>but</a:t>
            </a:r>
            <a:r>
              <a:rPr lang="it-IT" sz="1400" i="1" dirty="0">
                <a:solidFill>
                  <a:srgbClr val="0070C0"/>
                </a:solidFill>
                <a:latin typeface="Comic Sans MS" pitchFamily="66" charset="0"/>
              </a:rPr>
              <a:t> slow (~2 MB/s)</a:t>
            </a:r>
          </a:p>
        </p:txBody>
      </p:sp>
      <p:sp>
        <p:nvSpPr>
          <p:cNvPr id="179" name="CasellaDiTesto 47">
            <a:extLst>
              <a:ext uri="{FF2B5EF4-FFF2-40B4-BE49-F238E27FC236}">
                <a16:creationId xmlns:a16="http://schemas.microsoft.com/office/drawing/2014/main" id="{4F3DB146-76DF-3440-F448-1EE90F4A911F}"/>
              </a:ext>
            </a:extLst>
          </p:cNvPr>
          <p:cNvSpPr txBox="1">
            <a:spLocks noChangeArrowheads="1"/>
          </p:cNvSpPr>
          <p:nvPr/>
        </p:nvSpPr>
        <p:spPr bwMode="auto">
          <a:xfrm>
            <a:off x="7691214" y="5708243"/>
            <a:ext cx="4422238" cy="537776"/>
          </a:xfrm>
          <a:prstGeom prst="rect">
            <a:avLst/>
          </a:prstGeom>
          <a:solidFill>
            <a:srgbClr val="FFCC66"/>
          </a:solidFill>
          <a:ln>
            <a:noFill/>
          </a:ln>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b="1" i="1" dirty="0" err="1">
                <a:solidFill>
                  <a:srgbClr val="0070C0"/>
                </a:solidFill>
                <a:latin typeface="Comic Sans MS" pitchFamily="66" charset="0"/>
              </a:rPr>
              <a:t>TDlink</a:t>
            </a:r>
            <a:r>
              <a:rPr lang="it-IT" i="1" dirty="0">
                <a:solidFill>
                  <a:srgbClr val="0070C0"/>
                </a:solidFill>
                <a:latin typeface="Comic Sans MS" pitchFamily="66" charset="0"/>
              </a:rPr>
              <a:t>: Multi-board </a:t>
            </a:r>
            <a:r>
              <a:rPr lang="it-IT" i="1" dirty="0" err="1">
                <a:solidFill>
                  <a:srgbClr val="0070C0"/>
                </a:solidFill>
                <a:latin typeface="Comic Sans MS" pitchFamily="66" charset="0"/>
              </a:rPr>
              <a:t>Readout</a:t>
            </a:r>
            <a:r>
              <a:rPr lang="it-IT" i="1" dirty="0">
                <a:solidFill>
                  <a:srgbClr val="0070C0"/>
                </a:solidFill>
                <a:latin typeface="Comic Sans MS" pitchFamily="66" charset="0"/>
              </a:rPr>
              <a:t> + </a:t>
            </a:r>
            <a:r>
              <a:rPr lang="it-IT" i="1" dirty="0" err="1">
                <a:solidFill>
                  <a:srgbClr val="0070C0"/>
                </a:solidFill>
                <a:latin typeface="Comic Sans MS" pitchFamily="66" charset="0"/>
              </a:rPr>
              <a:t>Sync</a:t>
            </a:r>
            <a:r>
              <a:rPr lang="it-IT" i="1" dirty="0">
                <a:solidFill>
                  <a:srgbClr val="0070C0"/>
                </a:solidFill>
                <a:latin typeface="Comic Sans MS" pitchFamily="66" charset="0"/>
              </a:rPr>
              <a:t> + </a:t>
            </a:r>
            <a:r>
              <a:rPr lang="it-IT" i="1" dirty="0" err="1">
                <a:solidFill>
                  <a:srgbClr val="0070C0"/>
                </a:solidFill>
                <a:latin typeface="Comic Sans MS" pitchFamily="66" charset="0"/>
              </a:rPr>
              <a:t>Config</a:t>
            </a:r>
            <a:endParaRPr lang="it-IT" i="1" dirty="0">
              <a:solidFill>
                <a:srgbClr val="0070C0"/>
              </a:solidFill>
              <a:latin typeface="Comic Sans MS" pitchFamily="66" charset="0"/>
            </a:endParaRPr>
          </a:p>
          <a:p>
            <a:pPr eaLnBrk="1" fontAlgn="base" hangingPunct="1">
              <a:lnSpc>
                <a:spcPct val="80000"/>
              </a:lnSpc>
              <a:spcBef>
                <a:spcPct val="20000"/>
              </a:spcBef>
              <a:spcAft>
                <a:spcPct val="0"/>
              </a:spcAft>
            </a:pPr>
            <a:r>
              <a:rPr lang="it-IT" i="1" dirty="0">
                <a:solidFill>
                  <a:srgbClr val="0070C0"/>
                </a:solidFill>
                <a:latin typeface="Comic Sans MS" pitchFamily="66" charset="0"/>
              </a:rPr>
              <a:t>Up to 300 MB/s</a:t>
            </a:r>
          </a:p>
        </p:txBody>
      </p:sp>
      <p:pic>
        <p:nvPicPr>
          <p:cNvPr id="4" name="Picture 4" descr="Time Icon">
            <a:extLst>
              <a:ext uri="{FF2B5EF4-FFF2-40B4-BE49-F238E27FC236}">
                <a16:creationId xmlns:a16="http://schemas.microsoft.com/office/drawing/2014/main" id="{5CF530D7-5C41-8689-4297-8CE822DE3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3803" y="4749961"/>
            <a:ext cx="860150" cy="86015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47">
            <a:extLst>
              <a:ext uri="{FF2B5EF4-FFF2-40B4-BE49-F238E27FC236}">
                <a16:creationId xmlns:a16="http://schemas.microsoft.com/office/drawing/2014/main" id="{CD2E375B-9C43-8E09-DBD8-D0ACB454D724}"/>
              </a:ext>
            </a:extLst>
          </p:cNvPr>
          <p:cNvSpPr txBox="1">
            <a:spLocks noChangeArrowheads="1"/>
          </p:cNvSpPr>
          <p:nvPr/>
        </p:nvSpPr>
        <p:spPr bwMode="auto">
          <a:xfrm>
            <a:off x="9382874" y="5080169"/>
            <a:ext cx="146779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fontAlgn="base" hangingPunct="1">
              <a:lnSpc>
                <a:spcPct val="80000"/>
              </a:lnSpc>
              <a:spcBef>
                <a:spcPct val="20000"/>
              </a:spcBef>
              <a:spcAft>
                <a:spcPct val="0"/>
              </a:spcAft>
            </a:pPr>
            <a:r>
              <a:rPr lang="it-IT" b="1" dirty="0">
                <a:latin typeface="Comic Sans MS" pitchFamily="66" charset="0"/>
              </a:rPr>
              <a:t>Global Time</a:t>
            </a:r>
          </a:p>
        </p:txBody>
      </p:sp>
      <p:pic>
        <p:nvPicPr>
          <p:cNvPr id="10" name="Picture 12" descr="A building made out of legos&#10;&#10;Description automatically generated with low confidence">
            <a:extLst>
              <a:ext uri="{FF2B5EF4-FFF2-40B4-BE49-F238E27FC236}">
                <a16:creationId xmlns:a16="http://schemas.microsoft.com/office/drawing/2014/main" id="{4DBD110A-4AD8-3AE2-0346-74547CD94E6F}"/>
              </a:ext>
            </a:extLst>
          </p:cNvPr>
          <p:cNvPicPr>
            <a:picLocks noChangeAspect="1"/>
          </p:cNvPicPr>
          <p:nvPr/>
        </p:nvPicPr>
        <p:blipFill rotWithShape="1">
          <a:blip r:embed="rId7">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ackgroundRemoval t="7141" b="95380" l="10000" r="90000">
                        <a14:foregroundMark x1="51800" y1="91299" x2="56580" y2="91179"/>
                        <a14:foregroundMark x1="56580" y1="91179" x2="58160" y2="92919"/>
                        <a14:foregroundMark x1="54940" y1="92259" x2="58520" y2="90639"/>
                        <a14:foregroundMark x1="28820" y1="23582" x2="29620" y2="25173"/>
                        <a14:foregroundMark x1="29320" y1="29913" x2="29560" y2="31293"/>
                        <a14:foregroundMark x1="30740" y1="44914" x2="31300" y2="48875"/>
                        <a14:foregroundMark x1="30560" y1="45095" x2="30980" y2="48335"/>
                        <a14:foregroundMark x1="31420" y1="51575" x2="31240" y2="54455"/>
                        <a14:foregroundMark x1="31920" y1="58056" x2="32040" y2="57126"/>
                        <a14:foregroundMark x1="48400" y1="88599" x2="48400" y2="87579"/>
                        <a14:foregroundMark x1="46040" y1="81218" x2="47040" y2="84068"/>
                        <a14:foregroundMark x1="48280" y1="87489" x2="48080" y2="85929"/>
                        <a14:foregroundMark x1="31920" y1="58056" x2="31660" y2="56676"/>
                        <a14:foregroundMark x1="46040" y1="7501" x2="46180" y2="9901"/>
                        <a14:foregroundMark x1="45560" y1="7141" x2="45740" y2="8041"/>
                        <a14:foregroundMark x1="45980" y1="82328" x2="46480" y2="83048"/>
                        <a14:foregroundMark x1="57160" y1="95380" x2="57160" y2="95380"/>
                        <a14:backgroundMark x1="54760" y1="94629" x2="53820" y2="94059"/>
                      </a14:backgroundRemoval>
                    </a14:imgEffect>
                    <a14:imgEffect>
                      <a14:brightnessContrast bright="20000"/>
                    </a14:imgEffect>
                  </a14:imgLayer>
                </a14:imgProps>
              </a:ext>
              <a:ext uri="{28A0092B-C50C-407E-A947-70E740481C1C}">
                <a14:useLocalDpi xmlns:a14="http://schemas.microsoft.com/office/drawing/2010/main" val="0"/>
              </a:ext>
            </a:extLst>
          </a:blip>
          <a:srcRect l="26644" t="4713" r="25491" b="3165"/>
          <a:stretch/>
        </p:blipFill>
        <p:spPr>
          <a:xfrm>
            <a:off x="515268" y="893009"/>
            <a:ext cx="4174640" cy="5353010"/>
          </a:xfrm>
          <a:prstGeom prst="rect">
            <a:avLst/>
          </a:prstGeom>
        </p:spPr>
      </p:pic>
      <p:pic>
        <p:nvPicPr>
          <p:cNvPr id="19" name="Immagine 18" descr="Immagine che contiene testo, automobile&#10;&#10;Descrizione generata automaticamente">
            <a:extLst>
              <a:ext uri="{FF2B5EF4-FFF2-40B4-BE49-F238E27FC236}">
                <a16:creationId xmlns:a16="http://schemas.microsoft.com/office/drawing/2014/main" id="{AB67D9CD-C96A-F432-B04D-56FC41EA27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250">
                        <a14:foregroundMark x1="11000" y1="44563" x2="10813" y2="45188"/>
                        <a14:foregroundMark x1="58813" y1="33313" x2="59188" y2="33250"/>
                        <a14:foregroundMark x1="90250" y1="41688" x2="90188" y2="42938"/>
                      </a14:backgroundRemoval>
                    </a14:imgEffect>
                  </a14:imgLayer>
                </a14:imgProps>
              </a:ext>
              <a:ext uri="{28A0092B-C50C-407E-A947-70E740481C1C}">
                <a14:useLocalDpi xmlns:a14="http://schemas.microsoft.com/office/drawing/2010/main" val="0"/>
              </a:ext>
            </a:extLst>
          </a:blip>
          <a:stretch>
            <a:fillRect/>
          </a:stretch>
        </p:blipFill>
        <p:spPr>
          <a:xfrm>
            <a:off x="5224963" y="-1074904"/>
            <a:ext cx="7169068" cy="7169068"/>
          </a:xfrm>
          <a:prstGeom prst="rect">
            <a:avLst/>
          </a:prstGeom>
        </p:spPr>
      </p:pic>
    </p:spTree>
    <p:extLst>
      <p:ext uri="{BB962C8B-B14F-4D97-AF65-F5344CB8AC3E}">
        <p14:creationId xmlns:p14="http://schemas.microsoft.com/office/powerpoint/2010/main" val="38653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Titolo 2">
            <a:extLst>
              <a:ext uri="{FF2B5EF4-FFF2-40B4-BE49-F238E27FC236}">
                <a16:creationId xmlns:a16="http://schemas.microsoft.com/office/drawing/2014/main" id="{82F89CD2-22CB-41B5-9D93-E80385D2F81D}"/>
              </a:ext>
            </a:extLst>
          </p:cNvPr>
          <p:cNvSpPr>
            <a:spLocks noGrp="1"/>
          </p:cNvSpPr>
          <p:nvPr>
            <p:ph type="title"/>
          </p:nvPr>
        </p:nvSpPr>
        <p:spPr/>
        <p:txBody>
          <a:bodyPr>
            <a:normAutofit fontScale="90000"/>
          </a:bodyPr>
          <a:lstStyle/>
          <a:p>
            <a:r>
              <a:rPr lang="en-GB" sz="4800" dirty="0"/>
              <a:t>A5202: 64 channel SiPM readout</a:t>
            </a:r>
          </a:p>
        </p:txBody>
      </p:sp>
      <p:sp>
        <p:nvSpPr>
          <p:cNvPr id="10" name="Footer Placeholder 2">
            <a:extLst>
              <a:ext uri="{FF2B5EF4-FFF2-40B4-BE49-F238E27FC236}">
                <a16:creationId xmlns:a16="http://schemas.microsoft.com/office/drawing/2014/main" id="{565F8A44-5EC8-4AAE-BAB2-376FD6765A87}"/>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a:solidFill>
                  <a:srgbClr val="FFFFFF"/>
                </a:solidFill>
                <a:latin typeface="+mn-lt"/>
                <a:ea typeface="+mn-ea"/>
                <a:cs typeface="+mn-cs"/>
              </a:rPr>
              <a:t>Reproduction, transfer, distribution of part or all of the contents in this document in any form without prior written permission of  CAEN S.p.A. is prohibited.</a:t>
            </a:r>
            <a:endParaRPr lang="en-US" sz="900" kern="1200" cap="all" baseline="0" dirty="0">
              <a:solidFill>
                <a:srgbClr val="FFFFFF"/>
              </a:solidFill>
              <a:latin typeface="+mn-lt"/>
              <a:ea typeface="+mn-ea"/>
              <a:cs typeface="+mn-cs"/>
            </a:endParaRPr>
          </a:p>
        </p:txBody>
      </p:sp>
      <p:sp>
        <p:nvSpPr>
          <p:cNvPr id="11" name="Slide Number Placeholder 4">
            <a:extLst>
              <a:ext uri="{FF2B5EF4-FFF2-40B4-BE49-F238E27FC236}">
                <a16:creationId xmlns:a16="http://schemas.microsoft.com/office/drawing/2014/main" id="{E0E88399-504D-4351-872F-D2A5445B349D}"/>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r>
              <a:rPr lang="en-US" sz="1050"/>
              <a:t>12</a:t>
            </a:r>
          </a:p>
        </p:txBody>
      </p:sp>
      <p:graphicFrame>
        <p:nvGraphicFramePr>
          <p:cNvPr id="16" name="Oggetto 15">
            <a:extLst>
              <a:ext uri="{FF2B5EF4-FFF2-40B4-BE49-F238E27FC236}">
                <a16:creationId xmlns:a16="http://schemas.microsoft.com/office/drawing/2014/main" id="{495D7B04-FD9A-4CE0-9C68-6320640EFEA5}"/>
              </a:ext>
            </a:extLst>
          </p:cNvPr>
          <p:cNvGraphicFramePr>
            <a:graphicFrameLocks noChangeAspect="1"/>
          </p:cNvGraphicFramePr>
          <p:nvPr>
            <p:extLst>
              <p:ext uri="{D42A27DB-BD31-4B8C-83A1-F6EECF244321}">
                <p14:modId xmlns:p14="http://schemas.microsoft.com/office/powerpoint/2010/main" val="3379953273"/>
              </p:ext>
            </p:extLst>
          </p:nvPr>
        </p:nvGraphicFramePr>
        <p:xfrm>
          <a:off x="47330" y="1104904"/>
          <a:ext cx="12144670" cy="4861651"/>
        </p:xfrm>
        <a:graphic>
          <a:graphicData uri="http://schemas.openxmlformats.org/presentationml/2006/ole">
            <mc:AlternateContent xmlns:mc="http://schemas.openxmlformats.org/markup-compatibility/2006">
              <mc:Choice xmlns:v="urn:schemas-microsoft-com:vml" Requires="v">
                <p:oleObj name="Visio" r:id="rId3" imgW="9137600" imgH="3665590" progId="Visio.Drawing.11">
                  <p:embed/>
                </p:oleObj>
              </mc:Choice>
              <mc:Fallback>
                <p:oleObj name="Visio" r:id="rId3" imgW="9137600" imgH="3665590" progId="Visio.Drawing.11">
                  <p:embed/>
                  <p:pic>
                    <p:nvPicPr>
                      <p:cNvPr id="16" name="Oggetto 15">
                        <a:extLst>
                          <a:ext uri="{FF2B5EF4-FFF2-40B4-BE49-F238E27FC236}">
                            <a16:creationId xmlns:a16="http://schemas.microsoft.com/office/drawing/2014/main" id="{495D7B04-FD9A-4CE0-9C68-6320640EFEA5}"/>
                          </a:ext>
                        </a:extLst>
                      </p:cNvPr>
                      <p:cNvPicPr>
                        <a:picLocks noChangeAspect="1" noChangeArrowheads="1"/>
                      </p:cNvPicPr>
                      <p:nvPr/>
                    </p:nvPicPr>
                    <p:blipFill>
                      <a:blip r:embed="rId4"/>
                      <a:srcRect/>
                      <a:stretch>
                        <a:fillRect/>
                      </a:stretch>
                    </p:blipFill>
                    <p:spPr bwMode="auto">
                      <a:xfrm>
                        <a:off x="47330" y="1104904"/>
                        <a:ext cx="12144670" cy="4861651"/>
                      </a:xfrm>
                      <a:prstGeom prst="rect">
                        <a:avLst/>
                      </a:prstGeom>
                      <a:noFill/>
                    </p:spPr>
                  </p:pic>
                </p:oleObj>
              </mc:Fallback>
            </mc:AlternateContent>
          </a:graphicData>
        </a:graphic>
      </p:graphicFrame>
    </p:spTree>
    <p:extLst>
      <p:ext uri="{BB962C8B-B14F-4D97-AF65-F5344CB8AC3E}">
        <p14:creationId xmlns:p14="http://schemas.microsoft.com/office/powerpoint/2010/main" val="283494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8</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Autofit/>
          </a:bodyPr>
          <a:lstStyle/>
          <a:p>
            <a:r>
              <a:rPr lang="en-US" dirty="0"/>
              <a:t>FERS Roadmap</a:t>
            </a:r>
          </a:p>
        </p:txBody>
      </p:sp>
      <p:grpSp>
        <p:nvGrpSpPr>
          <p:cNvPr id="51" name="Gruppo 50">
            <a:extLst>
              <a:ext uri="{FF2B5EF4-FFF2-40B4-BE49-F238E27FC236}">
                <a16:creationId xmlns:a16="http://schemas.microsoft.com/office/drawing/2014/main" id="{94F87A02-4A23-4F30-A219-3164D0EAB631}"/>
              </a:ext>
            </a:extLst>
          </p:cNvPr>
          <p:cNvGrpSpPr>
            <a:grpSpLocks noChangeAspect="1"/>
          </p:cNvGrpSpPr>
          <p:nvPr/>
        </p:nvGrpSpPr>
        <p:grpSpPr>
          <a:xfrm>
            <a:off x="143103" y="963347"/>
            <a:ext cx="8652791" cy="4422284"/>
            <a:chOff x="1415588" y="1195383"/>
            <a:chExt cx="9577994" cy="4895138"/>
          </a:xfrm>
        </p:grpSpPr>
        <p:grpSp>
          <p:nvGrpSpPr>
            <p:cNvPr id="12" name="Gruppo 11">
              <a:extLst>
                <a:ext uri="{FF2B5EF4-FFF2-40B4-BE49-F238E27FC236}">
                  <a16:creationId xmlns:a16="http://schemas.microsoft.com/office/drawing/2014/main" id="{5028D52C-624B-4695-AD46-CCD48D93703F}"/>
                </a:ext>
              </a:extLst>
            </p:cNvPr>
            <p:cNvGrpSpPr/>
            <p:nvPr/>
          </p:nvGrpSpPr>
          <p:grpSpPr>
            <a:xfrm>
              <a:off x="1415588" y="2033808"/>
              <a:ext cx="9360823" cy="3641762"/>
              <a:chOff x="822268" y="2050951"/>
              <a:chExt cx="8479808" cy="3138538"/>
            </a:xfrm>
          </p:grpSpPr>
          <p:cxnSp>
            <p:nvCxnSpPr>
              <p:cNvPr id="19" name="Straight Connector 18"/>
              <p:cNvCxnSpPr>
                <a:cxnSpLocks/>
                <a:stCxn id="15" idx="4"/>
                <a:endCxn id="122" idx="0"/>
              </p:cNvCxnSpPr>
              <p:nvPr/>
            </p:nvCxnSpPr>
            <p:spPr>
              <a:xfrm>
                <a:off x="1960688" y="3797078"/>
                <a:ext cx="0" cy="374293"/>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028344" y="3069069"/>
                <a:ext cx="0" cy="374293"/>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6096000" y="3797078"/>
                <a:ext cx="0" cy="374293"/>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163655" y="3132017"/>
                <a:ext cx="0" cy="374293"/>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7025235" y="3506310"/>
                <a:ext cx="2276841" cy="227820"/>
              </a:xfrm>
              <a:prstGeom prst="roundRect">
                <a:avLst>
                  <a:gd name="adj" fmla="val 50000"/>
                </a:avLst>
              </a:prstGeom>
              <a:solidFill>
                <a:srgbClr val="1C8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4957580" y="3506310"/>
                <a:ext cx="2276841" cy="227820"/>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2889924" y="3506310"/>
                <a:ext cx="2276841" cy="227820"/>
              </a:xfrm>
              <a:prstGeom prst="roundRect">
                <a:avLst>
                  <a:gd name="adj"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22268" y="3506310"/>
                <a:ext cx="2276841" cy="227820"/>
              </a:xfrm>
              <a:prstGeom prst="roundRect">
                <a:avLst>
                  <a:gd name="adj" fmla="val 50000"/>
                </a:avLst>
              </a:prstGeom>
              <a:solidFill>
                <a:srgbClr val="1C8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783830" y="3443362"/>
                <a:ext cx="353716" cy="353716"/>
              </a:xfrm>
              <a:prstGeom prst="ellipse">
                <a:avLst/>
              </a:prstGeom>
              <a:solidFill>
                <a:schemeClr val="bg1"/>
              </a:solidFill>
              <a:ln w="1270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851486" y="3443362"/>
                <a:ext cx="353716" cy="353716"/>
              </a:xfrm>
              <a:prstGeom prst="ellipse">
                <a:avLst/>
              </a:prstGeom>
              <a:solidFill>
                <a:schemeClr val="bg1"/>
              </a:solidFill>
              <a:ln w="127000">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919142" y="3443362"/>
                <a:ext cx="353716" cy="353716"/>
              </a:xfrm>
              <a:prstGeom prst="ellipse">
                <a:avLst/>
              </a:prstGeom>
              <a:solidFill>
                <a:schemeClr val="bg1"/>
              </a:solidFill>
              <a:ln w="127000">
                <a:solidFill>
                  <a:srgbClr val="1C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986797" y="3443362"/>
                <a:ext cx="353716" cy="353716"/>
              </a:xfrm>
              <a:prstGeom prst="ellipse">
                <a:avLst/>
              </a:prstGeom>
              <a:solidFill>
                <a:schemeClr val="bg1"/>
              </a:solidFill>
              <a:ln w="1270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451629" y="4171371"/>
                <a:ext cx="1018118" cy="1018118"/>
              </a:xfrm>
              <a:prstGeom prst="ellipse">
                <a:avLst/>
              </a:prstGeom>
              <a:solidFill>
                <a:schemeClr val="bg1"/>
              </a:soli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3519285" y="2050951"/>
                <a:ext cx="1018118" cy="1018118"/>
              </a:xfrm>
              <a:prstGeom prst="ellipse">
                <a:avLst/>
              </a:prstGeom>
              <a:solidFill>
                <a:schemeClr val="bg1"/>
              </a:solidFill>
              <a:ln w="127000">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5586941" y="4171371"/>
                <a:ext cx="1018118" cy="1018118"/>
              </a:xfrm>
              <a:prstGeom prst="ellipse">
                <a:avLst/>
              </a:prstGeom>
              <a:solidFill>
                <a:schemeClr val="bg1"/>
              </a:solidFill>
              <a:ln w="127000">
                <a:solidFill>
                  <a:srgbClr val="1C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654596" y="2050951"/>
                <a:ext cx="1018118" cy="1018118"/>
              </a:xfrm>
              <a:prstGeom prst="ellipse">
                <a:avLst/>
              </a:prstGeom>
              <a:solidFill>
                <a:schemeClr val="bg1"/>
              </a:solidFill>
              <a:ln w="1270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40155F1C-8FDA-4C29-A73E-D860059661AD}"/>
                  </a:ext>
                </a:extLst>
              </p:cNvPr>
              <p:cNvSpPr txBox="1"/>
              <p:nvPr/>
            </p:nvSpPr>
            <p:spPr>
              <a:xfrm>
                <a:off x="915518" y="3132657"/>
                <a:ext cx="2167427" cy="215628"/>
              </a:xfrm>
              <a:prstGeom prst="rect">
                <a:avLst/>
              </a:prstGeom>
              <a:noFill/>
            </p:spPr>
            <p:txBody>
              <a:bodyPr wrap="square" lIns="0" tIns="0" rIns="0" bIns="0" rtlCol="0">
                <a:spAutoFit/>
              </a:bodyPr>
              <a:lstStyle/>
              <a:p>
                <a:pPr algn="ctr">
                  <a:lnSpc>
                    <a:spcPts val="2000"/>
                  </a:lnSpc>
                </a:pPr>
                <a:r>
                  <a:rPr lang="en-US" b="1" spc="50" dirty="0">
                    <a:solidFill>
                      <a:schemeClr val="bg1">
                        <a:lumMod val="65000"/>
                      </a:schemeClr>
                    </a:solidFill>
                    <a:ea typeface="Ebrima" panose="02000000000000000000" pitchFamily="2" charset="0"/>
                    <a:cs typeface="Segoe UI" panose="020B0502040204020203" pitchFamily="34" charset="0"/>
                  </a:rPr>
                  <a:t>A5202</a:t>
                </a:r>
              </a:p>
            </p:txBody>
          </p:sp>
          <p:sp>
            <p:nvSpPr>
              <p:cNvPr id="130" name="TextBox 129">
                <a:extLst>
                  <a:ext uri="{FF2B5EF4-FFF2-40B4-BE49-F238E27FC236}">
                    <a16:creationId xmlns:a16="http://schemas.microsoft.com/office/drawing/2014/main" id="{EDFBD7F5-A471-43BD-B56C-461413086A4E}"/>
                  </a:ext>
                </a:extLst>
              </p:cNvPr>
              <p:cNvSpPr txBox="1"/>
              <p:nvPr/>
            </p:nvSpPr>
            <p:spPr>
              <a:xfrm>
                <a:off x="926583" y="2653065"/>
                <a:ext cx="2113085" cy="293610"/>
              </a:xfrm>
              <a:prstGeom prst="rect">
                <a:avLst/>
              </a:prstGeom>
              <a:noFill/>
            </p:spPr>
            <p:txBody>
              <a:bodyPr wrap="square" lIns="0" tIns="0" rIns="0" bIns="0" rtlCol="0">
                <a:spAutoFit/>
              </a:bodyPr>
              <a:lstStyle/>
              <a:p>
                <a:pPr algn="ctr">
                  <a:spcAft>
                    <a:spcPts val="600"/>
                  </a:spcAft>
                </a:pPr>
                <a:r>
                  <a:rPr lang="en-US" sz="2000" b="1" dirty="0" err="1">
                    <a:solidFill>
                      <a:schemeClr val="tx1">
                        <a:lumMod val="65000"/>
                        <a:lumOff val="35000"/>
                      </a:schemeClr>
                    </a:solidFill>
                    <a:ea typeface="Ebrima" panose="02000000000000000000" pitchFamily="2" charset="0"/>
                    <a:cs typeface="Segoe UI" panose="020B0502040204020203" pitchFamily="34" charset="0"/>
                  </a:rPr>
                  <a:t>Weeroc</a:t>
                </a:r>
                <a:r>
                  <a:rPr lang="en-US" sz="2000" b="1" dirty="0">
                    <a:solidFill>
                      <a:schemeClr val="tx1">
                        <a:lumMod val="65000"/>
                        <a:lumOff val="35000"/>
                      </a:schemeClr>
                    </a:solidFill>
                    <a:ea typeface="Ebrima" panose="02000000000000000000" pitchFamily="2" charset="0"/>
                    <a:cs typeface="Segoe UI" panose="020B0502040204020203" pitchFamily="34" charset="0"/>
                  </a:rPr>
                  <a:t> </a:t>
                </a:r>
                <a:r>
                  <a:rPr lang="en-US" sz="2000" b="1" dirty="0" err="1">
                    <a:solidFill>
                      <a:schemeClr val="tx1">
                        <a:lumMod val="65000"/>
                        <a:lumOff val="35000"/>
                      </a:schemeClr>
                    </a:solidFill>
                    <a:ea typeface="Ebrima" panose="02000000000000000000" pitchFamily="2" charset="0"/>
                    <a:cs typeface="Segoe UI" panose="020B0502040204020203" pitchFamily="34" charset="0"/>
                  </a:rPr>
                  <a:t>Citiroc</a:t>
                </a:r>
                <a:endParaRPr lang="en-US" sz="2000" b="1" dirty="0">
                  <a:solidFill>
                    <a:schemeClr val="tx1">
                      <a:lumMod val="65000"/>
                      <a:lumOff val="35000"/>
                    </a:schemeClr>
                  </a:solidFill>
                  <a:ea typeface="Ebrima" panose="02000000000000000000" pitchFamily="2" charset="0"/>
                  <a:cs typeface="Segoe UI" panose="020B0502040204020203" pitchFamily="34" charset="0"/>
                </a:endParaRPr>
              </a:p>
            </p:txBody>
          </p:sp>
          <p:sp>
            <p:nvSpPr>
              <p:cNvPr id="61" name="TextBox 60">
                <a:extLst>
                  <a:ext uri="{FF2B5EF4-FFF2-40B4-BE49-F238E27FC236}">
                    <a16:creationId xmlns:a16="http://schemas.microsoft.com/office/drawing/2014/main" id="{40155F1C-8FDA-4C29-A73E-D860059661AD}"/>
                  </a:ext>
                </a:extLst>
              </p:cNvPr>
              <p:cNvSpPr txBox="1"/>
              <p:nvPr/>
            </p:nvSpPr>
            <p:spPr>
              <a:xfrm>
                <a:off x="5007710" y="3140840"/>
                <a:ext cx="2167427" cy="256480"/>
              </a:xfrm>
              <a:prstGeom prst="rect">
                <a:avLst/>
              </a:prstGeom>
              <a:noFill/>
            </p:spPr>
            <p:txBody>
              <a:bodyPr wrap="square" lIns="0" tIns="0" rIns="0" bIns="0" rtlCol="0">
                <a:spAutoFit/>
              </a:bodyPr>
              <a:lstStyle/>
              <a:p>
                <a:pPr algn="ctr">
                  <a:lnSpc>
                    <a:spcPts val="2000"/>
                  </a:lnSpc>
                </a:pPr>
                <a:r>
                  <a:rPr lang="en-US" b="1" spc="50" dirty="0">
                    <a:solidFill>
                      <a:srgbClr val="1C819E"/>
                    </a:solidFill>
                    <a:ea typeface="Ebrima" panose="02000000000000000000" pitchFamily="2" charset="0"/>
                    <a:cs typeface="Segoe UI" panose="020B0502040204020203" pitchFamily="34" charset="0"/>
                  </a:rPr>
                  <a:t>A5204</a:t>
                </a:r>
              </a:p>
            </p:txBody>
          </p:sp>
          <p:sp>
            <p:nvSpPr>
              <p:cNvPr id="62" name="TextBox 61">
                <a:extLst>
                  <a:ext uri="{FF2B5EF4-FFF2-40B4-BE49-F238E27FC236}">
                    <a16:creationId xmlns:a16="http://schemas.microsoft.com/office/drawing/2014/main" id="{EDFBD7F5-A471-43BD-B56C-461413086A4E}"/>
                  </a:ext>
                </a:extLst>
              </p:cNvPr>
              <p:cNvSpPr txBox="1"/>
              <p:nvPr/>
            </p:nvSpPr>
            <p:spPr>
              <a:xfrm>
                <a:off x="4930626" y="2351450"/>
                <a:ext cx="2244511" cy="597556"/>
              </a:xfrm>
              <a:prstGeom prst="rect">
                <a:avLst/>
              </a:prstGeom>
              <a:noFill/>
            </p:spPr>
            <p:txBody>
              <a:bodyPr wrap="square" lIns="0" tIns="0" rIns="0" bIns="0" rtlCol="0">
                <a:spAutoFit/>
              </a:bodyPr>
              <a:lstStyle/>
              <a:p>
                <a:pPr algn="ctr">
                  <a:lnSpc>
                    <a:spcPts val="1600"/>
                  </a:lnSpc>
                </a:pPr>
                <a:r>
                  <a:rPr lang="en-US" sz="2000" b="1" dirty="0">
                    <a:solidFill>
                      <a:schemeClr val="tx1">
                        <a:lumMod val="65000"/>
                        <a:lumOff val="35000"/>
                      </a:schemeClr>
                    </a:solidFill>
                    <a:ea typeface="Ebrima" panose="02000000000000000000" pitchFamily="2" charset="0"/>
                    <a:cs typeface="Segoe UI" panose="020B0502040204020203" pitchFamily="34" charset="0"/>
                  </a:rPr>
                  <a:t>Weeroc </a:t>
                </a:r>
                <a:r>
                  <a:rPr lang="en-US" sz="2000" b="1" dirty="0" err="1">
                    <a:solidFill>
                      <a:schemeClr val="tx1">
                        <a:lumMod val="65000"/>
                        <a:lumOff val="35000"/>
                      </a:schemeClr>
                    </a:solidFill>
                    <a:ea typeface="Ebrima" panose="02000000000000000000" pitchFamily="2" charset="0"/>
                    <a:cs typeface="Segoe UI" panose="020B0502040204020203" pitchFamily="34" charset="0"/>
                  </a:rPr>
                  <a:t>Radioroc</a:t>
                </a:r>
                <a:r>
                  <a:rPr lang="en-US" sz="2000" b="1" dirty="0">
                    <a:solidFill>
                      <a:schemeClr val="tx1">
                        <a:lumMod val="65000"/>
                        <a:lumOff val="35000"/>
                      </a:schemeClr>
                    </a:solidFill>
                    <a:ea typeface="Ebrima" panose="02000000000000000000" pitchFamily="2" charset="0"/>
                    <a:cs typeface="Segoe UI" panose="020B0502040204020203" pitchFamily="34" charset="0"/>
                  </a:rPr>
                  <a:t> + </a:t>
                </a:r>
              </a:p>
              <a:p>
                <a:pPr algn="ctr">
                  <a:lnSpc>
                    <a:spcPts val="1600"/>
                  </a:lnSpc>
                </a:pPr>
                <a:r>
                  <a:rPr lang="en-US" sz="2000" b="1" dirty="0">
                    <a:solidFill>
                      <a:schemeClr val="tx1">
                        <a:lumMod val="65000"/>
                        <a:lumOff val="35000"/>
                      </a:schemeClr>
                    </a:solidFill>
                    <a:ea typeface="Ebrima" panose="02000000000000000000" pitchFamily="2" charset="0"/>
                    <a:cs typeface="Segoe UI" panose="020B0502040204020203" pitchFamily="34" charset="0"/>
                  </a:rPr>
                  <a:t>CERN </a:t>
                </a:r>
                <a:r>
                  <a:rPr lang="en-US" sz="2000" b="1" dirty="0" err="1">
                    <a:solidFill>
                      <a:schemeClr val="tx1">
                        <a:lumMod val="65000"/>
                        <a:lumOff val="35000"/>
                      </a:schemeClr>
                    </a:solidFill>
                    <a:ea typeface="Ebrima" panose="02000000000000000000" pitchFamily="2" charset="0"/>
                    <a:cs typeface="Segoe UI" panose="020B0502040204020203" pitchFamily="34" charset="0"/>
                  </a:rPr>
                  <a:t>picoTDC</a:t>
                </a:r>
                <a:endParaRPr lang="en-US" sz="2000" b="1" dirty="0">
                  <a:solidFill>
                    <a:schemeClr val="tx1">
                      <a:lumMod val="65000"/>
                      <a:lumOff val="35000"/>
                    </a:schemeClr>
                  </a:solidFill>
                  <a:ea typeface="Ebrima" panose="02000000000000000000" pitchFamily="2" charset="0"/>
                  <a:cs typeface="Segoe UI" panose="020B0502040204020203" pitchFamily="34" charset="0"/>
                </a:endParaRPr>
              </a:p>
            </p:txBody>
          </p:sp>
          <p:sp>
            <p:nvSpPr>
              <p:cNvPr id="65" name="TextBox 64">
                <a:extLst>
                  <a:ext uri="{FF2B5EF4-FFF2-40B4-BE49-F238E27FC236}">
                    <a16:creationId xmlns:a16="http://schemas.microsoft.com/office/drawing/2014/main" id="{40155F1C-8FDA-4C29-A73E-D860059661AD}"/>
                  </a:ext>
                </a:extLst>
              </p:cNvPr>
              <p:cNvSpPr txBox="1"/>
              <p:nvPr/>
            </p:nvSpPr>
            <p:spPr>
              <a:xfrm>
                <a:off x="2944630" y="3932128"/>
                <a:ext cx="2167427" cy="256480"/>
              </a:xfrm>
              <a:prstGeom prst="rect">
                <a:avLst/>
              </a:prstGeom>
              <a:noFill/>
            </p:spPr>
            <p:txBody>
              <a:bodyPr wrap="square" lIns="0" tIns="0" rIns="0" bIns="0" rtlCol="0">
                <a:spAutoFit/>
              </a:bodyPr>
              <a:lstStyle/>
              <a:p>
                <a:pPr algn="ctr">
                  <a:lnSpc>
                    <a:spcPts val="2000"/>
                  </a:lnSpc>
                </a:pPr>
                <a:r>
                  <a:rPr lang="en-US" b="1" spc="50" dirty="0">
                    <a:solidFill>
                      <a:srgbClr val="FFBE00"/>
                    </a:solidFill>
                    <a:ea typeface="Ebrima" panose="02000000000000000000" pitchFamily="2" charset="0"/>
                    <a:cs typeface="Segoe UI" panose="020B0502040204020203" pitchFamily="34" charset="0"/>
                  </a:rPr>
                  <a:t>A5203</a:t>
                </a:r>
              </a:p>
            </p:txBody>
          </p:sp>
          <p:sp>
            <p:nvSpPr>
              <p:cNvPr id="67" name="TextBox 66">
                <a:extLst>
                  <a:ext uri="{FF2B5EF4-FFF2-40B4-BE49-F238E27FC236}">
                    <a16:creationId xmlns:a16="http://schemas.microsoft.com/office/drawing/2014/main" id="{40155F1C-8FDA-4C29-A73E-D860059661AD}"/>
                  </a:ext>
                </a:extLst>
              </p:cNvPr>
              <p:cNvSpPr txBox="1"/>
              <p:nvPr/>
            </p:nvSpPr>
            <p:spPr>
              <a:xfrm>
                <a:off x="7079945" y="3937406"/>
                <a:ext cx="2167427" cy="221039"/>
              </a:xfrm>
              <a:prstGeom prst="rect">
                <a:avLst/>
              </a:prstGeom>
              <a:noFill/>
            </p:spPr>
            <p:txBody>
              <a:bodyPr wrap="square" lIns="0" tIns="0" rIns="0" bIns="0" rtlCol="0">
                <a:spAutoFit/>
              </a:bodyPr>
              <a:lstStyle/>
              <a:p>
                <a:pPr algn="ctr">
                  <a:lnSpc>
                    <a:spcPts val="2000"/>
                  </a:lnSpc>
                </a:pPr>
                <a:r>
                  <a:rPr lang="en-US" b="1" spc="50" dirty="0">
                    <a:solidFill>
                      <a:schemeClr val="bg1">
                        <a:lumMod val="65000"/>
                      </a:schemeClr>
                    </a:solidFill>
                    <a:ea typeface="Ebrima" panose="02000000000000000000" pitchFamily="2" charset="0"/>
                    <a:cs typeface="Segoe UI" panose="020B0502040204020203" pitchFamily="34" charset="0"/>
                  </a:rPr>
                  <a:t>A5205</a:t>
                </a:r>
              </a:p>
            </p:txBody>
          </p:sp>
          <p:sp>
            <p:nvSpPr>
              <p:cNvPr id="68" name="TextBox 67">
                <a:extLst>
                  <a:ext uri="{FF2B5EF4-FFF2-40B4-BE49-F238E27FC236}">
                    <a16:creationId xmlns:a16="http://schemas.microsoft.com/office/drawing/2014/main" id="{EDFBD7F5-A471-43BD-B56C-461413086A4E}"/>
                  </a:ext>
                </a:extLst>
              </p:cNvPr>
              <p:cNvSpPr txBox="1"/>
              <p:nvPr/>
            </p:nvSpPr>
            <p:spPr>
              <a:xfrm>
                <a:off x="7267301" y="4400029"/>
                <a:ext cx="1888740" cy="597556"/>
              </a:xfrm>
              <a:prstGeom prst="rect">
                <a:avLst/>
              </a:prstGeom>
              <a:noFill/>
            </p:spPr>
            <p:txBody>
              <a:bodyPr wrap="square" lIns="0" tIns="0" rIns="0" bIns="0" rtlCol="0">
                <a:spAutoFit/>
              </a:bodyPr>
              <a:lstStyle/>
              <a:p>
                <a:pPr algn="ctr">
                  <a:lnSpc>
                    <a:spcPts val="1600"/>
                  </a:lnSpc>
                </a:pPr>
                <a:r>
                  <a:rPr lang="en-US" sz="2000" b="1" dirty="0">
                    <a:solidFill>
                      <a:schemeClr val="tx1">
                        <a:lumMod val="65000"/>
                        <a:lumOff val="35000"/>
                      </a:schemeClr>
                    </a:solidFill>
                    <a:ea typeface="Ebrima" panose="02000000000000000000" pitchFamily="2" charset="0"/>
                    <a:cs typeface="Segoe UI" panose="020B0502040204020203" pitchFamily="34" charset="0"/>
                  </a:rPr>
                  <a:t>Weeroc </a:t>
                </a:r>
                <a:r>
                  <a:rPr lang="en-US" sz="2000" b="1" dirty="0" err="1">
                    <a:solidFill>
                      <a:schemeClr val="tx1">
                        <a:lumMod val="65000"/>
                        <a:lumOff val="35000"/>
                      </a:schemeClr>
                    </a:solidFill>
                    <a:ea typeface="Ebrima" panose="02000000000000000000" pitchFamily="2" charset="0"/>
                    <a:cs typeface="Segoe UI" panose="020B0502040204020203" pitchFamily="34" charset="0"/>
                  </a:rPr>
                  <a:t>Psiroc</a:t>
                </a:r>
                <a:r>
                  <a:rPr lang="en-US" sz="2000" b="1" dirty="0">
                    <a:solidFill>
                      <a:schemeClr val="tx1">
                        <a:lumMod val="65000"/>
                        <a:lumOff val="35000"/>
                      </a:schemeClr>
                    </a:solidFill>
                    <a:ea typeface="Ebrima" panose="02000000000000000000" pitchFamily="2" charset="0"/>
                    <a:cs typeface="Segoe UI" panose="020B0502040204020203" pitchFamily="34" charset="0"/>
                  </a:rPr>
                  <a:t> + </a:t>
                </a:r>
              </a:p>
              <a:p>
                <a:pPr algn="ctr">
                  <a:lnSpc>
                    <a:spcPts val="1600"/>
                  </a:lnSpc>
                </a:pPr>
                <a:r>
                  <a:rPr lang="en-US" sz="2000" b="1" dirty="0">
                    <a:solidFill>
                      <a:schemeClr val="tx1">
                        <a:lumMod val="65000"/>
                        <a:lumOff val="35000"/>
                      </a:schemeClr>
                    </a:solidFill>
                    <a:ea typeface="Ebrima" panose="02000000000000000000" pitchFamily="2" charset="0"/>
                    <a:cs typeface="Segoe UI" panose="020B0502040204020203" pitchFamily="34" charset="0"/>
                  </a:rPr>
                  <a:t>CERN </a:t>
                </a:r>
                <a:r>
                  <a:rPr lang="en-US" sz="2000" b="1" dirty="0" err="1">
                    <a:solidFill>
                      <a:schemeClr val="tx1">
                        <a:lumMod val="65000"/>
                        <a:lumOff val="35000"/>
                      </a:schemeClr>
                    </a:solidFill>
                    <a:ea typeface="Ebrima" panose="02000000000000000000" pitchFamily="2" charset="0"/>
                    <a:cs typeface="Segoe UI" panose="020B0502040204020203" pitchFamily="34" charset="0"/>
                  </a:rPr>
                  <a:t>picoTDC</a:t>
                </a:r>
                <a:endParaRPr lang="en-US" sz="2000" b="1" dirty="0">
                  <a:solidFill>
                    <a:schemeClr val="tx1">
                      <a:lumMod val="65000"/>
                      <a:lumOff val="35000"/>
                    </a:schemeClr>
                  </a:solidFill>
                  <a:ea typeface="Ebrima" panose="02000000000000000000" pitchFamily="2" charset="0"/>
                  <a:cs typeface="Segoe UI" panose="020B0502040204020203" pitchFamily="34" charset="0"/>
                </a:endParaRPr>
              </a:p>
            </p:txBody>
          </p:sp>
          <p:sp>
            <p:nvSpPr>
              <p:cNvPr id="4" name="TextBox 129">
                <a:extLst>
                  <a:ext uri="{FF2B5EF4-FFF2-40B4-BE49-F238E27FC236}">
                    <a16:creationId xmlns:a16="http://schemas.microsoft.com/office/drawing/2014/main" id="{FFAC481A-43A8-F746-E0A7-7BB01BFA154C}"/>
                  </a:ext>
                </a:extLst>
              </p:cNvPr>
              <p:cNvSpPr txBox="1"/>
              <p:nvPr/>
            </p:nvSpPr>
            <p:spPr>
              <a:xfrm>
                <a:off x="3039667" y="4355135"/>
                <a:ext cx="2113085" cy="293610"/>
              </a:xfrm>
              <a:prstGeom prst="rect">
                <a:avLst/>
              </a:prstGeom>
              <a:noFill/>
            </p:spPr>
            <p:txBody>
              <a:bodyPr wrap="square" lIns="0" tIns="0" rIns="0" bIns="0" rtlCol="0">
                <a:spAutoFit/>
              </a:bodyPr>
              <a:lstStyle/>
              <a:p>
                <a:pPr algn="ctr">
                  <a:spcAft>
                    <a:spcPts val="600"/>
                  </a:spcAft>
                </a:pPr>
                <a:r>
                  <a:rPr lang="en-US" sz="2000" b="1" dirty="0">
                    <a:solidFill>
                      <a:schemeClr val="tx1">
                        <a:lumMod val="65000"/>
                        <a:lumOff val="35000"/>
                      </a:schemeClr>
                    </a:solidFill>
                    <a:ea typeface="Ebrima" panose="02000000000000000000" pitchFamily="2" charset="0"/>
                    <a:cs typeface="Segoe UI" panose="020B0502040204020203" pitchFamily="34" charset="0"/>
                  </a:rPr>
                  <a:t>CERN </a:t>
                </a:r>
                <a:r>
                  <a:rPr lang="en-US" sz="2000" b="1" dirty="0" err="1">
                    <a:solidFill>
                      <a:schemeClr val="tx1">
                        <a:lumMod val="65000"/>
                        <a:lumOff val="35000"/>
                      </a:schemeClr>
                    </a:solidFill>
                    <a:ea typeface="Ebrima" panose="02000000000000000000" pitchFamily="2" charset="0"/>
                    <a:cs typeface="Segoe UI" panose="020B0502040204020203" pitchFamily="34" charset="0"/>
                  </a:rPr>
                  <a:t>picoTDC</a:t>
                </a:r>
                <a:endParaRPr lang="en-US" sz="2000" b="1" dirty="0">
                  <a:solidFill>
                    <a:schemeClr val="tx1">
                      <a:lumMod val="65000"/>
                      <a:lumOff val="35000"/>
                    </a:schemeClr>
                  </a:solidFill>
                  <a:ea typeface="Ebrima" panose="02000000000000000000" pitchFamily="2" charset="0"/>
                  <a:cs typeface="Segoe UI" panose="020B0502040204020203" pitchFamily="34" charset="0"/>
                </a:endParaRPr>
              </a:p>
            </p:txBody>
          </p:sp>
        </p:grpSp>
        <p:grpSp>
          <p:nvGrpSpPr>
            <p:cNvPr id="21" name="Gruppo 20">
              <a:extLst>
                <a:ext uri="{FF2B5EF4-FFF2-40B4-BE49-F238E27FC236}">
                  <a16:creationId xmlns:a16="http://schemas.microsoft.com/office/drawing/2014/main" id="{152A065F-0CD8-466A-B4BB-5A38A3E30606}"/>
                </a:ext>
              </a:extLst>
            </p:cNvPr>
            <p:cNvGrpSpPr/>
            <p:nvPr/>
          </p:nvGrpSpPr>
          <p:grpSpPr>
            <a:xfrm>
              <a:off x="1917827" y="4714495"/>
              <a:ext cx="1548000" cy="817200"/>
              <a:chOff x="-1388838" y="2671887"/>
              <a:chExt cx="1616774" cy="543280"/>
            </a:xfrm>
          </p:grpSpPr>
          <p:grpSp>
            <p:nvGrpSpPr>
              <p:cNvPr id="18" name="Gruppo 17">
                <a:extLst>
                  <a:ext uri="{FF2B5EF4-FFF2-40B4-BE49-F238E27FC236}">
                    <a16:creationId xmlns:a16="http://schemas.microsoft.com/office/drawing/2014/main" id="{B2A5D32E-E6F8-43E9-B03D-F010B3DABAEF}"/>
                  </a:ext>
                </a:extLst>
              </p:cNvPr>
              <p:cNvGrpSpPr/>
              <p:nvPr/>
            </p:nvGrpSpPr>
            <p:grpSpPr>
              <a:xfrm>
                <a:off x="-1388838" y="2671887"/>
                <a:ext cx="1388838" cy="467496"/>
                <a:chOff x="-1474563" y="2644742"/>
                <a:chExt cx="1729818" cy="522508"/>
              </a:xfrm>
            </p:grpSpPr>
            <p:sp>
              <p:nvSpPr>
                <p:cNvPr id="91" name="Freeform 614">
                  <a:extLst>
                    <a:ext uri="{FF2B5EF4-FFF2-40B4-BE49-F238E27FC236}">
                      <a16:creationId xmlns:a16="http://schemas.microsoft.com/office/drawing/2014/main" id="{6F93D7D6-EF41-4C60-9660-8C56275AF93E}"/>
                    </a:ext>
                  </a:extLst>
                </p:cNvPr>
                <p:cNvSpPr>
                  <a:spLocks/>
                </p:cNvSpPr>
                <p:nvPr/>
              </p:nvSpPr>
              <p:spPr bwMode="auto">
                <a:xfrm>
                  <a:off x="-903765" y="2644742"/>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bg1">
                    <a:lumMod val="6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4" name="Freeform 614">
                  <a:extLst>
                    <a:ext uri="{FF2B5EF4-FFF2-40B4-BE49-F238E27FC236}">
                      <a16:creationId xmlns:a16="http://schemas.microsoft.com/office/drawing/2014/main" id="{3483962C-2453-454D-9789-155D207CC3D3}"/>
                    </a:ext>
                  </a:extLst>
                </p:cNvPr>
                <p:cNvSpPr>
                  <a:spLocks/>
                </p:cNvSpPr>
                <p:nvPr/>
              </p:nvSpPr>
              <p:spPr bwMode="auto">
                <a:xfrm>
                  <a:off x="-626179" y="2739788"/>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bg1">
                    <a:lumMod val="6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5" name="Freeform 614">
                  <a:extLst>
                    <a:ext uri="{FF2B5EF4-FFF2-40B4-BE49-F238E27FC236}">
                      <a16:creationId xmlns:a16="http://schemas.microsoft.com/office/drawing/2014/main" id="{75D865D0-8550-4B41-ADA5-F57180D64AB5}"/>
                    </a:ext>
                  </a:extLst>
                </p:cNvPr>
                <p:cNvSpPr>
                  <a:spLocks/>
                </p:cNvSpPr>
                <p:nvPr/>
              </p:nvSpPr>
              <p:spPr bwMode="auto">
                <a:xfrm>
                  <a:off x="-1200402" y="2729444"/>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bg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6" name="Freeform 614">
                  <a:extLst>
                    <a:ext uri="{FF2B5EF4-FFF2-40B4-BE49-F238E27FC236}">
                      <a16:creationId xmlns:a16="http://schemas.microsoft.com/office/drawing/2014/main" id="{6AD951F3-71BD-479B-9298-1FFE2E9AFCF4}"/>
                    </a:ext>
                  </a:extLst>
                </p:cNvPr>
                <p:cNvSpPr>
                  <a:spLocks/>
                </p:cNvSpPr>
                <p:nvPr/>
              </p:nvSpPr>
              <p:spPr bwMode="auto">
                <a:xfrm>
                  <a:off x="-922816" y="2824490"/>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bg1">
                    <a:lumMod val="8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7" name="Freeform 614">
                  <a:extLst>
                    <a:ext uri="{FF2B5EF4-FFF2-40B4-BE49-F238E27FC236}">
                      <a16:creationId xmlns:a16="http://schemas.microsoft.com/office/drawing/2014/main" id="{FB9EFEBD-90D6-4AC8-969C-5D4944CCE95A}"/>
                    </a:ext>
                  </a:extLst>
                </p:cNvPr>
                <p:cNvSpPr>
                  <a:spLocks/>
                </p:cNvSpPr>
                <p:nvPr/>
              </p:nvSpPr>
              <p:spPr bwMode="auto">
                <a:xfrm>
                  <a:off x="-626180" y="2913146"/>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lumMod val="75000"/>
                    <a:lumOff val="2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8" name="Freeform 614">
                  <a:extLst>
                    <a:ext uri="{FF2B5EF4-FFF2-40B4-BE49-F238E27FC236}">
                      <a16:creationId xmlns:a16="http://schemas.microsoft.com/office/drawing/2014/main" id="{32EC1C2A-0573-4F2B-8F6A-9D24F8F3A154}"/>
                    </a:ext>
                  </a:extLst>
                </p:cNvPr>
                <p:cNvSpPr>
                  <a:spLocks/>
                </p:cNvSpPr>
                <p:nvPr/>
              </p:nvSpPr>
              <p:spPr bwMode="auto">
                <a:xfrm>
                  <a:off x="-338018" y="2839731"/>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lumMod val="65000"/>
                    <a:lumOff val="3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614">
                  <a:extLst>
                    <a:ext uri="{FF2B5EF4-FFF2-40B4-BE49-F238E27FC236}">
                      <a16:creationId xmlns:a16="http://schemas.microsoft.com/office/drawing/2014/main" id="{27CCA598-D911-42AE-976D-F01EA5E8DA83}"/>
                    </a:ext>
                  </a:extLst>
                </p:cNvPr>
                <p:cNvSpPr>
                  <a:spLocks/>
                </p:cNvSpPr>
                <p:nvPr/>
              </p:nvSpPr>
              <p:spPr bwMode="auto">
                <a:xfrm>
                  <a:off x="-1474563" y="2814145"/>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lumMod val="65000"/>
                    <a:lumOff val="3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14">
                  <a:extLst>
                    <a:ext uri="{FF2B5EF4-FFF2-40B4-BE49-F238E27FC236}">
                      <a16:creationId xmlns:a16="http://schemas.microsoft.com/office/drawing/2014/main" id="{0F0A347F-10A0-4AD3-B9A6-82195546820E}"/>
                    </a:ext>
                  </a:extLst>
                </p:cNvPr>
                <p:cNvSpPr>
                  <a:spLocks/>
                </p:cNvSpPr>
                <p:nvPr/>
              </p:nvSpPr>
              <p:spPr bwMode="auto">
                <a:xfrm>
                  <a:off x="-1196977" y="2909191"/>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lumMod val="75000"/>
                    <a:lumOff val="2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614">
                  <a:extLst>
                    <a:ext uri="{FF2B5EF4-FFF2-40B4-BE49-F238E27FC236}">
                      <a16:creationId xmlns:a16="http://schemas.microsoft.com/office/drawing/2014/main" id="{365FAD6F-1ACE-4644-8215-6BA696325BCD}"/>
                    </a:ext>
                  </a:extLst>
                </p:cNvPr>
                <p:cNvSpPr>
                  <a:spLocks/>
                </p:cNvSpPr>
                <p:nvPr/>
              </p:nvSpPr>
              <p:spPr bwMode="auto">
                <a:xfrm>
                  <a:off x="-900341" y="2997847"/>
                  <a:ext cx="593273" cy="169403"/>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lumMod val="75000"/>
                    <a:lumOff val="2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09" name="Freeform 614">
                <a:extLst>
                  <a:ext uri="{FF2B5EF4-FFF2-40B4-BE49-F238E27FC236}">
                    <a16:creationId xmlns:a16="http://schemas.microsoft.com/office/drawing/2014/main" id="{EC717063-F22A-4760-9AA6-67131BE35E14}"/>
                  </a:ext>
                </a:extLst>
              </p:cNvPr>
              <p:cNvSpPr>
                <a:spLocks/>
              </p:cNvSpPr>
              <p:nvPr/>
            </p:nvSpPr>
            <p:spPr bwMode="auto">
              <a:xfrm>
                <a:off x="-479751" y="2987816"/>
                <a:ext cx="476328" cy="151567"/>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14">
                <a:extLst>
                  <a:ext uri="{FF2B5EF4-FFF2-40B4-BE49-F238E27FC236}">
                    <a16:creationId xmlns:a16="http://schemas.microsoft.com/office/drawing/2014/main" id="{B2CBF992-85AE-4C4B-B651-BE1F0DEA38D7}"/>
                  </a:ext>
                </a:extLst>
              </p:cNvPr>
              <p:cNvSpPr>
                <a:spLocks/>
              </p:cNvSpPr>
              <p:nvPr/>
            </p:nvSpPr>
            <p:spPr bwMode="auto">
              <a:xfrm>
                <a:off x="-248392" y="2922131"/>
                <a:ext cx="476328" cy="151567"/>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614">
                <a:extLst>
                  <a:ext uri="{FF2B5EF4-FFF2-40B4-BE49-F238E27FC236}">
                    <a16:creationId xmlns:a16="http://schemas.microsoft.com/office/drawing/2014/main" id="{0F931D5A-8CC5-47E2-B4E8-AD28ABE56DA0}"/>
                  </a:ext>
                </a:extLst>
              </p:cNvPr>
              <p:cNvSpPr>
                <a:spLocks/>
              </p:cNvSpPr>
              <p:nvPr/>
            </p:nvSpPr>
            <p:spPr bwMode="auto">
              <a:xfrm>
                <a:off x="-699870" y="3063600"/>
                <a:ext cx="476328" cy="151567"/>
              </a:xfrm>
              <a:custGeom>
                <a:avLst/>
                <a:gdLst>
                  <a:gd name="T0" fmla="*/ 407 w 807"/>
                  <a:gd name="T1" fmla="*/ 1 h 240"/>
                  <a:gd name="T2" fmla="*/ 403 w 807"/>
                  <a:gd name="T3" fmla="*/ 0 h 240"/>
                  <a:gd name="T4" fmla="*/ 399 w 807"/>
                  <a:gd name="T5" fmla="*/ 1 h 240"/>
                  <a:gd name="T6" fmla="*/ 0 w 807"/>
                  <a:gd name="T7" fmla="*/ 115 h 240"/>
                  <a:gd name="T8" fmla="*/ 403 w 807"/>
                  <a:gd name="T9" fmla="*/ 240 h 240"/>
                  <a:gd name="T10" fmla="*/ 807 w 807"/>
                  <a:gd name="T11" fmla="*/ 115 h 240"/>
                  <a:gd name="T12" fmla="*/ 407 w 807"/>
                  <a:gd name="T13" fmla="*/ 1 h 240"/>
                </a:gdLst>
                <a:ahLst/>
                <a:cxnLst>
                  <a:cxn ang="0">
                    <a:pos x="T0" y="T1"/>
                  </a:cxn>
                  <a:cxn ang="0">
                    <a:pos x="T2" y="T3"/>
                  </a:cxn>
                  <a:cxn ang="0">
                    <a:pos x="T4" y="T5"/>
                  </a:cxn>
                  <a:cxn ang="0">
                    <a:pos x="T6" y="T7"/>
                  </a:cxn>
                  <a:cxn ang="0">
                    <a:pos x="T8" y="T9"/>
                  </a:cxn>
                  <a:cxn ang="0">
                    <a:pos x="T10" y="T11"/>
                  </a:cxn>
                  <a:cxn ang="0">
                    <a:pos x="T12" y="T13"/>
                  </a:cxn>
                </a:cxnLst>
                <a:rect l="0" t="0" r="r" b="b"/>
                <a:pathLst>
                  <a:path w="807" h="240">
                    <a:moveTo>
                      <a:pt x="407" y="1"/>
                    </a:moveTo>
                    <a:lnTo>
                      <a:pt x="403" y="0"/>
                    </a:lnTo>
                    <a:lnTo>
                      <a:pt x="399" y="1"/>
                    </a:lnTo>
                    <a:lnTo>
                      <a:pt x="0" y="115"/>
                    </a:lnTo>
                    <a:lnTo>
                      <a:pt x="403" y="240"/>
                    </a:lnTo>
                    <a:lnTo>
                      <a:pt x="807" y="115"/>
                    </a:lnTo>
                    <a:lnTo>
                      <a:pt x="407" y="1"/>
                    </a:lnTo>
                    <a:close/>
                  </a:path>
                </a:pathLst>
              </a:custGeom>
              <a:solidFill>
                <a:schemeClr val="tx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27" name="TextBox 129">
              <a:extLst>
                <a:ext uri="{FF2B5EF4-FFF2-40B4-BE49-F238E27FC236}">
                  <a16:creationId xmlns:a16="http://schemas.microsoft.com/office/drawing/2014/main" id="{A95F5422-473C-4F5D-AFD2-FA174E2E6709}"/>
                </a:ext>
              </a:extLst>
            </p:cNvPr>
            <p:cNvSpPr txBox="1"/>
            <p:nvPr/>
          </p:nvSpPr>
          <p:spPr>
            <a:xfrm>
              <a:off x="1886594" y="5873580"/>
              <a:ext cx="1571381" cy="216021"/>
            </a:xfrm>
            <a:prstGeom prst="rect">
              <a:avLst/>
            </a:prstGeom>
            <a:noFill/>
          </p:spPr>
          <p:txBody>
            <a:bodyPr wrap="square" lIns="0" tIns="0" rIns="0" bIns="0" rtlCol="0">
              <a:spAutoFit/>
            </a:bodyPr>
            <a:lstStyle/>
            <a:p>
              <a:pPr algn="ctr">
                <a:lnSpc>
                  <a:spcPts val="1600"/>
                </a:lnSpc>
              </a:pPr>
              <a:r>
                <a:rPr lang="en-US" sz="2000" b="1" dirty="0">
                  <a:solidFill>
                    <a:schemeClr val="tx1">
                      <a:lumMod val="65000"/>
                      <a:lumOff val="35000"/>
                    </a:schemeClr>
                  </a:solidFill>
                  <a:ea typeface="Ebrima" panose="02000000000000000000" pitchFamily="2" charset="0"/>
                  <a:cs typeface="Segoe UI" panose="020B0502040204020203" pitchFamily="34" charset="0"/>
                </a:rPr>
                <a:t>SiPM</a:t>
              </a:r>
            </a:p>
          </p:txBody>
        </p:sp>
        <p:pic>
          <p:nvPicPr>
            <p:cNvPr id="25" name="Immagine 24">
              <a:extLst>
                <a:ext uri="{FF2B5EF4-FFF2-40B4-BE49-F238E27FC236}">
                  <a16:creationId xmlns:a16="http://schemas.microsoft.com/office/drawing/2014/main" id="{A00AA9CF-E5A1-4938-80DA-3C2044ECC861}"/>
                </a:ext>
              </a:extLst>
            </p:cNvPr>
            <p:cNvPicPr>
              <a:picLocks noChangeAspect="1"/>
            </p:cNvPicPr>
            <p:nvPr/>
          </p:nvPicPr>
          <p:blipFill>
            <a:blip r:embed="rId3">
              <a:duotone>
                <a:schemeClr val="accent4">
                  <a:shade val="45000"/>
                  <a:satMod val="135000"/>
                </a:schemeClr>
                <a:prstClr val="white"/>
              </a:duotone>
            </a:blip>
            <a:stretch>
              <a:fillRect/>
            </a:stretch>
          </p:blipFill>
          <p:spPr>
            <a:xfrm>
              <a:off x="6458101" y="4677235"/>
              <a:ext cx="1548171" cy="815309"/>
            </a:xfrm>
            <a:prstGeom prst="rect">
              <a:avLst/>
            </a:prstGeom>
          </p:spPr>
        </p:pic>
        <p:sp>
          <p:nvSpPr>
            <p:cNvPr id="171" name="TextBox 129">
              <a:extLst>
                <a:ext uri="{FF2B5EF4-FFF2-40B4-BE49-F238E27FC236}">
                  <a16:creationId xmlns:a16="http://schemas.microsoft.com/office/drawing/2014/main" id="{10B164C0-48E8-476F-9079-36CDB12A1ED2}"/>
                </a:ext>
              </a:extLst>
            </p:cNvPr>
            <p:cNvSpPr txBox="1"/>
            <p:nvPr/>
          </p:nvSpPr>
          <p:spPr>
            <a:xfrm>
              <a:off x="6315074" y="5851402"/>
              <a:ext cx="1947941" cy="239119"/>
            </a:xfrm>
            <a:prstGeom prst="rect">
              <a:avLst/>
            </a:prstGeom>
            <a:noFill/>
          </p:spPr>
          <p:txBody>
            <a:bodyPr wrap="square" lIns="0" tIns="0" rIns="0" bIns="0" rtlCol="0">
              <a:spAutoFit/>
            </a:bodyPr>
            <a:lstStyle/>
            <a:p>
              <a:pPr algn="ctr">
                <a:lnSpc>
                  <a:spcPts val="1600"/>
                </a:lnSpc>
              </a:pPr>
              <a:r>
                <a:rPr lang="en-US" sz="2000" b="1" spc="50" dirty="0" err="1">
                  <a:solidFill>
                    <a:srgbClr val="1C819E"/>
                  </a:solidFill>
                  <a:ea typeface="Ebrima" panose="02000000000000000000" pitchFamily="2" charset="0"/>
                  <a:cs typeface="Segoe UI" panose="020B0502040204020203" pitchFamily="34" charset="0"/>
                </a:rPr>
                <a:t>SiPM</a:t>
              </a:r>
              <a:endParaRPr lang="en-US" sz="2000" b="1" spc="50" dirty="0">
                <a:solidFill>
                  <a:srgbClr val="1C819E"/>
                </a:solidFill>
                <a:ea typeface="Ebrima" panose="02000000000000000000" pitchFamily="2" charset="0"/>
                <a:cs typeface="Segoe UI" panose="020B0502040204020203" pitchFamily="34" charset="0"/>
              </a:endParaRPr>
            </a:p>
          </p:txBody>
        </p:sp>
        <p:sp>
          <p:nvSpPr>
            <p:cNvPr id="172" name="TextBox 129">
              <a:extLst>
                <a:ext uri="{FF2B5EF4-FFF2-40B4-BE49-F238E27FC236}">
                  <a16:creationId xmlns:a16="http://schemas.microsoft.com/office/drawing/2014/main" id="{8779354E-3C56-4675-98ED-221F30ED6863}"/>
                </a:ext>
              </a:extLst>
            </p:cNvPr>
            <p:cNvSpPr txBox="1"/>
            <p:nvPr/>
          </p:nvSpPr>
          <p:spPr>
            <a:xfrm>
              <a:off x="4339860" y="1699154"/>
              <a:ext cx="1229798" cy="216021"/>
            </a:xfrm>
            <a:prstGeom prst="rect">
              <a:avLst/>
            </a:prstGeom>
            <a:noFill/>
          </p:spPr>
          <p:txBody>
            <a:bodyPr wrap="square" lIns="0" tIns="0" rIns="0" bIns="0" rtlCol="0">
              <a:spAutoFit/>
            </a:bodyPr>
            <a:lstStyle/>
            <a:p>
              <a:pPr algn="ctr">
                <a:lnSpc>
                  <a:spcPts val="1600"/>
                </a:lnSpc>
              </a:pPr>
              <a:r>
                <a:rPr lang="en-US" sz="2000" b="1" dirty="0">
                  <a:solidFill>
                    <a:srgbClr val="F2B850"/>
                  </a:solidFill>
                  <a:ea typeface="Ebrima" panose="02000000000000000000" pitchFamily="2" charset="0"/>
                  <a:cs typeface="Segoe UI" panose="020B0502040204020203" pitchFamily="34" charset="0"/>
                </a:rPr>
                <a:t>3 ps TDC</a:t>
              </a:r>
            </a:p>
          </p:txBody>
        </p:sp>
        <p:sp>
          <p:nvSpPr>
            <p:cNvPr id="173" name="TextBox 129">
              <a:extLst>
                <a:ext uri="{FF2B5EF4-FFF2-40B4-BE49-F238E27FC236}">
                  <a16:creationId xmlns:a16="http://schemas.microsoft.com/office/drawing/2014/main" id="{786E2614-4FBE-494D-A3A7-13DF0DAB6CF5}"/>
                </a:ext>
              </a:extLst>
            </p:cNvPr>
            <p:cNvSpPr txBox="1"/>
            <p:nvPr/>
          </p:nvSpPr>
          <p:spPr>
            <a:xfrm>
              <a:off x="8454781" y="1195383"/>
              <a:ext cx="2148919" cy="216021"/>
            </a:xfrm>
            <a:prstGeom prst="rect">
              <a:avLst/>
            </a:prstGeom>
            <a:noFill/>
          </p:spPr>
          <p:txBody>
            <a:bodyPr wrap="square" lIns="0" tIns="0" rIns="0" bIns="0" rtlCol="0">
              <a:spAutoFit/>
            </a:bodyPr>
            <a:lstStyle/>
            <a:p>
              <a:pPr algn="ctr">
                <a:lnSpc>
                  <a:spcPts val="1600"/>
                </a:lnSpc>
              </a:pPr>
              <a:r>
                <a:rPr lang="en-US" sz="2000" b="1" dirty="0">
                  <a:solidFill>
                    <a:schemeClr val="tx1">
                      <a:lumMod val="50000"/>
                      <a:lumOff val="50000"/>
                    </a:schemeClr>
                  </a:solidFill>
                  <a:ea typeface="Ebrima" panose="02000000000000000000" pitchFamily="2" charset="0"/>
                  <a:cs typeface="Segoe UI" panose="020B0502040204020203" pitchFamily="34" charset="0"/>
                </a:rPr>
                <a:t>GEMs, Si strip</a:t>
              </a:r>
            </a:p>
          </p:txBody>
        </p:sp>
        <p:pic>
          <p:nvPicPr>
            <p:cNvPr id="37" name="Elemento grafico 36">
              <a:extLst>
                <a:ext uri="{FF2B5EF4-FFF2-40B4-BE49-F238E27FC236}">
                  <a16:creationId xmlns:a16="http://schemas.microsoft.com/office/drawing/2014/main" id="{8E1A1D47-64CA-41A2-96DE-DA93F1154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0257" y="2209843"/>
              <a:ext cx="819684" cy="819684"/>
            </a:xfrm>
            <a:prstGeom prst="rect">
              <a:avLst/>
            </a:prstGeom>
          </p:spPr>
        </p:pic>
        <p:pic>
          <p:nvPicPr>
            <p:cNvPr id="41" name="Immagine 40" descr="Immagine che contiene testo, utensile da cucina, computer&#10;&#10;Descrizione generata automaticamente">
              <a:extLst>
                <a:ext uri="{FF2B5EF4-FFF2-40B4-BE49-F238E27FC236}">
                  <a16:creationId xmlns:a16="http://schemas.microsoft.com/office/drawing/2014/main" id="{DDBAD9AA-5298-4141-B11A-2B48F3C129F6}"/>
                </a:ext>
              </a:extLst>
            </p:cNvPr>
            <p:cNvPicPr>
              <a:picLocks noChangeAspect="1"/>
            </p:cNvPicPr>
            <p:nvPr/>
          </p:nvPicPr>
          <p:blipFill rotWithShape="1">
            <a:blip r:embed="rId6">
              <a:extLst>
                <a:ext uri="{28A0092B-C50C-407E-A947-70E740481C1C}">
                  <a14:useLocalDpi xmlns:a14="http://schemas.microsoft.com/office/drawing/2010/main" val="0"/>
                </a:ext>
              </a:extLst>
            </a:blip>
            <a:srcRect r="23654" b="18557"/>
            <a:stretch/>
          </p:blipFill>
          <p:spPr>
            <a:xfrm>
              <a:off x="8889449" y="2172737"/>
              <a:ext cx="1241470" cy="912406"/>
            </a:xfrm>
            <a:prstGeom prst="ellipse">
              <a:avLst/>
            </a:prstGeom>
            <a:ln>
              <a:noFill/>
            </a:ln>
            <a:effectLst>
              <a:softEdge rad="112500"/>
            </a:effectLst>
          </p:spPr>
        </p:pic>
        <p:sp>
          <p:nvSpPr>
            <p:cNvPr id="174" name="CasellaDiTesto 173">
              <a:extLst>
                <a:ext uri="{FF2B5EF4-FFF2-40B4-BE49-F238E27FC236}">
                  <a16:creationId xmlns:a16="http://schemas.microsoft.com/office/drawing/2014/main" id="{0BA537C4-C337-4109-9D42-149EE1DD620A}"/>
                </a:ext>
              </a:extLst>
            </p:cNvPr>
            <p:cNvSpPr txBox="1"/>
            <p:nvPr/>
          </p:nvSpPr>
          <p:spPr>
            <a:xfrm>
              <a:off x="8099441" y="1364084"/>
              <a:ext cx="2840542" cy="307777"/>
            </a:xfrm>
            <a:prstGeom prst="rect">
              <a:avLst/>
            </a:prstGeom>
            <a:noFill/>
          </p:spPr>
          <p:txBody>
            <a:bodyPr wrap="square">
              <a:spAutoFit/>
            </a:bodyPr>
            <a:lstStyle/>
            <a:p>
              <a:pPr algn="ctr"/>
              <a:r>
                <a:rPr lang="en-US" sz="1400" b="1" dirty="0">
                  <a:solidFill>
                    <a:schemeClr val="tx1">
                      <a:lumMod val="50000"/>
                      <a:lumOff val="50000"/>
                    </a:schemeClr>
                  </a:solidFill>
                  <a:ea typeface="Ebrima" panose="02000000000000000000" pitchFamily="2" charset="0"/>
                  <a:cs typeface="Segoe UI" panose="020B0502040204020203" pitchFamily="34" charset="0"/>
                </a:rPr>
                <a:t>and other low gain detectors</a:t>
              </a:r>
              <a:endParaRPr lang="en-GB" sz="1400" dirty="0"/>
            </a:p>
          </p:txBody>
        </p:sp>
        <p:pic>
          <p:nvPicPr>
            <p:cNvPr id="50" name="Immagine 49" descr="Immagine che contiene testo&#10;&#10;Descrizione generata automaticamente">
              <a:extLst>
                <a:ext uri="{FF2B5EF4-FFF2-40B4-BE49-F238E27FC236}">
                  <a16:creationId xmlns:a16="http://schemas.microsoft.com/office/drawing/2014/main" id="{8544906B-2137-4B8D-A25D-086CC8A39E1C}"/>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7289044" y="4064238"/>
              <a:ext cx="1295400" cy="492261"/>
            </a:xfrm>
            <a:prstGeom prst="rect">
              <a:avLst/>
            </a:prstGeom>
          </p:spPr>
        </p:pic>
        <p:pic>
          <p:nvPicPr>
            <p:cNvPr id="175" name="Immagine 174" descr="Immagine che contiene testo&#10;&#10;Descrizione generata automaticamente">
              <a:extLst>
                <a:ext uri="{FF2B5EF4-FFF2-40B4-BE49-F238E27FC236}">
                  <a16:creationId xmlns:a16="http://schemas.microsoft.com/office/drawing/2014/main" id="{F749BCF8-B045-4366-888C-F093063693C1}"/>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9698182" y="3051851"/>
              <a:ext cx="1295400" cy="492261"/>
            </a:xfrm>
            <a:prstGeom prst="rect">
              <a:avLst/>
            </a:prstGeom>
          </p:spPr>
        </p:pic>
      </p:grpSp>
      <p:sp>
        <p:nvSpPr>
          <p:cNvPr id="2" name="CasellaDiTesto 47">
            <a:extLst>
              <a:ext uri="{FF2B5EF4-FFF2-40B4-BE49-F238E27FC236}">
                <a16:creationId xmlns:a16="http://schemas.microsoft.com/office/drawing/2014/main" id="{AEF1584B-65BA-702C-AD11-681E4189B150}"/>
              </a:ext>
            </a:extLst>
          </p:cNvPr>
          <p:cNvSpPr txBox="1">
            <a:spLocks noChangeArrowheads="1"/>
          </p:cNvSpPr>
          <p:nvPr/>
        </p:nvSpPr>
        <p:spPr bwMode="auto">
          <a:xfrm>
            <a:off x="9009604" y="2399841"/>
            <a:ext cx="2573237" cy="44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fontAlgn="base" hangingPunct="1">
              <a:lnSpc>
                <a:spcPct val="80000"/>
              </a:lnSpc>
              <a:spcBef>
                <a:spcPct val="20000"/>
              </a:spcBef>
              <a:spcAft>
                <a:spcPct val="0"/>
              </a:spcAft>
            </a:pPr>
            <a:r>
              <a:rPr lang="it-IT" sz="2800" b="1" dirty="0" err="1">
                <a:latin typeface="Comic Sans MS" pitchFamily="66" charset="0"/>
              </a:rPr>
              <a:t>What’s</a:t>
            </a:r>
            <a:r>
              <a:rPr lang="it-IT" sz="2800" b="1" dirty="0">
                <a:latin typeface="Comic Sans MS" pitchFamily="66" charset="0"/>
              </a:rPr>
              <a:t> </a:t>
            </a:r>
            <a:r>
              <a:rPr lang="it-IT" sz="2800" b="1" dirty="0" err="1">
                <a:latin typeface="Comic Sans MS" pitchFamily="66" charset="0"/>
              </a:rPr>
              <a:t>next</a:t>
            </a:r>
            <a:r>
              <a:rPr lang="it-IT" sz="2800" b="1" dirty="0">
                <a:latin typeface="Comic Sans MS" pitchFamily="66" charset="0"/>
              </a:rPr>
              <a:t>?</a:t>
            </a:r>
          </a:p>
        </p:txBody>
      </p:sp>
      <p:sp>
        <p:nvSpPr>
          <p:cNvPr id="3" name="CasellaDiTesto 47">
            <a:extLst>
              <a:ext uri="{FF2B5EF4-FFF2-40B4-BE49-F238E27FC236}">
                <a16:creationId xmlns:a16="http://schemas.microsoft.com/office/drawing/2014/main" id="{D45E1383-235E-7360-6ED1-B31E3283762B}"/>
              </a:ext>
            </a:extLst>
          </p:cNvPr>
          <p:cNvSpPr txBox="1">
            <a:spLocks noChangeArrowheads="1"/>
          </p:cNvSpPr>
          <p:nvPr/>
        </p:nvSpPr>
        <p:spPr bwMode="auto">
          <a:xfrm>
            <a:off x="9009604" y="2862841"/>
            <a:ext cx="3445122" cy="195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144000" indent="-144000" eaLnBrk="1" fontAlgn="base" hangingPunct="1">
              <a:lnSpc>
                <a:spcPct val="80000"/>
              </a:lnSpc>
              <a:spcBef>
                <a:spcPts val="1200"/>
              </a:spcBef>
              <a:spcAft>
                <a:spcPct val="0"/>
              </a:spcAft>
              <a:buFont typeface="Arial" panose="020B0604020202020204" pitchFamily="34" charset="0"/>
              <a:buChar char="•"/>
            </a:pPr>
            <a:r>
              <a:rPr lang="it-IT" sz="1800" dirty="0">
                <a:latin typeface="Comic Sans MS" pitchFamily="66" charset="0"/>
              </a:rPr>
              <a:t>pin-to-pin </a:t>
            </a:r>
            <a:r>
              <a:rPr lang="it-IT" sz="1800" dirty="0" err="1">
                <a:latin typeface="Comic Sans MS" pitchFamily="66" charset="0"/>
              </a:rPr>
              <a:t>compatible</a:t>
            </a:r>
            <a:r>
              <a:rPr lang="it-IT" sz="1800" dirty="0">
                <a:latin typeface="Comic Sans MS" pitchFamily="66" charset="0"/>
              </a:rPr>
              <a:t> </a:t>
            </a:r>
            <a:r>
              <a:rPr lang="it-IT" sz="1800" dirty="0" err="1">
                <a:latin typeface="Comic Sans MS" pitchFamily="66" charset="0"/>
              </a:rPr>
              <a:t>Weeroc</a:t>
            </a:r>
            <a:r>
              <a:rPr lang="it-IT" sz="1800" dirty="0">
                <a:latin typeface="Comic Sans MS" pitchFamily="66" charset="0"/>
              </a:rPr>
              <a:t> chips </a:t>
            </a:r>
            <a:br>
              <a:rPr lang="it-IT" sz="1800" dirty="0">
                <a:latin typeface="Comic Sans MS" pitchFamily="66" charset="0"/>
              </a:rPr>
            </a:br>
            <a:r>
              <a:rPr lang="it-IT" sz="1800" dirty="0">
                <a:latin typeface="Comic Sans MS" pitchFamily="66" charset="0"/>
              </a:rPr>
              <a:t>(e.g. MA-PMT…)</a:t>
            </a:r>
          </a:p>
          <a:p>
            <a:pPr marL="144000" indent="-144000" eaLnBrk="1" fontAlgn="base" hangingPunct="1">
              <a:lnSpc>
                <a:spcPct val="80000"/>
              </a:lnSpc>
              <a:spcBef>
                <a:spcPts val="1200"/>
              </a:spcBef>
              <a:spcAft>
                <a:spcPct val="0"/>
              </a:spcAft>
              <a:buFont typeface="Arial" panose="020B0604020202020204" pitchFamily="34" charset="0"/>
              <a:buChar char="•"/>
            </a:pPr>
            <a:r>
              <a:rPr lang="it-IT" sz="1800" dirty="0" err="1">
                <a:latin typeface="Comic Sans MS" pitchFamily="66" charset="0"/>
              </a:rPr>
              <a:t>Switched</a:t>
            </a:r>
            <a:r>
              <a:rPr lang="it-IT" sz="1800" dirty="0">
                <a:latin typeface="Comic Sans MS" pitchFamily="66" charset="0"/>
              </a:rPr>
              <a:t> </a:t>
            </a:r>
            <a:r>
              <a:rPr lang="it-IT" sz="1800" dirty="0" err="1">
                <a:latin typeface="Comic Sans MS" pitchFamily="66" charset="0"/>
              </a:rPr>
              <a:t>Capacitor</a:t>
            </a:r>
            <a:r>
              <a:rPr lang="it-IT" sz="1800" dirty="0">
                <a:latin typeface="Comic Sans MS" pitchFamily="66" charset="0"/>
              </a:rPr>
              <a:t> Arrays for high speed </a:t>
            </a:r>
            <a:r>
              <a:rPr lang="it-IT" sz="1800" dirty="0" err="1">
                <a:latin typeface="Comic Sans MS" pitchFamily="66" charset="0"/>
              </a:rPr>
              <a:t>Waveform</a:t>
            </a:r>
            <a:r>
              <a:rPr lang="it-IT" sz="1800" dirty="0">
                <a:latin typeface="Comic Sans MS" pitchFamily="66" charset="0"/>
              </a:rPr>
              <a:t> </a:t>
            </a:r>
            <a:r>
              <a:rPr lang="it-IT" sz="1800" dirty="0" err="1">
                <a:latin typeface="Comic Sans MS" pitchFamily="66" charset="0"/>
              </a:rPr>
              <a:t>Digitizers</a:t>
            </a:r>
            <a:r>
              <a:rPr lang="it-IT" sz="1800" dirty="0">
                <a:latin typeface="Comic Sans MS" pitchFamily="66" charset="0"/>
              </a:rPr>
              <a:t> (</a:t>
            </a:r>
            <a:r>
              <a:rPr lang="it-IT" sz="1800" dirty="0" err="1">
                <a:latin typeface="Comic Sans MS" pitchFamily="66" charset="0"/>
              </a:rPr>
              <a:t>Nalu</a:t>
            </a:r>
            <a:r>
              <a:rPr lang="it-IT" sz="1800" dirty="0">
                <a:latin typeface="Comic Sans MS" pitchFamily="66" charset="0"/>
              </a:rPr>
              <a:t>)</a:t>
            </a:r>
          </a:p>
          <a:p>
            <a:pPr marL="144000" indent="-144000" eaLnBrk="1" fontAlgn="base" hangingPunct="1">
              <a:lnSpc>
                <a:spcPct val="80000"/>
              </a:lnSpc>
              <a:spcBef>
                <a:spcPts val="1200"/>
              </a:spcBef>
              <a:spcAft>
                <a:spcPct val="0"/>
              </a:spcAft>
              <a:buFont typeface="Arial" panose="020B0604020202020204" pitchFamily="34" charset="0"/>
              <a:buChar char="•"/>
            </a:pPr>
            <a:r>
              <a:rPr lang="it-IT" sz="1800" dirty="0">
                <a:latin typeface="Comic Sans MS" pitchFamily="66" charset="0"/>
              </a:rPr>
              <a:t>and </a:t>
            </a:r>
            <a:r>
              <a:rPr lang="it-IT" sz="1800" dirty="0" err="1">
                <a:latin typeface="Comic Sans MS" pitchFamily="66" charset="0"/>
              </a:rPr>
              <a:t>others</a:t>
            </a:r>
            <a:r>
              <a:rPr lang="it-IT" sz="1800" dirty="0">
                <a:latin typeface="Comic Sans MS" pitchFamily="66" charset="0"/>
              </a:rPr>
              <a:t>…</a:t>
            </a:r>
          </a:p>
        </p:txBody>
      </p:sp>
    </p:spTree>
    <p:extLst>
      <p:ext uri="{BB962C8B-B14F-4D97-AF65-F5344CB8AC3E}">
        <p14:creationId xmlns:p14="http://schemas.microsoft.com/office/powerpoint/2010/main" val="2882953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a:extLst>
              <a:ext uri="{FF2B5EF4-FFF2-40B4-BE49-F238E27FC236}">
                <a16:creationId xmlns:a16="http://schemas.microsoft.com/office/drawing/2014/main" id="{52A6D083-E2F4-472D-886A-7B1BB7249120}"/>
              </a:ext>
            </a:extLst>
          </p:cNvPr>
          <p:cNvSpPr>
            <a:spLocks noGrp="1"/>
          </p:cNvSpPr>
          <p:nvPr>
            <p:ph type="ftr" sz="quarter" idx="11"/>
          </p:nvPr>
        </p:nvSpPr>
        <p:spPr>
          <a:xfrm>
            <a:off x="1097279" y="6446838"/>
            <a:ext cx="6818262" cy="365125"/>
          </a:xfrm>
        </p:spPr>
        <p:txBody>
          <a:bodyPr vert="horz" lIns="91440" tIns="45720" rIns="91440" bIns="45720" rtlCol="0" anchor="ctr">
            <a:normAutofit/>
          </a:bodyPr>
          <a:lstStyle/>
          <a:p>
            <a:pPr>
              <a:lnSpc>
                <a:spcPct val="90000"/>
              </a:lnSpc>
              <a:spcAft>
                <a:spcPts val="600"/>
              </a:spcAft>
            </a:pPr>
            <a:r>
              <a:rPr lang="en-US" sz="900" kern="1200" cap="all" baseline="0" dirty="0">
                <a:solidFill>
                  <a:srgbClr val="FFFFFF"/>
                </a:solidFill>
                <a:latin typeface="+mn-lt"/>
                <a:ea typeface="+mn-ea"/>
                <a:cs typeface="+mn-cs"/>
              </a:rPr>
              <a:t>Reproduction, transfer, distribution of part or all of the contents in this document in any form without prior written permission of  CAEN S.p.A. is prohibited.</a:t>
            </a:r>
          </a:p>
        </p:txBody>
      </p:sp>
      <p:sp>
        <p:nvSpPr>
          <p:cNvPr id="70" name="Slide Number Placeholder 4">
            <a:extLst>
              <a:ext uri="{FF2B5EF4-FFF2-40B4-BE49-F238E27FC236}">
                <a16:creationId xmlns:a16="http://schemas.microsoft.com/office/drawing/2014/main" id="{070938FE-2A5A-4C3E-B54E-2B18CB5E772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9</a:t>
            </a:fld>
            <a:endParaRPr lang="en-US" sz="1050"/>
          </a:p>
        </p:txBody>
      </p:sp>
      <p:sp>
        <p:nvSpPr>
          <p:cNvPr id="71" name="Titolo 1">
            <a:extLst>
              <a:ext uri="{FF2B5EF4-FFF2-40B4-BE49-F238E27FC236}">
                <a16:creationId xmlns:a16="http://schemas.microsoft.com/office/drawing/2014/main" id="{BFAE2CC2-6301-445F-8CB2-3A609F991B0C}"/>
              </a:ext>
            </a:extLst>
          </p:cNvPr>
          <p:cNvSpPr>
            <a:spLocks noGrp="1"/>
          </p:cNvSpPr>
          <p:nvPr>
            <p:ph type="title"/>
          </p:nvPr>
        </p:nvSpPr>
        <p:spPr>
          <a:xfrm>
            <a:off x="935182" y="99868"/>
            <a:ext cx="10058400" cy="682754"/>
          </a:xfrm>
        </p:spPr>
        <p:txBody>
          <a:bodyPr vert="horz" lIns="91440" tIns="45720" rIns="91440" bIns="45720" rtlCol="0" anchor="b">
            <a:noAutofit/>
          </a:bodyPr>
          <a:lstStyle/>
          <a:p>
            <a:r>
              <a:rPr lang="en-US" dirty="0"/>
              <a:t>IDEA – dual-readout calorimeter</a:t>
            </a:r>
          </a:p>
        </p:txBody>
      </p:sp>
      <p:pic>
        <p:nvPicPr>
          <p:cNvPr id="15" name="Picture 2" descr="Università degli Studi dell'Insubria - Wikipedia">
            <a:extLst>
              <a:ext uri="{FF2B5EF4-FFF2-40B4-BE49-F238E27FC236}">
                <a16:creationId xmlns:a16="http://schemas.microsoft.com/office/drawing/2014/main" id="{D855C1BE-89AD-DA84-1CA9-126520F9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9464" y="48194"/>
            <a:ext cx="955996" cy="951569"/>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735BE306-A1A7-B90C-9F28-18D2D14F4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019" y="0"/>
            <a:ext cx="1669563" cy="1080208"/>
          </a:xfrm>
          <a:prstGeom prst="rect">
            <a:avLst/>
          </a:prstGeom>
        </p:spPr>
      </p:pic>
      <p:pic>
        <p:nvPicPr>
          <p:cNvPr id="5" name="Immagine 4">
            <a:extLst>
              <a:ext uri="{FF2B5EF4-FFF2-40B4-BE49-F238E27FC236}">
                <a16:creationId xmlns:a16="http://schemas.microsoft.com/office/drawing/2014/main" id="{26DE1846-7EAE-4718-9F89-C25444F31523}"/>
              </a:ext>
            </a:extLst>
          </p:cNvPr>
          <p:cNvPicPr>
            <a:picLocks noChangeAspect="1"/>
          </p:cNvPicPr>
          <p:nvPr/>
        </p:nvPicPr>
        <p:blipFill rotWithShape="1">
          <a:blip r:embed="rId5"/>
          <a:srcRect l="14417" r="7160" b="42482"/>
          <a:stretch/>
        </p:blipFill>
        <p:spPr>
          <a:xfrm>
            <a:off x="6654134" y="4184333"/>
            <a:ext cx="5294051" cy="1946189"/>
          </a:xfrm>
          <a:prstGeom prst="rect">
            <a:avLst/>
          </a:prstGeom>
        </p:spPr>
      </p:pic>
      <p:sp>
        <p:nvSpPr>
          <p:cNvPr id="9" name="TextBox 15">
            <a:extLst>
              <a:ext uri="{FF2B5EF4-FFF2-40B4-BE49-F238E27FC236}">
                <a16:creationId xmlns:a16="http://schemas.microsoft.com/office/drawing/2014/main" id="{4D1D8F57-834E-4384-BF84-C73284CA0DBF}"/>
              </a:ext>
            </a:extLst>
          </p:cNvPr>
          <p:cNvSpPr txBox="1"/>
          <p:nvPr/>
        </p:nvSpPr>
        <p:spPr>
          <a:xfrm>
            <a:off x="949132" y="994178"/>
            <a:ext cx="9945133" cy="2512381"/>
          </a:xfrm>
          <a:prstGeom prst="rect">
            <a:avLst/>
          </a:prstGeom>
        </p:spPr>
        <p:txBody>
          <a:bodyPr vert="horz" lIns="0" tIns="45720" rIns="0" bIns="45720" rtlCol="0">
            <a:norm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spcAft>
                <a:spcPts val="600"/>
              </a:spcAft>
            </a:pPr>
            <a:endParaRPr lang="en-US" sz="1600" dirty="0">
              <a:solidFill>
                <a:schemeClr val="tx1">
                  <a:lumMod val="75000"/>
                  <a:lumOff val="25000"/>
                </a:schemeClr>
              </a:solidFill>
            </a:endParaRPr>
          </a:p>
        </p:txBody>
      </p:sp>
      <p:sp>
        <p:nvSpPr>
          <p:cNvPr id="18" name="Rectangle 3">
            <a:extLst>
              <a:ext uri="{FF2B5EF4-FFF2-40B4-BE49-F238E27FC236}">
                <a16:creationId xmlns:a16="http://schemas.microsoft.com/office/drawing/2014/main" id="{9DCEE5AF-0B91-4F21-8E15-79C8BEC6DC15}"/>
              </a:ext>
            </a:extLst>
          </p:cNvPr>
          <p:cNvSpPr>
            <a:spLocks noChangeArrowheads="1"/>
          </p:cNvSpPr>
          <p:nvPr/>
        </p:nvSpPr>
        <p:spPr bwMode="auto">
          <a:xfrm>
            <a:off x="131567" y="962205"/>
            <a:ext cx="6332969"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b="1" dirty="0">
                <a:solidFill>
                  <a:schemeClr val="tx1">
                    <a:lumMod val="75000"/>
                    <a:lumOff val="25000"/>
                  </a:schemeClr>
                </a:solidFill>
              </a:rPr>
              <a:t>Dual readout highly granular calorimeter </a:t>
            </a:r>
            <a:r>
              <a:rPr lang="en-US" altLang="en-US" dirty="0">
                <a:solidFill>
                  <a:schemeClr val="tx1">
                    <a:lumMod val="75000"/>
                    <a:lumOff val="25000"/>
                  </a:schemeClr>
                </a:solidFill>
              </a:rPr>
              <a:t>based on SiPM</a:t>
            </a:r>
          </a:p>
          <a:p>
            <a:pPr marL="285750" marR="0" lvl="0" indent="-285750" algn="just"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dirty="0">
                <a:solidFill>
                  <a:schemeClr val="tx1">
                    <a:lumMod val="75000"/>
                    <a:lumOff val="25000"/>
                  </a:schemeClr>
                </a:solidFill>
              </a:rPr>
              <a:t>Successful qualification of a module on beam with EM shower containment @Desy (June 2021) and @CERN (August 2021)</a:t>
            </a:r>
          </a:p>
          <a:p>
            <a:pPr marL="285750" marR="0" lvl="0" indent="-285750" algn="just"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dirty="0">
                <a:solidFill>
                  <a:schemeClr val="tx1">
                    <a:lumMod val="75000"/>
                    <a:lumOff val="25000"/>
                  </a:schemeClr>
                </a:solidFill>
              </a:rPr>
              <a:t>Plans to </a:t>
            </a:r>
            <a:r>
              <a:rPr lang="en-US" altLang="en-US" b="1" dirty="0">
                <a:solidFill>
                  <a:schemeClr val="tx1">
                    <a:lumMod val="75000"/>
                    <a:lumOff val="25000"/>
                  </a:schemeClr>
                </a:solidFill>
              </a:rPr>
              <a:t>scale-up the system </a:t>
            </a:r>
            <a:r>
              <a:rPr lang="en-US" altLang="en-US" dirty="0">
                <a:solidFill>
                  <a:schemeClr val="tx1">
                    <a:lumMod val="75000"/>
                    <a:lumOff val="25000"/>
                  </a:schemeClr>
                </a:solidFill>
              </a:rPr>
              <a:t>to handle more SiPMs for hadronic containment</a:t>
            </a:r>
          </a:p>
        </p:txBody>
      </p:sp>
      <p:sp>
        <p:nvSpPr>
          <p:cNvPr id="23" name="CasellaDiTesto 25">
            <a:extLst>
              <a:ext uri="{FF2B5EF4-FFF2-40B4-BE49-F238E27FC236}">
                <a16:creationId xmlns:a16="http://schemas.microsoft.com/office/drawing/2014/main" id="{FA71E5A6-846A-F70D-A69B-8D7B75B91C89}"/>
              </a:ext>
            </a:extLst>
          </p:cNvPr>
          <p:cNvSpPr txBox="1"/>
          <p:nvPr/>
        </p:nvSpPr>
        <p:spPr>
          <a:xfrm>
            <a:off x="4792146" y="5927081"/>
            <a:ext cx="1889491" cy="276999"/>
          </a:xfrm>
          <a:prstGeom prst="rect">
            <a:avLst/>
          </a:prstGeom>
          <a:noFill/>
        </p:spPr>
        <p:txBody>
          <a:bodyPr wrap="square">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Courtesy of R. Santoro</a:t>
            </a:r>
          </a:p>
        </p:txBody>
      </p:sp>
      <p:pic>
        <p:nvPicPr>
          <p:cNvPr id="25" name="Immagine 24">
            <a:extLst>
              <a:ext uri="{FF2B5EF4-FFF2-40B4-BE49-F238E27FC236}">
                <a16:creationId xmlns:a16="http://schemas.microsoft.com/office/drawing/2014/main" id="{6BA050D9-E887-AF90-FFAC-474C712B4B16}"/>
              </a:ext>
            </a:extLst>
          </p:cNvPr>
          <p:cNvPicPr>
            <a:picLocks noChangeAspect="1"/>
          </p:cNvPicPr>
          <p:nvPr/>
        </p:nvPicPr>
        <p:blipFill>
          <a:blip r:embed="rId6"/>
          <a:stretch>
            <a:fillRect/>
          </a:stretch>
        </p:blipFill>
        <p:spPr>
          <a:xfrm>
            <a:off x="3054835" y="3532235"/>
            <a:ext cx="3489555" cy="2056816"/>
          </a:xfrm>
          <a:prstGeom prst="rect">
            <a:avLst/>
          </a:prstGeom>
        </p:spPr>
      </p:pic>
      <p:sp>
        <p:nvSpPr>
          <p:cNvPr id="26" name="Rectangle 3">
            <a:extLst>
              <a:ext uri="{FF2B5EF4-FFF2-40B4-BE49-F238E27FC236}">
                <a16:creationId xmlns:a16="http://schemas.microsoft.com/office/drawing/2014/main" id="{72B05863-0837-F917-8E05-A467D16B054A}"/>
              </a:ext>
            </a:extLst>
          </p:cNvPr>
          <p:cNvSpPr>
            <a:spLocks noChangeArrowheads="1"/>
          </p:cNvSpPr>
          <p:nvPr/>
        </p:nvSpPr>
        <p:spPr bwMode="auto">
          <a:xfrm>
            <a:off x="28982" y="3717090"/>
            <a:ext cx="3155432"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b="1" dirty="0">
                <a:solidFill>
                  <a:schemeClr val="tx1">
                    <a:lumMod val="75000"/>
                    <a:lumOff val="25000"/>
                  </a:schemeClr>
                </a:solidFill>
              </a:rPr>
              <a:t>320 </a:t>
            </a:r>
            <a:r>
              <a:rPr lang="en-US" altLang="en-US" b="1" dirty="0" err="1">
                <a:solidFill>
                  <a:schemeClr val="tx1">
                    <a:lumMod val="75000"/>
                    <a:lumOff val="25000"/>
                  </a:schemeClr>
                </a:solidFill>
              </a:rPr>
              <a:t>SiPM</a:t>
            </a:r>
            <a:r>
              <a:rPr lang="en-US" altLang="en-US" b="1" dirty="0">
                <a:solidFill>
                  <a:schemeClr val="tx1">
                    <a:lumMod val="75000"/>
                    <a:lumOff val="25000"/>
                  </a:schemeClr>
                </a:solidFill>
              </a:rPr>
              <a:t> = 5 A5202s </a:t>
            </a:r>
          </a:p>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b="1" dirty="0">
                <a:solidFill>
                  <a:schemeClr val="tx1">
                    <a:lumMod val="75000"/>
                    <a:lumOff val="25000"/>
                  </a:schemeClr>
                </a:solidFill>
              </a:rPr>
              <a:t>No Concentrator</a:t>
            </a:r>
          </a:p>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b="1" dirty="0">
                <a:solidFill>
                  <a:schemeClr val="tx1">
                    <a:lumMod val="75000"/>
                    <a:lumOff val="25000"/>
                  </a:schemeClr>
                </a:solidFill>
              </a:rPr>
              <a:t>Sync via LEMO cable</a:t>
            </a:r>
          </a:p>
          <a:p>
            <a:pPr marL="285750" marR="0" lvl="0" indent="-285750"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b="1" dirty="0">
                <a:solidFill>
                  <a:schemeClr val="tx1">
                    <a:lumMod val="75000"/>
                    <a:lumOff val="25000"/>
                  </a:schemeClr>
                </a:solidFill>
              </a:rPr>
              <a:t>Custom </a:t>
            </a:r>
            <a:r>
              <a:rPr lang="en-US" altLang="en-US" b="1" dirty="0" err="1">
                <a:solidFill>
                  <a:schemeClr val="tx1">
                    <a:lumMod val="75000"/>
                    <a:lumOff val="25000"/>
                  </a:schemeClr>
                </a:solidFill>
              </a:rPr>
              <a:t>SiPM</a:t>
            </a:r>
            <a:r>
              <a:rPr lang="en-US" altLang="en-US" b="1" dirty="0">
                <a:solidFill>
                  <a:schemeClr val="tx1">
                    <a:lumMod val="75000"/>
                    <a:lumOff val="25000"/>
                  </a:schemeClr>
                </a:solidFill>
              </a:rPr>
              <a:t> holder with </a:t>
            </a:r>
            <a:r>
              <a:rPr lang="en-US" altLang="en-US" b="1" dirty="0" err="1">
                <a:solidFill>
                  <a:schemeClr val="tx1">
                    <a:lumMod val="75000"/>
                    <a:lumOff val="25000"/>
                  </a:schemeClr>
                </a:solidFill>
              </a:rPr>
              <a:t>remotization</a:t>
            </a:r>
            <a:r>
              <a:rPr lang="en-US" altLang="en-US" b="1" dirty="0">
                <a:solidFill>
                  <a:schemeClr val="tx1">
                    <a:lumMod val="75000"/>
                    <a:lumOff val="25000"/>
                  </a:schemeClr>
                </a:solidFill>
              </a:rPr>
              <a:t> cable</a:t>
            </a:r>
          </a:p>
        </p:txBody>
      </p:sp>
      <p:grpSp>
        <p:nvGrpSpPr>
          <p:cNvPr id="3" name="Gruppo 2">
            <a:extLst>
              <a:ext uri="{FF2B5EF4-FFF2-40B4-BE49-F238E27FC236}">
                <a16:creationId xmlns:a16="http://schemas.microsoft.com/office/drawing/2014/main" id="{02FE5DD5-2205-83BC-0F87-B8D52715667F}"/>
              </a:ext>
            </a:extLst>
          </p:cNvPr>
          <p:cNvGrpSpPr/>
          <p:nvPr/>
        </p:nvGrpSpPr>
        <p:grpSpPr>
          <a:xfrm>
            <a:off x="6681637" y="1146486"/>
            <a:ext cx="5284763" cy="3265378"/>
            <a:chOff x="6640946" y="1789705"/>
            <a:chExt cx="5466497" cy="2929833"/>
          </a:xfrm>
        </p:grpSpPr>
        <p:pic>
          <p:nvPicPr>
            <p:cNvPr id="4" name="Immagine 3">
              <a:extLst>
                <a:ext uri="{FF2B5EF4-FFF2-40B4-BE49-F238E27FC236}">
                  <a16:creationId xmlns:a16="http://schemas.microsoft.com/office/drawing/2014/main" id="{35CFE8BF-06A2-4B52-9062-E147CFCB4C2D}"/>
                </a:ext>
              </a:extLst>
            </p:cNvPr>
            <p:cNvPicPr>
              <a:picLocks noChangeAspect="1"/>
            </p:cNvPicPr>
            <p:nvPr/>
          </p:nvPicPr>
          <p:blipFill rotWithShape="1">
            <a:blip r:embed="rId7"/>
            <a:srcRect l="9132" r="2242"/>
            <a:stretch/>
          </p:blipFill>
          <p:spPr>
            <a:xfrm>
              <a:off x="6640946" y="1789705"/>
              <a:ext cx="5288816" cy="2750047"/>
            </a:xfrm>
            <a:prstGeom prst="rect">
              <a:avLst/>
            </a:prstGeom>
          </p:spPr>
        </p:pic>
        <p:cxnSp>
          <p:nvCxnSpPr>
            <p:cNvPr id="7" name="Connettore a gomito 6">
              <a:extLst>
                <a:ext uri="{FF2B5EF4-FFF2-40B4-BE49-F238E27FC236}">
                  <a16:creationId xmlns:a16="http://schemas.microsoft.com/office/drawing/2014/main" id="{E2941D57-FE0B-477B-B3C1-5948F1CDE252}"/>
                </a:ext>
              </a:extLst>
            </p:cNvPr>
            <p:cNvCxnSpPr>
              <a:cxnSpLocks/>
              <a:endCxn id="8" idx="2"/>
            </p:cNvCxnSpPr>
            <p:nvPr/>
          </p:nvCxnSpPr>
          <p:spPr>
            <a:xfrm>
              <a:off x="8026400" y="2494217"/>
              <a:ext cx="1560355" cy="1431932"/>
            </a:xfrm>
            <a:prstGeom prst="bentConnector3">
              <a:avLst>
                <a:gd name="adj1" fmla="val -907"/>
              </a:avLst>
            </a:prstGeom>
            <a:ln w="1905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3AED600D-0296-FF9A-3690-CA7367379957}"/>
                </a:ext>
              </a:extLst>
            </p:cNvPr>
            <p:cNvPicPr>
              <a:picLocks noChangeAspect="1"/>
            </p:cNvPicPr>
            <p:nvPr/>
          </p:nvPicPr>
          <p:blipFill rotWithShape="1">
            <a:blip r:embed="rId8">
              <a:extLst>
                <a:ext uri="{28A0092B-C50C-407E-A947-70E740481C1C}">
                  <a14:useLocalDpi xmlns:a14="http://schemas.microsoft.com/office/drawing/2010/main" val="0"/>
                </a:ext>
              </a:extLst>
            </a:blip>
            <a:srcRect l="39423" t="2575" r="5881" b="28400"/>
            <a:stretch/>
          </p:blipFill>
          <p:spPr>
            <a:xfrm>
              <a:off x="9586755" y="3132758"/>
              <a:ext cx="2520688" cy="1586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942584671"/>
      </p:ext>
    </p:extLst>
  </p:cSld>
  <p:clrMapOvr>
    <a:masterClrMapping/>
  </p:clrMapOvr>
</p:sld>
</file>

<file path=ppt/theme/theme1.xml><?xml version="1.0" encoding="utf-8"?>
<a:theme xmlns:a="http://schemas.openxmlformats.org/drawingml/2006/main" name="RetrospectVTI">
  <a:themeElements>
    <a:clrScheme name="AnalogousFromDarkSeedLeftStep">
      <a:dk1>
        <a:srgbClr val="000000"/>
      </a:dk1>
      <a:lt1>
        <a:srgbClr val="FFFFFF"/>
      </a:lt1>
      <a:dk2>
        <a:srgbClr val="242541"/>
      </a:dk2>
      <a:lt2>
        <a:srgbClr val="E3E8E2"/>
      </a:lt2>
      <a:accent1>
        <a:srgbClr val="AC4DC3"/>
      </a:accent1>
      <a:accent2>
        <a:srgbClr val="693BB1"/>
      </a:accent2>
      <a:accent3>
        <a:srgbClr val="4D50C3"/>
      </a:accent3>
      <a:accent4>
        <a:srgbClr val="3B70B1"/>
      </a:accent4>
      <a:accent5>
        <a:srgbClr val="4BAFBF"/>
      </a:accent5>
      <a:accent6>
        <a:srgbClr val="3BB190"/>
      </a:accent6>
      <a:hlink>
        <a:srgbClr val="3A8BAF"/>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3C1F706795FB74F843AE071A52C9163" ma:contentTypeVersion="7" ma:contentTypeDescription="Creare un nuovo documento." ma:contentTypeScope="" ma:versionID="54d3553eed6da2e24ead1f4cbff37082">
  <xsd:schema xmlns:xsd="http://www.w3.org/2001/XMLSchema" xmlns:xs="http://www.w3.org/2001/XMLSchema" xmlns:p="http://schemas.microsoft.com/office/2006/metadata/properties" xmlns:ns3="c295d866-b1c5-4c84-8a10-a2556f3bf050" xmlns:ns4="dade465d-4887-4b21-8b7b-89e8cea86884" targetNamespace="http://schemas.microsoft.com/office/2006/metadata/properties" ma:root="true" ma:fieldsID="8f03314ab1288dcfd041381995ff0d85" ns3:_="" ns4:_="">
    <xsd:import namespace="c295d866-b1c5-4c84-8a10-a2556f3bf050"/>
    <xsd:import namespace="dade465d-4887-4b21-8b7b-89e8cea8688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5d866-b1c5-4c84-8a10-a2556f3bf0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de465d-4887-4b21-8b7b-89e8cea86884"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SharingHintHash" ma:index="12"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C7FD74-6D44-4098-990D-E300878D57E0}">
  <ds:schemaRefs>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dade465d-4887-4b21-8b7b-89e8cea86884"/>
    <ds:schemaRef ds:uri="c295d866-b1c5-4c84-8a10-a2556f3bf050"/>
    <ds:schemaRef ds:uri="http://purl.org/dc/terms/"/>
  </ds:schemaRefs>
</ds:datastoreItem>
</file>

<file path=customXml/itemProps2.xml><?xml version="1.0" encoding="utf-8"?>
<ds:datastoreItem xmlns:ds="http://schemas.openxmlformats.org/officeDocument/2006/customXml" ds:itemID="{3ED65F6A-1547-4567-957C-B2231ECCD974}">
  <ds:schemaRefs>
    <ds:schemaRef ds:uri="c295d866-b1c5-4c84-8a10-a2556f3bf050"/>
    <ds:schemaRef ds:uri="dade465d-4887-4b21-8b7b-89e8cea868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5B5BD1-8D96-4C9E-B615-68E40F6C06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12342</TotalTime>
  <Words>4805</Words>
  <Application>Microsoft Office PowerPoint</Application>
  <PresentationFormat>Widescreen</PresentationFormat>
  <Paragraphs>576</Paragraphs>
  <Slides>41</Slides>
  <Notes>39</Notes>
  <HiddenSlides>0</HiddenSlides>
  <MMClips>1</MMClips>
  <ScaleCrop>false</ScaleCrop>
  <HeadingPairs>
    <vt:vector size="8" baseType="variant">
      <vt:variant>
        <vt:lpstr>Caratteri utilizzati</vt:lpstr>
      </vt:variant>
      <vt:variant>
        <vt:i4>14</vt:i4>
      </vt:variant>
      <vt:variant>
        <vt:lpstr>Tema</vt:lpstr>
      </vt:variant>
      <vt:variant>
        <vt:i4>2</vt:i4>
      </vt:variant>
      <vt:variant>
        <vt:lpstr>Server OLE incorporati</vt:lpstr>
      </vt:variant>
      <vt:variant>
        <vt:i4>2</vt:i4>
      </vt:variant>
      <vt:variant>
        <vt:lpstr>Titoli diapositive</vt:lpstr>
      </vt:variant>
      <vt:variant>
        <vt:i4>41</vt:i4>
      </vt:variant>
    </vt:vector>
  </HeadingPairs>
  <TitlesOfParts>
    <vt:vector size="59" baseType="lpstr">
      <vt:lpstr>Aptos</vt:lpstr>
      <vt:lpstr>Arial</vt:lpstr>
      <vt:lpstr>Arial Unicode MS</vt:lpstr>
      <vt:lpstr>Calibri</vt:lpstr>
      <vt:lpstr>Calibri Light</vt:lpstr>
      <vt:lpstr>Comic Sans MS</vt:lpstr>
      <vt:lpstr>Ebrima</vt:lpstr>
      <vt:lpstr>Fira Sans</vt:lpstr>
      <vt:lpstr>Roboto</vt:lpstr>
      <vt:lpstr>Symbol</vt:lpstr>
      <vt:lpstr>Times New Roman</vt:lpstr>
      <vt:lpstr>Univers</vt:lpstr>
      <vt:lpstr>Univers Condensed</vt:lpstr>
      <vt:lpstr>Wingdings</vt:lpstr>
      <vt:lpstr>RetrospectVTI</vt:lpstr>
      <vt:lpstr>Personalizza struttura</vt:lpstr>
      <vt:lpstr>Visio</vt:lpstr>
      <vt:lpstr>Visio.Drawing.11</vt:lpstr>
      <vt:lpstr>Presentazione standard di PowerPoint</vt:lpstr>
      <vt:lpstr>Overview</vt:lpstr>
      <vt:lpstr>Challenges of new experiments</vt:lpstr>
      <vt:lpstr>Building a standard</vt:lpstr>
      <vt:lpstr>FERS-5200</vt:lpstr>
      <vt:lpstr>FERS-5200: block diagram</vt:lpstr>
      <vt:lpstr>A5202: 64 channel SiPM readout</vt:lpstr>
      <vt:lpstr>FERS Roadmap</vt:lpstr>
      <vt:lpstr>IDEA – dual-readout calorimeter</vt:lpstr>
      <vt:lpstr>Presentazione standard di PowerPoint</vt:lpstr>
      <vt:lpstr>Muon tomography - nuclear waste</vt:lpstr>
      <vt:lpstr>Neutron anger camera</vt:lpstr>
      <vt:lpstr>A5203: 64 channel 3 ps TDC</vt:lpstr>
      <vt:lpstr>ToT used for PHA and CFD</vt:lpstr>
      <vt:lpstr>Walk degrades resolution</vt:lpstr>
      <vt:lpstr>ToT calibration curves (double threshold)</vt:lpstr>
      <vt:lpstr>Walk Correction</vt:lpstr>
      <vt:lpstr>Amplitude Reconstruction</vt:lpstr>
      <vt:lpstr>picoTech ProVision PET scanner</vt:lpstr>
      <vt:lpstr>Conclusion</vt:lpstr>
      <vt:lpstr>Thank you for your attention</vt:lpstr>
      <vt:lpstr>Backup slides</vt:lpstr>
      <vt:lpstr>Technical Specifications A5202 &amp; A5204</vt:lpstr>
      <vt:lpstr>Technical Specifications A5203 &amp; A5205</vt:lpstr>
      <vt:lpstr>FERS A5202: 64 channel SiPM Readout</vt:lpstr>
      <vt:lpstr>Qualification of A5202</vt:lpstr>
      <vt:lpstr>Measurement of Cosmic Ray Energy Loss</vt:lpstr>
      <vt:lpstr>FERS A5204: 64 channel SiPM Readout</vt:lpstr>
      <vt:lpstr>Janus Software</vt:lpstr>
      <vt:lpstr>ORIGIN project</vt:lpstr>
      <vt:lpstr>FERS in D&amp;D operations</vt:lpstr>
      <vt:lpstr>Gamma spectroscopy</vt:lpstr>
      <vt:lpstr>Silent Border</vt:lpstr>
      <vt:lpstr>Muon tomography - geophysics</vt:lpstr>
      <vt:lpstr>Neutron anger camera (cont.)</vt:lpstr>
      <vt:lpstr>picoTech ProVision PET scanner (cont.)</vt:lpstr>
      <vt:lpstr>FERS-5200: generic block diagram</vt:lpstr>
      <vt:lpstr>A5204: block diagram</vt:lpstr>
      <vt:lpstr>Input Adapters and Front-End</vt:lpstr>
      <vt:lpstr>Technical Specifications</vt:lpstr>
      <vt:lpstr>Technical Specifications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Yuri Venturini</dc:creator>
  <cp:lastModifiedBy>Yuri Venturini</cp:lastModifiedBy>
  <cp:revision>57</cp:revision>
  <dcterms:created xsi:type="dcterms:W3CDTF">2021-01-18T13:49:20Z</dcterms:created>
  <dcterms:modified xsi:type="dcterms:W3CDTF">2024-06-19T08:25:22Z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0x01010023C1F706795FB74F843AE071A52C9163</vt:lpwstr>
  </property>
</Properties>
</file>