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2"/>
  </p:notesMasterIdLst>
  <p:sldIdLst>
    <p:sldId id="1190" r:id="rId5"/>
    <p:sldId id="1191" r:id="rId6"/>
    <p:sldId id="1192" r:id="rId7"/>
    <p:sldId id="1193" r:id="rId8"/>
    <p:sldId id="1194" r:id="rId9"/>
    <p:sldId id="1195" r:id="rId10"/>
    <p:sldId id="119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A8084B-9F42-46F1-9F8A-04EBC431CAE5}" v="56" dt="2023-07-22T16:08:00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27" autoAdjust="0"/>
    <p:restoredTop sz="95928" autoAdjust="0"/>
  </p:normalViewPr>
  <p:slideViewPr>
    <p:cSldViewPr snapToGrid="0" snapToObjects="1">
      <p:cViewPr varScale="1">
        <p:scale>
          <a:sx n="80" d="100"/>
          <a:sy n="80" d="100"/>
        </p:scale>
        <p:origin x="198" y="558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k Jones" userId="62a2c8ff-e3e7-45d1-a725-c15156f15382" providerId="ADAL" clId="{17A8084B-9F42-46F1-9F8A-04EBC431CAE5}"/>
    <pc:docChg chg="custSel modSld">
      <pc:chgData name="Mark Jones" userId="62a2c8ff-e3e7-45d1-a725-c15156f15382" providerId="ADAL" clId="{17A8084B-9F42-46F1-9F8A-04EBC431CAE5}" dt="2023-07-22T16:09:33.251" v="2456" actId="5793"/>
      <pc:docMkLst>
        <pc:docMk/>
      </pc:docMkLst>
      <pc:sldChg chg="addSp modSp mod">
        <pc:chgData name="Mark Jones" userId="62a2c8ff-e3e7-45d1-a725-c15156f15382" providerId="ADAL" clId="{17A8084B-9F42-46F1-9F8A-04EBC431CAE5}" dt="2023-07-22T15:57:37.393" v="2371" actId="14100"/>
        <pc:sldMkLst>
          <pc:docMk/>
          <pc:sldMk cId="1910066955" sldId="1190"/>
        </pc:sldMkLst>
        <pc:spChg chg="add mod">
          <ac:chgData name="Mark Jones" userId="62a2c8ff-e3e7-45d1-a725-c15156f15382" providerId="ADAL" clId="{17A8084B-9F42-46F1-9F8A-04EBC431CAE5}" dt="2023-07-22T15:57:20.980" v="2366" actId="947"/>
          <ac:spMkLst>
            <pc:docMk/>
            <pc:sldMk cId="1910066955" sldId="1190"/>
            <ac:spMk id="5" creationId="{1D779822-4161-CD24-A15C-F34E7A148E01}"/>
          </ac:spMkLst>
        </pc:spChg>
        <pc:spChg chg="add mod">
          <ac:chgData name="Mark Jones" userId="62a2c8ff-e3e7-45d1-a725-c15156f15382" providerId="ADAL" clId="{17A8084B-9F42-46F1-9F8A-04EBC431CAE5}" dt="2023-07-22T13:00:08.355" v="579" actId="20577"/>
          <ac:spMkLst>
            <pc:docMk/>
            <pc:sldMk cId="1910066955" sldId="1190"/>
            <ac:spMk id="6" creationId="{2374D068-7D84-16F4-AD8A-394E5461DF37}"/>
          </ac:spMkLst>
        </pc:spChg>
        <pc:spChg chg="mod ord">
          <ac:chgData name="Mark Jones" userId="62a2c8ff-e3e7-45d1-a725-c15156f15382" providerId="ADAL" clId="{17A8084B-9F42-46F1-9F8A-04EBC431CAE5}" dt="2023-07-22T13:45:42.162" v="1146" actId="20577"/>
          <ac:spMkLst>
            <pc:docMk/>
            <pc:sldMk cId="1910066955" sldId="1190"/>
            <ac:spMk id="11" creationId="{F9EB6915-4899-2F42-9B84-10BCD7E556F2}"/>
          </ac:spMkLst>
        </pc:spChg>
        <pc:picChg chg="add mod">
          <ac:chgData name="Mark Jones" userId="62a2c8ff-e3e7-45d1-a725-c15156f15382" providerId="ADAL" clId="{17A8084B-9F42-46F1-9F8A-04EBC431CAE5}" dt="2023-07-22T15:57:32.041" v="2369" actId="14100"/>
          <ac:picMkLst>
            <pc:docMk/>
            <pc:sldMk cId="1910066955" sldId="1190"/>
            <ac:picMk id="3" creationId="{2219BC45-F56F-FA2B-B89A-7D58209E822B}"/>
          </ac:picMkLst>
        </pc:picChg>
        <pc:picChg chg="add mod">
          <ac:chgData name="Mark Jones" userId="62a2c8ff-e3e7-45d1-a725-c15156f15382" providerId="ADAL" clId="{17A8084B-9F42-46F1-9F8A-04EBC431CAE5}" dt="2023-07-22T15:57:37.393" v="2371" actId="14100"/>
          <ac:picMkLst>
            <pc:docMk/>
            <pc:sldMk cId="1910066955" sldId="1190"/>
            <ac:picMk id="4" creationId="{054763A3-59AA-3B02-A057-728C8CB03EC5}"/>
          </ac:picMkLst>
        </pc:picChg>
      </pc:sldChg>
      <pc:sldChg chg="addSp delSp modSp mod">
        <pc:chgData name="Mark Jones" userId="62a2c8ff-e3e7-45d1-a725-c15156f15382" providerId="ADAL" clId="{17A8084B-9F42-46F1-9F8A-04EBC431CAE5}" dt="2023-07-22T15:47:20.593" v="2308" actId="20577"/>
        <pc:sldMkLst>
          <pc:docMk/>
          <pc:sldMk cId="3551615573" sldId="1191"/>
        </pc:sldMkLst>
        <pc:spChg chg="add mod">
          <ac:chgData name="Mark Jones" userId="62a2c8ff-e3e7-45d1-a725-c15156f15382" providerId="ADAL" clId="{17A8084B-9F42-46F1-9F8A-04EBC431CAE5}" dt="2023-07-22T13:30:20.209" v="793" actId="1076"/>
          <ac:spMkLst>
            <pc:docMk/>
            <pc:sldMk cId="3551615573" sldId="1191"/>
            <ac:spMk id="2" creationId="{A629DC49-A7EB-BE52-19DC-E3DD6B3B31D0}"/>
          </ac:spMkLst>
        </pc:spChg>
        <pc:spChg chg="mod">
          <ac:chgData name="Mark Jones" userId="62a2c8ff-e3e7-45d1-a725-c15156f15382" providerId="ADAL" clId="{17A8084B-9F42-46F1-9F8A-04EBC431CAE5}" dt="2023-07-22T14:22:28.520" v="1239" actId="20577"/>
          <ac:spMkLst>
            <pc:docMk/>
            <pc:sldMk cId="3551615573" sldId="1191"/>
            <ac:spMk id="5" creationId="{B62E6B0B-7209-472E-85C5-44D7ADC61C11}"/>
          </ac:spMkLst>
        </pc:spChg>
        <pc:spChg chg="mod">
          <ac:chgData name="Mark Jones" userId="62a2c8ff-e3e7-45d1-a725-c15156f15382" providerId="ADAL" clId="{17A8084B-9F42-46F1-9F8A-04EBC431CAE5}" dt="2023-07-22T15:47:20.593" v="2308" actId="20577"/>
          <ac:spMkLst>
            <pc:docMk/>
            <pc:sldMk cId="3551615573" sldId="1191"/>
            <ac:spMk id="6" creationId="{00C84C0E-6B7D-46BE-B7C2-A633D9F73155}"/>
          </ac:spMkLst>
        </pc:spChg>
        <pc:spChg chg="mod">
          <ac:chgData name="Mark Jones" userId="62a2c8ff-e3e7-45d1-a725-c15156f15382" providerId="ADAL" clId="{17A8084B-9F42-46F1-9F8A-04EBC431CAE5}" dt="2023-07-22T15:42:19.767" v="2211" actId="947"/>
          <ac:spMkLst>
            <pc:docMk/>
            <pc:sldMk cId="3551615573" sldId="1191"/>
            <ac:spMk id="7" creationId="{BD5D6367-E8B8-417C-8DAE-0A7BE2061EC4}"/>
          </ac:spMkLst>
        </pc:spChg>
        <pc:spChg chg="add mod">
          <ac:chgData name="Mark Jones" userId="62a2c8ff-e3e7-45d1-a725-c15156f15382" providerId="ADAL" clId="{17A8084B-9F42-46F1-9F8A-04EBC431CAE5}" dt="2023-07-22T14:21:52.320" v="1214" actId="1076"/>
          <ac:spMkLst>
            <pc:docMk/>
            <pc:sldMk cId="3551615573" sldId="1191"/>
            <ac:spMk id="9" creationId="{C547CB1C-26E9-BBC0-D2A8-0A2037E79719}"/>
          </ac:spMkLst>
        </pc:spChg>
        <pc:spChg chg="add mod">
          <ac:chgData name="Mark Jones" userId="62a2c8ff-e3e7-45d1-a725-c15156f15382" providerId="ADAL" clId="{17A8084B-9F42-46F1-9F8A-04EBC431CAE5}" dt="2023-07-22T15:45:10.407" v="2260" actId="14100"/>
          <ac:spMkLst>
            <pc:docMk/>
            <pc:sldMk cId="3551615573" sldId="1191"/>
            <ac:spMk id="14" creationId="{085BF3C4-D1FB-867B-9E97-1399EE6F3F79}"/>
          </ac:spMkLst>
        </pc:spChg>
        <pc:picChg chg="add mod">
          <ac:chgData name="Mark Jones" userId="62a2c8ff-e3e7-45d1-a725-c15156f15382" providerId="ADAL" clId="{17A8084B-9F42-46F1-9F8A-04EBC431CAE5}" dt="2023-07-22T14:21:50.529" v="1213" actId="14100"/>
          <ac:picMkLst>
            <pc:docMk/>
            <pc:sldMk cId="3551615573" sldId="1191"/>
            <ac:picMk id="3" creationId="{DE77806F-470F-3764-4436-D9735EF15461}"/>
          </ac:picMkLst>
        </pc:picChg>
        <pc:picChg chg="add del">
          <ac:chgData name="Mark Jones" userId="62a2c8ff-e3e7-45d1-a725-c15156f15382" providerId="ADAL" clId="{17A8084B-9F42-46F1-9F8A-04EBC431CAE5}" dt="2023-07-22T12:55:52.910" v="404" actId="21"/>
          <ac:picMkLst>
            <pc:docMk/>
            <pc:sldMk cId="3551615573" sldId="1191"/>
            <ac:picMk id="8" creationId="{BB2C46E0-D5E6-C382-37FA-F02EFB91603A}"/>
          </ac:picMkLst>
        </pc:picChg>
        <pc:picChg chg="add mod modCrop">
          <ac:chgData name="Mark Jones" userId="62a2c8ff-e3e7-45d1-a725-c15156f15382" providerId="ADAL" clId="{17A8084B-9F42-46F1-9F8A-04EBC431CAE5}" dt="2023-07-22T14:23:13.477" v="1241" actId="1076"/>
          <ac:picMkLst>
            <pc:docMk/>
            <pc:sldMk cId="3551615573" sldId="1191"/>
            <ac:picMk id="10" creationId="{6C96BE6C-AAF8-AA64-ABEB-A35A39D35899}"/>
          </ac:picMkLst>
        </pc:picChg>
        <pc:picChg chg="add mod">
          <ac:chgData name="Mark Jones" userId="62a2c8ff-e3e7-45d1-a725-c15156f15382" providerId="ADAL" clId="{17A8084B-9F42-46F1-9F8A-04EBC431CAE5}" dt="2023-07-22T13:35:52.357" v="839" actId="1076"/>
          <ac:picMkLst>
            <pc:docMk/>
            <pc:sldMk cId="3551615573" sldId="1191"/>
            <ac:picMk id="11" creationId="{A8C5F59A-D863-048A-B49C-84908998389E}"/>
          </ac:picMkLst>
        </pc:picChg>
        <pc:picChg chg="add mod">
          <ac:chgData name="Mark Jones" userId="62a2c8ff-e3e7-45d1-a725-c15156f15382" providerId="ADAL" clId="{17A8084B-9F42-46F1-9F8A-04EBC431CAE5}" dt="2023-07-22T13:35:55.956" v="840" actId="1076"/>
          <ac:picMkLst>
            <pc:docMk/>
            <pc:sldMk cId="3551615573" sldId="1191"/>
            <ac:picMk id="12" creationId="{12FC402A-F472-7B2D-324F-709AB550590C}"/>
          </ac:picMkLst>
        </pc:picChg>
        <pc:picChg chg="add mod">
          <ac:chgData name="Mark Jones" userId="62a2c8ff-e3e7-45d1-a725-c15156f15382" providerId="ADAL" clId="{17A8084B-9F42-46F1-9F8A-04EBC431CAE5}" dt="2023-07-22T13:36:22.121" v="845" actId="1076"/>
          <ac:picMkLst>
            <pc:docMk/>
            <pc:sldMk cId="3551615573" sldId="1191"/>
            <ac:picMk id="13" creationId="{7C092F28-5635-CDA0-20CB-1F78CC098CDA}"/>
          </ac:picMkLst>
        </pc:picChg>
        <pc:cxnChg chg="add mod">
          <ac:chgData name="Mark Jones" userId="62a2c8ff-e3e7-45d1-a725-c15156f15382" providerId="ADAL" clId="{17A8084B-9F42-46F1-9F8A-04EBC431CAE5}" dt="2023-07-22T15:46:04.568" v="2280" actId="14100"/>
          <ac:cxnSpMkLst>
            <pc:docMk/>
            <pc:sldMk cId="3551615573" sldId="1191"/>
            <ac:cxnSpMk id="16" creationId="{A0769993-0A1B-B3C4-593D-C9B35E4C5A7B}"/>
          </ac:cxnSpMkLst>
        </pc:cxnChg>
      </pc:sldChg>
      <pc:sldChg chg="addSp delSp modSp mod">
        <pc:chgData name="Mark Jones" userId="62a2c8ff-e3e7-45d1-a725-c15156f15382" providerId="ADAL" clId="{17A8084B-9F42-46F1-9F8A-04EBC431CAE5}" dt="2023-07-22T15:59:28.549" v="2397" actId="947"/>
        <pc:sldMkLst>
          <pc:docMk/>
          <pc:sldMk cId="1740727777" sldId="1192"/>
        </pc:sldMkLst>
        <pc:spChg chg="mod">
          <ac:chgData name="Mark Jones" userId="62a2c8ff-e3e7-45d1-a725-c15156f15382" providerId="ADAL" clId="{17A8084B-9F42-46F1-9F8A-04EBC431CAE5}" dt="2023-07-22T15:58:26.735" v="2386" actId="20577"/>
          <ac:spMkLst>
            <pc:docMk/>
            <pc:sldMk cId="1740727777" sldId="1192"/>
            <ac:spMk id="5" creationId="{B62E6B0B-7209-472E-85C5-44D7ADC61C11}"/>
          </ac:spMkLst>
        </pc:spChg>
        <pc:spChg chg="mod">
          <ac:chgData name="Mark Jones" userId="62a2c8ff-e3e7-45d1-a725-c15156f15382" providerId="ADAL" clId="{17A8084B-9F42-46F1-9F8A-04EBC431CAE5}" dt="2023-07-22T12:40:32.911" v="359" actId="20577"/>
          <ac:spMkLst>
            <pc:docMk/>
            <pc:sldMk cId="1740727777" sldId="1192"/>
            <ac:spMk id="7" creationId="{819A3C3D-5DB2-47C1-9AC5-6B75419CAA37}"/>
          </ac:spMkLst>
        </pc:spChg>
        <pc:spChg chg="add mod">
          <ac:chgData name="Mark Jones" userId="62a2c8ff-e3e7-45d1-a725-c15156f15382" providerId="ADAL" clId="{17A8084B-9F42-46F1-9F8A-04EBC431CAE5}" dt="2023-07-22T15:42:43.607" v="2214" actId="20577"/>
          <ac:spMkLst>
            <pc:docMk/>
            <pc:sldMk cId="1740727777" sldId="1192"/>
            <ac:spMk id="8" creationId="{27118664-B467-F712-8A2D-AB0836F28E0B}"/>
          </ac:spMkLst>
        </pc:spChg>
        <pc:spChg chg="mod">
          <ac:chgData name="Mark Jones" userId="62a2c8ff-e3e7-45d1-a725-c15156f15382" providerId="ADAL" clId="{17A8084B-9F42-46F1-9F8A-04EBC431CAE5}" dt="2023-07-22T12:40:46.827" v="363" actId="1076"/>
          <ac:spMkLst>
            <pc:docMk/>
            <pc:sldMk cId="1740727777" sldId="1192"/>
            <ac:spMk id="10" creationId="{338698F8-92F4-4679-81A1-E438645F8DFD}"/>
          </ac:spMkLst>
        </pc:spChg>
        <pc:spChg chg="add mod">
          <ac:chgData name="Mark Jones" userId="62a2c8ff-e3e7-45d1-a725-c15156f15382" providerId="ADAL" clId="{17A8084B-9F42-46F1-9F8A-04EBC431CAE5}" dt="2023-07-22T15:42:58.590" v="2217" actId="20577"/>
          <ac:spMkLst>
            <pc:docMk/>
            <pc:sldMk cId="1740727777" sldId="1192"/>
            <ac:spMk id="13" creationId="{DAD3408E-D833-CAEB-B0C4-5DD74E3B1FC0}"/>
          </ac:spMkLst>
        </pc:spChg>
        <pc:spChg chg="add mod">
          <ac:chgData name="Mark Jones" userId="62a2c8ff-e3e7-45d1-a725-c15156f15382" providerId="ADAL" clId="{17A8084B-9F42-46F1-9F8A-04EBC431CAE5}" dt="2023-07-22T15:59:28.549" v="2397" actId="947"/>
          <ac:spMkLst>
            <pc:docMk/>
            <pc:sldMk cId="1740727777" sldId="1192"/>
            <ac:spMk id="15" creationId="{3CCA5CB9-8FBF-AFEF-89AD-236E3EA3D492}"/>
          </ac:spMkLst>
        </pc:spChg>
        <pc:spChg chg="add mod">
          <ac:chgData name="Mark Jones" userId="62a2c8ff-e3e7-45d1-a725-c15156f15382" providerId="ADAL" clId="{17A8084B-9F42-46F1-9F8A-04EBC431CAE5}" dt="2023-07-22T13:40:55.583" v="954" actId="115"/>
          <ac:spMkLst>
            <pc:docMk/>
            <pc:sldMk cId="1740727777" sldId="1192"/>
            <ac:spMk id="16" creationId="{4F753AEF-6860-AED2-5B7A-A709C0A9A88F}"/>
          </ac:spMkLst>
        </pc:spChg>
        <pc:spChg chg="add mod">
          <ac:chgData name="Mark Jones" userId="62a2c8ff-e3e7-45d1-a725-c15156f15382" providerId="ADAL" clId="{17A8084B-9F42-46F1-9F8A-04EBC431CAE5}" dt="2023-07-22T13:43:54.713" v="1098" actId="20577"/>
          <ac:spMkLst>
            <pc:docMk/>
            <pc:sldMk cId="1740727777" sldId="1192"/>
            <ac:spMk id="17" creationId="{30B149FA-EA9C-B145-CD4F-DEB81133B36C}"/>
          </ac:spMkLst>
        </pc:spChg>
        <pc:spChg chg="add mod">
          <ac:chgData name="Mark Jones" userId="62a2c8ff-e3e7-45d1-a725-c15156f15382" providerId="ADAL" clId="{17A8084B-9F42-46F1-9F8A-04EBC431CAE5}" dt="2023-07-22T13:48:34.259" v="1196" actId="20577"/>
          <ac:spMkLst>
            <pc:docMk/>
            <pc:sldMk cId="1740727777" sldId="1192"/>
            <ac:spMk id="18" creationId="{A0D5C037-8764-BF52-DC15-2769087373CC}"/>
          </ac:spMkLst>
        </pc:spChg>
        <pc:spChg chg="add mod">
          <ac:chgData name="Mark Jones" userId="62a2c8ff-e3e7-45d1-a725-c15156f15382" providerId="ADAL" clId="{17A8084B-9F42-46F1-9F8A-04EBC431CAE5}" dt="2023-07-22T15:43:42.618" v="2250" actId="1076"/>
          <ac:spMkLst>
            <pc:docMk/>
            <pc:sldMk cId="1740727777" sldId="1192"/>
            <ac:spMk id="19" creationId="{31D01576-BF78-4318-4AFD-4157C9C5D080}"/>
          </ac:spMkLst>
        </pc:spChg>
        <pc:picChg chg="mod">
          <ac:chgData name="Mark Jones" userId="62a2c8ff-e3e7-45d1-a725-c15156f15382" providerId="ADAL" clId="{17A8084B-9F42-46F1-9F8A-04EBC431CAE5}" dt="2023-07-22T12:40:40.804" v="361" actId="14100"/>
          <ac:picMkLst>
            <pc:docMk/>
            <pc:sldMk cId="1740727777" sldId="1192"/>
            <ac:picMk id="2" creationId="{A4E1AF1A-94E8-4E75-A647-A8A08B253B25}"/>
          </ac:picMkLst>
        </pc:picChg>
        <pc:picChg chg="mod">
          <ac:chgData name="Mark Jones" userId="62a2c8ff-e3e7-45d1-a725-c15156f15382" providerId="ADAL" clId="{17A8084B-9F42-46F1-9F8A-04EBC431CAE5}" dt="2023-07-22T13:43:36.086" v="1062" actId="14100"/>
          <ac:picMkLst>
            <pc:docMk/>
            <pc:sldMk cId="1740727777" sldId="1192"/>
            <ac:picMk id="3" creationId="{78F5DFC9-9673-4049-A23C-FDD807CEA8E2}"/>
          </ac:picMkLst>
        </pc:picChg>
        <pc:picChg chg="mod">
          <ac:chgData name="Mark Jones" userId="62a2c8ff-e3e7-45d1-a725-c15156f15382" providerId="ADAL" clId="{17A8084B-9F42-46F1-9F8A-04EBC431CAE5}" dt="2023-07-22T12:40:43.787" v="362" actId="14100"/>
          <ac:picMkLst>
            <pc:docMk/>
            <pc:sldMk cId="1740727777" sldId="1192"/>
            <ac:picMk id="9" creationId="{210A73F0-53B9-410E-A30B-264AC7CF5E98}"/>
          </ac:picMkLst>
        </pc:picChg>
        <pc:picChg chg="del">
          <ac:chgData name="Mark Jones" userId="62a2c8ff-e3e7-45d1-a725-c15156f15382" providerId="ADAL" clId="{17A8084B-9F42-46F1-9F8A-04EBC431CAE5}" dt="2023-07-22T12:48:13.216" v="395" actId="21"/>
          <ac:picMkLst>
            <pc:docMk/>
            <pc:sldMk cId="1740727777" sldId="1192"/>
            <ac:picMk id="11" creationId="{0EA4B39F-4306-4868-815C-75DB84E89A44}"/>
          </ac:picMkLst>
        </pc:picChg>
        <pc:picChg chg="mod">
          <ac:chgData name="Mark Jones" userId="62a2c8ff-e3e7-45d1-a725-c15156f15382" providerId="ADAL" clId="{17A8084B-9F42-46F1-9F8A-04EBC431CAE5}" dt="2023-07-22T13:38:52.293" v="903" actId="1076"/>
          <ac:picMkLst>
            <pc:docMk/>
            <pc:sldMk cId="1740727777" sldId="1192"/>
            <ac:picMk id="12" creationId="{1EE1E6EF-78F3-4D03-9B90-5CE911917FCF}"/>
          </ac:picMkLst>
        </pc:picChg>
        <pc:picChg chg="add mod">
          <ac:chgData name="Mark Jones" userId="62a2c8ff-e3e7-45d1-a725-c15156f15382" providerId="ADAL" clId="{17A8084B-9F42-46F1-9F8A-04EBC431CAE5}" dt="2023-07-22T13:38:55.668" v="905" actId="1076"/>
          <ac:picMkLst>
            <pc:docMk/>
            <pc:sldMk cId="1740727777" sldId="1192"/>
            <ac:picMk id="14" creationId="{FF69A77B-8790-FF84-EFB2-4DBCC1EE55FF}"/>
          </ac:picMkLst>
        </pc:picChg>
      </pc:sldChg>
      <pc:sldChg chg="addSp delSp modSp mod">
        <pc:chgData name="Mark Jones" userId="62a2c8ff-e3e7-45d1-a725-c15156f15382" providerId="ADAL" clId="{17A8084B-9F42-46F1-9F8A-04EBC431CAE5}" dt="2023-07-22T16:09:33.251" v="2456" actId="5793"/>
        <pc:sldMkLst>
          <pc:docMk/>
          <pc:sldMk cId="3974606419" sldId="1194"/>
        </pc:sldMkLst>
        <pc:spChg chg="mod">
          <ac:chgData name="Mark Jones" userId="62a2c8ff-e3e7-45d1-a725-c15156f15382" providerId="ADAL" clId="{17A8084B-9F42-46F1-9F8A-04EBC431CAE5}" dt="2023-07-22T14:22:15.946" v="1223" actId="20577"/>
          <ac:spMkLst>
            <pc:docMk/>
            <pc:sldMk cId="3974606419" sldId="1194"/>
            <ac:spMk id="5" creationId="{B62E6B0B-7209-472E-85C5-44D7ADC61C11}"/>
          </ac:spMkLst>
        </pc:spChg>
        <pc:spChg chg="add mod">
          <ac:chgData name="Mark Jones" userId="62a2c8ff-e3e7-45d1-a725-c15156f15382" providerId="ADAL" clId="{17A8084B-9F42-46F1-9F8A-04EBC431CAE5}" dt="2023-07-22T15:05:35.866" v="1934" actId="14100"/>
          <ac:spMkLst>
            <pc:docMk/>
            <pc:sldMk cId="3974606419" sldId="1194"/>
            <ac:spMk id="8" creationId="{0FFA98D5-0FB6-7A1E-57E8-3485442A1BD4}"/>
          </ac:spMkLst>
        </pc:spChg>
        <pc:spChg chg="add mod">
          <ac:chgData name="Mark Jones" userId="62a2c8ff-e3e7-45d1-a725-c15156f15382" providerId="ADAL" clId="{17A8084B-9F42-46F1-9F8A-04EBC431CAE5}" dt="2023-07-22T15:05:56.557" v="1936" actId="1076"/>
          <ac:spMkLst>
            <pc:docMk/>
            <pc:sldMk cId="3974606419" sldId="1194"/>
            <ac:spMk id="10" creationId="{A045013A-D712-9FBF-87C1-F3D452705BAE}"/>
          </ac:spMkLst>
        </pc:spChg>
        <pc:spChg chg="add mod">
          <ac:chgData name="Mark Jones" userId="62a2c8ff-e3e7-45d1-a725-c15156f15382" providerId="ADAL" clId="{17A8084B-9F42-46F1-9F8A-04EBC431CAE5}" dt="2023-07-22T15:07:12.611" v="1940" actId="1076"/>
          <ac:spMkLst>
            <pc:docMk/>
            <pc:sldMk cId="3974606419" sldId="1194"/>
            <ac:spMk id="12" creationId="{EB5B81E0-BF0F-A8B9-5077-99F2DA5E1E6D}"/>
          </ac:spMkLst>
        </pc:spChg>
        <pc:spChg chg="add mod">
          <ac:chgData name="Mark Jones" userId="62a2c8ff-e3e7-45d1-a725-c15156f15382" providerId="ADAL" clId="{17A8084B-9F42-46F1-9F8A-04EBC431CAE5}" dt="2023-07-22T15:08:06.609" v="1945" actId="20577"/>
          <ac:spMkLst>
            <pc:docMk/>
            <pc:sldMk cId="3974606419" sldId="1194"/>
            <ac:spMk id="13" creationId="{C0507259-FB04-6700-60D3-AAA40DB4A806}"/>
          </ac:spMkLst>
        </pc:spChg>
        <pc:spChg chg="add mod">
          <ac:chgData name="Mark Jones" userId="62a2c8ff-e3e7-45d1-a725-c15156f15382" providerId="ADAL" clId="{17A8084B-9F42-46F1-9F8A-04EBC431CAE5}" dt="2023-07-22T15:10:52.738" v="1965" actId="255"/>
          <ac:spMkLst>
            <pc:docMk/>
            <pc:sldMk cId="3974606419" sldId="1194"/>
            <ac:spMk id="17" creationId="{31613A3F-584D-B33A-BA5B-7865CB94B2D7}"/>
          </ac:spMkLst>
        </pc:spChg>
        <pc:spChg chg="add mod">
          <ac:chgData name="Mark Jones" userId="62a2c8ff-e3e7-45d1-a725-c15156f15382" providerId="ADAL" clId="{17A8084B-9F42-46F1-9F8A-04EBC431CAE5}" dt="2023-07-22T15:11:36.448" v="1995" actId="207"/>
          <ac:spMkLst>
            <pc:docMk/>
            <pc:sldMk cId="3974606419" sldId="1194"/>
            <ac:spMk id="18" creationId="{BFA27E34-AC3C-A211-99F0-384E16BAEE99}"/>
          </ac:spMkLst>
        </pc:spChg>
        <pc:spChg chg="add mod">
          <ac:chgData name="Mark Jones" userId="62a2c8ff-e3e7-45d1-a725-c15156f15382" providerId="ADAL" clId="{17A8084B-9F42-46F1-9F8A-04EBC431CAE5}" dt="2023-07-22T15:12:49.139" v="2051" actId="1076"/>
          <ac:spMkLst>
            <pc:docMk/>
            <pc:sldMk cId="3974606419" sldId="1194"/>
            <ac:spMk id="19" creationId="{D8B465A2-2999-3070-B6DA-99419420F34C}"/>
          </ac:spMkLst>
        </pc:spChg>
        <pc:spChg chg="add mod">
          <ac:chgData name="Mark Jones" userId="62a2c8ff-e3e7-45d1-a725-c15156f15382" providerId="ADAL" clId="{17A8084B-9F42-46F1-9F8A-04EBC431CAE5}" dt="2023-07-22T15:32:46.973" v="2208" actId="14100"/>
          <ac:spMkLst>
            <pc:docMk/>
            <pc:sldMk cId="3974606419" sldId="1194"/>
            <ac:spMk id="20" creationId="{FCDA522B-5200-C686-AACB-167BB5101932}"/>
          </ac:spMkLst>
        </pc:spChg>
        <pc:spChg chg="add del">
          <ac:chgData name="Mark Jones" userId="62a2c8ff-e3e7-45d1-a725-c15156f15382" providerId="ADAL" clId="{17A8084B-9F42-46F1-9F8A-04EBC431CAE5}" dt="2023-07-22T15:30:46.902" v="2195" actId="21"/>
          <ac:spMkLst>
            <pc:docMk/>
            <pc:sldMk cId="3974606419" sldId="1194"/>
            <ac:spMk id="25" creationId="{BC23CC43-8768-400E-5B3A-2C602E1691C9}"/>
          </ac:spMkLst>
        </pc:spChg>
        <pc:spChg chg="add mod">
          <ac:chgData name="Mark Jones" userId="62a2c8ff-e3e7-45d1-a725-c15156f15382" providerId="ADAL" clId="{17A8084B-9F42-46F1-9F8A-04EBC431CAE5}" dt="2023-07-22T16:09:33.251" v="2456" actId="5793"/>
          <ac:spMkLst>
            <pc:docMk/>
            <pc:sldMk cId="3974606419" sldId="1194"/>
            <ac:spMk id="27" creationId="{0792D792-9125-A8B2-5EA3-B4FF7E616B89}"/>
          </ac:spMkLst>
        </pc:spChg>
        <pc:picChg chg="add mod">
          <ac:chgData name="Mark Jones" userId="62a2c8ff-e3e7-45d1-a725-c15156f15382" providerId="ADAL" clId="{17A8084B-9F42-46F1-9F8A-04EBC431CAE5}" dt="2023-07-22T15:05:06.283" v="1930" actId="1076"/>
          <ac:picMkLst>
            <pc:docMk/>
            <pc:sldMk cId="3974606419" sldId="1194"/>
            <ac:picMk id="9" creationId="{9A418E3F-5C7F-0D7F-4190-F4F703BD8F04}"/>
          </ac:picMkLst>
        </pc:picChg>
        <pc:picChg chg="add mod">
          <ac:chgData name="Mark Jones" userId="62a2c8ff-e3e7-45d1-a725-c15156f15382" providerId="ADAL" clId="{17A8084B-9F42-46F1-9F8A-04EBC431CAE5}" dt="2023-07-22T15:06:41.046" v="1938" actId="1076"/>
          <ac:picMkLst>
            <pc:docMk/>
            <pc:sldMk cId="3974606419" sldId="1194"/>
            <ac:picMk id="11" creationId="{93B52BF0-3962-7B29-EE8F-62DD75990B1E}"/>
          </ac:picMkLst>
        </pc:picChg>
        <pc:picChg chg="add mod">
          <ac:chgData name="Mark Jones" userId="62a2c8ff-e3e7-45d1-a725-c15156f15382" providerId="ADAL" clId="{17A8084B-9F42-46F1-9F8A-04EBC431CAE5}" dt="2023-07-22T15:11:46.740" v="1996" actId="1076"/>
          <ac:picMkLst>
            <pc:docMk/>
            <pc:sldMk cId="3974606419" sldId="1194"/>
            <ac:picMk id="14" creationId="{3110DC8E-C131-F7DB-7760-E77530E3B325}"/>
          </ac:picMkLst>
        </pc:picChg>
        <pc:picChg chg="add mod">
          <ac:chgData name="Mark Jones" userId="62a2c8ff-e3e7-45d1-a725-c15156f15382" providerId="ADAL" clId="{17A8084B-9F42-46F1-9F8A-04EBC431CAE5}" dt="2023-07-22T15:09:02.010" v="1955" actId="14100"/>
          <ac:picMkLst>
            <pc:docMk/>
            <pc:sldMk cId="3974606419" sldId="1194"/>
            <ac:picMk id="15" creationId="{24E31D5C-2A8D-9B38-5A22-4F4BEB75D4BC}"/>
          </ac:picMkLst>
        </pc:picChg>
        <pc:picChg chg="add mod">
          <ac:chgData name="Mark Jones" userId="62a2c8ff-e3e7-45d1-a725-c15156f15382" providerId="ADAL" clId="{17A8084B-9F42-46F1-9F8A-04EBC431CAE5}" dt="2023-07-22T15:10:25.119" v="1961" actId="1076"/>
          <ac:picMkLst>
            <pc:docMk/>
            <pc:sldMk cId="3974606419" sldId="1194"/>
            <ac:picMk id="16" creationId="{45884F5D-7D5D-E659-B1D0-8CDD5FC5B0AB}"/>
          </ac:picMkLst>
        </pc:picChg>
        <pc:picChg chg="add mod">
          <ac:chgData name="Mark Jones" userId="62a2c8ff-e3e7-45d1-a725-c15156f15382" providerId="ADAL" clId="{17A8084B-9F42-46F1-9F8A-04EBC431CAE5}" dt="2023-07-22T16:08:05.571" v="2399" actId="1076"/>
          <ac:picMkLst>
            <pc:docMk/>
            <pc:sldMk cId="3974606419" sldId="1194"/>
            <ac:picMk id="21" creationId="{C96AA642-5EBE-0F29-0594-18C09E0CD09D}"/>
          </ac:picMkLst>
        </pc:picChg>
        <pc:picChg chg="add mod">
          <ac:chgData name="Mark Jones" userId="62a2c8ff-e3e7-45d1-a725-c15156f15382" providerId="ADAL" clId="{17A8084B-9F42-46F1-9F8A-04EBC431CAE5}" dt="2023-07-22T15:25:17.807" v="2173" actId="14100"/>
          <ac:picMkLst>
            <pc:docMk/>
            <pc:sldMk cId="3974606419" sldId="1194"/>
            <ac:picMk id="23" creationId="{214472DA-388F-7023-F654-5B42B7C49E77}"/>
          </ac:picMkLst>
        </pc:picChg>
        <pc:picChg chg="add mod">
          <ac:chgData name="Mark Jones" userId="62a2c8ff-e3e7-45d1-a725-c15156f15382" providerId="ADAL" clId="{17A8084B-9F42-46F1-9F8A-04EBC431CAE5}" dt="2023-07-22T15:29:59.264" v="2192" actId="1076"/>
          <ac:picMkLst>
            <pc:docMk/>
            <pc:sldMk cId="3974606419" sldId="1194"/>
            <ac:picMk id="26" creationId="{20423A84-6722-BC93-3636-2836B07081B1}"/>
          </ac:picMkLst>
        </pc:picChg>
        <pc:cxnChg chg="add mod">
          <ac:chgData name="Mark Jones" userId="62a2c8ff-e3e7-45d1-a725-c15156f15382" providerId="ADAL" clId="{17A8084B-9F42-46F1-9F8A-04EBC431CAE5}" dt="2023-07-22T15:24:28.294" v="2161" actId="14100"/>
          <ac:cxnSpMkLst>
            <pc:docMk/>
            <pc:sldMk cId="3974606419" sldId="1194"/>
            <ac:cxnSpMk id="2" creationId="{F2C6ACED-A15A-148F-02CD-088BBB7A3308}"/>
          </ac:cxnSpMkLst>
        </pc:cxnChg>
        <pc:cxnChg chg="add mod">
          <ac:chgData name="Mark Jones" userId="62a2c8ff-e3e7-45d1-a725-c15156f15382" providerId="ADAL" clId="{17A8084B-9F42-46F1-9F8A-04EBC431CAE5}" dt="2023-07-22T14:17:12.246" v="1201" actId="14100"/>
          <ac:cxnSpMkLst>
            <pc:docMk/>
            <pc:sldMk cId="3974606419" sldId="1194"/>
            <ac:cxnSpMk id="3" creationId="{3ED4D94D-D1F1-6C73-28AD-8033B64802AC}"/>
          </ac:cxnSpMkLst>
        </pc:cxnChg>
      </pc:sldChg>
      <pc:sldChg chg="addSp delSp modSp mod">
        <pc:chgData name="Mark Jones" userId="62a2c8ff-e3e7-45d1-a725-c15156f15382" providerId="ADAL" clId="{17A8084B-9F42-46F1-9F8A-04EBC431CAE5}" dt="2023-07-22T15:51:14.300" v="2315" actId="20577"/>
        <pc:sldMkLst>
          <pc:docMk/>
          <pc:sldMk cId="915712066" sldId="1195"/>
        </pc:sldMkLst>
        <pc:spChg chg="mod">
          <ac:chgData name="Mark Jones" userId="62a2c8ff-e3e7-45d1-a725-c15156f15382" providerId="ADAL" clId="{17A8084B-9F42-46F1-9F8A-04EBC431CAE5}" dt="2023-07-22T14:40:25.336" v="1366" actId="20577"/>
          <ac:spMkLst>
            <pc:docMk/>
            <pc:sldMk cId="915712066" sldId="1195"/>
            <ac:spMk id="5" creationId="{B62E6B0B-7209-472E-85C5-44D7ADC61C11}"/>
          </ac:spMkLst>
        </pc:spChg>
        <pc:spChg chg="add mod">
          <ac:chgData name="Mark Jones" userId="62a2c8ff-e3e7-45d1-a725-c15156f15382" providerId="ADAL" clId="{17A8084B-9F42-46F1-9F8A-04EBC431CAE5}" dt="2023-07-22T14:56:52.190" v="1833" actId="179"/>
          <ac:spMkLst>
            <pc:docMk/>
            <pc:sldMk cId="915712066" sldId="1195"/>
            <ac:spMk id="7" creationId="{2DCF2BED-27C8-951B-A469-B6857B1D5FFD}"/>
          </ac:spMkLst>
        </pc:spChg>
        <pc:spChg chg="add mod">
          <ac:chgData name="Mark Jones" userId="62a2c8ff-e3e7-45d1-a725-c15156f15382" providerId="ADAL" clId="{17A8084B-9F42-46F1-9F8A-04EBC431CAE5}" dt="2023-07-22T15:51:14.300" v="2315" actId="20577"/>
          <ac:spMkLst>
            <pc:docMk/>
            <pc:sldMk cId="915712066" sldId="1195"/>
            <ac:spMk id="8" creationId="{25FCB06F-2E04-9EEE-E692-7F16096747CC}"/>
          </ac:spMkLst>
        </pc:spChg>
        <pc:spChg chg="add mod">
          <ac:chgData name="Mark Jones" userId="62a2c8ff-e3e7-45d1-a725-c15156f15382" providerId="ADAL" clId="{17A8084B-9F42-46F1-9F8A-04EBC431CAE5}" dt="2023-07-22T14:54:23.483" v="1631" actId="14100"/>
          <ac:spMkLst>
            <pc:docMk/>
            <pc:sldMk cId="915712066" sldId="1195"/>
            <ac:spMk id="12" creationId="{ACDD9826-87DD-8D17-D91C-368787F41693}"/>
          </ac:spMkLst>
        </pc:spChg>
        <pc:spChg chg="add mod">
          <ac:chgData name="Mark Jones" userId="62a2c8ff-e3e7-45d1-a725-c15156f15382" providerId="ADAL" clId="{17A8084B-9F42-46F1-9F8A-04EBC431CAE5}" dt="2023-07-22T14:55:19.062" v="1735" actId="20577"/>
          <ac:spMkLst>
            <pc:docMk/>
            <pc:sldMk cId="915712066" sldId="1195"/>
            <ac:spMk id="13" creationId="{52398B65-F38C-5A7D-862C-1A064D76F6C4}"/>
          </ac:spMkLst>
        </pc:spChg>
        <pc:spChg chg="add mod">
          <ac:chgData name="Mark Jones" userId="62a2c8ff-e3e7-45d1-a725-c15156f15382" providerId="ADAL" clId="{17A8084B-9F42-46F1-9F8A-04EBC431CAE5}" dt="2023-07-22T15:02:27.766" v="1920" actId="20577"/>
          <ac:spMkLst>
            <pc:docMk/>
            <pc:sldMk cId="915712066" sldId="1195"/>
            <ac:spMk id="14" creationId="{D34CC9BF-A8D8-17EC-B4AC-8BF72A91F153}"/>
          </ac:spMkLst>
        </pc:spChg>
        <pc:picChg chg="del">
          <ac:chgData name="Mark Jones" userId="62a2c8ff-e3e7-45d1-a725-c15156f15382" providerId="ADAL" clId="{17A8084B-9F42-46F1-9F8A-04EBC431CAE5}" dt="2023-07-22T12:56:43.365" v="411" actId="21"/>
          <ac:picMkLst>
            <pc:docMk/>
            <pc:sldMk cId="915712066" sldId="1195"/>
            <ac:picMk id="2" creationId="{3DCBB5C5-1D1F-4381-997D-1B19784D5821}"/>
          </ac:picMkLst>
        </pc:picChg>
        <pc:picChg chg="add del mod">
          <ac:chgData name="Mark Jones" userId="62a2c8ff-e3e7-45d1-a725-c15156f15382" providerId="ADAL" clId="{17A8084B-9F42-46F1-9F8A-04EBC431CAE5}" dt="2023-07-22T14:20:48.550" v="1207" actId="21"/>
          <ac:picMkLst>
            <pc:docMk/>
            <pc:sldMk cId="915712066" sldId="1195"/>
            <ac:picMk id="3" creationId="{9638F154-0619-8A9A-4DA7-F8577AF56C0A}"/>
          </ac:picMkLst>
        </pc:picChg>
        <pc:picChg chg="add mod">
          <ac:chgData name="Mark Jones" userId="62a2c8ff-e3e7-45d1-a725-c15156f15382" providerId="ADAL" clId="{17A8084B-9F42-46F1-9F8A-04EBC431CAE5}" dt="2023-07-22T14:52:49.118" v="1561" actId="1076"/>
          <ac:picMkLst>
            <pc:docMk/>
            <pc:sldMk cId="915712066" sldId="1195"/>
            <ac:picMk id="9" creationId="{4D28132E-74B7-7F2E-78DD-FE2D26236842}"/>
          </ac:picMkLst>
        </pc:picChg>
        <pc:picChg chg="add mod">
          <ac:chgData name="Mark Jones" userId="62a2c8ff-e3e7-45d1-a725-c15156f15382" providerId="ADAL" clId="{17A8084B-9F42-46F1-9F8A-04EBC431CAE5}" dt="2023-07-22T14:52:29.304" v="1556" actId="1076"/>
          <ac:picMkLst>
            <pc:docMk/>
            <pc:sldMk cId="915712066" sldId="1195"/>
            <ac:picMk id="10" creationId="{750E20DF-99F9-7956-1C2D-5850D6D3E731}"/>
          </ac:picMkLst>
        </pc:picChg>
        <pc:picChg chg="add mod">
          <ac:chgData name="Mark Jones" userId="62a2c8ff-e3e7-45d1-a725-c15156f15382" providerId="ADAL" clId="{17A8084B-9F42-46F1-9F8A-04EBC431CAE5}" dt="2023-07-22T14:52:46.670" v="1560" actId="1076"/>
          <ac:picMkLst>
            <pc:docMk/>
            <pc:sldMk cId="915712066" sldId="1195"/>
            <ac:picMk id="11" creationId="{FFABFBE6-FEF0-79F6-5DB1-3F6F39370210}"/>
          </ac:picMkLst>
        </pc:picChg>
        <pc:cxnChg chg="add del mod">
          <ac:chgData name="Mark Jones" userId="62a2c8ff-e3e7-45d1-a725-c15156f15382" providerId="ADAL" clId="{17A8084B-9F42-46F1-9F8A-04EBC431CAE5}" dt="2023-07-22T14:40:00.994" v="1340" actId="21"/>
          <ac:cxnSpMkLst>
            <pc:docMk/>
            <pc:sldMk cId="915712066" sldId="1195"/>
            <ac:cxnSpMk id="6" creationId="{A984CE28-7F6F-EB98-CDB9-06A71CA2C357}"/>
          </ac:cxnSpMkLst>
        </pc:cxnChg>
      </pc:sldChg>
      <pc:sldChg chg="addSp modSp mod">
        <pc:chgData name="Mark Jones" userId="62a2c8ff-e3e7-45d1-a725-c15156f15382" providerId="ADAL" clId="{17A8084B-9F42-46F1-9F8A-04EBC431CAE5}" dt="2023-07-22T15:54:54.262" v="2364" actId="20577"/>
        <pc:sldMkLst>
          <pc:docMk/>
          <pc:sldMk cId="1709850536" sldId="1196"/>
        </pc:sldMkLst>
        <pc:spChg chg="mod">
          <ac:chgData name="Mark Jones" userId="62a2c8ff-e3e7-45d1-a725-c15156f15382" providerId="ADAL" clId="{17A8084B-9F42-46F1-9F8A-04EBC431CAE5}" dt="2023-07-22T14:29:14.697" v="1245" actId="20577"/>
          <ac:spMkLst>
            <pc:docMk/>
            <pc:sldMk cId="1709850536" sldId="1196"/>
            <ac:spMk id="5" creationId="{B62E6B0B-7209-472E-85C5-44D7ADC61C11}"/>
          </ac:spMkLst>
        </pc:spChg>
        <pc:spChg chg="add mod">
          <ac:chgData name="Mark Jones" userId="62a2c8ff-e3e7-45d1-a725-c15156f15382" providerId="ADAL" clId="{17A8084B-9F42-46F1-9F8A-04EBC431CAE5}" dt="2023-07-22T14:29:52.278" v="1249" actId="122"/>
          <ac:spMkLst>
            <pc:docMk/>
            <pc:sldMk cId="1709850536" sldId="1196"/>
            <ac:spMk id="6" creationId="{B9A91B63-083E-81FE-EE97-D77101862139}"/>
          </ac:spMkLst>
        </pc:spChg>
        <pc:spChg chg="add mod">
          <ac:chgData name="Mark Jones" userId="62a2c8ff-e3e7-45d1-a725-c15156f15382" providerId="ADAL" clId="{17A8084B-9F42-46F1-9F8A-04EBC431CAE5}" dt="2023-07-22T15:54:54.262" v="2364" actId="20577"/>
          <ac:spMkLst>
            <pc:docMk/>
            <pc:sldMk cId="1709850536" sldId="1196"/>
            <ac:spMk id="7" creationId="{8C1804C9-BB4D-09BE-5D27-A8B73CF7A71E}"/>
          </ac:spMkLst>
        </pc:spChg>
        <pc:spChg chg="add mod">
          <ac:chgData name="Mark Jones" userId="62a2c8ff-e3e7-45d1-a725-c15156f15382" providerId="ADAL" clId="{17A8084B-9F42-46F1-9F8A-04EBC431CAE5}" dt="2023-07-22T14:35:20.208" v="1281" actId="20577"/>
          <ac:spMkLst>
            <pc:docMk/>
            <pc:sldMk cId="1709850536" sldId="1196"/>
            <ac:spMk id="8" creationId="{F5D1309F-2A4B-F8DF-9ACD-4898887389C6}"/>
          </ac:spMkLst>
        </pc:spChg>
        <pc:picChg chg="add mod">
          <ac:chgData name="Mark Jones" userId="62a2c8ff-e3e7-45d1-a725-c15156f15382" providerId="ADAL" clId="{17A8084B-9F42-46F1-9F8A-04EBC431CAE5}" dt="2023-07-22T14:30:05.917" v="1251" actId="1076"/>
          <ac:picMkLst>
            <pc:docMk/>
            <pc:sldMk cId="1709850536" sldId="1196"/>
            <ac:picMk id="3" creationId="{1800467E-CA83-039E-3D4C-A700BF608CF3}"/>
          </ac:picMkLst>
        </pc:picChg>
        <pc:cxnChg chg="add mod">
          <ac:chgData name="Mark Jones" userId="62a2c8ff-e3e7-45d1-a725-c15156f15382" providerId="ADAL" clId="{17A8084B-9F42-46F1-9F8A-04EBC431CAE5}" dt="2023-07-22T14:19:14.249" v="1205"/>
          <ac:cxnSpMkLst>
            <pc:docMk/>
            <pc:sldMk cId="1709850536" sldId="1196"/>
            <ac:cxnSpMk id="2" creationId="{6B42D3DF-9FC5-EB81-CAA2-B6D7BC3726DE}"/>
          </ac:cxnSpMkLst>
        </pc:cxnChg>
      </pc:sldChg>
    </pc:docChg>
  </pc:docChgLst>
  <pc:docChgLst>
    <pc:chgData name="Mark Jones" userId="62a2c8ff-e3e7-45d1-a725-c15156f15382" providerId="ADAL" clId="{273970B5-F59E-4094-A6DB-A910852D967D}"/>
    <pc:docChg chg="custSel addSld delSld modSld sldOrd modMainMaster">
      <pc:chgData name="Mark Jones" userId="62a2c8ff-e3e7-45d1-a725-c15156f15382" providerId="ADAL" clId="{273970B5-F59E-4094-A6DB-A910852D967D}" dt="2023-07-21T22:09:02.143" v="1099" actId="1076"/>
      <pc:docMkLst>
        <pc:docMk/>
      </pc:docMkLst>
      <pc:sldChg chg="delSp modSp">
        <pc:chgData name="Mark Jones" userId="62a2c8ff-e3e7-45d1-a725-c15156f15382" providerId="ADAL" clId="{273970B5-F59E-4094-A6DB-A910852D967D}" dt="2023-07-21T17:51:53.846" v="32" actId="20577"/>
        <pc:sldMkLst>
          <pc:docMk/>
          <pc:sldMk cId="1910066955" sldId="1190"/>
        </pc:sldMkLst>
        <pc:spChg chg="mod">
          <ac:chgData name="Mark Jones" userId="62a2c8ff-e3e7-45d1-a725-c15156f15382" providerId="ADAL" clId="{273970B5-F59E-4094-A6DB-A910852D967D}" dt="2023-07-21T17:42:48.784" v="4" actId="20577"/>
          <ac:spMkLst>
            <pc:docMk/>
            <pc:sldMk cId="1910066955" sldId="1190"/>
            <ac:spMk id="2" creationId="{00000000-0000-0000-0000-000000000000}"/>
          </ac:spMkLst>
        </pc:spChg>
        <pc:spChg chg="del mod">
          <ac:chgData name="Mark Jones" userId="62a2c8ff-e3e7-45d1-a725-c15156f15382" providerId="ADAL" clId="{273970B5-F59E-4094-A6DB-A910852D967D}" dt="2023-07-21T17:43:07.161" v="14"/>
          <ac:spMkLst>
            <pc:docMk/>
            <pc:sldMk cId="1910066955" sldId="1190"/>
            <ac:spMk id="3" creationId="{5A47EAE7-F0D7-A426-368C-4743012F59E3}"/>
          </ac:spMkLst>
        </pc:spChg>
        <pc:spChg chg="mod">
          <ac:chgData name="Mark Jones" userId="62a2c8ff-e3e7-45d1-a725-c15156f15382" providerId="ADAL" clId="{273970B5-F59E-4094-A6DB-A910852D967D}" dt="2023-07-21T17:51:53.846" v="32" actId="20577"/>
          <ac:spMkLst>
            <pc:docMk/>
            <pc:sldMk cId="1910066955" sldId="1190"/>
            <ac:spMk id="11" creationId="{F9EB6915-4899-2F42-9B84-10BCD7E556F2}"/>
          </ac:spMkLst>
        </pc:spChg>
      </pc:sldChg>
      <pc:sldChg chg="addSp delSp modSp add">
        <pc:chgData name="Mark Jones" userId="62a2c8ff-e3e7-45d1-a725-c15156f15382" providerId="ADAL" clId="{273970B5-F59E-4094-A6DB-A910852D967D}" dt="2023-07-21T20:55:57.591" v="406" actId="20577"/>
        <pc:sldMkLst>
          <pc:docMk/>
          <pc:sldMk cId="3551615573" sldId="1191"/>
        </pc:sldMkLst>
        <pc:spChg chg="del">
          <ac:chgData name="Mark Jones" userId="62a2c8ff-e3e7-45d1-a725-c15156f15382" providerId="ADAL" clId="{273970B5-F59E-4094-A6DB-A910852D967D}" dt="2023-07-21T17:44:50.017" v="29"/>
          <ac:spMkLst>
            <pc:docMk/>
            <pc:sldMk cId="3551615573" sldId="1191"/>
            <ac:spMk id="2" creationId="{D8D4797F-DCE8-410C-9582-9D5427A72A0E}"/>
          </ac:spMkLst>
        </pc:spChg>
        <pc:spChg chg="del">
          <ac:chgData name="Mark Jones" userId="62a2c8ff-e3e7-45d1-a725-c15156f15382" providerId="ADAL" clId="{273970B5-F59E-4094-A6DB-A910852D967D}" dt="2023-07-21T17:44:46.079" v="28"/>
          <ac:spMkLst>
            <pc:docMk/>
            <pc:sldMk cId="3551615573" sldId="1191"/>
            <ac:spMk id="3" creationId="{10E39FE7-000E-4017-A9D9-A32A471E561F}"/>
          </ac:spMkLst>
        </pc:spChg>
        <pc:spChg chg="add mod">
          <ac:chgData name="Mark Jones" userId="62a2c8ff-e3e7-45d1-a725-c15156f15382" providerId="ADAL" clId="{273970B5-F59E-4094-A6DB-A910852D967D}" dt="2023-07-21T20:47:12.505" v="340" actId="20577"/>
          <ac:spMkLst>
            <pc:docMk/>
            <pc:sldMk cId="3551615573" sldId="1191"/>
            <ac:spMk id="5" creationId="{B62E6B0B-7209-472E-85C5-44D7ADC61C11}"/>
          </ac:spMkLst>
        </pc:spChg>
        <pc:spChg chg="add mod">
          <ac:chgData name="Mark Jones" userId="62a2c8ff-e3e7-45d1-a725-c15156f15382" providerId="ADAL" clId="{273970B5-F59E-4094-A6DB-A910852D967D}" dt="2023-07-21T20:55:57.591" v="406" actId="20577"/>
          <ac:spMkLst>
            <pc:docMk/>
            <pc:sldMk cId="3551615573" sldId="1191"/>
            <ac:spMk id="6" creationId="{00C84C0E-6B7D-46BE-B7C2-A633D9F73155}"/>
          </ac:spMkLst>
        </pc:spChg>
        <pc:spChg chg="add mod">
          <ac:chgData name="Mark Jones" userId="62a2c8ff-e3e7-45d1-a725-c15156f15382" providerId="ADAL" clId="{273970B5-F59E-4094-A6DB-A910852D967D}" dt="2023-07-21T20:46:51.461" v="338" actId="1076"/>
          <ac:spMkLst>
            <pc:docMk/>
            <pc:sldMk cId="3551615573" sldId="1191"/>
            <ac:spMk id="7" creationId="{BD5D6367-E8B8-417C-8DAE-0A7BE2061EC4}"/>
          </ac:spMkLst>
        </pc:spChg>
      </pc:sldChg>
      <pc:sldChg chg="addSp delSp modSp add">
        <pc:chgData name="Mark Jones" userId="62a2c8ff-e3e7-45d1-a725-c15156f15382" providerId="ADAL" clId="{273970B5-F59E-4094-A6DB-A910852D967D}" dt="2023-07-21T21:23:03.068" v="607" actId="1076"/>
        <pc:sldMkLst>
          <pc:docMk/>
          <pc:sldMk cId="1740727777" sldId="1192"/>
        </pc:sldMkLst>
        <pc:spChg chg="mod">
          <ac:chgData name="Mark Jones" userId="62a2c8ff-e3e7-45d1-a725-c15156f15382" providerId="ADAL" clId="{273970B5-F59E-4094-A6DB-A910852D967D}" dt="2023-07-21T20:51:07.815" v="391" actId="20577"/>
          <ac:spMkLst>
            <pc:docMk/>
            <pc:sldMk cId="1740727777" sldId="1192"/>
            <ac:spMk id="5" creationId="{B62E6B0B-7209-472E-85C5-44D7ADC61C11}"/>
          </ac:spMkLst>
        </pc:spChg>
        <pc:spChg chg="add mod">
          <ac:chgData name="Mark Jones" userId="62a2c8ff-e3e7-45d1-a725-c15156f15382" providerId="ADAL" clId="{273970B5-F59E-4094-A6DB-A910852D967D}" dt="2023-07-21T21:04:52.699" v="531" actId="1076"/>
          <ac:spMkLst>
            <pc:docMk/>
            <pc:sldMk cId="1740727777" sldId="1192"/>
            <ac:spMk id="7" creationId="{819A3C3D-5DB2-47C1-9AC5-6B75419CAA37}"/>
          </ac:spMkLst>
        </pc:spChg>
        <pc:spChg chg="mod topLvl">
          <ac:chgData name="Mark Jones" userId="62a2c8ff-e3e7-45d1-a725-c15156f15382" providerId="ADAL" clId="{273970B5-F59E-4094-A6DB-A910852D967D}" dt="2023-07-21T21:09:07.839" v="551" actId="1076"/>
          <ac:spMkLst>
            <pc:docMk/>
            <pc:sldMk cId="1740727777" sldId="1192"/>
            <ac:spMk id="10" creationId="{338698F8-92F4-4679-81A1-E438645F8DFD}"/>
          </ac:spMkLst>
        </pc:spChg>
        <pc:grpChg chg="add del mod">
          <ac:chgData name="Mark Jones" userId="62a2c8ff-e3e7-45d1-a725-c15156f15382" providerId="ADAL" clId="{273970B5-F59E-4094-A6DB-A910852D967D}" dt="2023-07-21T21:08:47.901" v="546" actId="165"/>
          <ac:grpSpMkLst>
            <pc:docMk/>
            <pc:sldMk cId="1740727777" sldId="1192"/>
            <ac:grpSpMk id="8" creationId="{95103C76-CD41-4099-93A3-7A51071531AE}"/>
          </ac:grpSpMkLst>
        </pc:grpChg>
        <pc:picChg chg="add mod">
          <ac:chgData name="Mark Jones" userId="62a2c8ff-e3e7-45d1-a725-c15156f15382" providerId="ADAL" clId="{273970B5-F59E-4094-A6DB-A910852D967D}" dt="2023-07-21T21:05:43.489" v="537" actId="14100"/>
          <ac:picMkLst>
            <pc:docMk/>
            <pc:sldMk cId="1740727777" sldId="1192"/>
            <ac:picMk id="2" creationId="{A4E1AF1A-94E8-4E75-A647-A8A08B253B25}"/>
          </ac:picMkLst>
        </pc:picChg>
        <pc:picChg chg="add mod">
          <ac:chgData name="Mark Jones" userId="62a2c8ff-e3e7-45d1-a725-c15156f15382" providerId="ADAL" clId="{273970B5-F59E-4094-A6DB-A910852D967D}" dt="2023-07-21T21:13:58.237" v="573" actId="1076"/>
          <ac:picMkLst>
            <pc:docMk/>
            <pc:sldMk cId="1740727777" sldId="1192"/>
            <ac:picMk id="3" creationId="{78F5DFC9-9673-4049-A23C-FDD807CEA8E2}"/>
          </ac:picMkLst>
        </pc:picChg>
        <pc:picChg chg="mod topLvl">
          <ac:chgData name="Mark Jones" userId="62a2c8ff-e3e7-45d1-a725-c15156f15382" providerId="ADAL" clId="{273970B5-F59E-4094-A6DB-A910852D967D}" dt="2023-07-21T21:09:04.878" v="550" actId="1076"/>
          <ac:picMkLst>
            <pc:docMk/>
            <pc:sldMk cId="1740727777" sldId="1192"/>
            <ac:picMk id="9" creationId="{210A73F0-53B9-410E-A30B-264AC7CF5E98}"/>
          </ac:picMkLst>
        </pc:picChg>
        <pc:picChg chg="add mod">
          <ac:chgData name="Mark Jones" userId="62a2c8ff-e3e7-45d1-a725-c15156f15382" providerId="ADAL" clId="{273970B5-F59E-4094-A6DB-A910852D967D}" dt="2023-07-21T21:14:02.645" v="574" actId="1076"/>
          <ac:picMkLst>
            <pc:docMk/>
            <pc:sldMk cId="1740727777" sldId="1192"/>
            <ac:picMk id="11" creationId="{0EA4B39F-4306-4868-815C-75DB84E89A44}"/>
          </ac:picMkLst>
        </pc:picChg>
        <pc:picChg chg="add mod">
          <ac:chgData name="Mark Jones" userId="62a2c8ff-e3e7-45d1-a725-c15156f15382" providerId="ADAL" clId="{273970B5-F59E-4094-A6DB-A910852D967D}" dt="2023-07-21T21:23:03.068" v="607" actId="1076"/>
          <ac:picMkLst>
            <pc:docMk/>
            <pc:sldMk cId="1740727777" sldId="1192"/>
            <ac:picMk id="12" creationId="{1EE1E6EF-78F3-4D03-9B90-5CE911917FCF}"/>
          </ac:picMkLst>
        </pc:picChg>
        <pc:cxnChg chg="add">
          <ac:chgData name="Mark Jones" userId="62a2c8ff-e3e7-45d1-a725-c15156f15382" providerId="ADAL" clId="{273970B5-F59E-4094-A6DB-A910852D967D}" dt="2023-07-21T20:55:10.382" v="395"/>
          <ac:cxnSpMkLst>
            <pc:docMk/>
            <pc:sldMk cId="1740727777" sldId="1192"/>
            <ac:cxnSpMk id="6" creationId="{AEE97615-7FDE-4AF8-BA96-8E70406718A6}"/>
          </ac:cxnSpMkLst>
        </pc:cxnChg>
      </pc:sldChg>
      <pc:sldChg chg="addSp delSp modSp add">
        <pc:chgData name="Mark Jones" userId="62a2c8ff-e3e7-45d1-a725-c15156f15382" providerId="ADAL" clId="{273970B5-F59E-4094-A6DB-A910852D967D}" dt="2023-07-21T22:09:02.143" v="1099" actId="1076"/>
        <pc:sldMkLst>
          <pc:docMk/>
          <pc:sldMk cId="4168496109" sldId="1193"/>
        </pc:sldMkLst>
        <pc:spChg chg="mod">
          <ac:chgData name="Mark Jones" userId="62a2c8ff-e3e7-45d1-a725-c15156f15382" providerId="ADAL" clId="{273970B5-F59E-4094-A6DB-A910852D967D}" dt="2023-07-21T20:58:21.550" v="425" actId="20577"/>
          <ac:spMkLst>
            <pc:docMk/>
            <pc:sldMk cId="4168496109" sldId="1193"/>
            <ac:spMk id="5" creationId="{B62E6B0B-7209-472E-85C5-44D7ADC61C11}"/>
          </ac:spMkLst>
        </pc:spChg>
        <pc:spChg chg="add mod">
          <ac:chgData name="Mark Jones" userId="62a2c8ff-e3e7-45d1-a725-c15156f15382" providerId="ADAL" clId="{273970B5-F59E-4094-A6DB-A910852D967D}" dt="2023-07-21T21:20:22.973" v="604" actId="20577"/>
          <ac:spMkLst>
            <pc:docMk/>
            <pc:sldMk cId="4168496109" sldId="1193"/>
            <ac:spMk id="6" creationId="{77397830-32D3-43C7-AF2F-95DC5AD17896}"/>
          </ac:spMkLst>
        </pc:spChg>
        <pc:spChg chg="add mod">
          <ac:chgData name="Mark Jones" userId="62a2c8ff-e3e7-45d1-a725-c15156f15382" providerId="ADAL" clId="{273970B5-F59E-4094-A6DB-A910852D967D}" dt="2023-07-21T20:43:16.544" v="217" actId="115"/>
          <ac:spMkLst>
            <pc:docMk/>
            <pc:sldMk cId="4168496109" sldId="1193"/>
            <ac:spMk id="8" creationId="{CB35460E-616E-4864-BFD6-3784FE435CF7}"/>
          </ac:spMkLst>
        </pc:spChg>
        <pc:spChg chg="add mod">
          <ac:chgData name="Mark Jones" userId="62a2c8ff-e3e7-45d1-a725-c15156f15382" providerId="ADAL" clId="{273970B5-F59E-4094-A6DB-A910852D967D}" dt="2023-07-21T21:03:32.791" v="527" actId="1076"/>
          <ac:spMkLst>
            <pc:docMk/>
            <pc:sldMk cId="4168496109" sldId="1193"/>
            <ac:spMk id="9" creationId="{D03E8FF3-BF40-4523-A2BA-E43D5CB2F392}"/>
          </ac:spMkLst>
        </pc:spChg>
        <pc:spChg chg="add mod">
          <ac:chgData name="Mark Jones" userId="62a2c8ff-e3e7-45d1-a725-c15156f15382" providerId="ADAL" clId="{273970B5-F59E-4094-A6DB-A910852D967D}" dt="2023-07-21T21:14:52.902" v="602" actId="1076"/>
          <ac:spMkLst>
            <pc:docMk/>
            <pc:sldMk cId="4168496109" sldId="1193"/>
            <ac:spMk id="13" creationId="{2C4902A4-90D2-496E-8D46-08FF746D8D72}"/>
          </ac:spMkLst>
        </pc:spChg>
        <pc:spChg chg="add mod">
          <ac:chgData name="Mark Jones" userId="62a2c8ff-e3e7-45d1-a725-c15156f15382" providerId="ADAL" clId="{273970B5-F59E-4094-A6DB-A910852D967D}" dt="2023-07-21T21:54:46.283" v="918" actId="1076"/>
          <ac:spMkLst>
            <pc:docMk/>
            <pc:sldMk cId="4168496109" sldId="1193"/>
            <ac:spMk id="18" creationId="{F4A9989B-CD72-4FFF-8D55-E07751B8D933}"/>
          </ac:spMkLst>
        </pc:spChg>
        <pc:spChg chg="add mod">
          <ac:chgData name="Mark Jones" userId="62a2c8ff-e3e7-45d1-a725-c15156f15382" providerId="ADAL" clId="{273970B5-F59E-4094-A6DB-A910852D967D}" dt="2023-07-21T22:09:02.143" v="1099" actId="1076"/>
          <ac:spMkLst>
            <pc:docMk/>
            <pc:sldMk cId="4168496109" sldId="1193"/>
            <ac:spMk id="21" creationId="{CCFB64A6-C0C7-4BFF-BCD2-7B0F1EC244A4}"/>
          </ac:spMkLst>
        </pc:spChg>
        <pc:spChg chg="add mod">
          <ac:chgData name="Mark Jones" userId="62a2c8ff-e3e7-45d1-a725-c15156f15382" providerId="ADAL" clId="{273970B5-F59E-4094-A6DB-A910852D967D}" dt="2023-07-21T22:07:17.864" v="1046" actId="1076"/>
          <ac:spMkLst>
            <pc:docMk/>
            <pc:sldMk cId="4168496109" sldId="1193"/>
            <ac:spMk id="22" creationId="{E5EA7EEA-9F81-4C93-BFB6-AE343551F2A2}"/>
          </ac:spMkLst>
        </pc:spChg>
        <pc:spChg chg="add mod">
          <ac:chgData name="Mark Jones" userId="62a2c8ff-e3e7-45d1-a725-c15156f15382" providerId="ADAL" clId="{273970B5-F59E-4094-A6DB-A910852D967D}" dt="2023-07-21T22:06:25.233" v="1027" actId="1076"/>
          <ac:spMkLst>
            <pc:docMk/>
            <pc:sldMk cId="4168496109" sldId="1193"/>
            <ac:spMk id="23" creationId="{9B6B501A-D31E-475C-95DF-3C4F5B56F15F}"/>
          </ac:spMkLst>
        </pc:spChg>
        <pc:spChg chg="add mod">
          <ac:chgData name="Mark Jones" userId="62a2c8ff-e3e7-45d1-a725-c15156f15382" providerId="ADAL" clId="{273970B5-F59E-4094-A6DB-A910852D967D}" dt="2023-07-21T22:08:28.699" v="1089" actId="115"/>
          <ac:spMkLst>
            <pc:docMk/>
            <pc:sldMk cId="4168496109" sldId="1193"/>
            <ac:spMk id="34" creationId="{41C1223A-76D7-4405-9670-9125C81B2967}"/>
          </ac:spMkLst>
        </pc:spChg>
        <pc:picChg chg="add mod">
          <ac:chgData name="Mark Jones" userId="62a2c8ff-e3e7-45d1-a725-c15156f15382" providerId="ADAL" clId="{273970B5-F59E-4094-A6DB-A910852D967D}" dt="2023-07-21T20:57:52.904" v="411" actId="1076"/>
          <ac:picMkLst>
            <pc:docMk/>
            <pc:sldMk cId="4168496109" sldId="1193"/>
            <ac:picMk id="10" creationId="{7DED72F2-9648-445F-AB87-3C406DF07B0C}"/>
          </ac:picMkLst>
        </pc:picChg>
        <pc:picChg chg="add mod">
          <ac:chgData name="Mark Jones" userId="62a2c8ff-e3e7-45d1-a725-c15156f15382" providerId="ADAL" clId="{273970B5-F59E-4094-A6DB-A910852D967D}" dt="2023-07-21T21:02:11.665" v="431" actId="1076"/>
          <ac:picMkLst>
            <pc:docMk/>
            <pc:sldMk cId="4168496109" sldId="1193"/>
            <ac:picMk id="11" creationId="{24ADDAFE-7C0B-4E99-AB9F-5059A14770B8}"/>
          </ac:picMkLst>
        </pc:picChg>
        <pc:picChg chg="add mod">
          <ac:chgData name="Mark Jones" userId="62a2c8ff-e3e7-45d1-a725-c15156f15382" providerId="ADAL" clId="{273970B5-F59E-4094-A6DB-A910852D967D}" dt="2023-07-21T21:02:13.040" v="432" actId="1076"/>
          <ac:picMkLst>
            <pc:docMk/>
            <pc:sldMk cId="4168496109" sldId="1193"/>
            <ac:picMk id="12" creationId="{67A2D080-5E53-4321-899C-1FB4347D6106}"/>
          </ac:picMkLst>
        </pc:picChg>
        <pc:picChg chg="add mod">
          <ac:chgData name="Mark Jones" userId="62a2c8ff-e3e7-45d1-a725-c15156f15382" providerId="ADAL" clId="{273970B5-F59E-4094-A6DB-A910852D967D}" dt="2023-07-21T21:58:34.018" v="926" actId="1076"/>
          <ac:picMkLst>
            <pc:docMk/>
            <pc:sldMk cId="4168496109" sldId="1193"/>
            <ac:picMk id="14" creationId="{03883853-24C7-4ABA-AB01-B8EC66366C8F}"/>
          </ac:picMkLst>
        </pc:picChg>
        <pc:picChg chg="add mod">
          <ac:chgData name="Mark Jones" userId="62a2c8ff-e3e7-45d1-a725-c15156f15382" providerId="ADAL" clId="{273970B5-F59E-4094-A6DB-A910852D967D}" dt="2023-07-21T21:58:36.842" v="927" actId="1076"/>
          <ac:picMkLst>
            <pc:docMk/>
            <pc:sldMk cId="4168496109" sldId="1193"/>
            <ac:picMk id="15" creationId="{85E7DED1-14A9-4D61-9896-B53040C56C79}"/>
          </ac:picMkLst>
        </pc:picChg>
        <pc:picChg chg="add mod">
          <ac:chgData name="Mark Jones" userId="62a2c8ff-e3e7-45d1-a725-c15156f15382" providerId="ADAL" clId="{273970B5-F59E-4094-A6DB-A910852D967D}" dt="2023-07-21T22:08:38.016" v="1090" actId="1076"/>
          <ac:picMkLst>
            <pc:docMk/>
            <pc:sldMk cId="4168496109" sldId="1193"/>
            <ac:picMk id="16" creationId="{3F556D72-9A66-454D-9C67-1FFE455A932D}"/>
          </ac:picMkLst>
        </pc:picChg>
        <pc:picChg chg="add del mod">
          <ac:chgData name="Mark Jones" userId="62a2c8ff-e3e7-45d1-a725-c15156f15382" providerId="ADAL" clId="{273970B5-F59E-4094-A6DB-A910852D967D}" dt="2023-07-21T21:36:51.512" v="639"/>
          <ac:picMkLst>
            <pc:docMk/>
            <pc:sldMk cId="4168496109" sldId="1193"/>
            <ac:picMk id="17" creationId="{5B9C17F8-370B-4316-A12C-5B0CC2A8EF64}"/>
          </ac:picMkLst>
        </pc:picChg>
        <pc:picChg chg="add mod">
          <ac:chgData name="Mark Jones" userId="62a2c8ff-e3e7-45d1-a725-c15156f15382" providerId="ADAL" clId="{273970B5-F59E-4094-A6DB-A910852D967D}" dt="2023-07-21T21:54:41.611" v="917" actId="1076"/>
          <ac:picMkLst>
            <pc:docMk/>
            <pc:sldMk cId="4168496109" sldId="1193"/>
            <ac:picMk id="19" creationId="{B8F8AF48-0118-40B2-93CC-9CB2DEA842D1}"/>
          </ac:picMkLst>
        </pc:picChg>
        <pc:picChg chg="add mod">
          <ac:chgData name="Mark Jones" userId="62a2c8ff-e3e7-45d1-a725-c15156f15382" providerId="ADAL" clId="{273970B5-F59E-4094-A6DB-A910852D967D}" dt="2023-07-21T21:58:30.970" v="925" actId="1076"/>
          <ac:picMkLst>
            <pc:docMk/>
            <pc:sldMk cId="4168496109" sldId="1193"/>
            <ac:picMk id="20" creationId="{A5E7E89A-DE18-4498-9BD4-9712B9FCA7B6}"/>
          </ac:picMkLst>
        </pc:picChg>
        <pc:cxnChg chg="add mod">
          <ac:chgData name="Mark Jones" userId="62a2c8ff-e3e7-45d1-a725-c15156f15382" providerId="ADAL" clId="{273970B5-F59E-4094-A6DB-A910852D967D}" dt="2023-07-21T20:42:37.705" v="187" actId="692"/>
          <ac:cxnSpMkLst>
            <pc:docMk/>
            <pc:sldMk cId="4168496109" sldId="1193"/>
            <ac:cxnSpMk id="3" creationId="{E96FE499-BA3A-4F3E-8328-DD2381CAB2A5}"/>
          </ac:cxnSpMkLst>
        </pc:cxnChg>
        <pc:cxnChg chg="add mod">
          <ac:chgData name="Mark Jones" userId="62a2c8ff-e3e7-45d1-a725-c15156f15382" providerId="ADAL" clId="{273970B5-F59E-4094-A6DB-A910852D967D}" dt="2023-07-21T22:07:13.521" v="1045" actId="14100"/>
          <ac:cxnSpMkLst>
            <pc:docMk/>
            <pc:sldMk cId="4168496109" sldId="1193"/>
            <ac:cxnSpMk id="25" creationId="{E9403C17-970C-4310-89E1-9444A04C3021}"/>
          </ac:cxnSpMkLst>
        </pc:cxnChg>
        <pc:cxnChg chg="add mod">
          <ac:chgData name="Mark Jones" userId="62a2c8ff-e3e7-45d1-a725-c15156f15382" providerId="ADAL" clId="{273970B5-F59E-4094-A6DB-A910852D967D}" dt="2023-07-21T22:07:41.344" v="1050" actId="692"/>
          <ac:cxnSpMkLst>
            <pc:docMk/>
            <pc:sldMk cId="4168496109" sldId="1193"/>
            <ac:cxnSpMk id="32" creationId="{9A26CD1B-38B6-41AB-8FEA-B5F0ED46EA1B}"/>
          </ac:cxnSpMkLst>
        </pc:cxnChg>
      </pc:sldChg>
      <pc:sldChg chg="modSp add ord">
        <pc:chgData name="Mark Jones" userId="62a2c8ff-e3e7-45d1-a725-c15156f15382" providerId="ADAL" clId="{273970B5-F59E-4094-A6DB-A910852D967D}" dt="2023-07-21T21:24:10.167" v="612"/>
        <pc:sldMkLst>
          <pc:docMk/>
          <pc:sldMk cId="3974606419" sldId="1194"/>
        </pc:sldMkLst>
        <pc:spChg chg="mod">
          <ac:chgData name="Mark Jones" userId="62a2c8ff-e3e7-45d1-a725-c15156f15382" providerId="ADAL" clId="{273970B5-F59E-4094-A6DB-A910852D967D}" dt="2023-07-21T21:24:10.167" v="612"/>
          <ac:spMkLst>
            <pc:docMk/>
            <pc:sldMk cId="3974606419" sldId="1194"/>
            <ac:spMk id="5" creationId="{B62E6B0B-7209-472E-85C5-44D7ADC61C11}"/>
          </ac:spMkLst>
        </pc:spChg>
      </pc:sldChg>
      <pc:sldChg chg="addSp modSp add ord">
        <pc:chgData name="Mark Jones" userId="62a2c8ff-e3e7-45d1-a725-c15156f15382" providerId="ADAL" clId="{273970B5-F59E-4094-A6DB-A910852D967D}" dt="2023-07-21T21:24:22.332" v="614"/>
        <pc:sldMkLst>
          <pc:docMk/>
          <pc:sldMk cId="915712066" sldId="1195"/>
        </pc:sldMkLst>
        <pc:spChg chg="mod">
          <ac:chgData name="Mark Jones" userId="62a2c8ff-e3e7-45d1-a725-c15156f15382" providerId="ADAL" clId="{273970B5-F59E-4094-A6DB-A910852D967D}" dt="2023-07-21T20:32:49.930" v="119" actId="20577"/>
          <ac:spMkLst>
            <pc:docMk/>
            <pc:sldMk cId="915712066" sldId="1195"/>
            <ac:spMk id="5" creationId="{B62E6B0B-7209-472E-85C5-44D7ADC61C11}"/>
          </ac:spMkLst>
        </pc:spChg>
        <pc:picChg chg="add mod">
          <ac:chgData name="Mark Jones" userId="62a2c8ff-e3e7-45d1-a725-c15156f15382" providerId="ADAL" clId="{273970B5-F59E-4094-A6DB-A910852D967D}" dt="2023-07-21T21:23:37.459" v="609" actId="1076"/>
          <ac:picMkLst>
            <pc:docMk/>
            <pc:sldMk cId="915712066" sldId="1195"/>
            <ac:picMk id="2" creationId="{3DCBB5C5-1D1F-4381-997D-1B19784D5821}"/>
          </ac:picMkLst>
        </pc:picChg>
      </pc:sldChg>
      <pc:sldChg chg="modSp add">
        <pc:chgData name="Mark Jones" userId="62a2c8ff-e3e7-45d1-a725-c15156f15382" providerId="ADAL" clId="{273970B5-F59E-4094-A6DB-A910852D967D}" dt="2023-07-21T21:24:47.427" v="618"/>
        <pc:sldMkLst>
          <pc:docMk/>
          <pc:sldMk cId="1709850536" sldId="1196"/>
        </pc:sldMkLst>
        <pc:spChg chg="mod">
          <ac:chgData name="Mark Jones" userId="62a2c8ff-e3e7-45d1-a725-c15156f15382" providerId="ADAL" clId="{273970B5-F59E-4094-A6DB-A910852D967D}" dt="2023-07-21T21:24:47.427" v="618"/>
          <ac:spMkLst>
            <pc:docMk/>
            <pc:sldMk cId="1709850536" sldId="1196"/>
            <ac:spMk id="5" creationId="{B62E6B0B-7209-472E-85C5-44D7ADC61C11}"/>
          </ac:spMkLst>
        </pc:spChg>
      </pc:sldChg>
      <pc:sldChg chg="modSp del">
        <pc:chgData name="Mark Jones" userId="62a2c8ff-e3e7-45d1-a725-c15156f15382" providerId="ADAL" clId="{273970B5-F59E-4094-A6DB-A910852D967D}" dt="2023-07-21T17:44:36.272" v="16" actId="2696"/>
        <pc:sldMkLst>
          <pc:docMk/>
          <pc:sldMk cId="3169456598" sldId="1263"/>
        </pc:sldMkLst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169456598" sldId="1263"/>
            <ac:spMk id="2" creationId="{530B4923-3C98-49A5-B192-86538933C49C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169456598" sldId="1263"/>
            <ac:spMk id="10" creationId="{DEC3076B-551F-43C4-A760-E2BD194F0BFD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169456598" sldId="1263"/>
            <ac:spMk id="11" creationId="{D56B079E-D734-4B65-90D7-181CA8F05446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169456598" sldId="1263"/>
            <ac:spMk id="14" creationId="{19872C9B-6D3B-4500-A900-7EBB34A04FD3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169456598" sldId="1263"/>
            <ac:spMk id="15" creationId="{AD4EA25E-8278-489E-B29D-AF2BBFA8536F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169456598" sldId="1263"/>
            <ac:spMk id="16" creationId="{9A8B1541-E7B5-470C-A842-EB7948772CA5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169456598" sldId="1263"/>
            <ac:spMk id="18" creationId="{473C9CE0-DD68-4C60-9DA4-5FF9D798C1C0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169456598" sldId="1263"/>
            <ac:spMk id="19" creationId="{8A7A7E9D-EC2B-4DE3-8672-1E8DDF8771D5}"/>
          </ac:spMkLst>
        </pc:sp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3169456598" sldId="1263"/>
            <ac:picMk id="5" creationId="{55B0213F-CEA6-46F3-A9E0-1386E2F2A6FF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3169456598" sldId="1263"/>
            <ac:picMk id="7" creationId="{05D16406-01D6-4B7D-9FCA-D51DECCCCB4C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3169456598" sldId="1263"/>
            <ac:picMk id="13" creationId="{AFC8669F-D5C9-457F-AB2E-684FE430DFCA}"/>
          </ac:picMkLst>
        </pc:picChg>
      </pc:sldChg>
      <pc:sldChg chg="modSp del">
        <pc:chgData name="Mark Jones" userId="62a2c8ff-e3e7-45d1-a725-c15156f15382" providerId="ADAL" clId="{273970B5-F59E-4094-A6DB-A910852D967D}" dt="2023-07-21T17:44:36.349" v="21" actId="2696"/>
        <pc:sldMkLst>
          <pc:docMk/>
          <pc:sldMk cId="2094525326" sldId="1265"/>
        </pc:sldMkLst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2094525326" sldId="1265"/>
            <ac:spMk id="2" creationId="{530B4923-3C98-49A5-B192-86538933C49C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2094525326" sldId="1265"/>
            <ac:spMk id="6" creationId="{540B683F-A861-4BBA-9A0F-1E7B535ABE50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2094525326" sldId="1265"/>
            <ac:spMk id="8" creationId="{8A18D5B0-A311-4CF5-B37F-4C5D3240D0BB}"/>
          </ac:spMkLst>
        </pc:sp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2094525326" sldId="1265"/>
            <ac:picMk id="3" creationId="{6B28BC72-1912-423A-9E18-93CECCE82D83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2094525326" sldId="1265"/>
            <ac:picMk id="5" creationId="{184D0670-AA43-4DF9-9FBF-B84E46960558}"/>
          </ac:picMkLst>
        </pc:picChg>
      </pc:sldChg>
      <pc:sldChg chg="modSp del">
        <pc:chgData name="Mark Jones" userId="62a2c8ff-e3e7-45d1-a725-c15156f15382" providerId="ADAL" clId="{273970B5-F59E-4094-A6DB-A910852D967D}" dt="2023-07-21T17:44:36.263" v="15" actId="2696"/>
        <pc:sldMkLst>
          <pc:docMk/>
          <pc:sldMk cId="670889922" sldId="1268"/>
        </pc:sldMkLst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670889922" sldId="1268"/>
            <ac:spMk id="2" creationId="{530B4923-3C98-49A5-B192-86538933C49C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670889922" sldId="1268"/>
            <ac:spMk id="3" creationId="{27774057-6EBE-0F0E-31FF-06C8C98AA1C0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670889922" sldId="1268"/>
            <ac:spMk id="5" creationId="{361E834E-24D4-25B2-F935-A1317342BC2A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670889922" sldId="1268"/>
            <ac:spMk id="10" creationId="{A54AFCAF-28ED-D4BE-EFFC-B5D29B04C1CD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670889922" sldId="1268"/>
            <ac:spMk id="11" creationId="{C69BA9FD-6159-DFA0-53C5-E7C327F14427}"/>
          </ac:spMkLst>
        </pc:spChg>
        <pc:graphicFrameChg chg="mod">
          <ac:chgData name="Mark Jones" userId="62a2c8ff-e3e7-45d1-a725-c15156f15382" providerId="ADAL" clId="{273970B5-F59E-4094-A6DB-A910852D967D}" dt="2023-07-21T17:34:25.549" v="0"/>
          <ac:graphicFrameMkLst>
            <pc:docMk/>
            <pc:sldMk cId="670889922" sldId="1268"/>
            <ac:graphicFrameMk id="8" creationId="{400C2332-F036-4A47-9C2E-8C0E726934B7}"/>
          </ac:graphicFrameMkLst>
        </pc:graphicFrame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670889922" sldId="1268"/>
            <ac:picMk id="7" creationId="{386A6C0C-9E92-F11A-4F78-45C2E8B309A7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670889922" sldId="1268"/>
            <ac:picMk id="9" creationId="{7B38A565-E0D5-36BA-EF0B-36994E0A2477}"/>
          </ac:picMkLst>
        </pc:picChg>
      </pc:sldChg>
      <pc:sldChg chg="modSp del">
        <pc:chgData name="Mark Jones" userId="62a2c8ff-e3e7-45d1-a725-c15156f15382" providerId="ADAL" clId="{273970B5-F59E-4094-A6DB-A910852D967D}" dt="2023-07-21T17:44:36.391" v="23" actId="2696"/>
        <pc:sldMkLst>
          <pc:docMk/>
          <pc:sldMk cId="4036096628" sldId="1269"/>
        </pc:sldMkLst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4036096628" sldId="1269"/>
            <ac:spMk id="2" creationId="{530B4923-3C98-49A5-B192-86538933C49C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4036096628" sldId="1269"/>
            <ac:spMk id="8" creationId="{70675B84-57A8-4720-BD5C-91222619BFB2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4036096628" sldId="1269"/>
            <ac:spMk id="9" creationId="{7FCF78F4-F4EC-49DB-B0B8-4714D7B416EB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4036096628" sldId="1269"/>
            <ac:spMk id="10" creationId="{4D81DC09-1EAD-4EDD-B56E-F314D342A79F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4036096628" sldId="1269"/>
            <ac:spMk id="11" creationId="{A5D2C79A-36EF-4A1A-B3E2-535FDDDBAFD4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4036096628" sldId="1269"/>
            <ac:spMk id="12" creationId="{675049BF-F04B-4B4B-A7ED-8A997B9D69DE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4036096628" sldId="1269"/>
            <ac:spMk id="69" creationId="{D5F250DC-49FA-4FB6-AD62-CC9FF50DE028}"/>
          </ac:spMkLst>
        </pc:sp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4036096628" sldId="1269"/>
            <ac:picMk id="3" creationId="{E2A86D77-9EA8-485B-8746-F3D05D5E67B9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4036096628" sldId="1269"/>
            <ac:picMk id="70" creationId="{AD7B9A6F-6062-4F11-BEB5-0591E0B6A709}"/>
          </ac:picMkLst>
        </pc:picChg>
      </pc:sldChg>
      <pc:sldChg chg="modSp del">
        <pc:chgData name="Mark Jones" userId="62a2c8ff-e3e7-45d1-a725-c15156f15382" providerId="ADAL" clId="{273970B5-F59E-4094-A6DB-A910852D967D}" dt="2023-07-21T17:44:36.306" v="18" actId="2696"/>
        <pc:sldMkLst>
          <pc:docMk/>
          <pc:sldMk cId="1215417198" sldId="1271"/>
        </pc:sldMkLst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1215417198" sldId="1271"/>
            <ac:spMk id="2" creationId="{530B4923-3C98-49A5-B192-86538933C49C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1215417198" sldId="1271"/>
            <ac:spMk id="6" creationId="{B4E6AC80-D8E6-414E-98DA-6215EEE5B0F9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1215417198" sldId="1271"/>
            <ac:spMk id="8" creationId="{1FB99A09-0705-4F23-BA8E-029590344713}"/>
          </ac:spMkLst>
        </pc:sp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1215417198" sldId="1271"/>
            <ac:picMk id="3" creationId="{268E921F-2D53-4839-A63B-B47A46F861B0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1215417198" sldId="1271"/>
            <ac:picMk id="5" creationId="{C3BB5CE7-24F6-0936-C1E0-2CC46C40B489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1215417198" sldId="1271"/>
            <ac:picMk id="7" creationId="{D0744FA2-DC01-E114-1044-B7C4664F0596}"/>
          </ac:picMkLst>
        </pc:picChg>
        <pc:cxnChg chg="mod">
          <ac:chgData name="Mark Jones" userId="62a2c8ff-e3e7-45d1-a725-c15156f15382" providerId="ADAL" clId="{273970B5-F59E-4094-A6DB-A910852D967D}" dt="2023-07-21T17:34:25.549" v="0"/>
          <ac:cxnSpMkLst>
            <pc:docMk/>
            <pc:sldMk cId="1215417198" sldId="1271"/>
            <ac:cxnSpMk id="10" creationId="{296D1ADD-8105-4DD2-9E52-0B5D70ABCE79}"/>
          </ac:cxnSpMkLst>
        </pc:cxnChg>
        <pc:cxnChg chg="mod">
          <ac:chgData name="Mark Jones" userId="62a2c8ff-e3e7-45d1-a725-c15156f15382" providerId="ADAL" clId="{273970B5-F59E-4094-A6DB-A910852D967D}" dt="2023-07-21T17:34:25.549" v="0"/>
          <ac:cxnSpMkLst>
            <pc:docMk/>
            <pc:sldMk cId="1215417198" sldId="1271"/>
            <ac:cxnSpMk id="11" creationId="{53C8086C-B9CC-4A22-B65B-FB69ABB38F97}"/>
          </ac:cxnSpMkLst>
        </pc:cxnChg>
      </pc:sldChg>
      <pc:sldChg chg="modSp del">
        <pc:chgData name="Mark Jones" userId="62a2c8ff-e3e7-45d1-a725-c15156f15382" providerId="ADAL" clId="{273970B5-F59E-4094-A6DB-A910852D967D}" dt="2023-07-21T17:44:36.424" v="26" actId="2696"/>
        <pc:sldMkLst>
          <pc:docMk/>
          <pc:sldMk cId="1920650859" sldId="1277"/>
        </pc:sldMkLst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1920650859" sldId="1277"/>
            <ac:spMk id="2" creationId="{530B4923-3C98-49A5-B192-86538933C49C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1920650859" sldId="1277"/>
            <ac:spMk id="3" creationId="{C5D20DDC-4F31-18A9-A71E-C6AF340E9A63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1920650859" sldId="1277"/>
            <ac:spMk id="7" creationId="{1F1D3ECF-7C7A-4185-82F6-1D055E186A79}"/>
          </ac:spMkLst>
        </pc:spChg>
        <pc:graphicFrameChg chg="mod">
          <ac:chgData name="Mark Jones" userId="62a2c8ff-e3e7-45d1-a725-c15156f15382" providerId="ADAL" clId="{273970B5-F59E-4094-A6DB-A910852D967D}" dt="2023-07-21T17:34:25.549" v="0"/>
          <ac:graphicFrameMkLst>
            <pc:docMk/>
            <pc:sldMk cId="1920650859" sldId="1277"/>
            <ac:graphicFrameMk id="8" creationId="{400C2332-F036-4A47-9C2E-8C0E726934B7}"/>
          </ac:graphicFrameMkLst>
        </pc:graphicFrame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1920650859" sldId="1277"/>
            <ac:picMk id="13" creationId="{4878553E-2987-4F86-8107-041DB3C0F3C9}"/>
          </ac:picMkLst>
        </pc:picChg>
        <pc:cxnChg chg="mod">
          <ac:chgData name="Mark Jones" userId="62a2c8ff-e3e7-45d1-a725-c15156f15382" providerId="ADAL" clId="{273970B5-F59E-4094-A6DB-A910852D967D}" dt="2023-07-21T17:34:25.549" v="0"/>
          <ac:cxnSpMkLst>
            <pc:docMk/>
            <pc:sldMk cId="1920650859" sldId="1277"/>
            <ac:cxnSpMk id="16" creationId="{46C30975-BC5D-4A58-9C00-BF55BF8204B9}"/>
          </ac:cxnSpMkLst>
        </pc:cxnChg>
      </pc:sldChg>
      <pc:sldChg chg="modSp del">
        <pc:chgData name="Mark Jones" userId="62a2c8ff-e3e7-45d1-a725-c15156f15382" providerId="ADAL" clId="{273970B5-F59E-4094-A6DB-A910852D967D}" dt="2023-07-21T17:44:36.419" v="25" actId="2696"/>
        <pc:sldMkLst>
          <pc:docMk/>
          <pc:sldMk cId="3644086039" sldId="1279"/>
        </pc:sldMkLst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644086039" sldId="1279"/>
            <ac:spMk id="2" creationId="{530B4923-3C98-49A5-B192-86538933C49C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644086039" sldId="1279"/>
            <ac:spMk id="5" creationId="{D456C6CC-9A0C-6631-4E82-ECD08BC8EF38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644086039" sldId="1279"/>
            <ac:spMk id="12" creationId="{BDADBE66-1645-F5FE-9D5B-8A37352713A0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644086039" sldId="1279"/>
            <ac:spMk id="13" creationId="{95851ACA-2670-7B42-F60C-E8808EC52BF7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644086039" sldId="1279"/>
            <ac:spMk id="21" creationId="{68FC4C08-D508-4148-BA09-46F6CB6EA7C2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644086039" sldId="1279"/>
            <ac:spMk id="23" creationId="{03C73D59-0F73-4DCC-A51A-C42E55C322CA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644086039" sldId="1279"/>
            <ac:spMk id="24" creationId="{41F33C26-7FE3-43B3-81A0-983238EEA5E9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3644086039" sldId="1279"/>
            <ac:spMk id="25" creationId="{68969731-BB94-4F75-BA07-3BEE65BA141B}"/>
          </ac:spMkLst>
        </pc:sp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3644086039" sldId="1279"/>
            <ac:picMk id="8" creationId="{D4205BF1-21FB-4E4C-A351-821938BFEA15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3644086039" sldId="1279"/>
            <ac:picMk id="9" creationId="{B73E94B2-9A4E-8EBE-9509-9D785A05637D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3644086039" sldId="1279"/>
            <ac:picMk id="15" creationId="{A1816FC2-8199-81EF-72DC-8521F84C2721}"/>
          </ac:picMkLst>
        </pc:picChg>
      </pc:sldChg>
      <pc:sldChg chg="modSp del">
        <pc:chgData name="Mark Jones" userId="62a2c8ff-e3e7-45d1-a725-c15156f15382" providerId="ADAL" clId="{273970B5-F59E-4094-A6DB-A910852D967D}" dt="2023-07-21T17:44:36.360" v="22" actId="2696"/>
        <pc:sldMkLst>
          <pc:docMk/>
          <pc:sldMk cId="2932984547" sldId="1281"/>
        </pc:sldMkLst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2932984547" sldId="1281"/>
            <ac:spMk id="2" creationId="{530B4923-3C98-49A5-B192-86538933C49C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2932984547" sldId="1281"/>
            <ac:spMk id="10" creationId="{FB30E01C-F612-487A-9CEE-19D2BA749632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2932984547" sldId="1281"/>
            <ac:spMk id="11" creationId="{D74632FB-A086-1F23-79E0-98EB68E9A210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2932984547" sldId="1281"/>
            <ac:spMk id="13" creationId="{056A9FF7-9739-497B-B30B-773E0B6B4E51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2932984547" sldId="1281"/>
            <ac:spMk id="14" creationId="{CF2D65F8-700E-4BCA-B948-63FC3A38C9AB}"/>
          </ac:spMkLst>
        </pc:sp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2932984547" sldId="1281"/>
            <ac:picMk id="9" creationId="{71CC5015-1415-437D-BFE1-D5E34A265C18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2932984547" sldId="1281"/>
            <ac:picMk id="12" creationId="{115D41B2-D679-421F-BE76-BC85770D2A7C}"/>
          </ac:picMkLst>
        </pc:picChg>
      </pc:sldChg>
      <pc:sldChg chg="modSp del">
        <pc:chgData name="Mark Jones" userId="62a2c8ff-e3e7-45d1-a725-c15156f15382" providerId="ADAL" clId="{273970B5-F59E-4094-A6DB-A910852D967D}" dt="2023-07-21T17:44:36.406" v="24" actId="2696"/>
        <pc:sldMkLst>
          <pc:docMk/>
          <pc:sldMk cId="2403245390" sldId="1282"/>
        </pc:sldMkLst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2403245390" sldId="1282"/>
            <ac:spMk id="2" creationId="{530B4923-3C98-49A5-B192-86538933C49C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2403245390" sldId="1282"/>
            <ac:spMk id="10" creationId="{32EF6B4A-06F6-0630-CD3B-66912E5FC39B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2403245390" sldId="1282"/>
            <ac:spMk id="15" creationId="{4DF08750-92E9-E73A-E8B1-3F1378FC1651}"/>
          </ac:spMkLst>
        </pc:spChg>
        <pc:graphicFrameChg chg="mod">
          <ac:chgData name="Mark Jones" userId="62a2c8ff-e3e7-45d1-a725-c15156f15382" providerId="ADAL" clId="{273970B5-F59E-4094-A6DB-A910852D967D}" dt="2023-07-21T17:34:25.549" v="0"/>
          <ac:graphicFrameMkLst>
            <pc:docMk/>
            <pc:sldMk cId="2403245390" sldId="1282"/>
            <ac:graphicFrameMk id="8" creationId="{400C2332-F036-4A47-9C2E-8C0E726934B7}"/>
          </ac:graphicFrameMkLst>
        </pc:graphicFrame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2403245390" sldId="1282"/>
            <ac:picMk id="6" creationId="{A7F2E28B-454B-4497-91BB-759F05092D92}"/>
          </ac:picMkLst>
        </pc:picChg>
        <pc:cxnChg chg="mod">
          <ac:chgData name="Mark Jones" userId="62a2c8ff-e3e7-45d1-a725-c15156f15382" providerId="ADAL" clId="{273970B5-F59E-4094-A6DB-A910852D967D}" dt="2023-07-21T17:34:25.549" v="0"/>
          <ac:cxnSpMkLst>
            <pc:docMk/>
            <pc:sldMk cId="2403245390" sldId="1282"/>
            <ac:cxnSpMk id="16" creationId="{46C30975-BC5D-4A58-9C00-BF55BF8204B9}"/>
          </ac:cxnSpMkLst>
        </pc:cxnChg>
      </pc:sldChg>
      <pc:sldChg chg="modSp del">
        <pc:chgData name="Mark Jones" userId="62a2c8ff-e3e7-45d1-a725-c15156f15382" providerId="ADAL" clId="{273970B5-F59E-4094-A6DB-A910852D967D}" dt="2023-07-21T17:44:36.321" v="19" actId="2696"/>
        <pc:sldMkLst>
          <pc:docMk/>
          <pc:sldMk cId="1242936106" sldId="1285"/>
        </pc:sldMkLst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1242936106" sldId="1285"/>
            <ac:spMk id="2" creationId="{530B4923-3C98-49A5-B192-86538933C49C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1242936106" sldId="1285"/>
            <ac:spMk id="3" creationId="{FEC6D92A-B5FD-7E31-DAEE-ACF8F94084EF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1242936106" sldId="1285"/>
            <ac:spMk id="5" creationId="{E3D65C78-87D9-1E08-F040-09D8CA8CA5FC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1242936106" sldId="1285"/>
            <ac:spMk id="12" creationId="{B902651C-1A6F-310F-3699-E64583E8A260}"/>
          </ac:spMkLst>
        </pc:spChg>
        <pc:graphicFrameChg chg="mod">
          <ac:chgData name="Mark Jones" userId="62a2c8ff-e3e7-45d1-a725-c15156f15382" providerId="ADAL" clId="{273970B5-F59E-4094-A6DB-A910852D967D}" dt="2023-07-21T17:34:25.549" v="0"/>
          <ac:graphicFrameMkLst>
            <pc:docMk/>
            <pc:sldMk cId="1242936106" sldId="1285"/>
            <ac:graphicFrameMk id="10" creationId="{4BA6E613-9FF5-4A46-9A0E-FD6141F0DC67}"/>
          </ac:graphicFrameMkLst>
        </pc:graphicFrame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1242936106" sldId="1285"/>
            <ac:picMk id="6" creationId="{F63FE28C-D2BF-DF2F-1F36-B0E76875BE27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1242936106" sldId="1285"/>
            <ac:picMk id="9" creationId="{343CC405-7ADF-6B4E-A8DB-13A5E43C7A3E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1242936106" sldId="1285"/>
            <ac:picMk id="11" creationId="{34A97A70-4073-5107-BAA8-1E3682A19971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1242936106" sldId="1285"/>
            <ac:picMk id="13" creationId="{C499D5EE-0853-C130-776F-D76B2C2905BB}"/>
          </ac:picMkLst>
        </pc:picChg>
      </pc:sldChg>
      <pc:sldChg chg="modSp del">
        <pc:chgData name="Mark Jones" userId="62a2c8ff-e3e7-45d1-a725-c15156f15382" providerId="ADAL" clId="{273970B5-F59E-4094-A6DB-A910852D967D}" dt="2023-07-21T17:44:36.333" v="20" actId="2696"/>
        <pc:sldMkLst>
          <pc:docMk/>
          <pc:sldMk cId="852756096" sldId="1286"/>
        </pc:sldMkLst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852756096" sldId="1286"/>
            <ac:spMk id="2" creationId="{530B4923-3C98-49A5-B192-86538933C49C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852756096" sldId="1286"/>
            <ac:spMk id="3" creationId="{FEC6D92A-B5FD-7E31-DAEE-ACF8F94084EF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852756096" sldId="1286"/>
            <ac:spMk id="12" creationId="{AF81FC34-E2C3-0036-EBE1-A694D6E2B86B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852756096" sldId="1286"/>
            <ac:spMk id="13" creationId="{AE40711C-1FA9-AD7A-DD0A-09BBE3B79816}"/>
          </ac:spMkLst>
        </pc:spChg>
        <pc:graphicFrameChg chg="mod">
          <ac:chgData name="Mark Jones" userId="62a2c8ff-e3e7-45d1-a725-c15156f15382" providerId="ADAL" clId="{273970B5-F59E-4094-A6DB-A910852D967D}" dt="2023-07-21T17:34:25.549" v="0"/>
          <ac:graphicFrameMkLst>
            <pc:docMk/>
            <pc:sldMk cId="852756096" sldId="1286"/>
            <ac:graphicFrameMk id="10" creationId="{4BA6E613-9FF5-4A46-9A0E-FD6141F0DC67}"/>
          </ac:graphicFrameMkLst>
        </pc:graphicFrame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852756096" sldId="1286"/>
            <ac:picMk id="8" creationId="{4A8B8696-7757-21D4-8467-1C4CF7B5AC9E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852756096" sldId="1286"/>
            <ac:picMk id="9" creationId="{3FC84267-EC30-3632-42B7-96BD4507B017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852756096" sldId="1286"/>
            <ac:picMk id="11" creationId="{34A97A70-4073-5107-BAA8-1E3682A19971}"/>
          </ac:picMkLst>
        </pc:picChg>
      </pc:sldChg>
      <pc:sldChg chg="modSp del">
        <pc:chgData name="Mark Jones" userId="62a2c8ff-e3e7-45d1-a725-c15156f15382" providerId="ADAL" clId="{273970B5-F59E-4094-A6DB-A910852D967D}" dt="2023-07-21T17:44:36.292" v="17" actId="2696"/>
        <pc:sldMkLst>
          <pc:docMk/>
          <pc:sldMk cId="1648088618" sldId="1287"/>
        </pc:sldMkLst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1648088618" sldId="1287"/>
            <ac:spMk id="8" creationId="{B2640E81-CAA8-B65A-645E-3F93A0E1473C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1648088618" sldId="1287"/>
            <ac:spMk id="19" creationId="{A9EB81F2-4FA5-DC39-E7CA-C43E2EE07FCA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k cId="1648088618" sldId="1287"/>
            <ac:spMk id="21" creationId="{AB478D7C-141A-0C83-6260-51B531D73B66}"/>
          </ac:spMkLst>
        </pc:sp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1648088618" sldId="1287"/>
            <ac:picMk id="14" creationId="{2CCC8BF5-828B-589F-CC99-384CDDB8CB3D}"/>
          </ac:picMkLst>
        </pc:picChg>
        <pc:picChg chg="mod">
          <ac:chgData name="Mark Jones" userId="62a2c8ff-e3e7-45d1-a725-c15156f15382" providerId="ADAL" clId="{273970B5-F59E-4094-A6DB-A910852D967D}" dt="2023-07-21T17:34:25.549" v="0"/>
          <ac:picMkLst>
            <pc:docMk/>
            <pc:sldMk cId="1648088618" sldId="1287"/>
            <ac:picMk id="18" creationId="{32362D44-5FE9-C430-86C7-2610E4F71E80}"/>
          </ac:picMkLst>
        </pc:picChg>
      </pc:sldChg>
      <pc:sldMasterChg chg="modSp modSldLayout">
        <pc:chgData name="Mark Jones" userId="62a2c8ff-e3e7-45d1-a725-c15156f15382" providerId="ADAL" clId="{273970B5-F59E-4094-A6DB-A910852D967D}" dt="2023-07-21T17:34:25.549" v="0"/>
        <pc:sldMasterMkLst>
          <pc:docMk/>
          <pc:sldMasterMk cId="1526086246" sldId="2147483660"/>
        </pc:sldMasterMkLst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asterMk cId="1526086246" sldId="2147483660"/>
            <ac:spMk id="2" creationId="{00000000-0000-0000-0000-000000000000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asterMk cId="1526086246" sldId="2147483660"/>
            <ac:spMk id="3" creationId="{00000000-0000-0000-0000-000000000000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asterMk cId="1526086246" sldId="2147483660"/>
            <ac:spMk id="4" creationId="{00000000-0000-0000-0000-000000000000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asterMk cId="1526086246" sldId="2147483660"/>
            <ac:spMk id="5" creationId="{00000000-0000-0000-0000-000000000000}"/>
          </ac:spMkLst>
        </pc:spChg>
        <pc:spChg chg="mod">
          <ac:chgData name="Mark Jones" userId="62a2c8ff-e3e7-45d1-a725-c15156f15382" providerId="ADAL" clId="{273970B5-F59E-4094-A6DB-A910852D967D}" dt="2023-07-21T17:34:25.549" v="0"/>
          <ac:spMkLst>
            <pc:docMk/>
            <pc:sldMasterMk cId="1526086246" sldId="2147483660"/>
            <ac:spMk id="6" creationId="{00000000-0000-0000-0000-000000000000}"/>
          </ac:spMkLst>
        </pc:spChg>
        <pc:sldLayoutChg chg="modSp">
          <pc:chgData name="Mark Jones" userId="62a2c8ff-e3e7-45d1-a725-c15156f15382" providerId="ADAL" clId="{273970B5-F59E-4094-A6DB-A910852D967D}" dt="2023-07-21T17:34:25.549" v="0"/>
          <pc:sldLayoutMkLst>
            <pc:docMk/>
            <pc:sldMasterMk cId="1526086246" sldId="2147483660"/>
            <pc:sldLayoutMk cId="0" sldId="2147483661"/>
          </pc:sldLayoutMkLst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1"/>
              <ac:spMk id="2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1"/>
              <ac:spMk id="3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1"/>
              <ac:spMk id="8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1"/>
              <ac:spMk id="9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1"/>
              <ac:spMk id="15" creationId="{00000000-0000-0000-0000-000000000000}"/>
            </ac:spMkLst>
          </pc:sp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61"/>
              <ac:picMk id="4" creationId="{00000000-0000-0000-0000-000000000000}"/>
            </ac:picMkLst>
          </pc:pic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61"/>
              <ac:picMk id="5" creationId="{00000000-0000-0000-0000-000000000000}"/>
            </ac:picMkLst>
          </pc:pic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61"/>
              <ac:picMk id="12" creationId="{00000000-0000-0000-0000-000000000000}"/>
            </ac:picMkLst>
          </pc:pic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61"/>
              <ac:picMk id="23" creationId="{00000000-0000-0000-0000-000000000000}"/>
            </ac:picMkLst>
          </pc:pic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61"/>
              <ac:picMk id="27" creationId="{00000000-0000-0000-0000-000000000000}"/>
            </ac:picMkLst>
          </pc:picChg>
        </pc:sldLayoutChg>
        <pc:sldLayoutChg chg="modSp">
          <pc:chgData name="Mark Jones" userId="62a2c8ff-e3e7-45d1-a725-c15156f15382" providerId="ADAL" clId="{273970B5-F59E-4094-A6DB-A910852D967D}" dt="2023-07-21T17:34:25.549" v="0"/>
          <pc:sldLayoutMkLst>
            <pc:docMk/>
            <pc:sldMasterMk cId="1526086246" sldId="2147483660"/>
            <pc:sldLayoutMk cId="0" sldId="2147483662"/>
          </pc:sldLayoutMkLst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2"/>
              <ac:spMk id="2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2"/>
              <ac:spMk id="3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2"/>
              <ac:spMk id="5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2"/>
              <ac:spMk id="6" creationId="{00000000-0000-0000-0000-000000000000}"/>
            </ac:spMkLst>
          </pc:sp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62"/>
              <ac:picMk id="7" creationId="{00000000-0000-0000-0000-000000000000}"/>
            </ac:picMkLst>
          </pc:picChg>
          <pc:cxnChg chg="mod">
            <ac:chgData name="Mark Jones" userId="62a2c8ff-e3e7-45d1-a725-c15156f15382" providerId="ADAL" clId="{273970B5-F59E-4094-A6DB-A910852D967D}" dt="2023-07-21T17:34:25.549" v="0"/>
            <ac:cxnSpMkLst>
              <pc:docMk/>
              <pc:sldMasterMk cId="1526086246" sldId="2147483660"/>
              <pc:sldLayoutMk cId="0" sldId="2147483662"/>
              <ac:cxnSpMk id="9" creationId="{00000000-0000-0000-0000-000000000000}"/>
            </ac:cxnSpMkLst>
          </pc:cxnChg>
        </pc:sldLayoutChg>
        <pc:sldLayoutChg chg="modSp">
          <pc:chgData name="Mark Jones" userId="62a2c8ff-e3e7-45d1-a725-c15156f15382" providerId="ADAL" clId="{273970B5-F59E-4094-A6DB-A910852D967D}" dt="2023-07-21T17:34:25.549" v="0"/>
          <pc:sldLayoutMkLst>
            <pc:docMk/>
            <pc:sldMasterMk cId="1526086246" sldId="2147483660"/>
            <pc:sldLayoutMk cId="0" sldId="2147483669"/>
          </pc:sldLayoutMkLst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9"/>
              <ac:spMk id="2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9"/>
              <ac:spMk id="3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9"/>
              <ac:spMk id="5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9"/>
              <ac:spMk id="6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69"/>
              <ac:spMk id="8" creationId="{00000000-0000-0000-0000-000000000000}"/>
            </ac:spMkLst>
          </pc:sp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69"/>
              <ac:picMk id="7" creationId="{00000000-0000-0000-0000-000000000000}"/>
            </ac:picMkLst>
          </pc:picChg>
          <pc:cxnChg chg="mod">
            <ac:chgData name="Mark Jones" userId="62a2c8ff-e3e7-45d1-a725-c15156f15382" providerId="ADAL" clId="{273970B5-F59E-4094-A6DB-A910852D967D}" dt="2023-07-21T17:34:25.549" v="0"/>
            <ac:cxnSpMkLst>
              <pc:docMk/>
              <pc:sldMasterMk cId="1526086246" sldId="2147483660"/>
              <pc:sldLayoutMk cId="0" sldId="2147483669"/>
              <ac:cxnSpMk id="9" creationId="{00000000-0000-0000-0000-000000000000}"/>
            </ac:cxnSpMkLst>
          </pc:cxnChg>
        </pc:sldLayoutChg>
        <pc:sldLayoutChg chg="modSp">
          <pc:chgData name="Mark Jones" userId="62a2c8ff-e3e7-45d1-a725-c15156f15382" providerId="ADAL" clId="{273970B5-F59E-4094-A6DB-A910852D967D}" dt="2023-07-21T17:34:25.549" v="0"/>
          <pc:sldLayoutMkLst>
            <pc:docMk/>
            <pc:sldMasterMk cId="1526086246" sldId="2147483660"/>
            <pc:sldLayoutMk cId="0" sldId="2147483671"/>
          </pc:sldLayoutMkLst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1"/>
              <ac:spMk id="2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1"/>
              <ac:spMk id="3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1"/>
              <ac:spMk id="5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1"/>
              <ac:spMk id="6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1"/>
              <ac:spMk id="10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1"/>
              <ac:spMk id="11" creationId="{00000000-0000-0000-0000-000000000000}"/>
            </ac:spMkLst>
          </pc:sp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71"/>
              <ac:picMk id="7" creationId="{00000000-0000-0000-0000-000000000000}"/>
            </ac:picMkLst>
          </pc:picChg>
          <pc:cxnChg chg="mod">
            <ac:chgData name="Mark Jones" userId="62a2c8ff-e3e7-45d1-a725-c15156f15382" providerId="ADAL" clId="{273970B5-F59E-4094-A6DB-A910852D967D}" dt="2023-07-21T17:34:25.549" v="0"/>
            <ac:cxnSpMkLst>
              <pc:docMk/>
              <pc:sldMasterMk cId="1526086246" sldId="2147483660"/>
              <pc:sldLayoutMk cId="0" sldId="2147483671"/>
              <ac:cxnSpMk id="9" creationId="{00000000-0000-0000-0000-000000000000}"/>
            </ac:cxnSpMkLst>
          </pc:cxnChg>
        </pc:sldLayoutChg>
        <pc:sldLayoutChg chg="modSp">
          <pc:chgData name="Mark Jones" userId="62a2c8ff-e3e7-45d1-a725-c15156f15382" providerId="ADAL" clId="{273970B5-F59E-4094-A6DB-A910852D967D}" dt="2023-07-21T17:34:25.549" v="0"/>
          <pc:sldLayoutMkLst>
            <pc:docMk/>
            <pc:sldMasterMk cId="1526086246" sldId="2147483660"/>
            <pc:sldLayoutMk cId="0" sldId="2147483672"/>
          </pc:sldLayoutMkLst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2"/>
              <ac:spMk id="2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2"/>
              <ac:spMk id="3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2"/>
              <ac:spMk id="5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2"/>
              <ac:spMk id="6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2"/>
              <ac:spMk id="10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2"/>
              <ac:spMk id="12" creationId="{00000000-0000-0000-0000-000000000000}"/>
            </ac:spMkLst>
          </pc:sp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72"/>
              <ac:picMk id="7" creationId="{00000000-0000-0000-0000-000000000000}"/>
            </ac:picMkLst>
          </pc:picChg>
          <pc:cxnChg chg="mod">
            <ac:chgData name="Mark Jones" userId="62a2c8ff-e3e7-45d1-a725-c15156f15382" providerId="ADAL" clId="{273970B5-F59E-4094-A6DB-A910852D967D}" dt="2023-07-21T17:34:25.549" v="0"/>
            <ac:cxnSpMkLst>
              <pc:docMk/>
              <pc:sldMasterMk cId="1526086246" sldId="2147483660"/>
              <pc:sldLayoutMk cId="0" sldId="2147483672"/>
              <ac:cxnSpMk id="9" creationId="{00000000-0000-0000-0000-000000000000}"/>
            </ac:cxnSpMkLst>
          </pc:cxnChg>
        </pc:sldLayoutChg>
        <pc:sldLayoutChg chg="modSp">
          <pc:chgData name="Mark Jones" userId="62a2c8ff-e3e7-45d1-a725-c15156f15382" providerId="ADAL" clId="{273970B5-F59E-4094-A6DB-A910852D967D}" dt="2023-07-21T17:34:25.549" v="0"/>
          <pc:sldLayoutMkLst>
            <pc:docMk/>
            <pc:sldMasterMk cId="1526086246" sldId="2147483660"/>
            <pc:sldLayoutMk cId="0" sldId="2147483673"/>
          </pc:sldLayoutMkLst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3"/>
              <ac:spMk id="2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3"/>
              <ac:spMk id="3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3"/>
              <ac:spMk id="5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3"/>
              <ac:spMk id="6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3"/>
              <ac:spMk id="10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3"/>
              <ac:spMk id="12" creationId="{00000000-0000-0000-0000-000000000000}"/>
            </ac:spMkLst>
          </pc:sp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73"/>
              <ac:picMk id="7" creationId="{00000000-0000-0000-0000-000000000000}"/>
            </ac:picMkLst>
          </pc:picChg>
          <pc:cxnChg chg="mod">
            <ac:chgData name="Mark Jones" userId="62a2c8ff-e3e7-45d1-a725-c15156f15382" providerId="ADAL" clId="{273970B5-F59E-4094-A6DB-A910852D967D}" dt="2023-07-21T17:34:25.549" v="0"/>
            <ac:cxnSpMkLst>
              <pc:docMk/>
              <pc:sldMasterMk cId="1526086246" sldId="2147483660"/>
              <pc:sldLayoutMk cId="0" sldId="2147483673"/>
              <ac:cxnSpMk id="9" creationId="{00000000-0000-0000-0000-000000000000}"/>
            </ac:cxnSpMkLst>
          </pc:cxnChg>
        </pc:sldLayoutChg>
        <pc:sldLayoutChg chg="modSp">
          <pc:chgData name="Mark Jones" userId="62a2c8ff-e3e7-45d1-a725-c15156f15382" providerId="ADAL" clId="{273970B5-F59E-4094-A6DB-A910852D967D}" dt="2023-07-21T17:34:25.549" v="0"/>
          <pc:sldLayoutMkLst>
            <pc:docMk/>
            <pc:sldMasterMk cId="1526086246" sldId="2147483660"/>
            <pc:sldLayoutMk cId="0" sldId="2147483674"/>
          </pc:sldLayoutMkLst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4"/>
              <ac:spMk id="2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4"/>
              <ac:spMk id="3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4"/>
              <ac:spMk id="5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4"/>
              <ac:spMk id="6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4"/>
              <ac:spMk id="10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4"/>
              <ac:spMk id="11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4"/>
              <ac:spMk id="12" creationId="{00000000-0000-0000-0000-000000000000}"/>
            </ac:spMkLst>
          </pc:sp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74"/>
              <ac:picMk id="7" creationId="{00000000-0000-0000-0000-000000000000}"/>
            </ac:picMkLst>
          </pc:picChg>
          <pc:cxnChg chg="mod">
            <ac:chgData name="Mark Jones" userId="62a2c8ff-e3e7-45d1-a725-c15156f15382" providerId="ADAL" clId="{273970B5-F59E-4094-A6DB-A910852D967D}" dt="2023-07-21T17:34:25.549" v="0"/>
            <ac:cxnSpMkLst>
              <pc:docMk/>
              <pc:sldMasterMk cId="1526086246" sldId="2147483660"/>
              <pc:sldLayoutMk cId="0" sldId="2147483674"/>
              <ac:cxnSpMk id="9" creationId="{00000000-0000-0000-0000-000000000000}"/>
            </ac:cxnSpMkLst>
          </pc:cxnChg>
        </pc:sldLayoutChg>
        <pc:sldLayoutChg chg="modSp">
          <pc:chgData name="Mark Jones" userId="62a2c8ff-e3e7-45d1-a725-c15156f15382" providerId="ADAL" clId="{273970B5-F59E-4094-A6DB-A910852D967D}" dt="2023-07-21T17:34:25.549" v="0"/>
          <pc:sldLayoutMkLst>
            <pc:docMk/>
            <pc:sldMasterMk cId="1526086246" sldId="2147483660"/>
            <pc:sldLayoutMk cId="0" sldId="2147483675"/>
          </pc:sldLayoutMkLst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5"/>
              <ac:spMk id="2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5"/>
              <ac:spMk id="3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5"/>
              <ac:spMk id="5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5"/>
              <ac:spMk id="6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5"/>
              <ac:spMk id="10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5"/>
              <ac:spMk id="11" creationId="{00000000-0000-0000-0000-000000000000}"/>
            </ac:spMkLst>
          </pc:sp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75"/>
              <ac:picMk id="7" creationId="{00000000-0000-0000-0000-000000000000}"/>
            </ac:picMkLst>
          </pc:picChg>
          <pc:cxnChg chg="mod">
            <ac:chgData name="Mark Jones" userId="62a2c8ff-e3e7-45d1-a725-c15156f15382" providerId="ADAL" clId="{273970B5-F59E-4094-A6DB-A910852D967D}" dt="2023-07-21T17:34:25.549" v="0"/>
            <ac:cxnSpMkLst>
              <pc:docMk/>
              <pc:sldMasterMk cId="1526086246" sldId="2147483660"/>
              <pc:sldLayoutMk cId="0" sldId="2147483675"/>
              <ac:cxnSpMk id="9" creationId="{00000000-0000-0000-0000-000000000000}"/>
            </ac:cxnSpMkLst>
          </pc:cxnChg>
        </pc:sldLayoutChg>
        <pc:sldLayoutChg chg="modSp">
          <pc:chgData name="Mark Jones" userId="62a2c8ff-e3e7-45d1-a725-c15156f15382" providerId="ADAL" clId="{273970B5-F59E-4094-A6DB-A910852D967D}" dt="2023-07-21T17:34:25.549" v="0"/>
          <pc:sldLayoutMkLst>
            <pc:docMk/>
            <pc:sldMasterMk cId="1526086246" sldId="2147483660"/>
            <pc:sldLayoutMk cId="0" sldId="2147483676"/>
          </pc:sldLayoutMkLst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6"/>
              <ac:spMk id="2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6"/>
              <ac:spMk id="3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6"/>
              <ac:spMk id="5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6"/>
              <ac:spMk id="6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6"/>
              <ac:spMk id="10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6"/>
              <ac:spMk id="11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6"/>
              <ac:spMk id="12" creationId="{00000000-0000-0000-0000-000000000000}"/>
            </ac:spMkLst>
          </pc:sp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76"/>
              <ac:picMk id="7" creationId="{00000000-0000-0000-0000-000000000000}"/>
            </ac:picMkLst>
          </pc:picChg>
          <pc:cxnChg chg="mod">
            <ac:chgData name="Mark Jones" userId="62a2c8ff-e3e7-45d1-a725-c15156f15382" providerId="ADAL" clId="{273970B5-F59E-4094-A6DB-A910852D967D}" dt="2023-07-21T17:34:25.549" v="0"/>
            <ac:cxnSpMkLst>
              <pc:docMk/>
              <pc:sldMasterMk cId="1526086246" sldId="2147483660"/>
              <pc:sldLayoutMk cId="0" sldId="2147483676"/>
              <ac:cxnSpMk id="9" creationId="{00000000-0000-0000-0000-000000000000}"/>
            </ac:cxnSpMkLst>
          </pc:cxnChg>
        </pc:sldLayoutChg>
        <pc:sldLayoutChg chg="modSp">
          <pc:chgData name="Mark Jones" userId="62a2c8ff-e3e7-45d1-a725-c15156f15382" providerId="ADAL" clId="{273970B5-F59E-4094-A6DB-A910852D967D}" dt="2023-07-21T17:34:25.549" v="0"/>
          <pc:sldLayoutMkLst>
            <pc:docMk/>
            <pc:sldMasterMk cId="1526086246" sldId="2147483660"/>
            <pc:sldLayoutMk cId="0" sldId="2147483678"/>
          </pc:sldLayoutMkLst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8"/>
              <ac:spMk id="2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8"/>
              <ac:spMk id="8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8"/>
              <ac:spMk id="9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8"/>
              <ac:spMk id="14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8"/>
              <ac:spMk id="15" creationId="{00000000-0000-0000-0000-000000000000}"/>
            </ac:spMkLst>
          </pc:spChg>
          <pc:spChg chg="mod">
            <ac:chgData name="Mark Jones" userId="62a2c8ff-e3e7-45d1-a725-c15156f15382" providerId="ADAL" clId="{273970B5-F59E-4094-A6DB-A910852D967D}" dt="2023-07-21T17:34:25.549" v="0"/>
            <ac:spMkLst>
              <pc:docMk/>
              <pc:sldMasterMk cId="1526086246" sldId="2147483660"/>
              <pc:sldLayoutMk cId="0" sldId="2147483678"/>
              <ac:spMk id="16" creationId="{00000000-0000-0000-0000-000000000000}"/>
            </ac:spMkLst>
          </pc:sp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78"/>
              <ac:picMk id="4" creationId="{00000000-0000-0000-0000-000000000000}"/>
            </ac:picMkLst>
          </pc:pic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78"/>
              <ac:picMk id="5" creationId="{00000000-0000-0000-0000-000000000000}"/>
            </ac:picMkLst>
          </pc:pic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78"/>
              <ac:picMk id="12" creationId="{00000000-0000-0000-0000-000000000000}"/>
            </ac:picMkLst>
          </pc:pic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78"/>
              <ac:picMk id="23" creationId="{00000000-0000-0000-0000-000000000000}"/>
            </ac:picMkLst>
          </pc:picChg>
          <pc:picChg chg="mod">
            <ac:chgData name="Mark Jones" userId="62a2c8ff-e3e7-45d1-a725-c15156f15382" providerId="ADAL" clId="{273970B5-F59E-4094-A6DB-A910852D967D}" dt="2023-07-21T17:34:25.549" v="0"/>
            <ac:picMkLst>
              <pc:docMk/>
              <pc:sldMasterMk cId="1526086246" sldId="2147483660"/>
              <pc:sldLayoutMk cId="0" sldId="2147483678"/>
              <ac:picMk id="27" creationId="{00000000-0000-0000-0000-00000000000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Perceiving the Emergence of Hadron Mass through AMBER@CERN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9" r:id="rId3"/>
    <p:sldLayoutId id="2147483672" r:id="rId4"/>
    <p:sldLayoutId id="2147483673" r:id="rId5"/>
    <p:sldLayoutId id="2147483671" r:id="rId6"/>
    <p:sldLayoutId id="2147483675" r:id="rId7"/>
    <p:sldLayoutId id="2147483674" r:id="rId8"/>
    <p:sldLayoutId id="2147483676" r:id="rId9"/>
    <p:sldLayoutId id="214748367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sv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2" Type="http://schemas.openxmlformats.org/officeDocument/2006/relationships/hyperlink" Target="https://misportal.jlab.org/mis/physics/experiments/viewProposal.cfm?paperId=97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hyperlink" Target="https://misportal.jlab.org/mis/physics/experiments/viewProposal.cfm?paperId=623" TargetMode="External"/><Relationship Id="rId5" Type="http://schemas.openxmlformats.org/officeDocument/2006/relationships/hyperlink" Target="https://misportal.jlab.org/mis/physics/experiments/viewProposal.cfm?paperId=920" TargetMode="External"/><Relationship Id="rId15" Type="http://schemas.openxmlformats.org/officeDocument/2006/relationships/image" Target="../media/image34.png"/><Relationship Id="rId10" Type="http://schemas.openxmlformats.org/officeDocument/2006/relationships/hyperlink" Target="https://misportal.jlab.org/mis/physics/experiments/viewProposal.cfm?paperId=684" TargetMode="External"/><Relationship Id="rId4" Type="http://schemas.openxmlformats.org/officeDocument/2006/relationships/image" Target="../media/image27.png"/><Relationship Id="rId9" Type="http://schemas.openxmlformats.org/officeDocument/2006/relationships/hyperlink" Target="https://misportal.jlab.org/mis/physics/experiments/viewProposal.cfm?paperId=628" TargetMode="External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misportal.jlab.org/mis/physics/experiments/viewProposal.cfm?paperId=1068" TargetMode="External"/><Relationship Id="rId2" Type="http://schemas.openxmlformats.org/officeDocument/2006/relationships/hyperlink" Target="https://misportal.jlab.org/mis/physics/experiments/viewProposal.cfm?paperId=79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isportal.jlab.org/mis/physics/experiments/viewProposal.cfm?paperId=683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misportal.jlab.org/mis/physics/experiments/viewProposal.cfm?paperId=634" TargetMode="External"/><Relationship Id="rId4" Type="http://schemas.openxmlformats.org/officeDocument/2006/relationships/hyperlink" Target="https://misportal.jlab.org/mis/physics/experiments/viewProposal.cfm?paperId=686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55304" y="483293"/>
            <a:ext cx="9112697" cy="617838"/>
          </a:xfrm>
        </p:spPr>
        <p:txBody>
          <a:bodyPr/>
          <a:lstStyle/>
          <a:p>
            <a:pPr algn="ctr"/>
            <a:r>
              <a:rPr lang="en-US" dirty="0"/>
              <a:t>Hall A/C  Status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19BC45-F56F-FA2B-B89A-7D58209E8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505" y="1909001"/>
            <a:ext cx="5197642" cy="36295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4763A3-59AA-3B02-A057-728C8CB03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516" y="2069624"/>
            <a:ext cx="5495071" cy="39261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779822-4161-CD24-A15C-F34E7A148E01}"/>
              </a:ext>
            </a:extLst>
          </p:cNvPr>
          <p:cNvSpPr txBox="1"/>
          <p:nvPr/>
        </p:nvSpPr>
        <p:spPr>
          <a:xfrm>
            <a:off x="319460" y="1249427"/>
            <a:ext cx="489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Hall A:</a:t>
            </a:r>
          </a:p>
          <a:p>
            <a:pPr algn="ctr"/>
            <a:r>
              <a:rPr lang="en-US" sz="2000" b="1" u="sng" dirty="0"/>
              <a:t>Neutron G</a:t>
            </a:r>
            <a:r>
              <a:rPr lang="en-US" sz="2000" b="1" u="sng" baseline="-25000" dirty="0"/>
              <a:t>E</a:t>
            </a:r>
            <a:r>
              <a:rPr lang="en-US" sz="2000" b="1" u="sng" dirty="0"/>
              <a:t>/G</a:t>
            </a:r>
            <a:r>
              <a:rPr lang="en-US" sz="2000" b="1" u="sng" baseline="-25000" dirty="0"/>
              <a:t>M</a:t>
            </a:r>
            <a:r>
              <a:rPr lang="en-US" sz="2000" b="1" u="sng" dirty="0"/>
              <a:t> by Beam-target Asymmetry</a:t>
            </a:r>
            <a:r>
              <a:rPr lang="en-US" sz="2000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74D068-7D84-16F4-AD8A-394E5461DF37}"/>
              </a:ext>
            </a:extLst>
          </p:cNvPr>
          <p:cNvSpPr txBox="1"/>
          <p:nvPr/>
        </p:nvSpPr>
        <p:spPr>
          <a:xfrm>
            <a:off x="6893021" y="1232478"/>
            <a:ext cx="489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Hall C:</a:t>
            </a:r>
          </a:p>
          <a:p>
            <a:pPr algn="ctr"/>
            <a:r>
              <a:rPr lang="en-US" sz="2000" b="1" u="sng" dirty="0"/>
              <a:t>Neutral Particle Spectrometer</a:t>
            </a:r>
            <a:r>
              <a:rPr lang="en-US" sz="2000" b="1" dirty="0"/>
              <a:t> 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9EB6915-4899-2F42-9B84-10BCD7E556F2}"/>
              </a:ext>
            </a:extLst>
          </p:cNvPr>
          <p:cNvSpPr txBox="1">
            <a:spLocks/>
          </p:cNvSpPr>
          <p:nvPr/>
        </p:nvSpPr>
        <p:spPr>
          <a:xfrm>
            <a:off x="1546870" y="5686869"/>
            <a:ext cx="8392152" cy="6178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200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Mark Jones, Hall A/C Group Leader, PAC meeting , July 2023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dirty="0">
                <a:solidFill>
                  <a:srgbClr val="FF0000"/>
                </a:solidFill>
              </a:rPr>
              <a:t>Bob Michaels, Hall A/C Deputy Group Leader </a:t>
            </a:r>
          </a:p>
        </p:txBody>
      </p:sp>
    </p:spTree>
    <p:extLst>
      <p:ext uri="{BB962C8B-B14F-4D97-AF65-F5344CB8AC3E}">
        <p14:creationId xmlns:p14="http://schemas.microsoft.com/office/powerpoint/2010/main" val="19100669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59C88-2EF1-45EE-9276-BAA4353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E6B0B-7209-472E-85C5-44D7ADC61C11}"/>
              </a:ext>
            </a:extLst>
          </p:cNvPr>
          <p:cNvSpPr txBox="1"/>
          <p:nvPr/>
        </p:nvSpPr>
        <p:spPr>
          <a:xfrm>
            <a:off x="473825" y="157942"/>
            <a:ext cx="707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Hall A:        Past Year’s Experiments (July 2022- March 2023)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C84C0E-6B7D-46BE-B7C2-A633D9F73155}"/>
              </a:ext>
            </a:extLst>
          </p:cNvPr>
          <p:cNvSpPr txBox="1"/>
          <p:nvPr/>
        </p:nvSpPr>
        <p:spPr>
          <a:xfrm>
            <a:off x="169772" y="1280788"/>
            <a:ext cx="42665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 defTabSz="6858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dirty="0">
                <a:solidFill>
                  <a:prstClr val="black"/>
                </a:solidFill>
                <a:latin typeface="Arial"/>
              </a:rPr>
              <a:t>Started in Oct 2022</a:t>
            </a:r>
          </a:p>
          <a:p>
            <a:pPr marL="585788" lvl="1" indent="-128588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</a:rPr>
              <a:t>Completed Q</a:t>
            </a:r>
            <a:r>
              <a:rPr lang="en-US" baseline="30000" dirty="0">
                <a:solidFill>
                  <a:prstClr val="black"/>
                </a:solidFill>
                <a:latin typeface="Arial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/>
              </a:rPr>
              <a:t>= 2.9 and 6.6 GeV</a:t>
            </a:r>
            <a:r>
              <a:rPr lang="en-US" baseline="30000" dirty="0">
                <a:solidFill>
                  <a:prstClr val="black"/>
                </a:solidFill>
                <a:latin typeface="Arial"/>
              </a:rPr>
              <a:t>2</a:t>
            </a:r>
          </a:p>
          <a:p>
            <a:pPr marL="585788" lvl="1" indent="-128588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</a:rPr>
              <a:t>Q</a:t>
            </a:r>
            <a:r>
              <a:rPr lang="en-US" baseline="30000" dirty="0">
                <a:solidFill>
                  <a:prstClr val="black"/>
                </a:solidFill>
                <a:latin typeface="Arial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= 9.9 GeV</a:t>
            </a:r>
            <a:r>
              <a:rPr lang="en-US" baseline="30000" dirty="0">
                <a:solidFill>
                  <a:prstClr val="black"/>
                </a:solidFill>
                <a:latin typeface="Arial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is partially done. </a:t>
            </a:r>
          </a:p>
          <a:p>
            <a:pPr marL="585788" lvl="1" indent="-128588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</a:rPr>
              <a:t>Complete final 6 weeks running from Sept 2023-Nov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5D6367-E8B8-417C-8DAE-0A7BE2061EC4}"/>
              </a:ext>
            </a:extLst>
          </p:cNvPr>
          <p:cNvSpPr txBox="1"/>
          <p:nvPr/>
        </p:nvSpPr>
        <p:spPr>
          <a:xfrm>
            <a:off x="0" y="766242"/>
            <a:ext cx="6746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Neutron G</a:t>
            </a:r>
            <a:r>
              <a:rPr lang="en-US" sz="2000" b="1" u="sng" baseline="-25000" dirty="0"/>
              <a:t>E</a:t>
            </a:r>
            <a:r>
              <a:rPr lang="en-US" sz="2000" b="1" u="sng" dirty="0"/>
              <a:t>/G</a:t>
            </a:r>
            <a:r>
              <a:rPr lang="en-US" sz="2000" b="1" u="sng" baseline="-25000" dirty="0"/>
              <a:t>M</a:t>
            </a:r>
            <a:r>
              <a:rPr lang="en-US" sz="2000" b="1" u="sng" dirty="0"/>
              <a:t> by Beam-target Asymmetry on polarized 3He</a:t>
            </a:r>
            <a:r>
              <a:rPr lang="en-US" sz="2000" b="1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29DC49-A7EB-BE52-19DC-E3DD6B3B31D0}"/>
              </a:ext>
            </a:extLst>
          </p:cNvPr>
          <p:cNvSpPr txBox="1"/>
          <p:nvPr/>
        </p:nvSpPr>
        <p:spPr>
          <a:xfrm>
            <a:off x="5001253" y="1166352"/>
            <a:ext cx="82099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 defTabSz="6858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dirty="0">
                <a:solidFill>
                  <a:prstClr val="black"/>
                </a:solidFill>
                <a:latin typeface="Arial"/>
              </a:rPr>
              <a:t>Polarized 3He  target</a:t>
            </a:r>
          </a:p>
          <a:p>
            <a:pPr marL="571500" lvl="1" indent="-114300" defTabSz="6858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dirty="0">
                <a:solidFill>
                  <a:prstClr val="black"/>
                </a:solidFill>
                <a:latin typeface="Arial"/>
              </a:rPr>
              <a:t>First time running with 60cm long 3He cell</a:t>
            </a:r>
          </a:p>
          <a:p>
            <a:pPr marL="585788" lvl="1" indent="-128588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Arial"/>
              </a:rPr>
              <a:t>50-55% polarization in beam!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77806F-470F-3764-4436-D9735EF15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2" y="2719137"/>
            <a:ext cx="4174612" cy="3980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547CB1C-26E9-BBC0-D2A8-0A2037E79719}"/>
              </a:ext>
            </a:extLst>
          </p:cNvPr>
          <p:cNvSpPr txBox="1"/>
          <p:nvPr/>
        </p:nvSpPr>
        <p:spPr>
          <a:xfrm>
            <a:off x="704749" y="3082347"/>
            <a:ext cx="17851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Red points projected errors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96BE6C-AAF8-AA64-ABEB-A35A39D358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755"/>
          <a:stretch/>
        </p:blipFill>
        <p:spPr>
          <a:xfrm>
            <a:off x="8445774" y="2199771"/>
            <a:ext cx="3746226" cy="34140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C5F59A-D863-048A-B49C-849089983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0009" y="2089682"/>
            <a:ext cx="3233131" cy="198551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FC402A-F472-7B2D-324F-709AB55059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6310" y="3812153"/>
            <a:ext cx="1914310" cy="25422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092F28-5635-CDA0-20CB-1F78CC098C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3482" y="3781929"/>
            <a:ext cx="1916568" cy="25539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5BF3C4-D1FB-867B-9E97-1399EE6F3F79}"/>
              </a:ext>
            </a:extLst>
          </p:cNvPr>
          <p:cNvSpPr txBox="1"/>
          <p:nvPr/>
        </p:nvSpPr>
        <p:spPr>
          <a:xfrm>
            <a:off x="8288864" y="3067994"/>
            <a:ext cx="59100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45%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769993-0A1B-B3C4-593D-C9B35E4C5A7B}"/>
              </a:ext>
            </a:extLst>
          </p:cNvPr>
          <p:cNvCxnSpPr>
            <a:cxnSpLocks/>
          </p:cNvCxnSpPr>
          <p:nvPr/>
        </p:nvCxnSpPr>
        <p:spPr>
          <a:xfrm>
            <a:off x="8783613" y="3252660"/>
            <a:ext cx="360387" cy="0"/>
          </a:xfrm>
          <a:prstGeom prst="straightConnector1">
            <a:avLst/>
          </a:prstGeom>
          <a:ln w="476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615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59C88-2EF1-45EE-9276-BAA4353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E6B0B-7209-472E-85C5-44D7ADC61C11}"/>
              </a:ext>
            </a:extLst>
          </p:cNvPr>
          <p:cNvSpPr txBox="1"/>
          <p:nvPr/>
        </p:nvSpPr>
        <p:spPr>
          <a:xfrm>
            <a:off x="473825" y="157942"/>
            <a:ext cx="707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Hall A : Plan for coming  years (Jan 2024 – July 2025)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EE97615-7FDE-4AF8-BA96-8E70406718A6}"/>
              </a:ext>
            </a:extLst>
          </p:cNvPr>
          <p:cNvCxnSpPr>
            <a:cxnSpLocks/>
          </p:cNvCxnSpPr>
          <p:nvPr/>
        </p:nvCxnSpPr>
        <p:spPr>
          <a:xfrm>
            <a:off x="5885411" y="789709"/>
            <a:ext cx="0" cy="5910349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19A3C3D-5DB2-47C1-9AC5-6B75419CAA37}"/>
              </a:ext>
            </a:extLst>
          </p:cNvPr>
          <p:cNvSpPr txBox="1"/>
          <p:nvPr/>
        </p:nvSpPr>
        <p:spPr>
          <a:xfrm>
            <a:off x="6026328" y="1188720"/>
            <a:ext cx="6165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ECAL platform is in Hall A and plan to start stacking in August.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After Neutron Recoil Polarization is completed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Need about 6 months for installation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Experiment will run in late 2024 to spring 2025.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E1AF1A-94E8-4E75-A647-A8A08B253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6328" y="2666047"/>
            <a:ext cx="3450084" cy="3569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F5DFC9-9673-4049-A23C-FDD807CEA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7914" y="4848712"/>
            <a:ext cx="2957496" cy="18513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0A73F0-53B9-410E-A30B-264AC7CF5E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73" b="49574"/>
          <a:stretch/>
        </p:blipFill>
        <p:spPr>
          <a:xfrm>
            <a:off x="9368454" y="2666047"/>
            <a:ext cx="2965413" cy="37516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8698F8-92F4-4679-81A1-E438645F8DFD}"/>
              </a:ext>
            </a:extLst>
          </p:cNvPr>
          <p:cNvSpPr txBox="1"/>
          <p:nvPr/>
        </p:nvSpPr>
        <p:spPr>
          <a:xfrm>
            <a:off x="10280371" y="2529911"/>
            <a:ext cx="178516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Red points projected errors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EE1E6EF-78F3-4D03-9B90-5CE911917FC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460" y="2006205"/>
            <a:ext cx="2617827" cy="23597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118664-B467-F712-8A2D-AB0836F28E0B}"/>
              </a:ext>
            </a:extLst>
          </p:cNvPr>
          <p:cNvSpPr txBox="1"/>
          <p:nvPr/>
        </p:nvSpPr>
        <p:spPr>
          <a:xfrm>
            <a:off x="543452" y="820920"/>
            <a:ext cx="4536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Neutron G</a:t>
            </a:r>
            <a:r>
              <a:rPr lang="en-US" sz="2000" b="1" u="sng" baseline="-25000" dirty="0"/>
              <a:t>E</a:t>
            </a:r>
            <a:r>
              <a:rPr lang="en-US" sz="2000" b="1" u="sng" dirty="0"/>
              <a:t>/G</a:t>
            </a:r>
            <a:r>
              <a:rPr lang="en-US" sz="2000" b="1" u="sng" baseline="-25000" dirty="0"/>
              <a:t>M</a:t>
            </a:r>
            <a:r>
              <a:rPr lang="en-US" sz="2000" b="1" u="sng" dirty="0"/>
              <a:t> by recoil polarization</a:t>
            </a:r>
            <a:r>
              <a:rPr lang="en-US" sz="2000" b="1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D3408E-D833-CAEB-B0C4-5DD74E3B1FC0}"/>
              </a:ext>
            </a:extLst>
          </p:cNvPr>
          <p:cNvSpPr txBox="1"/>
          <p:nvPr/>
        </p:nvSpPr>
        <p:spPr>
          <a:xfrm>
            <a:off x="6350621" y="814935"/>
            <a:ext cx="45362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Proton G</a:t>
            </a:r>
            <a:r>
              <a:rPr lang="en-US" sz="2000" b="1" u="sng" baseline="-25000" dirty="0"/>
              <a:t>E</a:t>
            </a:r>
            <a:r>
              <a:rPr lang="en-US" sz="2000" b="1" u="sng" dirty="0"/>
              <a:t>/G</a:t>
            </a:r>
            <a:r>
              <a:rPr lang="en-US" sz="2000" b="1" u="sng" baseline="-25000" dirty="0"/>
              <a:t>M</a:t>
            </a:r>
            <a:r>
              <a:rPr lang="en-US" sz="2000" b="1" u="sng" dirty="0"/>
              <a:t> by recoil polarization</a:t>
            </a:r>
            <a:r>
              <a:rPr lang="en-US" sz="2000" b="1" dirty="0"/>
              <a:t> 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FF69A77B-8790-FF84-EFB2-4DBCC1EE5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092195" y="2006205"/>
            <a:ext cx="2511024" cy="22554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CCA5CB9-8FBF-AFEF-89AD-236E3EA3D492}"/>
              </a:ext>
            </a:extLst>
          </p:cNvPr>
          <p:cNvSpPr txBox="1"/>
          <p:nvPr/>
        </p:nvSpPr>
        <p:spPr>
          <a:xfrm>
            <a:off x="169274" y="1156680"/>
            <a:ext cx="515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-114300" defTabSz="6858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dirty="0">
                <a:solidFill>
                  <a:prstClr val="black"/>
                </a:solidFill>
                <a:latin typeface="Arial"/>
              </a:rPr>
              <a:t>Switch from 3He to LH2/LD2</a:t>
            </a:r>
          </a:p>
          <a:p>
            <a:pPr marL="114300" indent="-114300" defTabSz="6858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dirty="0">
                <a:solidFill>
                  <a:prstClr val="black"/>
                </a:solidFill>
                <a:latin typeface="Arial"/>
              </a:rPr>
              <a:t>Plan to start in Spring 2024, Q</a:t>
            </a:r>
            <a:r>
              <a:rPr lang="en-US" baseline="30000" dirty="0">
                <a:solidFill>
                  <a:prstClr val="black"/>
                </a:solidFill>
                <a:latin typeface="Arial"/>
              </a:rPr>
              <a:t>2</a:t>
            </a:r>
            <a:r>
              <a:rPr lang="en-US" dirty="0">
                <a:solidFill>
                  <a:prstClr val="black"/>
                </a:solidFill>
                <a:latin typeface="Arial"/>
              </a:rPr>
              <a:t> = 4.5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753AEF-6860-AED2-5B7A-A709C0A9A88F}"/>
              </a:ext>
            </a:extLst>
          </p:cNvPr>
          <p:cNvSpPr txBox="1"/>
          <p:nvPr/>
        </p:nvSpPr>
        <p:spPr>
          <a:xfrm>
            <a:off x="435321" y="4464864"/>
            <a:ext cx="51517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tabLst>
                <a:tab pos="114300" algn="l"/>
              </a:tabLst>
            </a:pPr>
            <a:r>
              <a:rPr lang="en-US" b="1" u="sng" dirty="0">
                <a:solidFill>
                  <a:prstClr val="black"/>
                </a:solidFill>
                <a:latin typeface="Arial"/>
              </a:rPr>
              <a:t>Pion photo-production on neutron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B149FA-EA9C-B145-CD4F-DEB81133B36C}"/>
              </a:ext>
            </a:extLst>
          </p:cNvPr>
          <p:cNvSpPr txBox="1"/>
          <p:nvPr/>
        </p:nvSpPr>
        <p:spPr>
          <a:xfrm>
            <a:off x="0" y="4919962"/>
            <a:ext cx="30279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tabLst>
                <a:tab pos="1143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Short experiments</a:t>
            </a:r>
          </a:p>
          <a:p>
            <a:pPr marL="114300" indent="-114300" defTabSz="6858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Beam-target asymmetry, A</a:t>
            </a:r>
            <a:r>
              <a:rPr lang="en-US" sz="1600" baseline="-25000" dirty="0">
                <a:solidFill>
                  <a:prstClr val="black"/>
                </a:solidFill>
                <a:latin typeface="Arial"/>
              </a:rPr>
              <a:t>LL</a:t>
            </a:r>
          </a:p>
          <a:p>
            <a:pPr marL="114300" indent="-114300" defTabSz="685800">
              <a:buFont typeface="Arial" panose="020B0604020202020204" pitchFamily="34" charset="0"/>
              <a:buChar char="•"/>
              <a:tabLst>
                <a:tab pos="1143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/>
              </a:rPr>
              <a:t>Recoil polarization, K</a:t>
            </a:r>
            <a:r>
              <a:rPr lang="en-US" sz="1600" baseline="-25000" dirty="0">
                <a:solidFill>
                  <a:prstClr val="black"/>
                </a:solidFill>
                <a:latin typeface="Arial"/>
              </a:rPr>
              <a:t>LL</a:t>
            </a:r>
          </a:p>
          <a:p>
            <a:pPr marL="114300" indent="-114300" defTabSz="685800">
              <a:buFont typeface="Arial" panose="020B0604020202020204" pitchFamily="34" charset="0"/>
              <a:buChar char="•"/>
              <a:tabLst>
                <a:tab pos="114300" algn="l"/>
              </a:tabLst>
            </a:pPr>
            <a:endParaRPr lang="en-US" sz="16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D5C037-8764-BF52-DC15-2769087373CC}"/>
              </a:ext>
            </a:extLst>
          </p:cNvPr>
          <p:cNvSpPr txBox="1"/>
          <p:nvPr/>
        </p:nvSpPr>
        <p:spPr>
          <a:xfrm>
            <a:off x="169274" y="3920247"/>
            <a:ext cx="261782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Test of SBS GEMs during</a:t>
            </a:r>
          </a:p>
          <a:p>
            <a:r>
              <a:rPr lang="en-US" dirty="0"/>
              <a:t>3He </a:t>
            </a:r>
            <a:r>
              <a:rPr lang="en-US" dirty="0" err="1"/>
              <a:t>GEn.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D01576-BF78-4318-4AFD-4157C9C5D080}"/>
              </a:ext>
            </a:extLst>
          </p:cNvPr>
          <p:cNvSpPr txBox="1"/>
          <p:nvPr/>
        </p:nvSpPr>
        <p:spPr>
          <a:xfrm>
            <a:off x="3042624" y="4024890"/>
            <a:ext cx="261782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Polarimeter layout</a:t>
            </a:r>
          </a:p>
        </p:txBody>
      </p:sp>
    </p:spTree>
    <p:extLst>
      <p:ext uri="{BB962C8B-B14F-4D97-AF65-F5344CB8AC3E}">
        <p14:creationId xmlns:p14="http://schemas.microsoft.com/office/powerpoint/2010/main" val="1740727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59C88-2EF1-45EE-9276-BAA4353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E6B0B-7209-472E-85C5-44D7ADC61C11}"/>
              </a:ext>
            </a:extLst>
          </p:cNvPr>
          <p:cNvSpPr txBox="1"/>
          <p:nvPr/>
        </p:nvSpPr>
        <p:spPr>
          <a:xfrm>
            <a:off x="473825" y="157942"/>
            <a:ext cx="707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Hall A : Plans beyond July 2025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397830-32D3-43C7-AF2F-95DC5AD17896}"/>
              </a:ext>
            </a:extLst>
          </p:cNvPr>
          <p:cNvSpPr txBox="1"/>
          <p:nvPr/>
        </p:nvSpPr>
        <p:spPr>
          <a:xfrm>
            <a:off x="0" y="1198391"/>
            <a:ext cx="569421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Inflation Reduction Act provided full funding.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In Jan 2023, passed CD-3A review and spending CD-3A funds.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CD2 /CD3 review in October 2023.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Aggressive installation schedule of 18 months after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GEp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run ends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3 years of running. Starting in Fall 2026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Reuben Fair is new PM, Klaus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Dehmelt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is new DPM (Sept 1).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6FE499-BA3A-4F3E-8328-DD2381CAB2A5}"/>
              </a:ext>
            </a:extLst>
          </p:cNvPr>
          <p:cNvCxnSpPr>
            <a:cxnSpLocks/>
          </p:cNvCxnSpPr>
          <p:nvPr/>
        </p:nvCxnSpPr>
        <p:spPr>
          <a:xfrm>
            <a:off x="5885411" y="789709"/>
            <a:ext cx="0" cy="5910349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B35460E-616E-4864-BFD6-3784FE435CF7}"/>
              </a:ext>
            </a:extLst>
          </p:cNvPr>
          <p:cNvSpPr txBox="1"/>
          <p:nvPr/>
        </p:nvSpPr>
        <p:spPr>
          <a:xfrm>
            <a:off x="883920" y="882508"/>
            <a:ext cx="284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MOLLER</a:t>
            </a:r>
            <a:r>
              <a:rPr lang="en-US" sz="2000" b="1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3E8FF3-BF40-4523-A2BA-E43D5CB2F392}"/>
              </a:ext>
            </a:extLst>
          </p:cNvPr>
          <p:cNvSpPr txBox="1"/>
          <p:nvPr/>
        </p:nvSpPr>
        <p:spPr>
          <a:xfrm>
            <a:off x="7547956" y="798281"/>
            <a:ext cx="284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 err="1"/>
              <a:t>SoLID</a:t>
            </a:r>
            <a:r>
              <a:rPr lang="en-US" sz="2000" b="1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ED72F2-9648-445F-AB87-3C406DF07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53" y="3825992"/>
            <a:ext cx="5399456" cy="29447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ADDAFE-7C0B-4E99-AB9F-5059A1477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95" y="2959886"/>
            <a:ext cx="1987651" cy="15699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A2D080-5E53-4321-899C-1FB4347D6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009" y="2952617"/>
            <a:ext cx="2105823" cy="15845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4902A4-90D2-496E-8D46-08FF746D8D72}"/>
              </a:ext>
            </a:extLst>
          </p:cNvPr>
          <p:cNvSpPr txBox="1"/>
          <p:nvPr/>
        </p:nvSpPr>
        <p:spPr>
          <a:xfrm>
            <a:off x="1337946" y="2899268"/>
            <a:ext cx="28849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Coil production underway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3883853-24C7-4ABA-AB01-B8EC66366C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2413" y="3268600"/>
            <a:ext cx="2829697" cy="21222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E7DED1-14A9-4D61-9896-B53040C56C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65936" y="3033678"/>
            <a:ext cx="2331607" cy="8886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556D72-9A66-454D-9C67-1FFE455A9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43470" y="2259620"/>
            <a:ext cx="2704618" cy="266300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4A9989B-CD72-4FFF-8D55-E07751B8D933}"/>
              </a:ext>
            </a:extLst>
          </p:cNvPr>
          <p:cNvSpPr txBox="1"/>
          <p:nvPr/>
        </p:nvSpPr>
        <p:spPr>
          <a:xfrm>
            <a:off x="6259914" y="1200517"/>
            <a:ext cx="569421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CLEO magnet cold test at 120A completed.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High rate test of </a:t>
            </a: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SoLID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detector. Set at 8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and 17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in Hall C.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600" dirty="0" err="1">
                <a:latin typeface="Times New Roman" pitchFamily="18" charset="0"/>
                <a:cs typeface="Times New Roman" pitchFamily="18" charset="0"/>
              </a:rPr>
              <a:t>SoLID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 mentioned in Recommendation 1 in the Hot/Cold QCD and the recommendations of FSNN LRP town meetings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8F8AF48-0118-40B2-93CC-9CB2DEA842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6606" y="4723178"/>
            <a:ext cx="3039423" cy="20609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E7E89A-DE18-4498-9BD4-9712B9FCA7B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92413" y="5227679"/>
            <a:ext cx="2788134" cy="139133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CFB64A6-C0C7-4BFF-BCD2-7B0F1EC244A4}"/>
              </a:ext>
            </a:extLst>
          </p:cNvPr>
          <p:cNvSpPr txBox="1"/>
          <p:nvPr/>
        </p:nvSpPr>
        <p:spPr>
          <a:xfrm>
            <a:off x="7547956" y="2323908"/>
            <a:ext cx="13472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/>
              <a:t>Magnet test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5EA7EEA-9F81-4C93-BFB6-AE343551F2A2}"/>
              </a:ext>
            </a:extLst>
          </p:cNvPr>
          <p:cNvSpPr txBox="1"/>
          <p:nvPr/>
        </p:nvSpPr>
        <p:spPr>
          <a:xfrm>
            <a:off x="8148564" y="4904513"/>
            <a:ext cx="105565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Ramp to 120A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6B501A-D31E-475C-95DF-3C4F5B56F15F}"/>
              </a:ext>
            </a:extLst>
          </p:cNvPr>
          <p:cNvSpPr txBox="1"/>
          <p:nvPr/>
        </p:nvSpPr>
        <p:spPr>
          <a:xfrm>
            <a:off x="6171729" y="5155955"/>
            <a:ext cx="117933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Coil temps constant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9403C17-970C-4310-89E1-9444A04C3021}"/>
              </a:ext>
            </a:extLst>
          </p:cNvPr>
          <p:cNvCxnSpPr>
            <a:cxnSpLocks/>
          </p:cNvCxnSpPr>
          <p:nvPr/>
        </p:nvCxnSpPr>
        <p:spPr>
          <a:xfrm>
            <a:off x="6670641" y="5753639"/>
            <a:ext cx="877315" cy="332529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A26CD1B-38B6-41AB-8FEA-B5F0ED46EA1B}"/>
              </a:ext>
            </a:extLst>
          </p:cNvPr>
          <p:cNvCxnSpPr>
            <a:cxnSpLocks/>
          </p:cNvCxnSpPr>
          <p:nvPr/>
        </p:nvCxnSpPr>
        <p:spPr>
          <a:xfrm flipH="1" flipV="1">
            <a:off x="7916761" y="5064417"/>
            <a:ext cx="282046" cy="132835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1C1223A-76D7-4405-9670-9125C81B2967}"/>
              </a:ext>
            </a:extLst>
          </p:cNvPr>
          <p:cNvSpPr txBox="1"/>
          <p:nvPr/>
        </p:nvSpPr>
        <p:spPr>
          <a:xfrm>
            <a:off x="9865936" y="2607303"/>
            <a:ext cx="20236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u="sng" dirty="0"/>
              <a:t>High rate test</a:t>
            </a:r>
          </a:p>
        </p:txBody>
      </p:sp>
    </p:spTree>
    <p:extLst>
      <p:ext uri="{BB962C8B-B14F-4D97-AF65-F5344CB8AC3E}">
        <p14:creationId xmlns:p14="http://schemas.microsoft.com/office/powerpoint/2010/main" val="4168496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59C88-2EF1-45EE-9276-BAA4353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E6B0B-7209-472E-85C5-44D7ADC61C11}"/>
              </a:ext>
            </a:extLst>
          </p:cNvPr>
          <p:cNvSpPr txBox="1"/>
          <p:nvPr/>
        </p:nvSpPr>
        <p:spPr>
          <a:xfrm>
            <a:off x="473825" y="157942"/>
            <a:ext cx="707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Hall C:        Past Year’s Running  (July 2022-March 2023)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F2C6ACED-A15A-148F-02CD-088BBB7A3308}"/>
              </a:ext>
            </a:extLst>
          </p:cNvPr>
          <p:cNvCxnSpPr>
            <a:cxnSpLocks/>
          </p:cNvCxnSpPr>
          <p:nvPr/>
        </p:nvCxnSpPr>
        <p:spPr>
          <a:xfrm>
            <a:off x="5885411" y="789709"/>
            <a:ext cx="0" cy="3039183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D4D94D-D1F1-6C73-28AD-8033B64802AC}"/>
              </a:ext>
            </a:extLst>
          </p:cNvPr>
          <p:cNvCxnSpPr>
            <a:cxnSpLocks/>
          </p:cNvCxnSpPr>
          <p:nvPr/>
        </p:nvCxnSpPr>
        <p:spPr>
          <a:xfrm flipH="1">
            <a:off x="96253" y="3897286"/>
            <a:ext cx="12095749" cy="0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FFA98D5-0FB6-7A1E-57E8-3485442A1BD4}"/>
              </a:ext>
            </a:extLst>
          </p:cNvPr>
          <p:cNvSpPr/>
          <p:nvPr/>
        </p:nvSpPr>
        <p:spPr>
          <a:xfrm>
            <a:off x="96253" y="760431"/>
            <a:ext cx="55394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2"/>
              </a:rPr>
              <a:t>E12-19-006</a:t>
            </a:r>
            <a:r>
              <a:rPr lang="en-US" sz="1600" dirty="0"/>
              <a:t> : </a:t>
            </a:r>
            <a:r>
              <a:rPr lang="en-US" sz="1600" dirty="0">
                <a:latin typeface="Arial" panose="020B0604020202020204" pitchFamily="34" charset="0"/>
              </a:rPr>
              <a:t>Ran from June to mid Sept to complete high </a:t>
            </a:r>
            <a:r>
              <a:rPr lang="en-US" sz="1600" dirty="0">
                <a:latin typeface="Symbol" panose="05050102010706020507" pitchFamily="18" charset="2"/>
              </a:rPr>
              <a:t>e</a:t>
            </a:r>
            <a:r>
              <a:rPr lang="en-US" sz="1600" dirty="0">
                <a:latin typeface="Arial" panose="020B0604020202020204" pitchFamily="34" charset="0"/>
              </a:rPr>
              <a:t> points to match low </a:t>
            </a:r>
            <a:r>
              <a:rPr lang="en-US" sz="1600" dirty="0">
                <a:latin typeface="Symbol" panose="05050102010706020507" pitchFamily="18" charset="2"/>
              </a:rPr>
              <a:t>e</a:t>
            </a:r>
            <a:r>
              <a:rPr lang="en-US" sz="1600" dirty="0">
                <a:latin typeface="Arial" panose="020B0604020202020204" pitchFamily="34" charset="0"/>
              </a:rPr>
              <a:t> points taken the previous run cycle.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418E3F-5C7F-0D7F-4190-F4F703BD8F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1" y="1706788"/>
            <a:ext cx="3191496" cy="20380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45013A-D712-9FBF-87C1-F3D452705BAE}"/>
              </a:ext>
            </a:extLst>
          </p:cNvPr>
          <p:cNvSpPr txBox="1"/>
          <p:nvPr/>
        </p:nvSpPr>
        <p:spPr>
          <a:xfrm>
            <a:off x="473825" y="1320756"/>
            <a:ext cx="26279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Pion form factor to Q</a:t>
            </a:r>
            <a:r>
              <a:rPr lang="en-US" sz="1400" baseline="30000" dirty="0"/>
              <a:t>2</a:t>
            </a:r>
            <a:r>
              <a:rPr lang="en-US" sz="1400" dirty="0"/>
              <a:t> = 8.5</a:t>
            </a:r>
          </a:p>
          <a:p>
            <a:r>
              <a:rPr lang="en-US" sz="1400" dirty="0"/>
              <a:t>Proposed error bars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B52BF0-3962-7B29-EE8F-62DD75990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2515" y="1708643"/>
            <a:ext cx="1981372" cy="2036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B5B81E0-BF0F-A8B9-5077-99F2DA5E1E6D}"/>
              </a:ext>
            </a:extLst>
          </p:cNvPr>
          <p:cNvSpPr txBox="1"/>
          <p:nvPr/>
        </p:nvSpPr>
        <p:spPr>
          <a:xfrm>
            <a:off x="3522515" y="1316752"/>
            <a:ext cx="22312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Test of factorization by measuring Q</a:t>
            </a:r>
            <a:r>
              <a:rPr lang="en-US" sz="1200" baseline="30000" dirty="0"/>
              <a:t>2</a:t>
            </a:r>
            <a:r>
              <a:rPr lang="en-US" sz="1200" dirty="0"/>
              <a:t> dependence of </a:t>
            </a:r>
            <a:r>
              <a:rPr lang="en-US" sz="1200" dirty="0" err="1">
                <a:latin typeface="Symbol" panose="05050102010706020507" pitchFamily="18" charset="2"/>
              </a:rPr>
              <a:t>s</a:t>
            </a:r>
            <a:r>
              <a:rPr lang="en-US" sz="1200" baseline="-25000" dirty="0" err="1"/>
              <a:t>L</a:t>
            </a:r>
            <a:endParaRPr lang="en-US" sz="1200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507259-FB04-6700-60D3-AAA40DB4A806}"/>
              </a:ext>
            </a:extLst>
          </p:cNvPr>
          <p:cNvSpPr txBox="1"/>
          <p:nvPr/>
        </p:nvSpPr>
        <p:spPr>
          <a:xfrm>
            <a:off x="5993181" y="819800"/>
            <a:ext cx="59180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7475" indent="-11747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41100"/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E12-17-005</a:t>
            </a:r>
            <a:r>
              <a:rPr lang="en-US" sz="1600" dirty="0">
                <a:solidFill>
                  <a:srgbClr val="831422"/>
                </a:solidFill>
                <a:latin typeface="Arial" panose="020B0604020202020204" pitchFamily="34" charset="0"/>
              </a:rPr>
              <a:t> : </a:t>
            </a:r>
            <a:r>
              <a:rPr lang="en-US" sz="1600" i="1" dirty="0">
                <a:solidFill>
                  <a:srgbClr val="000000"/>
                </a:solidFill>
                <a:latin typeface="Arial" panose="020B0604020202020204" pitchFamily="34" charset="0"/>
              </a:rPr>
              <a:t>Ran  at the end of Sept 2022 for two weeks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110DC8E-C131-F7DB-7760-E77530E3B3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7338" y="1477634"/>
            <a:ext cx="2377646" cy="23626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E31D5C-2A8D-9B38-5A22-4F4BEB75D4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954" y="1237242"/>
            <a:ext cx="3109229" cy="1313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884F5D-7D5D-E659-B1D0-8CDD5FC5B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4115" y="2515439"/>
            <a:ext cx="3306068" cy="1313453"/>
          </a:xfrm>
          <a:prstGeom prst="rect">
            <a:avLst/>
          </a:prstGeom>
        </p:spPr>
      </p:pic>
      <p:sp>
        <p:nvSpPr>
          <p:cNvPr id="17" name="SRC: Integrated counts…">
            <a:extLst>
              <a:ext uri="{FF2B5EF4-FFF2-40B4-BE49-F238E27FC236}">
                <a16:creationId xmlns:a16="http://schemas.microsoft.com/office/drawing/2014/main" id="{31613A3F-584D-B33A-BA5B-7865CB94B2D7}"/>
              </a:ext>
            </a:extLst>
          </p:cNvPr>
          <p:cNvSpPr txBox="1"/>
          <p:nvPr/>
        </p:nvSpPr>
        <p:spPr>
          <a:xfrm>
            <a:off x="10686889" y="2718143"/>
            <a:ext cx="987681" cy="256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hangingPunct="0"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00" b="1" kern="0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SRC</a:t>
            </a:r>
            <a:r>
              <a:rPr lang="en-US" sz="1200" b="1" kern="0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 setting</a:t>
            </a:r>
            <a:endParaRPr sz="1200" b="1" kern="0" dirty="0">
              <a:solidFill>
                <a:srgbClr val="000000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8" name="SRC: Integrated counts…">
            <a:extLst>
              <a:ext uri="{FF2B5EF4-FFF2-40B4-BE49-F238E27FC236}">
                <a16:creationId xmlns:a16="http://schemas.microsoft.com/office/drawing/2014/main" id="{BFA27E34-AC3C-A211-99F0-384E16BAEE99}"/>
              </a:ext>
            </a:extLst>
          </p:cNvPr>
          <p:cNvSpPr txBox="1"/>
          <p:nvPr/>
        </p:nvSpPr>
        <p:spPr>
          <a:xfrm>
            <a:off x="10642701" y="1316752"/>
            <a:ext cx="1268562" cy="25680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hangingPunct="0"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200" b="1" kern="0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Mean-field setting</a:t>
            </a:r>
            <a:endParaRPr sz="1200" b="1" kern="0" dirty="0">
              <a:solidFill>
                <a:srgbClr val="000000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19" name="SRC: Integrated counts…">
            <a:extLst>
              <a:ext uri="{FF2B5EF4-FFF2-40B4-BE49-F238E27FC236}">
                <a16:creationId xmlns:a16="http://schemas.microsoft.com/office/drawing/2014/main" id="{D8B465A2-2999-3070-B6DA-99419420F34C}"/>
              </a:ext>
            </a:extLst>
          </p:cNvPr>
          <p:cNvSpPr txBox="1"/>
          <p:nvPr/>
        </p:nvSpPr>
        <p:spPr>
          <a:xfrm>
            <a:off x="6107338" y="1273636"/>
            <a:ext cx="2657907" cy="3183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algn="ctr" defTabSz="410751" hangingPunct="0">
              <a:defRPr sz="13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600" b="1" kern="0" dirty="0">
                <a:solidFill>
                  <a:srgbClr val="000000"/>
                </a:solidFill>
                <a:latin typeface="Times New Roman"/>
                <a:cs typeface="Times New Roman"/>
                <a:sym typeface="Times New Roman"/>
              </a:rPr>
              <a:t>Compare 40Ca, 48Ca, 54Fe</a:t>
            </a:r>
            <a:endParaRPr sz="1600" b="1" kern="0" dirty="0">
              <a:solidFill>
                <a:srgbClr val="000000"/>
              </a:solidFill>
              <a:latin typeface="Times New Roman"/>
              <a:cs typeface="Times New Roman"/>
              <a:sym typeface="Times New Roma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CDA522B-5200-C686-AACB-167BB5101932}"/>
              </a:ext>
            </a:extLst>
          </p:cNvPr>
          <p:cNvSpPr/>
          <p:nvPr/>
        </p:nvSpPr>
        <p:spPr>
          <a:xfrm>
            <a:off x="81351" y="4040433"/>
            <a:ext cx="662100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dirty="0">
                <a:solidFill>
                  <a:srgbClr val="83142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E12-10-008</a:t>
            </a:r>
            <a:r>
              <a:rPr lang="en-US" sz="1600" dirty="0">
                <a:solidFill>
                  <a:srgbClr val="831422"/>
                </a:solidFill>
              </a:rPr>
              <a:t>  </a:t>
            </a:r>
            <a:r>
              <a:rPr lang="en-US" sz="1600" dirty="0">
                <a:solidFill>
                  <a:srgbClr val="000000"/>
                </a:solidFill>
              </a:rPr>
              <a:t>Study EMC effect over range of nuclei</a:t>
            </a:r>
          </a:p>
          <a:p>
            <a:pPr marL="339725" lvl="1" indent="-10636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6Li and 7Li added to light nuclei already measured</a:t>
            </a:r>
          </a:p>
          <a:p>
            <a:pPr marL="339725" lvl="1" indent="-106363"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Flavor dependence with </a:t>
            </a:r>
            <a:r>
              <a:rPr lang="en-US" sz="1600" dirty="0">
                <a:solidFill>
                  <a:srgbClr val="000000"/>
                </a:solidFill>
              </a:rPr>
              <a:t>40Ca and 48Ca </a:t>
            </a:r>
          </a:p>
          <a:p>
            <a:r>
              <a:rPr lang="en-US" sz="1600" b="0" i="0" u="none" strike="noStrike" dirty="0">
                <a:solidFill>
                  <a:srgbClr val="831422"/>
                </a:solidFill>
                <a:effectLst/>
                <a:hlinkClick r:id="rId10"/>
              </a:rPr>
              <a:t>E12-06-105</a:t>
            </a:r>
            <a:r>
              <a:rPr lang="en-US" sz="1600" b="0" i="0" u="none" strike="noStrike" dirty="0">
                <a:solidFill>
                  <a:srgbClr val="831422"/>
                </a:solidFill>
                <a:effectLst/>
              </a:rPr>
              <a:t>   </a:t>
            </a:r>
            <a:r>
              <a:rPr lang="en-US" sz="1600" b="0" dirty="0">
                <a:solidFill>
                  <a:srgbClr val="000000"/>
                </a:solidFill>
                <a:effectLst/>
              </a:rPr>
              <a:t>Inclusive Scattering from Nuclei at x &gt; 1</a:t>
            </a:r>
          </a:p>
          <a:p>
            <a:pPr marL="339725" lvl="1" indent="-106363">
              <a:buFont typeface="Arial" panose="020B0604020202020204" pitchFamily="34" charset="0"/>
              <a:buChar char="•"/>
            </a:pPr>
            <a:r>
              <a:rPr lang="en-US" sz="1400" dirty="0"/>
              <a:t>Precision measurement of 2N SRC</a:t>
            </a:r>
          </a:p>
          <a:p>
            <a:pPr marL="796925" lvl="3" indent="-106363">
              <a:buFont typeface="Arial" panose="020B0604020202020204" pitchFamily="34" charset="0"/>
              <a:buChar char="•"/>
            </a:pPr>
            <a:r>
              <a:rPr lang="en-US" sz="1400" dirty="0"/>
              <a:t>A-dependence in light nuclei</a:t>
            </a:r>
          </a:p>
          <a:p>
            <a:pPr marL="796925" lvl="3" indent="-106363">
              <a:buFont typeface="Arial" panose="020B0604020202020204" pitchFamily="34" charset="0"/>
              <a:buChar char="•"/>
            </a:pPr>
            <a:r>
              <a:rPr lang="en-US" sz="1400" dirty="0"/>
              <a:t>Variation with neutron excess</a:t>
            </a:r>
          </a:p>
          <a:p>
            <a:pPr marL="796925" lvl="3" indent="-106363">
              <a:buFont typeface="Arial" panose="020B0604020202020204" pitchFamily="34" charset="0"/>
              <a:buChar char="•"/>
            </a:pPr>
            <a:r>
              <a:rPr lang="en-US" sz="1400" dirty="0"/>
              <a:t>Connect EMC effect and SRC</a:t>
            </a:r>
          </a:p>
          <a:p>
            <a:pPr marL="339725" lvl="1" indent="-106363">
              <a:buFont typeface="Arial" panose="020B0604020202020204" pitchFamily="34" charset="0"/>
              <a:buChar char="•"/>
            </a:pPr>
            <a:r>
              <a:rPr lang="en-US" sz="1400" dirty="0"/>
              <a:t>First observations of 3N SRC</a:t>
            </a:r>
          </a:p>
          <a:p>
            <a:pPr marL="339725" lvl="1" indent="-106363">
              <a:buFont typeface="Arial" panose="020B0604020202020204" pitchFamily="34" charset="0"/>
              <a:buChar char="•"/>
            </a:pPr>
            <a:r>
              <a:rPr lang="en-US" sz="1400" dirty="0"/>
              <a:t>Nuclear PDFs at x &gt; 1 and look for superfast quarks</a:t>
            </a:r>
          </a:p>
          <a:p>
            <a:r>
              <a:rPr lang="en-US" sz="1600" u="sng" dirty="0">
                <a:hlinkClick r:id="rId11"/>
              </a:rPr>
              <a:t>E12-10-003</a:t>
            </a:r>
            <a:r>
              <a:rPr lang="en-US" sz="1600" dirty="0">
                <a:hlinkClick r:id="rId11"/>
              </a:rPr>
              <a:t> </a:t>
            </a:r>
            <a:r>
              <a:rPr lang="en-US" sz="1600" dirty="0"/>
              <a:t> Deuteron Electro-Disintegration at Very High Missing Momentum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6AA642-5EBE-0F29-0594-18C09E0CD0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5639782" y="4034609"/>
            <a:ext cx="3054333" cy="228410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14472DA-388F-7023-F654-5B42B7C49E7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94115" y="4068510"/>
            <a:ext cx="3306068" cy="232988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0423A84-6722-BC93-3636-2836B07081B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497886" y="5056382"/>
            <a:ext cx="2296872" cy="128652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792D792-9125-A8B2-5EA3-B4FF7E616B89}"/>
              </a:ext>
            </a:extLst>
          </p:cNvPr>
          <p:cNvSpPr txBox="1"/>
          <p:nvPr/>
        </p:nvSpPr>
        <p:spPr>
          <a:xfrm>
            <a:off x="9989926" y="5195923"/>
            <a:ext cx="180102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Preliminary online results</a:t>
            </a:r>
          </a:p>
          <a:p>
            <a:r>
              <a:rPr lang="en-US" sz="1200" dirty="0"/>
              <a:t>By Casey </a:t>
            </a:r>
            <a:r>
              <a:rPr lang="en-US" sz="1200" dirty="0" err="1"/>
              <a:t>Morean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974606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59C88-2EF1-45EE-9276-BAA4353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E6B0B-7209-472E-85C5-44D7ADC61C11}"/>
              </a:ext>
            </a:extLst>
          </p:cNvPr>
          <p:cNvSpPr txBox="1"/>
          <p:nvPr/>
        </p:nvSpPr>
        <p:spPr>
          <a:xfrm>
            <a:off x="473825" y="157942"/>
            <a:ext cx="707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Hall C : Plan for next year ( July 2023- July 2024)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CF2BED-27C8-951B-A469-B6857B1D5FFD}"/>
              </a:ext>
            </a:extLst>
          </p:cNvPr>
          <p:cNvSpPr txBox="1"/>
          <p:nvPr/>
        </p:nvSpPr>
        <p:spPr>
          <a:xfrm>
            <a:off x="174663" y="803477"/>
            <a:ext cx="60576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3" indent="130969" algn="ctr" defTabSz="685800"/>
            <a:r>
              <a:rPr lang="en-US" b="1" dirty="0"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Neutral Particle Spectrometer</a:t>
            </a:r>
            <a:endParaRPr lang="en-US" b="1" dirty="0">
              <a:latin typeface="Arial" panose="020B0604020202020204" pitchFamily="34" charset="0"/>
            </a:endParaRPr>
          </a:p>
          <a:p>
            <a:pPr marL="120650" lvl="3" indent="-1206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Sweeping Magnet with calorimeter. </a:t>
            </a:r>
          </a:p>
          <a:p>
            <a:pPr marL="500063" lvl="4" indent="-4286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Magnet and power supply have been tested.</a:t>
            </a:r>
          </a:p>
          <a:p>
            <a:pPr marL="120650" lvl="3" indent="-1206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NPS attached to SHMS carriage to allow easy angle change.</a:t>
            </a:r>
          </a:p>
          <a:p>
            <a:pPr marL="500063" lvl="4" indent="-42863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The calorimeter is on rails, cabled and taking </a:t>
            </a:r>
            <a:r>
              <a:rPr lang="en-US" dirty="0" err="1">
                <a:solidFill>
                  <a:prstClr val="black"/>
                </a:solidFill>
              </a:rPr>
              <a:t>cosmics</a:t>
            </a:r>
            <a:r>
              <a:rPr lang="en-US" dirty="0">
                <a:solidFill>
                  <a:prstClr val="black"/>
                </a:solidFill>
              </a:rPr>
              <a:t>.</a:t>
            </a:r>
          </a:p>
          <a:p>
            <a:pPr marL="120650" lvl="3" indent="-1206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1080 Lead-Tungstate blocks in calorimeter to detect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dirty="0">
                <a:solidFill>
                  <a:prstClr val="black"/>
                </a:solidFill>
              </a:rPr>
              <a:t> and </a:t>
            </a:r>
            <a:r>
              <a:rPr lang="en-US" dirty="0">
                <a:solidFill>
                  <a:prstClr val="black"/>
                </a:solidFill>
                <a:latin typeface="Symbol" panose="05050102010706020507" pitchFamily="18" charset="2"/>
              </a:rPr>
              <a:t>p</a:t>
            </a:r>
            <a:r>
              <a:rPr lang="en-US" baseline="30000" dirty="0">
                <a:solidFill>
                  <a:prstClr val="black"/>
                </a:solidFill>
              </a:rPr>
              <a:t>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FCB06F-2E04-9EEE-E692-7F16096747CC}"/>
              </a:ext>
            </a:extLst>
          </p:cNvPr>
          <p:cNvSpPr txBox="1"/>
          <p:nvPr/>
        </p:nvSpPr>
        <p:spPr>
          <a:xfrm>
            <a:off x="220122" y="2714222"/>
            <a:ext cx="541562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Two experiments using the NPS</a:t>
            </a:r>
          </a:p>
          <a:p>
            <a:pPr marL="120650" indent="-1206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563C1"/>
                </a:solidFill>
                <a:latin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E12-13-010</a:t>
            </a:r>
            <a:r>
              <a:rPr lang="en-US" dirty="0">
                <a:solidFill>
                  <a:srgbClr val="831422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is two concurrent experiments</a:t>
            </a:r>
          </a:p>
          <a:p>
            <a:pPr marL="577850" lvl="1" indent="-1206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Exclusive Deeply Virtual Compton on proton</a:t>
            </a:r>
          </a:p>
          <a:p>
            <a:pPr marL="598488" lvl="4" indent="-141288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SIDIS (e,e’,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en-US" baseline="30000" dirty="0">
                <a:solidFill>
                  <a:srgbClr val="000000"/>
                </a:solidFill>
              </a:rPr>
              <a:t>0</a:t>
            </a:r>
            <a:r>
              <a:rPr lang="en-US" dirty="0">
                <a:solidFill>
                  <a:srgbClr val="000000"/>
                </a:solidFill>
              </a:rPr>
              <a:t>) cross section. </a:t>
            </a:r>
          </a:p>
          <a:p>
            <a:pPr marL="854075" lvl="5" indent="-1079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Map the transverse momentum dependence.</a:t>
            </a:r>
          </a:p>
          <a:p>
            <a:pPr marL="168275" lvl="3" indent="-107950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831422"/>
                </a:solidFill>
                <a:latin typeface="Arial" panose="020B0604020202020204" pitchFamily="34" charset="0"/>
                <a:hlinkClick r:id="rId3"/>
              </a:rPr>
              <a:t>E12-22-006</a:t>
            </a:r>
            <a:endParaRPr lang="en-US" dirty="0">
              <a:solidFill>
                <a:srgbClr val="831422"/>
              </a:solidFill>
              <a:latin typeface="Arial" panose="020B0604020202020204" pitchFamily="34" charset="0"/>
            </a:endParaRPr>
          </a:p>
          <a:p>
            <a:pPr marL="685800" lvl="4" indent="-168275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Exclusive Deeply Virtual Compton on deuteron</a:t>
            </a:r>
          </a:p>
          <a:p>
            <a:pPr marL="685800" lvl="4" indent="-168275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Subtract the proton data from deuteron data to get neutron.</a:t>
            </a:r>
          </a:p>
          <a:p>
            <a:pPr marL="228600" lvl="3" indent="-168275" defTabSz="6858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Proposal PR12-23-014 would be a new run group that measures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R=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s</a:t>
            </a:r>
            <a:r>
              <a:rPr lang="en-US" b="0" i="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s</a:t>
            </a:r>
            <a:r>
              <a:rPr lang="en-US" b="0" i="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SIDIS </a:t>
            </a:r>
            <a:r>
              <a:rPr lang="en-US" dirty="0">
                <a:solidFill>
                  <a:srgbClr val="000000"/>
                </a:solidFill>
              </a:rPr>
              <a:t>(e,e’,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p</a:t>
            </a:r>
            <a:r>
              <a:rPr lang="en-US" baseline="30000" dirty="0">
                <a:solidFill>
                  <a:srgbClr val="000000"/>
                </a:solidFill>
              </a:rPr>
              <a:t>0</a:t>
            </a:r>
            <a:r>
              <a:rPr lang="en-US" dirty="0">
                <a:solidFill>
                  <a:srgbClr val="000000"/>
                </a:solidFill>
              </a:rPr>
              <a:t>) cross section.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28132E-74B7-7F2E-78DD-FE2D26236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4560" y="1079675"/>
            <a:ext cx="3147317" cy="4193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0E20DF-99F9-7956-1C2D-5850D6D3E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2744" y="3614996"/>
            <a:ext cx="2651990" cy="2688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ABFBE6-FEF0-79F6-5DB1-3F6F393702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620" y="825702"/>
            <a:ext cx="1967159" cy="26255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CDD9826-87DD-8D17-D91C-368787F41693}"/>
              </a:ext>
            </a:extLst>
          </p:cNvPr>
          <p:cNvSpPr txBox="1"/>
          <p:nvPr/>
        </p:nvSpPr>
        <p:spPr>
          <a:xfrm>
            <a:off x="6142524" y="2873672"/>
            <a:ext cx="23822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Students putting fiducial marks on Calo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398B65-F38C-5A7D-862C-1A064D76F6C4}"/>
              </a:ext>
            </a:extLst>
          </p:cNvPr>
          <p:cNvSpPr txBox="1"/>
          <p:nvPr/>
        </p:nvSpPr>
        <p:spPr>
          <a:xfrm>
            <a:off x="5804512" y="5821005"/>
            <a:ext cx="23822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NPS Calo craned onto the NPS platform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4CC9BF-A8D8-17EC-B4AC-8BF72A91F153}"/>
              </a:ext>
            </a:extLst>
          </p:cNvPr>
          <p:cNvSpPr txBox="1"/>
          <p:nvPr/>
        </p:nvSpPr>
        <p:spPr>
          <a:xfrm>
            <a:off x="8761734" y="5114077"/>
            <a:ext cx="3147317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Cabling crew with Simona </a:t>
            </a:r>
            <a:r>
              <a:rPr lang="en-US" dirty="0" err="1"/>
              <a:t>Malace</a:t>
            </a:r>
            <a:r>
              <a:rPr lang="en-US" dirty="0"/>
              <a:t> who has led the installation of NPS Calo</a:t>
            </a:r>
          </a:p>
        </p:txBody>
      </p:sp>
    </p:spTree>
    <p:extLst>
      <p:ext uri="{BB962C8B-B14F-4D97-AF65-F5344CB8AC3E}">
        <p14:creationId xmlns:p14="http://schemas.microsoft.com/office/powerpoint/2010/main" val="9157120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F59C88-2EF1-45EE-9276-BAA43534A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E6B0B-7209-472E-85C5-44D7ADC61C11}"/>
              </a:ext>
            </a:extLst>
          </p:cNvPr>
          <p:cNvSpPr txBox="1"/>
          <p:nvPr/>
        </p:nvSpPr>
        <p:spPr>
          <a:xfrm>
            <a:off x="473825" y="157942"/>
            <a:ext cx="7074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Hall C:  Plans beyond July 2024 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B42D3DF-9FC5-EB81-CAA2-B6D7BC3726DE}"/>
              </a:ext>
            </a:extLst>
          </p:cNvPr>
          <p:cNvCxnSpPr>
            <a:cxnSpLocks/>
          </p:cNvCxnSpPr>
          <p:nvPr/>
        </p:nvCxnSpPr>
        <p:spPr>
          <a:xfrm>
            <a:off x="5885411" y="789709"/>
            <a:ext cx="0" cy="5910349"/>
          </a:xfrm>
          <a:prstGeom prst="line">
            <a:avLst/>
          </a:prstGeom>
          <a:ln w="730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800467E-CA83-039E-3D4C-A700BF608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8" y="3056998"/>
            <a:ext cx="4788945" cy="31031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A91B63-083E-81FE-EE97-D77101862139}"/>
              </a:ext>
            </a:extLst>
          </p:cNvPr>
          <p:cNvSpPr txBox="1"/>
          <p:nvPr/>
        </p:nvSpPr>
        <p:spPr>
          <a:xfrm>
            <a:off x="203388" y="824600"/>
            <a:ext cx="53248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Experiments to run in Fall 2024- Spring 2025</a:t>
            </a:r>
          </a:p>
          <a:p>
            <a:pPr marL="111125" indent="-111125">
              <a:buFont typeface="Arial" panose="020B0604020202020204" pitchFamily="34" charset="0"/>
              <a:buChar char="•"/>
            </a:pPr>
            <a:r>
              <a:rPr lang="en-US" dirty="0"/>
              <a:t> Standard SHMS/HMS </a:t>
            </a:r>
          </a:p>
          <a:p>
            <a:pPr marL="396875" lvl="1" indent="-53975">
              <a:buFont typeface="Arial" panose="020B0604020202020204" pitchFamily="34" charset="0"/>
              <a:buChar char="•"/>
            </a:pPr>
            <a:r>
              <a:rPr lang="en-US" dirty="0"/>
              <a:t>  </a:t>
            </a:r>
            <a:r>
              <a:rPr lang="en-US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3"/>
              </a:rPr>
              <a:t>E12-06-104</a:t>
            </a:r>
            <a:r>
              <a:rPr lang="en-US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R=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s</a:t>
            </a:r>
            <a:r>
              <a:rPr lang="en-US" b="0" i="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/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Symbol" panose="05050102010706020507" pitchFamily="18" charset="2"/>
              </a:rPr>
              <a:t>s</a:t>
            </a:r>
            <a:r>
              <a:rPr lang="en-US" b="0" i="0" baseline="-2500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</a:t>
            </a:r>
            <a:r>
              <a:rPr lang="en-US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in SIDIS on 1H and 2H</a:t>
            </a:r>
          </a:p>
          <a:p>
            <a:pPr marL="396875" lvl="1" indent="-539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</a:t>
            </a:r>
            <a:r>
              <a:rPr lang="en-US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4"/>
              </a:rPr>
              <a:t>E12-06-107</a:t>
            </a:r>
            <a:r>
              <a:rPr lang="en-US" b="0" i="0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US" b="0" i="0" u="none" strike="noStrike" dirty="0">
                <a:effectLst/>
                <a:latin typeface="Arial" panose="020B0604020202020204" pitchFamily="34" charset="0"/>
              </a:rPr>
              <a:t>Complete CT experiment</a:t>
            </a:r>
            <a:endParaRPr lang="en-US" b="0" i="0" dirty="0">
              <a:effectLst/>
              <a:latin typeface="Arial" panose="020B0604020202020204" pitchFamily="34" charset="0"/>
            </a:endParaRPr>
          </a:p>
          <a:p>
            <a:pPr marL="396875" lvl="1" indent="-539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</a:t>
            </a:r>
            <a:r>
              <a:rPr lang="en-US" u="none" strike="noStrike" dirty="0">
                <a:solidFill>
                  <a:srgbClr val="831422"/>
                </a:solidFill>
                <a:effectLst/>
                <a:latin typeface="Arial" panose="020B0604020202020204" pitchFamily="34" charset="0"/>
                <a:hlinkClick r:id="rId5"/>
              </a:rPr>
              <a:t>E12-11-107</a:t>
            </a:r>
            <a:r>
              <a:rPr lang="en-US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Spectator tagged DIS d(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e,e’p</a:t>
            </a:r>
            <a:r>
              <a:rPr lang="en-US" baseline="-25000" dirty="0" err="1">
                <a:solidFill>
                  <a:srgbClr val="000000"/>
                </a:solidFill>
                <a:latin typeface="Arial" panose="020B0604020202020204" pitchFamily="34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</a:p>
          <a:p>
            <a:pPr marL="342900"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                         Install Large Angle Detector</a:t>
            </a:r>
          </a:p>
          <a:p>
            <a:pPr marL="342900" lvl="1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	             HMS/SHMS detect electron 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1804C9-BB4D-09BE-5D27-A8B73CF7A71E}"/>
              </a:ext>
            </a:extLst>
          </p:cNvPr>
          <p:cNvSpPr txBox="1"/>
          <p:nvPr/>
        </p:nvSpPr>
        <p:spPr>
          <a:xfrm>
            <a:off x="6242599" y="1311254"/>
            <a:ext cx="56679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</a:rPr>
              <a:t>Depends on PAC recommendations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000" dirty="0"/>
              <a:t>Starting in Fall 2025</a:t>
            </a:r>
          </a:p>
          <a:p>
            <a:pPr marL="577850" lvl="2" indent="-120650">
              <a:buFont typeface="Arial" panose="020B0604020202020204" pitchFamily="34" charset="0"/>
              <a:buChar char="•"/>
            </a:pPr>
            <a:r>
              <a:rPr lang="en-US" dirty="0"/>
              <a:t>Standard SHMS/HMS experiments. </a:t>
            </a:r>
          </a:p>
          <a:p>
            <a:pPr marL="577850" lvl="2" indent="-120650">
              <a:buFont typeface="Arial" panose="020B0604020202020204" pitchFamily="34" charset="0"/>
              <a:buChar char="•"/>
            </a:pPr>
            <a:r>
              <a:rPr lang="en-US" dirty="0"/>
              <a:t>Experiments with non-standard beam energies</a:t>
            </a:r>
          </a:p>
          <a:p>
            <a:pPr marL="577850" lvl="2" indent="-120650">
              <a:buFont typeface="Arial" panose="020B0604020202020204" pitchFamily="34" charset="0"/>
              <a:buChar char="•"/>
            </a:pPr>
            <a:r>
              <a:rPr lang="en-US" dirty="0"/>
              <a:t>New proposals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000" dirty="0"/>
              <a:t>Running during MOLLER and after:</a:t>
            </a:r>
          </a:p>
          <a:p>
            <a:pPr marL="120650" lvl="1" indent="-120650">
              <a:buFont typeface="Arial" panose="020B0604020202020204" pitchFamily="34" charset="0"/>
              <a:buChar char="•"/>
              <a:tabLst>
                <a:tab pos="571500" algn="l"/>
              </a:tabLst>
            </a:pPr>
            <a:r>
              <a:rPr lang="en-US" dirty="0"/>
              <a:t>During MOLLER, limits on total target power and beam current in the two halls</a:t>
            </a:r>
          </a:p>
          <a:p>
            <a:pPr marL="577850" lvl="3" indent="-120650">
              <a:buFont typeface="Arial" panose="020B0604020202020204" pitchFamily="34" charset="0"/>
              <a:buChar char="•"/>
            </a:pPr>
            <a:r>
              <a:rPr lang="en-US" dirty="0" err="1"/>
              <a:t>Hypernuclear</a:t>
            </a:r>
            <a:r>
              <a:rPr lang="en-US" dirty="0"/>
              <a:t> experiments in 2026</a:t>
            </a:r>
          </a:p>
          <a:p>
            <a:pPr marL="577850" lvl="3" indent="-120650">
              <a:buFont typeface="Arial" panose="020B0604020202020204" pitchFamily="34" charset="0"/>
              <a:buChar char="•"/>
            </a:pPr>
            <a:r>
              <a:rPr lang="en-US" dirty="0"/>
              <a:t>Polarized deuteron experiments</a:t>
            </a:r>
          </a:p>
          <a:p>
            <a:pPr marL="577850" lvl="3" indent="-120650">
              <a:buFont typeface="Arial" panose="020B0604020202020204" pitchFamily="34" charset="0"/>
              <a:buChar char="•"/>
            </a:pPr>
            <a:r>
              <a:rPr lang="en-US" dirty="0"/>
              <a:t>WACS and other experiments using the NPS</a:t>
            </a:r>
          </a:p>
          <a:p>
            <a:pPr marL="577850" lvl="3" indent="-120650">
              <a:buFont typeface="Arial" panose="020B0604020202020204" pitchFamily="34" charset="0"/>
              <a:buChar char="•"/>
            </a:pPr>
            <a:r>
              <a:rPr lang="en-US" dirty="0"/>
              <a:t>Experiments using the Compact Photon Source</a:t>
            </a:r>
          </a:p>
          <a:p>
            <a:pPr marL="1035050" lvl="5" indent="-120650">
              <a:buFont typeface="Arial" panose="020B0604020202020204" pitchFamily="34" charset="0"/>
              <a:buChar char="•"/>
            </a:pPr>
            <a:r>
              <a:rPr lang="en-US" dirty="0"/>
              <a:t>Capital project is ongoing</a:t>
            </a:r>
          </a:p>
          <a:p>
            <a:pPr marL="577850" lvl="3" indent="-120650">
              <a:buFont typeface="Arial" panose="020B0604020202020204" pitchFamily="34" charset="0"/>
              <a:buChar char="•"/>
            </a:pPr>
            <a:r>
              <a:rPr lang="en-US" dirty="0"/>
              <a:t>SBS/BB experiments that did not run in Hall A</a:t>
            </a:r>
          </a:p>
          <a:p>
            <a:pPr marL="577850" lvl="3" indent="-120650">
              <a:buFont typeface="Arial" panose="020B0604020202020204" pitchFamily="34" charset="0"/>
              <a:buChar char="•"/>
            </a:pPr>
            <a:r>
              <a:rPr lang="en-US" dirty="0"/>
              <a:t>Exciting new letters of intent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000" dirty="0"/>
              <a:t>Future plans will incorporate needs of the other halls and target group resources.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1309F-2A4B-F8DF-9ACD-4898887389C6}"/>
              </a:ext>
            </a:extLst>
          </p:cNvPr>
          <p:cNvSpPr txBox="1"/>
          <p:nvPr/>
        </p:nvSpPr>
        <p:spPr>
          <a:xfrm>
            <a:off x="7547956" y="798281"/>
            <a:ext cx="28484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/>
              <a:t>Fall 2025 and beyond</a:t>
            </a:r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98505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StandardPPTTemplate" id="{A76DDB89-9485-FD4D-98A9-DF1C06249F3D}" vid="{808B238C-84FF-B441-8654-84F07F73F6B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1B1D514388CB41A0EEF7AB490ED85B" ma:contentTypeVersion="11" ma:contentTypeDescription="Create a new document." ma:contentTypeScope="" ma:versionID="74f1f5c676c663bb0417a243acc159c4">
  <xsd:schema xmlns:xsd="http://www.w3.org/2001/XMLSchema" xmlns:xs="http://www.w3.org/2001/XMLSchema" xmlns:p="http://schemas.microsoft.com/office/2006/metadata/properties" xmlns:ns3="426b74de-0581-4e94-90c0-1abf6215444e" xmlns:ns4="dcff909e-542d-4672-8557-4ef8d9009dce" targetNamespace="http://schemas.microsoft.com/office/2006/metadata/properties" ma:root="true" ma:fieldsID="4a17e952b17780d8443d05aaa1eecbb2" ns3:_="" ns4:_="">
    <xsd:import namespace="426b74de-0581-4e94-90c0-1abf6215444e"/>
    <xsd:import namespace="dcff909e-542d-4672-8557-4ef8d9009dc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6b74de-0581-4e94-90c0-1abf6215444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f909e-542d-4672-8557-4ef8d9009dc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0C6589-ADCB-45E8-8E68-4867477325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6b74de-0581-4e94-90c0-1abf6215444e"/>
    <ds:schemaRef ds:uri="dcff909e-542d-4672-8557-4ef8d9009d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B898450-2661-45CC-8A6C-AE9412524B1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C7C15DD-A8A4-4B5B-9CC4-E6CD13B5B03D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dcff909e-542d-4672-8557-4ef8d9009dce"/>
    <ds:schemaRef ds:uri="426b74de-0581-4e94-90c0-1abf6215444e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7356</TotalTime>
  <Words>843</Words>
  <Application>Microsoft Office PowerPoint</Application>
  <PresentationFormat>Widescreen</PresentationFormat>
  <Paragraphs>123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.PingFangSC-Regular</vt:lpstr>
      <vt:lpstr>Arial</vt:lpstr>
      <vt:lpstr>Calibri</vt:lpstr>
      <vt:lpstr>PingFangSC-Regular</vt:lpstr>
      <vt:lpstr>Symbol</vt:lpstr>
      <vt:lpstr>Times New Roman</vt:lpstr>
      <vt:lpstr>Office Theme</vt:lpstr>
      <vt:lpstr>Hall A/C  Status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Mark Jones</cp:lastModifiedBy>
  <cp:revision>175</cp:revision>
  <cp:lastPrinted>2021-01-21T14:17:39Z</cp:lastPrinted>
  <dcterms:created xsi:type="dcterms:W3CDTF">2020-05-29T17:50:51Z</dcterms:created>
  <dcterms:modified xsi:type="dcterms:W3CDTF">2023-07-22T16:09:42Z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0x010100C41B1D514388CB41A0EEF7AB490ED85B</vt:lpwstr>
  </property>
</Properties>
</file>