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29260800"/>
  <p:notesSz cx="6858000" cy="9144000"/>
  <p:defaultTextStyle>
    <a:defPPr>
      <a:defRPr lang="en-US"/>
    </a:defPPr>
    <a:lvl1pPr marL="0" algn="l" defTabSz="3552993" rtl="0" eaLnBrk="1" latinLnBrk="0" hangingPunct="1">
      <a:defRPr sz="6962" kern="1200">
        <a:solidFill>
          <a:schemeClr val="tx1"/>
        </a:solidFill>
        <a:latin typeface="+mn-lt"/>
        <a:ea typeface="+mn-ea"/>
        <a:cs typeface="+mn-cs"/>
      </a:defRPr>
    </a:lvl1pPr>
    <a:lvl2pPr marL="1776496" algn="l" defTabSz="3552993" rtl="0" eaLnBrk="1" latinLnBrk="0" hangingPunct="1">
      <a:defRPr sz="6962" kern="1200">
        <a:solidFill>
          <a:schemeClr val="tx1"/>
        </a:solidFill>
        <a:latin typeface="+mn-lt"/>
        <a:ea typeface="+mn-ea"/>
        <a:cs typeface="+mn-cs"/>
      </a:defRPr>
    </a:lvl2pPr>
    <a:lvl3pPr marL="3552993" algn="l" defTabSz="3552993" rtl="0" eaLnBrk="1" latinLnBrk="0" hangingPunct="1">
      <a:defRPr sz="6962" kern="1200">
        <a:solidFill>
          <a:schemeClr val="tx1"/>
        </a:solidFill>
        <a:latin typeface="+mn-lt"/>
        <a:ea typeface="+mn-ea"/>
        <a:cs typeface="+mn-cs"/>
      </a:defRPr>
    </a:lvl3pPr>
    <a:lvl4pPr marL="5329489" algn="l" defTabSz="3552993" rtl="0" eaLnBrk="1" latinLnBrk="0" hangingPunct="1">
      <a:defRPr sz="6962" kern="1200">
        <a:solidFill>
          <a:schemeClr val="tx1"/>
        </a:solidFill>
        <a:latin typeface="+mn-lt"/>
        <a:ea typeface="+mn-ea"/>
        <a:cs typeface="+mn-cs"/>
      </a:defRPr>
    </a:lvl4pPr>
    <a:lvl5pPr marL="7105985" algn="l" defTabSz="3552993" rtl="0" eaLnBrk="1" latinLnBrk="0" hangingPunct="1">
      <a:defRPr sz="6962" kern="1200">
        <a:solidFill>
          <a:schemeClr val="tx1"/>
        </a:solidFill>
        <a:latin typeface="+mn-lt"/>
        <a:ea typeface="+mn-ea"/>
        <a:cs typeface="+mn-cs"/>
      </a:defRPr>
    </a:lvl5pPr>
    <a:lvl6pPr marL="8882482" algn="l" defTabSz="3552993" rtl="0" eaLnBrk="1" latinLnBrk="0" hangingPunct="1">
      <a:defRPr sz="6962" kern="1200">
        <a:solidFill>
          <a:schemeClr val="tx1"/>
        </a:solidFill>
        <a:latin typeface="+mn-lt"/>
        <a:ea typeface="+mn-ea"/>
        <a:cs typeface="+mn-cs"/>
      </a:defRPr>
    </a:lvl6pPr>
    <a:lvl7pPr marL="10658978" algn="l" defTabSz="3552993" rtl="0" eaLnBrk="1" latinLnBrk="0" hangingPunct="1">
      <a:defRPr sz="6962" kern="1200">
        <a:solidFill>
          <a:schemeClr val="tx1"/>
        </a:solidFill>
        <a:latin typeface="+mn-lt"/>
        <a:ea typeface="+mn-ea"/>
        <a:cs typeface="+mn-cs"/>
      </a:defRPr>
    </a:lvl7pPr>
    <a:lvl8pPr marL="12435474" algn="l" defTabSz="3552993" rtl="0" eaLnBrk="1" latinLnBrk="0" hangingPunct="1">
      <a:defRPr sz="6962" kern="1200">
        <a:solidFill>
          <a:schemeClr val="tx1"/>
        </a:solidFill>
        <a:latin typeface="+mn-lt"/>
        <a:ea typeface="+mn-ea"/>
        <a:cs typeface="+mn-cs"/>
      </a:defRPr>
    </a:lvl8pPr>
    <a:lvl9pPr marL="14211971" algn="l" defTabSz="3552993" rtl="0" eaLnBrk="1" latinLnBrk="0" hangingPunct="1">
      <a:defRPr sz="696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550" autoAdjust="0"/>
  </p:normalViewPr>
  <p:slideViewPr>
    <p:cSldViewPr>
      <p:cViewPr>
        <p:scale>
          <a:sx n="60" d="100"/>
          <a:sy n="60" d="100"/>
        </p:scale>
        <p:origin x="-1440" y="-3108"/>
      </p:cViewPr>
      <p:guideLst>
        <p:guide orient="horz" pos="921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7F14D-8571-449A-A3A6-DE1620A71181}" type="datetimeFigureOut">
              <a:rPr lang="en-US" smtClean="0"/>
              <a:t>3/11/2024</a:t>
            </a:fld>
            <a:endParaRPr lang="en-US"/>
          </a:p>
        </p:txBody>
      </p:sp>
      <p:sp>
        <p:nvSpPr>
          <p:cNvPr id="4" name="Slide Image Placeholder 3"/>
          <p:cNvSpPr>
            <a:spLocks noGrp="1" noRot="1" noChangeAspect="1"/>
          </p:cNvSpPr>
          <p:nvPr>
            <p:ph type="sldImg" idx="2"/>
          </p:nvPr>
        </p:nvSpPr>
        <p:spPr>
          <a:xfrm>
            <a:off x="1692275" y="1143000"/>
            <a:ext cx="347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49418-D321-4B3C-A931-B4586CDF2FFC}" type="slidenum">
              <a:rPr lang="en-US" smtClean="0"/>
              <a:t>‹nº›</a:t>
            </a:fld>
            <a:endParaRPr lang="en-US"/>
          </a:p>
        </p:txBody>
      </p:sp>
    </p:spTree>
    <p:extLst>
      <p:ext uri="{BB962C8B-B14F-4D97-AF65-F5344CB8AC3E}">
        <p14:creationId xmlns:p14="http://schemas.microsoft.com/office/powerpoint/2010/main" val="1134328632"/>
      </p:ext>
    </p:extLst>
  </p:cSld>
  <p:clrMap bg1="lt1" tx1="dk1" bg2="lt2" tx2="dk2" accent1="accent1" accent2="accent2" accent3="accent3" accent4="accent4" accent5="accent5" accent6="accent6" hlink="hlink" folHlink="folHlink"/>
  <p:notesStyle>
    <a:lvl1pPr marL="0" algn="l" defTabSz="740207" rtl="0" eaLnBrk="1" latinLnBrk="0" hangingPunct="1">
      <a:defRPr sz="971" kern="1200">
        <a:solidFill>
          <a:schemeClr val="tx1"/>
        </a:solidFill>
        <a:latin typeface="+mn-lt"/>
        <a:ea typeface="+mn-ea"/>
        <a:cs typeface="+mn-cs"/>
      </a:defRPr>
    </a:lvl1pPr>
    <a:lvl2pPr marL="370103" algn="l" defTabSz="740207" rtl="0" eaLnBrk="1" latinLnBrk="0" hangingPunct="1">
      <a:defRPr sz="971" kern="1200">
        <a:solidFill>
          <a:schemeClr val="tx1"/>
        </a:solidFill>
        <a:latin typeface="+mn-lt"/>
        <a:ea typeface="+mn-ea"/>
        <a:cs typeface="+mn-cs"/>
      </a:defRPr>
    </a:lvl2pPr>
    <a:lvl3pPr marL="740207" algn="l" defTabSz="740207" rtl="0" eaLnBrk="1" latinLnBrk="0" hangingPunct="1">
      <a:defRPr sz="971" kern="1200">
        <a:solidFill>
          <a:schemeClr val="tx1"/>
        </a:solidFill>
        <a:latin typeface="+mn-lt"/>
        <a:ea typeface="+mn-ea"/>
        <a:cs typeface="+mn-cs"/>
      </a:defRPr>
    </a:lvl3pPr>
    <a:lvl4pPr marL="1110310" algn="l" defTabSz="740207" rtl="0" eaLnBrk="1" latinLnBrk="0" hangingPunct="1">
      <a:defRPr sz="971" kern="1200">
        <a:solidFill>
          <a:schemeClr val="tx1"/>
        </a:solidFill>
        <a:latin typeface="+mn-lt"/>
        <a:ea typeface="+mn-ea"/>
        <a:cs typeface="+mn-cs"/>
      </a:defRPr>
    </a:lvl4pPr>
    <a:lvl5pPr marL="1480414" algn="l" defTabSz="740207" rtl="0" eaLnBrk="1" latinLnBrk="0" hangingPunct="1">
      <a:defRPr sz="971" kern="1200">
        <a:solidFill>
          <a:schemeClr val="tx1"/>
        </a:solidFill>
        <a:latin typeface="+mn-lt"/>
        <a:ea typeface="+mn-ea"/>
        <a:cs typeface="+mn-cs"/>
      </a:defRPr>
    </a:lvl5pPr>
    <a:lvl6pPr marL="1850517" algn="l" defTabSz="740207" rtl="0" eaLnBrk="1" latinLnBrk="0" hangingPunct="1">
      <a:defRPr sz="971" kern="1200">
        <a:solidFill>
          <a:schemeClr val="tx1"/>
        </a:solidFill>
        <a:latin typeface="+mn-lt"/>
        <a:ea typeface="+mn-ea"/>
        <a:cs typeface="+mn-cs"/>
      </a:defRPr>
    </a:lvl6pPr>
    <a:lvl7pPr marL="2220620" algn="l" defTabSz="740207" rtl="0" eaLnBrk="1" latinLnBrk="0" hangingPunct="1">
      <a:defRPr sz="971" kern="1200">
        <a:solidFill>
          <a:schemeClr val="tx1"/>
        </a:solidFill>
        <a:latin typeface="+mn-lt"/>
        <a:ea typeface="+mn-ea"/>
        <a:cs typeface="+mn-cs"/>
      </a:defRPr>
    </a:lvl7pPr>
    <a:lvl8pPr marL="2590724" algn="l" defTabSz="740207" rtl="0" eaLnBrk="1" latinLnBrk="0" hangingPunct="1">
      <a:defRPr sz="971" kern="1200">
        <a:solidFill>
          <a:schemeClr val="tx1"/>
        </a:solidFill>
        <a:latin typeface="+mn-lt"/>
        <a:ea typeface="+mn-ea"/>
        <a:cs typeface="+mn-cs"/>
      </a:defRPr>
    </a:lvl8pPr>
    <a:lvl9pPr marL="2960827" algn="l" defTabSz="740207"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1143000"/>
            <a:ext cx="3473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49418-D321-4B3C-A931-B4586CDF2FFC}" type="slidenum">
              <a:rPr lang="en-US" smtClean="0"/>
              <a:t>1</a:t>
            </a:fld>
            <a:endParaRPr lang="en-US"/>
          </a:p>
        </p:txBody>
      </p:sp>
    </p:spTree>
    <p:extLst>
      <p:ext uri="{BB962C8B-B14F-4D97-AF65-F5344CB8AC3E}">
        <p14:creationId xmlns:p14="http://schemas.microsoft.com/office/powerpoint/2010/main" val="361344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9089815"/>
            <a:ext cx="27980640" cy="6272107"/>
          </a:xfrm>
        </p:spPr>
        <p:txBody>
          <a:bodyPr/>
          <a:lstStyle/>
          <a:p>
            <a:r>
              <a:rPr lang="en-US"/>
              <a:t>Click to edit Master title style</a:t>
            </a:r>
          </a:p>
        </p:txBody>
      </p:sp>
      <p:sp>
        <p:nvSpPr>
          <p:cNvPr id="3" name="Subtitle 2"/>
          <p:cNvSpPr>
            <a:spLocks noGrp="1"/>
          </p:cNvSpPr>
          <p:nvPr>
            <p:ph type="subTitle" idx="1"/>
          </p:nvPr>
        </p:nvSpPr>
        <p:spPr>
          <a:xfrm>
            <a:off x="4937760" y="16581120"/>
            <a:ext cx="23042880" cy="7477760"/>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DB0529-7FB6-49E6-9A8F-810AE8BF696A}"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285752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B0529-7FB6-49E6-9A8F-810AE8BF696A}"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26075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5621867"/>
            <a:ext cx="35553014" cy="119840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98132" y="5621867"/>
            <a:ext cx="106110407" cy="119840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B0529-7FB6-49E6-9A8F-810AE8BF696A}"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274631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B0529-7FB6-49E6-9A8F-810AE8BF696A}"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136357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8802775"/>
            <a:ext cx="27980640" cy="5811520"/>
          </a:xfrm>
        </p:spPr>
        <p:txBody>
          <a:bodyPr anchor="t"/>
          <a:lstStyle>
            <a:lvl1pPr algn="l">
              <a:defRPr sz="14400" b="1" cap="all"/>
            </a:lvl1pPr>
          </a:lstStyle>
          <a:p>
            <a:r>
              <a:rPr lang="en-US"/>
              <a:t>Click to edit Master title style</a:t>
            </a:r>
          </a:p>
        </p:txBody>
      </p:sp>
      <p:sp>
        <p:nvSpPr>
          <p:cNvPr id="3" name="Text Placeholder 2"/>
          <p:cNvSpPr>
            <a:spLocks noGrp="1"/>
          </p:cNvSpPr>
          <p:nvPr>
            <p:ph type="body" idx="1"/>
          </p:nvPr>
        </p:nvSpPr>
        <p:spPr>
          <a:xfrm>
            <a:off x="2600326" y="12401978"/>
            <a:ext cx="27980640" cy="6400798"/>
          </a:xfrm>
        </p:spPr>
        <p:txBody>
          <a:bodyPr anchor="b"/>
          <a:lstStyle>
            <a:lvl1pPr marL="0" indent="0">
              <a:buNone/>
              <a:defRPr sz="7200">
                <a:solidFill>
                  <a:schemeClr val="tx1">
                    <a:tint val="75000"/>
                  </a:schemeClr>
                </a:solidFill>
              </a:defRPr>
            </a:lvl1pPr>
            <a:lvl2pPr marL="1645920" indent="0">
              <a:buNone/>
              <a:defRPr sz="6450">
                <a:solidFill>
                  <a:schemeClr val="tx1">
                    <a:tint val="75000"/>
                  </a:schemeClr>
                </a:solidFill>
              </a:defRPr>
            </a:lvl2pPr>
            <a:lvl3pPr marL="3291840" indent="0">
              <a:buNone/>
              <a:defRPr sz="5775">
                <a:solidFill>
                  <a:schemeClr val="tx1">
                    <a:tint val="75000"/>
                  </a:schemeClr>
                </a:solidFill>
              </a:defRPr>
            </a:lvl3pPr>
            <a:lvl4pPr marL="4937760" indent="0">
              <a:buNone/>
              <a:defRPr sz="5025">
                <a:solidFill>
                  <a:schemeClr val="tx1">
                    <a:tint val="75000"/>
                  </a:schemeClr>
                </a:solidFill>
              </a:defRPr>
            </a:lvl4pPr>
            <a:lvl5pPr marL="6583680" indent="0">
              <a:buNone/>
              <a:defRPr sz="5025">
                <a:solidFill>
                  <a:schemeClr val="tx1">
                    <a:tint val="75000"/>
                  </a:schemeClr>
                </a:solidFill>
              </a:defRPr>
            </a:lvl5pPr>
            <a:lvl6pPr marL="8229600" indent="0">
              <a:buNone/>
              <a:defRPr sz="5025">
                <a:solidFill>
                  <a:schemeClr val="tx1">
                    <a:tint val="75000"/>
                  </a:schemeClr>
                </a:solidFill>
              </a:defRPr>
            </a:lvl6pPr>
            <a:lvl7pPr marL="9875520" indent="0">
              <a:buNone/>
              <a:defRPr sz="5025">
                <a:solidFill>
                  <a:schemeClr val="tx1">
                    <a:tint val="75000"/>
                  </a:schemeClr>
                </a:solidFill>
              </a:defRPr>
            </a:lvl7pPr>
            <a:lvl8pPr marL="11521440" indent="0">
              <a:buNone/>
              <a:defRPr sz="5025">
                <a:solidFill>
                  <a:schemeClr val="tx1">
                    <a:tint val="75000"/>
                  </a:schemeClr>
                </a:solidFill>
              </a:defRPr>
            </a:lvl8pPr>
            <a:lvl9pPr marL="13167360" indent="0">
              <a:buNone/>
              <a:defRPr sz="50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DB0529-7FB6-49E6-9A8F-810AE8BF696A}"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20491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98132" y="32769387"/>
            <a:ext cx="70831710" cy="92693068"/>
          </a:xfrm>
        </p:spPr>
        <p:txBody>
          <a:bodyPr/>
          <a:lstStyle>
            <a:lvl1pPr>
              <a:defRPr sz="10050"/>
            </a:lvl1pPr>
            <a:lvl2pPr>
              <a:defRPr sz="8625"/>
            </a:lvl2pPr>
            <a:lvl3pPr>
              <a:defRPr sz="7200"/>
            </a:lvl3pPr>
            <a:lvl4pPr>
              <a:defRPr sz="6450"/>
            </a:lvl4pPr>
            <a:lvl5pPr>
              <a:defRPr sz="6450"/>
            </a:lvl5pPr>
            <a:lvl6pPr>
              <a:defRPr sz="6450"/>
            </a:lvl6pPr>
            <a:lvl7pPr>
              <a:defRPr sz="6450"/>
            </a:lvl7pPr>
            <a:lvl8pPr>
              <a:defRPr sz="6450"/>
            </a:lvl8pPr>
            <a:lvl9pPr>
              <a:defRPr sz="64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78482" y="32769387"/>
            <a:ext cx="70831710" cy="92693068"/>
          </a:xfrm>
        </p:spPr>
        <p:txBody>
          <a:bodyPr/>
          <a:lstStyle>
            <a:lvl1pPr>
              <a:defRPr sz="10050"/>
            </a:lvl1pPr>
            <a:lvl2pPr>
              <a:defRPr sz="8625"/>
            </a:lvl2pPr>
            <a:lvl3pPr>
              <a:defRPr sz="7200"/>
            </a:lvl3pPr>
            <a:lvl4pPr>
              <a:defRPr sz="6450"/>
            </a:lvl4pPr>
            <a:lvl5pPr>
              <a:defRPr sz="6450"/>
            </a:lvl5pPr>
            <a:lvl6pPr>
              <a:defRPr sz="6450"/>
            </a:lvl6pPr>
            <a:lvl7pPr>
              <a:defRPr sz="6450"/>
            </a:lvl7pPr>
            <a:lvl8pPr>
              <a:defRPr sz="6450"/>
            </a:lvl8pPr>
            <a:lvl9pPr>
              <a:defRPr sz="64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DB0529-7FB6-49E6-9A8F-810AE8BF696A}"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14665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171788"/>
            <a:ext cx="29626560"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6549815"/>
            <a:ext cx="14544677" cy="2729652"/>
          </a:xfrm>
        </p:spPr>
        <p:txBody>
          <a:bodyPr anchor="b"/>
          <a:lstStyle>
            <a:lvl1pPr marL="0" indent="0">
              <a:buNone/>
              <a:defRPr sz="8625" b="1"/>
            </a:lvl1pPr>
            <a:lvl2pPr marL="1645920" indent="0">
              <a:buNone/>
              <a:defRPr sz="7200" b="1"/>
            </a:lvl2pPr>
            <a:lvl3pPr marL="3291840" indent="0">
              <a:buNone/>
              <a:defRPr sz="6450" b="1"/>
            </a:lvl3pPr>
            <a:lvl4pPr marL="4937760" indent="0">
              <a:buNone/>
              <a:defRPr sz="5775" b="1"/>
            </a:lvl4pPr>
            <a:lvl5pPr marL="6583680" indent="0">
              <a:buNone/>
              <a:defRPr sz="5775" b="1"/>
            </a:lvl5pPr>
            <a:lvl6pPr marL="8229600" indent="0">
              <a:buNone/>
              <a:defRPr sz="5775" b="1"/>
            </a:lvl6pPr>
            <a:lvl7pPr marL="9875520" indent="0">
              <a:buNone/>
              <a:defRPr sz="5775" b="1"/>
            </a:lvl7pPr>
            <a:lvl8pPr marL="11521440" indent="0">
              <a:buNone/>
              <a:defRPr sz="5775" b="1"/>
            </a:lvl8pPr>
            <a:lvl9pPr marL="13167360" indent="0">
              <a:buNone/>
              <a:defRPr sz="5775" b="1"/>
            </a:lvl9pPr>
          </a:lstStyle>
          <a:p>
            <a:pPr lvl="0"/>
            <a:r>
              <a:rPr lang="en-US"/>
              <a:t>Click to edit Master text styles</a:t>
            </a:r>
          </a:p>
        </p:txBody>
      </p:sp>
      <p:sp>
        <p:nvSpPr>
          <p:cNvPr id="4" name="Content Placeholder 3"/>
          <p:cNvSpPr>
            <a:spLocks noGrp="1"/>
          </p:cNvSpPr>
          <p:nvPr>
            <p:ph sz="half" idx="2"/>
          </p:nvPr>
        </p:nvSpPr>
        <p:spPr>
          <a:xfrm>
            <a:off x="1645920" y="9279467"/>
            <a:ext cx="14544677" cy="16858828"/>
          </a:xfrm>
        </p:spPr>
        <p:txBody>
          <a:bodyPr/>
          <a:lstStyle>
            <a:lvl1pPr>
              <a:defRPr sz="8625"/>
            </a:lvl1pPr>
            <a:lvl2pPr>
              <a:defRPr sz="7200"/>
            </a:lvl2pPr>
            <a:lvl3pPr>
              <a:defRPr sz="6450"/>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6549815"/>
            <a:ext cx="14550390" cy="2729652"/>
          </a:xfrm>
        </p:spPr>
        <p:txBody>
          <a:bodyPr anchor="b"/>
          <a:lstStyle>
            <a:lvl1pPr marL="0" indent="0">
              <a:buNone/>
              <a:defRPr sz="8625" b="1"/>
            </a:lvl1pPr>
            <a:lvl2pPr marL="1645920" indent="0">
              <a:buNone/>
              <a:defRPr sz="7200" b="1"/>
            </a:lvl2pPr>
            <a:lvl3pPr marL="3291840" indent="0">
              <a:buNone/>
              <a:defRPr sz="6450" b="1"/>
            </a:lvl3pPr>
            <a:lvl4pPr marL="4937760" indent="0">
              <a:buNone/>
              <a:defRPr sz="5775" b="1"/>
            </a:lvl4pPr>
            <a:lvl5pPr marL="6583680" indent="0">
              <a:buNone/>
              <a:defRPr sz="5775" b="1"/>
            </a:lvl5pPr>
            <a:lvl6pPr marL="8229600" indent="0">
              <a:buNone/>
              <a:defRPr sz="5775" b="1"/>
            </a:lvl6pPr>
            <a:lvl7pPr marL="9875520" indent="0">
              <a:buNone/>
              <a:defRPr sz="5775" b="1"/>
            </a:lvl7pPr>
            <a:lvl8pPr marL="11521440" indent="0">
              <a:buNone/>
              <a:defRPr sz="5775" b="1"/>
            </a:lvl8pPr>
            <a:lvl9pPr marL="13167360" indent="0">
              <a:buNone/>
              <a:defRPr sz="5775" b="1"/>
            </a:lvl9pPr>
          </a:lstStyle>
          <a:p>
            <a:pPr lvl="0"/>
            <a:r>
              <a:rPr lang="en-US"/>
              <a:t>Click to edit Master text styles</a:t>
            </a:r>
          </a:p>
        </p:txBody>
      </p:sp>
      <p:sp>
        <p:nvSpPr>
          <p:cNvPr id="6" name="Content Placeholder 5"/>
          <p:cNvSpPr>
            <a:spLocks noGrp="1"/>
          </p:cNvSpPr>
          <p:nvPr>
            <p:ph sz="quarter" idx="4"/>
          </p:nvPr>
        </p:nvSpPr>
        <p:spPr>
          <a:xfrm>
            <a:off x="16722092" y="9279467"/>
            <a:ext cx="14550390" cy="16858828"/>
          </a:xfrm>
        </p:spPr>
        <p:txBody>
          <a:bodyPr/>
          <a:lstStyle>
            <a:lvl1pPr>
              <a:defRPr sz="8625"/>
            </a:lvl1pPr>
            <a:lvl2pPr>
              <a:defRPr sz="7200"/>
            </a:lvl2pPr>
            <a:lvl3pPr>
              <a:defRPr sz="6450"/>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DB0529-7FB6-49E6-9A8F-810AE8BF696A}"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383885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B0529-7FB6-49E6-9A8F-810AE8BF696A}"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77696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B0529-7FB6-49E6-9A8F-810AE8BF696A}"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308358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165013"/>
            <a:ext cx="10829927" cy="4958080"/>
          </a:xfrm>
        </p:spPr>
        <p:txBody>
          <a:bodyPr anchor="b"/>
          <a:lstStyle>
            <a:lvl1pPr algn="l">
              <a:defRPr sz="7200" b="1"/>
            </a:lvl1pPr>
          </a:lstStyle>
          <a:p>
            <a:r>
              <a:rPr lang="en-US"/>
              <a:t>Click to edit Master title style</a:t>
            </a:r>
          </a:p>
        </p:txBody>
      </p:sp>
      <p:sp>
        <p:nvSpPr>
          <p:cNvPr id="3" name="Content Placeholder 2"/>
          <p:cNvSpPr>
            <a:spLocks noGrp="1"/>
          </p:cNvSpPr>
          <p:nvPr>
            <p:ph idx="1"/>
          </p:nvPr>
        </p:nvSpPr>
        <p:spPr>
          <a:xfrm>
            <a:off x="12870180" y="1165016"/>
            <a:ext cx="18402300" cy="24973282"/>
          </a:xfrm>
        </p:spPr>
        <p:txBody>
          <a:bodyPr/>
          <a:lstStyle>
            <a:lvl1pPr>
              <a:defRPr sz="11550"/>
            </a:lvl1pPr>
            <a:lvl2pPr>
              <a:defRPr sz="10050"/>
            </a:lvl2pPr>
            <a:lvl3pPr>
              <a:defRPr sz="8625"/>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6123096"/>
            <a:ext cx="10829927" cy="20015202"/>
          </a:xfrm>
        </p:spPr>
        <p:txBody>
          <a:bodyPr/>
          <a:lstStyle>
            <a:lvl1pPr marL="0" indent="0">
              <a:buNone/>
              <a:defRPr sz="5025"/>
            </a:lvl1pPr>
            <a:lvl2pPr marL="1645920" indent="0">
              <a:buNone/>
              <a:defRPr sz="4350"/>
            </a:lvl2pPr>
            <a:lvl3pPr marL="3291840" indent="0">
              <a:buNone/>
              <a:defRPr sz="3600"/>
            </a:lvl3pPr>
            <a:lvl4pPr marL="4937760" indent="0">
              <a:buNone/>
              <a:defRPr sz="3225"/>
            </a:lvl4pPr>
            <a:lvl5pPr marL="6583680" indent="0">
              <a:buNone/>
              <a:defRPr sz="3225"/>
            </a:lvl5pPr>
            <a:lvl6pPr marL="8229600" indent="0">
              <a:buNone/>
              <a:defRPr sz="3225"/>
            </a:lvl6pPr>
            <a:lvl7pPr marL="9875520" indent="0">
              <a:buNone/>
              <a:defRPr sz="3225"/>
            </a:lvl7pPr>
            <a:lvl8pPr marL="11521440" indent="0">
              <a:buNone/>
              <a:defRPr sz="3225"/>
            </a:lvl8pPr>
            <a:lvl9pPr marL="13167360"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4FDB0529-7FB6-49E6-9A8F-810AE8BF696A}"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109299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0482560"/>
            <a:ext cx="19751040" cy="2418082"/>
          </a:xfrm>
        </p:spPr>
        <p:txBody>
          <a:bodyPr anchor="b"/>
          <a:lstStyle>
            <a:lvl1pPr algn="l">
              <a:defRPr sz="7200" b="1"/>
            </a:lvl1pPr>
          </a:lstStyle>
          <a:p>
            <a:r>
              <a:rPr lang="en-US"/>
              <a:t>Click to edit Master title style</a:t>
            </a:r>
          </a:p>
        </p:txBody>
      </p:sp>
      <p:sp>
        <p:nvSpPr>
          <p:cNvPr id="3" name="Picture Placeholder 2"/>
          <p:cNvSpPr>
            <a:spLocks noGrp="1"/>
          </p:cNvSpPr>
          <p:nvPr>
            <p:ph type="pic" idx="1"/>
          </p:nvPr>
        </p:nvSpPr>
        <p:spPr>
          <a:xfrm>
            <a:off x="6452237" y="2614507"/>
            <a:ext cx="19751040" cy="17556480"/>
          </a:xfrm>
        </p:spPr>
        <p:txBody>
          <a:bodyPr/>
          <a:lstStyle>
            <a:lvl1pPr marL="0" indent="0">
              <a:buNone/>
              <a:defRPr sz="11550"/>
            </a:lvl1pPr>
            <a:lvl2pPr marL="1645920" indent="0">
              <a:buNone/>
              <a:defRPr sz="10050"/>
            </a:lvl2pPr>
            <a:lvl3pPr marL="3291840" indent="0">
              <a:buNone/>
              <a:defRPr sz="8625"/>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6452237" y="22900642"/>
            <a:ext cx="19751040" cy="3434078"/>
          </a:xfrm>
        </p:spPr>
        <p:txBody>
          <a:bodyPr/>
          <a:lstStyle>
            <a:lvl1pPr marL="0" indent="0">
              <a:buNone/>
              <a:defRPr sz="5025"/>
            </a:lvl1pPr>
            <a:lvl2pPr marL="1645920" indent="0">
              <a:buNone/>
              <a:defRPr sz="4350"/>
            </a:lvl2pPr>
            <a:lvl3pPr marL="3291840" indent="0">
              <a:buNone/>
              <a:defRPr sz="3600"/>
            </a:lvl3pPr>
            <a:lvl4pPr marL="4937760" indent="0">
              <a:buNone/>
              <a:defRPr sz="3225"/>
            </a:lvl4pPr>
            <a:lvl5pPr marL="6583680" indent="0">
              <a:buNone/>
              <a:defRPr sz="3225"/>
            </a:lvl5pPr>
            <a:lvl6pPr marL="8229600" indent="0">
              <a:buNone/>
              <a:defRPr sz="3225"/>
            </a:lvl6pPr>
            <a:lvl7pPr marL="9875520" indent="0">
              <a:buNone/>
              <a:defRPr sz="3225"/>
            </a:lvl7pPr>
            <a:lvl8pPr marL="11521440" indent="0">
              <a:buNone/>
              <a:defRPr sz="3225"/>
            </a:lvl8pPr>
            <a:lvl9pPr marL="13167360"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4FDB0529-7FB6-49E6-9A8F-810AE8BF696A}"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62E2-1C09-49C4-BF78-B94D96E4FE64}" type="slidenum">
              <a:rPr lang="en-US" smtClean="0"/>
              <a:t>‹nº›</a:t>
            </a:fld>
            <a:endParaRPr lang="en-US"/>
          </a:p>
        </p:txBody>
      </p:sp>
    </p:spTree>
    <p:extLst>
      <p:ext uri="{BB962C8B-B14F-4D97-AF65-F5344CB8AC3E}">
        <p14:creationId xmlns:p14="http://schemas.microsoft.com/office/powerpoint/2010/main" val="298590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171788"/>
            <a:ext cx="29626560" cy="48768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45920" y="6827523"/>
            <a:ext cx="29626560" cy="19310775"/>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7120428"/>
            <a:ext cx="7680960" cy="1557867"/>
          </a:xfrm>
          <a:prstGeom prst="rect">
            <a:avLst/>
          </a:prstGeom>
        </p:spPr>
        <p:txBody>
          <a:bodyPr vert="horz" lIns="438912" tIns="219456" rIns="438912" bIns="219456" rtlCol="0" anchor="ctr"/>
          <a:lstStyle>
            <a:lvl1pPr algn="l">
              <a:defRPr sz="4350">
                <a:solidFill>
                  <a:schemeClr val="tx1">
                    <a:tint val="75000"/>
                  </a:schemeClr>
                </a:solidFill>
              </a:defRPr>
            </a:lvl1pPr>
          </a:lstStyle>
          <a:p>
            <a:fld id="{4FDB0529-7FB6-49E6-9A8F-810AE8BF696A}" type="datetimeFigureOut">
              <a:rPr lang="en-US" smtClean="0"/>
              <a:t>3/11/2024</a:t>
            </a:fld>
            <a:endParaRPr lang="en-US"/>
          </a:p>
        </p:txBody>
      </p:sp>
      <p:sp>
        <p:nvSpPr>
          <p:cNvPr id="5" name="Footer Placeholder 4"/>
          <p:cNvSpPr>
            <a:spLocks noGrp="1"/>
          </p:cNvSpPr>
          <p:nvPr>
            <p:ph type="ftr" sz="quarter" idx="3"/>
          </p:nvPr>
        </p:nvSpPr>
        <p:spPr>
          <a:xfrm>
            <a:off x="11247120" y="27120428"/>
            <a:ext cx="10424160" cy="1557867"/>
          </a:xfrm>
          <a:prstGeom prst="rect">
            <a:avLst/>
          </a:prstGeom>
        </p:spPr>
        <p:txBody>
          <a:bodyPr vert="horz" lIns="438912" tIns="219456" rIns="438912" bIns="219456" rtlCol="0" anchor="ctr"/>
          <a:lstStyle>
            <a:lvl1pPr algn="ctr">
              <a:defRPr sz="4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7120428"/>
            <a:ext cx="7680960" cy="1557867"/>
          </a:xfrm>
          <a:prstGeom prst="rect">
            <a:avLst/>
          </a:prstGeom>
        </p:spPr>
        <p:txBody>
          <a:bodyPr vert="horz" lIns="438912" tIns="219456" rIns="438912" bIns="219456" rtlCol="0" anchor="ctr"/>
          <a:lstStyle>
            <a:lvl1pPr algn="r">
              <a:defRPr sz="4350">
                <a:solidFill>
                  <a:schemeClr val="tx1">
                    <a:tint val="75000"/>
                  </a:schemeClr>
                </a:solidFill>
              </a:defRPr>
            </a:lvl1pPr>
          </a:lstStyle>
          <a:p>
            <a:fld id="{2D5D62E2-1C09-49C4-BF78-B94D96E4FE64}" type="slidenum">
              <a:rPr lang="en-US" smtClean="0"/>
              <a:t>‹nº›</a:t>
            </a:fld>
            <a:endParaRPr lang="en-US"/>
          </a:p>
        </p:txBody>
      </p:sp>
    </p:spTree>
    <p:extLst>
      <p:ext uri="{BB962C8B-B14F-4D97-AF65-F5344CB8AC3E}">
        <p14:creationId xmlns:p14="http://schemas.microsoft.com/office/powerpoint/2010/main" val="229034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840" rtl="0" eaLnBrk="1" latinLnBrk="0" hangingPunct="1">
        <a:spcBef>
          <a:spcPct val="0"/>
        </a:spcBef>
        <a:buNone/>
        <a:defRPr sz="15825" kern="1200">
          <a:solidFill>
            <a:schemeClr val="tx1"/>
          </a:solidFill>
          <a:latin typeface="+mj-lt"/>
          <a:ea typeface="+mj-ea"/>
          <a:cs typeface="+mj-cs"/>
        </a:defRPr>
      </a:lvl1pPr>
    </p:titleStyle>
    <p:bodyStyle>
      <a:lvl1pPr marL="1234440" indent="-1234440" algn="l" defTabSz="3291840"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620" indent="-1028700" algn="l" defTabSz="3291840" rtl="0" eaLnBrk="1" latinLnBrk="0" hangingPunct="1">
        <a:spcBef>
          <a:spcPct val="20000"/>
        </a:spcBef>
        <a:buFont typeface="Arial" pitchFamily="34" charset="0"/>
        <a:buChar char="–"/>
        <a:defRPr sz="10050" kern="1200">
          <a:solidFill>
            <a:schemeClr val="tx1"/>
          </a:solidFill>
          <a:latin typeface="+mn-lt"/>
          <a:ea typeface="+mn-ea"/>
          <a:cs typeface="+mn-cs"/>
        </a:defRPr>
      </a:lvl2pPr>
      <a:lvl3pPr marL="4114800" indent="-822960" algn="l" defTabSz="3291840" rtl="0" eaLnBrk="1" latinLnBrk="0" hangingPunct="1">
        <a:spcBef>
          <a:spcPct val="20000"/>
        </a:spcBef>
        <a:buFont typeface="Arial" pitchFamily="34" charset="0"/>
        <a:buChar char="•"/>
        <a:defRPr sz="8625" kern="1200">
          <a:solidFill>
            <a:schemeClr val="tx1"/>
          </a:solidFill>
          <a:latin typeface="+mn-lt"/>
          <a:ea typeface="+mn-ea"/>
          <a:cs typeface="+mn-cs"/>
        </a:defRPr>
      </a:lvl3pPr>
      <a:lvl4pPr marL="57607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64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56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48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40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840" rtl="0" eaLnBrk="1" latinLnBrk="0" hangingPunct="1">
        <a:defRPr sz="6450" kern="1200">
          <a:solidFill>
            <a:schemeClr val="tx1"/>
          </a:solidFill>
          <a:latin typeface="+mn-lt"/>
          <a:ea typeface="+mn-ea"/>
          <a:cs typeface="+mn-cs"/>
        </a:defRPr>
      </a:lvl1pPr>
      <a:lvl2pPr marL="1645920" algn="l" defTabSz="3291840" rtl="0" eaLnBrk="1" latinLnBrk="0" hangingPunct="1">
        <a:defRPr sz="6450" kern="1200">
          <a:solidFill>
            <a:schemeClr val="tx1"/>
          </a:solidFill>
          <a:latin typeface="+mn-lt"/>
          <a:ea typeface="+mn-ea"/>
          <a:cs typeface="+mn-cs"/>
        </a:defRPr>
      </a:lvl2pPr>
      <a:lvl3pPr marL="3291840" algn="l" defTabSz="3291840" rtl="0" eaLnBrk="1" latinLnBrk="0" hangingPunct="1">
        <a:defRPr sz="6450" kern="1200">
          <a:solidFill>
            <a:schemeClr val="tx1"/>
          </a:solidFill>
          <a:latin typeface="+mn-lt"/>
          <a:ea typeface="+mn-ea"/>
          <a:cs typeface="+mn-cs"/>
        </a:defRPr>
      </a:lvl3pPr>
      <a:lvl4pPr marL="4937760" algn="l" defTabSz="3291840" rtl="0" eaLnBrk="1" latinLnBrk="0" hangingPunct="1">
        <a:defRPr sz="6450" kern="1200">
          <a:solidFill>
            <a:schemeClr val="tx1"/>
          </a:solidFill>
          <a:latin typeface="+mn-lt"/>
          <a:ea typeface="+mn-ea"/>
          <a:cs typeface="+mn-cs"/>
        </a:defRPr>
      </a:lvl4pPr>
      <a:lvl5pPr marL="6583680" algn="l" defTabSz="3291840" rtl="0" eaLnBrk="1" latinLnBrk="0" hangingPunct="1">
        <a:defRPr sz="6450" kern="1200">
          <a:solidFill>
            <a:schemeClr val="tx1"/>
          </a:solidFill>
          <a:latin typeface="+mn-lt"/>
          <a:ea typeface="+mn-ea"/>
          <a:cs typeface="+mn-cs"/>
        </a:defRPr>
      </a:lvl5pPr>
      <a:lvl6pPr marL="8229600" algn="l" defTabSz="3291840" rtl="0" eaLnBrk="1" latinLnBrk="0" hangingPunct="1">
        <a:defRPr sz="6450" kern="1200">
          <a:solidFill>
            <a:schemeClr val="tx1"/>
          </a:solidFill>
          <a:latin typeface="+mn-lt"/>
          <a:ea typeface="+mn-ea"/>
          <a:cs typeface="+mn-cs"/>
        </a:defRPr>
      </a:lvl6pPr>
      <a:lvl7pPr marL="9875520" algn="l" defTabSz="3291840" rtl="0" eaLnBrk="1" latinLnBrk="0" hangingPunct="1">
        <a:defRPr sz="6450" kern="1200">
          <a:solidFill>
            <a:schemeClr val="tx1"/>
          </a:solidFill>
          <a:latin typeface="+mn-lt"/>
          <a:ea typeface="+mn-ea"/>
          <a:cs typeface="+mn-cs"/>
        </a:defRPr>
      </a:lvl7pPr>
      <a:lvl8pPr marL="11521440" algn="l" defTabSz="3291840" rtl="0" eaLnBrk="1" latinLnBrk="0" hangingPunct="1">
        <a:defRPr sz="6450" kern="1200">
          <a:solidFill>
            <a:schemeClr val="tx1"/>
          </a:solidFill>
          <a:latin typeface="+mn-lt"/>
          <a:ea typeface="+mn-ea"/>
          <a:cs typeface="+mn-cs"/>
        </a:defRPr>
      </a:lvl8pPr>
      <a:lvl9pPr marL="13167360" algn="l" defTabSz="3291840" rtl="0" eaLnBrk="1" latinLnBrk="0" hangingPunct="1">
        <a:defRPr sz="6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0"/>
          <p:cNvSpPr txBox="1">
            <a:spLocks noChangeArrowheads="1"/>
          </p:cNvSpPr>
          <p:nvPr/>
        </p:nvSpPr>
        <p:spPr bwMode="auto">
          <a:xfrm>
            <a:off x="413287" y="4749203"/>
            <a:ext cx="8253398" cy="23252519"/>
          </a:xfrm>
          <a:prstGeom prst="rect">
            <a:avLst/>
          </a:prstGeom>
          <a:noFill/>
          <a:ln w="9525">
            <a:solidFill>
              <a:schemeClr val="tx1"/>
            </a:solidFill>
            <a:miter lim="800000"/>
            <a:headEnd/>
            <a:tailEnd/>
          </a:ln>
        </p:spPr>
        <p:txBody>
          <a:bodyPr wrap="square">
            <a:spAutoFit/>
          </a:bodyPr>
          <a:lstStyle/>
          <a:p>
            <a:pPr algn="ctr"/>
            <a:r>
              <a:rPr lang="en-US" sz="3500" b="1" dirty="0" smtClean="0">
                <a:latin typeface="Arial" panose="020B0604020202020204" pitchFamily="34" charset="0"/>
                <a:cs typeface="Arial" panose="020B0604020202020204" pitchFamily="34" charset="0"/>
              </a:rPr>
              <a:t>Abstract</a:t>
            </a:r>
            <a:endParaRPr lang="en-US" sz="3500" b="1" dirty="0">
              <a:latin typeface="Arial" panose="020B0604020202020204" pitchFamily="34" charset="0"/>
              <a:cs typeface="Arial" panose="020B0604020202020204" pitchFamily="34" charset="0"/>
            </a:endParaRPr>
          </a:p>
          <a:p>
            <a:pPr algn="just"/>
            <a:r>
              <a:rPr lang="en-US" sz="3500" dirty="0">
                <a:latin typeface="Arial" panose="020B0604020202020204" pitchFamily="34" charset="0"/>
                <a:cs typeface="Arial" panose="020B0604020202020204" pitchFamily="34" charset="0"/>
              </a:rPr>
              <a:t>The proposed theme of this research focuses on studying, developing and nationalizing an automated system scanning the </a:t>
            </a:r>
            <a:r>
              <a:rPr lang="en-US" sz="3500" dirty="0" err="1">
                <a:latin typeface="Arial" panose="020B0604020202020204" pitchFamily="34" charset="0"/>
                <a:cs typeface="Arial" panose="020B0604020202020204" pitchFamily="34" charset="0"/>
              </a:rPr>
              <a:t>Dynamtron</a:t>
            </a:r>
            <a:r>
              <a:rPr lang="en-US" sz="3500" dirty="0">
                <a:latin typeface="Arial" panose="020B0604020202020204" pitchFamily="34" charset="0"/>
                <a:cs typeface="Arial" panose="020B0604020202020204" pitchFamily="34" charset="0"/>
              </a:rPr>
              <a:t> ® DC1500/25/4 electron beam accelerator with energy of 1.5 MeV , beam current of 25 mA and beam scanning of 60 to 120 cm , with a total power of 150 kW, installed at </a:t>
            </a:r>
            <a:r>
              <a:rPr lang="en-US" sz="3500" dirty="0" err="1">
                <a:latin typeface="Arial" panose="020B0604020202020204" pitchFamily="34" charset="0"/>
                <a:cs typeface="Arial" panose="020B0604020202020204" pitchFamily="34" charset="0"/>
              </a:rPr>
              <a:t>Ipen</a:t>
            </a:r>
            <a:r>
              <a:rPr lang="en-US" sz="3500" dirty="0">
                <a:latin typeface="Arial" panose="020B0604020202020204" pitchFamily="34" charset="0"/>
                <a:cs typeface="Arial" panose="020B0604020202020204" pitchFamily="34" charset="0"/>
              </a:rPr>
              <a:t>-CNEN /SP in 1978 and since then used in </a:t>
            </a:r>
            <a:r>
              <a:rPr lang="en-US" sz="3500" dirty="0" err="1">
                <a:latin typeface="Arial" panose="020B0604020202020204" pitchFamily="34" charset="0"/>
                <a:cs typeface="Arial" panose="020B0604020202020204" pitchFamily="34" charset="0"/>
              </a:rPr>
              <a:t>radiosterilization</a:t>
            </a:r>
            <a:r>
              <a:rPr lang="en-US" sz="3500" dirty="0">
                <a:latin typeface="Arial" panose="020B0604020202020204" pitchFamily="34" charset="0"/>
                <a:cs typeface="Arial" panose="020B0604020202020204" pitchFamily="34" charset="0"/>
              </a:rPr>
              <a:t>, disinfestation , treatment of industrial and domestic effluents, modification and cross-linking of polymeric materials, curing of composite materials among other applications . The scanning system of the electron beam accelerator aims to control the length of the electron beam from 60 to 120 cm with a thickness of 25.4 mm, in which the magnet and electronic coils are controlled for scanning control. This entire system is in the original configuration of the accelerator manufacturer, RDI Radiation Dynamics, </a:t>
            </a:r>
            <a:r>
              <a:rPr lang="en-US" sz="3500" dirty="0" err="1">
                <a:latin typeface="Arial" panose="020B0604020202020204" pitchFamily="34" charset="0"/>
                <a:cs typeface="Arial" panose="020B0604020202020204" pitchFamily="34" charset="0"/>
              </a:rPr>
              <a:t>Inc</a:t>
            </a:r>
            <a:r>
              <a:rPr lang="en-US" sz="3500" dirty="0">
                <a:latin typeface="Arial" panose="020B0604020202020204" pitchFamily="34" charset="0"/>
                <a:cs typeface="Arial" panose="020B0604020202020204" pitchFamily="34" charset="0"/>
              </a:rPr>
              <a:t> , installed at IPEN in 1978, however, since 1987, it no longer provides spare parts for this type of accelerator. Next, a new control system was developed, where the scanning system with control signal is composed of a Siemens S7-1200 programmable logic controller , an arbitrary function generator and other components. This updated system allowed greater agility in routine operations, continuing the work using this electron accelerator, which serves research improvements in different areas such as human tissues, precious stones, new composites and polymers, food and medical products and health, in addition to demands services for external companies</a:t>
            </a:r>
          </a:p>
          <a:p>
            <a:endParaRPr lang="en-US" sz="3500" dirty="0">
              <a:latin typeface="Arial" panose="020B0604020202020204" pitchFamily="34" charset="0"/>
              <a:cs typeface="Arial" panose="020B0604020202020204" pitchFamily="34" charset="0"/>
            </a:endParaRPr>
          </a:p>
        </p:txBody>
      </p:sp>
      <p:sp>
        <p:nvSpPr>
          <p:cNvPr id="2" name="TextBox 1"/>
          <p:cNvSpPr txBox="1"/>
          <p:nvPr/>
        </p:nvSpPr>
        <p:spPr>
          <a:xfrm>
            <a:off x="6858000" y="142288"/>
            <a:ext cx="15925915" cy="3299045"/>
          </a:xfrm>
          <a:prstGeom prst="rect">
            <a:avLst/>
          </a:prstGeom>
          <a:noFill/>
          <a:ln w="6350">
            <a:noFill/>
          </a:ln>
        </p:spPr>
        <p:txBody>
          <a:bodyPr wrap="square" rtlCol="0">
            <a:spAutoFit/>
          </a:bodyPr>
          <a:lstStyle/>
          <a:p>
            <a:pPr algn="ctr">
              <a:lnSpc>
                <a:spcPct val="107000"/>
              </a:lnSpc>
              <a:spcAft>
                <a:spcPts val="800"/>
              </a:spcAft>
            </a:pPr>
            <a:r>
              <a:rPr lang="pt-BR" sz="6600" b="1" dirty="0">
                <a:latin typeface="Times New Roman" panose="02020603050405020304" pitchFamily="18" charset="0"/>
                <a:ea typeface="Calibri" panose="020F0502020204030204" pitchFamily="34" charset="0"/>
                <a:cs typeface="Times New Roman" panose="02020603050405020304" pitchFamily="18" charset="0"/>
              </a:rPr>
              <a:t>DYNAMITRON® DC 1500/25/4 TYPE  ELECTRON BEAM ACCELERATOR SCAN SYSTEM UPDATE </a:t>
            </a:r>
            <a:endParaRPr lang="pt-BR" sz="6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2401" y="3457270"/>
            <a:ext cx="32918399" cy="707886"/>
          </a:xfrm>
          <a:prstGeom prst="rect">
            <a:avLst/>
          </a:prstGeom>
          <a:noFill/>
        </p:spPr>
        <p:txBody>
          <a:bodyPr wrap="square" rtlCol="0">
            <a:spAutoFit/>
          </a:bodyPr>
          <a:lstStyle/>
          <a:p>
            <a:pPr algn="ctr"/>
            <a:r>
              <a:rPr lang="pt-BR" sz="4000" dirty="0">
                <a:latin typeface="Arial" panose="020B0604020202020204" pitchFamily="34" charset="0"/>
                <a:cs typeface="Arial" panose="020B0604020202020204" pitchFamily="34" charset="0"/>
              </a:rPr>
              <a:t>Samir L. Somessari Heitor  G. Duarte, Elizabeth SR Somessari,</a:t>
            </a:r>
            <a:endParaRPr lang="en-US" sz="4000" baseline="30000" dirty="0">
              <a:latin typeface="Arial" panose="020B0604020202020204" pitchFamily="34" charset="0"/>
              <a:cs typeface="Arial" panose="020B0604020202020204" pitchFamily="34" charset="0"/>
            </a:endParaRPr>
          </a:p>
        </p:txBody>
      </p:sp>
      <p:sp>
        <p:nvSpPr>
          <p:cNvPr id="4" name="TextBox 3"/>
          <p:cNvSpPr txBox="1"/>
          <p:nvPr/>
        </p:nvSpPr>
        <p:spPr>
          <a:xfrm>
            <a:off x="23449726" y="5349368"/>
            <a:ext cx="9002140" cy="23960405"/>
          </a:xfrm>
          <a:prstGeom prst="rect">
            <a:avLst/>
          </a:prstGeom>
          <a:noFill/>
        </p:spPr>
        <p:txBody>
          <a:bodyPr wrap="square" lIns="68580" rtlCol="0">
            <a:spAutoFit/>
          </a:bodyPr>
          <a:lstStyle/>
          <a:p>
            <a:pPr algn="just"/>
            <a:r>
              <a:rPr lang="en-US" sz="3000" dirty="0">
                <a:latin typeface="Arial" panose="020B0604020202020204" pitchFamily="34" charset="0"/>
                <a:cs typeface="Arial" panose="020B0604020202020204" pitchFamily="34" charset="0"/>
              </a:rPr>
              <a:t>The operation of the scanning system is directly linked to the accelerator energy. To obtain dose certification, it was necessary to carry out an accelerator dosimetry and test the reliability of the developed system, using energy data in MeV, relating the supply currents as per Table 1, for software development and also dosimetry, as shown in Figure 7 (beam curve</a:t>
            </a:r>
            <a:r>
              <a:rPr lang="en-US" sz="3000" dirty="0" smtClean="0">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CONCLUSIONS</a:t>
            </a:r>
          </a:p>
          <a:p>
            <a:pPr algn="just"/>
            <a:r>
              <a:rPr lang="en-US" sz="3000" dirty="0">
                <a:latin typeface="Arial" panose="020B0604020202020204" pitchFamily="34" charset="0"/>
                <a:cs typeface="Arial" panose="020B0604020202020204" pitchFamily="34" charset="0"/>
              </a:rPr>
              <a:t>Industrial automation played an essential role in the development of the automated operational control process of the </a:t>
            </a:r>
            <a:r>
              <a:rPr lang="en-US" sz="3000" dirty="0" err="1">
                <a:latin typeface="Arial" panose="020B0604020202020204" pitchFamily="34" charset="0"/>
                <a:cs typeface="Arial" panose="020B0604020202020204" pitchFamily="34" charset="0"/>
              </a:rPr>
              <a:t>Dynamitron</a:t>
            </a:r>
            <a:r>
              <a:rPr lang="en-US" sz="3000" dirty="0">
                <a:latin typeface="Arial" panose="020B0604020202020204" pitchFamily="34" charset="0"/>
                <a:cs typeface="Arial" panose="020B0604020202020204" pitchFamily="34" charset="0"/>
              </a:rPr>
              <a:t>® Industrial Electron Accelerator (scan system), model DC1500/25/4, in order to increase its productivity and flexibility, with high quality and reliability, reducing costs and avoiding human errors, with the implementation of Good Manufacturing Practices (GMP) in the material irradiation process, at IPEN-CNEN/SP.</a:t>
            </a:r>
          </a:p>
          <a:p>
            <a:pPr algn="just"/>
            <a:r>
              <a:rPr lang="en-US" sz="3000" dirty="0">
                <a:latin typeface="Arial" panose="020B0604020202020204" pitchFamily="34" charset="0"/>
                <a:cs typeface="Arial" panose="020B0604020202020204" pitchFamily="34" charset="0"/>
              </a:rPr>
              <a:t>The automated system developed in this work to control the scan system featured cutting-edge technology, using the programmable logic controller (PLC), which integrated comfort and practicality for operators during operation, who can manage the process through a microcomputer (notebook), with the help of a supervisory system. Thus, with the high-definition graphical interface, the system provides objective information during operation.</a:t>
            </a:r>
          </a:p>
          <a:p>
            <a:endParaRPr lang="en-US" sz="3000"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References</a:t>
            </a:r>
          </a:p>
          <a:p>
            <a:endParaRPr lang="en-US" sz="3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100" dirty="0" smtClean="0">
                <a:latin typeface="Arial" panose="020B0604020202020204" pitchFamily="34" charset="0"/>
                <a:cs typeface="Arial" panose="020B0604020202020204" pitchFamily="34" charset="0"/>
              </a:rPr>
              <a:t>International </a:t>
            </a:r>
            <a:r>
              <a:rPr lang="en-US" sz="2100" dirty="0">
                <a:latin typeface="Arial" panose="020B0604020202020204" pitchFamily="34" charset="0"/>
                <a:cs typeface="Arial" panose="020B0604020202020204" pitchFamily="34" charset="0"/>
              </a:rPr>
              <a:t>Atomic Energy Agency; International Irradiation Association. Industrial Electron Beam Processing, IAEA, IIA (2010</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100" dirty="0" smtClean="0">
                <a:latin typeface="Arial" panose="020B0604020202020204" pitchFamily="34" charset="0"/>
                <a:cs typeface="Arial" panose="020B0604020202020204" pitchFamily="34" charset="0"/>
              </a:rPr>
              <a:t>Calvo</a:t>
            </a:r>
            <a:r>
              <a:rPr lang="en-US" sz="2100" dirty="0">
                <a:latin typeface="Arial" panose="020B0604020202020204" pitchFamily="34" charset="0"/>
                <a:cs typeface="Arial" panose="020B0604020202020204" pitchFamily="34" charset="0"/>
              </a:rPr>
              <a:t>, W.A.P.; Duarte, C.L.; Machado, L.D.B.; </a:t>
            </a:r>
            <a:r>
              <a:rPr lang="en-US" sz="2100" dirty="0" err="1">
                <a:latin typeface="Arial" panose="020B0604020202020204" pitchFamily="34" charset="0"/>
                <a:cs typeface="Arial" panose="020B0604020202020204" pitchFamily="34" charset="0"/>
              </a:rPr>
              <a:t>Manzoli</a:t>
            </a:r>
            <a:r>
              <a:rPr lang="en-US" sz="2100" dirty="0">
                <a:latin typeface="Arial" panose="020B0604020202020204" pitchFamily="34" charset="0"/>
                <a:cs typeface="Arial" panose="020B0604020202020204" pitchFamily="34" charset="0"/>
              </a:rPr>
              <a:t>, J.E.; Geraldo, A.B.C.; </a:t>
            </a:r>
            <a:r>
              <a:rPr lang="en-US" sz="2100" dirty="0" err="1">
                <a:latin typeface="Arial" panose="020B0604020202020204" pitchFamily="34" charset="0"/>
                <a:cs typeface="Arial" panose="020B0604020202020204" pitchFamily="34" charset="0"/>
              </a:rPr>
              <a:t>Ko-dama</a:t>
            </a:r>
            <a:r>
              <a:rPr lang="en-US" sz="2100" dirty="0">
                <a:latin typeface="Arial" panose="020B0604020202020204" pitchFamily="34" charset="0"/>
                <a:cs typeface="Arial" panose="020B0604020202020204" pitchFamily="34" charset="0"/>
              </a:rPr>
              <a:t>, Y.; Silva, L.G.A.; </a:t>
            </a:r>
            <a:r>
              <a:rPr lang="en-US" sz="2100" dirty="0" err="1">
                <a:latin typeface="Arial" panose="020B0604020202020204" pitchFamily="34" charset="0"/>
                <a:cs typeface="Arial" panose="020B0604020202020204" pitchFamily="34" charset="0"/>
              </a:rPr>
              <a:t>Pino</a:t>
            </a:r>
            <a:r>
              <a:rPr lang="en-US" sz="2100" dirty="0">
                <a:latin typeface="Arial" panose="020B0604020202020204" pitchFamily="34" charset="0"/>
                <a:cs typeface="Arial" panose="020B0604020202020204" pitchFamily="34" charset="0"/>
              </a:rPr>
              <a:t>, E.S.; </a:t>
            </a:r>
            <a:r>
              <a:rPr lang="en-US" sz="2100" dirty="0" err="1">
                <a:latin typeface="Arial" panose="020B0604020202020204" pitchFamily="34" charset="0"/>
                <a:cs typeface="Arial" panose="020B0604020202020204" pitchFamily="34" charset="0"/>
              </a:rPr>
              <a:t>Poli</a:t>
            </a:r>
            <a:r>
              <a:rPr lang="en-US" sz="2100" dirty="0">
                <a:latin typeface="Arial" panose="020B0604020202020204" pitchFamily="34" charset="0"/>
                <a:cs typeface="Arial" panose="020B0604020202020204" pitchFamily="34" charset="0"/>
              </a:rPr>
              <a:t>, D.C.R.; Tobias, C.C.B.; Mathor, M.B.; Somessari, S.L.; Omi, N.M.; Somessari, E.S.R.; Silveira, C.G.; </a:t>
            </a:r>
            <a:r>
              <a:rPr lang="en-US" sz="2100" dirty="0" err="1">
                <a:latin typeface="Arial" panose="020B0604020202020204" pitchFamily="34" charset="0"/>
                <a:cs typeface="Arial" panose="020B0604020202020204" pitchFamily="34" charset="0"/>
              </a:rPr>
              <a:t>Rela</a:t>
            </a:r>
            <a:r>
              <a:rPr lang="en-US" sz="2100" dirty="0">
                <a:latin typeface="Arial" panose="020B0604020202020204" pitchFamily="34" charset="0"/>
                <a:cs typeface="Arial" panose="020B0604020202020204" pitchFamily="34" charset="0"/>
              </a:rPr>
              <a:t>, P.R.. Needs and Emerging Opportunities of Electron Beam Accelerators on Radiation Processing Technology for Industrial and Environmental Applications in South America. Inter-national Topical Meeting on Nuclear Research Applications and Utilization of </a:t>
            </a:r>
            <a:r>
              <a:rPr lang="en-US" sz="2100" dirty="0" err="1">
                <a:latin typeface="Arial" panose="020B0604020202020204" pitchFamily="34" charset="0"/>
                <a:cs typeface="Arial" panose="020B0604020202020204" pitchFamily="34" charset="0"/>
              </a:rPr>
              <a:t>Accel-erators</a:t>
            </a:r>
            <a:r>
              <a:rPr lang="en-US" sz="2100" dirty="0">
                <a:latin typeface="Arial" panose="020B0604020202020204" pitchFamily="34" charset="0"/>
                <a:cs typeface="Arial" panose="020B0604020202020204" pitchFamily="34" charset="0"/>
              </a:rPr>
              <a:t>, IAEA, Vienna, 4-8 May 2009</a:t>
            </a:r>
            <a:r>
              <a:rPr lang="en-US" sz="21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en-US" sz="2100" dirty="0" smtClean="0">
                <a:latin typeface="Arial" panose="020B0604020202020204" pitchFamily="34" charset="0"/>
                <a:cs typeface="Arial" panose="020B0604020202020204" pitchFamily="34" charset="0"/>
              </a:rPr>
              <a:t>Cleland</a:t>
            </a:r>
            <a:r>
              <a:rPr lang="en-US" sz="2100" dirty="0">
                <a:latin typeface="Arial" panose="020B0604020202020204" pitchFamily="34" charset="0"/>
                <a:cs typeface="Arial" panose="020B0604020202020204" pitchFamily="34" charset="0"/>
              </a:rPr>
              <a:t>, M.R.; Galloway, R.A.. Electron Beam Crosslinking of Wire and Cable In-</a:t>
            </a:r>
            <a:r>
              <a:rPr lang="en-US" sz="2100" dirty="0" err="1">
                <a:latin typeface="Arial" panose="020B0604020202020204" pitchFamily="34" charset="0"/>
                <a:cs typeface="Arial" panose="020B0604020202020204" pitchFamily="34" charset="0"/>
              </a:rPr>
              <a:t>sulation</a:t>
            </a:r>
            <a:r>
              <a:rPr lang="en-US" sz="2100" dirty="0">
                <a:latin typeface="Arial" panose="020B0604020202020204" pitchFamily="34" charset="0"/>
                <a:cs typeface="Arial" panose="020B0604020202020204" pitchFamily="34" charset="0"/>
              </a:rPr>
              <a:t>. Technical Information Series TIS 01812. IBA Industrial, Inc., Edgewood, New York, USA.</a:t>
            </a:r>
          </a:p>
          <a:p>
            <a:pPr marL="342900" indent="-342900">
              <a:buFont typeface="Wingdings" panose="05000000000000000000" pitchFamily="2" charset="2"/>
              <a:buChar char="Ø"/>
            </a:pPr>
            <a:r>
              <a:rPr lang="en-US" sz="2100" dirty="0" smtClean="0">
                <a:latin typeface="Arial" panose="020B0604020202020204" pitchFamily="34" charset="0"/>
                <a:cs typeface="Arial" panose="020B0604020202020204" pitchFamily="34" charset="0"/>
              </a:rPr>
              <a:t>Cleland</a:t>
            </a:r>
            <a:r>
              <a:rPr lang="en-US" sz="2100" dirty="0">
                <a:latin typeface="Arial" panose="020B0604020202020204" pitchFamily="34" charset="0"/>
                <a:cs typeface="Arial" panose="020B0604020202020204" pitchFamily="34" charset="0"/>
              </a:rPr>
              <a:t>, M.R.. Industrial Applications of Electron Accelerators. IBA Industrial, Inc., Edgewood, New York, USA. </a:t>
            </a:r>
          </a:p>
          <a:p>
            <a:pPr marL="342900" indent="-342900">
              <a:buFont typeface="Wingdings" panose="05000000000000000000" pitchFamily="2" charset="2"/>
              <a:buChar char="Ø"/>
            </a:pPr>
            <a:r>
              <a:rPr lang="en-US" sz="2100" dirty="0" smtClean="0">
                <a:latin typeface="Arial" panose="020B0604020202020204" pitchFamily="34" charset="0"/>
                <a:cs typeface="Arial" panose="020B0604020202020204" pitchFamily="34" charset="0"/>
              </a:rPr>
              <a:t>IBA </a:t>
            </a:r>
            <a:r>
              <a:rPr lang="en-US" sz="2100" dirty="0">
                <a:latin typeface="Arial" panose="020B0604020202020204" pitchFamily="34" charset="0"/>
                <a:cs typeface="Arial" panose="020B0604020202020204" pitchFamily="34" charset="0"/>
              </a:rPr>
              <a:t>Industrial, Inc.. PLC </a:t>
            </a:r>
            <a:r>
              <a:rPr lang="en-US" sz="2100" dirty="0" err="1">
                <a:latin typeface="Arial" panose="020B0604020202020204" pitchFamily="34" charset="0"/>
                <a:cs typeface="Arial" panose="020B0604020202020204" pitchFamily="34" charset="0"/>
              </a:rPr>
              <a:t>Dynamitron</a:t>
            </a:r>
            <a:r>
              <a:rPr lang="en-US" sz="2100" dirty="0">
                <a:latin typeface="Arial" panose="020B0604020202020204" pitchFamily="34" charset="0"/>
                <a:cs typeface="Arial" panose="020B0604020202020204" pitchFamily="34" charset="0"/>
              </a:rPr>
              <a:t> Training Manual for Electron Accelerator (2012</a:t>
            </a:r>
            <a:r>
              <a:rPr lang="en-US" sz="21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pt-BR" sz="2100" dirty="0" smtClean="0">
                <a:latin typeface="Arial" panose="020B0604020202020204" pitchFamily="34" charset="0"/>
                <a:cs typeface="Arial" panose="020B0604020202020204" pitchFamily="34" charset="0"/>
              </a:rPr>
              <a:t>Somessari </a:t>
            </a:r>
            <a:r>
              <a:rPr lang="pt-BR" sz="2100" dirty="0">
                <a:latin typeface="Arial" panose="020B0604020202020204" pitchFamily="34" charset="0"/>
                <a:cs typeface="Arial" panose="020B0604020202020204" pitchFamily="34" charset="0"/>
              </a:rPr>
              <a:t>S.L teses: Desenvolvimento de Sistema automatizado para controle </a:t>
            </a:r>
            <a:r>
              <a:rPr lang="pt-BR" sz="2100" dirty="0" err="1">
                <a:latin typeface="Arial" panose="020B0604020202020204" pitchFamily="34" charset="0"/>
                <a:cs typeface="Arial" panose="020B0604020202020204" pitchFamily="34" charset="0"/>
              </a:rPr>
              <a:t>opera-cional</a:t>
            </a:r>
            <a:r>
              <a:rPr lang="pt-BR" sz="2100" dirty="0">
                <a:latin typeface="Arial" panose="020B0604020202020204" pitchFamily="34" charset="0"/>
                <a:cs typeface="Arial" panose="020B0604020202020204" pitchFamily="34" charset="0"/>
              </a:rPr>
              <a:t> do acelerador industrial de </a:t>
            </a:r>
            <a:r>
              <a:rPr lang="pt-BR" sz="2100" dirty="0" err="1">
                <a:latin typeface="Arial" panose="020B0604020202020204" pitchFamily="34" charset="0"/>
                <a:cs typeface="Arial" panose="020B0604020202020204" pitchFamily="34" charset="0"/>
              </a:rPr>
              <a:t>eletrons</a:t>
            </a:r>
            <a:r>
              <a:rPr lang="pt-BR" sz="2100" dirty="0">
                <a:latin typeface="Arial" panose="020B0604020202020204" pitchFamily="34" charset="0"/>
                <a:cs typeface="Arial" panose="020B0604020202020204" pitchFamily="34" charset="0"/>
              </a:rPr>
              <a:t> </a:t>
            </a:r>
            <a:r>
              <a:rPr lang="pt-BR" sz="2100" dirty="0" err="1">
                <a:latin typeface="Arial" panose="020B0604020202020204" pitchFamily="34" charset="0"/>
                <a:cs typeface="Arial" panose="020B0604020202020204" pitchFamily="34" charset="0"/>
              </a:rPr>
              <a:t>Cockroft</a:t>
            </a:r>
            <a:r>
              <a:rPr lang="pt-BR" sz="2100" dirty="0">
                <a:latin typeface="Arial" panose="020B0604020202020204" pitchFamily="34" charset="0"/>
                <a:cs typeface="Arial" panose="020B0604020202020204" pitchFamily="34" charset="0"/>
              </a:rPr>
              <a:t> –Walton – USP ~São Paulo  2019</a:t>
            </a:r>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p:txBody>
      </p:sp>
      <p:sp>
        <p:nvSpPr>
          <p:cNvPr id="8" name="TextBox 7"/>
          <p:cNvSpPr txBox="1"/>
          <p:nvPr/>
        </p:nvSpPr>
        <p:spPr>
          <a:xfrm>
            <a:off x="4947189" y="4149039"/>
            <a:ext cx="21732816"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Institute of Energy and Nuclear Research – IPEN-CNEN ( Brazilian Nuclear Energy Commission )  - </a:t>
            </a:r>
            <a:r>
              <a:rPr lang="en-US" sz="3600" dirty="0" err="1">
                <a:latin typeface="Arial" panose="020B0604020202020204" pitchFamily="34" charset="0"/>
                <a:cs typeface="Arial" panose="020B0604020202020204" pitchFamily="34" charset="0"/>
              </a:rPr>
              <a:t>Av.Prof</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Lineu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Prestes</a:t>
            </a:r>
            <a:r>
              <a:rPr lang="en-US" sz="3600" dirty="0">
                <a:latin typeface="Arial" panose="020B0604020202020204" pitchFamily="34" charset="0"/>
                <a:cs typeface="Arial" panose="020B0604020202020204" pitchFamily="34" charset="0"/>
              </a:rPr>
              <a:t>, 2242 – São Paulo – SP – Brazil</a:t>
            </a:r>
            <a:endParaRPr lang="en-US" sz="3600" dirty="0">
              <a:latin typeface="Arial" panose="020B0604020202020204" pitchFamily="34" charset="0"/>
              <a:cs typeface="Arial" panose="020B0604020202020204" pitchFamily="34" charset="0"/>
            </a:endParaRPr>
          </a:p>
        </p:txBody>
      </p:sp>
      <p:sp>
        <p:nvSpPr>
          <p:cNvPr id="22" name="TextBox 21"/>
          <p:cNvSpPr txBox="1"/>
          <p:nvPr/>
        </p:nvSpPr>
        <p:spPr>
          <a:xfrm>
            <a:off x="27486253" y="4764160"/>
            <a:ext cx="1572866" cy="553998"/>
          </a:xfrm>
          <a:prstGeom prst="rect">
            <a:avLst/>
          </a:prstGeom>
          <a:noFill/>
        </p:spPr>
        <p:txBody>
          <a:bodyPr wrap="none" rtlCol="0">
            <a:spAutoFit/>
          </a:bodyPr>
          <a:lstStyle/>
          <a:p>
            <a:pPr algn="ctr"/>
            <a:r>
              <a:rPr lang="en-US" sz="3000" b="1" dirty="0">
                <a:latin typeface="Arial" panose="020B0604020202020204" pitchFamily="34" charset="0"/>
                <a:cs typeface="Arial" panose="020B0604020202020204" pitchFamily="34" charset="0"/>
              </a:rPr>
              <a:t>Results</a:t>
            </a:r>
          </a:p>
        </p:txBody>
      </p:sp>
      <p:sp>
        <p:nvSpPr>
          <p:cNvPr id="24" name="TextBox 23"/>
          <p:cNvSpPr txBox="1"/>
          <p:nvPr/>
        </p:nvSpPr>
        <p:spPr>
          <a:xfrm>
            <a:off x="9224816" y="6269791"/>
            <a:ext cx="13177562" cy="5478423"/>
          </a:xfrm>
          <a:prstGeom prst="rect">
            <a:avLst/>
          </a:prstGeom>
          <a:noFill/>
        </p:spPr>
        <p:txBody>
          <a:bodyPr wrap="square" lIns="68580" rtlCol="0">
            <a:spAutoFit/>
          </a:bodyPr>
          <a:lstStyle/>
          <a:p>
            <a:pPr algn="just"/>
            <a:r>
              <a:rPr lang="en-US" sz="3500" dirty="0">
                <a:latin typeface="Arial" panose="020B0604020202020204" pitchFamily="34" charset="0"/>
                <a:cs typeface="Arial" panose="020B0604020202020204" pitchFamily="34" charset="0"/>
              </a:rPr>
              <a:t>A new beam scanning control system (Figures 01 and 02) was developed, computerized and automated with greater efficiency, which is already operational, due to breakdowns and malfunctions of the manufacturer's original scanning system. There is a lack of original replacement parts and components, in addition to the manufacturer not providing operating details. The new control proposed in this project is operational and interconnected to the machine's original control system. When starting up with other systems proposed and presented in this work, the sweep control developed will be interconnected.</a:t>
            </a:r>
            <a:endParaRPr lang="en-US" sz="3500" dirty="0">
              <a:latin typeface="Arial" panose="020B0604020202020204" pitchFamily="34" charset="0"/>
              <a:cs typeface="Arial" panose="020B0604020202020204" pitchFamily="34" charset="0"/>
            </a:endParaRPr>
          </a:p>
        </p:txBody>
      </p:sp>
      <p:pic>
        <p:nvPicPr>
          <p:cNvPr id="6" name="Picture 5" descr="A close-up of a sign&#10;&#10;Description automatically generated">
            <a:extLst>
              <a:ext uri="{FF2B5EF4-FFF2-40B4-BE49-F238E27FC236}">
                <a16:creationId xmlns:a16="http://schemas.microsoft.com/office/drawing/2014/main" id="{A0C1FEA5-9E17-09B7-DEFC-A211FAEA2685}"/>
              </a:ext>
            </a:extLst>
          </p:cNvPr>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22783915" y="6823"/>
            <a:ext cx="10134485" cy="2703249"/>
          </a:xfrm>
          <a:prstGeom prst="rect">
            <a:avLst/>
          </a:prstGeom>
          <a:effectLst>
            <a:softEdge rad="63500"/>
          </a:effectLst>
        </p:spPr>
      </p:pic>
      <p:pic>
        <p:nvPicPr>
          <p:cNvPr id="5" name="Imagem 4"/>
          <p:cNvPicPr>
            <a:picLocks noChangeAspect="1"/>
          </p:cNvPicPr>
          <p:nvPr/>
        </p:nvPicPr>
        <p:blipFill>
          <a:blip r:embed="rId4"/>
          <a:stretch>
            <a:fillRect/>
          </a:stretch>
        </p:blipFill>
        <p:spPr>
          <a:xfrm>
            <a:off x="0" y="142288"/>
            <a:ext cx="6019800" cy="2512896"/>
          </a:xfrm>
          <a:prstGeom prst="rect">
            <a:avLst/>
          </a:prstGeom>
        </p:spPr>
      </p:pic>
      <p:sp>
        <p:nvSpPr>
          <p:cNvPr id="7" name="CaixaDeTexto 6"/>
          <p:cNvSpPr txBox="1"/>
          <p:nvPr/>
        </p:nvSpPr>
        <p:spPr>
          <a:xfrm>
            <a:off x="15241165" y="5651406"/>
            <a:ext cx="1144864" cy="553998"/>
          </a:xfrm>
          <a:prstGeom prst="rect">
            <a:avLst/>
          </a:prstGeom>
          <a:noFill/>
        </p:spPr>
        <p:txBody>
          <a:bodyPr wrap="none" rtlCol="0">
            <a:spAutoFit/>
          </a:bodyPr>
          <a:lstStyle/>
          <a:p>
            <a:pPr algn="ctr"/>
            <a:r>
              <a:rPr lang="pt-BR" sz="3000" b="1" dirty="0">
                <a:latin typeface="Arial" panose="020B0604020202020204" pitchFamily="34" charset="0"/>
                <a:cs typeface="Arial" panose="020B0604020202020204" pitchFamily="34" charset="0"/>
              </a:rPr>
              <a:t>Data:</a:t>
            </a:r>
          </a:p>
        </p:txBody>
      </p:sp>
      <p:pic>
        <p:nvPicPr>
          <p:cNvPr id="15" name="Imagem 14"/>
          <p:cNvPicPr>
            <a:picLocks noChangeAspect="1"/>
          </p:cNvPicPr>
          <p:nvPr/>
        </p:nvPicPr>
        <p:blipFill>
          <a:blip r:embed="rId5"/>
          <a:stretch>
            <a:fillRect/>
          </a:stretch>
        </p:blipFill>
        <p:spPr>
          <a:xfrm>
            <a:off x="9147119" y="11748214"/>
            <a:ext cx="6174511" cy="4670932"/>
          </a:xfrm>
          <a:prstGeom prst="rect">
            <a:avLst/>
          </a:prstGeom>
        </p:spPr>
      </p:pic>
      <p:pic>
        <p:nvPicPr>
          <p:cNvPr id="16" name="Imagem 15"/>
          <p:cNvPicPr>
            <a:picLocks noChangeAspect="1"/>
          </p:cNvPicPr>
          <p:nvPr/>
        </p:nvPicPr>
        <p:blipFill>
          <a:blip r:embed="rId6"/>
          <a:stretch>
            <a:fillRect/>
          </a:stretch>
        </p:blipFill>
        <p:spPr>
          <a:xfrm>
            <a:off x="16725929" y="11732855"/>
            <a:ext cx="6065683" cy="4642607"/>
          </a:xfrm>
          <a:prstGeom prst="rect">
            <a:avLst/>
          </a:prstGeom>
        </p:spPr>
      </p:pic>
      <p:sp>
        <p:nvSpPr>
          <p:cNvPr id="17" name="Retângulo 16"/>
          <p:cNvSpPr/>
          <p:nvPr/>
        </p:nvSpPr>
        <p:spPr>
          <a:xfrm>
            <a:off x="9147119" y="16298823"/>
            <a:ext cx="9144001" cy="1077218"/>
          </a:xfrm>
          <a:prstGeom prst="rect">
            <a:avLst/>
          </a:prstGeom>
        </p:spPr>
        <p:txBody>
          <a:bodyPr wrap="square">
            <a:spAutoFit/>
          </a:bodyPr>
          <a:lstStyle/>
          <a:p>
            <a:r>
              <a:rPr lang="pt-BR" sz="3200" dirty="0"/>
              <a:t>Figure 1- </a:t>
            </a:r>
            <a:r>
              <a:rPr lang="pt-BR" sz="3200" dirty="0" err="1"/>
              <a:t>Electron</a:t>
            </a:r>
            <a:r>
              <a:rPr lang="pt-BR" sz="3200" dirty="0"/>
              <a:t> </a:t>
            </a:r>
            <a:r>
              <a:rPr lang="pt-BR" sz="3200" dirty="0" err="1"/>
              <a:t>beam</a:t>
            </a:r>
            <a:r>
              <a:rPr lang="pt-BR" sz="3200" dirty="0"/>
              <a:t> </a:t>
            </a:r>
            <a:r>
              <a:rPr lang="pt-BR" sz="3200" dirty="0" err="1"/>
              <a:t>scan</a:t>
            </a:r>
            <a:r>
              <a:rPr lang="pt-BR" sz="3200" dirty="0"/>
              <a:t> </a:t>
            </a:r>
            <a:endParaRPr lang="pt-BR" sz="3200" dirty="0" smtClean="0"/>
          </a:p>
          <a:p>
            <a:r>
              <a:rPr lang="pt-BR" sz="3200" dirty="0" err="1" smtClean="0"/>
              <a:t>control</a:t>
            </a:r>
            <a:r>
              <a:rPr lang="pt-BR" sz="3200" dirty="0" smtClean="0"/>
              <a:t> </a:t>
            </a:r>
            <a:r>
              <a:rPr lang="pt-BR" sz="3200" dirty="0" err="1"/>
              <a:t>diagram</a:t>
            </a:r>
            <a:endParaRPr lang="pt-BR" sz="3200" dirty="0"/>
          </a:p>
        </p:txBody>
      </p:sp>
      <p:sp>
        <p:nvSpPr>
          <p:cNvPr id="19" name="Retângulo 18"/>
          <p:cNvSpPr/>
          <p:nvPr/>
        </p:nvSpPr>
        <p:spPr>
          <a:xfrm>
            <a:off x="16176798" y="16306274"/>
            <a:ext cx="7620000" cy="1077218"/>
          </a:xfrm>
          <a:prstGeom prst="rect">
            <a:avLst/>
          </a:prstGeom>
        </p:spPr>
        <p:txBody>
          <a:bodyPr wrap="square">
            <a:spAutoFit/>
          </a:bodyPr>
          <a:lstStyle/>
          <a:p>
            <a:r>
              <a:rPr lang="en-US" sz="3200" dirty="0"/>
              <a:t>Figure 2– Diagram of the scan system feedback process.</a:t>
            </a:r>
            <a:endParaRPr lang="pt-BR" sz="3200" dirty="0"/>
          </a:p>
        </p:txBody>
      </p:sp>
      <p:sp>
        <p:nvSpPr>
          <p:cNvPr id="25" name="CaixaDeTexto 24"/>
          <p:cNvSpPr txBox="1"/>
          <p:nvPr/>
        </p:nvSpPr>
        <p:spPr>
          <a:xfrm>
            <a:off x="9147119" y="17390943"/>
            <a:ext cx="13644493" cy="4401205"/>
          </a:xfrm>
          <a:prstGeom prst="rect">
            <a:avLst/>
          </a:prstGeom>
          <a:noFill/>
        </p:spPr>
        <p:txBody>
          <a:bodyPr wrap="square" rtlCol="0">
            <a:spAutoFit/>
          </a:bodyPr>
          <a:lstStyle/>
          <a:p>
            <a:pPr algn="just"/>
            <a:r>
              <a:rPr lang="pt-BR" sz="3500" dirty="0" smtClean="0"/>
              <a:t>Automation </a:t>
            </a:r>
            <a:r>
              <a:rPr lang="pt-BR" sz="3500" dirty="0"/>
              <a:t>systems are </a:t>
            </a:r>
            <a:r>
              <a:rPr lang="pt-BR" sz="3500" dirty="0" err="1"/>
              <a:t>used</a:t>
            </a:r>
            <a:r>
              <a:rPr lang="pt-BR" sz="3500" dirty="0"/>
              <a:t> </a:t>
            </a:r>
            <a:r>
              <a:rPr lang="pt-BR" sz="3500" dirty="0" err="1"/>
              <a:t>with</a:t>
            </a:r>
            <a:r>
              <a:rPr lang="pt-BR" sz="3500" dirty="0"/>
              <a:t> Siemens PLC </a:t>
            </a:r>
            <a:r>
              <a:rPr lang="pt-BR" sz="3500" dirty="0" err="1"/>
              <a:t>model</a:t>
            </a:r>
            <a:r>
              <a:rPr lang="pt-BR" sz="3500" dirty="0"/>
              <a:t> S7-1200 </a:t>
            </a:r>
            <a:r>
              <a:rPr lang="pt-BR" sz="3500" dirty="0" smtClean="0"/>
              <a:t> </a:t>
            </a:r>
            <a:r>
              <a:rPr lang="pt-BR" sz="3500" dirty="0" err="1"/>
              <a:t>and</a:t>
            </a:r>
            <a:r>
              <a:rPr lang="pt-BR" sz="3500" dirty="0"/>
              <a:t> </a:t>
            </a:r>
            <a:r>
              <a:rPr lang="pt-BR" sz="3500" dirty="0" err="1"/>
              <a:t>computerized</a:t>
            </a:r>
            <a:r>
              <a:rPr lang="pt-BR" sz="3500" dirty="0"/>
              <a:t> </a:t>
            </a:r>
            <a:r>
              <a:rPr lang="pt-BR" sz="3500" dirty="0" err="1"/>
              <a:t>graphical</a:t>
            </a:r>
            <a:r>
              <a:rPr lang="pt-BR" sz="3500" dirty="0"/>
              <a:t> </a:t>
            </a:r>
            <a:r>
              <a:rPr lang="pt-BR" sz="3500" dirty="0" err="1"/>
              <a:t>operating</a:t>
            </a:r>
            <a:r>
              <a:rPr lang="pt-BR" sz="3500" dirty="0"/>
              <a:t> interface systems (</a:t>
            </a:r>
            <a:r>
              <a:rPr lang="pt-BR" sz="3500" dirty="0" err="1"/>
              <a:t>Indusoft</a:t>
            </a:r>
            <a:r>
              <a:rPr lang="pt-BR" sz="3500" dirty="0"/>
              <a:t> </a:t>
            </a:r>
            <a:r>
              <a:rPr lang="pt-BR" sz="3500" dirty="0" err="1"/>
              <a:t>supervisory</a:t>
            </a:r>
            <a:r>
              <a:rPr lang="pt-BR" sz="3500" dirty="0"/>
              <a:t> system), </a:t>
            </a:r>
            <a:r>
              <a:rPr lang="pt-BR" sz="3500" dirty="0" err="1"/>
              <a:t>shown</a:t>
            </a:r>
            <a:r>
              <a:rPr lang="pt-BR" sz="3500" dirty="0"/>
              <a:t> in Figures 3</a:t>
            </a:r>
            <a:r>
              <a:rPr lang="pt-BR" sz="3500" dirty="0" smtClean="0"/>
              <a:t>, </a:t>
            </a:r>
            <a:r>
              <a:rPr lang="pt-BR" sz="3500" dirty="0" err="1" smtClean="0"/>
              <a:t>and</a:t>
            </a:r>
            <a:r>
              <a:rPr lang="pt-BR" sz="3500" dirty="0" smtClean="0"/>
              <a:t> 4 . </a:t>
            </a:r>
            <a:r>
              <a:rPr lang="pt-BR" sz="3500" dirty="0" err="1"/>
              <a:t>These</a:t>
            </a:r>
            <a:r>
              <a:rPr lang="pt-BR" sz="3500" dirty="0"/>
              <a:t> systems </a:t>
            </a:r>
            <a:r>
              <a:rPr lang="pt-BR" sz="3500" dirty="0" err="1"/>
              <a:t>fully</a:t>
            </a:r>
            <a:r>
              <a:rPr lang="pt-BR" sz="3500" dirty="0"/>
              <a:t> </a:t>
            </a:r>
            <a:r>
              <a:rPr lang="pt-BR" sz="3500" dirty="0" err="1"/>
              <a:t>meet</a:t>
            </a:r>
            <a:r>
              <a:rPr lang="pt-BR" sz="3500" dirty="0"/>
              <a:t> </a:t>
            </a:r>
            <a:r>
              <a:rPr lang="pt-BR" sz="3500" dirty="0" err="1"/>
              <a:t>the</a:t>
            </a:r>
            <a:r>
              <a:rPr lang="pt-BR" sz="3500" dirty="0"/>
              <a:t> </a:t>
            </a:r>
            <a:r>
              <a:rPr lang="pt-BR" sz="3500" dirty="0" err="1"/>
              <a:t>needs</a:t>
            </a:r>
            <a:r>
              <a:rPr lang="pt-BR" sz="3500" dirty="0"/>
              <a:t> </a:t>
            </a:r>
            <a:r>
              <a:rPr lang="pt-BR" sz="3500" dirty="0" err="1"/>
              <a:t>of</a:t>
            </a:r>
            <a:r>
              <a:rPr lang="pt-BR" sz="3500" dirty="0"/>
              <a:t> </a:t>
            </a:r>
            <a:r>
              <a:rPr lang="pt-BR" sz="3500" dirty="0" err="1"/>
              <a:t>this</a:t>
            </a:r>
            <a:r>
              <a:rPr lang="pt-BR" sz="3500" dirty="0"/>
              <a:t> </a:t>
            </a:r>
            <a:r>
              <a:rPr lang="pt-BR" sz="3500" dirty="0" err="1" smtClean="0"/>
              <a:t>development</a:t>
            </a:r>
            <a:r>
              <a:rPr lang="pt-BR" sz="3500" dirty="0" smtClean="0"/>
              <a:t>. The </a:t>
            </a:r>
            <a:r>
              <a:rPr lang="pt-BR" sz="3500" dirty="0" err="1"/>
              <a:t>operating</a:t>
            </a:r>
            <a:r>
              <a:rPr lang="pt-BR" sz="3500" dirty="0"/>
              <a:t> </a:t>
            </a:r>
            <a:r>
              <a:rPr lang="pt-BR" sz="3500" dirty="0" err="1"/>
              <a:t>logic</a:t>
            </a:r>
            <a:r>
              <a:rPr lang="pt-BR" sz="3500" dirty="0"/>
              <a:t> </a:t>
            </a:r>
            <a:r>
              <a:rPr lang="pt-BR" sz="3500" dirty="0" err="1"/>
              <a:t>of</a:t>
            </a:r>
            <a:r>
              <a:rPr lang="pt-BR" sz="3500" dirty="0"/>
              <a:t> </a:t>
            </a:r>
            <a:r>
              <a:rPr lang="pt-BR" sz="3500" dirty="0" err="1"/>
              <a:t>the</a:t>
            </a:r>
            <a:r>
              <a:rPr lang="pt-BR" sz="3500" dirty="0"/>
              <a:t> </a:t>
            </a:r>
            <a:r>
              <a:rPr lang="pt-BR" sz="3500" dirty="0" err="1"/>
              <a:t>electronic</a:t>
            </a:r>
            <a:r>
              <a:rPr lang="pt-BR" sz="3500" dirty="0"/>
              <a:t>, </a:t>
            </a:r>
            <a:r>
              <a:rPr lang="pt-BR" sz="3500" dirty="0" err="1"/>
              <a:t>mechanical</a:t>
            </a:r>
            <a:r>
              <a:rPr lang="pt-BR" sz="3500" dirty="0"/>
              <a:t>, </a:t>
            </a:r>
            <a:r>
              <a:rPr lang="pt-BR" sz="3500" dirty="0" err="1"/>
              <a:t>pneumatic</a:t>
            </a:r>
            <a:r>
              <a:rPr lang="pt-BR" sz="3500" dirty="0"/>
              <a:t> </a:t>
            </a:r>
            <a:r>
              <a:rPr lang="pt-BR" sz="3500" dirty="0" err="1"/>
              <a:t>devices</a:t>
            </a:r>
            <a:r>
              <a:rPr lang="pt-BR" sz="3500" dirty="0"/>
              <a:t> </a:t>
            </a:r>
            <a:r>
              <a:rPr lang="pt-BR" sz="3500" dirty="0" err="1"/>
              <a:t>and</a:t>
            </a:r>
            <a:r>
              <a:rPr lang="pt-BR" sz="3500" dirty="0"/>
              <a:t> </a:t>
            </a:r>
            <a:r>
              <a:rPr lang="pt-BR" sz="3500" dirty="0" err="1"/>
              <a:t>other</a:t>
            </a:r>
            <a:r>
              <a:rPr lang="pt-BR" sz="3500" dirty="0"/>
              <a:t> </a:t>
            </a:r>
            <a:r>
              <a:rPr lang="pt-BR" sz="3500" dirty="0" err="1"/>
              <a:t>peripherals</a:t>
            </a:r>
            <a:r>
              <a:rPr lang="pt-BR" sz="3500" dirty="0"/>
              <a:t> </a:t>
            </a:r>
            <a:r>
              <a:rPr lang="pt-BR" sz="3500" dirty="0" err="1"/>
              <a:t>developed</a:t>
            </a:r>
            <a:r>
              <a:rPr lang="pt-BR" sz="3500" dirty="0"/>
              <a:t> </a:t>
            </a:r>
            <a:r>
              <a:rPr lang="pt-BR" sz="3500" dirty="0" err="1"/>
              <a:t>will</a:t>
            </a:r>
            <a:r>
              <a:rPr lang="pt-BR" sz="3500" dirty="0"/>
              <a:t> </a:t>
            </a:r>
            <a:r>
              <a:rPr lang="pt-BR" sz="3500" dirty="0" err="1"/>
              <a:t>be</a:t>
            </a:r>
            <a:r>
              <a:rPr lang="pt-BR" sz="3500" dirty="0"/>
              <a:t> </a:t>
            </a:r>
            <a:r>
              <a:rPr lang="pt-BR" sz="3500" dirty="0" err="1"/>
              <a:t>tested</a:t>
            </a:r>
            <a:r>
              <a:rPr lang="pt-BR" sz="3500" dirty="0"/>
              <a:t> </a:t>
            </a:r>
            <a:r>
              <a:rPr lang="pt-BR" sz="3500" dirty="0" err="1"/>
              <a:t>individually</a:t>
            </a:r>
            <a:r>
              <a:rPr lang="pt-BR" sz="3500" dirty="0"/>
              <a:t> </a:t>
            </a:r>
            <a:r>
              <a:rPr lang="pt-BR" sz="3500" dirty="0" err="1"/>
              <a:t>and</a:t>
            </a:r>
            <a:r>
              <a:rPr lang="pt-BR" sz="3500" dirty="0"/>
              <a:t>, </a:t>
            </a:r>
            <a:r>
              <a:rPr lang="pt-BR" sz="3500" dirty="0" err="1"/>
              <a:t>after</a:t>
            </a:r>
            <a:r>
              <a:rPr lang="pt-BR" sz="3500" dirty="0"/>
              <a:t> </a:t>
            </a:r>
            <a:r>
              <a:rPr lang="pt-BR" sz="3500" dirty="0" err="1"/>
              <a:t>integration</a:t>
            </a:r>
            <a:r>
              <a:rPr lang="pt-BR" sz="3500" dirty="0"/>
              <a:t> </a:t>
            </a:r>
            <a:r>
              <a:rPr lang="pt-BR" sz="3500" dirty="0" err="1"/>
              <a:t>between</a:t>
            </a:r>
            <a:r>
              <a:rPr lang="pt-BR" sz="3500" dirty="0"/>
              <a:t> </a:t>
            </a:r>
            <a:r>
              <a:rPr lang="pt-BR" sz="3500" dirty="0" err="1"/>
              <a:t>them</a:t>
            </a:r>
            <a:r>
              <a:rPr lang="pt-BR" sz="3500" dirty="0"/>
              <a:t>, </a:t>
            </a:r>
            <a:r>
              <a:rPr lang="pt-BR" sz="3500" dirty="0" err="1"/>
              <a:t>simulation</a:t>
            </a:r>
            <a:r>
              <a:rPr lang="pt-BR" sz="3500" dirty="0"/>
              <a:t> </a:t>
            </a:r>
            <a:r>
              <a:rPr lang="pt-BR" sz="3500" dirty="0" err="1"/>
              <a:t>and</a:t>
            </a:r>
            <a:r>
              <a:rPr lang="pt-BR" sz="3500" dirty="0"/>
              <a:t> </a:t>
            </a:r>
            <a:r>
              <a:rPr lang="pt-BR" sz="3500" dirty="0" err="1"/>
              <a:t>operation</a:t>
            </a:r>
            <a:r>
              <a:rPr lang="pt-BR" sz="3500" dirty="0"/>
              <a:t> </a:t>
            </a:r>
            <a:r>
              <a:rPr lang="pt-BR" sz="3500" dirty="0" err="1"/>
              <a:t>will</a:t>
            </a:r>
            <a:r>
              <a:rPr lang="pt-BR" sz="3500" dirty="0"/>
              <a:t> </a:t>
            </a:r>
            <a:r>
              <a:rPr lang="pt-BR" sz="3500" dirty="0" err="1"/>
              <a:t>be</a:t>
            </a:r>
            <a:r>
              <a:rPr lang="pt-BR" sz="3500" dirty="0"/>
              <a:t> </a:t>
            </a:r>
            <a:r>
              <a:rPr lang="pt-BR" sz="3500" dirty="0" err="1"/>
              <a:t>carried</a:t>
            </a:r>
            <a:r>
              <a:rPr lang="pt-BR" sz="3500" dirty="0"/>
              <a:t> out in </a:t>
            </a:r>
            <a:r>
              <a:rPr lang="pt-BR" sz="3500" dirty="0" err="1"/>
              <a:t>the</a:t>
            </a:r>
            <a:r>
              <a:rPr lang="pt-BR" sz="3500" dirty="0"/>
              <a:t> system.</a:t>
            </a:r>
          </a:p>
          <a:p>
            <a:pPr algn="just"/>
            <a:r>
              <a:rPr lang="pt-BR" sz="3500" dirty="0" smtClean="0"/>
              <a:t> </a:t>
            </a:r>
            <a:endParaRPr lang="pt-BR" sz="3500" dirty="0"/>
          </a:p>
        </p:txBody>
      </p:sp>
      <p:pic>
        <p:nvPicPr>
          <p:cNvPr id="31" name="Imagem 30"/>
          <p:cNvPicPr>
            <a:picLocks noChangeAspect="1"/>
          </p:cNvPicPr>
          <p:nvPr/>
        </p:nvPicPr>
        <p:blipFill>
          <a:blip r:embed="rId7"/>
          <a:stretch>
            <a:fillRect/>
          </a:stretch>
        </p:blipFill>
        <p:spPr>
          <a:xfrm>
            <a:off x="9442636" y="21488400"/>
            <a:ext cx="6370961" cy="5138512"/>
          </a:xfrm>
          <a:prstGeom prst="rect">
            <a:avLst/>
          </a:prstGeom>
        </p:spPr>
      </p:pic>
      <p:pic>
        <p:nvPicPr>
          <p:cNvPr id="32" name="Imagem 31"/>
          <p:cNvPicPr>
            <a:picLocks noChangeAspect="1"/>
          </p:cNvPicPr>
          <p:nvPr/>
        </p:nvPicPr>
        <p:blipFill>
          <a:blip r:embed="rId8"/>
          <a:stretch>
            <a:fillRect/>
          </a:stretch>
        </p:blipFill>
        <p:spPr>
          <a:xfrm>
            <a:off x="16631246" y="21488400"/>
            <a:ext cx="5888997" cy="5138512"/>
          </a:xfrm>
          <a:prstGeom prst="rect">
            <a:avLst/>
          </a:prstGeom>
        </p:spPr>
      </p:pic>
      <p:sp>
        <p:nvSpPr>
          <p:cNvPr id="33" name="Retângulo 32"/>
          <p:cNvSpPr/>
          <p:nvPr/>
        </p:nvSpPr>
        <p:spPr>
          <a:xfrm>
            <a:off x="9442636" y="26547389"/>
            <a:ext cx="6370961" cy="1077218"/>
          </a:xfrm>
          <a:prstGeom prst="rect">
            <a:avLst/>
          </a:prstGeom>
        </p:spPr>
        <p:txBody>
          <a:bodyPr wrap="square">
            <a:spAutoFit/>
          </a:bodyPr>
          <a:lstStyle/>
          <a:p>
            <a:r>
              <a:rPr lang="en-US" sz="3200" dirty="0"/>
              <a:t>Figure 3 – TIA Siemens software for </a:t>
            </a:r>
            <a:endParaRPr lang="en-US" sz="3200" dirty="0" smtClean="0"/>
          </a:p>
          <a:p>
            <a:r>
              <a:rPr lang="en-US" sz="3200" dirty="0" smtClean="0"/>
              <a:t>programming </a:t>
            </a:r>
            <a:r>
              <a:rPr lang="en-US" sz="3200" dirty="0"/>
              <a:t>in the PLC</a:t>
            </a:r>
            <a:endParaRPr lang="pt-BR" sz="3200" dirty="0"/>
          </a:p>
        </p:txBody>
      </p:sp>
      <p:sp>
        <p:nvSpPr>
          <p:cNvPr id="34" name="Retângulo 33"/>
          <p:cNvSpPr/>
          <p:nvPr/>
        </p:nvSpPr>
        <p:spPr>
          <a:xfrm>
            <a:off x="16631246" y="26478478"/>
            <a:ext cx="5888997" cy="1077218"/>
          </a:xfrm>
          <a:prstGeom prst="rect">
            <a:avLst/>
          </a:prstGeom>
        </p:spPr>
        <p:txBody>
          <a:bodyPr wrap="square">
            <a:spAutoFit/>
          </a:bodyPr>
          <a:lstStyle/>
          <a:p>
            <a:r>
              <a:rPr lang="pt-BR" sz="3200" dirty="0"/>
              <a:t>Figure 5 – </a:t>
            </a:r>
            <a:r>
              <a:rPr lang="pt-BR" sz="3200" dirty="0" err="1"/>
              <a:t>Accelerator</a:t>
            </a:r>
            <a:r>
              <a:rPr lang="pt-BR" sz="3200" dirty="0"/>
              <a:t> HMI </a:t>
            </a:r>
            <a:r>
              <a:rPr lang="pt-BR" sz="3200" dirty="0" err="1"/>
              <a:t>control</a:t>
            </a:r>
            <a:r>
              <a:rPr lang="pt-BR" sz="3200" dirty="0"/>
              <a:t> </a:t>
            </a:r>
            <a:endParaRPr lang="pt-BR" sz="3200" dirty="0" smtClean="0"/>
          </a:p>
          <a:p>
            <a:r>
              <a:rPr lang="pt-BR" sz="3200" dirty="0" err="1" smtClean="0"/>
              <a:t>and</a:t>
            </a:r>
            <a:r>
              <a:rPr lang="pt-BR" sz="3200" dirty="0" smtClean="0"/>
              <a:t> </a:t>
            </a:r>
            <a:r>
              <a:rPr lang="pt-BR" sz="3200" dirty="0" err="1"/>
              <a:t>monitoring</a:t>
            </a:r>
            <a:r>
              <a:rPr lang="pt-BR" sz="3200" dirty="0"/>
              <a:t> </a:t>
            </a:r>
            <a:r>
              <a:rPr lang="pt-BR" sz="3200" dirty="0" err="1"/>
              <a:t>screen</a:t>
            </a:r>
            <a:endParaRPr lang="pt-BR" sz="3200" dirty="0"/>
          </a:p>
        </p:txBody>
      </p:sp>
      <p:pic>
        <p:nvPicPr>
          <p:cNvPr id="35" name="Imagem 34"/>
          <p:cNvPicPr>
            <a:picLocks noChangeAspect="1"/>
          </p:cNvPicPr>
          <p:nvPr/>
        </p:nvPicPr>
        <p:blipFill>
          <a:blip r:embed="rId9"/>
          <a:stretch>
            <a:fillRect/>
          </a:stretch>
        </p:blipFill>
        <p:spPr>
          <a:xfrm>
            <a:off x="25002490" y="9691421"/>
            <a:ext cx="5867400" cy="3103133"/>
          </a:xfrm>
          <a:prstGeom prst="rect">
            <a:avLst/>
          </a:prstGeom>
        </p:spPr>
      </p:pic>
    </p:spTree>
    <p:extLst>
      <p:ext uri="{BB962C8B-B14F-4D97-AF65-F5344CB8AC3E}">
        <p14:creationId xmlns:p14="http://schemas.microsoft.com/office/powerpoint/2010/main" val="362893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962</Words>
  <Application>Microsoft Office PowerPoint</Application>
  <PresentationFormat>Personalizar</PresentationFormat>
  <Paragraphs>38</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Times New Roman</vt:lpstr>
      <vt:lpstr>Wingdings</vt:lpstr>
      <vt:lpstr>Office Theme</vt:lpstr>
      <vt:lpstr>Apresentação do PowerPoint</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Richard Conrad</dc:creator>
  <cp:lastModifiedBy>Samir Luiz Somessari</cp:lastModifiedBy>
  <cp:revision>25</cp:revision>
  <dcterms:created xsi:type="dcterms:W3CDTF">2013-09-17T13:16:22Z</dcterms:created>
  <dcterms:modified xsi:type="dcterms:W3CDTF">2024-03-11T19:39:22Z</dcterms:modified>
</cp:coreProperties>
</file>