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89" r:id="rId4"/>
    <p:sldMasterId id="2147484009" r:id="rId5"/>
  </p:sldMasterIdLst>
  <p:notesMasterIdLst>
    <p:notesMasterId r:id="rId31"/>
  </p:notesMasterIdLst>
  <p:handoutMasterIdLst>
    <p:handoutMasterId r:id="rId32"/>
  </p:handoutMasterIdLst>
  <p:sldIdLst>
    <p:sldId id="569" r:id="rId6"/>
    <p:sldId id="392" r:id="rId7"/>
    <p:sldId id="309" r:id="rId8"/>
    <p:sldId id="308" r:id="rId9"/>
    <p:sldId id="311" r:id="rId10"/>
    <p:sldId id="282" r:id="rId11"/>
    <p:sldId id="528" r:id="rId12"/>
    <p:sldId id="577" r:id="rId13"/>
    <p:sldId id="529" r:id="rId14"/>
    <p:sldId id="283" r:id="rId15"/>
    <p:sldId id="284" r:id="rId16"/>
    <p:sldId id="285" r:id="rId17"/>
    <p:sldId id="287" r:id="rId18"/>
    <p:sldId id="274" r:id="rId19"/>
    <p:sldId id="286" r:id="rId20"/>
    <p:sldId id="1628" r:id="rId21"/>
    <p:sldId id="1636" r:id="rId22"/>
    <p:sldId id="590" r:id="rId23"/>
    <p:sldId id="588" r:id="rId24"/>
    <p:sldId id="591" r:id="rId25"/>
    <p:sldId id="1650" r:id="rId26"/>
    <p:sldId id="1651" r:id="rId27"/>
    <p:sldId id="1649" r:id="rId28"/>
    <p:sldId id="694" r:id="rId29"/>
    <p:sldId id="291" r:id="rId30"/>
  </p:sldIdLst>
  <p:sldSz cx="9144000" cy="6858000" type="screen4x3"/>
  <p:notesSz cx="6997700" cy="9271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9" userDrawn="1">
          <p15:clr>
            <a:srgbClr val="A4A3A4"/>
          </p15:clr>
        </p15:guide>
        <p15:guide id="2" pos="22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A50021"/>
    <a:srgbClr val="74748C"/>
    <a:srgbClr val="064308"/>
    <a:srgbClr val="C0504D"/>
    <a:srgbClr val="0F0C8F"/>
    <a:srgbClr val="FFA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CFB5B4-7592-4FB4-A261-78CE68ED5A82}" v="34" dt="2024-03-19T15:25:08.7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Objects="1">
      <p:cViewPr varScale="1">
        <p:scale>
          <a:sx n="60" d="100"/>
          <a:sy n="60" d="100"/>
        </p:scale>
        <p:origin x="101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3" d="100"/>
          <a:sy n="83" d="100"/>
        </p:scale>
        <p:origin x="-2916" y="-96"/>
      </p:cViewPr>
      <p:guideLst>
        <p:guide orient="horz" pos="2919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verin, Gregory" userId="fa289f8b-74d1-4476-8439-6cd4197f0c72" providerId="ADAL" clId="{6ECFB5B4-7592-4FB4-A261-78CE68ED5A82}"/>
    <pc:docChg chg="addSld delSld modSld sldOrd modMainMaster modNotesMaster">
      <pc:chgData name="Severin, Gregory" userId="fa289f8b-74d1-4476-8439-6cd4197f0c72" providerId="ADAL" clId="{6ECFB5B4-7592-4FB4-A261-78CE68ED5A82}" dt="2024-03-19T15:27:31.113" v="393" actId="14100"/>
      <pc:docMkLst>
        <pc:docMk/>
      </pc:docMkLst>
      <pc:sldChg chg="modSp mod">
        <pc:chgData name="Severin, Gregory" userId="fa289f8b-74d1-4476-8439-6cd4197f0c72" providerId="ADAL" clId="{6ECFB5B4-7592-4FB4-A261-78CE68ED5A82}" dt="2024-03-19T15:13:55.576" v="310" actId="20577"/>
        <pc:sldMkLst>
          <pc:docMk/>
          <pc:sldMk cId="2371554825" sldId="274"/>
        </pc:sldMkLst>
        <pc:spChg chg="mod">
          <ac:chgData name="Severin, Gregory" userId="fa289f8b-74d1-4476-8439-6cd4197f0c72" providerId="ADAL" clId="{6ECFB5B4-7592-4FB4-A261-78CE68ED5A82}" dt="2024-03-19T15:13:55.576" v="310" actId="20577"/>
          <ac:spMkLst>
            <pc:docMk/>
            <pc:sldMk cId="2371554825" sldId="274"/>
            <ac:spMk id="3" creationId="{00000000-0000-0000-0000-000000000000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2371554825" sldId="274"/>
            <ac:picMk id="6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2371554825" sldId="274"/>
            <ac:picMk id="8" creationId="{00000000-0000-0000-0000-000000000000}"/>
          </ac:picMkLst>
        </pc:picChg>
      </pc:sldChg>
      <pc:sldChg chg="modSp del">
        <pc:chgData name="Severin, Gregory" userId="fa289f8b-74d1-4476-8439-6cd4197f0c72" providerId="ADAL" clId="{6ECFB5B4-7592-4FB4-A261-78CE68ED5A82}" dt="2024-03-19T14:53:40.334" v="4" actId="47"/>
        <pc:sldMkLst>
          <pc:docMk/>
          <pc:sldMk cId="164606377" sldId="275"/>
        </pc:sldMkLst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64606377" sldId="275"/>
            <ac:picMk id="6" creationId="{D9DACD03-D77B-4DF8-91C4-971FAAB57C29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64606377" sldId="275"/>
            <ac:picMk id="7" creationId="{1FF2B77C-0A41-4477-B09F-4E87684C3CB4}"/>
          </ac:picMkLst>
        </pc:picChg>
      </pc:sldChg>
      <pc:sldChg chg="modSp">
        <pc:chgData name="Severin, Gregory" userId="fa289f8b-74d1-4476-8439-6cd4197f0c72" providerId="ADAL" clId="{6ECFB5B4-7592-4FB4-A261-78CE68ED5A82}" dt="2024-03-18T19:56:06.745" v="1"/>
        <pc:sldMkLst>
          <pc:docMk/>
          <pc:sldMk cId="3514913761" sldId="282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1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1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1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1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1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1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1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1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1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1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2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2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2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2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2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2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2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2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2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3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3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3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3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514913761" sldId="282"/>
            <ac:spMk id="35" creationId="{00000000-0000-0000-0000-000000000000}"/>
          </ac:spMkLst>
        </pc:sp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514913761" sldId="282"/>
            <ac:cxnSpMk id="34" creationId="{00000000-0000-0000-0000-000000000000}"/>
          </ac:cxnSpMkLst>
        </pc:cxnChg>
      </pc:sldChg>
      <pc:sldChg chg="modSp mod">
        <pc:chgData name="Severin, Gregory" userId="fa289f8b-74d1-4476-8439-6cd4197f0c72" providerId="ADAL" clId="{6ECFB5B4-7592-4FB4-A261-78CE68ED5A82}" dt="2024-03-19T15:27:31.113" v="393" actId="14100"/>
        <pc:sldMkLst>
          <pc:docMk/>
          <pc:sldMk cId="109172943" sldId="283"/>
        </pc:sldMkLst>
        <pc:spChg chg="mod">
          <ac:chgData name="Severin, Gregory" userId="fa289f8b-74d1-4476-8439-6cd4197f0c72" providerId="ADAL" clId="{6ECFB5B4-7592-4FB4-A261-78CE68ED5A82}" dt="2024-03-19T15:27:31.113" v="393" actId="14100"/>
          <ac:spMkLst>
            <pc:docMk/>
            <pc:sldMk cId="109172943" sldId="283"/>
            <ac:spMk id="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9172943" sldId="283"/>
            <ac:spMk id="8" creationId="{00000000-0000-0000-0000-000000000000}"/>
          </ac:spMkLst>
        </pc:spChg>
        <pc:graphicFrameChg chg="mod">
          <ac:chgData name="Severin, Gregory" userId="fa289f8b-74d1-4476-8439-6cd4197f0c72" providerId="ADAL" clId="{6ECFB5B4-7592-4FB4-A261-78CE68ED5A82}" dt="2024-03-18T19:56:06.745" v="1"/>
          <ac:graphicFrameMkLst>
            <pc:docMk/>
            <pc:sldMk cId="109172943" sldId="283"/>
            <ac:graphicFrameMk id="4" creationId="{00000000-0000-0000-0000-000000000000}"/>
          </ac:graphicFrameMkLst>
        </pc:graphicFrame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9172943" sldId="283"/>
            <ac:picMk id="2050" creationId="{00000000-0000-0000-0000-000000000000}"/>
          </ac:picMkLst>
        </pc:picChg>
      </pc:sldChg>
      <pc:sldChg chg="modSp">
        <pc:chgData name="Severin, Gregory" userId="fa289f8b-74d1-4476-8439-6cd4197f0c72" providerId="ADAL" clId="{6ECFB5B4-7592-4FB4-A261-78CE68ED5A82}" dt="2024-03-18T19:56:06.745" v="1"/>
        <pc:sldMkLst>
          <pc:docMk/>
          <pc:sldMk cId="4201182362" sldId="284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4201182362" sldId="284"/>
            <ac:spMk id="3" creationId="{00000000-0000-0000-0000-000000000000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4201182362" sldId="284"/>
            <ac:picMk id="5" creationId="{00000000-0000-0000-0000-000000000000}"/>
          </ac:picMkLst>
        </pc:picChg>
      </pc:sldChg>
      <pc:sldChg chg="modSp mod">
        <pc:chgData name="Severin, Gregory" userId="fa289f8b-74d1-4476-8439-6cd4197f0c72" providerId="ADAL" clId="{6ECFB5B4-7592-4FB4-A261-78CE68ED5A82}" dt="2024-03-19T15:14:29.911" v="333" actId="20577"/>
        <pc:sldMkLst>
          <pc:docMk/>
          <pc:sldMk cId="487538904" sldId="285"/>
        </pc:sldMkLst>
        <pc:spChg chg="mod">
          <ac:chgData name="Severin, Gregory" userId="fa289f8b-74d1-4476-8439-6cd4197f0c72" providerId="ADAL" clId="{6ECFB5B4-7592-4FB4-A261-78CE68ED5A82}" dt="2024-03-19T15:14:29.911" v="333" actId="20577"/>
          <ac:spMkLst>
            <pc:docMk/>
            <pc:sldMk cId="487538904" sldId="285"/>
            <ac:spMk id="3" creationId="{00000000-0000-0000-0000-000000000000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487538904" sldId="285"/>
            <ac:picMk id="7" creationId="{00000000-0000-0000-0000-000000000000}"/>
          </ac:picMkLst>
        </pc:picChg>
      </pc:sldChg>
      <pc:sldChg chg="modSp mod">
        <pc:chgData name="Severin, Gregory" userId="fa289f8b-74d1-4476-8439-6cd4197f0c72" providerId="ADAL" clId="{6ECFB5B4-7592-4FB4-A261-78CE68ED5A82}" dt="2024-03-19T15:09:35.463" v="120" actId="20577"/>
        <pc:sldMkLst>
          <pc:docMk/>
          <pc:sldMk cId="1670334767" sldId="286"/>
        </pc:sldMkLst>
        <pc:spChg chg="mod">
          <ac:chgData name="Severin, Gregory" userId="fa289f8b-74d1-4476-8439-6cd4197f0c72" providerId="ADAL" clId="{6ECFB5B4-7592-4FB4-A261-78CE68ED5A82}" dt="2024-03-19T15:09:35.463" v="120" actId="20577"/>
          <ac:spMkLst>
            <pc:docMk/>
            <pc:sldMk cId="1670334767" sldId="286"/>
            <ac:spMk id="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670334767" sldId="286"/>
            <ac:spMk id="10" creationId="{00000000-0000-0000-0000-000000000000}"/>
          </ac:spMkLst>
        </pc:spChg>
        <pc:graphicFrameChg chg="mod">
          <ac:chgData name="Severin, Gregory" userId="fa289f8b-74d1-4476-8439-6cd4197f0c72" providerId="ADAL" clId="{6ECFB5B4-7592-4FB4-A261-78CE68ED5A82}" dt="2024-03-18T19:56:06.745" v="1"/>
          <ac:graphicFrameMkLst>
            <pc:docMk/>
            <pc:sldMk cId="1670334767" sldId="286"/>
            <ac:graphicFrameMk id="9" creationId="{00000000-0000-0000-0000-000000000000}"/>
          </ac:graphicFrameMkLst>
        </pc:graphicFrame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670334767" sldId="286"/>
            <ac:picMk id="4" creationId="{00000000-0000-0000-0000-000000000000}"/>
          </ac:picMkLst>
        </pc:picChg>
      </pc:sldChg>
      <pc:sldChg chg="modSp">
        <pc:chgData name="Severin, Gregory" userId="fa289f8b-74d1-4476-8439-6cd4197f0c72" providerId="ADAL" clId="{6ECFB5B4-7592-4FB4-A261-78CE68ED5A82}" dt="2024-03-18T19:56:06.745" v="1"/>
        <pc:sldMkLst>
          <pc:docMk/>
          <pc:sldMk cId="1035206114" sldId="287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35206114" sldId="287"/>
            <ac:spMk id="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35206114" sldId="287"/>
            <ac:spMk id="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35206114" sldId="287"/>
            <ac:spMk id="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35206114" sldId="287"/>
            <ac:spMk id="1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35206114" sldId="287"/>
            <ac:spMk id="11" creationId="{00000000-0000-0000-0000-000000000000}"/>
          </ac:spMkLst>
        </pc:s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035206114" sldId="287"/>
            <ac:grpSpMk id="12" creationId="{00000000-0000-0000-0000-000000000000}"/>
          </ac:grpSpMkLst>
        </pc:gr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35206114" sldId="287"/>
            <ac:picMk id="4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35206114" sldId="287"/>
            <ac:picMk id="5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35206114" sldId="287"/>
            <ac:picMk id="6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35206114" sldId="287"/>
            <ac:picMk id="7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35206114" sldId="287"/>
            <ac:picMk id="13" creationId="{00000000-0000-0000-0000-000000000000}"/>
          </ac:picMkLst>
        </pc:picChg>
      </pc:sldChg>
      <pc:sldChg chg="modSp del">
        <pc:chgData name="Severin, Gregory" userId="fa289f8b-74d1-4476-8439-6cd4197f0c72" providerId="ADAL" clId="{6ECFB5B4-7592-4FB4-A261-78CE68ED5A82}" dt="2024-03-19T14:59:06.300" v="12" actId="47"/>
        <pc:sldMkLst>
          <pc:docMk/>
          <pc:sldMk cId="2969601770" sldId="289"/>
        </pc:sldMkLst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2969601770" sldId="289"/>
            <ac:picMk id="14" creationId="{00000000-0000-0000-0000-000000000000}"/>
          </ac:picMkLst>
        </pc:picChg>
      </pc:sldChg>
      <pc:sldChg chg="delSp modSp add mod">
        <pc:chgData name="Severin, Gregory" userId="fa289f8b-74d1-4476-8439-6cd4197f0c72" providerId="ADAL" clId="{6ECFB5B4-7592-4FB4-A261-78CE68ED5A82}" dt="2024-03-19T15:23:02.764" v="345" actId="1035"/>
        <pc:sldMkLst>
          <pc:docMk/>
          <pc:sldMk cId="4078286085" sldId="291"/>
        </pc:sldMkLst>
        <pc:picChg chg="mod">
          <ac:chgData name="Severin, Gregory" userId="fa289f8b-74d1-4476-8439-6cd4197f0c72" providerId="ADAL" clId="{6ECFB5B4-7592-4FB4-A261-78CE68ED5A82}" dt="2024-03-19T15:23:02.764" v="345" actId="1035"/>
          <ac:picMkLst>
            <pc:docMk/>
            <pc:sldMk cId="4078286085" sldId="291"/>
            <ac:picMk id="10" creationId="{00000000-0000-0000-0000-000000000000}"/>
          </ac:picMkLst>
        </pc:picChg>
        <pc:picChg chg="del">
          <ac:chgData name="Severin, Gregory" userId="fa289f8b-74d1-4476-8439-6cd4197f0c72" providerId="ADAL" clId="{6ECFB5B4-7592-4FB4-A261-78CE68ED5A82}" dt="2024-03-19T15:22:58.781" v="338" actId="478"/>
          <ac:picMkLst>
            <pc:docMk/>
            <pc:sldMk cId="4078286085" sldId="291"/>
            <ac:picMk id="1026" creationId="{00000000-0000-0000-0000-000000000000}"/>
          </ac:picMkLst>
        </pc:picChg>
      </pc:sldChg>
      <pc:sldChg chg="modSp del modNotes">
        <pc:chgData name="Severin, Gregory" userId="fa289f8b-74d1-4476-8439-6cd4197f0c72" providerId="ADAL" clId="{6ECFB5B4-7592-4FB4-A261-78CE68ED5A82}" dt="2024-03-19T15:22:06.467" v="336" actId="47"/>
        <pc:sldMkLst>
          <pc:docMk/>
          <pc:sldMk cId="10978985" sldId="294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978985" sldId="294"/>
            <ac:spMk id="11" creationId="{00000000-0000-0000-0000-000000000000}"/>
          </ac:spMkLst>
        </pc:s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0978985" sldId="294"/>
            <ac:grpSpMk id="12" creationId="{00000000-0000-0000-0000-000000000000}"/>
          </ac:grpSpMkLst>
        </pc:gr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978985" sldId="294"/>
            <ac:picMk id="6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978985" sldId="294"/>
            <ac:picMk id="7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978985" sldId="294"/>
            <ac:picMk id="8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978985" sldId="294"/>
            <ac:picMk id="9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978985" sldId="294"/>
            <ac:picMk id="10" creationId="{00000000-0000-0000-0000-000000000000}"/>
          </ac:picMkLst>
        </pc:picChg>
      </pc:sldChg>
      <pc:sldChg chg="modSp del">
        <pc:chgData name="Severin, Gregory" userId="fa289f8b-74d1-4476-8439-6cd4197f0c72" providerId="ADAL" clId="{6ECFB5B4-7592-4FB4-A261-78CE68ED5A82}" dt="2024-03-19T14:59:08.696" v="13" actId="47"/>
        <pc:sldMkLst>
          <pc:docMk/>
          <pc:sldMk cId="1436226924" sldId="297"/>
        </pc:sldMkLst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436226924" sldId="297"/>
            <ac:picMk id="5" creationId="{00000000-0000-0000-0000-000000000000}"/>
          </ac:picMkLst>
        </pc:picChg>
      </pc:sldChg>
      <pc:sldChg chg="modSp">
        <pc:chgData name="Severin, Gregory" userId="fa289f8b-74d1-4476-8439-6cd4197f0c72" providerId="ADAL" clId="{6ECFB5B4-7592-4FB4-A261-78CE68ED5A82}" dt="2024-03-18T19:56:06.745" v="1"/>
        <pc:sldMkLst>
          <pc:docMk/>
          <pc:sldMk cId="1813826788" sldId="308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13826788" sldId="308"/>
            <ac:spMk id="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13826788" sldId="308"/>
            <ac:spMk id="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13826788" sldId="308"/>
            <ac:spMk id="8" creationId="{201567D3-091A-4469-8004-29220A5EDDD4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13826788" sldId="308"/>
            <ac:spMk id="22" creationId="{C9A0263B-70CB-4395-8A9A-36EC7EF61A46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13826788" sldId="308"/>
            <ac:spMk id="23" creationId="{E4A5E7EA-992E-42EA-BABA-8145178D0DE1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13826788" sldId="308"/>
            <ac:spMk id="24" creationId="{FEF24E05-E556-4008-BD3F-3BEF0A57C97C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13826788" sldId="308"/>
            <ac:spMk id="39" creationId="{1A1F7A18-8AD0-4911-B9EE-42AE836710AA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13826788" sldId="308"/>
            <ac:spMk id="43" creationId="{6B2D1CFC-7E57-4DC0-AA62-8EA3655A4A48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13826788" sldId="308"/>
            <ac:spMk id="45" creationId="{19E31943-67A6-4073-A7C1-4F17F4C07759}"/>
          </ac:spMkLst>
        </pc:s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813826788" sldId="308"/>
            <ac:grpSpMk id="49" creationId="{E9A06AB7-DBE3-4E0A-9639-60E873D9470E}"/>
          </ac:grpSpMkLst>
        </pc:gr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813826788" sldId="308"/>
            <ac:picMk id="21" creationId="{DB312EA8-A546-4410-BDEF-13CC5BAB67F2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813826788" sldId="308"/>
            <ac:picMk id="33" creationId="{E38CB116-55FD-48EA-9A6C-C6A5EE9A6B6D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813826788" sldId="308"/>
            <ac:picMk id="51" creationId="{0335FC72-617D-4E5D-B6BE-51D73FFE266A}"/>
          </ac:picMkLst>
        </pc:pic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1813826788" sldId="308"/>
            <ac:cxnSpMk id="26" creationId="{F25CFC53-6302-4E71-AEBF-11EB220181DD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1813826788" sldId="308"/>
            <ac:cxnSpMk id="40" creationId="{B8D404F9-3775-4ED0-B91D-26BE611C3829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1813826788" sldId="308"/>
            <ac:cxnSpMk id="46" creationId="{AE67766F-1E48-40E5-AF99-3CA3178EC9F1}"/>
          </ac:cxnSpMkLst>
        </pc:cxnChg>
      </pc:sldChg>
      <pc:sldChg chg="modSp ord modNotes">
        <pc:chgData name="Severin, Gregory" userId="fa289f8b-74d1-4476-8439-6cd4197f0c72" providerId="ADAL" clId="{6ECFB5B4-7592-4FB4-A261-78CE68ED5A82}" dt="2024-03-19T14:54:59.203" v="8"/>
        <pc:sldMkLst>
          <pc:docMk/>
          <pc:sldMk cId="953450272" sldId="309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953450272" sldId="309"/>
            <ac:spMk id="4" creationId="{E7267D1D-AD0F-50E4-23AB-728D0DC8A2C8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953450272" sldId="309"/>
            <ac:spMk id="7" creationId="{00000000-0000-0000-0000-000000000000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953450272" sldId="309"/>
            <ac:picMk id="8" creationId="{00000000-0000-0000-0000-000000000000}"/>
          </ac:picMkLst>
        </pc:picChg>
      </pc:sldChg>
      <pc:sldChg chg="modSp">
        <pc:chgData name="Severin, Gregory" userId="fa289f8b-74d1-4476-8439-6cd4197f0c72" providerId="ADAL" clId="{6ECFB5B4-7592-4FB4-A261-78CE68ED5A82}" dt="2024-03-18T19:56:06.745" v="1"/>
        <pc:sldMkLst>
          <pc:docMk/>
          <pc:sldMk cId="2170778261" sldId="311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2170778261" sldId="311"/>
            <ac:spMk id="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2170778261" sldId="311"/>
            <ac:spMk id="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2170778261" sldId="311"/>
            <ac:spMk id="8" creationId="{00000000-0000-0000-0000-000000000000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2170778261" sldId="311"/>
            <ac:picMk id="6" creationId="{00000000-0000-0000-0000-000000000000}"/>
          </ac:picMkLst>
        </pc:picChg>
      </pc:sldChg>
      <pc:sldChg chg="modSp del">
        <pc:chgData name="Severin, Gregory" userId="fa289f8b-74d1-4476-8439-6cd4197f0c72" providerId="ADAL" clId="{6ECFB5B4-7592-4FB4-A261-78CE68ED5A82}" dt="2024-03-19T15:15:22.722" v="334" actId="47"/>
        <pc:sldMkLst>
          <pc:docMk/>
          <pc:sldMk cId="3913352138" sldId="391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913352138" sldId="391"/>
            <ac:spMk id="3" creationId="{781FE9C2-7B4D-4CC4-AFA8-43190238D14B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913352138" sldId="391"/>
            <ac:spMk id="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913352138" sldId="391"/>
            <ac:spMk id="1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913352138" sldId="391"/>
            <ac:spMk id="13" creationId="{00000000-0000-0000-0000-000000000000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913352138" sldId="391"/>
            <ac:picMk id="5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913352138" sldId="391"/>
            <ac:picMk id="6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913352138" sldId="391"/>
            <ac:picMk id="8" creationId="{00000000-0000-0000-0000-000000000000}"/>
          </ac:picMkLst>
        </pc:picChg>
      </pc:sldChg>
      <pc:sldChg chg="add">
        <pc:chgData name="Severin, Gregory" userId="fa289f8b-74d1-4476-8439-6cd4197f0c72" providerId="ADAL" clId="{6ECFB5B4-7592-4FB4-A261-78CE68ED5A82}" dt="2024-03-19T14:47:14.051" v="2"/>
        <pc:sldMkLst>
          <pc:docMk/>
          <pc:sldMk cId="802672409" sldId="392"/>
        </pc:sldMkLst>
      </pc:sldChg>
      <pc:sldChg chg="modSp del">
        <pc:chgData name="Severin, Gregory" userId="fa289f8b-74d1-4476-8439-6cd4197f0c72" providerId="ADAL" clId="{6ECFB5B4-7592-4FB4-A261-78CE68ED5A82}" dt="2024-03-19T15:05:52.740" v="87" actId="47"/>
        <pc:sldMkLst>
          <pc:docMk/>
          <pc:sldMk cId="999280718" sldId="502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999280718" sldId="502"/>
            <ac:spMk id="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999280718" sldId="502"/>
            <ac:spMk id="4" creationId="{00000000-0000-0000-0000-000000000000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999280718" sldId="502"/>
            <ac:picMk id="6" creationId="{00000000-0000-0000-0000-000000000000}"/>
          </ac:picMkLst>
        </pc:picChg>
      </pc:sldChg>
      <pc:sldChg chg="modSp">
        <pc:chgData name="Severin, Gregory" userId="fa289f8b-74d1-4476-8439-6cd4197f0c72" providerId="ADAL" clId="{6ECFB5B4-7592-4FB4-A261-78CE68ED5A82}" dt="2024-03-18T19:56:06.745" v="1"/>
        <pc:sldMkLst>
          <pc:docMk/>
          <pc:sldMk cId="3372822582" sldId="528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72822582" sldId="528"/>
            <ac:spMk id="20" creationId="{00000000-0000-0000-0000-000000000000}"/>
          </ac:spMkLst>
        </pc:s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72822582" sldId="528"/>
            <ac:grpSpMk id="14" creationId="{00000000-0000-0000-0000-000000000000}"/>
          </ac:grpSpMkLst>
        </pc:gr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372822582" sldId="528"/>
            <ac:picMk id="15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372822582" sldId="528"/>
            <ac:picMk id="16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372822582" sldId="528"/>
            <ac:picMk id="17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372822582" sldId="528"/>
            <ac:picMk id="18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372822582" sldId="528"/>
            <ac:picMk id="19" creationId="{00000000-0000-0000-0000-000000000000}"/>
          </ac:picMkLst>
        </pc:picChg>
      </pc:sldChg>
      <pc:sldChg chg="modSp mod ord">
        <pc:chgData name="Severin, Gregory" userId="fa289f8b-74d1-4476-8439-6cd4197f0c72" providerId="ADAL" clId="{6ECFB5B4-7592-4FB4-A261-78CE68ED5A82}" dt="2024-03-19T15:11:37.863" v="248" actId="20577"/>
        <pc:sldMkLst>
          <pc:docMk/>
          <pc:sldMk cId="1974253204" sldId="529"/>
        </pc:sldMkLst>
        <pc:spChg chg="mod">
          <ac:chgData name="Severin, Gregory" userId="fa289f8b-74d1-4476-8439-6cd4197f0c72" providerId="ADAL" clId="{6ECFB5B4-7592-4FB4-A261-78CE68ED5A82}" dt="2024-03-19T15:11:37.863" v="248" actId="20577"/>
          <ac:spMkLst>
            <pc:docMk/>
            <pc:sldMk cId="1974253204" sldId="529"/>
            <ac:spMk id="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9T15:10:07.008" v="146" actId="20577"/>
          <ac:spMkLst>
            <pc:docMk/>
            <pc:sldMk cId="1974253204" sldId="529"/>
            <ac:spMk id="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974253204" sldId="529"/>
            <ac:spMk id="1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974253204" sldId="529"/>
            <ac:spMk id="2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974253204" sldId="529"/>
            <ac:spMk id="2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974253204" sldId="529"/>
            <ac:spMk id="25" creationId="{00000000-0000-0000-0000-000000000000}"/>
          </ac:spMkLst>
        </pc:s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974253204" sldId="529"/>
            <ac:grpSpMk id="19" creationId="{00000000-0000-0000-0000-000000000000}"/>
          </ac:grpSpMkLst>
        </pc:grpChg>
        <pc:graphicFrameChg chg="mod">
          <ac:chgData name="Severin, Gregory" userId="fa289f8b-74d1-4476-8439-6cd4197f0c72" providerId="ADAL" clId="{6ECFB5B4-7592-4FB4-A261-78CE68ED5A82}" dt="2024-03-18T19:56:06.745" v="1"/>
          <ac:graphicFrameMkLst>
            <pc:docMk/>
            <pc:sldMk cId="1974253204" sldId="529"/>
            <ac:graphicFrameMk id="22" creationId="{00000000-0000-0000-0000-000000000000}"/>
          </ac:graphicFrameMkLst>
        </pc:graphicFrame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974253204" sldId="529"/>
            <ac:picMk id="8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974253204" sldId="529"/>
            <ac:picMk id="10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974253204" sldId="529"/>
            <ac:picMk id="1026" creationId="{00000000-0000-0000-0000-000000000000}"/>
          </ac:picMkLst>
        </pc:picChg>
      </pc:sldChg>
      <pc:sldChg chg="modSp del">
        <pc:chgData name="Severin, Gregory" userId="fa289f8b-74d1-4476-8439-6cd4197f0c72" providerId="ADAL" clId="{6ECFB5B4-7592-4FB4-A261-78CE68ED5A82}" dt="2024-03-19T15:22:09.494" v="337" actId="47"/>
        <pc:sldMkLst>
          <pc:docMk/>
          <pc:sldMk cId="1868424306" sldId="558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1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1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1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1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1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1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1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1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1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1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2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2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2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2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2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2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2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2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2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2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3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3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3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3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3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3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3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3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3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3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4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4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4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4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4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868424306" sldId="558"/>
            <ac:spMk id="46" creationId="{00000000-0000-0000-0000-000000000000}"/>
          </ac:spMkLst>
        </pc:spChg>
      </pc:sldChg>
      <pc:sldChg chg="modSp del">
        <pc:chgData name="Severin, Gregory" userId="fa289f8b-74d1-4476-8439-6cd4197f0c72" providerId="ADAL" clId="{6ECFB5B4-7592-4FB4-A261-78CE68ED5A82}" dt="2024-03-19T15:06:09.271" v="88" actId="47"/>
        <pc:sldMkLst>
          <pc:docMk/>
          <pc:sldMk cId="1197817558" sldId="559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197817558" sldId="559"/>
            <ac:spMk id="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197817558" sldId="559"/>
            <ac:spMk id="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197817558" sldId="559"/>
            <ac:spMk id="8" creationId="{201567D3-091A-4469-8004-29220A5EDDD4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197817558" sldId="559"/>
            <ac:spMk id="22" creationId="{C9A0263B-70CB-4395-8A9A-36EC7EF61A46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197817558" sldId="559"/>
            <ac:spMk id="23" creationId="{E4A5E7EA-992E-42EA-BABA-8145178D0DE1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197817558" sldId="559"/>
            <ac:spMk id="24" creationId="{FEF24E05-E556-4008-BD3F-3BEF0A57C97C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197817558" sldId="559"/>
            <ac:spMk id="39" creationId="{1A1F7A18-8AD0-4911-B9EE-42AE836710AA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197817558" sldId="559"/>
            <ac:spMk id="43" creationId="{6B2D1CFC-7E57-4DC0-AA62-8EA3655A4A48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197817558" sldId="559"/>
            <ac:spMk id="45" creationId="{19E31943-67A6-4073-A7C1-4F17F4C07759}"/>
          </ac:spMkLst>
        </pc:s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197817558" sldId="559"/>
            <ac:grpSpMk id="49" creationId="{E9A06AB7-DBE3-4E0A-9639-60E873D9470E}"/>
          </ac:grpSpMkLst>
        </pc:gr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197817558" sldId="559"/>
            <ac:picMk id="21" creationId="{DB312EA8-A546-4410-BDEF-13CC5BAB67F2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197817558" sldId="559"/>
            <ac:picMk id="33" creationId="{E38CB116-55FD-48EA-9A6C-C6A5EE9A6B6D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197817558" sldId="559"/>
            <ac:picMk id="51" creationId="{0335FC72-617D-4E5D-B6BE-51D73FFE266A}"/>
          </ac:picMkLst>
        </pc:pic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1197817558" sldId="559"/>
            <ac:cxnSpMk id="26" creationId="{F25CFC53-6302-4E71-AEBF-11EB220181DD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1197817558" sldId="559"/>
            <ac:cxnSpMk id="40" creationId="{B8D404F9-3775-4ED0-B91D-26BE611C3829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1197817558" sldId="559"/>
            <ac:cxnSpMk id="46" creationId="{AE67766F-1E48-40E5-AF99-3CA3178EC9F1}"/>
          </ac:cxnSpMkLst>
        </pc:cxnChg>
      </pc:sldChg>
      <pc:sldChg chg="modSp del">
        <pc:chgData name="Severin, Gregory" userId="fa289f8b-74d1-4476-8439-6cd4197f0c72" providerId="ADAL" clId="{6ECFB5B4-7592-4FB4-A261-78CE68ED5A82}" dt="2024-03-19T14:58:06.616" v="10" actId="47"/>
        <pc:sldMkLst>
          <pc:docMk/>
          <pc:sldMk cId="1547180451" sldId="563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1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1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1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1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2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2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2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2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3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3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3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3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3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3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3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3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3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3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4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4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547180451" sldId="563"/>
            <ac:spMk id="42" creationId="{B76601EF-DB1B-2853-041C-7F479249F6E2}"/>
          </ac:spMkLst>
        </pc:s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547180451" sldId="563"/>
            <ac:grpSpMk id="6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547180451" sldId="563"/>
            <ac:grpSpMk id="16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547180451" sldId="563"/>
            <ac:grpSpMk id="17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547180451" sldId="563"/>
            <ac:grpSpMk id="19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547180451" sldId="563"/>
            <ac:grpSpMk id="20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547180451" sldId="563"/>
            <ac:grpSpMk id="21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547180451" sldId="563"/>
            <ac:grpSpMk id="22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547180451" sldId="563"/>
            <ac:grpSpMk id="23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547180451" sldId="563"/>
            <ac:grpSpMk id="24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547180451" sldId="563"/>
            <ac:grpSpMk id="25" creationId="{00000000-0000-0000-0000-000000000000}"/>
          </ac:grpSpMkLst>
        </pc:gr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547180451" sldId="563"/>
            <ac:picMk id="43" creationId="{449847A1-0347-8E26-7CBC-A6A6B59D0697}"/>
          </ac:picMkLst>
        </pc:pic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1547180451" sldId="563"/>
            <ac:cxnSpMk id="8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1547180451" sldId="563"/>
            <ac:cxnSpMk id="9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1547180451" sldId="563"/>
            <ac:cxnSpMk id="10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1547180451" sldId="563"/>
            <ac:cxnSpMk id="11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1547180451" sldId="563"/>
            <ac:cxnSpMk id="12" creationId="{00000000-0000-0000-0000-000000000000}"/>
          </ac:cxnSpMkLst>
        </pc:cxnChg>
      </pc:sldChg>
      <pc:sldChg chg="modSp mod">
        <pc:chgData name="Severin, Gregory" userId="fa289f8b-74d1-4476-8439-6cd4197f0c72" providerId="ADAL" clId="{6ECFB5B4-7592-4FB4-A261-78CE68ED5A82}" dt="2024-03-19T15:24:41.536" v="368" actId="20577"/>
        <pc:sldMkLst>
          <pc:docMk/>
          <pc:sldMk cId="2681538951" sldId="569"/>
        </pc:sldMkLst>
        <pc:spChg chg="mod">
          <ac:chgData name="Severin, Gregory" userId="fa289f8b-74d1-4476-8439-6cd4197f0c72" providerId="ADAL" clId="{6ECFB5B4-7592-4FB4-A261-78CE68ED5A82}" dt="2024-03-19T15:02:15.391" v="86" actId="20577"/>
          <ac:spMkLst>
            <pc:docMk/>
            <pc:sldMk cId="2681538951" sldId="569"/>
            <ac:spMk id="6" creationId="{830B65FD-58A0-C93C-5246-077B96B55A31}"/>
          </ac:spMkLst>
        </pc:spChg>
        <pc:spChg chg="mod">
          <ac:chgData name="Severin, Gregory" userId="fa289f8b-74d1-4476-8439-6cd4197f0c72" providerId="ADAL" clId="{6ECFB5B4-7592-4FB4-A261-78CE68ED5A82}" dt="2024-03-19T15:24:41.536" v="368" actId="20577"/>
          <ac:spMkLst>
            <pc:docMk/>
            <pc:sldMk cId="2681538951" sldId="569"/>
            <ac:spMk id="7" creationId="{29E40C13-2404-EF82-399D-E76C4F3B903F}"/>
          </ac:spMkLst>
        </pc:spChg>
      </pc:sldChg>
      <pc:sldChg chg="modSp del">
        <pc:chgData name="Severin, Gregory" userId="fa289f8b-74d1-4476-8439-6cd4197f0c72" providerId="ADAL" clId="{6ECFB5B4-7592-4FB4-A261-78CE68ED5A82}" dt="2024-03-19T14:58:04.589" v="9" actId="47"/>
        <pc:sldMkLst>
          <pc:docMk/>
          <pc:sldMk cId="3386100579" sldId="570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4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4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4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4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5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5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1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2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2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2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2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2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2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2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2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2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3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3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3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3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3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3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3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3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3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3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4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4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5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5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5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5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6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6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6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7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7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7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7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7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7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8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8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8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8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8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8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8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9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9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9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19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1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11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12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13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14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15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1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1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86100579" sldId="570"/>
            <ac:spMk id="220" creationId="{00000000-0000-0000-0000-000000000000}"/>
          </ac:spMkLst>
        </pc:s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39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11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12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14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15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16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17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18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19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20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43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53" creationId="{00000000-0000-0000-0000-000000000000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3386100579" sldId="570"/>
            <ac:grpSpMk id="163" creationId="{00000000-0000-0000-0000-000000000000}"/>
          </ac:grpSpMkLst>
        </pc:grp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41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42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43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44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45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50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53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45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46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47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48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49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55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56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57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58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59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65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66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67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68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69" creationId="{00000000-0000-0000-0000-000000000000}"/>
          </ac:cxnSpMkLst>
        </pc:cxn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386100579" sldId="570"/>
            <ac:cxnSpMk id="174" creationId="{00000000-0000-0000-0000-000000000000}"/>
          </ac:cxnSpMkLst>
        </pc:cxnChg>
      </pc:sldChg>
      <pc:sldChg chg="modSp del">
        <pc:chgData name="Severin, Gregory" userId="fa289f8b-74d1-4476-8439-6cd4197f0c72" providerId="ADAL" clId="{6ECFB5B4-7592-4FB4-A261-78CE68ED5A82}" dt="2024-03-19T15:06:09.271" v="88" actId="47"/>
        <pc:sldMkLst>
          <pc:docMk/>
          <pc:sldMk cId="3635559663" sldId="573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635559663" sldId="573"/>
            <ac:spMk id="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635559663" sldId="573"/>
            <ac:spMk id="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635559663" sldId="573"/>
            <ac:spMk id="10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635559663" sldId="573"/>
            <ac:spMk id="21" creationId="{00000000-0000-0000-0000-000000000000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635559663" sldId="573"/>
            <ac:picMk id="19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635559663" sldId="573"/>
            <ac:picMk id="20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635559663" sldId="573"/>
            <ac:picMk id="2050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635559663" sldId="573"/>
            <ac:picMk id="2052" creationId="{00000000-0000-0000-0000-000000000000}"/>
          </ac:picMkLst>
        </pc:picChg>
        <pc:cxnChg chg="mod">
          <ac:chgData name="Severin, Gregory" userId="fa289f8b-74d1-4476-8439-6cd4197f0c72" providerId="ADAL" clId="{6ECFB5B4-7592-4FB4-A261-78CE68ED5A82}" dt="2024-03-18T19:56:06.745" v="1"/>
          <ac:cxnSpMkLst>
            <pc:docMk/>
            <pc:sldMk cId="3635559663" sldId="573"/>
            <ac:cxnSpMk id="11" creationId="{00000000-0000-0000-0000-000000000000}"/>
          </ac:cxnSpMkLst>
        </pc:cxnChg>
      </pc:sldChg>
      <pc:sldChg chg="modSp del">
        <pc:chgData name="Severin, Gregory" userId="fa289f8b-74d1-4476-8439-6cd4197f0c72" providerId="ADAL" clId="{6ECFB5B4-7592-4FB4-A261-78CE68ED5A82}" dt="2024-03-19T15:06:09.271" v="88" actId="47"/>
        <pc:sldMkLst>
          <pc:docMk/>
          <pc:sldMk cId="3019876429" sldId="574"/>
        </pc:sldMkLst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019876429" sldId="574"/>
            <ac:picMk id="3074" creationId="{00000000-0000-0000-0000-000000000000}"/>
          </ac:picMkLst>
        </pc:picChg>
      </pc:sldChg>
      <pc:sldChg chg="modSp del">
        <pc:chgData name="Severin, Gregory" userId="fa289f8b-74d1-4476-8439-6cd4197f0c72" providerId="ADAL" clId="{6ECFB5B4-7592-4FB4-A261-78CE68ED5A82}" dt="2024-03-19T15:06:09.271" v="88" actId="47"/>
        <pc:sldMkLst>
          <pc:docMk/>
          <pc:sldMk cId="1201611650" sldId="575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201611650" sldId="575"/>
            <ac:spMk id="7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201611650" sldId="575"/>
            <ac:spMk id="9" creationId="{00000000-0000-0000-0000-000000000000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201611650" sldId="575"/>
            <ac:picMk id="6" creationId="{00000000-0000-0000-0000-00000000000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201611650" sldId="575"/>
            <ac:picMk id="8" creationId="{00000000-0000-0000-0000-000000000000}"/>
          </ac:picMkLst>
        </pc:picChg>
      </pc:sldChg>
      <pc:sldChg chg="modSp del">
        <pc:chgData name="Severin, Gregory" userId="fa289f8b-74d1-4476-8439-6cd4197f0c72" providerId="ADAL" clId="{6ECFB5B4-7592-4FB4-A261-78CE68ED5A82}" dt="2024-03-19T15:06:09.271" v="88" actId="47"/>
        <pc:sldMkLst>
          <pc:docMk/>
          <pc:sldMk cId="443301027" sldId="576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443301027" sldId="576"/>
            <ac:spMk id="10" creationId="{00000000-0000-0000-0000-000000000000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443301027" sldId="576"/>
            <ac:picMk id="6" creationId="{00000000-0000-0000-0000-000000000000}"/>
          </ac:picMkLst>
        </pc:picChg>
      </pc:sldChg>
      <pc:sldChg chg="modSp">
        <pc:chgData name="Severin, Gregory" userId="fa289f8b-74d1-4476-8439-6cd4197f0c72" providerId="ADAL" clId="{6ECFB5B4-7592-4FB4-A261-78CE68ED5A82}" dt="2024-03-18T19:56:06.745" v="1"/>
        <pc:sldMkLst>
          <pc:docMk/>
          <pc:sldMk cId="3303647413" sldId="577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03647413" sldId="577"/>
            <ac:spMk id="7" creationId="{134909AF-D0C1-4EEB-A660-E9C80F3FC6CB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03647413" sldId="577"/>
            <ac:spMk id="8" creationId="{11AF2A71-CCFF-4B4B-89DD-9D90E489432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03647413" sldId="577"/>
            <ac:spMk id="9" creationId="{64C86EEB-9738-4A5C-B8EF-A1E4615EDA88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03647413" sldId="577"/>
            <ac:spMk id="10" creationId="{B09EFA43-40EA-465A-996E-AB81665BA7CE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03647413" sldId="577"/>
            <ac:spMk id="11" creationId="{8AEC694B-5610-414D-AD39-57DBDB434756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03647413" sldId="577"/>
            <ac:spMk id="15" creationId="{16E2A18C-E674-4A1A-974F-8AA5ACB16A75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03647413" sldId="577"/>
            <ac:spMk id="16" creationId="{CB62DFA9-EEE6-4408-A937-518616D300DA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3303647413" sldId="577"/>
            <ac:spMk id="21" creationId="{00000000-0000-0000-0000-000000000000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303647413" sldId="577"/>
            <ac:picMk id="4" creationId="{3225B32B-0D21-407B-968F-652ABED37080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303647413" sldId="577"/>
            <ac:picMk id="6" creationId="{F982D8E1-0B8E-48F6-959F-6AF8A020B857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3303647413" sldId="577"/>
            <ac:picMk id="19" creationId="{9F7575CB-5DE3-4837-BFE1-2F151B3AF954}"/>
          </ac:picMkLst>
        </pc:picChg>
      </pc:sldChg>
      <pc:sldChg chg="modSp del">
        <pc:chgData name="Severin, Gregory" userId="fa289f8b-74d1-4476-8439-6cd4197f0c72" providerId="ADAL" clId="{6ECFB5B4-7592-4FB4-A261-78CE68ED5A82}" dt="2024-03-19T14:54:00.522" v="5" actId="47"/>
        <pc:sldMkLst>
          <pc:docMk/>
          <pc:sldMk cId="1011159980" sldId="578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11159980" sldId="578"/>
            <ac:spMk id="17" creationId="{A80FDA93-9E41-D07B-DAD5-D879EEC28FDD}"/>
          </ac:spMkLst>
        </pc:s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11159980" sldId="578"/>
            <ac:picMk id="6" creationId="{1C37DEF1-DB7D-ECC9-B941-651EB8272E97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11159980" sldId="578"/>
            <ac:picMk id="20" creationId="{7CAADE2B-44CD-7BA7-63B4-0A56FB5F1638}"/>
          </ac:picMkLst>
        </pc:picChg>
      </pc:sldChg>
      <pc:sldChg chg="modSp del">
        <pc:chgData name="Severin, Gregory" userId="fa289f8b-74d1-4476-8439-6cd4197f0c72" providerId="ADAL" clId="{6ECFB5B4-7592-4FB4-A261-78CE68ED5A82}" dt="2024-03-19T14:54:02.382" v="6" actId="47"/>
        <pc:sldMkLst>
          <pc:docMk/>
          <pc:sldMk cId="1049526505" sldId="579"/>
        </pc:sld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49526505" sldId="579"/>
            <ac:spMk id="13" creationId="{9ABBCACC-48FF-CB39-DF25-8E8DC54F11A8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49526505" sldId="579"/>
            <ac:spMk id="14" creationId="{E2891AB6-AC84-52EA-B493-1B6F10582EBE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49526505" sldId="579"/>
            <ac:spMk id="18" creationId="{2F06528E-C381-4E67-B931-26D34967C2DF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k cId="1049526505" sldId="579"/>
            <ac:spMk id="19" creationId="{F8B878C1-FF11-ADA0-ACBB-2342411588B5}"/>
          </ac:spMkLst>
        </pc:s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049526505" sldId="579"/>
            <ac:grpSpMk id="8" creationId="{6F7D3BF2-0C34-0172-EA53-C10A767BB319}"/>
          </ac:grpSpMkLst>
        </pc:grpChg>
        <pc:grpChg chg="mod">
          <ac:chgData name="Severin, Gregory" userId="fa289f8b-74d1-4476-8439-6cd4197f0c72" providerId="ADAL" clId="{6ECFB5B4-7592-4FB4-A261-78CE68ED5A82}" dt="2024-03-18T19:56:06.745" v="1"/>
          <ac:grpSpMkLst>
            <pc:docMk/>
            <pc:sldMk cId="1049526505" sldId="579"/>
            <ac:grpSpMk id="16" creationId="{6B5A4E28-D96E-3BD8-755C-E3B1BDBEC009}"/>
          </ac:grpSpMkLst>
        </pc:grp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49526505" sldId="579"/>
            <ac:picMk id="9" creationId="{981FF465-FD04-AA7E-ED38-5FB569CD890E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49526505" sldId="579"/>
            <ac:picMk id="10" creationId="{7116898E-5E12-4969-DDF9-D089D3AE5C92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49526505" sldId="579"/>
            <ac:picMk id="11" creationId="{CE28F31C-BEAE-A3A2-71C7-E409769E8667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49526505" sldId="579"/>
            <ac:picMk id="15" creationId="{79A8EFA3-A1FA-8CD6-9E83-678740BC22B6}"/>
          </ac:picMkLst>
        </pc:picChg>
        <pc:picChg chg="mod">
          <ac:chgData name="Severin, Gregory" userId="fa289f8b-74d1-4476-8439-6cd4197f0c72" providerId="ADAL" clId="{6ECFB5B4-7592-4FB4-A261-78CE68ED5A82}" dt="2024-03-18T19:56:06.745" v="1"/>
          <ac:picMkLst>
            <pc:docMk/>
            <pc:sldMk cId="1049526505" sldId="579"/>
            <ac:picMk id="20" creationId="{705B08CB-638C-AD80-044C-CBB7C3C80A2C}"/>
          </ac:picMkLst>
        </pc:picChg>
      </pc:sldChg>
      <pc:sldChg chg="add">
        <pc:chgData name="Severin, Gregory" userId="fa289f8b-74d1-4476-8439-6cd4197f0c72" providerId="ADAL" clId="{6ECFB5B4-7592-4FB4-A261-78CE68ED5A82}" dt="2024-03-19T15:21:49.034" v="335"/>
        <pc:sldMkLst>
          <pc:docMk/>
          <pc:sldMk cId="2506470076" sldId="588"/>
        </pc:sldMkLst>
      </pc:sldChg>
      <pc:sldChg chg="add">
        <pc:chgData name="Severin, Gregory" userId="fa289f8b-74d1-4476-8439-6cd4197f0c72" providerId="ADAL" clId="{6ECFB5B4-7592-4FB4-A261-78CE68ED5A82}" dt="2024-03-19T15:21:49.034" v="335"/>
        <pc:sldMkLst>
          <pc:docMk/>
          <pc:sldMk cId="1062363717" sldId="590"/>
        </pc:sldMkLst>
      </pc:sldChg>
      <pc:sldChg chg="add">
        <pc:chgData name="Severin, Gregory" userId="fa289f8b-74d1-4476-8439-6cd4197f0c72" providerId="ADAL" clId="{6ECFB5B4-7592-4FB4-A261-78CE68ED5A82}" dt="2024-03-19T15:21:49.034" v="335"/>
        <pc:sldMkLst>
          <pc:docMk/>
          <pc:sldMk cId="1244958971" sldId="591"/>
        </pc:sldMkLst>
      </pc:sldChg>
      <pc:sldChg chg="modSp add mod">
        <pc:chgData name="Severin, Gregory" userId="fa289f8b-74d1-4476-8439-6cd4197f0c72" providerId="ADAL" clId="{6ECFB5B4-7592-4FB4-A261-78CE68ED5A82}" dt="2024-03-19T15:23:43.664" v="356" actId="20577"/>
        <pc:sldMkLst>
          <pc:docMk/>
          <pc:sldMk cId="3953993464" sldId="694"/>
        </pc:sldMkLst>
        <pc:spChg chg="mod">
          <ac:chgData name="Severin, Gregory" userId="fa289f8b-74d1-4476-8439-6cd4197f0c72" providerId="ADAL" clId="{6ECFB5B4-7592-4FB4-A261-78CE68ED5A82}" dt="2024-03-19T15:23:43.664" v="356" actId="20577"/>
          <ac:spMkLst>
            <pc:docMk/>
            <pc:sldMk cId="3953993464" sldId="694"/>
            <ac:spMk id="2" creationId="{A92E0E33-4D00-D7B0-7172-B8BE25B68EF4}"/>
          </ac:spMkLst>
        </pc:spChg>
      </pc:sldChg>
      <pc:sldChg chg="modSp add mod">
        <pc:chgData name="Severin, Gregory" userId="fa289f8b-74d1-4476-8439-6cd4197f0c72" providerId="ADAL" clId="{6ECFB5B4-7592-4FB4-A261-78CE68ED5A82}" dt="2024-03-19T15:09:02.582" v="91" actId="20577"/>
        <pc:sldMkLst>
          <pc:docMk/>
          <pc:sldMk cId="2793591660" sldId="1628"/>
        </pc:sldMkLst>
        <pc:spChg chg="mod">
          <ac:chgData name="Severin, Gregory" userId="fa289f8b-74d1-4476-8439-6cd4197f0c72" providerId="ADAL" clId="{6ECFB5B4-7592-4FB4-A261-78CE68ED5A82}" dt="2024-03-19T15:09:02.582" v="91" actId="20577"/>
          <ac:spMkLst>
            <pc:docMk/>
            <pc:sldMk cId="2793591660" sldId="1628"/>
            <ac:spMk id="2" creationId="{B81747AB-D4D2-4E90-8F23-EDB6C292B6FE}"/>
          </ac:spMkLst>
        </pc:spChg>
      </pc:sldChg>
      <pc:sldChg chg="modSp add mod">
        <pc:chgData name="Severin, Gregory" userId="fa289f8b-74d1-4476-8439-6cd4197f0c72" providerId="ADAL" clId="{6ECFB5B4-7592-4FB4-A261-78CE68ED5A82}" dt="2024-03-19T15:13:01.315" v="249" actId="20577"/>
        <pc:sldMkLst>
          <pc:docMk/>
          <pc:sldMk cId="2387132989" sldId="1636"/>
        </pc:sldMkLst>
        <pc:spChg chg="mod">
          <ac:chgData name="Severin, Gregory" userId="fa289f8b-74d1-4476-8439-6cd4197f0c72" providerId="ADAL" clId="{6ECFB5B4-7592-4FB4-A261-78CE68ED5A82}" dt="2024-03-19T15:13:01.315" v="249" actId="20577"/>
          <ac:spMkLst>
            <pc:docMk/>
            <pc:sldMk cId="2387132989" sldId="1636"/>
            <ac:spMk id="2" creationId="{B81747AB-D4D2-4E90-8F23-EDB6C292B6FE}"/>
          </ac:spMkLst>
        </pc:spChg>
      </pc:sldChg>
      <pc:sldChg chg="add">
        <pc:chgData name="Severin, Gregory" userId="fa289f8b-74d1-4476-8439-6cd4197f0c72" providerId="ADAL" clId="{6ECFB5B4-7592-4FB4-A261-78CE68ED5A82}" dt="2024-03-19T15:21:49.034" v="335"/>
        <pc:sldMkLst>
          <pc:docMk/>
          <pc:sldMk cId="4268470841" sldId="1649"/>
        </pc:sldMkLst>
      </pc:sldChg>
      <pc:sldChg chg="add">
        <pc:chgData name="Severin, Gregory" userId="fa289f8b-74d1-4476-8439-6cd4197f0c72" providerId="ADAL" clId="{6ECFB5B4-7592-4FB4-A261-78CE68ED5A82}" dt="2024-03-19T15:21:49.034" v="335"/>
        <pc:sldMkLst>
          <pc:docMk/>
          <pc:sldMk cId="2602910158" sldId="1650"/>
        </pc:sldMkLst>
      </pc:sldChg>
      <pc:sldChg chg="add">
        <pc:chgData name="Severin, Gregory" userId="fa289f8b-74d1-4476-8439-6cd4197f0c72" providerId="ADAL" clId="{6ECFB5B4-7592-4FB4-A261-78CE68ED5A82}" dt="2024-03-19T15:21:49.034" v="335"/>
        <pc:sldMkLst>
          <pc:docMk/>
          <pc:sldMk cId="1338178709" sldId="1651"/>
        </pc:sldMkLst>
      </pc:sldChg>
      <pc:sldMasterChg chg="modSp modSldLayout">
        <pc:chgData name="Severin, Gregory" userId="fa289f8b-74d1-4476-8439-6cd4197f0c72" providerId="ADAL" clId="{6ECFB5B4-7592-4FB4-A261-78CE68ED5A82}" dt="2024-03-18T19:56:06.745" v="1"/>
        <pc:sldMasterMkLst>
          <pc:docMk/>
          <pc:sldMasterMk cId="0" sldId="2147483989"/>
        </pc:sldMaster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asterMk cId="0" sldId="2147483989"/>
            <ac:spMk id="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asterMk cId="0" sldId="2147483989"/>
            <ac:spMk id="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asterMk cId="0" sldId="2147483989"/>
            <ac:spMk id="102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asterMk cId="0" sldId="2147483989"/>
            <ac:spMk id="1027" creationId="{00000000-0000-0000-0000-000000000000}"/>
          </ac:spMkLst>
        </pc:sp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0" sldId="2147483989"/>
            <pc:sldLayoutMk cId="0" sldId="2147483990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0"/>
              <ac:spMk id="5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0"/>
              <ac:spMk id="7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0"/>
              <ac:spMk id="9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0"/>
              <ac:spMk id="10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0"/>
              <ac:picMk id="2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0"/>
              <ac:picMk id="4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0"/>
              <ac:picMk id="11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0" sldId="2147483989"/>
            <pc:sldLayoutMk cId="0" sldId="2147483991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1"/>
              <ac:spMk id="3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1"/>
              <ac:spMk id="6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1"/>
              <ac:spMk id="7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1"/>
              <ac:spMk id="9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1"/>
              <ac:picMk id="2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1"/>
              <ac:picMk id="5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0" sldId="2147483989"/>
            <pc:sldLayoutMk cId="0" sldId="2147483992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2"/>
              <ac:spMk id="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2"/>
              <ac:spMk id="3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2"/>
              <ac:spMk id="7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2"/>
              <ac:spMk id="8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2"/>
              <ac:spMk id="9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2"/>
              <ac:spMk id="13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2"/>
              <ac:picMk id="6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2"/>
              <ac:picMk id="12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0" sldId="2147483989"/>
            <pc:sldLayoutMk cId="0" sldId="2147483993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3"/>
              <ac:spMk id="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3"/>
              <ac:spMk id="3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3"/>
              <ac:spMk id="7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3"/>
              <ac:spMk id="8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3"/>
              <ac:spMk id="9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3"/>
              <ac:spMk id="13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3"/>
              <ac:picMk id="6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3"/>
              <ac:picMk id="12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0" sldId="2147483989"/>
            <pc:sldLayoutMk cId="0" sldId="2147483994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4"/>
              <ac:spMk id="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4"/>
              <ac:spMk id="3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4"/>
              <ac:spMk id="9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4"/>
              <ac:spMk id="10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4"/>
              <ac:spMk id="11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4"/>
              <ac:spMk id="1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4"/>
              <ac:spMk id="13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4"/>
              <ac:spMk id="17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4"/>
              <ac:picMk id="8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4"/>
              <ac:picMk id="16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0" sldId="2147483989"/>
            <pc:sldLayoutMk cId="0" sldId="2147483995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5"/>
              <ac:spMk id="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5"/>
              <ac:spMk id="5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5"/>
              <ac:spMk id="6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5"/>
              <ac:spMk id="10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5"/>
              <ac:picMk id="4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5"/>
              <ac:picMk id="9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0" sldId="2147483989"/>
            <pc:sldLayoutMk cId="0" sldId="2147483996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6"/>
              <ac:spMk id="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6"/>
              <ac:spMk id="5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6"/>
              <ac:spMk id="6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0" sldId="2147483996"/>
              <ac:spMk id="9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0" sldId="2147483996"/>
              <ac:picMk id="4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0" sldId="2147483989"/>
            <pc:sldLayoutMk cId="191000093" sldId="2147484007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191000093" sldId="2147484007"/>
              <ac:spMk id="3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191000093" sldId="2147484007"/>
              <ac:spMk id="6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191000093" sldId="2147484007"/>
              <ac:spMk id="7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191000093" sldId="2147484007"/>
              <ac:spMk id="9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191000093" sldId="2147484007"/>
              <ac:spMk id="10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191000093" sldId="2147484007"/>
              <ac:spMk id="11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191000093" sldId="2147484007"/>
              <ac:spMk id="1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191000093" sldId="2147484007"/>
              <ac:spMk id="14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0" sldId="2147483989"/>
              <pc:sldLayoutMk cId="191000093" sldId="2147484007"/>
              <ac:spMk id="16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191000093" sldId="2147484007"/>
              <ac:picMk id="5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0" sldId="2147483989"/>
              <pc:sldLayoutMk cId="191000093" sldId="2147484007"/>
              <ac:picMk id="13" creationId="{00000000-0000-0000-0000-000000000000}"/>
            </ac:picMkLst>
          </pc:picChg>
        </pc:sldLayoutChg>
      </pc:sldMasterChg>
      <pc:sldMasterChg chg="modSp modSldLayout">
        <pc:chgData name="Severin, Gregory" userId="fa289f8b-74d1-4476-8439-6cd4197f0c72" providerId="ADAL" clId="{6ECFB5B4-7592-4FB4-A261-78CE68ED5A82}" dt="2024-03-18T19:56:06.745" v="1"/>
        <pc:sldMasterMkLst>
          <pc:docMk/>
          <pc:sldMasterMk cId="3637751650" sldId="2147484009"/>
        </pc:sldMasterMkLst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asterMk cId="3637751650" sldId="2147484009"/>
            <ac:spMk id="8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asterMk cId="3637751650" sldId="2147484009"/>
            <ac:spMk id="9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asterMk cId="3637751650" sldId="2147484009"/>
            <ac:spMk id="1026" creationId="{00000000-0000-0000-0000-000000000000}"/>
          </ac:spMkLst>
        </pc:spChg>
        <pc:spChg chg="mod">
          <ac:chgData name="Severin, Gregory" userId="fa289f8b-74d1-4476-8439-6cd4197f0c72" providerId="ADAL" clId="{6ECFB5B4-7592-4FB4-A261-78CE68ED5A82}" dt="2024-03-18T19:56:06.745" v="1"/>
          <ac:spMkLst>
            <pc:docMk/>
            <pc:sldMasterMk cId="3637751650" sldId="2147484009"/>
            <ac:spMk id="1027" creationId="{00000000-0000-0000-0000-000000000000}"/>
          </ac:spMkLst>
        </pc:sp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3637751650" sldId="2147484009"/>
            <pc:sldLayoutMk cId="4057329820" sldId="2147484010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4057329820" sldId="2147484010"/>
              <ac:spMk id="5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4057329820" sldId="2147484010"/>
              <ac:spMk id="6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4057329820" sldId="2147484010"/>
              <ac:spMk id="7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4057329820" sldId="2147484010"/>
              <ac:spMk id="9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4057329820" sldId="2147484010"/>
              <ac:spMk id="10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4057329820" sldId="2147484010"/>
              <ac:picMk id="4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4057329820" sldId="2147484010"/>
              <ac:picMk id="11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3637751650" sldId="2147484009"/>
            <pc:sldLayoutMk cId="2969605307" sldId="2147484011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969605307" sldId="2147484011"/>
              <ac:spMk id="3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969605307" sldId="2147484011"/>
              <ac:spMk id="6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969605307" sldId="2147484011"/>
              <ac:spMk id="7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969605307" sldId="2147484011"/>
              <ac:spMk id="9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2969605307" sldId="2147484011"/>
              <ac:picMk id="2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2969605307" sldId="2147484011"/>
              <ac:picMk id="5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3637751650" sldId="2147484009"/>
            <pc:sldLayoutMk cId="2601734743" sldId="2147484012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601734743" sldId="2147484012"/>
              <ac:spMk id="3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601734743" sldId="2147484012"/>
              <ac:spMk id="6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601734743" sldId="2147484012"/>
              <ac:spMk id="7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601734743" sldId="2147484012"/>
              <ac:spMk id="9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601734743" sldId="2147484012"/>
              <ac:spMk id="11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601734743" sldId="2147484012"/>
              <ac:spMk id="1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601734743" sldId="2147484012"/>
              <ac:spMk id="14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2601734743" sldId="2147484012"/>
              <ac:picMk id="5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2601734743" sldId="2147484012"/>
              <ac:picMk id="13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3637751650" sldId="2147484009"/>
            <pc:sldLayoutMk cId="114531537" sldId="2147484013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114531537" sldId="2147484013"/>
              <ac:spMk id="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114531537" sldId="2147484013"/>
              <ac:spMk id="3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114531537" sldId="2147484013"/>
              <ac:spMk id="7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114531537" sldId="2147484013"/>
              <ac:spMk id="8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114531537" sldId="2147484013"/>
              <ac:spMk id="9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114531537" sldId="2147484013"/>
              <ac:picMk id="6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114531537" sldId="2147484013"/>
              <ac:picMk id="12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3637751650" sldId="2147484009"/>
            <pc:sldLayoutMk cId="693654170" sldId="2147484014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693654170" sldId="2147484014"/>
              <ac:spMk id="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693654170" sldId="2147484014"/>
              <ac:spMk id="3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693654170" sldId="2147484014"/>
              <ac:spMk id="7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693654170" sldId="2147484014"/>
              <ac:spMk id="8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693654170" sldId="2147484014"/>
              <ac:spMk id="9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693654170" sldId="2147484014"/>
              <ac:picMk id="6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693654170" sldId="2147484014"/>
              <ac:picMk id="12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3637751650" sldId="2147484009"/>
            <pc:sldLayoutMk cId="3926991770" sldId="2147484015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926991770" sldId="2147484015"/>
              <ac:spMk id="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926991770" sldId="2147484015"/>
              <ac:spMk id="3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926991770" sldId="2147484015"/>
              <ac:spMk id="9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926991770" sldId="2147484015"/>
              <ac:spMk id="10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926991770" sldId="2147484015"/>
              <ac:spMk id="11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926991770" sldId="2147484015"/>
              <ac:spMk id="1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926991770" sldId="2147484015"/>
              <ac:spMk id="13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3926991770" sldId="2147484015"/>
              <ac:picMk id="8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3926991770" sldId="2147484015"/>
              <ac:picMk id="16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3637751650" sldId="2147484009"/>
            <pc:sldLayoutMk cId="274600748" sldId="2147484016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74600748" sldId="2147484016"/>
              <ac:spMk id="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74600748" sldId="2147484016"/>
              <ac:spMk id="5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274600748" sldId="2147484016"/>
              <ac:spMk id="6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274600748" sldId="2147484016"/>
              <ac:picMk id="4" creationId="{00000000-0000-0000-0000-000000000000}"/>
            </ac:picMkLst>
          </pc:pic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274600748" sldId="2147484016"/>
              <ac:picMk id="9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3637751650" sldId="2147484009"/>
            <pc:sldLayoutMk cId="3553660981" sldId="2147484017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553660981" sldId="2147484017"/>
              <ac:spMk id="2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553660981" sldId="2147484017"/>
              <ac:spMk id="5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553660981" sldId="2147484017"/>
              <ac:spMk id="6" creationId="{00000000-0000-0000-0000-000000000000}"/>
            </ac:spMkLst>
          </pc:spChg>
          <pc:picChg chg="mod">
            <ac:chgData name="Severin, Gregory" userId="fa289f8b-74d1-4476-8439-6cd4197f0c72" providerId="ADAL" clId="{6ECFB5B4-7592-4FB4-A261-78CE68ED5A82}" dt="2024-03-18T19:56:06.745" v="1"/>
            <ac:picMkLst>
              <pc:docMk/>
              <pc:sldMasterMk cId="3637751650" sldId="2147484009"/>
              <pc:sldLayoutMk cId="3553660981" sldId="2147484017"/>
              <ac:picMk id="4" creationId="{00000000-0000-0000-0000-000000000000}"/>
            </ac:picMkLst>
          </pc:picChg>
        </pc:sldLayoutChg>
        <pc:sldLayoutChg chg="modSp">
          <pc:chgData name="Severin, Gregory" userId="fa289f8b-74d1-4476-8439-6cd4197f0c72" providerId="ADAL" clId="{6ECFB5B4-7592-4FB4-A261-78CE68ED5A82}" dt="2024-03-18T19:56:06.745" v="1"/>
          <pc:sldLayoutMkLst>
            <pc:docMk/>
            <pc:sldMasterMk cId="3637751650" sldId="2147484009"/>
            <pc:sldLayoutMk cId="3072892757" sldId="2147484018"/>
          </pc:sldLayoutMkLst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072892757" sldId="2147484018"/>
              <ac:spMk id="7" creationId="{00000000-0000-0000-0000-000000000000}"/>
            </ac:spMkLst>
          </pc:spChg>
          <pc:spChg chg="mod">
            <ac:chgData name="Severin, Gregory" userId="fa289f8b-74d1-4476-8439-6cd4197f0c72" providerId="ADAL" clId="{6ECFB5B4-7592-4FB4-A261-78CE68ED5A82}" dt="2024-03-18T19:56:06.745" v="1"/>
            <ac:spMkLst>
              <pc:docMk/>
              <pc:sldMasterMk cId="3637751650" sldId="2147484009"/>
              <pc:sldLayoutMk cId="3072892757" sldId="2147484018"/>
              <ac:spMk id="8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5710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3471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58165478-8271-4537-9DBA-6DB278E2C8C0}" type="datetime1">
              <a:rPr lang="en-US"/>
              <a:pPr>
                <a:defRPr/>
              </a:pPr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400" tIns="46200" rIns="92400" bIns="462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3765"/>
            <a:ext cx="5598160" cy="4171233"/>
          </a:xfrm>
          <a:prstGeom prst="rect">
            <a:avLst/>
          </a:prstGeom>
        </p:spPr>
        <p:txBody>
          <a:bodyPr vert="horz" wrap="square" lIns="92400" tIns="46200" rIns="92400" bIns="462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49" charset="0"/>
                <a:ea typeface="ヒラギノ角ゴ Pro W3" pitchFamily="49" charset="-128"/>
                <a:cs typeface="ヒラギノ角ゴ Pro W3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05937"/>
            <a:ext cx="3032337" cy="463470"/>
          </a:xfrm>
          <a:prstGeom prst="rect">
            <a:avLst/>
          </a:prstGeom>
        </p:spPr>
        <p:txBody>
          <a:bodyPr vert="horz" wrap="square" lIns="92400" tIns="46200" rIns="92400" bIns="4620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74EB2CD8-9047-43A5-BEAD-229CAC8CF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31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47288" y="3425909"/>
            <a:ext cx="7573985" cy="2801907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Updated w/ new version 3/3/2021</a:t>
            </a:r>
            <a:r>
              <a:rPr lang="en-US" b="1" baseline="0" dirty="0"/>
              <a:t> -- KZK</a:t>
            </a:r>
            <a:endParaRPr lang="en-US" b="1" dirty="0"/>
          </a:p>
          <a:p>
            <a:r>
              <a:rPr lang="en-US" dirty="0"/>
              <a:t>Updated</a:t>
            </a:r>
            <a:r>
              <a:rPr lang="en-US" baseline="0" dirty="0"/>
              <a:t> to new version TG used in </a:t>
            </a:r>
            <a:r>
              <a:rPr lang="en-US" baseline="0" dirty="0" err="1"/>
              <a:t>Tali</a:t>
            </a:r>
            <a:r>
              <a:rPr lang="en-US" baseline="0" dirty="0"/>
              <a:t> deck 8/18/2020 – AZ </a:t>
            </a:r>
            <a:endParaRPr lang="en-US" dirty="0"/>
          </a:p>
          <a:p>
            <a:r>
              <a:rPr lang="en-US" dirty="0"/>
              <a:t>No updates 7/7/17 – CB </a:t>
            </a:r>
          </a:p>
          <a:p>
            <a:pPr defTabSz="931774">
              <a:defRPr/>
            </a:pPr>
            <a:r>
              <a:rPr lang="en-US" dirty="0"/>
              <a:t>No changes 1/24/18 – CB 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929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3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6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40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011412" y="415242"/>
            <a:ext cx="27432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82" t="8897" r="10389" b="17117"/>
          <a:stretch/>
        </p:blipFill>
        <p:spPr>
          <a:xfrm>
            <a:off x="2997521" y="974969"/>
            <a:ext cx="1614093" cy="18158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39" y="974973"/>
            <a:ext cx="1193627" cy="15245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9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0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9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34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3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5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3"/>
            <a:ext cx="8991604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4"/>
            <a:ext cx="8991604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5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3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3"/>
            <a:ext cx="44196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2" y="1067103"/>
            <a:ext cx="444227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8" y="3581404"/>
            <a:ext cx="44195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2" y="3581404"/>
            <a:ext cx="444227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91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32579"/>
            <a:ext cx="9137923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0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60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7" y="1828801"/>
            <a:ext cx="990599" cy="2285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BFDD2-A888-443E-9DF3-D6EE1D8DF1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89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725"/>
            <a:ext cx="9144000" cy="731276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9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132579"/>
            <a:ext cx="9143999" cy="725425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9"/>
            <a:ext cx="8991600" cy="485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82001" y="6371254"/>
            <a:ext cx="762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47409"/>
            <a:ext cx="9144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57009"/>
            <a:ext cx="9144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60114"/>
            <a:ext cx="9067122" cy="584200"/>
          </a:xfrm>
        </p:spPr>
        <p:txBody>
          <a:bodyPr anchor="ctr"/>
          <a:lstStyle>
            <a:lvl1pPr marL="137099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0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9"/>
            <a:ext cx="9144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3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5" y="1071569"/>
            <a:ext cx="4423227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9"/>
            <a:ext cx="9144000" cy="725425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3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4"/>
            <a:ext cx="8991604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2579"/>
            <a:ext cx="9144000" cy="725425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3" y="281882"/>
            <a:ext cx="8991598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3"/>
            <a:ext cx="4419600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32" y="1067103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8" y="3581404"/>
            <a:ext cx="4419599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32" y="3581404"/>
            <a:ext cx="4442275" cy="2433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289"/>
            <a:ext cx="9144000" cy="731715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779" y="1320108"/>
            <a:ext cx="7864929" cy="348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5405" y="3009309"/>
            <a:ext cx="9144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6996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1882"/>
            <a:ext cx="8991600" cy="4863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888FC917-2F4D-45AC-AA7A-EF80FFB2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print"/>
          <a:srcRect t="2948"/>
          <a:stretch>
            <a:fillRect/>
          </a:stretch>
        </p:blipFill>
        <p:spPr bwMode="auto">
          <a:xfrm>
            <a:off x="71063" y="0"/>
            <a:ext cx="9001881" cy="665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026" y="1238250"/>
            <a:ext cx="7489976" cy="4539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6996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35" indent="0" algn="ctr">
              <a:buNone/>
              <a:defRPr/>
            </a:lvl2pPr>
            <a:lvl3pPr marL="864469" indent="0" algn="ctr">
              <a:buNone/>
              <a:defRPr/>
            </a:lvl3pPr>
            <a:lvl4pPr marL="1296702" indent="0" algn="ctr">
              <a:buNone/>
              <a:defRPr/>
            </a:lvl4pPr>
            <a:lvl5pPr marL="1728938" indent="0" algn="ctr">
              <a:buNone/>
              <a:defRPr/>
            </a:lvl5pPr>
            <a:lvl6pPr marL="2161172" indent="0" algn="ctr">
              <a:buNone/>
              <a:defRPr/>
            </a:lvl6pPr>
            <a:lvl7pPr marL="2593406" indent="0" algn="ctr">
              <a:buNone/>
              <a:defRPr/>
            </a:lvl7pPr>
            <a:lvl8pPr marL="3025640" indent="0" algn="ctr">
              <a:buNone/>
              <a:defRPr/>
            </a:lvl8pPr>
            <a:lvl9pPr marL="34578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40" y="3143254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52400" y="6387152"/>
            <a:ext cx="9448800" cy="3489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 Office of Science under Cooperative Agreement DE-SC0000661, the State of Michigan and</a:t>
            </a:r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Michigan </a:t>
            </a:r>
          </a:p>
          <a:p>
            <a:pPr algn="ctr"/>
            <a:r>
              <a:rPr lang="en-US" sz="85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 State University. </a:t>
            </a:r>
            <a:r>
              <a:rPr lang="en-US" sz="85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Michigan State University designs and establishes FRIB as a DOE Office of Science National User Facility in support of the mission of the Office of Nuclear Physics.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011412" y="415242"/>
            <a:ext cx="27432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471295"/>
            <a:ext cx="1600200" cy="20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29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7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7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4007" r:id="rId3"/>
    <p:sldLayoutId id="2147483992" r:id="rId4"/>
    <p:sldLayoutId id="2147483993" r:id="rId5"/>
    <p:sldLayoutId id="2147483994" r:id="rId6"/>
    <p:sldLayoutId id="2147483995" r:id="rId7"/>
    <p:sldLayoutId id="2147483996" r:id="rId8"/>
  </p:sldLayoutIdLst>
  <p:hf sldNum="0"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97" y="75904"/>
            <a:ext cx="8992810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97" y="1067100"/>
            <a:ext cx="8992810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140682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450"/>
            <a:ext cx="762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D30A2C6D-39BC-4576-856C-8743CF76C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5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</p:sldLayoutIdLst>
  <p:hf sldNum="0" hdr="0" dt="0"/>
  <p:txStyles>
    <p:titleStyle>
      <a:lvl1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29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36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074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109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148" algn="ctr" defTabSz="8077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78" indent="-180178" algn="l" defTabSz="803293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59" indent="-151650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584" indent="-16065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19" indent="-133632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2991" indent="-180178" algn="l" defTabSz="803293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294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333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372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407" indent="-150759" algn="l" defTabSz="807750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09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8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24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60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6" algn="l" defTabSz="9140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29E40C13-2404-EF82-399D-E76C4F3B90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Greg Severin</a:t>
            </a:r>
          </a:p>
          <a:p>
            <a:r>
              <a:rPr lang="en-US" dirty="0"/>
              <a:t>AccelApp24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30B65FD-58A0-C93C-5246-077B96B5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8" y="2930625"/>
            <a:ext cx="9001124" cy="911935"/>
          </a:xfrm>
        </p:spPr>
        <p:txBody>
          <a:bodyPr/>
          <a:lstStyle/>
          <a:p>
            <a:r>
              <a:rPr lang="en-US" dirty="0"/>
              <a:t>Isotope Harvesting at the Facility for Rare Isotope Beams</a:t>
            </a:r>
          </a:p>
        </p:txBody>
      </p:sp>
    </p:spTree>
    <p:extLst>
      <p:ext uri="{BB962C8B-B14F-4D97-AF65-F5344CB8AC3E}">
        <p14:creationId xmlns:p14="http://schemas.microsoft.com/office/powerpoint/2010/main" val="2681538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8954" y="285759"/>
            <a:ext cx="7308845" cy="485775"/>
          </a:xfrm>
        </p:spPr>
        <p:txBody>
          <a:bodyPr/>
          <a:lstStyle/>
          <a:p>
            <a:r>
              <a:rPr lang="en-US" dirty="0"/>
              <a:t>Calcium-48 + Water Makes a Mess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467" y="990612"/>
          <a:ext cx="9135532" cy="51224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0118">
                  <a:extLst>
                    <a:ext uri="{9D8B030D-6E8A-4147-A177-3AD203B41FA5}">
                      <a16:colId xmlns:a16="http://schemas.microsoft.com/office/drawing/2014/main" val="2362820499"/>
                    </a:ext>
                  </a:extLst>
                </a:gridCol>
                <a:gridCol w="2030118">
                  <a:extLst>
                    <a:ext uri="{9D8B030D-6E8A-4147-A177-3AD203B41FA5}">
                      <a16:colId xmlns:a16="http://schemas.microsoft.com/office/drawing/2014/main" val="2839778088"/>
                    </a:ext>
                  </a:extLst>
                </a:gridCol>
                <a:gridCol w="2537648">
                  <a:extLst>
                    <a:ext uri="{9D8B030D-6E8A-4147-A177-3AD203B41FA5}">
                      <a16:colId xmlns:a16="http://schemas.microsoft.com/office/drawing/2014/main" val="3712495613"/>
                    </a:ext>
                  </a:extLst>
                </a:gridCol>
                <a:gridCol w="2537648">
                  <a:extLst>
                    <a:ext uri="{9D8B030D-6E8A-4147-A177-3AD203B41FA5}">
                      <a16:colId xmlns:a16="http://schemas.microsoft.com/office/drawing/2014/main" val="560204926"/>
                    </a:ext>
                  </a:extLst>
                </a:gridCol>
              </a:tblGrid>
              <a:tr h="26885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Nuclide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Percent Conversion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Projected Activity at NSCL (</a:t>
                      </a:r>
                      <a:r>
                        <a:rPr lang="en-US" sz="1600" dirty="0" err="1">
                          <a:effectLst/>
                        </a:rPr>
                        <a:t>GBq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09472"/>
                  </a:ext>
                </a:extLst>
              </a:tr>
              <a:tr h="5519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After 5-day Irradiation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After 24-hour cool down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5297253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Na-24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0.084(2)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0.378(7)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0.125(2)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3635947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Mg-27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0.0311(8)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0.140(3)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0766751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Mg-28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0.0187(7)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0.082(3)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0.037(1)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0797614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S-38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0.0129(8)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0.058(3)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1.7(1)E-4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301563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Cl-34m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0.00039(5)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0.0177(6)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2884433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Cl-38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0.116(5)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0.58(4)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3370338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Cl-39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0.066(2)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0.297(9)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9734295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K-42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0.343(7)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1.54(3)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0.402(8)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9282843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K-43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0.422(3)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1.85(1)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0.878(6)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2422158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K-44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0.26(4)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5357449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K-45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0.16(1)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0.74(5)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6597065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64308"/>
                          </a:solidFill>
                          <a:effectLst/>
                        </a:rPr>
                        <a:t>Ca-47</a:t>
                      </a:r>
                      <a:endParaRPr lang="en-US" sz="1600" dirty="0">
                        <a:solidFill>
                          <a:srgbClr val="06430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1.69(2)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4.05(4)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3.48(3)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339560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Sc-44m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0.482(8)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0.164(2)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0.124(2)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1405479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Sc-46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0.52(1)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0.095(2)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0.094(2)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386797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Sc-47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0.41(2)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3.2(3)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3.5(4)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5129227"/>
                  </a:ext>
                </a:extLst>
              </a:tr>
              <a:tr h="268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Sc-48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0.220(2)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0.841(9)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0.580(6)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269930"/>
                  </a:ext>
                </a:extLst>
              </a:tr>
            </a:tbl>
          </a:graphicData>
        </a:graphic>
      </p:graphicFrame>
      <p:pic>
        <p:nvPicPr>
          <p:cNvPr id="2050" name="Picture 2" descr="E. Paige Ab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" y="225434"/>
            <a:ext cx="1530355" cy="153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-8357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Paige Abel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2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Calcium-48 Beam – Separation of </a:t>
            </a:r>
            <a:r>
              <a:rPr lang="en-US" baseline="30000" dirty="0"/>
              <a:t>47</a:t>
            </a:r>
            <a:r>
              <a:rPr lang="en-US" dirty="0"/>
              <a:t>Ca on AGMP-50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1880"/>
            <a:ext cx="9144000" cy="522422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82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31"/>
            <a:ext cx="8991600" cy="478624"/>
          </a:xfrm>
        </p:spPr>
        <p:txBody>
          <a:bodyPr/>
          <a:lstStyle/>
          <a:p>
            <a:r>
              <a:rPr lang="en-US" baseline="30000" dirty="0"/>
              <a:t>47</a:t>
            </a:r>
            <a:r>
              <a:rPr lang="en-US" dirty="0"/>
              <a:t>Ca Decays to Produce Clean </a:t>
            </a:r>
            <a:r>
              <a:rPr lang="en-US" baseline="30000" dirty="0"/>
              <a:t>47</a:t>
            </a:r>
            <a:r>
              <a:rPr lang="en-US" dirty="0"/>
              <a:t>Sc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60" y="1066804"/>
            <a:ext cx="6409287" cy="5027613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38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52965" y="-14378"/>
            <a:ext cx="8321462" cy="5250234"/>
            <a:chOff x="326969" y="-95818"/>
            <a:chExt cx="11095282" cy="7000312"/>
          </a:xfrm>
        </p:grpSpPr>
        <p:sp>
          <p:nvSpPr>
            <p:cNvPr id="11" name="Rectangle 10"/>
            <p:cNvSpPr/>
            <p:nvPr/>
          </p:nvSpPr>
          <p:spPr>
            <a:xfrm>
              <a:off x="326969" y="26864"/>
              <a:ext cx="11095282" cy="6831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641" y="273942"/>
              <a:ext cx="5216529" cy="32004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399" y="3704094"/>
              <a:ext cx="5216529" cy="3200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49" y="3885880"/>
              <a:ext cx="4493141" cy="26276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969" y="273942"/>
              <a:ext cx="5224725" cy="3200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991532" y="-95818"/>
              <a:ext cx="304185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chemeClr val="accent5"/>
                  </a:solidFill>
                </a:rPr>
                <a:t>47</a:t>
              </a:r>
              <a:r>
                <a:rPr lang="en-US" dirty="0">
                  <a:solidFill>
                    <a:schemeClr val="accent5"/>
                  </a:solidFill>
                </a:rPr>
                <a:t>Ca</a:t>
              </a:r>
              <a:r>
                <a:rPr lang="en-US" dirty="0"/>
                <a:t>/</a:t>
              </a:r>
              <a:r>
                <a:rPr lang="en-US" baseline="30000" dirty="0">
                  <a:solidFill>
                    <a:srgbClr val="C00000"/>
                  </a:solidFill>
                </a:rPr>
                <a:t>47</a:t>
              </a:r>
              <a:r>
                <a:rPr lang="en-US" dirty="0">
                  <a:solidFill>
                    <a:srgbClr val="C00000"/>
                  </a:solidFill>
                </a:rPr>
                <a:t>Sc</a:t>
              </a:r>
              <a:r>
                <a:rPr lang="en-US" dirty="0"/>
                <a:t> on column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26278" y="-40662"/>
              <a:ext cx="197746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aseline="30000" dirty="0">
                  <a:solidFill>
                    <a:schemeClr val="accent5"/>
                  </a:solidFill>
                </a:rPr>
                <a:t>47</a:t>
              </a:r>
              <a:r>
                <a:rPr lang="en-US" dirty="0">
                  <a:solidFill>
                    <a:schemeClr val="accent5"/>
                  </a:solidFill>
                </a:rPr>
                <a:t>Ca</a:t>
              </a:r>
              <a:r>
                <a:rPr lang="en-US" dirty="0"/>
                <a:t>-fraction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26278" y="3342997"/>
              <a:ext cx="25075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Pure</a:t>
              </a:r>
              <a:r>
                <a:rPr lang="en-US" dirty="0">
                  <a:solidFill>
                    <a:schemeClr val="accent5"/>
                  </a:solidFill>
                </a:rPr>
                <a:t> </a:t>
              </a:r>
              <a:r>
                <a:rPr lang="en-US" baseline="30000" dirty="0">
                  <a:solidFill>
                    <a:srgbClr val="C00000"/>
                  </a:solidFill>
                </a:rPr>
                <a:t>47</a:t>
              </a:r>
              <a:r>
                <a:rPr lang="en-US" dirty="0">
                  <a:solidFill>
                    <a:srgbClr val="C00000"/>
                  </a:solidFill>
                </a:rPr>
                <a:t>Sc</a:t>
              </a:r>
              <a:r>
                <a:rPr lang="en-US" dirty="0"/>
                <a:t>-eluate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b="14828"/>
          <a:stretch/>
        </p:blipFill>
        <p:spPr>
          <a:xfrm>
            <a:off x="28306" y="5251257"/>
            <a:ext cx="4552881" cy="16067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140684" y="6356450"/>
            <a:ext cx="4241321" cy="364628"/>
          </a:xfrm>
          <a:prstGeom prst="rect">
            <a:avLst/>
          </a:prstGeom>
        </p:spPr>
        <p:txBody>
          <a:bodyPr lIns="0" tIns="45712" rIns="0" bIns="45712" anchor="b"/>
          <a:lstStyle>
            <a:defPPr>
              <a:defRPr lang="en-US"/>
            </a:defPPr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nn-NO"/>
              <a:t>Greg Severin, AccelApp24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06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Harvested 47Sc is Used for Radiolabeling </a:t>
            </a:r>
            <a:br>
              <a:rPr lang="en-US" dirty="0"/>
            </a:br>
            <a:r>
              <a:rPr lang="en-US" baseline="30000" dirty="0"/>
              <a:t>47</a:t>
            </a:r>
            <a:r>
              <a:rPr lang="en-US" dirty="0"/>
              <a:t>Sc-DTPA-TOC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4" y="1153413"/>
            <a:ext cx="6523809" cy="4838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9" t="20042" r="12313"/>
          <a:stretch/>
        </p:blipFill>
        <p:spPr>
          <a:xfrm>
            <a:off x="7848600" y="4025610"/>
            <a:ext cx="1219200" cy="197934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54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Krypton-78 Beam Creates New By-Products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598" y="1024523"/>
            <a:ext cx="4119231" cy="509587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57600" y="1066801"/>
          <a:ext cx="5334000" cy="5027619"/>
        </p:xfrm>
        <a:graphic>
          <a:graphicData uri="http://schemas.openxmlformats.org/drawingml/2006/table">
            <a:tbl>
              <a:tblPr/>
              <a:tblGrid>
                <a:gridCol w="969818">
                  <a:extLst>
                    <a:ext uri="{9D8B030D-6E8A-4147-A177-3AD203B41FA5}">
                      <a16:colId xmlns:a16="http://schemas.microsoft.com/office/drawing/2014/main" val="1477486773"/>
                    </a:ext>
                  </a:extLst>
                </a:gridCol>
                <a:gridCol w="554182">
                  <a:extLst>
                    <a:ext uri="{9D8B030D-6E8A-4147-A177-3AD203B41FA5}">
                      <a16:colId xmlns:a16="http://schemas.microsoft.com/office/drawing/2014/main" val="18715873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933972056"/>
                    </a:ext>
                  </a:extLst>
                </a:gridCol>
                <a:gridCol w="1150505">
                  <a:extLst>
                    <a:ext uri="{9D8B030D-6E8A-4147-A177-3AD203B41FA5}">
                      <a16:colId xmlns:a16="http://schemas.microsoft.com/office/drawing/2014/main" val="1324147879"/>
                    </a:ext>
                  </a:extLst>
                </a:gridCol>
                <a:gridCol w="1030431">
                  <a:extLst>
                    <a:ext uri="{9D8B030D-6E8A-4147-A177-3AD203B41FA5}">
                      <a16:colId xmlns:a16="http://schemas.microsoft.com/office/drawing/2014/main" val="3877615513"/>
                    </a:ext>
                  </a:extLst>
                </a:gridCol>
                <a:gridCol w="1171864">
                  <a:extLst>
                    <a:ext uri="{9D8B030D-6E8A-4147-A177-3AD203B41FA5}">
                      <a16:colId xmlns:a16="http://schemas.microsoft.com/office/drawing/2014/main" val="486955595"/>
                    </a:ext>
                  </a:extLst>
                </a:gridCol>
              </a:tblGrid>
              <a:tr h="31205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00" marR="5800" marT="58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t1/2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uCi measured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uCi 1:1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#per 78Kr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05931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76Kr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1.02E+02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5.83E+04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715767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76Br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9.60E+01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5.40E+04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559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77Br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57.036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1.68E+04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814518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73Se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1.20E+02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1.05E+05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1.15E-03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61028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66Ga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5.12E+01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8.57E+04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5.97E-04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9892915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72As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3.53E+04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6.19E-04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000518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69Ge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1.59E+01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2.41E+04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6.59E-04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38946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71As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1.31E+01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1.47E+04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8.92E-04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597324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75Br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1.611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4.73E+02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2.33E+05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548232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77Kr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1.08E+03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4.32E-03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680140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Kr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554474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7Be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53.22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5.81E+00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7.77E+02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7.48E-03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255092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67Ga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3.2617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6.09E+00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4.93E-04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74221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24Na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14.997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7.14E+00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5.77E+04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1.24E-04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597335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61Co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1.649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1.62E+02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2.32E+05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7.01E-04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730086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62Zn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9.186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7.61E+00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8.66E+04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8.78E-05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879133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72Se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2.62E+00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4.87E+03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5.38E-04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594143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52Mn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5.591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2.14E+00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7.28E+03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2.94E-04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067683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61Cu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3.339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1.72E+05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1.03E-04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305551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81Rb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4.572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1.43E+05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7.09E-05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05264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83Sr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32.41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2.88E+04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7.06E-05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447200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56Mn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2.5789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8.64E+00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1.94E+05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4.45E-05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513390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80Sr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106.3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6.33E+00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2.26E+05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061237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47Sc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3.3492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5.00E-02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1.20E+04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4.17E-06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553447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70As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1.83E+01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2.69E+05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6.82E-05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005678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74mBr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2.76E+05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869579"/>
                  </a:ext>
                </a:extLst>
              </a:tr>
              <a:tr h="168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63Zn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38.47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2.19E+01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7.71E-05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035997"/>
                  </a:ext>
                </a:extLst>
              </a:tr>
              <a:tr h="17400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74Br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3.49E+01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2.97E+05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1.18E-04</a:t>
                      </a:r>
                    </a:p>
                  </a:txBody>
                  <a:tcPr marL="5800" marR="5800" marT="58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76834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66377" y="1524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Hannah Clause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33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47AB-D4D2-4E90-8F23-EDB6C292B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85756"/>
            <a:ext cx="8991600" cy="478624"/>
          </a:xfrm>
        </p:spPr>
        <p:txBody>
          <a:bodyPr/>
          <a:lstStyle/>
          <a:p>
            <a:r>
              <a:rPr lang="en-US" dirty="0"/>
              <a:t>It is Possible to Harvest From the Gas Phase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D7BE7-8E7C-492B-AB60-F1CB4F4F7F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316DE-2A2C-4177-B8E0-4ED029E536E3}"/>
              </a:ext>
            </a:extLst>
          </p:cNvPr>
          <p:cNvSpPr txBox="1"/>
          <p:nvPr/>
        </p:nvSpPr>
        <p:spPr>
          <a:xfrm>
            <a:off x="0" y="6498607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Hannah Clause (</a:t>
            </a:r>
            <a:r>
              <a:rPr lang="en-US" i="1" dirty="0"/>
              <a:t>Now Faculty at LSSU</a:t>
            </a:r>
            <a:r>
              <a:rPr lang="en-US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A4585-EBFD-40A1-882A-57A6B6491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880"/>
            <a:ext cx="4656167" cy="4597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55E68-906B-402F-B9C6-D53F17270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19405"/>
            <a:ext cx="4606824" cy="45440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1D82FF-E409-41B1-B0E4-46C16B389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96" t="18773" r="11207" b="31881"/>
          <a:stretch/>
        </p:blipFill>
        <p:spPr>
          <a:xfrm>
            <a:off x="2895600" y="3922127"/>
            <a:ext cx="1828800" cy="2514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FC8648-CC03-4210-9ED0-2E52E149BB4D}"/>
              </a:ext>
            </a:extLst>
          </p:cNvPr>
          <p:cNvSpPr txBox="1"/>
          <p:nvPr/>
        </p:nvSpPr>
        <p:spPr>
          <a:xfrm>
            <a:off x="1" y="1000701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HPGe</a:t>
            </a:r>
            <a:r>
              <a:rPr lang="en-US" b="1" dirty="0"/>
              <a:t> pinhole radiograph showing the accumulation of </a:t>
            </a:r>
            <a:r>
              <a:rPr lang="en-US" b="1" baseline="30000" dirty="0"/>
              <a:t>77</a:t>
            </a:r>
            <a:r>
              <a:rPr lang="en-US" b="1" dirty="0"/>
              <a:t>Kr in harvesting traps</a:t>
            </a:r>
          </a:p>
        </p:txBody>
      </p:sp>
    </p:spTree>
    <p:extLst>
      <p:ext uri="{BB962C8B-B14F-4D97-AF65-F5344CB8AC3E}">
        <p14:creationId xmlns:p14="http://schemas.microsoft.com/office/powerpoint/2010/main" val="2793591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47AB-D4D2-4E90-8F23-EDB6C292B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69094"/>
            <a:ext cx="8991600" cy="911948"/>
          </a:xfrm>
        </p:spPr>
        <p:txBody>
          <a:bodyPr/>
          <a:lstStyle/>
          <a:p>
            <a:r>
              <a:rPr lang="en-US" dirty="0"/>
              <a:t>It is Possible Simultaneously Harvest Many Products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0316DE-2A2C-4177-B8E0-4ED029E536E3}"/>
              </a:ext>
            </a:extLst>
          </p:cNvPr>
          <p:cNvSpPr txBox="1"/>
          <p:nvPr/>
        </p:nvSpPr>
        <p:spPr>
          <a:xfrm>
            <a:off x="90700" y="6171002"/>
            <a:ext cx="153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Hannah Clause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FC8648-CC03-4210-9ED0-2E52E149BB4D}"/>
              </a:ext>
            </a:extLst>
          </p:cNvPr>
          <p:cNvSpPr txBox="1"/>
          <p:nvPr/>
        </p:nvSpPr>
        <p:spPr>
          <a:xfrm>
            <a:off x="1" y="1000701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Pure </a:t>
            </a:r>
            <a:r>
              <a:rPr lang="en-US" b="1" baseline="30000" dirty="0"/>
              <a:t>62</a:t>
            </a:r>
            <a:r>
              <a:rPr lang="en-US" b="1" dirty="0"/>
              <a:t>Zn/</a:t>
            </a:r>
            <a:r>
              <a:rPr lang="en-US" b="1" baseline="30000" dirty="0"/>
              <a:t>62</a:t>
            </a:r>
            <a:r>
              <a:rPr lang="en-US" b="1" dirty="0"/>
              <a:t>Cu</a:t>
            </a:r>
            <a:r>
              <a:rPr lang="en-US" b="1" baseline="30000" dirty="0"/>
              <a:t> </a:t>
            </a:r>
            <a:r>
              <a:rPr lang="en-US" b="1" dirty="0"/>
              <a:t>was obtained at the same time as pure </a:t>
            </a:r>
            <a:r>
              <a:rPr lang="en-US" b="1" baseline="30000" dirty="0"/>
              <a:t>76</a:t>
            </a:r>
            <a:r>
              <a:rPr lang="en-US" b="1" dirty="0"/>
              <a:t>Kr/</a:t>
            </a:r>
            <a:r>
              <a:rPr lang="en-US" b="1" baseline="30000" dirty="0"/>
              <a:t>76</a:t>
            </a:r>
            <a:r>
              <a:rPr lang="en-US" b="1" dirty="0"/>
              <a:t>Br (</a:t>
            </a:r>
            <a:r>
              <a:rPr lang="en-US" b="1" dirty="0" err="1"/>
              <a:t>HPGe</a:t>
            </a:r>
            <a:r>
              <a:rPr lang="en-US" b="1" dirty="0"/>
              <a:t> spectra)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1D82FF-E409-41B1-B0E4-46C16B389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80" t="18773" r="11207" b="44876"/>
          <a:stretch/>
        </p:blipFill>
        <p:spPr>
          <a:xfrm>
            <a:off x="112733" y="4287066"/>
            <a:ext cx="1487557" cy="18524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904018-F911-496D-8C32-4B36D8CC6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91" t="8250" r="8772" b="23553"/>
          <a:stretch/>
        </p:blipFill>
        <p:spPr>
          <a:xfrm>
            <a:off x="76200" y="1401547"/>
            <a:ext cx="1496434" cy="18459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7E8D31-47E4-47B5-A91C-FD285DED2F1F}"/>
              </a:ext>
            </a:extLst>
          </p:cNvPr>
          <p:cNvSpPr txBox="1"/>
          <p:nvPr/>
        </p:nvSpPr>
        <p:spPr>
          <a:xfrm>
            <a:off x="41013" y="3287365"/>
            <a:ext cx="153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Katharina Domnanich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35D558-C43C-4CDA-B127-F5A0242644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" r="36319"/>
          <a:stretch/>
        </p:blipFill>
        <p:spPr>
          <a:xfrm>
            <a:off x="5495005" y="1456412"/>
            <a:ext cx="2838888" cy="2713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A6F584-42D1-4CAE-84E9-D8FAE6EA57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276" r="36985"/>
          <a:stretch/>
        </p:blipFill>
        <p:spPr>
          <a:xfrm>
            <a:off x="2133533" y="1389692"/>
            <a:ext cx="2783640" cy="27141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1D9308-3202-4F27-8F00-403F0127FC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01" r="32285"/>
          <a:stretch/>
        </p:blipFill>
        <p:spPr>
          <a:xfrm>
            <a:off x="1764006" y="4309789"/>
            <a:ext cx="3320859" cy="25406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210B6B-ACD2-4EF2-9251-BEEFF34C2B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96" t="12795" r="32863"/>
          <a:stretch/>
        </p:blipFill>
        <p:spPr>
          <a:xfrm>
            <a:off x="5444983" y="4315493"/>
            <a:ext cx="2970884" cy="25018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61946E2-F482-460B-8164-B4E3EF7FA9FF}"/>
              </a:ext>
            </a:extLst>
          </p:cNvPr>
          <p:cNvSpPr/>
          <p:nvPr/>
        </p:nvSpPr>
        <p:spPr>
          <a:xfrm>
            <a:off x="4657288" y="2081967"/>
            <a:ext cx="1438712" cy="762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aseline="30000" dirty="0"/>
              <a:t>62</a:t>
            </a:r>
            <a:r>
              <a:rPr lang="en-US" sz="1200" dirty="0"/>
              <a:t>Zn generates </a:t>
            </a:r>
            <a:r>
              <a:rPr lang="en-US" sz="1200" baseline="30000" dirty="0"/>
              <a:t>62</a:t>
            </a:r>
            <a:r>
              <a:rPr lang="en-US" sz="1200" dirty="0"/>
              <a:t>Cu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5AFE1BE-0027-4CCC-8499-87D0262E3F7B}"/>
              </a:ext>
            </a:extLst>
          </p:cNvPr>
          <p:cNvSpPr/>
          <p:nvPr/>
        </p:nvSpPr>
        <p:spPr>
          <a:xfrm>
            <a:off x="4657288" y="4660307"/>
            <a:ext cx="1438712" cy="762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aseline="30000" dirty="0"/>
              <a:t>76</a:t>
            </a:r>
            <a:r>
              <a:rPr lang="en-US" sz="1200" dirty="0"/>
              <a:t>Kr generates </a:t>
            </a:r>
            <a:r>
              <a:rPr lang="en-US" sz="1200" baseline="30000" dirty="0"/>
              <a:t>76</a:t>
            </a:r>
            <a:r>
              <a:rPr lang="en-US" sz="1200" dirty="0"/>
              <a:t>Br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CDF340-FB94-602D-CAA0-016F45CE03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132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78B978D-0920-2453-5D37-2A8DB2D29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1" y="69094"/>
            <a:ext cx="8991598" cy="911948"/>
          </a:xfrm>
        </p:spPr>
        <p:txBody>
          <a:bodyPr/>
          <a:lstStyle/>
          <a:p>
            <a:r>
              <a:rPr lang="en-US" dirty="0"/>
              <a:t>Piping for Accessing Radioisotopes is Installed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0F2340-956D-89B1-DBCB-F92A5B7DF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4471"/>
          <a:stretch/>
        </p:blipFill>
        <p:spPr>
          <a:xfrm>
            <a:off x="76201" y="1067100"/>
            <a:ext cx="4423230" cy="5027414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A9FEA-6870-B599-7C8E-17EDD911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0680" y="6356450"/>
            <a:ext cx="4241321" cy="364628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nn-NO"/>
              <a:t>Greg Severin, AccelApp24</a:t>
            </a:r>
            <a:endParaRPr lang="en-US"/>
          </a:p>
        </p:txBody>
      </p:sp>
      <p:pic>
        <p:nvPicPr>
          <p:cNvPr id="6" name="Content Placeholder 5" descr="A drawing of a house&#10;&#10;Description automatically generated with medium confidence">
            <a:extLst>
              <a:ext uri="{FF2B5EF4-FFF2-40B4-BE49-F238E27FC236}">
                <a16:creationId xmlns:a16="http://schemas.microsoft.com/office/drawing/2014/main" id="{0E6217E3-E6AE-4866-6FA4-1C96DB853A85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 rotWithShape="1">
          <a:blip r:embed="rId3"/>
          <a:srcRect l="5933" r="11163"/>
          <a:stretch/>
        </p:blipFill>
        <p:spPr>
          <a:xfrm>
            <a:off x="4652510" y="1071563"/>
            <a:ext cx="4407805" cy="5027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2363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489962"/>
            <a:ext cx="4241321" cy="226405"/>
          </a:xfrm>
        </p:spPr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/>
              <a:t>Hot Cell Construction in Netherlands[1]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219200"/>
            <a:ext cx="830580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70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868482-E7C1-DE2B-9666-CE91FE7D4779}"/>
              </a:ext>
            </a:extLst>
          </p:cNvPr>
          <p:cNvSpPr/>
          <p:nvPr/>
        </p:nvSpPr>
        <p:spPr>
          <a:xfrm>
            <a:off x="0" y="1006534"/>
            <a:ext cx="9144000" cy="5165666"/>
          </a:xfrm>
          <a:prstGeom prst="rect">
            <a:avLst/>
          </a:prstGeom>
          <a:solidFill>
            <a:srgbClr val="81A8E7"/>
          </a:solidFill>
          <a:ln>
            <a:solidFill>
              <a:srgbClr val="81A8E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B684C0-F914-937E-276A-3ADA2D45A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160" y="1003062"/>
            <a:ext cx="5607338" cy="46357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044E3FA-EB6E-0177-DB30-24235565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FRIB is a Nuclear Physics Laboratory at Michigan State University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8572C-8220-CC05-8A2D-A0BD066DAF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BED58088-7AE2-02D7-1CA6-6306BAED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7" t="7950" r="57692" b="64107"/>
          <a:stretch/>
        </p:blipFill>
        <p:spPr bwMode="auto">
          <a:xfrm>
            <a:off x="1066800" y="1356360"/>
            <a:ext cx="1295400" cy="129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EEDB77D-C19B-5221-40B1-2E048BE1D0F4}"/>
              </a:ext>
            </a:extLst>
          </p:cNvPr>
          <p:cNvCxnSpPr>
            <a:cxnSpLocks/>
          </p:cNvCxnSpPr>
          <p:nvPr/>
        </p:nvCxnSpPr>
        <p:spPr>
          <a:xfrm flipH="1" flipV="1">
            <a:off x="1056640" y="1371600"/>
            <a:ext cx="3667760" cy="762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498B7A-14F1-1511-DA61-01AE0C31A9EE}"/>
              </a:ext>
            </a:extLst>
          </p:cNvPr>
          <p:cNvCxnSpPr>
            <a:cxnSpLocks/>
          </p:cNvCxnSpPr>
          <p:nvPr/>
        </p:nvCxnSpPr>
        <p:spPr>
          <a:xfrm flipH="1" flipV="1">
            <a:off x="1056640" y="2651760"/>
            <a:ext cx="3667760" cy="3418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9BCFE8-EFA5-F786-E39B-D111D83AD8AD}"/>
              </a:ext>
            </a:extLst>
          </p:cNvPr>
          <p:cNvCxnSpPr>
            <a:cxnSpLocks/>
          </p:cNvCxnSpPr>
          <p:nvPr/>
        </p:nvCxnSpPr>
        <p:spPr>
          <a:xfrm flipH="1" flipV="1">
            <a:off x="2362200" y="1349683"/>
            <a:ext cx="6248400" cy="7331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22D112-EC99-5567-D3E7-D3FCCAF9A216}"/>
              </a:ext>
            </a:extLst>
          </p:cNvPr>
          <p:cNvCxnSpPr>
            <a:cxnSpLocks/>
          </p:cNvCxnSpPr>
          <p:nvPr/>
        </p:nvCxnSpPr>
        <p:spPr>
          <a:xfrm flipH="1" flipV="1">
            <a:off x="2362200" y="2651760"/>
            <a:ext cx="6258560" cy="3418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970212E-9B7B-33E5-A46F-1C8400F8C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7" t="7950" r="57692" b="64107"/>
          <a:stretch/>
        </p:blipFill>
        <p:spPr bwMode="auto">
          <a:xfrm>
            <a:off x="4724400" y="2133600"/>
            <a:ext cx="3886200" cy="3886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8AF942-DD73-2236-02FD-3CC05AC91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701" y="5029200"/>
            <a:ext cx="366758" cy="50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672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40680" y="6489962"/>
            <a:ext cx="4241321" cy="226405"/>
          </a:xfrm>
        </p:spPr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76200" y="285755"/>
            <a:ext cx="8991600" cy="485775"/>
          </a:xfrm>
        </p:spPr>
        <p:txBody>
          <a:bodyPr/>
          <a:lstStyle/>
          <a:p>
            <a:r>
              <a:rPr lang="en-US" dirty="0"/>
              <a:t>Hot Cell Construction in Netherlands[2]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382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58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row of machines in a room&#10;&#10;Description automatically generated">
            <a:extLst>
              <a:ext uri="{FF2B5EF4-FFF2-40B4-BE49-F238E27FC236}">
                <a16:creationId xmlns:a16="http://schemas.microsoft.com/office/drawing/2014/main" id="{6EAE779C-C160-2BE5-4E46-C04F2DB9F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8314" y="1066800"/>
            <a:ext cx="6707372" cy="50276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B65CEA-947E-5CD8-7E77-0BB5DD75C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Cells Installed at MSU [1]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BE6BC-E1AA-7D0E-03BE-EA56076D27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910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machine in a room&#10;&#10;Description automatically generated">
            <a:extLst>
              <a:ext uri="{FF2B5EF4-FFF2-40B4-BE49-F238E27FC236}">
                <a16:creationId xmlns:a16="http://schemas.microsoft.com/office/drawing/2014/main" id="{5A490087-7945-AF7C-7700-8AB9EB61E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7373" y="1066800"/>
            <a:ext cx="3769253" cy="502761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75E941-23C5-810E-24A8-D8676995D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Cells Installed at MSU [2]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65E04-A36F-8398-8AFC-D2E40AA771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78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in a white room&#10;&#10;Description automatically generated">
            <a:extLst>
              <a:ext uri="{FF2B5EF4-FFF2-40B4-BE49-F238E27FC236}">
                <a16:creationId xmlns:a16="http://schemas.microsoft.com/office/drawing/2014/main" id="{2D985385-D189-0E5F-4570-839926717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294606"/>
            <a:ext cx="6096000" cy="4572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E30F20-D1A5-10F4-3390-50C293A3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Cells Installed at MSU [3]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1953E-341E-F59C-B9B7-18AA878853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470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2E0E33-4D00-D7B0-7172-B8BE25B68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Hot cell Site Acceptance Test TODAY!</a:t>
            </a:r>
          </a:p>
          <a:p>
            <a:r>
              <a:rPr lang="en-US" dirty="0"/>
              <a:t>Final connection to FRIB beam dump loop Summer 24</a:t>
            </a:r>
          </a:p>
          <a:p>
            <a:r>
              <a:rPr lang="en-US" dirty="0"/>
              <a:t>Aiming for first test batches late CY24</a:t>
            </a:r>
          </a:p>
          <a:p>
            <a:pPr lvl="1"/>
            <a:r>
              <a:rPr lang="en-US" dirty="0"/>
              <a:t>Likely </a:t>
            </a:r>
            <a:r>
              <a:rPr lang="en-US" baseline="30000" dirty="0"/>
              <a:t>47</a:t>
            </a:r>
            <a:r>
              <a:rPr lang="en-US" dirty="0"/>
              <a:t>Ca/</a:t>
            </a:r>
            <a:r>
              <a:rPr lang="en-US" baseline="30000" dirty="0"/>
              <a:t>47</a:t>
            </a:r>
            <a:r>
              <a:rPr lang="en-US" dirty="0"/>
              <a:t>Sc will be our first product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22404D-0F12-7FCA-CB6E-A1C902707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4050E-A09B-2CB8-6A2B-EFB024BDBB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993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04" y="5181600"/>
            <a:ext cx="4241321" cy="7119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" y="132203"/>
            <a:ext cx="836023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100" b="1" dirty="0">
                <a:solidFill>
                  <a:srgbClr val="0C533A"/>
                </a:solidFill>
                <a:latin typeface="Perpetua" panose="02020502060401020303" pitchFamily="18" charset="0"/>
                <a:ea typeface="Toppan Bunkyu Gothic Demibold" panose="020B0400000000000000" pitchFamily="34" charset="-128"/>
              </a:rPr>
              <a:t>Acknowledgements</a:t>
            </a:r>
            <a:endParaRPr lang="en-US" sz="5100" dirty="0"/>
          </a:p>
        </p:txBody>
      </p:sp>
      <p:pic>
        <p:nvPicPr>
          <p:cNvPr id="13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" y="929863"/>
            <a:ext cx="8991600" cy="3845750"/>
          </a:xfrm>
        </p:spPr>
      </p:pic>
      <p:sp>
        <p:nvSpPr>
          <p:cNvPr id="14" name="TextBox 13"/>
          <p:cNvSpPr txBox="1"/>
          <p:nvPr/>
        </p:nvSpPr>
        <p:spPr>
          <a:xfrm>
            <a:off x="1120215" y="1902969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Tracy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75437" y="186157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Chirag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5386" y="184515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Vlad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71386" y="185123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Samridhi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186" y="221900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Morgan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82466" y="316262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Chloe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0986" y="29289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Scott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91969" y="3113604"/>
            <a:ext cx="101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Hannah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38077" y="36147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Kathi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18237" y="440628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35311" y="440628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76186" y="42163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Jose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Greg Severin, AccelApp24</a:t>
            </a:r>
            <a:endParaRPr lang="en-US" dirty="0"/>
          </a:p>
        </p:txBody>
      </p:sp>
      <p:pic>
        <p:nvPicPr>
          <p:cNvPr id="4" name="Picture 2" descr="U.S. Department of Energy Isotope Program&amp;#39;s Virtual Seminar Series">
            <a:extLst>
              <a:ext uri="{FF2B5EF4-FFF2-40B4-BE49-F238E27FC236}">
                <a16:creationId xmlns:a16="http://schemas.microsoft.com/office/drawing/2014/main" id="{10FA36BA-38D4-4AC5-AD3A-510B35663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" y="4724400"/>
            <a:ext cx="47625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286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46447" y="117989"/>
            <a:ext cx="8851106" cy="911948"/>
          </a:xfrm>
        </p:spPr>
        <p:txBody>
          <a:bodyPr/>
          <a:lstStyle/>
          <a:p>
            <a:r>
              <a:rPr lang="en-US" dirty="0"/>
              <a:t>The Heart of FRIB is a Linear Heavy Ion Accelerator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5" t="61821" r="11540"/>
          <a:stretch/>
        </p:blipFill>
        <p:spPr bwMode="auto">
          <a:xfrm>
            <a:off x="64535" y="1050962"/>
            <a:ext cx="9014937" cy="32559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267D1D-AD0F-50E4-23AB-728D0DC8A2C8}"/>
              </a:ext>
            </a:extLst>
          </p:cNvPr>
          <p:cNvSpPr txBox="1"/>
          <p:nvPr/>
        </p:nvSpPr>
        <p:spPr>
          <a:xfrm>
            <a:off x="0" y="44958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/>
              <a:t>48</a:t>
            </a:r>
            <a:r>
              <a:rPr lang="en-US" dirty="0"/>
              <a:t>Ca</a:t>
            </a:r>
            <a:r>
              <a:rPr lang="en-US" baseline="30000" dirty="0"/>
              <a:t>20+</a:t>
            </a:r>
            <a:r>
              <a:rPr lang="en-US" dirty="0"/>
              <a:t> is accelerated to &gt; 200 MeV/nucleon, 1-50 </a:t>
            </a:r>
            <a:r>
              <a:rPr lang="el-GR" dirty="0"/>
              <a:t>μ</a:t>
            </a:r>
            <a:r>
              <a:rPr lang="en-US" dirty="0"/>
              <a:t>A (up to 400kW)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beam hits a thin target and creates fragmentation-product radionuclides inflight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fragmentation products are steered to experimental stations downstream</a:t>
            </a:r>
          </a:p>
        </p:txBody>
      </p:sp>
    </p:spTree>
    <p:extLst>
      <p:ext uri="{BB962C8B-B14F-4D97-AF65-F5344CB8AC3E}">
        <p14:creationId xmlns:p14="http://schemas.microsoft.com/office/powerpoint/2010/main" val="953450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895017-6509-4ACF-A231-C23A0258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90% of the FRIB Beam is Dumped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C1F091-8539-410C-AADB-D5787253E1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567D3-091A-4469-8004-29220A5EDDD4}"/>
              </a:ext>
            </a:extLst>
          </p:cNvPr>
          <p:cNvSpPr txBox="1"/>
          <p:nvPr/>
        </p:nvSpPr>
        <p:spPr>
          <a:xfrm>
            <a:off x="76200" y="5785562"/>
            <a:ext cx="7879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adapted from Dali </a:t>
            </a:r>
            <a:r>
              <a:rPr lang="en-US" sz="1100" dirty="0" err="1"/>
              <a:t>Georgobiani</a:t>
            </a:r>
            <a:r>
              <a:rPr lang="en-US" sz="1100" dirty="0"/>
              <a:t>, FRIB Radiation Studies, HPT Workshop, June 2018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B312EA8-A546-4410-BDEF-13CC5BAB6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" y="1111235"/>
            <a:ext cx="8414083" cy="3994169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E4A5E7EA-992E-42EA-BABA-8145178D0DE1}"/>
              </a:ext>
            </a:extLst>
          </p:cNvPr>
          <p:cNvSpPr/>
          <p:nvPr/>
        </p:nvSpPr>
        <p:spPr>
          <a:xfrm rot="16200000">
            <a:off x="2821384" y="3661883"/>
            <a:ext cx="2203704" cy="868680"/>
          </a:xfrm>
          <a:prstGeom prst="triangle">
            <a:avLst>
              <a:gd name="adj" fmla="val 77390"/>
            </a:avLst>
          </a:prstGeom>
          <a:solidFill>
            <a:srgbClr val="7132A2"/>
          </a:solidFill>
          <a:ln>
            <a:solidFill>
              <a:srgbClr val="7132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9A06AB7-DBE3-4E0A-9639-60E873D9470E}"/>
              </a:ext>
            </a:extLst>
          </p:cNvPr>
          <p:cNvGrpSpPr/>
          <p:nvPr/>
        </p:nvGrpSpPr>
        <p:grpSpPr>
          <a:xfrm>
            <a:off x="9525000" y="1023302"/>
            <a:ext cx="3753380" cy="2091109"/>
            <a:chOff x="4418671" y="3072369"/>
            <a:chExt cx="3753380" cy="209110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38CB116-55FD-48EA-9A6C-C6A5EE9A6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8698" y="3072369"/>
              <a:ext cx="3243353" cy="2091109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B2D1CFC-7E57-4DC0-AA62-8EA3655A4A48}"/>
                </a:ext>
              </a:extLst>
            </p:cNvPr>
            <p:cNvSpPr/>
            <p:nvPr/>
          </p:nvSpPr>
          <p:spPr>
            <a:xfrm>
              <a:off x="5257800" y="4613712"/>
              <a:ext cx="549201" cy="249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F24E05-E556-4008-BD3F-3BEF0A57C97C}"/>
                </a:ext>
              </a:extLst>
            </p:cNvPr>
            <p:cNvSpPr txBox="1"/>
            <p:nvPr/>
          </p:nvSpPr>
          <p:spPr>
            <a:xfrm>
              <a:off x="4617746" y="4613712"/>
              <a:ext cx="93846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Production Target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25CFC53-6302-4E71-AEBF-11EB220181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8300" y="4442980"/>
              <a:ext cx="76200" cy="210312"/>
            </a:xfrm>
            <a:prstGeom prst="straightConnector1">
              <a:avLst/>
            </a:prstGeom>
            <a:ln>
              <a:solidFill>
                <a:srgbClr val="F7060A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A1F7A18-8AD0-4911-B9EE-42AE836710AA}"/>
                </a:ext>
              </a:extLst>
            </p:cNvPr>
            <p:cNvSpPr txBox="1"/>
            <p:nvPr/>
          </p:nvSpPr>
          <p:spPr>
            <a:xfrm>
              <a:off x="5489243" y="4677217"/>
              <a:ext cx="93846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Beam Dump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8D404F9-3775-4ED0-B91D-26BE611C3829}"/>
                </a:ext>
              </a:extLst>
            </p:cNvPr>
            <p:cNvCxnSpPr>
              <a:cxnSpLocks/>
            </p:cNvCxnSpPr>
            <p:nvPr/>
          </p:nvCxnSpPr>
          <p:spPr>
            <a:xfrm>
              <a:off x="6372902" y="4830482"/>
              <a:ext cx="365760" cy="1"/>
            </a:xfrm>
            <a:prstGeom prst="straightConnector1">
              <a:avLst/>
            </a:prstGeom>
            <a:ln>
              <a:solidFill>
                <a:srgbClr val="F7060A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E31943-67A6-4073-A7C1-4F17F4C07759}"/>
                </a:ext>
              </a:extLst>
            </p:cNvPr>
            <p:cNvSpPr txBox="1"/>
            <p:nvPr/>
          </p:nvSpPr>
          <p:spPr>
            <a:xfrm>
              <a:off x="4418671" y="3751364"/>
              <a:ext cx="93846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Beam Direction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E67766F-1E48-40E5-AF99-3CA3178EC9F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4273630"/>
              <a:ext cx="365760" cy="1"/>
            </a:xfrm>
            <a:prstGeom prst="straightConnector1">
              <a:avLst/>
            </a:prstGeom>
            <a:ln>
              <a:solidFill>
                <a:srgbClr val="F7060A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0335FC72-617D-4E5D-B6BE-51D73FFE2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052" y="2743200"/>
            <a:ext cx="4066032" cy="227724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9A0263B-70CB-4395-8A9A-36EC7EF61A46}"/>
              </a:ext>
            </a:extLst>
          </p:cNvPr>
          <p:cNvSpPr/>
          <p:nvPr/>
        </p:nvSpPr>
        <p:spPr>
          <a:xfrm>
            <a:off x="4366958" y="2994371"/>
            <a:ext cx="4495800" cy="2203704"/>
          </a:xfrm>
          <a:prstGeom prst="rect">
            <a:avLst/>
          </a:prstGeom>
          <a:noFill/>
          <a:ln>
            <a:solidFill>
              <a:srgbClr val="7132A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9414346">
            <a:off x="5294781" y="5096741"/>
            <a:ext cx="990600" cy="46595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16366" y="535657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90% of Beam is dumped</a:t>
            </a:r>
          </a:p>
        </p:txBody>
      </p:sp>
    </p:spTree>
    <p:extLst>
      <p:ext uri="{BB962C8B-B14F-4D97-AF65-F5344CB8AC3E}">
        <p14:creationId xmlns:p14="http://schemas.microsoft.com/office/powerpoint/2010/main" val="181382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289331"/>
            <a:ext cx="8991600" cy="478624"/>
          </a:xfrm>
        </p:spPr>
        <p:txBody>
          <a:bodyPr/>
          <a:lstStyle/>
          <a:p>
            <a:r>
              <a:rPr lang="en-US" dirty="0"/>
              <a:t>The FRIB water-filled beam dump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8" y="990604"/>
            <a:ext cx="8915739" cy="4008487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713427">
            <a:off x="7348664" y="3683424"/>
            <a:ext cx="1826758" cy="101608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Primary Beam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34" y="4724400"/>
            <a:ext cx="5029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example </a:t>
            </a:r>
            <a:r>
              <a:rPr lang="en-US" baseline="30000" dirty="0"/>
              <a:t>48</a:t>
            </a:r>
            <a:r>
              <a:rPr lang="en-US" dirty="0"/>
              <a:t>Ca</a:t>
            </a:r>
            <a:r>
              <a:rPr lang="en-US" baseline="30000" dirty="0"/>
              <a:t>20+</a:t>
            </a:r>
            <a:r>
              <a:rPr lang="en-US" dirty="0"/>
              <a:t> @400kW  (2x10</a:t>
            </a:r>
            <a:r>
              <a:rPr lang="en-US" baseline="30000" dirty="0"/>
              <a:t>14</a:t>
            </a:r>
            <a:r>
              <a:rPr lang="en-US" dirty="0"/>
              <a:t> </a:t>
            </a:r>
            <a:r>
              <a:rPr lang="en-US" dirty="0" err="1"/>
              <a:t>pps</a:t>
            </a:r>
            <a:r>
              <a:rPr lang="en-US" dirty="0"/>
              <a:t>)</a:t>
            </a:r>
          </a:p>
          <a:p>
            <a:pPr algn="ctr"/>
            <a:endParaRPr lang="en-US" baseline="30000" dirty="0">
              <a:solidFill>
                <a:srgbClr val="0070C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D9A73C-8F70-4597-99D3-19CC457D3B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778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7785">
            <a:off x="5606090" y="2176618"/>
            <a:ext cx="1097280" cy="1097280"/>
          </a:xfrm>
          <a:prstGeom prst="rect">
            <a:avLst/>
          </a:prstGeom>
          <a:solidFill>
            <a:srgbClr val="3DBBF3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604848" y="2868306"/>
            <a:ext cx="126270" cy="404466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72669"/>
            <a:ext cx="8991600" cy="911948"/>
          </a:xfrm>
        </p:spPr>
        <p:txBody>
          <a:bodyPr/>
          <a:lstStyle/>
          <a:p>
            <a:r>
              <a:rPr lang="en-US" dirty="0"/>
              <a:t>Rare Isotope Production at NSCL/FRIB</a:t>
            </a:r>
            <a:br>
              <a:rPr lang="en-US" dirty="0"/>
            </a:br>
            <a:r>
              <a:rPr lang="en-US" dirty="0"/>
              <a:t>and Isotope Harvesting</a:t>
            </a:r>
          </a:p>
        </p:txBody>
      </p:sp>
      <p:sp>
        <p:nvSpPr>
          <p:cNvPr id="8" name="Down Arrow 7"/>
          <p:cNvSpPr/>
          <p:nvPr/>
        </p:nvSpPr>
        <p:spPr>
          <a:xfrm rot="15828154">
            <a:off x="5511097" y="2374486"/>
            <a:ext cx="363307" cy="702478"/>
          </a:xfrm>
          <a:prstGeom prst="downArrow">
            <a:avLst>
              <a:gd name="adj1" fmla="val 62013"/>
              <a:gd name="adj2" fmla="val 64282"/>
            </a:avLst>
          </a:prstGeom>
          <a:solidFill>
            <a:srgbClr val="CC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lock Arc 8"/>
          <p:cNvSpPr>
            <a:spLocks noChangeAspect="1"/>
          </p:cNvSpPr>
          <p:nvPr/>
        </p:nvSpPr>
        <p:spPr>
          <a:xfrm rot="21381171">
            <a:off x="1529084" y="2322794"/>
            <a:ext cx="7611356" cy="7589520"/>
          </a:xfrm>
          <a:prstGeom prst="blockArc">
            <a:avLst>
              <a:gd name="adj1" fmla="val 13683446"/>
              <a:gd name="adj2" fmla="val 16404604"/>
              <a:gd name="adj3" fmla="val 20744"/>
            </a:avLst>
          </a:prstGeom>
          <a:solidFill>
            <a:schemeClr val="bg2"/>
          </a:solidFill>
          <a:ln cap="sq">
            <a:solidFill>
              <a:schemeClr val="bg2">
                <a:lumMod val="9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lock Arc 9"/>
          <p:cNvSpPr>
            <a:spLocks noChangeAspect="1"/>
          </p:cNvSpPr>
          <p:nvPr/>
        </p:nvSpPr>
        <p:spPr>
          <a:xfrm rot="21381171">
            <a:off x="1844205" y="2637920"/>
            <a:ext cx="7611356" cy="7589520"/>
          </a:xfrm>
          <a:prstGeom prst="blockArc">
            <a:avLst>
              <a:gd name="adj1" fmla="val 13675910"/>
              <a:gd name="adj2" fmla="val 16124483"/>
              <a:gd name="adj3" fmla="val 2971"/>
            </a:avLst>
          </a:prstGeom>
          <a:solidFill>
            <a:srgbClr val="CC00CC"/>
          </a:solidFill>
          <a:ln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lock Arc 10"/>
          <p:cNvSpPr>
            <a:spLocks noChangeAspect="1"/>
          </p:cNvSpPr>
          <p:nvPr/>
        </p:nvSpPr>
        <p:spPr>
          <a:xfrm rot="21381171">
            <a:off x="2098497" y="2925453"/>
            <a:ext cx="5960701" cy="5943600"/>
          </a:xfrm>
          <a:prstGeom prst="blockArc">
            <a:avLst>
              <a:gd name="adj1" fmla="val 13683446"/>
              <a:gd name="adj2" fmla="val 16641014"/>
              <a:gd name="adj3" fmla="val 1128"/>
            </a:avLst>
          </a:prstGeom>
          <a:solidFill>
            <a:srgbClr val="0024FF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>
            <a:spLocks noChangeAspect="1"/>
          </p:cNvSpPr>
          <p:nvPr/>
        </p:nvSpPr>
        <p:spPr>
          <a:xfrm rot="21381171">
            <a:off x="2228580" y="3055218"/>
            <a:ext cx="5227077" cy="5212080"/>
          </a:xfrm>
          <a:prstGeom prst="blockArc">
            <a:avLst>
              <a:gd name="adj1" fmla="val 13683446"/>
              <a:gd name="adj2" fmla="val 17004952"/>
              <a:gd name="adj3" fmla="val 1133"/>
            </a:avLst>
          </a:prstGeom>
          <a:solidFill>
            <a:srgbClr val="00FFF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>
            <a:spLocks noChangeAspect="1"/>
          </p:cNvSpPr>
          <p:nvPr/>
        </p:nvSpPr>
        <p:spPr>
          <a:xfrm rot="21381171">
            <a:off x="2375238" y="3147176"/>
            <a:ext cx="4585156" cy="4572000"/>
          </a:xfrm>
          <a:prstGeom prst="blockArc">
            <a:avLst>
              <a:gd name="adj1" fmla="val 13683446"/>
              <a:gd name="adj2" fmla="val 17430166"/>
              <a:gd name="adj3" fmla="val 1052"/>
            </a:avLst>
          </a:prstGeom>
          <a:solidFill>
            <a:srgbClr val="3CF10E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>
            <a:spLocks noChangeAspect="1"/>
          </p:cNvSpPr>
          <p:nvPr/>
        </p:nvSpPr>
        <p:spPr>
          <a:xfrm rot="21381171">
            <a:off x="2416854" y="3261647"/>
            <a:ext cx="4126641" cy="4114800"/>
          </a:xfrm>
          <a:prstGeom prst="blockArc">
            <a:avLst>
              <a:gd name="adj1" fmla="val 13683446"/>
              <a:gd name="adj2" fmla="val 17843945"/>
              <a:gd name="adj3" fmla="val 1015"/>
            </a:avLst>
          </a:prstGeom>
          <a:solidFill>
            <a:srgbClr val="FFFF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lock Arc 14"/>
          <p:cNvSpPr>
            <a:spLocks noChangeAspect="1"/>
          </p:cNvSpPr>
          <p:nvPr/>
        </p:nvSpPr>
        <p:spPr>
          <a:xfrm rot="21381171">
            <a:off x="2505656" y="3355614"/>
            <a:ext cx="3668126" cy="3657600"/>
          </a:xfrm>
          <a:prstGeom prst="blockArc">
            <a:avLst>
              <a:gd name="adj1" fmla="val 13683446"/>
              <a:gd name="adj2" fmla="val 18247652"/>
              <a:gd name="adj3" fmla="val 1351"/>
            </a:avLst>
          </a:prstGeom>
          <a:solidFill>
            <a:srgbClr val="FF9C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lock Arc 15"/>
          <p:cNvSpPr>
            <a:spLocks noChangeAspect="1"/>
          </p:cNvSpPr>
          <p:nvPr/>
        </p:nvSpPr>
        <p:spPr>
          <a:xfrm rot="21381171">
            <a:off x="2596846" y="3445582"/>
            <a:ext cx="3301314" cy="3291840"/>
          </a:xfrm>
          <a:prstGeom prst="blockArc">
            <a:avLst>
              <a:gd name="adj1" fmla="val 13683446"/>
              <a:gd name="adj2" fmla="val 18760793"/>
              <a:gd name="adj3" fmla="val 947"/>
            </a:avLst>
          </a:prstGeom>
          <a:solidFill>
            <a:srgbClr val="FF00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840000">
            <a:off x="5271458" y="3390835"/>
            <a:ext cx="1280160" cy="45719"/>
          </a:xfrm>
          <a:prstGeom prst="rect">
            <a:avLst/>
          </a:prstGeom>
          <a:solidFill>
            <a:srgbClr val="3CF1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200000">
            <a:off x="5244384" y="3485911"/>
            <a:ext cx="418012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1701171">
            <a:off x="5194584" y="3706906"/>
            <a:ext cx="495586" cy="45719"/>
          </a:xfrm>
          <a:prstGeom prst="rect">
            <a:avLst/>
          </a:prstGeom>
          <a:solidFill>
            <a:srgbClr val="FF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2201376">
            <a:off x="5208898" y="3929227"/>
            <a:ext cx="452673" cy="2883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92108" y="3566221"/>
            <a:ext cx="158449" cy="1048289"/>
          </a:xfrm>
          <a:prstGeom prst="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452120">
            <a:off x="5263858" y="3112949"/>
            <a:ext cx="325941" cy="56673"/>
          </a:xfrm>
          <a:prstGeom prst="rect">
            <a:avLst/>
          </a:prstGeom>
          <a:solidFill>
            <a:srgbClr val="00F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21336173">
            <a:off x="5284225" y="2661940"/>
            <a:ext cx="109893" cy="204264"/>
          </a:xfrm>
          <a:prstGeom prst="rect">
            <a:avLst/>
          </a:prstGeom>
          <a:solidFill>
            <a:srgbClr val="CC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Diagonal Stripe 23"/>
          <p:cNvSpPr>
            <a:spLocks/>
          </p:cNvSpPr>
          <p:nvPr/>
        </p:nvSpPr>
        <p:spPr>
          <a:xfrm rot="16292649">
            <a:off x="2376792" y="3843192"/>
            <a:ext cx="640809" cy="647038"/>
          </a:xfrm>
          <a:prstGeom prst="diagStripe">
            <a:avLst>
              <a:gd name="adj" fmla="val 778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own Arrow 24"/>
          <p:cNvSpPr>
            <a:spLocks/>
          </p:cNvSpPr>
          <p:nvPr/>
        </p:nvSpPr>
        <p:spPr>
          <a:xfrm rot="13577849">
            <a:off x="2012412" y="3993340"/>
            <a:ext cx="499289" cy="1164838"/>
          </a:xfrm>
          <a:prstGeom prst="downArrow">
            <a:avLst>
              <a:gd name="adj1" fmla="val 50000"/>
              <a:gd name="adj2" fmla="val 64282"/>
            </a:avLst>
          </a:prstGeom>
          <a:solidFill>
            <a:srgbClr val="CC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341232" y="1872520"/>
            <a:ext cx="16570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Dump</a:t>
            </a:r>
          </a:p>
        </p:txBody>
      </p:sp>
      <p:sp>
        <p:nvSpPr>
          <p:cNvPr id="28" name="TextBox 27"/>
          <p:cNvSpPr txBox="1"/>
          <p:nvPr/>
        </p:nvSpPr>
        <p:spPr>
          <a:xfrm rot="18960000">
            <a:off x="1457869" y="4452921"/>
            <a:ext cx="1538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Beam</a:t>
            </a:r>
          </a:p>
        </p:txBody>
      </p:sp>
      <p:sp>
        <p:nvSpPr>
          <p:cNvPr id="29" name="TextBox 28"/>
          <p:cNvSpPr txBox="1"/>
          <p:nvPr/>
        </p:nvSpPr>
        <p:spPr>
          <a:xfrm rot="755623">
            <a:off x="5749501" y="3281496"/>
            <a:ext cx="975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beam</a:t>
            </a:r>
          </a:p>
        </p:txBody>
      </p:sp>
      <p:sp>
        <p:nvSpPr>
          <p:cNvPr id="30" name="TextBox 29"/>
          <p:cNvSpPr txBox="1"/>
          <p:nvPr/>
        </p:nvSpPr>
        <p:spPr>
          <a:xfrm rot="20863800">
            <a:off x="3875111" y="2781461"/>
            <a:ext cx="15381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unused primary beam</a:t>
            </a:r>
          </a:p>
        </p:txBody>
      </p:sp>
      <p:sp>
        <p:nvSpPr>
          <p:cNvPr id="31" name="Trapezoid 30"/>
          <p:cNvSpPr>
            <a:spLocks/>
          </p:cNvSpPr>
          <p:nvPr/>
        </p:nvSpPr>
        <p:spPr>
          <a:xfrm rot="2717607">
            <a:off x="2745170" y="3747709"/>
            <a:ext cx="273393" cy="485308"/>
          </a:xfrm>
          <a:prstGeom prst="trapezoid">
            <a:avLst>
              <a:gd name="adj" fmla="val 5122"/>
            </a:avLst>
          </a:prstGeom>
          <a:gradFill>
            <a:gsLst>
              <a:gs pos="0">
                <a:srgbClr val="CC00CC">
                  <a:alpha val="70000"/>
                </a:srgbClr>
              </a:gs>
              <a:gs pos="61000">
                <a:srgbClr val="FFCCFF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1"/>
          <p:cNvSpPr>
            <a:spLocks/>
          </p:cNvSpPr>
          <p:nvPr/>
        </p:nvSpPr>
        <p:spPr>
          <a:xfrm rot="16200000">
            <a:off x="5764330" y="2284209"/>
            <a:ext cx="878953" cy="846630"/>
          </a:xfrm>
          <a:prstGeom prst="trapezoid">
            <a:avLst>
              <a:gd name="adj" fmla="val 37186"/>
            </a:avLst>
          </a:prstGeom>
          <a:gradFill>
            <a:gsLst>
              <a:gs pos="0">
                <a:srgbClr val="CC00CC">
                  <a:alpha val="70000"/>
                </a:srgbClr>
              </a:gs>
              <a:gs pos="61000">
                <a:srgbClr val="FFCCFF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240000">
            <a:off x="5262110" y="2942942"/>
            <a:ext cx="323280" cy="66041"/>
          </a:xfrm>
          <a:prstGeom prst="rect">
            <a:avLst/>
          </a:prstGeom>
          <a:solidFill>
            <a:srgbClr val="002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100547" y="3459346"/>
            <a:ext cx="716756" cy="180975"/>
          </a:xfrm>
          <a:prstGeom prst="straightConnector1">
            <a:avLst/>
          </a:prstGeom>
          <a:ln w="44450">
            <a:solidFill>
              <a:srgbClr val="3CF1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9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8" grpId="0"/>
      <p:bldP spid="29" grpId="0"/>
      <p:bldP spid="30" grpId="0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“Harvesting”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-187535" y="1669072"/>
            <a:ext cx="9255337" cy="3269101"/>
            <a:chOff x="-187537" y="168964"/>
            <a:chExt cx="12379537" cy="43726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19" t="24730" r="22208" b="9125"/>
            <a:stretch/>
          </p:blipFill>
          <p:spPr>
            <a:xfrm>
              <a:off x="7855972" y="421490"/>
              <a:ext cx="3880028" cy="26845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537" y="168964"/>
              <a:ext cx="7024615" cy="4372607"/>
            </a:xfrm>
            <a:prstGeom prst="rect">
              <a:avLst/>
            </a:prstGeom>
            <a:noFill/>
          </p:spPr>
        </p:pic>
        <p:pic>
          <p:nvPicPr>
            <p:cNvPr id="17" name="Picture 2" descr="\\dtu-storage\gsev\my Documents\140Nd\Drafts\SST2\Summer2015\F2.large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4" b="41184"/>
            <a:stretch/>
          </p:blipFill>
          <p:spPr bwMode="auto">
            <a:xfrm>
              <a:off x="8390118" y="2474801"/>
              <a:ext cx="1275499" cy="156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66150"/>
            <a:stretch/>
          </p:blipFill>
          <p:spPr>
            <a:xfrm>
              <a:off x="9795986" y="2474801"/>
              <a:ext cx="1182946" cy="158912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57" r="79402"/>
            <a:stretch/>
          </p:blipFill>
          <p:spPr>
            <a:xfrm>
              <a:off x="10962051" y="2474606"/>
              <a:ext cx="1229949" cy="1561054"/>
            </a:xfrm>
            <a:prstGeom prst="rect">
              <a:avLst/>
            </a:prstGeom>
          </p:spPr>
        </p:pic>
        <p:sp>
          <p:nvSpPr>
            <p:cNvPr id="20" name="Right Arrow 19"/>
            <p:cNvSpPr/>
            <p:nvPr/>
          </p:nvSpPr>
          <p:spPr>
            <a:xfrm>
              <a:off x="6153830" y="918942"/>
              <a:ext cx="1702142" cy="84482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85000" lnSpcReduction="10000"/>
            </a:bodyPr>
            <a:lstStyle/>
            <a:p>
              <a:pPr algn="ctr"/>
              <a:r>
                <a:rPr lang="en-US" dirty="0"/>
                <a:t>Harvesting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36B27F-B7C2-D51A-22A0-3F872F4714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22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F7575CB-5DE3-4837-BFE1-2F151B3AF9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7" t="24304"/>
          <a:stretch/>
        </p:blipFill>
        <p:spPr>
          <a:xfrm rot="5400000">
            <a:off x="5688180" y="2833211"/>
            <a:ext cx="3262393" cy="3208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25B32B-0D21-407B-968F-652ABED370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2186" r="-12436" b="34387"/>
          <a:stretch/>
        </p:blipFill>
        <p:spPr>
          <a:xfrm>
            <a:off x="2204186" y="2835405"/>
            <a:ext cx="3876705" cy="24407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82D8E1-0B8E-48F6-959F-6AF8A020B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577" t="36063" r="15409" b="13066"/>
          <a:stretch/>
        </p:blipFill>
        <p:spPr>
          <a:xfrm rot="17878452" flipH="1" flipV="1">
            <a:off x="375750" y="1286666"/>
            <a:ext cx="2633247" cy="199716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09EFA43-40EA-465A-996E-AB81665BA7CE}"/>
              </a:ext>
            </a:extLst>
          </p:cNvPr>
          <p:cNvSpPr/>
          <p:nvPr/>
        </p:nvSpPr>
        <p:spPr>
          <a:xfrm>
            <a:off x="685328" y="3808904"/>
            <a:ext cx="1811617" cy="7480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prstClr val="white"/>
                </a:solidFill>
                <a:latin typeface="Calibri" panose="020F0502020204030204"/>
              </a:rPr>
              <a:t>Return carries reaction products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34909AF-D0C1-4EEB-A660-E9C80F3FC6CB}"/>
              </a:ext>
            </a:extLst>
          </p:cNvPr>
          <p:cNvSpPr/>
          <p:nvPr/>
        </p:nvSpPr>
        <p:spPr>
          <a:xfrm>
            <a:off x="192874" y="1451645"/>
            <a:ext cx="1811617" cy="86531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prstClr val="white"/>
                </a:solidFill>
                <a:latin typeface="Calibri" panose="020F0502020204030204"/>
              </a:rPr>
              <a:t>Heavy-ion beam reacts in beam dump</a:t>
            </a: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11AF2A71-CCFF-4B4B-89DD-9D90E4894320}"/>
              </a:ext>
            </a:extLst>
          </p:cNvPr>
          <p:cNvSpPr/>
          <p:nvPr/>
        </p:nvSpPr>
        <p:spPr>
          <a:xfrm flipV="1">
            <a:off x="-198338" y="2529517"/>
            <a:ext cx="899240" cy="1212399"/>
          </a:xfrm>
          <a:prstGeom prst="curved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64C86EEB-9738-4A5C-B8EF-A1E4615EDA88}"/>
              </a:ext>
            </a:extLst>
          </p:cNvPr>
          <p:cNvSpPr/>
          <p:nvPr/>
        </p:nvSpPr>
        <p:spPr>
          <a:xfrm>
            <a:off x="-131600" y="2953819"/>
            <a:ext cx="899240" cy="1471514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AEC694B-5610-414D-AD39-57DBDB434756}"/>
              </a:ext>
            </a:extLst>
          </p:cNvPr>
          <p:cNvSpPr/>
          <p:nvPr/>
        </p:nvSpPr>
        <p:spPr>
          <a:xfrm flipH="1">
            <a:off x="580107" y="3239401"/>
            <a:ext cx="1811617" cy="688099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>
                <a:solidFill>
                  <a:prstClr val="white"/>
                </a:solidFill>
                <a:latin typeface="Calibri" panose="020F0502020204030204"/>
              </a:rPr>
              <a:t>Cooling water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6E2A18C-E674-4A1A-974F-8AA5ACB16A75}"/>
              </a:ext>
            </a:extLst>
          </p:cNvPr>
          <p:cNvSpPr/>
          <p:nvPr/>
        </p:nvSpPr>
        <p:spPr>
          <a:xfrm>
            <a:off x="4392044" y="3927500"/>
            <a:ext cx="2645912" cy="69913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>
                <a:solidFill>
                  <a:prstClr val="white"/>
                </a:solidFill>
                <a:latin typeface="Calibri" panose="020F0502020204030204"/>
              </a:rPr>
              <a:t>Reaction products removed for chemical processing offsite</a:t>
            </a:r>
            <a:endParaRPr lang="en-US" sz="1100" i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62DFA9-EEE6-4408-A937-518616D300DA}"/>
              </a:ext>
            </a:extLst>
          </p:cNvPr>
          <p:cNvSpPr txBox="1"/>
          <p:nvPr/>
        </p:nvSpPr>
        <p:spPr>
          <a:xfrm>
            <a:off x="4142538" y="1099468"/>
            <a:ext cx="4042161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Objective: </a:t>
            </a:r>
            <a:r>
              <a:rPr lang="en-US" sz="16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Collect by-product radionuclides for use in off-line experiments.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Benefits: </a:t>
            </a:r>
            <a:r>
              <a:rPr lang="en-US" sz="1600" dirty="0">
                <a:solidFill>
                  <a:prstClr val="black"/>
                </a:solidFill>
                <a:latin typeface="Garamond" panose="02020404030301010803" pitchFamily="18" charset="0"/>
                <a:ea typeface="+mn-ea"/>
                <a:cs typeface="+mn-cs"/>
              </a:rPr>
              <a:t>NSCL/FRIB produce a vast number of useful radionuclides. Harvesting will expand the user base and provide otherwise difficult-to-obtain radionuclides.</a:t>
            </a:r>
          </a:p>
        </p:txBody>
      </p:sp>
      <p:sp>
        <p:nvSpPr>
          <p:cNvPr id="21" name="Title 2"/>
          <p:cNvSpPr txBox="1">
            <a:spLocks/>
          </p:cNvSpPr>
          <p:nvPr/>
        </p:nvSpPr>
        <p:spPr bwMode="auto">
          <a:xfrm>
            <a:off x="76200" y="72669"/>
            <a:ext cx="8991600" cy="9119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kern="0" dirty="0"/>
              <a:t>The Harvesting Process was Tested at “NSCL” (FRIB’s Predecessor)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647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47</a:t>
            </a:r>
            <a:r>
              <a:rPr lang="en-US" dirty="0"/>
              <a:t>Sc can be Produced by Isotope Harvesting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2" y="1067100"/>
            <a:ext cx="6019798" cy="502741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Primary Beam: </a:t>
            </a:r>
            <a:r>
              <a:rPr lang="en-US" sz="1800" baseline="30000" dirty="0"/>
              <a:t>48</a:t>
            </a:r>
            <a:r>
              <a:rPr lang="en-US" sz="1800" dirty="0"/>
              <a:t>Ca 4x10</a:t>
            </a:r>
            <a:r>
              <a:rPr lang="en-US" sz="1800" baseline="30000" dirty="0"/>
              <a:t>11</a:t>
            </a:r>
            <a:r>
              <a:rPr lang="en-US" sz="1800" dirty="0"/>
              <a:t> /sec 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baseline="30000" dirty="0">
                <a:sym typeface="Wingdings" panose="05000000000000000000" pitchFamily="2" charset="2"/>
              </a:rPr>
              <a:t>47</a:t>
            </a:r>
            <a:r>
              <a:rPr lang="en-US" sz="1800" dirty="0">
                <a:sym typeface="Wingdings" panose="05000000000000000000" pitchFamily="2" charset="2"/>
              </a:rPr>
              <a:t>Ca 1x10</a:t>
            </a:r>
            <a:r>
              <a:rPr lang="en-US" sz="1800" baseline="30000" dirty="0">
                <a:sym typeface="Wingdings" panose="05000000000000000000" pitchFamily="2" charset="2"/>
              </a:rPr>
              <a:t>10</a:t>
            </a:r>
            <a:r>
              <a:rPr lang="en-US" sz="1800" dirty="0">
                <a:sym typeface="Wingdings" panose="05000000000000000000" pitchFamily="2" charset="2"/>
              </a:rPr>
              <a:t> /sec  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(2% conversion!)</a:t>
            </a:r>
            <a:endParaRPr lang="en-US" sz="1600" baseline="30000" dirty="0"/>
          </a:p>
          <a:p>
            <a:r>
              <a:rPr lang="en-US" sz="1800" dirty="0"/>
              <a:t>we want </a:t>
            </a:r>
            <a:r>
              <a:rPr lang="en-US" sz="1800" baseline="30000" dirty="0"/>
              <a:t>47</a:t>
            </a:r>
            <a:r>
              <a:rPr lang="en-US" sz="1800" dirty="0"/>
              <a:t>Ca as a generator for </a:t>
            </a:r>
            <a:r>
              <a:rPr lang="en-US" sz="1800" baseline="30000" dirty="0"/>
              <a:t>47</a:t>
            </a:r>
            <a:r>
              <a:rPr lang="en-US" sz="1800" dirty="0"/>
              <a:t>Sc (to destroy tumors)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5" y="6145289"/>
            <a:ext cx="6763623" cy="603141"/>
          </a:xfrm>
          <a:prstGeom prst="rect">
            <a:avLst/>
          </a:prstGeom>
        </p:spPr>
      </p:pic>
      <p:pic>
        <p:nvPicPr>
          <p:cNvPr id="1026" name="Picture 2" descr="https://static-content.springer.com/image/art%3A10.1186%2Fs41181-017-0024-x/MediaObjects/41181_2017_24_Fig6_HTML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6"/>
          <a:stretch/>
        </p:blipFill>
        <p:spPr bwMode="auto">
          <a:xfrm>
            <a:off x="76201" y="2397631"/>
            <a:ext cx="1447800" cy="37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657737" y="2590804"/>
            <a:ext cx="4895467" cy="2739777"/>
            <a:chOff x="1920621" y="2056276"/>
            <a:chExt cx="4895467" cy="27397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41383" t="1031" r="28608" b="52906"/>
            <a:stretch/>
          </p:blipFill>
          <p:spPr>
            <a:xfrm>
              <a:off x="2266877" y="2056276"/>
              <a:ext cx="4549211" cy="246402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1920621" y="4262653"/>
              <a:ext cx="25908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47967" y="551009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/>
              <a:t>47</a:t>
            </a:r>
            <a:r>
              <a:rPr lang="en-US" dirty="0"/>
              <a:t>Sc DOTANOC SPECT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6705600" y="1371604"/>
          <a:ext cx="1930400" cy="4535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element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mass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Activity (mCi)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8.820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5.645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1.794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1.393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Be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1.287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1.139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Mg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Ni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V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Cr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Mn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6624506" y="1906949"/>
            <a:ext cx="2133600" cy="1847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05637" y="4511622"/>
            <a:ext cx="1894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Collect for 1 day,</a:t>
            </a:r>
          </a:p>
          <a:p>
            <a:r>
              <a:rPr lang="en-US" dirty="0"/>
              <a:t>Decay for 1 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69AA26-9E31-DC30-2200-72433E7F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Greg Severin, AccelApp24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2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517064C-0430-47DD-8B23-EE6727B5E978}" vid="{507676DB-CB10-4B91-9F05-0217F5728A17}"/>
    </a:ext>
  </a:extLst>
</a:theme>
</file>

<file path=ppt/theme/theme2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 PowerPoint Template.pptx" id="{F9D8EFE4-3DAD-43E2-85D0-715CB6229C22}" vid="{1E1D846A-C59C-4820-B358-E1CB3089F23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64A49F64DF79428F509E137829B888" ma:contentTypeVersion="12" ma:contentTypeDescription="Create a new document." ma:contentTypeScope="" ma:versionID="f78492142974c4de333a7b90d3569bca">
  <xsd:schema xmlns:xsd="http://www.w3.org/2001/XMLSchema" xmlns:xs="http://www.w3.org/2001/XMLSchema" xmlns:p="http://schemas.microsoft.com/office/2006/metadata/properties" xmlns:ns1="http://schemas.microsoft.com/sharepoint/v3" xmlns:ns3="31ac3772-10db-466f-87b2-5ca6a813de61" xmlns:ns4="http://schemas.microsoft.com/sharepoint/v4" targetNamespace="http://schemas.microsoft.com/office/2006/metadata/properties" ma:root="true" ma:fieldsID="55db7e5ff2f0921c7a8e51d838ec3469" ns1:_="" ns3:_="" ns4:_="">
    <xsd:import namespace="http://schemas.microsoft.com/sharepoint/v3"/>
    <xsd:import namespace="31ac3772-10db-466f-87b2-5ca6a813de61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3:Archive_x0020_Date" minOccurs="0"/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4:EmailHead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12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13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4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5" nillable="true" ma:displayName="E-Mail From" ma:hidden="true" ma:internalName="EmailFrom">
      <xsd:simpleType>
        <xsd:restriction base="dms:Text"/>
      </xsd:simpleType>
    </xsd:element>
    <xsd:element name="EmailSubject" ma:index="16" nillable="true" ma:displayName="E-Mail Subject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11" nillable="true" ma:displayName="Archive Date" ma:format="DateOnly" ma:internalName="Archive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EmailHeaders" ma:index="17" nillable="true" ma:displayName="E-Mail Headers" ma:hidden="true" ma:internalName="EmailHeader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  <EmailTo xmlns="http://schemas.microsoft.com/sharepoint/v3" xsi:nil="true"/>
    <EmailHeaders xmlns="http://schemas.microsoft.com/sharepoint/v4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B76CD61-6042-403B-B3F6-04E51A8FF7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093AC4-405F-4537-904C-3736BA7ED4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ac3772-10db-466f-87b2-5ca6a813de61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BA702D-F6E6-4314-8945-369A109C75F9}">
  <ds:schemaRefs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schemas.microsoft.com/sharepoint/v4"/>
    <ds:schemaRef ds:uri="http://schemas.microsoft.com/office/2006/metadata/properties"/>
    <ds:schemaRef ds:uri="http://schemas.microsoft.com/office/infopath/2007/PartnerControls"/>
    <ds:schemaRef ds:uri="31ac3772-10db-466f-87b2-5ca6a813de61"/>
    <ds:schemaRef ds:uri="http://schemas.openxmlformats.org/package/2006/metadata/core-properties"/>
    <ds:schemaRef ds:uri="http://schemas.microsoft.com/sharepoint/v3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53596</TotalTime>
  <Words>1084</Words>
  <Application>Microsoft Office PowerPoint</Application>
  <PresentationFormat>On-screen Show (4:3)</PresentationFormat>
  <Paragraphs>424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Arial Unicode MS</vt:lpstr>
      <vt:lpstr>Calibri</vt:lpstr>
      <vt:lpstr>Garamond</vt:lpstr>
      <vt:lpstr>Helvetica</vt:lpstr>
      <vt:lpstr>Lucida Grande</vt:lpstr>
      <vt:lpstr>Perpetua</vt:lpstr>
      <vt:lpstr>Times New Roman</vt:lpstr>
      <vt:lpstr>Wingdings</vt:lpstr>
      <vt:lpstr>FRIB3</vt:lpstr>
      <vt:lpstr>1_FRIB3</vt:lpstr>
      <vt:lpstr>Isotope Harvesting at the Facility for Rare Isotope Beams</vt:lpstr>
      <vt:lpstr>FRIB is a Nuclear Physics Laboratory at Michigan State University</vt:lpstr>
      <vt:lpstr>The Heart of FRIB is a Linear Heavy Ion Accelerator</vt:lpstr>
      <vt:lpstr>90% of the FRIB Beam is Dumped</vt:lpstr>
      <vt:lpstr>The FRIB water-filled beam dump</vt:lpstr>
      <vt:lpstr>Rare Isotope Production at NSCL/FRIB and Isotope Harvesting</vt:lpstr>
      <vt:lpstr>“Harvesting”</vt:lpstr>
      <vt:lpstr>PowerPoint Presentation</vt:lpstr>
      <vt:lpstr>47Sc can be Produced by Isotope Harvesting</vt:lpstr>
      <vt:lpstr>Calcium-48 + Water Makes a Mess</vt:lpstr>
      <vt:lpstr>Calcium-48 Beam – Separation of 47Ca on AGMP-50</vt:lpstr>
      <vt:lpstr>47Ca Decays to Produce Clean 47Sc</vt:lpstr>
      <vt:lpstr>PowerPoint Presentation</vt:lpstr>
      <vt:lpstr>Harvested 47Sc is Used for Radiolabeling  47Sc-DTPA-TOC</vt:lpstr>
      <vt:lpstr>Krypton-78 Beam Creates New By-Products</vt:lpstr>
      <vt:lpstr>It is Possible to Harvest From the Gas Phase</vt:lpstr>
      <vt:lpstr>It is Possible Simultaneously Harvest Many Products</vt:lpstr>
      <vt:lpstr>Piping for Accessing Radioisotopes is Installed</vt:lpstr>
      <vt:lpstr>Hot Cell Construction in Netherlands[1]</vt:lpstr>
      <vt:lpstr>Hot Cell Construction in Netherlands[2]</vt:lpstr>
      <vt:lpstr>Hot Cells Installed at MSU [1]</vt:lpstr>
      <vt:lpstr>Hot Cells Installed at MSU [2]</vt:lpstr>
      <vt:lpstr>Hot Cells Installed at MSU [3]</vt:lpstr>
      <vt:lpstr>Schedule</vt:lpstr>
      <vt:lpstr>PowerPoint Presentation</vt:lpstr>
    </vt:vector>
  </TitlesOfParts>
  <Company>NSCL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towards online harvesting at NSCL</dc:title>
  <dc:creator>Kankula, Angie</dc:creator>
  <cp:lastModifiedBy>Severin, Gregory</cp:lastModifiedBy>
  <cp:revision>136</cp:revision>
  <cp:lastPrinted>2013-06-17T20:20:32Z</cp:lastPrinted>
  <dcterms:created xsi:type="dcterms:W3CDTF">2015-04-05T15:12:25Z</dcterms:created>
  <dcterms:modified xsi:type="dcterms:W3CDTF">2024-03-19T15:27:33Z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0x010100F664A49F64DF79428F509E137829B888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</Properties>
</file>