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handoutMasterIdLst>
    <p:handoutMasterId r:id="rId29"/>
  </p:handoutMasterIdLst>
  <p:sldIdLst>
    <p:sldId id="2718" r:id="rId5"/>
    <p:sldId id="2147469025" r:id="rId6"/>
    <p:sldId id="2147469015" r:id="rId7"/>
    <p:sldId id="2962" r:id="rId8"/>
    <p:sldId id="2963" r:id="rId9"/>
    <p:sldId id="2147469019" r:id="rId10"/>
    <p:sldId id="256" r:id="rId11"/>
    <p:sldId id="257" r:id="rId12"/>
    <p:sldId id="278" r:id="rId13"/>
    <p:sldId id="263" r:id="rId14"/>
    <p:sldId id="272" r:id="rId15"/>
    <p:sldId id="2147469018" r:id="rId16"/>
    <p:sldId id="2697" r:id="rId17"/>
    <p:sldId id="3083" r:id="rId18"/>
    <p:sldId id="2938" r:id="rId19"/>
    <p:sldId id="2147310111" r:id="rId20"/>
    <p:sldId id="2147469026" r:id="rId21"/>
    <p:sldId id="268" r:id="rId22"/>
    <p:sldId id="2147469023" r:id="rId23"/>
    <p:sldId id="2842" r:id="rId24"/>
    <p:sldId id="2147469021" r:id="rId25"/>
    <p:sldId id="2147469022" r:id="rId26"/>
    <p:sldId id="2147469024" r:id="rId2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F0923-C330-486C-A1C9-AE964DAE5356}" v="15" dt="2024-03-20T01:26:38.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5161" autoAdjust="0"/>
  </p:normalViewPr>
  <p:slideViewPr>
    <p:cSldViewPr snapToGrid="0" showGuides="1">
      <p:cViewPr varScale="1">
        <p:scale>
          <a:sx n="116" d="100"/>
          <a:sy n="116" d="100"/>
        </p:scale>
        <p:origin x="120" y="53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nblad, Peter" userId="7bab3085-a294-4dc7-b611-0c5d0776c206" providerId="ADAL" clId="{760F3E01-B5A6-427C-ABEA-8B2E47215463}"/>
    <pc:docChg chg="undo custSel addSld delSld modSld sldOrd">
      <pc:chgData name="Rosenblad, Peter" userId="7bab3085-a294-4dc7-b611-0c5d0776c206" providerId="ADAL" clId="{760F3E01-B5A6-427C-ABEA-8B2E47215463}" dt="2024-03-16T23:46:54.987" v="2218" actId="20577"/>
      <pc:docMkLst>
        <pc:docMk/>
      </pc:docMkLst>
      <pc:sldChg chg="add">
        <pc:chgData name="Rosenblad, Peter" userId="7bab3085-a294-4dc7-b611-0c5d0776c206" providerId="ADAL" clId="{760F3E01-B5A6-427C-ABEA-8B2E47215463}" dt="2024-03-16T20:46:33.816" v="166"/>
        <pc:sldMkLst>
          <pc:docMk/>
          <pc:sldMk cId="3645959319" sldId="256"/>
        </pc:sldMkLst>
      </pc:sldChg>
      <pc:sldChg chg="add">
        <pc:chgData name="Rosenblad, Peter" userId="7bab3085-a294-4dc7-b611-0c5d0776c206" providerId="ADAL" clId="{760F3E01-B5A6-427C-ABEA-8B2E47215463}" dt="2024-03-16T20:46:33.816" v="166"/>
        <pc:sldMkLst>
          <pc:docMk/>
          <pc:sldMk cId="1938350448" sldId="257"/>
        </pc:sldMkLst>
      </pc:sldChg>
      <pc:sldChg chg="add del">
        <pc:chgData name="Rosenblad, Peter" userId="7bab3085-a294-4dc7-b611-0c5d0776c206" providerId="ADAL" clId="{760F3E01-B5A6-427C-ABEA-8B2E47215463}" dt="2024-03-16T20:46:43.944" v="167" actId="47"/>
        <pc:sldMkLst>
          <pc:docMk/>
          <pc:sldMk cId="807304156" sldId="258"/>
        </pc:sldMkLst>
      </pc:sldChg>
      <pc:sldChg chg="add">
        <pc:chgData name="Rosenblad, Peter" userId="7bab3085-a294-4dc7-b611-0c5d0776c206" providerId="ADAL" clId="{760F3E01-B5A6-427C-ABEA-8B2E47215463}" dt="2024-03-16T20:46:33.816" v="166"/>
        <pc:sldMkLst>
          <pc:docMk/>
          <pc:sldMk cId="26115957" sldId="263"/>
        </pc:sldMkLst>
      </pc:sldChg>
      <pc:sldChg chg="del">
        <pc:chgData name="Rosenblad, Peter" userId="7bab3085-a294-4dc7-b611-0c5d0776c206" providerId="ADAL" clId="{760F3E01-B5A6-427C-ABEA-8B2E47215463}" dt="2024-03-16T20:33:09.316" v="103" actId="47"/>
        <pc:sldMkLst>
          <pc:docMk/>
          <pc:sldMk cId="3946744258" sldId="266"/>
        </pc:sldMkLst>
      </pc:sldChg>
      <pc:sldChg chg="addSp delSp modSp add mod">
        <pc:chgData name="Rosenblad, Peter" userId="7bab3085-a294-4dc7-b611-0c5d0776c206" providerId="ADAL" clId="{760F3E01-B5A6-427C-ABEA-8B2E47215463}" dt="2024-03-16T23:45:53.985" v="2217" actId="20577"/>
        <pc:sldMkLst>
          <pc:docMk/>
          <pc:sldMk cId="793948681" sldId="268"/>
        </pc:sldMkLst>
        <pc:spChg chg="mod">
          <ac:chgData name="Rosenblad, Peter" userId="7bab3085-a294-4dc7-b611-0c5d0776c206" providerId="ADAL" clId="{760F3E01-B5A6-427C-ABEA-8B2E47215463}" dt="2024-03-16T23:44:59.601" v="2191" actId="20577"/>
          <ac:spMkLst>
            <pc:docMk/>
            <pc:sldMk cId="793948681" sldId="268"/>
            <ac:spMk id="2" creationId="{9AF20A04-107E-9D50-7C64-284B8D4416FF}"/>
          </ac:spMkLst>
        </pc:spChg>
        <pc:spChg chg="del">
          <ac:chgData name="Rosenblad, Peter" userId="7bab3085-a294-4dc7-b611-0c5d0776c206" providerId="ADAL" clId="{760F3E01-B5A6-427C-ABEA-8B2E47215463}" dt="2024-03-16T23:29:10.579" v="2109" actId="478"/>
          <ac:spMkLst>
            <pc:docMk/>
            <pc:sldMk cId="793948681" sldId="268"/>
            <ac:spMk id="3" creationId="{1A4F2E39-ACCC-81F8-562D-88CD9AE3F75F}"/>
          </ac:spMkLst>
        </pc:spChg>
        <pc:spChg chg="del">
          <ac:chgData name="Rosenblad, Peter" userId="7bab3085-a294-4dc7-b611-0c5d0776c206" providerId="ADAL" clId="{760F3E01-B5A6-427C-ABEA-8B2E47215463}" dt="2024-03-16T23:28:22.069" v="2105" actId="478"/>
          <ac:spMkLst>
            <pc:docMk/>
            <pc:sldMk cId="793948681" sldId="268"/>
            <ac:spMk id="6" creationId="{8AF7455E-333C-67BE-8F2E-348DD85271FC}"/>
          </ac:spMkLst>
        </pc:spChg>
        <pc:spChg chg="del mod">
          <ac:chgData name="Rosenblad, Peter" userId="7bab3085-a294-4dc7-b611-0c5d0776c206" providerId="ADAL" clId="{760F3E01-B5A6-427C-ABEA-8B2E47215463}" dt="2024-03-16T23:28:13.346" v="2100" actId="478"/>
          <ac:spMkLst>
            <pc:docMk/>
            <pc:sldMk cId="793948681" sldId="268"/>
            <ac:spMk id="7" creationId="{A803AAC5-A6AF-EDC6-9D5D-85D427AFDB8D}"/>
          </ac:spMkLst>
        </pc:spChg>
        <pc:spChg chg="del">
          <ac:chgData name="Rosenblad, Peter" userId="7bab3085-a294-4dc7-b611-0c5d0776c206" providerId="ADAL" clId="{760F3E01-B5A6-427C-ABEA-8B2E47215463}" dt="2024-03-16T23:28:16.401" v="2102" actId="478"/>
          <ac:spMkLst>
            <pc:docMk/>
            <pc:sldMk cId="793948681" sldId="268"/>
            <ac:spMk id="8" creationId="{224A4E3C-FBBA-611D-DB08-18295ABD9B21}"/>
          </ac:spMkLst>
        </pc:spChg>
        <pc:spChg chg="del">
          <ac:chgData name="Rosenblad, Peter" userId="7bab3085-a294-4dc7-b611-0c5d0776c206" providerId="ADAL" clId="{760F3E01-B5A6-427C-ABEA-8B2E47215463}" dt="2024-03-16T23:27:57.558" v="2093" actId="478"/>
          <ac:spMkLst>
            <pc:docMk/>
            <pc:sldMk cId="793948681" sldId="268"/>
            <ac:spMk id="9" creationId="{6839ED35-35E8-A122-FB04-1BDC7DCC8F6B}"/>
          </ac:spMkLst>
        </pc:spChg>
        <pc:spChg chg="del">
          <ac:chgData name="Rosenblad, Peter" userId="7bab3085-a294-4dc7-b611-0c5d0776c206" providerId="ADAL" clId="{760F3E01-B5A6-427C-ABEA-8B2E47215463}" dt="2024-03-16T23:28:19.215" v="2103" actId="478"/>
          <ac:spMkLst>
            <pc:docMk/>
            <pc:sldMk cId="793948681" sldId="268"/>
            <ac:spMk id="11" creationId="{1C3672AF-1025-82E5-E44B-CB6CDB399F3C}"/>
          </ac:spMkLst>
        </pc:spChg>
        <pc:spChg chg="add del mod">
          <ac:chgData name="Rosenblad, Peter" userId="7bab3085-a294-4dc7-b611-0c5d0776c206" providerId="ADAL" clId="{760F3E01-B5A6-427C-ABEA-8B2E47215463}" dt="2024-03-16T23:29:19.384" v="2110" actId="478"/>
          <ac:spMkLst>
            <pc:docMk/>
            <pc:sldMk cId="793948681" sldId="268"/>
            <ac:spMk id="17" creationId="{7C3B04AE-BBA3-F9E0-C894-285EB6C8C194}"/>
          </ac:spMkLst>
        </pc:spChg>
        <pc:spChg chg="del">
          <ac:chgData name="Rosenblad, Peter" userId="7bab3085-a294-4dc7-b611-0c5d0776c206" providerId="ADAL" clId="{760F3E01-B5A6-427C-ABEA-8B2E47215463}" dt="2024-03-16T23:28:06.164" v="2096" actId="478"/>
          <ac:spMkLst>
            <pc:docMk/>
            <pc:sldMk cId="793948681" sldId="268"/>
            <ac:spMk id="18" creationId="{211D5BE6-E15B-AB98-46AB-1C9D9043245A}"/>
          </ac:spMkLst>
        </pc:spChg>
        <pc:spChg chg="add mod">
          <ac:chgData name="Rosenblad, Peter" userId="7bab3085-a294-4dc7-b611-0c5d0776c206" providerId="ADAL" clId="{760F3E01-B5A6-427C-ABEA-8B2E47215463}" dt="2024-03-16T23:45:53.985" v="2217" actId="20577"/>
          <ac:spMkLst>
            <pc:docMk/>
            <pc:sldMk cId="793948681" sldId="268"/>
            <ac:spMk id="19" creationId="{239C106B-D9D2-0799-E6E7-4608AB6A7A1B}"/>
          </ac:spMkLst>
        </pc:spChg>
        <pc:spChg chg="del">
          <ac:chgData name="Rosenblad, Peter" userId="7bab3085-a294-4dc7-b611-0c5d0776c206" providerId="ADAL" clId="{760F3E01-B5A6-427C-ABEA-8B2E47215463}" dt="2024-03-16T23:28:05.146" v="2095" actId="478"/>
          <ac:spMkLst>
            <pc:docMk/>
            <pc:sldMk cId="793948681" sldId="268"/>
            <ac:spMk id="22" creationId="{9F9C92E1-741A-C608-C5A6-2E433437CC90}"/>
          </ac:spMkLst>
        </pc:spChg>
        <pc:spChg chg="del">
          <ac:chgData name="Rosenblad, Peter" userId="7bab3085-a294-4dc7-b611-0c5d0776c206" providerId="ADAL" clId="{760F3E01-B5A6-427C-ABEA-8B2E47215463}" dt="2024-03-16T23:29:51.933" v="2116" actId="478"/>
          <ac:spMkLst>
            <pc:docMk/>
            <pc:sldMk cId="793948681" sldId="268"/>
            <ac:spMk id="28" creationId="{B4608B91-AB20-E37F-3827-07F38435F978}"/>
          </ac:spMkLst>
        </pc:spChg>
        <pc:picChg chg="del">
          <ac:chgData name="Rosenblad, Peter" userId="7bab3085-a294-4dc7-b611-0c5d0776c206" providerId="ADAL" clId="{760F3E01-B5A6-427C-ABEA-8B2E47215463}" dt="2024-03-16T23:27:48.279" v="2092" actId="478"/>
          <ac:picMkLst>
            <pc:docMk/>
            <pc:sldMk cId="793948681" sldId="268"/>
            <ac:picMk id="5" creationId="{52D94BA2-8859-FF51-FE57-83DCE6AB0DED}"/>
          </ac:picMkLst>
        </pc:picChg>
        <pc:picChg chg="del">
          <ac:chgData name="Rosenblad, Peter" userId="7bab3085-a294-4dc7-b611-0c5d0776c206" providerId="ADAL" clId="{760F3E01-B5A6-427C-ABEA-8B2E47215463}" dt="2024-03-16T23:28:09.247" v="2097" actId="478"/>
          <ac:picMkLst>
            <pc:docMk/>
            <pc:sldMk cId="793948681" sldId="268"/>
            <ac:picMk id="12" creationId="{CE267A29-D75A-23D6-E798-F9076F47A854}"/>
          </ac:picMkLst>
        </pc:picChg>
        <pc:picChg chg="add mod">
          <ac:chgData name="Rosenblad, Peter" userId="7bab3085-a294-4dc7-b611-0c5d0776c206" providerId="ADAL" clId="{760F3E01-B5A6-427C-ABEA-8B2E47215463}" dt="2024-03-16T23:28:38.699" v="2107" actId="732"/>
          <ac:picMkLst>
            <pc:docMk/>
            <pc:sldMk cId="793948681" sldId="268"/>
            <ac:picMk id="1026" creationId="{7AC2096A-861E-B940-89AB-F4981BA7EB51}"/>
          </ac:picMkLst>
        </pc:picChg>
        <pc:cxnChg chg="del">
          <ac:chgData name="Rosenblad, Peter" userId="7bab3085-a294-4dc7-b611-0c5d0776c206" providerId="ADAL" clId="{760F3E01-B5A6-427C-ABEA-8B2E47215463}" dt="2024-03-16T23:27:57.558" v="2093" actId="478"/>
          <ac:cxnSpMkLst>
            <pc:docMk/>
            <pc:sldMk cId="793948681" sldId="268"/>
            <ac:cxnSpMk id="4" creationId="{E06D8869-A044-2388-BE5A-6E793C8B5B56}"/>
          </ac:cxnSpMkLst>
        </pc:cxnChg>
        <pc:cxnChg chg="del">
          <ac:chgData name="Rosenblad, Peter" userId="7bab3085-a294-4dc7-b611-0c5d0776c206" providerId="ADAL" clId="{760F3E01-B5A6-427C-ABEA-8B2E47215463}" dt="2024-03-16T23:28:20.545" v="2104" actId="478"/>
          <ac:cxnSpMkLst>
            <pc:docMk/>
            <pc:sldMk cId="793948681" sldId="268"/>
            <ac:cxnSpMk id="10" creationId="{AA1EA1EA-5787-168D-2B68-7380B4BFDD32}"/>
          </ac:cxnSpMkLst>
        </pc:cxnChg>
        <pc:cxnChg chg="del">
          <ac:chgData name="Rosenblad, Peter" userId="7bab3085-a294-4dc7-b611-0c5d0776c206" providerId="ADAL" clId="{760F3E01-B5A6-427C-ABEA-8B2E47215463}" dt="2024-03-16T23:27:57.558" v="2093" actId="478"/>
          <ac:cxnSpMkLst>
            <pc:docMk/>
            <pc:sldMk cId="793948681" sldId="268"/>
            <ac:cxnSpMk id="13" creationId="{652CA8BD-7334-CB2B-0933-EC6E0BF88932}"/>
          </ac:cxnSpMkLst>
        </pc:cxnChg>
        <pc:cxnChg chg="del">
          <ac:chgData name="Rosenblad, Peter" userId="7bab3085-a294-4dc7-b611-0c5d0776c206" providerId="ADAL" clId="{760F3E01-B5A6-427C-ABEA-8B2E47215463}" dt="2024-03-16T23:28:11.051" v="2098" actId="478"/>
          <ac:cxnSpMkLst>
            <pc:docMk/>
            <pc:sldMk cId="793948681" sldId="268"/>
            <ac:cxnSpMk id="14" creationId="{3C85C389-ACDA-1D66-5841-965B2ADA5CF9}"/>
          </ac:cxnSpMkLst>
        </pc:cxnChg>
        <pc:cxnChg chg="del">
          <ac:chgData name="Rosenblad, Peter" userId="7bab3085-a294-4dc7-b611-0c5d0776c206" providerId="ADAL" clId="{760F3E01-B5A6-427C-ABEA-8B2E47215463}" dt="2024-03-16T23:28:15.030" v="2101" actId="478"/>
          <ac:cxnSpMkLst>
            <pc:docMk/>
            <pc:sldMk cId="793948681" sldId="268"/>
            <ac:cxnSpMk id="15" creationId="{E5D44A48-F24D-7FDD-EE8F-3F63A36F7E13}"/>
          </ac:cxnSpMkLst>
        </pc:cxnChg>
        <pc:cxnChg chg="del">
          <ac:chgData name="Rosenblad, Peter" userId="7bab3085-a294-4dc7-b611-0c5d0776c206" providerId="ADAL" clId="{760F3E01-B5A6-427C-ABEA-8B2E47215463}" dt="2024-03-16T23:29:54.031" v="2117" actId="478"/>
          <ac:cxnSpMkLst>
            <pc:docMk/>
            <pc:sldMk cId="793948681" sldId="268"/>
            <ac:cxnSpMk id="23" creationId="{8108795E-1AC5-6659-CCBF-9A2E78CD96A7}"/>
          </ac:cxnSpMkLst>
        </pc:cxnChg>
      </pc:sldChg>
      <pc:sldChg chg="add">
        <pc:chgData name="Rosenblad, Peter" userId="7bab3085-a294-4dc7-b611-0c5d0776c206" providerId="ADAL" clId="{760F3E01-B5A6-427C-ABEA-8B2E47215463}" dt="2024-03-16T20:46:33.816" v="166"/>
        <pc:sldMkLst>
          <pc:docMk/>
          <pc:sldMk cId="913090831" sldId="272"/>
        </pc:sldMkLst>
      </pc:sldChg>
      <pc:sldChg chg="add">
        <pc:chgData name="Rosenblad, Peter" userId="7bab3085-a294-4dc7-b611-0c5d0776c206" providerId="ADAL" clId="{760F3E01-B5A6-427C-ABEA-8B2E47215463}" dt="2024-03-16T20:46:33.816" v="166"/>
        <pc:sldMkLst>
          <pc:docMk/>
          <pc:sldMk cId="3739031358" sldId="278"/>
        </pc:sldMkLst>
      </pc:sldChg>
      <pc:sldChg chg="del">
        <pc:chgData name="Rosenblad, Peter" userId="7bab3085-a294-4dc7-b611-0c5d0776c206" providerId="ADAL" clId="{760F3E01-B5A6-427C-ABEA-8B2E47215463}" dt="2024-03-16T20:33:09.316" v="103" actId="47"/>
        <pc:sldMkLst>
          <pc:docMk/>
          <pc:sldMk cId="2871582038" sldId="393"/>
        </pc:sldMkLst>
      </pc:sldChg>
      <pc:sldChg chg="del">
        <pc:chgData name="Rosenblad, Peter" userId="7bab3085-a294-4dc7-b611-0c5d0776c206" providerId="ADAL" clId="{760F3E01-B5A6-427C-ABEA-8B2E47215463}" dt="2024-03-16T20:33:09.316" v="103" actId="47"/>
        <pc:sldMkLst>
          <pc:docMk/>
          <pc:sldMk cId="2664323526" sldId="395"/>
        </pc:sldMkLst>
      </pc:sldChg>
      <pc:sldChg chg="del">
        <pc:chgData name="Rosenblad, Peter" userId="7bab3085-a294-4dc7-b611-0c5d0776c206" providerId="ADAL" clId="{760F3E01-B5A6-427C-ABEA-8B2E47215463}" dt="2024-03-16T20:33:09.316" v="103" actId="47"/>
        <pc:sldMkLst>
          <pc:docMk/>
          <pc:sldMk cId="2302836391" sldId="396"/>
        </pc:sldMkLst>
      </pc:sldChg>
      <pc:sldChg chg="del">
        <pc:chgData name="Rosenblad, Peter" userId="7bab3085-a294-4dc7-b611-0c5d0776c206" providerId="ADAL" clId="{760F3E01-B5A6-427C-ABEA-8B2E47215463}" dt="2024-03-16T20:33:09.316" v="103" actId="47"/>
        <pc:sldMkLst>
          <pc:docMk/>
          <pc:sldMk cId="1799017102" sldId="397"/>
        </pc:sldMkLst>
      </pc:sldChg>
      <pc:sldChg chg="del">
        <pc:chgData name="Rosenblad, Peter" userId="7bab3085-a294-4dc7-b611-0c5d0776c206" providerId="ADAL" clId="{760F3E01-B5A6-427C-ABEA-8B2E47215463}" dt="2024-03-16T20:33:09.316" v="103" actId="47"/>
        <pc:sldMkLst>
          <pc:docMk/>
          <pc:sldMk cId="1652866374" sldId="398"/>
        </pc:sldMkLst>
      </pc:sldChg>
      <pc:sldChg chg="del">
        <pc:chgData name="Rosenblad, Peter" userId="7bab3085-a294-4dc7-b611-0c5d0776c206" providerId="ADAL" clId="{760F3E01-B5A6-427C-ABEA-8B2E47215463}" dt="2024-03-16T20:33:09.316" v="103" actId="47"/>
        <pc:sldMkLst>
          <pc:docMk/>
          <pc:sldMk cId="3309159509" sldId="401"/>
        </pc:sldMkLst>
      </pc:sldChg>
      <pc:sldChg chg="del">
        <pc:chgData name="Rosenblad, Peter" userId="7bab3085-a294-4dc7-b611-0c5d0776c206" providerId="ADAL" clId="{760F3E01-B5A6-427C-ABEA-8B2E47215463}" dt="2024-03-16T20:33:09.316" v="103" actId="47"/>
        <pc:sldMkLst>
          <pc:docMk/>
          <pc:sldMk cId="3737339121" sldId="405"/>
        </pc:sldMkLst>
      </pc:sldChg>
      <pc:sldChg chg="del">
        <pc:chgData name="Rosenblad, Peter" userId="7bab3085-a294-4dc7-b611-0c5d0776c206" providerId="ADAL" clId="{760F3E01-B5A6-427C-ABEA-8B2E47215463}" dt="2024-03-16T20:33:09.316" v="103" actId="47"/>
        <pc:sldMkLst>
          <pc:docMk/>
          <pc:sldMk cId="1685371251" sldId="406"/>
        </pc:sldMkLst>
      </pc:sldChg>
      <pc:sldChg chg="addSp delSp modSp add del mod ord">
        <pc:chgData name="Rosenblad, Peter" userId="7bab3085-a294-4dc7-b611-0c5d0776c206" providerId="ADAL" clId="{760F3E01-B5A6-427C-ABEA-8B2E47215463}" dt="2024-03-16T23:21:37.651" v="2085" actId="47"/>
        <pc:sldMkLst>
          <pc:docMk/>
          <pc:sldMk cId="498422339" sldId="420"/>
        </pc:sldMkLst>
        <pc:spChg chg="del">
          <ac:chgData name="Rosenblad, Peter" userId="7bab3085-a294-4dc7-b611-0c5d0776c206" providerId="ADAL" clId="{760F3E01-B5A6-427C-ABEA-8B2E47215463}" dt="2024-03-16T23:17:47.520" v="2021" actId="478"/>
          <ac:spMkLst>
            <pc:docMk/>
            <pc:sldMk cId="498422339" sldId="420"/>
            <ac:spMk id="3" creationId="{32273408-EA8F-14C9-2852-2B2F81507B8F}"/>
          </ac:spMkLst>
        </pc:spChg>
        <pc:spChg chg="mod">
          <ac:chgData name="Rosenblad, Peter" userId="7bab3085-a294-4dc7-b611-0c5d0776c206" providerId="ADAL" clId="{760F3E01-B5A6-427C-ABEA-8B2E47215463}" dt="2024-03-16T23:18:01.677" v="2074" actId="20577"/>
          <ac:spMkLst>
            <pc:docMk/>
            <pc:sldMk cId="498422339" sldId="420"/>
            <ac:spMk id="4" creationId="{DAE4AE00-0E1D-42FA-BA25-C5D52FF25886}"/>
          </ac:spMkLst>
        </pc:spChg>
        <pc:spChg chg="del mod">
          <ac:chgData name="Rosenblad, Peter" userId="7bab3085-a294-4dc7-b611-0c5d0776c206" providerId="ADAL" clId="{760F3E01-B5A6-427C-ABEA-8B2E47215463}" dt="2024-03-16T23:17:39.222" v="2019" actId="478"/>
          <ac:spMkLst>
            <pc:docMk/>
            <pc:sldMk cId="498422339" sldId="420"/>
            <ac:spMk id="5" creationId="{ECEF59BE-75D3-4256-A990-37C8CCBB6B71}"/>
          </ac:spMkLst>
        </pc:spChg>
        <pc:spChg chg="del">
          <ac:chgData name="Rosenblad, Peter" userId="7bab3085-a294-4dc7-b611-0c5d0776c206" providerId="ADAL" clId="{760F3E01-B5A6-427C-ABEA-8B2E47215463}" dt="2024-03-16T23:12:49.383" v="2001" actId="478"/>
          <ac:spMkLst>
            <pc:docMk/>
            <pc:sldMk cId="498422339" sldId="420"/>
            <ac:spMk id="7" creationId="{16E8860B-CDFA-E9E5-1F4E-DE902BDD7FAB}"/>
          </ac:spMkLst>
        </pc:spChg>
        <pc:spChg chg="mod">
          <ac:chgData name="Rosenblad, Peter" userId="7bab3085-a294-4dc7-b611-0c5d0776c206" providerId="ADAL" clId="{760F3E01-B5A6-427C-ABEA-8B2E47215463}" dt="2024-03-16T23:20:00.468" v="2075"/>
          <ac:spMkLst>
            <pc:docMk/>
            <pc:sldMk cId="498422339" sldId="420"/>
            <ac:spMk id="13" creationId="{3990A8DC-2B93-8EF2-336B-925A1F14F83B}"/>
          </ac:spMkLst>
        </pc:spChg>
        <pc:spChg chg="mod">
          <ac:chgData name="Rosenblad, Peter" userId="7bab3085-a294-4dc7-b611-0c5d0776c206" providerId="ADAL" clId="{760F3E01-B5A6-427C-ABEA-8B2E47215463}" dt="2024-03-16T23:20:00.468" v="2075"/>
          <ac:spMkLst>
            <pc:docMk/>
            <pc:sldMk cId="498422339" sldId="420"/>
            <ac:spMk id="14" creationId="{24F04B39-BA56-4A86-9A32-701D39E9C47D}"/>
          </ac:spMkLst>
        </pc:spChg>
        <pc:spChg chg="mod">
          <ac:chgData name="Rosenblad, Peter" userId="7bab3085-a294-4dc7-b611-0c5d0776c206" providerId="ADAL" clId="{760F3E01-B5A6-427C-ABEA-8B2E47215463}" dt="2024-03-16T23:20:00.468" v="2075"/>
          <ac:spMkLst>
            <pc:docMk/>
            <pc:sldMk cId="498422339" sldId="420"/>
            <ac:spMk id="15" creationId="{41956CAE-F35D-B87B-BCB2-B0CEF5ACCCA1}"/>
          </ac:spMkLst>
        </pc:spChg>
        <pc:spChg chg="mod">
          <ac:chgData name="Rosenblad, Peter" userId="7bab3085-a294-4dc7-b611-0c5d0776c206" providerId="ADAL" clId="{760F3E01-B5A6-427C-ABEA-8B2E47215463}" dt="2024-03-16T23:20:00.468" v="2075"/>
          <ac:spMkLst>
            <pc:docMk/>
            <pc:sldMk cId="498422339" sldId="420"/>
            <ac:spMk id="19" creationId="{FCDE76E6-0CDD-2E4C-D530-FC99A1E6C066}"/>
          </ac:spMkLst>
        </pc:spChg>
        <pc:spChg chg="mod">
          <ac:chgData name="Rosenblad, Peter" userId="7bab3085-a294-4dc7-b611-0c5d0776c206" providerId="ADAL" clId="{760F3E01-B5A6-427C-ABEA-8B2E47215463}" dt="2024-03-16T23:20:00.468" v="2075"/>
          <ac:spMkLst>
            <pc:docMk/>
            <pc:sldMk cId="498422339" sldId="420"/>
            <ac:spMk id="20" creationId="{6F4E1167-5FE2-D8E7-3C51-A608D7EAF451}"/>
          </ac:spMkLst>
        </pc:spChg>
        <pc:spChg chg="mod">
          <ac:chgData name="Rosenblad, Peter" userId="7bab3085-a294-4dc7-b611-0c5d0776c206" providerId="ADAL" clId="{760F3E01-B5A6-427C-ABEA-8B2E47215463}" dt="2024-03-16T23:20:00.468" v="2075"/>
          <ac:spMkLst>
            <pc:docMk/>
            <pc:sldMk cId="498422339" sldId="420"/>
            <ac:spMk id="21" creationId="{1E972F0D-3A98-E0F6-0CA0-7E072AA2644E}"/>
          </ac:spMkLst>
        </pc:spChg>
        <pc:spChg chg="mod">
          <ac:chgData name="Rosenblad, Peter" userId="7bab3085-a294-4dc7-b611-0c5d0776c206" providerId="ADAL" clId="{760F3E01-B5A6-427C-ABEA-8B2E47215463}" dt="2024-03-16T23:20:00.468" v="2075"/>
          <ac:spMkLst>
            <pc:docMk/>
            <pc:sldMk cId="498422339" sldId="420"/>
            <ac:spMk id="22" creationId="{0D38A426-9724-F2D3-8493-12FB27999813}"/>
          </ac:spMkLst>
        </pc:spChg>
        <pc:spChg chg="mod">
          <ac:chgData name="Rosenblad, Peter" userId="7bab3085-a294-4dc7-b611-0c5d0776c206" providerId="ADAL" clId="{760F3E01-B5A6-427C-ABEA-8B2E47215463}" dt="2024-03-16T23:20:00.468" v="2075"/>
          <ac:spMkLst>
            <pc:docMk/>
            <pc:sldMk cId="498422339" sldId="420"/>
            <ac:spMk id="23" creationId="{37A48AB9-D84E-6AF5-CEEC-4053FD3683DB}"/>
          </ac:spMkLst>
        </pc:spChg>
        <pc:spChg chg="mod">
          <ac:chgData name="Rosenblad, Peter" userId="7bab3085-a294-4dc7-b611-0c5d0776c206" providerId="ADAL" clId="{760F3E01-B5A6-427C-ABEA-8B2E47215463}" dt="2024-03-16T23:20:00.468" v="2075"/>
          <ac:spMkLst>
            <pc:docMk/>
            <pc:sldMk cId="498422339" sldId="420"/>
            <ac:spMk id="24" creationId="{EDF5780A-BE22-44DF-0C1C-B278208FD4F3}"/>
          </ac:spMkLst>
        </pc:spChg>
        <pc:spChg chg="mod">
          <ac:chgData name="Rosenblad, Peter" userId="7bab3085-a294-4dc7-b611-0c5d0776c206" providerId="ADAL" clId="{760F3E01-B5A6-427C-ABEA-8B2E47215463}" dt="2024-03-16T23:20:00.468" v="2075"/>
          <ac:spMkLst>
            <pc:docMk/>
            <pc:sldMk cId="498422339" sldId="420"/>
            <ac:spMk id="25" creationId="{3A5A5CCC-7838-D945-3472-4F3ACCDC04F0}"/>
          </ac:spMkLst>
        </pc:spChg>
        <pc:spChg chg="mod">
          <ac:chgData name="Rosenblad, Peter" userId="7bab3085-a294-4dc7-b611-0c5d0776c206" providerId="ADAL" clId="{760F3E01-B5A6-427C-ABEA-8B2E47215463}" dt="2024-03-16T23:20:00.468" v="2075"/>
          <ac:spMkLst>
            <pc:docMk/>
            <pc:sldMk cId="498422339" sldId="420"/>
            <ac:spMk id="26" creationId="{DE4FFB64-08AF-7178-B8F6-AC1AE4F9BA70}"/>
          </ac:spMkLst>
        </pc:spChg>
        <pc:spChg chg="mod">
          <ac:chgData name="Rosenblad, Peter" userId="7bab3085-a294-4dc7-b611-0c5d0776c206" providerId="ADAL" clId="{760F3E01-B5A6-427C-ABEA-8B2E47215463}" dt="2024-03-16T23:20:00.468" v="2075"/>
          <ac:spMkLst>
            <pc:docMk/>
            <pc:sldMk cId="498422339" sldId="420"/>
            <ac:spMk id="27" creationId="{E73FB149-1260-E186-5F2B-D36B8ACBC007}"/>
          </ac:spMkLst>
        </pc:spChg>
        <pc:spChg chg="mod">
          <ac:chgData name="Rosenblad, Peter" userId="7bab3085-a294-4dc7-b611-0c5d0776c206" providerId="ADAL" clId="{760F3E01-B5A6-427C-ABEA-8B2E47215463}" dt="2024-03-16T23:20:00.468" v="2075"/>
          <ac:spMkLst>
            <pc:docMk/>
            <pc:sldMk cId="498422339" sldId="420"/>
            <ac:spMk id="28" creationId="{00B021C1-AFF2-38CC-C25B-EE530151359D}"/>
          </ac:spMkLst>
        </pc:spChg>
        <pc:spChg chg="mod">
          <ac:chgData name="Rosenblad, Peter" userId="7bab3085-a294-4dc7-b611-0c5d0776c206" providerId="ADAL" clId="{760F3E01-B5A6-427C-ABEA-8B2E47215463}" dt="2024-03-16T23:20:00.468" v="2075"/>
          <ac:spMkLst>
            <pc:docMk/>
            <pc:sldMk cId="498422339" sldId="420"/>
            <ac:spMk id="29" creationId="{2D825649-AD1B-4F84-531B-8C1FEB0040A3}"/>
          </ac:spMkLst>
        </pc:spChg>
        <pc:spChg chg="mod">
          <ac:chgData name="Rosenblad, Peter" userId="7bab3085-a294-4dc7-b611-0c5d0776c206" providerId="ADAL" clId="{760F3E01-B5A6-427C-ABEA-8B2E47215463}" dt="2024-03-16T23:20:00.468" v="2075"/>
          <ac:spMkLst>
            <pc:docMk/>
            <pc:sldMk cId="498422339" sldId="420"/>
            <ac:spMk id="30" creationId="{FDA5E597-6CAB-1775-A062-C0F31B6F60E0}"/>
          </ac:spMkLst>
        </pc:spChg>
        <pc:spChg chg="mod">
          <ac:chgData name="Rosenblad, Peter" userId="7bab3085-a294-4dc7-b611-0c5d0776c206" providerId="ADAL" clId="{760F3E01-B5A6-427C-ABEA-8B2E47215463}" dt="2024-03-16T23:20:00.468" v="2075"/>
          <ac:spMkLst>
            <pc:docMk/>
            <pc:sldMk cId="498422339" sldId="420"/>
            <ac:spMk id="31" creationId="{94AAD947-4AE7-E93D-01A1-CADF878B0CE4}"/>
          </ac:spMkLst>
        </pc:spChg>
        <pc:spChg chg="mod">
          <ac:chgData name="Rosenblad, Peter" userId="7bab3085-a294-4dc7-b611-0c5d0776c206" providerId="ADAL" clId="{760F3E01-B5A6-427C-ABEA-8B2E47215463}" dt="2024-03-16T23:20:00.468" v="2075"/>
          <ac:spMkLst>
            <pc:docMk/>
            <pc:sldMk cId="498422339" sldId="420"/>
            <ac:spMk id="32" creationId="{7F44C363-BBB0-78D4-5CA5-6A040D1CDB89}"/>
          </ac:spMkLst>
        </pc:spChg>
        <pc:spChg chg="mod">
          <ac:chgData name="Rosenblad, Peter" userId="7bab3085-a294-4dc7-b611-0c5d0776c206" providerId="ADAL" clId="{760F3E01-B5A6-427C-ABEA-8B2E47215463}" dt="2024-03-16T23:20:00.468" v="2075"/>
          <ac:spMkLst>
            <pc:docMk/>
            <pc:sldMk cId="498422339" sldId="420"/>
            <ac:spMk id="33" creationId="{4518227F-1D9E-DFD0-B538-070A4E1057D2}"/>
          </ac:spMkLst>
        </pc:spChg>
        <pc:spChg chg="mod">
          <ac:chgData name="Rosenblad, Peter" userId="7bab3085-a294-4dc7-b611-0c5d0776c206" providerId="ADAL" clId="{760F3E01-B5A6-427C-ABEA-8B2E47215463}" dt="2024-03-16T23:20:00.468" v="2075"/>
          <ac:spMkLst>
            <pc:docMk/>
            <pc:sldMk cId="498422339" sldId="420"/>
            <ac:spMk id="34" creationId="{5548CE3F-AAB2-3530-EC75-162F83F10877}"/>
          </ac:spMkLst>
        </pc:spChg>
        <pc:spChg chg="mod">
          <ac:chgData name="Rosenblad, Peter" userId="7bab3085-a294-4dc7-b611-0c5d0776c206" providerId="ADAL" clId="{760F3E01-B5A6-427C-ABEA-8B2E47215463}" dt="2024-03-16T23:20:00.468" v="2075"/>
          <ac:spMkLst>
            <pc:docMk/>
            <pc:sldMk cId="498422339" sldId="420"/>
            <ac:spMk id="35" creationId="{83286BA5-C30D-AA56-B435-16C2035F11CF}"/>
          </ac:spMkLst>
        </pc:spChg>
        <pc:spChg chg="mod">
          <ac:chgData name="Rosenblad, Peter" userId="7bab3085-a294-4dc7-b611-0c5d0776c206" providerId="ADAL" clId="{760F3E01-B5A6-427C-ABEA-8B2E47215463}" dt="2024-03-16T23:20:00.468" v="2075"/>
          <ac:spMkLst>
            <pc:docMk/>
            <pc:sldMk cId="498422339" sldId="420"/>
            <ac:spMk id="36" creationId="{9BBB58B2-E33A-7CC6-0382-9CD644E859D0}"/>
          </ac:spMkLst>
        </pc:spChg>
        <pc:spChg chg="mod">
          <ac:chgData name="Rosenblad, Peter" userId="7bab3085-a294-4dc7-b611-0c5d0776c206" providerId="ADAL" clId="{760F3E01-B5A6-427C-ABEA-8B2E47215463}" dt="2024-03-16T23:20:10.516" v="2076"/>
          <ac:spMkLst>
            <pc:docMk/>
            <pc:sldMk cId="498422339" sldId="420"/>
            <ac:spMk id="42" creationId="{FB3278BE-1241-E1E9-4FB3-874FD9D80C23}"/>
          </ac:spMkLst>
        </pc:spChg>
        <pc:spChg chg="mod">
          <ac:chgData name="Rosenblad, Peter" userId="7bab3085-a294-4dc7-b611-0c5d0776c206" providerId="ADAL" clId="{760F3E01-B5A6-427C-ABEA-8B2E47215463}" dt="2024-03-16T23:20:10.516" v="2076"/>
          <ac:spMkLst>
            <pc:docMk/>
            <pc:sldMk cId="498422339" sldId="420"/>
            <ac:spMk id="43" creationId="{CBC4F78A-D6FE-643E-7EE4-B4DE75FE1565}"/>
          </ac:spMkLst>
        </pc:spChg>
        <pc:spChg chg="mod">
          <ac:chgData name="Rosenblad, Peter" userId="7bab3085-a294-4dc7-b611-0c5d0776c206" providerId="ADAL" clId="{760F3E01-B5A6-427C-ABEA-8B2E47215463}" dt="2024-03-16T23:20:10.516" v="2076"/>
          <ac:spMkLst>
            <pc:docMk/>
            <pc:sldMk cId="498422339" sldId="420"/>
            <ac:spMk id="44" creationId="{13A8C191-C4DB-E1BF-0234-96D5B92C3EA1}"/>
          </ac:spMkLst>
        </pc:spChg>
        <pc:spChg chg="mod">
          <ac:chgData name="Rosenblad, Peter" userId="7bab3085-a294-4dc7-b611-0c5d0776c206" providerId="ADAL" clId="{760F3E01-B5A6-427C-ABEA-8B2E47215463}" dt="2024-03-16T23:20:10.516" v="2076"/>
          <ac:spMkLst>
            <pc:docMk/>
            <pc:sldMk cId="498422339" sldId="420"/>
            <ac:spMk id="48" creationId="{93E9715A-A532-6550-AE9E-D63C5DCD0F6F}"/>
          </ac:spMkLst>
        </pc:spChg>
        <pc:spChg chg="mod">
          <ac:chgData name="Rosenblad, Peter" userId="7bab3085-a294-4dc7-b611-0c5d0776c206" providerId="ADAL" clId="{760F3E01-B5A6-427C-ABEA-8B2E47215463}" dt="2024-03-16T23:20:10.516" v="2076"/>
          <ac:spMkLst>
            <pc:docMk/>
            <pc:sldMk cId="498422339" sldId="420"/>
            <ac:spMk id="49" creationId="{1265C71F-F3B9-D149-16F8-C1B1462D0ECD}"/>
          </ac:spMkLst>
        </pc:spChg>
        <pc:spChg chg="mod">
          <ac:chgData name="Rosenblad, Peter" userId="7bab3085-a294-4dc7-b611-0c5d0776c206" providerId="ADAL" clId="{760F3E01-B5A6-427C-ABEA-8B2E47215463}" dt="2024-03-16T23:20:10.516" v="2076"/>
          <ac:spMkLst>
            <pc:docMk/>
            <pc:sldMk cId="498422339" sldId="420"/>
            <ac:spMk id="50" creationId="{BB9AF43F-168F-55A1-C6DB-5A4A28F84244}"/>
          </ac:spMkLst>
        </pc:spChg>
        <pc:spChg chg="mod">
          <ac:chgData name="Rosenblad, Peter" userId="7bab3085-a294-4dc7-b611-0c5d0776c206" providerId="ADAL" clId="{760F3E01-B5A6-427C-ABEA-8B2E47215463}" dt="2024-03-16T23:20:10.516" v="2076"/>
          <ac:spMkLst>
            <pc:docMk/>
            <pc:sldMk cId="498422339" sldId="420"/>
            <ac:spMk id="51" creationId="{0C2E5465-F864-EA56-F8A5-38EFC99A6CAE}"/>
          </ac:spMkLst>
        </pc:spChg>
        <pc:spChg chg="mod">
          <ac:chgData name="Rosenblad, Peter" userId="7bab3085-a294-4dc7-b611-0c5d0776c206" providerId="ADAL" clId="{760F3E01-B5A6-427C-ABEA-8B2E47215463}" dt="2024-03-16T23:20:10.516" v="2076"/>
          <ac:spMkLst>
            <pc:docMk/>
            <pc:sldMk cId="498422339" sldId="420"/>
            <ac:spMk id="52" creationId="{BBF4BEFC-B250-EC12-3CCF-E185C3720EDC}"/>
          </ac:spMkLst>
        </pc:spChg>
        <pc:spChg chg="mod">
          <ac:chgData name="Rosenblad, Peter" userId="7bab3085-a294-4dc7-b611-0c5d0776c206" providerId="ADAL" clId="{760F3E01-B5A6-427C-ABEA-8B2E47215463}" dt="2024-03-16T23:20:10.516" v="2076"/>
          <ac:spMkLst>
            <pc:docMk/>
            <pc:sldMk cId="498422339" sldId="420"/>
            <ac:spMk id="53" creationId="{9B97C337-A02D-5057-6FB3-266320ABFF3F}"/>
          </ac:spMkLst>
        </pc:spChg>
        <pc:spChg chg="mod">
          <ac:chgData name="Rosenblad, Peter" userId="7bab3085-a294-4dc7-b611-0c5d0776c206" providerId="ADAL" clId="{760F3E01-B5A6-427C-ABEA-8B2E47215463}" dt="2024-03-16T23:20:10.516" v="2076"/>
          <ac:spMkLst>
            <pc:docMk/>
            <pc:sldMk cId="498422339" sldId="420"/>
            <ac:spMk id="54" creationId="{DE7EA816-8AC4-7DE0-A600-975449ED1271}"/>
          </ac:spMkLst>
        </pc:spChg>
        <pc:spChg chg="mod">
          <ac:chgData name="Rosenblad, Peter" userId="7bab3085-a294-4dc7-b611-0c5d0776c206" providerId="ADAL" clId="{760F3E01-B5A6-427C-ABEA-8B2E47215463}" dt="2024-03-16T23:20:10.516" v="2076"/>
          <ac:spMkLst>
            <pc:docMk/>
            <pc:sldMk cId="498422339" sldId="420"/>
            <ac:spMk id="55" creationId="{FC0DD25B-82F6-1804-22B6-8DD0657BB2A5}"/>
          </ac:spMkLst>
        </pc:spChg>
        <pc:spChg chg="mod">
          <ac:chgData name="Rosenblad, Peter" userId="7bab3085-a294-4dc7-b611-0c5d0776c206" providerId="ADAL" clId="{760F3E01-B5A6-427C-ABEA-8B2E47215463}" dt="2024-03-16T23:20:10.516" v="2076"/>
          <ac:spMkLst>
            <pc:docMk/>
            <pc:sldMk cId="498422339" sldId="420"/>
            <ac:spMk id="56" creationId="{EF2C74FF-1EB3-808C-B851-37E76CB517A0}"/>
          </ac:spMkLst>
        </pc:spChg>
        <pc:spChg chg="mod">
          <ac:chgData name="Rosenblad, Peter" userId="7bab3085-a294-4dc7-b611-0c5d0776c206" providerId="ADAL" clId="{760F3E01-B5A6-427C-ABEA-8B2E47215463}" dt="2024-03-16T23:20:10.516" v="2076"/>
          <ac:spMkLst>
            <pc:docMk/>
            <pc:sldMk cId="498422339" sldId="420"/>
            <ac:spMk id="57" creationId="{A5D1264D-4D6E-E40D-8673-7AB629040286}"/>
          </ac:spMkLst>
        </pc:spChg>
        <pc:spChg chg="mod">
          <ac:chgData name="Rosenblad, Peter" userId="7bab3085-a294-4dc7-b611-0c5d0776c206" providerId="ADAL" clId="{760F3E01-B5A6-427C-ABEA-8B2E47215463}" dt="2024-03-16T23:20:10.516" v="2076"/>
          <ac:spMkLst>
            <pc:docMk/>
            <pc:sldMk cId="498422339" sldId="420"/>
            <ac:spMk id="58" creationId="{0D4ED29E-85E1-406F-A7DD-DDB7ED128638}"/>
          </ac:spMkLst>
        </pc:spChg>
        <pc:spChg chg="mod">
          <ac:chgData name="Rosenblad, Peter" userId="7bab3085-a294-4dc7-b611-0c5d0776c206" providerId="ADAL" clId="{760F3E01-B5A6-427C-ABEA-8B2E47215463}" dt="2024-03-16T23:20:10.516" v="2076"/>
          <ac:spMkLst>
            <pc:docMk/>
            <pc:sldMk cId="498422339" sldId="420"/>
            <ac:spMk id="59" creationId="{8C082EC6-C6A3-95C6-975E-533A9B141154}"/>
          </ac:spMkLst>
        </pc:spChg>
        <pc:spChg chg="mod">
          <ac:chgData name="Rosenblad, Peter" userId="7bab3085-a294-4dc7-b611-0c5d0776c206" providerId="ADAL" clId="{760F3E01-B5A6-427C-ABEA-8B2E47215463}" dt="2024-03-16T23:20:10.516" v="2076"/>
          <ac:spMkLst>
            <pc:docMk/>
            <pc:sldMk cId="498422339" sldId="420"/>
            <ac:spMk id="60" creationId="{B8A5DAD0-975C-B58B-547F-049584D08F74}"/>
          </ac:spMkLst>
        </pc:spChg>
        <pc:spChg chg="mod">
          <ac:chgData name="Rosenblad, Peter" userId="7bab3085-a294-4dc7-b611-0c5d0776c206" providerId="ADAL" clId="{760F3E01-B5A6-427C-ABEA-8B2E47215463}" dt="2024-03-16T23:20:10.516" v="2076"/>
          <ac:spMkLst>
            <pc:docMk/>
            <pc:sldMk cId="498422339" sldId="420"/>
            <ac:spMk id="61" creationId="{AFFB6B9B-5646-4B3A-D7C4-41BFCB280E30}"/>
          </ac:spMkLst>
        </pc:spChg>
        <pc:spChg chg="mod">
          <ac:chgData name="Rosenblad, Peter" userId="7bab3085-a294-4dc7-b611-0c5d0776c206" providerId="ADAL" clId="{760F3E01-B5A6-427C-ABEA-8B2E47215463}" dt="2024-03-16T23:20:10.516" v="2076"/>
          <ac:spMkLst>
            <pc:docMk/>
            <pc:sldMk cId="498422339" sldId="420"/>
            <ac:spMk id="62" creationId="{066B7401-D099-4A3E-93E0-E3174FA29784}"/>
          </ac:spMkLst>
        </pc:spChg>
        <pc:spChg chg="mod">
          <ac:chgData name="Rosenblad, Peter" userId="7bab3085-a294-4dc7-b611-0c5d0776c206" providerId="ADAL" clId="{760F3E01-B5A6-427C-ABEA-8B2E47215463}" dt="2024-03-16T23:20:10.516" v="2076"/>
          <ac:spMkLst>
            <pc:docMk/>
            <pc:sldMk cId="498422339" sldId="420"/>
            <ac:spMk id="63" creationId="{D473AB2F-CBB4-0187-870A-5A679BD7436F}"/>
          </ac:spMkLst>
        </pc:spChg>
        <pc:spChg chg="mod">
          <ac:chgData name="Rosenblad, Peter" userId="7bab3085-a294-4dc7-b611-0c5d0776c206" providerId="ADAL" clId="{760F3E01-B5A6-427C-ABEA-8B2E47215463}" dt="2024-03-16T23:20:10.516" v="2076"/>
          <ac:spMkLst>
            <pc:docMk/>
            <pc:sldMk cId="498422339" sldId="420"/>
            <ac:spMk id="192" creationId="{1B6A6F21-48AC-0479-80F8-17AE8A3F8D97}"/>
          </ac:spMkLst>
        </pc:spChg>
        <pc:spChg chg="mod">
          <ac:chgData name="Rosenblad, Peter" userId="7bab3085-a294-4dc7-b611-0c5d0776c206" providerId="ADAL" clId="{760F3E01-B5A6-427C-ABEA-8B2E47215463}" dt="2024-03-16T23:20:10.516" v="2076"/>
          <ac:spMkLst>
            <pc:docMk/>
            <pc:sldMk cId="498422339" sldId="420"/>
            <ac:spMk id="193" creationId="{D3BBBF7E-2CF0-0E54-D0B4-5D380F847250}"/>
          </ac:spMkLst>
        </pc:spChg>
        <pc:grpChg chg="add mod">
          <ac:chgData name="Rosenblad, Peter" userId="7bab3085-a294-4dc7-b611-0c5d0776c206" providerId="ADAL" clId="{760F3E01-B5A6-427C-ABEA-8B2E47215463}" dt="2024-03-16T23:20:00.468" v="2075"/>
          <ac:grpSpMkLst>
            <pc:docMk/>
            <pc:sldMk cId="498422339" sldId="420"/>
            <ac:grpSpMk id="2" creationId="{B1B047D7-46D0-DE79-F143-AE0C75ACA14F}"/>
          </ac:grpSpMkLst>
        </pc:grpChg>
        <pc:grpChg chg="mod">
          <ac:chgData name="Rosenblad, Peter" userId="7bab3085-a294-4dc7-b611-0c5d0776c206" providerId="ADAL" clId="{760F3E01-B5A6-427C-ABEA-8B2E47215463}" dt="2024-03-16T23:20:00.468" v="2075"/>
          <ac:grpSpMkLst>
            <pc:docMk/>
            <pc:sldMk cId="498422339" sldId="420"/>
            <ac:grpSpMk id="8" creationId="{C0848DBF-54D9-2D52-E3EF-0BEF7F77512D}"/>
          </ac:grpSpMkLst>
        </pc:grpChg>
        <pc:grpChg chg="add mod">
          <ac:chgData name="Rosenblad, Peter" userId="7bab3085-a294-4dc7-b611-0c5d0776c206" providerId="ADAL" clId="{760F3E01-B5A6-427C-ABEA-8B2E47215463}" dt="2024-03-16T23:20:10.516" v="2076"/>
          <ac:grpSpMkLst>
            <pc:docMk/>
            <pc:sldMk cId="498422339" sldId="420"/>
            <ac:grpSpMk id="37" creationId="{4C5623E0-2390-4903-20CB-80EB084AB350}"/>
          </ac:grpSpMkLst>
        </pc:grpChg>
        <pc:grpChg chg="mod">
          <ac:chgData name="Rosenblad, Peter" userId="7bab3085-a294-4dc7-b611-0c5d0776c206" providerId="ADAL" clId="{760F3E01-B5A6-427C-ABEA-8B2E47215463}" dt="2024-03-16T23:20:10.516" v="2076"/>
          <ac:grpSpMkLst>
            <pc:docMk/>
            <pc:sldMk cId="498422339" sldId="420"/>
            <ac:grpSpMk id="38" creationId="{DBDB943B-5AEC-053D-7751-3A3DD3FC290C}"/>
          </ac:grpSpMkLst>
        </pc:grpChg>
        <pc:grpChg chg="mod">
          <ac:chgData name="Rosenblad, Peter" userId="7bab3085-a294-4dc7-b611-0c5d0776c206" providerId="ADAL" clId="{760F3E01-B5A6-427C-ABEA-8B2E47215463}" dt="2024-03-16T21:11:31.481" v="347" actId="1076"/>
          <ac:grpSpMkLst>
            <pc:docMk/>
            <pc:sldMk cId="498422339" sldId="420"/>
            <ac:grpSpMk id="233" creationId="{A9F45EB7-8AE7-034D-B986-A980F8850C65}"/>
          </ac:grpSpMkLst>
        </pc:grpChg>
        <pc:picChg chg="del">
          <ac:chgData name="Rosenblad, Peter" userId="7bab3085-a294-4dc7-b611-0c5d0776c206" providerId="ADAL" clId="{760F3E01-B5A6-427C-ABEA-8B2E47215463}" dt="2024-03-16T23:17:43.633" v="2020" actId="478"/>
          <ac:picMkLst>
            <pc:docMk/>
            <pc:sldMk cId="498422339" sldId="420"/>
            <ac:picMk id="9" creationId="{19B3F2B0-AE59-C1CF-464C-00250ADD6699}"/>
          </ac:picMkLst>
        </pc:picChg>
        <pc:picChg chg="mod">
          <ac:chgData name="Rosenblad, Peter" userId="7bab3085-a294-4dc7-b611-0c5d0776c206" providerId="ADAL" clId="{760F3E01-B5A6-427C-ABEA-8B2E47215463}" dt="2024-03-16T23:20:00.468" v="2075"/>
          <ac:picMkLst>
            <pc:docMk/>
            <pc:sldMk cId="498422339" sldId="420"/>
            <ac:picMk id="18" creationId="{BA9D5B1C-C4FE-70DB-A8B8-B716DED23CBA}"/>
          </ac:picMkLst>
        </pc:picChg>
        <pc:picChg chg="mod">
          <ac:chgData name="Rosenblad, Peter" userId="7bab3085-a294-4dc7-b611-0c5d0776c206" providerId="ADAL" clId="{760F3E01-B5A6-427C-ABEA-8B2E47215463}" dt="2024-03-16T23:20:10.516" v="2076"/>
          <ac:picMkLst>
            <pc:docMk/>
            <pc:sldMk cId="498422339" sldId="420"/>
            <ac:picMk id="47" creationId="{797AFF7D-27B4-E337-287F-07973464291F}"/>
          </ac:picMkLst>
        </pc:picChg>
        <pc:cxnChg chg="mod">
          <ac:chgData name="Rosenblad, Peter" userId="7bab3085-a294-4dc7-b611-0c5d0776c206" providerId="ADAL" clId="{760F3E01-B5A6-427C-ABEA-8B2E47215463}" dt="2024-03-16T23:20:00.468" v="2075"/>
          <ac:cxnSpMkLst>
            <pc:docMk/>
            <pc:sldMk cId="498422339" sldId="420"/>
            <ac:cxnSpMk id="10" creationId="{40BC01C6-121A-304F-87B6-87F1A57D7295}"/>
          </ac:cxnSpMkLst>
        </pc:cxnChg>
        <pc:cxnChg chg="mod">
          <ac:chgData name="Rosenblad, Peter" userId="7bab3085-a294-4dc7-b611-0c5d0776c206" providerId="ADAL" clId="{760F3E01-B5A6-427C-ABEA-8B2E47215463}" dt="2024-03-16T23:20:00.468" v="2075"/>
          <ac:cxnSpMkLst>
            <pc:docMk/>
            <pc:sldMk cId="498422339" sldId="420"/>
            <ac:cxnSpMk id="11" creationId="{E1B50532-CB2F-B3AE-FCAF-65A1F268E95C}"/>
          </ac:cxnSpMkLst>
        </pc:cxnChg>
        <pc:cxnChg chg="mod">
          <ac:chgData name="Rosenblad, Peter" userId="7bab3085-a294-4dc7-b611-0c5d0776c206" providerId="ADAL" clId="{760F3E01-B5A6-427C-ABEA-8B2E47215463}" dt="2024-03-16T23:20:00.468" v="2075"/>
          <ac:cxnSpMkLst>
            <pc:docMk/>
            <pc:sldMk cId="498422339" sldId="420"/>
            <ac:cxnSpMk id="12" creationId="{25A98B08-9F90-9754-BD92-95B58124EEAD}"/>
          </ac:cxnSpMkLst>
        </pc:cxnChg>
        <pc:cxnChg chg="mod">
          <ac:chgData name="Rosenblad, Peter" userId="7bab3085-a294-4dc7-b611-0c5d0776c206" providerId="ADAL" clId="{760F3E01-B5A6-427C-ABEA-8B2E47215463}" dt="2024-03-16T23:20:00.468" v="2075"/>
          <ac:cxnSpMkLst>
            <pc:docMk/>
            <pc:sldMk cId="498422339" sldId="420"/>
            <ac:cxnSpMk id="16" creationId="{797BADA5-FCA9-B6C1-B8CF-0473C67359C7}"/>
          </ac:cxnSpMkLst>
        </pc:cxnChg>
        <pc:cxnChg chg="mod">
          <ac:chgData name="Rosenblad, Peter" userId="7bab3085-a294-4dc7-b611-0c5d0776c206" providerId="ADAL" clId="{760F3E01-B5A6-427C-ABEA-8B2E47215463}" dt="2024-03-16T23:20:00.468" v="2075"/>
          <ac:cxnSpMkLst>
            <pc:docMk/>
            <pc:sldMk cId="498422339" sldId="420"/>
            <ac:cxnSpMk id="17" creationId="{D086D33A-A33F-2953-CD21-CCC3844ABAAD}"/>
          </ac:cxnSpMkLst>
        </pc:cxnChg>
        <pc:cxnChg chg="mod">
          <ac:chgData name="Rosenblad, Peter" userId="7bab3085-a294-4dc7-b611-0c5d0776c206" providerId="ADAL" clId="{760F3E01-B5A6-427C-ABEA-8B2E47215463}" dt="2024-03-16T23:20:10.516" v="2076"/>
          <ac:cxnSpMkLst>
            <pc:docMk/>
            <pc:sldMk cId="498422339" sldId="420"/>
            <ac:cxnSpMk id="39" creationId="{268A884F-4CE1-4C6B-BC55-4C5A476D0F85}"/>
          </ac:cxnSpMkLst>
        </pc:cxnChg>
        <pc:cxnChg chg="mod">
          <ac:chgData name="Rosenblad, Peter" userId="7bab3085-a294-4dc7-b611-0c5d0776c206" providerId="ADAL" clId="{760F3E01-B5A6-427C-ABEA-8B2E47215463}" dt="2024-03-16T23:20:10.516" v="2076"/>
          <ac:cxnSpMkLst>
            <pc:docMk/>
            <pc:sldMk cId="498422339" sldId="420"/>
            <ac:cxnSpMk id="40" creationId="{C2050C59-BD57-7312-EA7E-6E670A4FD356}"/>
          </ac:cxnSpMkLst>
        </pc:cxnChg>
        <pc:cxnChg chg="mod">
          <ac:chgData name="Rosenblad, Peter" userId="7bab3085-a294-4dc7-b611-0c5d0776c206" providerId="ADAL" clId="{760F3E01-B5A6-427C-ABEA-8B2E47215463}" dt="2024-03-16T23:20:10.516" v="2076"/>
          <ac:cxnSpMkLst>
            <pc:docMk/>
            <pc:sldMk cId="498422339" sldId="420"/>
            <ac:cxnSpMk id="41" creationId="{95FCC3CD-6534-FDC7-2F54-C552F0FDF6F1}"/>
          </ac:cxnSpMkLst>
        </pc:cxnChg>
        <pc:cxnChg chg="mod">
          <ac:chgData name="Rosenblad, Peter" userId="7bab3085-a294-4dc7-b611-0c5d0776c206" providerId="ADAL" clId="{760F3E01-B5A6-427C-ABEA-8B2E47215463}" dt="2024-03-16T23:20:10.516" v="2076"/>
          <ac:cxnSpMkLst>
            <pc:docMk/>
            <pc:sldMk cId="498422339" sldId="420"/>
            <ac:cxnSpMk id="45" creationId="{AF201A4F-BB88-F69A-9551-694779FB7523}"/>
          </ac:cxnSpMkLst>
        </pc:cxnChg>
        <pc:cxnChg chg="mod">
          <ac:chgData name="Rosenblad, Peter" userId="7bab3085-a294-4dc7-b611-0c5d0776c206" providerId="ADAL" clId="{760F3E01-B5A6-427C-ABEA-8B2E47215463}" dt="2024-03-16T23:20:10.516" v="2076"/>
          <ac:cxnSpMkLst>
            <pc:docMk/>
            <pc:sldMk cId="498422339" sldId="420"/>
            <ac:cxnSpMk id="46" creationId="{BF6B2E2E-729F-94E3-87D8-2B7A5180D6C1}"/>
          </ac:cxnSpMkLst>
        </pc:cxnChg>
      </pc:sldChg>
      <pc:sldChg chg="delSp modSp add del mod">
        <pc:chgData name="Rosenblad, Peter" userId="7bab3085-a294-4dc7-b611-0c5d0776c206" providerId="ADAL" clId="{760F3E01-B5A6-427C-ABEA-8B2E47215463}" dt="2024-03-16T23:44:29.758" v="2189" actId="47"/>
        <pc:sldMkLst>
          <pc:docMk/>
          <pc:sldMk cId="302635857" sldId="2690"/>
        </pc:sldMkLst>
        <pc:spChg chg="mod">
          <ac:chgData name="Rosenblad, Peter" userId="7bab3085-a294-4dc7-b611-0c5d0776c206" providerId="ADAL" clId="{760F3E01-B5A6-427C-ABEA-8B2E47215463}" dt="2024-03-16T23:42:59.674" v="2165" actId="1076"/>
          <ac:spMkLst>
            <pc:docMk/>
            <pc:sldMk cId="302635857" sldId="2690"/>
            <ac:spMk id="8" creationId="{D6C0911C-0997-72DE-680F-B5ECDC06C833}"/>
          </ac:spMkLst>
        </pc:spChg>
        <pc:spChg chg="mod">
          <ac:chgData name="Rosenblad, Peter" userId="7bab3085-a294-4dc7-b611-0c5d0776c206" providerId="ADAL" clId="{760F3E01-B5A6-427C-ABEA-8B2E47215463}" dt="2024-03-16T23:43:18.981" v="2168" actId="1076"/>
          <ac:spMkLst>
            <pc:docMk/>
            <pc:sldMk cId="302635857" sldId="2690"/>
            <ac:spMk id="13" creationId="{94F6BB68-0602-6024-C4DA-B9EC36F97107}"/>
          </ac:spMkLst>
        </pc:spChg>
        <pc:spChg chg="del mod">
          <ac:chgData name="Rosenblad, Peter" userId="7bab3085-a294-4dc7-b611-0c5d0776c206" providerId="ADAL" clId="{760F3E01-B5A6-427C-ABEA-8B2E47215463}" dt="2024-03-16T23:42:51.520" v="2164" actId="478"/>
          <ac:spMkLst>
            <pc:docMk/>
            <pc:sldMk cId="302635857" sldId="2690"/>
            <ac:spMk id="24" creationId="{81563FC7-6363-EB92-834C-639E3F16CB76}"/>
          </ac:spMkLst>
        </pc:spChg>
        <pc:cxnChg chg="mod">
          <ac:chgData name="Rosenblad, Peter" userId="7bab3085-a294-4dc7-b611-0c5d0776c206" providerId="ADAL" clId="{760F3E01-B5A6-427C-ABEA-8B2E47215463}" dt="2024-03-16T23:43:08.240" v="2167" actId="14100"/>
          <ac:cxnSpMkLst>
            <pc:docMk/>
            <pc:sldMk cId="302635857" sldId="2690"/>
            <ac:cxnSpMk id="23" creationId="{190D66E5-F19A-09F8-C2E7-E244A126FBF9}"/>
          </ac:cxnSpMkLst>
        </pc:cxnChg>
      </pc:sldChg>
      <pc:sldChg chg="addSp modSp add mod">
        <pc:chgData name="Rosenblad, Peter" userId="7bab3085-a294-4dc7-b611-0c5d0776c206" providerId="ADAL" clId="{760F3E01-B5A6-427C-ABEA-8B2E47215463}" dt="2024-03-16T23:21:35.193" v="2084" actId="1076"/>
        <pc:sldMkLst>
          <pc:docMk/>
          <pc:sldMk cId="760863954" sldId="2697"/>
        </pc:sldMkLst>
        <pc:spChg chg="mod">
          <ac:chgData name="Rosenblad, Peter" userId="7bab3085-a294-4dc7-b611-0c5d0776c206" providerId="ADAL" clId="{760F3E01-B5A6-427C-ABEA-8B2E47215463}" dt="2024-03-16T23:21:35.193" v="2084" actId="1076"/>
          <ac:spMkLst>
            <pc:docMk/>
            <pc:sldMk cId="760863954" sldId="2697"/>
            <ac:spMk id="2" creationId="{1C4F3802-D532-489B-9506-13BC33689E97}"/>
          </ac:spMkLst>
        </pc:spChg>
        <pc:spChg chg="mod">
          <ac:chgData name="Rosenblad, Peter" userId="7bab3085-a294-4dc7-b611-0c5d0776c206" providerId="ADAL" clId="{760F3E01-B5A6-427C-ABEA-8B2E47215463}" dt="2024-03-16T23:20:55.524" v="2079"/>
          <ac:spMkLst>
            <pc:docMk/>
            <pc:sldMk cId="760863954" sldId="2697"/>
            <ac:spMk id="8" creationId="{7DBE91C9-400A-F993-5C66-2F66E325709A}"/>
          </ac:spMkLst>
        </pc:spChg>
        <pc:spChg chg="mod">
          <ac:chgData name="Rosenblad, Peter" userId="7bab3085-a294-4dc7-b611-0c5d0776c206" providerId="ADAL" clId="{760F3E01-B5A6-427C-ABEA-8B2E47215463}" dt="2024-03-16T23:20:55.524" v="2079"/>
          <ac:spMkLst>
            <pc:docMk/>
            <pc:sldMk cId="760863954" sldId="2697"/>
            <ac:spMk id="9" creationId="{4D6DE3B2-CF02-ED8C-50B3-940EBFE6D2E5}"/>
          </ac:spMkLst>
        </pc:spChg>
        <pc:spChg chg="mod">
          <ac:chgData name="Rosenblad, Peter" userId="7bab3085-a294-4dc7-b611-0c5d0776c206" providerId="ADAL" clId="{760F3E01-B5A6-427C-ABEA-8B2E47215463}" dt="2024-03-16T23:20:55.524" v="2079"/>
          <ac:spMkLst>
            <pc:docMk/>
            <pc:sldMk cId="760863954" sldId="2697"/>
            <ac:spMk id="10" creationId="{E74D9E43-4019-45B0-3438-B12E3B3D74F0}"/>
          </ac:spMkLst>
        </pc:spChg>
        <pc:spChg chg="mod">
          <ac:chgData name="Rosenblad, Peter" userId="7bab3085-a294-4dc7-b611-0c5d0776c206" providerId="ADAL" clId="{760F3E01-B5A6-427C-ABEA-8B2E47215463}" dt="2024-03-16T23:20:55.524" v="2079"/>
          <ac:spMkLst>
            <pc:docMk/>
            <pc:sldMk cId="760863954" sldId="2697"/>
            <ac:spMk id="14" creationId="{5C180615-1E03-A4F3-F241-17EA93860F7A}"/>
          </ac:spMkLst>
        </pc:spChg>
        <pc:spChg chg="mod">
          <ac:chgData name="Rosenblad, Peter" userId="7bab3085-a294-4dc7-b611-0c5d0776c206" providerId="ADAL" clId="{760F3E01-B5A6-427C-ABEA-8B2E47215463}" dt="2024-03-16T23:20:55.524" v="2079"/>
          <ac:spMkLst>
            <pc:docMk/>
            <pc:sldMk cId="760863954" sldId="2697"/>
            <ac:spMk id="15" creationId="{226FD699-5868-EF88-C565-27EF73E8331B}"/>
          </ac:spMkLst>
        </pc:spChg>
        <pc:spChg chg="mod">
          <ac:chgData name="Rosenblad, Peter" userId="7bab3085-a294-4dc7-b611-0c5d0776c206" providerId="ADAL" clId="{760F3E01-B5A6-427C-ABEA-8B2E47215463}" dt="2024-03-16T23:20:55.524" v="2079"/>
          <ac:spMkLst>
            <pc:docMk/>
            <pc:sldMk cId="760863954" sldId="2697"/>
            <ac:spMk id="16" creationId="{9125B779-9E3A-004B-9637-49C3AF14861A}"/>
          </ac:spMkLst>
        </pc:spChg>
        <pc:spChg chg="mod">
          <ac:chgData name="Rosenblad, Peter" userId="7bab3085-a294-4dc7-b611-0c5d0776c206" providerId="ADAL" clId="{760F3E01-B5A6-427C-ABEA-8B2E47215463}" dt="2024-03-16T23:20:55.524" v="2079"/>
          <ac:spMkLst>
            <pc:docMk/>
            <pc:sldMk cId="760863954" sldId="2697"/>
            <ac:spMk id="17" creationId="{93746EB1-64D8-5343-5117-D084CA8872B9}"/>
          </ac:spMkLst>
        </pc:spChg>
        <pc:spChg chg="mod">
          <ac:chgData name="Rosenblad, Peter" userId="7bab3085-a294-4dc7-b611-0c5d0776c206" providerId="ADAL" clId="{760F3E01-B5A6-427C-ABEA-8B2E47215463}" dt="2024-03-16T23:20:55.524" v="2079"/>
          <ac:spMkLst>
            <pc:docMk/>
            <pc:sldMk cId="760863954" sldId="2697"/>
            <ac:spMk id="18" creationId="{887E0461-BC10-6491-8105-596FB67466FA}"/>
          </ac:spMkLst>
        </pc:spChg>
        <pc:spChg chg="mod">
          <ac:chgData name="Rosenblad, Peter" userId="7bab3085-a294-4dc7-b611-0c5d0776c206" providerId="ADAL" clId="{760F3E01-B5A6-427C-ABEA-8B2E47215463}" dt="2024-03-16T23:20:55.524" v="2079"/>
          <ac:spMkLst>
            <pc:docMk/>
            <pc:sldMk cId="760863954" sldId="2697"/>
            <ac:spMk id="19" creationId="{0AAD6B09-D362-3D89-463F-281AF7593C82}"/>
          </ac:spMkLst>
        </pc:spChg>
        <pc:spChg chg="mod">
          <ac:chgData name="Rosenblad, Peter" userId="7bab3085-a294-4dc7-b611-0c5d0776c206" providerId="ADAL" clId="{760F3E01-B5A6-427C-ABEA-8B2E47215463}" dt="2024-03-16T23:20:55.524" v="2079"/>
          <ac:spMkLst>
            <pc:docMk/>
            <pc:sldMk cId="760863954" sldId="2697"/>
            <ac:spMk id="20" creationId="{A04430B0-E5F7-5439-859F-7E64EF095410}"/>
          </ac:spMkLst>
        </pc:spChg>
        <pc:spChg chg="mod">
          <ac:chgData name="Rosenblad, Peter" userId="7bab3085-a294-4dc7-b611-0c5d0776c206" providerId="ADAL" clId="{760F3E01-B5A6-427C-ABEA-8B2E47215463}" dt="2024-03-16T23:20:55.524" v="2079"/>
          <ac:spMkLst>
            <pc:docMk/>
            <pc:sldMk cId="760863954" sldId="2697"/>
            <ac:spMk id="21" creationId="{840B6700-4E57-7049-25A0-A7C48372E349}"/>
          </ac:spMkLst>
        </pc:spChg>
        <pc:spChg chg="mod">
          <ac:chgData name="Rosenblad, Peter" userId="7bab3085-a294-4dc7-b611-0c5d0776c206" providerId="ADAL" clId="{760F3E01-B5A6-427C-ABEA-8B2E47215463}" dt="2024-03-16T23:20:55.524" v="2079"/>
          <ac:spMkLst>
            <pc:docMk/>
            <pc:sldMk cId="760863954" sldId="2697"/>
            <ac:spMk id="31" creationId="{0C64E208-AF75-B1FA-AE6C-B4AABA7506A9}"/>
          </ac:spMkLst>
        </pc:spChg>
        <pc:spChg chg="mod">
          <ac:chgData name="Rosenblad, Peter" userId="7bab3085-a294-4dc7-b611-0c5d0776c206" providerId="ADAL" clId="{760F3E01-B5A6-427C-ABEA-8B2E47215463}" dt="2024-03-16T23:20:41.368" v="2078" actId="1076"/>
          <ac:spMkLst>
            <pc:docMk/>
            <pc:sldMk cId="760863954" sldId="2697"/>
            <ac:spMk id="32" creationId="{B825037D-40B4-49E7-0A33-824DB5DD8321}"/>
          </ac:spMkLst>
        </pc:spChg>
        <pc:spChg chg="mod">
          <ac:chgData name="Rosenblad, Peter" userId="7bab3085-a294-4dc7-b611-0c5d0776c206" providerId="ADAL" clId="{760F3E01-B5A6-427C-ABEA-8B2E47215463}" dt="2024-03-16T23:20:41.368" v="2078" actId="1076"/>
          <ac:spMkLst>
            <pc:docMk/>
            <pc:sldMk cId="760863954" sldId="2697"/>
            <ac:spMk id="33" creationId="{E23BFD05-40F3-A83D-2DAA-71F4FCF01137}"/>
          </ac:spMkLst>
        </pc:spChg>
        <pc:spChg chg="mod">
          <ac:chgData name="Rosenblad, Peter" userId="7bab3085-a294-4dc7-b611-0c5d0776c206" providerId="ADAL" clId="{760F3E01-B5A6-427C-ABEA-8B2E47215463}" dt="2024-03-16T23:20:41.368" v="2078" actId="1076"/>
          <ac:spMkLst>
            <pc:docMk/>
            <pc:sldMk cId="760863954" sldId="2697"/>
            <ac:spMk id="34" creationId="{2D2AFB8E-DBCC-0467-22F9-BDD0583C5DB7}"/>
          </ac:spMkLst>
        </pc:spChg>
        <pc:spChg chg="mod">
          <ac:chgData name="Rosenblad, Peter" userId="7bab3085-a294-4dc7-b611-0c5d0776c206" providerId="ADAL" clId="{760F3E01-B5A6-427C-ABEA-8B2E47215463}" dt="2024-03-16T23:20:41.368" v="2078" actId="1076"/>
          <ac:spMkLst>
            <pc:docMk/>
            <pc:sldMk cId="760863954" sldId="2697"/>
            <ac:spMk id="35" creationId="{5EE19A79-AF59-9AA7-C762-B5AA2735E4B5}"/>
          </ac:spMkLst>
        </pc:spChg>
        <pc:spChg chg="mod">
          <ac:chgData name="Rosenblad, Peter" userId="7bab3085-a294-4dc7-b611-0c5d0776c206" providerId="ADAL" clId="{760F3E01-B5A6-427C-ABEA-8B2E47215463}" dt="2024-03-16T23:20:41.368" v="2078" actId="1076"/>
          <ac:spMkLst>
            <pc:docMk/>
            <pc:sldMk cId="760863954" sldId="2697"/>
            <ac:spMk id="36" creationId="{9511BA0C-1753-D6B4-6AFA-060DCB4F4953}"/>
          </ac:spMkLst>
        </pc:spChg>
        <pc:spChg chg="mod">
          <ac:chgData name="Rosenblad, Peter" userId="7bab3085-a294-4dc7-b611-0c5d0776c206" providerId="ADAL" clId="{760F3E01-B5A6-427C-ABEA-8B2E47215463}" dt="2024-03-16T23:20:41.368" v="2078" actId="1076"/>
          <ac:spMkLst>
            <pc:docMk/>
            <pc:sldMk cId="760863954" sldId="2697"/>
            <ac:spMk id="37" creationId="{5320547E-22E5-EA2C-4874-5980D3349E62}"/>
          </ac:spMkLst>
        </pc:spChg>
        <pc:spChg chg="mod">
          <ac:chgData name="Rosenblad, Peter" userId="7bab3085-a294-4dc7-b611-0c5d0776c206" providerId="ADAL" clId="{760F3E01-B5A6-427C-ABEA-8B2E47215463}" dt="2024-03-16T23:20:41.368" v="2078" actId="1076"/>
          <ac:spMkLst>
            <pc:docMk/>
            <pc:sldMk cId="760863954" sldId="2697"/>
            <ac:spMk id="38" creationId="{2985D7BC-529A-B9EA-60AD-05DE67936C28}"/>
          </ac:spMkLst>
        </pc:spChg>
        <pc:spChg chg="mod">
          <ac:chgData name="Rosenblad, Peter" userId="7bab3085-a294-4dc7-b611-0c5d0776c206" providerId="ADAL" clId="{760F3E01-B5A6-427C-ABEA-8B2E47215463}" dt="2024-03-16T23:20:41.368" v="2078" actId="1076"/>
          <ac:spMkLst>
            <pc:docMk/>
            <pc:sldMk cId="760863954" sldId="2697"/>
            <ac:spMk id="39" creationId="{62E2A898-B2FE-9C40-4606-A1A14FAA933B}"/>
          </ac:spMkLst>
        </pc:spChg>
        <pc:spChg chg="mod">
          <ac:chgData name="Rosenblad, Peter" userId="7bab3085-a294-4dc7-b611-0c5d0776c206" providerId="ADAL" clId="{760F3E01-B5A6-427C-ABEA-8B2E47215463}" dt="2024-03-16T23:20:55.524" v="2079"/>
          <ac:spMkLst>
            <pc:docMk/>
            <pc:sldMk cId="760863954" sldId="2697"/>
            <ac:spMk id="40" creationId="{42BB7367-9535-E2BB-BD34-70EAC87676F3}"/>
          </ac:spMkLst>
        </pc:spChg>
        <pc:spChg chg="mod">
          <ac:chgData name="Rosenblad, Peter" userId="7bab3085-a294-4dc7-b611-0c5d0776c206" providerId="ADAL" clId="{760F3E01-B5A6-427C-ABEA-8B2E47215463}" dt="2024-03-16T23:20:55.524" v="2079"/>
          <ac:spMkLst>
            <pc:docMk/>
            <pc:sldMk cId="760863954" sldId="2697"/>
            <ac:spMk id="41" creationId="{21F9FF3D-253D-A622-D456-4B6FE5015E9C}"/>
          </ac:spMkLst>
        </pc:spChg>
        <pc:spChg chg="mod">
          <ac:chgData name="Rosenblad, Peter" userId="7bab3085-a294-4dc7-b611-0c5d0776c206" providerId="ADAL" clId="{760F3E01-B5A6-427C-ABEA-8B2E47215463}" dt="2024-03-16T23:20:41.368" v="2078" actId="1076"/>
          <ac:spMkLst>
            <pc:docMk/>
            <pc:sldMk cId="760863954" sldId="2697"/>
            <ac:spMk id="42" creationId="{E27A6A67-621B-DC8D-5BF0-8647068E1AB2}"/>
          </ac:spMkLst>
        </pc:spChg>
        <pc:spChg chg="mod">
          <ac:chgData name="Rosenblad, Peter" userId="7bab3085-a294-4dc7-b611-0c5d0776c206" providerId="ADAL" clId="{760F3E01-B5A6-427C-ABEA-8B2E47215463}" dt="2024-03-16T23:20:55.524" v="2079"/>
          <ac:spMkLst>
            <pc:docMk/>
            <pc:sldMk cId="760863954" sldId="2697"/>
            <ac:spMk id="44" creationId="{A11D2D46-70B5-4F03-2EC8-1C163F72A31A}"/>
          </ac:spMkLst>
        </pc:spChg>
        <pc:spChg chg="mod">
          <ac:chgData name="Rosenblad, Peter" userId="7bab3085-a294-4dc7-b611-0c5d0776c206" providerId="ADAL" clId="{760F3E01-B5A6-427C-ABEA-8B2E47215463}" dt="2024-03-16T23:20:55.524" v="2079"/>
          <ac:spMkLst>
            <pc:docMk/>
            <pc:sldMk cId="760863954" sldId="2697"/>
            <ac:spMk id="45" creationId="{E2F74ECC-1419-2817-6D65-1AEF07942202}"/>
          </ac:spMkLst>
        </pc:spChg>
        <pc:spChg chg="mod">
          <ac:chgData name="Rosenblad, Peter" userId="7bab3085-a294-4dc7-b611-0c5d0776c206" providerId="ADAL" clId="{760F3E01-B5A6-427C-ABEA-8B2E47215463}" dt="2024-03-16T23:20:55.524" v="2079"/>
          <ac:spMkLst>
            <pc:docMk/>
            <pc:sldMk cId="760863954" sldId="2697"/>
            <ac:spMk id="46" creationId="{67679057-899E-2112-7687-EF51280DB30B}"/>
          </ac:spMkLst>
        </pc:spChg>
        <pc:spChg chg="mod">
          <ac:chgData name="Rosenblad, Peter" userId="7bab3085-a294-4dc7-b611-0c5d0776c206" providerId="ADAL" clId="{760F3E01-B5A6-427C-ABEA-8B2E47215463}" dt="2024-03-16T23:20:55.524" v="2079"/>
          <ac:spMkLst>
            <pc:docMk/>
            <pc:sldMk cId="760863954" sldId="2697"/>
            <ac:spMk id="47" creationId="{733D042F-71EA-2589-DD3F-7096AEDEAF20}"/>
          </ac:spMkLst>
        </pc:spChg>
        <pc:spChg chg="mod">
          <ac:chgData name="Rosenblad, Peter" userId="7bab3085-a294-4dc7-b611-0c5d0776c206" providerId="ADAL" clId="{760F3E01-B5A6-427C-ABEA-8B2E47215463}" dt="2024-03-16T23:20:55.524" v="2079"/>
          <ac:spMkLst>
            <pc:docMk/>
            <pc:sldMk cId="760863954" sldId="2697"/>
            <ac:spMk id="48" creationId="{8B89CC79-9195-9747-06F8-2067BA0F2B23}"/>
          </ac:spMkLst>
        </pc:spChg>
        <pc:spChg chg="mod">
          <ac:chgData name="Rosenblad, Peter" userId="7bab3085-a294-4dc7-b611-0c5d0776c206" providerId="ADAL" clId="{760F3E01-B5A6-427C-ABEA-8B2E47215463}" dt="2024-03-16T23:20:55.524" v="2079"/>
          <ac:spMkLst>
            <pc:docMk/>
            <pc:sldMk cId="760863954" sldId="2697"/>
            <ac:spMk id="49" creationId="{D00C2451-75FA-C7AB-0918-913792F0896D}"/>
          </ac:spMkLst>
        </pc:spChg>
        <pc:spChg chg="mod">
          <ac:chgData name="Rosenblad, Peter" userId="7bab3085-a294-4dc7-b611-0c5d0776c206" providerId="ADAL" clId="{760F3E01-B5A6-427C-ABEA-8B2E47215463}" dt="2024-03-16T23:20:55.524" v="2079"/>
          <ac:spMkLst>
            <pc:docMk/>
            <pc:sldMk cId="760863954" sldId="2697"/>
            <ac:spMk id="50" creationId="{5FE89080-B5F7-32F7-6CF0-384B6A3D0339}"/>
          </ac:spMkLst>
        </pc:spChg>
        <pc:spChg chg="add mod">
          <ac:chgData name="Rosenblad, Peter" userId="7bab3085-a294-4dc7-b611-0c5d0776c206" providerId="ADAL" clId="{760F3E01-B5A6-427C-ABEA-8B2E47215463}" dt="2024-03-16T23:21:06.730" v="2080" actId="1076"/>
          <ac:spMkLst>
            <pc:docMk/>
            <pc:sldMk cId="760863954" sldId="2697"/>
            <ac:spMk id="51" creationId="{761057DF-9A25-0D21-0312-1F4D151566E9}"/>
          </ac:spMkLst>
        </pc:spChg>
        <pc:spChg chg="add mod">
          <ac:chgData name="Rosenblad, Peter" userId="7bab3085-a294-4dc7-b611-0c5d0776c206" providerId="ADAL" clId="{760F3E01-B5A6-427C-ABEA-8B2E47215463}" dt="2024-03-16T23:21:06.730" v="2080" actId="1076"/>
          <ac:spMkLst>
            <pc:docMk/>
            <pc:sldMk cId="760863954" sldId="2697"/>
            <ac:spMk id="52" creationId="{D484BBB8-C6FA-E25E-9E4B-0C129D8002D7}"/>
          </ac:spMkLst>
        </pc:spChg>
        <pc:spChg chg="add mod">
          <ac:chgData name="Rosenblad, Peter" userId="7bab3085-a294-4dc7-b611-0c5d0776c206" providerId="ADAL" clId="{760F3E01-B5A6-427C-ABEA-8B2E47215463}" dt="2024-03-16T23:21:06.730" v="2080" actId="1076"/>
          <ac:spMkLst>
            <pc:docMk/>
            <pc:sldMk cId="760863954" sldId="2697"/>
            <ac:spMk id="53" creationId="{CDCBB1BE-20F1-E4E7-4F8D-5D764B3829F5}"/>
          </ac:spMkLst>
        </pc:spChg>
        <pc:spChg chg="add mod">
          <ac:chgData name="Rosenblad, Peter" userId="7bab3085-a294-4dc7-b611-0c5d0776c206" providerId="ADAL" clId="{760F3E01-B5A6-427C-ABEA-8B2E47215463}" dt="2024-03-16T23:21:06.730" v="2080" actId="1076"/>
          <ac:spMkLst>
            <pc:docMk/>
            <pc:sldMk cId="760863954" sldId="2697"/>
            <ac:spMk id="54" creationId="{072C3DA2-1C32-69C2-6977-B3BE2D37F7A4}"/>
          </ac:spMkLst>
        </pc:spChg>
        <pc:spChg chg="add mod">
          <ac:chgData name="Rosenblad, Peter" userId="7bab3085-a294-4dc7-b611-0c5d0776c206" providerId="ADAL" clId="{760F3E01-B5A6-427C-ABEA-8B2E47215463}" dt="2024-03-16T23:21:06.730" v="2080" actId="1076"/>
          <ac:spMkLst>
            <pc:docMk/>
            <pc:sldMk cId="760863954" sldId="2697"/>
            <ac:spMk id="55" creationId="{8F83485A-3339-7E47-C1AB-074007CF7B56}"/>
          </ac:spMkLst>
        </pc:spChg>
        <pc:spChg chg="add mod">
          <ac:chgData name="Rosenblad, Peter" userId="7bab3085-a294-4dc7-b611-0c5d0776c206" providerId="ADAL" clId="{760F3E01-B5A6-427C-ABEA-8B2E47215463}" dt="2024-03-16T23:21:06.730" v="2080" actId="1076"/>
          <ac:spMkLst>
            <pc:docMk/>
            <pc:sldMk cId="760863954" sldId="2697"/>
            <ac:spMk id="56" creationId="{593AD027-FC3F-0CD8-60D9-28913063CF5A}"/>
          </ac:spMkLst>
        </pc:spChg>
        <pc:spChg chg="add mod">
          <ac:chgData name="Rosenblad, Peter" userId="7bab3085-a294-4dc7-b611-0c5d0776c206" providerId="ADAL" clId="{760F3E01-B5A6-427C-ABEA-8B2E47215463}" dt="2024-03-16T23:21:06.730" v="2080" actId="1076"/>
          <ac:spMkLst>
            <pc:docMk/>
            <pc:sldMk cId="760863954" sldId="2697"/>
            <ac:spMk id="57" creationId="{3FEB3DDE-2755-6FD8-7FCD-19816048757C}"/>
          </ac:spMkLst>
        </pc:spChg>
        <pc:spChg chg="add mod">
          <ac:chgData name="Rosenblad, Peter" userId="7bab3085-a294-4dc7-b611-0c5d0776c206" providerId="ADAL" clId="{760F3E01-B5A6-427C-ABEA-8B2E47215463}" dt="2024-03-16T23:21:06.730" v="2080" actId="1076"/>
          <ac:spMkLst>
            <pc:docMk/>
            <pc:sldMk cId="760863954" sldId="2697"/>
            <ac:spMk id="58" creationId="{182DC2F5-EB03-615F-BC78-775B9C1BC155}"/>
          </ac:spMkLst>
        </pc:spChg>
        <pc:grpChg chg="add mod">
          <ac:chgData name="Rosenblad, Peter" userId="7bab3085-a294-4dc7-b611-0c5d0776c206" providerId="ADAL" clId="{760F3E01-B5A6-427C-ABEA-8B2E47215463}" dt="2024-03-16T23:21:06.730" v="2080" actId="1076"/>
          <ac:grpSpMkLst>
            <pc:docMk/>
            <pc:sldMk cId="760863954" sldId="2697"/>
            <ac:grpSpMk id="3" creationId="{2DB9B681-B69B-4CAF-3CB2-F2E7A4E754C9}"/>
          </ac:grpSpMkLst>
        </pc:grpChg>
        <pc:grpChg chg="mod">
          <ac:chgData name="Rosenblad, Peter" userId="7bab3085-a294-4dc7-b611-0c5d0776c206" providerId="ADAL" clId="{760F3E01-B5A6-427C-ABEA-8B2E47215463}" dt="2024-03-16T23:20:55.524" v="2079"/>
          <ac:grpSpMkLst>
            <pc:docMk/>
            <pc:sldMk cId="760863954" sldId="2697"/>
            <ac:grpSpMk id="4" creationId="{0EE04E18-23E6-894C-0485-F7DD068A7966}"/>
          </ac:grpSpMkLst>
        </pc:grpChg>
        <pc:picChg chg="mod">
          <ac:chgData name="Rosenblad, Peter" userId="7bab3085-a294-4dc7-b611-0c5d0776c206" providerId="ADAL" clId="{760F3E01-B5A6-427C-ABEA-8B2E47215463}" dt="2024-03-16T23:20:55.524" v="2079"/>
          <ac:picMkLst>
            <pc:docMk/>
            <pc:sldMk cId="760863954" sldId="2697"/>
            <ac:picMk id="13" creationId="{7D2FB63B-3569-2ED3-7A40-08AFA6509B95}"/>
          </ac:picMkLst>
        </pc:picChg>
        <pc:picChg chg="mod">
          <ac:chgData name="Rosenblad, Peter" userId="7bab3085-a294-4dc7-b611-0c5d0776c206" providerId="ADAL" clId="{760F3E01-B5A6-427C-ABEA-8B2E47215463}" dt="2024-03-16T23:20:41.368" v="2078" actId="1076"/>
          <ac:picMkLst>
            <pc:docMk/>
            <pc:sldMk cId="760863954" sldId="2697"/>
            <ac:picMk id="43" creationId="{190F0437-87BD-72C6-F7CF-EB4305E005BD}"/>
          </ac:picMkLst>
        </pc:picChg>
        <pc:cxnChg chg="mod">
          <ac:chgData name="Rosenblad, Peter" userId="7bab3085-a294-4dc7-b611-0c5d0776c206" providerId="ADAL" clId="{760F3E01-B5A6-427C-ABEA-8B2E47215463}" dt="2024-03-16T23:20:55.524" v="2079"/>
          <ac:cxnSpMkLst>
            <pc:docMk/>
            <pc:sldMk cId="760863954" sldId="2697"/>
            <ac:cxnSpMk id="5" creationId="{32A6D53B-C76B-140D-C5A0-E78E70E63E6E}"/>
          </ac:cxnSpMkLst>
        </pc:cxnChg>
        <pc:cxnChg chg="mod">
          <ac:chgData name="Rosenblad, Peter" userId="7bab3085-a294-4dc7-b611-0c5d0776c206" providerId="ADAL" clId="{760F3E01-B5A6-427C-ABEA-8B2E47215463}" dt="2024-03-16T23:20:55.524" v="2079"/>
          <ac:cxnSpMkLst>
            <pc:docMk/>
            <pc:sldMk cId="760863954" sldId="2697"/>
            <ac:cxnSpMk id="6" creationId="{B9E29A1D-1C65-08DF-6BDB-3ACA715FE504}"/>
          </ac:cxnSpMkLst>
        </pc:cxnChg>
        <pc:cxnChg chg="mod">
          <ac:chgData name="Rosenblad, Peter" userId="7bab3085-a294-4dc7-b611-0c5d0776c206" providerId="ADAL" clId="{760F3E01-B5A6-427C-ABEA-8B2E47215463}" dt="2024-03-16T23:20:55.524" v="2079"/>
          <ac:cxnSpMkLst>
            <pc:docMk/>
            <pc:sldMk cId="760863954" sldId="2697"/>
            <ac:cxnSpMk id="7" creationId="{8B236AF8-366A-A5F7-A158-42793B988D5D}"/>
          </ac:cxnSpMkLst>
        </pc:cxnChg>
        <pc:cxnChg chg="mod">
          <ac:chgData name="Rosenblad, Peter" userId="7bab3085-a294-4dc7-b611-0c5d0776c206" providerId="ADAL" clId="{760F3E01-B5A6-427C-ABEA-8B2E47215463}" dt="2024-03-16T23:20:55.524" v="2079"/>
          <ac:cxnSpMkLst>
            <pc:docMk/>
            <pc:sldMk cId="760863954" sldId="2697"/>
            <ac:cxnSpMk id="11" creationId="{78EA60DA-CB4C-B794-F26A-B7E67C399F3F}"/>
          </ac:cxnSpMkLst>
        </pc:cxnChg>
        <pc:cxnChg chg="mod">
          <ac:chgData name="Rosenblad, Peter" userId="7bab3085-a294-4dc7-b611-0c5d0776c206" providerId="ADAL" clId="{760F3E01-B5A6-427C-ABEA-8B2E47215463}" dt="2024-03-16T23:20:55.524" v="2079"/>
          <ac:cxnSpMkLst>
            <pc:docMk/>
            <pc:sldMk cId="760863954" sldId="2697"/>
            <ac:cxnSpMk id="12" creationId="{8E2D3C15-F59B-B55A-2734-CA37A5EF36EE}"/>
          </ac:cxnSpMkLst>
        </pc:cxnChg>
        <pc:cxnChg chg="mod">
          <ac:chgData name="Rosenblad, Peter" userId="7bab3085-a294-4dc7-b611-0c5d0776c206" providerId="ADAL" clId="{760F3E01-B5A6-427C-ABEA-8B2E47215463}" dt="2024-03-16T23:20:41.368" v="2078" actId="1076"/>
          <ac:cxnSpMkLst>
            <pc:docMk/>
            <pc:sldMk cId="760863954" sldId="2697"/>
            <ac:cxnSpMk id="22" creationId="{E4CD3A0A-1697-47B0-020F-55C6111D232D}"/>
          </ac:cxnSpMkLst>
        </pc:cxnChg>
        <pc:cxnChg chg="mod">
          <ac:chgData name="Rosenblad, Peter" userId="7bab3085-a294-4dc7-b611-0c5d0776c206" providerId="ADAL" clId="{760F3E01-B5A6-427C-ABEA-8B2E47215463}" dt="2024-03-16T23:20:41.368" v="2078" actId="1076"/>
          <ac:cxnSpMkLst>
            <pc:docMk/>
            <pc:sldMk cId="760863954" sldId="2697"/>
            <ac:cxnSpMk id="23" creationId="{B0C7C359-296C-6E15-3BBC-57F7A04652BF}"/>
          </ac:cxnSpMkLst>
        </pc:cxnChg>
        <pc:cxnChg chg="mod">
          <ac:chgData name="Rosenblad, Peter" userId="7bab3085-a294-4dc7-b611-0c5d0776c206" providerId="ADAL" clId="{760F3E01-B5A6-427C-ABEA-8B2E47215463}" dt="2024-03-16T23:20:41.368" v="2078" actId="1076"/>
          <ac:cxnSpMkLst>
            <pc:docMk/>
            <pc:sldMk cId="760863954" sldId="2697"/>
            <ac:cxnSpMk id="24" creationId="{CAE62A74-51EC-B6D8-E1AF-52ED34B4FC22}"/>
          </ac:cxnSpMkLst>
        </pc:cxnChg>
        <pc:cxnChg chg="mod">
          <ac:chgData name="Rosenblad, Peter" userId="7bab3085-a294-4dc7-b611-0c5d0776c206" providerId="ADAL" clId="{760F3E01-B5A6-427C-ABEA-8B2E47215463}" dt="2024-03-16T23:20:41.368" v="2078" actId="1076"/>
          <ac:cxnSpMkLst>
            <pc:docMk/>
            <pc:sldMk cId="760863954" sldId="2697"/>
            <ac:cxnSpMk id="25" creationId="{B4008B70-813C-579E-C9E0-F6A7BDFE6305}"/>
          </ac:cxnSpMkLst>
        </pc:cxnChg>
        <pc:cxnChg chg="mod">
          <ac:chgData name="Rosenblad, Peter" userId="7bab3085-a294-4dc7-b611-0c5d0776c206" providerId="ADAL" clId="{760F3E01-B5A6-427C-ABEA-8B2E47215463}" dt="2024-03-16T23:20:41.368" v="2078" actId="1076"/>
          <ac:cxnSpMkLst>
            <pc:docMk/>
            <pc:sldMk cId="760863954" sldId="2697"/>
            <ac:cxnSpMk id="26" creationId="{9CC57206-8692-D9A7-3758-2BFF9170A7C0}"/>
          </ac:cxnSpMkLst>
        </pc:cxnChg>
        <pc:cxnChg chg="mod">
          <ac:chgData name="Rosenblad, Peter" userId="7bab3085-a294-4dc7-b611-0c5d0776c206" providerId="ADAL" clId="{760F3E01-B5A6-427C-ABEA-8B2E47215463}" dt="2024-03-16T23:20:41.368" v="2078" actId="1076"/>
          <ac:cxnSpMkLst>
            <pc:docMk/>
            <pc:sldMk cId="760863954" sldId="2697"/>
            <ac:cxnSpMk id="27" creationId="{787BB3A7-2CC6-EA83-6CE4-CACCB15144A1}"/>
          </ac:cxnSpMkLst>
        </pc:cxnChg>
        <pc:cxnChg chg="mod">
          <ac:chgData name="Rosenblad, Peter" userId="7bab3085-a294-4dc7-b611-0c5d0776c206" providerId="ADAL" clId="{760F3E01-B5A6-427C-ABEA-8B2E47215463}" dt="2024-03-16T23:20:41.368" v="2078" actId="1076"/>
          <ac:cxnSpMkLst>
            <pc:docMk/>
            <pc:sldMk cId="760863954" sldId="2697"/>
            <ac:cxnSpMk id="28" creationId="{7D64C66C-7184-EABB-5DAE-E90943E1B53B}"/>
          </ac:cxnSpMkLst>
        </pc:cxnChg>
        <pc:cxnChg chg="mod ord">
          <ac:chgData name="Rosenblad, Peter" userId="7bab3085-a294-4dc7-b611-0c5d0776c206" providerId="ADAL" clId="{760F3E01-B5A6-427C-ABEA-8B2E47215463}" dt="2024-03-16T23:21:17.633" v="2082" actId="14100"/>
          <ac:cxnSpMkLst>
            <pc:docMk/>
            <pc:sldMk cId="760863954" sldId="2697"/>
            <ac:cxnSpMk id="29" creationId="{781753CB-65A2-B87A-B67F-D2BF55008B89}"/>
          </ac:cxnSpMkLst>
        </pc:cxnChg>
        <pc:cxnChg chg="mod">
          <ac:chgData name="Rosenblad, Peter" userId="7bab3085-a294-4dc7-b611-0c5d0776c206" providerId="ADAL" clId="{760F3E01-B5A6-427C-ABEA-8B2E47215463}" dt="2024-03-16T23:20:41.368" v="2078" actId="1076"/>
          <ac:cxnSpMkLst>
            <pc:docMk/>
            <pc:sldMk cId="760863954" sldId="2697"/>
            <ac:cxnSpMk id="30" creationId="{A6A518F3-A441-C556-2647-E8AD15A5CBB1}"/>
          </ac:cxnSpMkLst>
        </pc:cxnChg>
      </pc:sldChg>
      <pc:sldChg chg="del">
        <pc:chgData name="Rosenblad, Peter" userId="7bab3085-a294-4dc7-b611-0c5d0776c206" providerId="ADAL" clId="{760F3E01-B5A6-427C-ABEA-8B2E47215463}" dt="2024-03-16T20:33:09.316" v="103" actId="47"/>
        <pc:sldMkLst>
          <pc:docMk/>
          <pc:sldMk cId="1603027161" sldId="2716"/>
        </pc:sldMkLst>
      </pc:sldChg>
      <pc:sldChg chg="modSp mod">
        <pc:chgData name="Rosenblad, Peter" userId="7bab3085-a294-4dc7-b611-0c5d0776c206" providerId="ADAL" clId="{760F3E01-B5A6-427C-ABEA-8B2E47215463}" dt="2024-03-16T23:46:54.987" v="2218" actId="20577"/>
        <pc:sldMkLst>
          <pc:docMk/>
          <pc:sldMk cId="2457364857" sldId="2718"/>
        </pc:sldMkLst>
        <pc:spChg chg="mod">
          <ac:chgData name="Rosenblad, Peter" userId="7bab3085-a294-4dc7-b611-0c5d0776c206" providerId="ADAL" clId="{760F3E01-B5A6-427C-ABEA-8B2E47215463}" dt="2024-03-16T20:30:20.861" v="0"/>
          <ac:spMkLst>
            <pc:docMk/>
            <pc:sldMk cId="2457364857" sldId="2718"/>
            <ac:spMk id="2" creationId="{E45766F7-92CC-BD27-F08F-AB0DF870D266}"/>
          </ac:spMkLst>
        </pc:spChg>
        <pc:spChg chg="mod">
          <ac:chgData name="Rosenblad, Peter" userId="7bab3085-a294-4dc7-b611-0c5d0776c206" providerId="ADAL" clId="{760F3E01-B5A6-427C-ABEA-8B2E47215463}" dt="2024-03-16T23:46:54.987" v="2218" actId="20577"/>
          <ac:spMkLst>
            <pc:docMk/>
            <pc:sldMk cId="2457364857" sldId="2718"/>
            <ac:spMk id="3" creationId="{A5D18BCA-D17F-688A-53CF-0689438B5B54}"/>
          </ac:spMkLst>
        </pc:spChg>
      </pc:sldChg>
      <pc:sldChg chg="del">
        <pc:chgData name="Rosenblad, Peter" userId="7bab3085-a294-4dc7-b611-0c5d0776c206" providerId="ADAL" clId="{760F3E01-B5A6-427C-ABEA-8B2E47215463}" dt="2024-03-16T20:33:09.316" v="103" actId="47"/>
        <pc:sldMkLst>
          <pc:docMk/>
          <pc:sldMk cId="2938424910" sldId="2720"/>
        </pc:sldMkLst>
      </pc:sldChg>
      <pc:sldChg chg="del">
        <pc:chgData name="Rosenblad, Peter" userId="7bab3085-a294-4dc7-b611-0c5d0776c206" providerId="ADAL" clId="{760F3E01-B5A6-427C-ABEA-8B2E47215463}" dt="2024-03-16T21:17:28.969" v="829" actId="47"/>
        <pc:sldMkLst>
          <pc:docMk/>
          <pc:sldMk cId="902899227" sldId="2721"/>
        </pc:sldMkLst>
      </pc:sldChg>
      <pc:sldChg chg="del">
        <pc:chgData name="Rosenblad, Peter" userId="7bab3085-a294-4dc7-b611-0c5d0776c206" providerId="ADAL" clId="{760F3E01-B5A6-427C-ABEA-8B2E47215463}" dt="2024-03-16T21:32:48.361" v="1726" actId="47"/>
        <pc:sldMkLst>
          <pc:docMk/>
          <pc:sldMk cId="4045279495" sldId="2722"/>
        </pc:sldMkLst>
      </pc:sldChg>
      <pc:sldChg chg="modSp del mod ord">
        <pc:chgData name="Rosenblad, Peter" userId="7bab3085-a294-4dc7-b611-0c5d0776c206" providerId="ADAL" clId="{760F3E01-B5A6-427C-ABEA-8B2E47215463}" dt="2024-03-16T23:25:04.347" v="2088" actId="47"/>
        <pc:sldMkLst>
          <pc:docMk/>
          <pc:sldMk cId="2822572216" sldId="2723"/>
        </pc:sldMkLst>
        <pc:spChg chg="mod">
          <ac:chgData name="Rosenblad, Peter" userId="7bab3085-a294-4dc7-b611-0c5d0776c206" providerId="ADAL" clId="{760F3E01-B5A6-427C-ABEA-8B2E47215463}" dt="2024-03-16T21:25:51.892" v="977" actId="20577"/>
          <ac:spMkLst>
            <pc:docMk/>
            <pc:sldMk cId="2822572216" sldId="2723"/>
            <ac:spMk id="18" creationId="{44B9B748-69A3-E5CB-CE6F-AD1A5C99D2E2}"/>
          </ac:spMkLst>
        </pc:spChg>
        <pc:spChg chg="mod">
          <ac:chgData name="Rosenblad, Peter" userId="7bab3085-a294-4dc7-b611-0c5d0776c206" providerId="ADAL" clId="{760F3E01-B5A6-427C-ABEA-8B2E47215463}" dt="2024-03-16T21:25:36.918" v="937" actId="1076"/>
          <ac:spMkLst>
            <pc:docMk/>
            <pc:sldMk cId="2822572216" sldId="2723"/>
            <ac:spMk id="20" creationId="{FE822D05-F8D2-B2F9-B8A0-50FC559D6C59}"/>
          </ac:spMkLst>
        </pc:spChg>
      </pc:sldChg>
      <pc:sldChg chg="del">
        <pc:chgData name="Rosenblad, Peter" userId="7bab3085-a294-4dc7-b611-0c5d0776c206" providerId="ADAL" clId="{760F3E01-B5A6-427C-ABEA-8B2E47215463}" dt="2024-03-16T23:23:41.371" v="2086" actId="47"/>
        <pc:sldMkLst>
          <pc:docMk/>
          <pc:sldMk cId="3707292549" sldId="2724"/>
        </pc:sldMkLst>
      </pc:sldChg>
      <pc:sldChg chg="del">
        <pc:chgData name="Rosenblad, Peter" userId="7bab3085-a294-4dc7-b611-0c5d0776c206" providerId="ADAL" clId="{760F3E01-B5A6-427C-ABEA-8B2E47215463}" dt="2024-03-16T20:33:09.316" v="103" actId="47"/>
        <pc:sldMkLst>
          <pc:docMk/>
          <pc:sldMk cId="2838721576" sldId="2726"/>
        </pc:sldMkLst>
      </pc:sldChg>
      <pc:sldChg chg="del">
        <pc:chgData name="Rosenblad, Peter" userId="7bab3085-a294-4dc7-b611-0c5d0776c206" providerId="ADAL" clId="{760F3E01-B5A6-427C-ABEA-8B2E47215463}" dt="2024-03-16T20:33:09.316" v="103" actId="47"/>
        <pc:sldMkLst>
          <pc:docMk/>
          <pc:sldMk cId="2490137144" sldId="2727"/>
        </pc:sldMkLst>
      </pc:sldChg>
      <pc:sldChg chg="del">
        <pc:chgData name="Rosenblad, Peter" userId="7bab3085-a294-4dc7-b611-0c5d0776c206" providerId="ADAL" clId="{760F3E01-B5A6-427C-ABEA-8B2E47215463}" dt="2024-03-16T20:33:09.316" v="103" actId="47"/>
        <pc:sldMkLst>
          <pc:docMk/>
          <pc:sldMk cId="2448971700" sldId="2728"/>
        </pc:sldMkLst>
      </pc:sldChg>
      <pc:sldChg chg="del">
        <pc:chgData name="Rosenblad, Peter" userId="7bab3085-a294-4dc7-b611-0c5d0776c206" providerId="ADAL" clId="{760F3E01-B5A6-427C-ABEA-8B2E47215463}" dt="2024-03-16T20:33:09.316" v="103" actId="47"/>
        <pc:sldMkLst>
          <pc:docMk/>
          <pc:sldMk cId="1542877177" sldId="2729"/>
        </pc:sldMkLst>
      </pc:sldChg>
      <pc:sldChg chg="del">
        <pc:chgData name="Rosenblad, Peter" userId="7bab3085-a294-4dc7-b611-0c5d0776c206" providerId="ADAL" clId="{760F3E01-B5A6-427C-ABEA-8B2E47215463}" dt="2024-03-16T20:33:09.316" v="103" actId="47"/>
        <pc:sldMkLst>
          <pc:docMk/>
          <pc:sldMk cId="4226916172" sldId="2730"/>
        </pc:sldMkLst>
      </pc:sldChg>
      <pc:sldChg chg="del">
        <pc:chgData name="Rosenblad, Peter" userId="7bab3085-a294-4dc7-b611-0c5d0776c206" providerId="ADAL" clId="{760F3E01-B5A6-427C-ABEA-8B2E47215463}" dt="2024-03-16T20:33:09.316" v="103" actId="47"/>
        <pc:sldMkLst>
          <pc:docMk/>
          <pc:sldMk cId="3471574467" sldId="2731"/>
        </pc:sldMkLst>
      </pc:sldChg>
      <pc:sldChg chg="del">
        <pc:chgData name="Rosenblad, Peter" userId="7bab3085-a294-4dc7-b611-0c5d0776c206" providerId="ADAL" clId="{760F3E01-B5A6-427C-ABEA-8B2E47215463}" dt="2024-03-16T20:33:09.316" v="103" actId="47"/>
        <pc:sldMkLst>
          <pc:docMk/>
          <pc:sldMk cId="434883211" sldId="2732"/>
        </pc:sldMkLst>
      </pc:sldChg>
      <pc:sldChg chg="del">
        <pc:chgData name="Rosenblad, Peter" userId="7bab3085-a294-4dc7-b611-0c5d0776c206" providerId="ADAL" clId="{760F3E01-B5A6-427C-ABEA-8B2E47215463}" dt="2024-03-16T20:33:09.316" v="103" actId="47"/>
        <pc:sldMkLst>
          <pc:docMk/>
          <pc:sldMk cId="718311787" sldId="2733"/>
        </pc:sldMkLst>
      </pc:sldChg>
      <pc:sldChg chg="add">
        <pc:chgData name="Rosenblad, Peter" userId="7bab3085-a294-4dc7-b611-0c5d0776c206" providerId="ADAL" clId="{760F3E01-B5A6-427C-ABEA-8B2E47215463}" dt="2024-03-16T23:24:28.120" v="2087"/>
        <pc:sldMkLst>
          <pc:docMk/>
          <pc:sldMk cId="491106016" sldId="2842"/>
        </pc:sldMkLst>
      </pc:sldChg>
      <pc:sldChg chg="delSp modSp add mod">
        <pc:chgData name="Rosenblad, Peter" userId="7bab3085-a294-4dc7-b611-0c5d0776c206" providerId="ADAL" clId="{760F3E01-B5A6-427C-ABEA-8B2E47215463}" dt="2024-03-16T23:12:54.105" v="2002" actId="478"/>
        <pc:sldMkLst>
          <pc:docMk/>
          <pc:sldMk cId="1573276763" sldId="2938"/>
        </pc:sldMkLst>
        <pc:spChg chg="mod">
          <ac:chgData name="Rosenblad, Peter" userId="7bab3085-a294-4dc7-b611-0c5d0776c206" providerId="ADAL" clId="{760F3E01-B5A6-427C-ABEA-8B2E47215463}" dt="2024-03-16T23:12:38.857" v="2000" actId="20577"/>
          <ac:spMkLst>
            <pc:docMk/>
            <pc:sldMk cId="1573276763" sldId="2938"/>
            <ac:spMk id="2" creationId="{506801F9-DBBD-A2A2-21B5-201FEE7E70AB}"/>
          </ac:spMkLst>
        </pc:spChg>
        <pc:spChg chg="del">
          <ac:chgData name="Rosenblad, Peter" userId="7bab3085-a294-4dc7-b611-0c5d0776c206" providerId="ADAL" clId="{760F3E01-B5A6-427C-ABEA-8B2E47215463}" dt="2024-03-16T23:12:54.105" v="2002" actId="478"/>
          <ac:spMkLst>
            <pc:docMk/>
            <pc:sldMk cId="1573276763" sldId="2938"/>
            <ac:spMk id="10" creationId="{95F68E2B-2217-8E74-6C7A-20A4C63962EC}"/>
          </ac:spMkLst>
        </pc:spChg>
        <pc:spChg chg="mod">
          <ac:chgData name="Rosenblad, Peter" userId="7bab3085-a294-4dc7-b611-0c5d0776c206" providerId="ADAL" clId="{760F3E01-B5A6-427C-ABEA-8B2E47215463}" dt="2024-03-16T20:57:50.213" v="175" actId="20577"/>
          <ac:spMkLst>
            <pc:docMk/>
            <pc:sldMk cId="1573276763" sldId="2938"/>
            <ac:spMk id="95" creationId="{2C0BF7AC-8323-AFE6-4B36-30CBE5047B3B}"/>
          </ac:spMkLst>
        </pc:spChg>
        <pc:spChg chg="mod">
          <ac:chgData name="Rosenblad, Peter" userId="7bab3085-a294-4dc7-b611-0c5d0776c206" providerId="ADAL" clId="{760F3E01-B5A6-427C-ABEA-8B2E47215463}" dt="2024-03-16T20:57:46.601" v="174" actId="20577"/>
          <ac:spMkLst>
            <pc:docMk/>
            <pc:sldMk cId="1573276763" sldId="2938"/>
            <ac:spMk id="106" creationId="{4A4EB8B9-5C00-FBB4-6CFC-1E10B3F09E81}"/>
          </ac:spMkLst>
        </pc:spChg>
      </pc:sldChg>
      <pc:sldChg chg="add">
        <pc:chgData name="Rosenblad, Peter" userId="7bab3085-a294-4dc7-b611-0c5d0776c206" providerId="ADAL" clId="{760F3E01-B5A6-427C-ABEA-8B2E47215463}" dt="2024-03-16T23:14:48.449" v="2009"/>
        <pc:sldMkLst>
          <pc:docMk/>
          <pc:sldMk cId="724309802" sldId="2962"/>
        </pc:sldMkLst>
      </pc:sldChg>
      <pc:sldChg chg="add ord">
        <pc:chgData name="Rosenblad, Peter" userId="7bab3085-a294-4dc7-b611-0c5d0776c206" providerId="ADAL" clId="{760F3E01-B5A6-427C-ABEA-8B2E47215463}" dt="2024-03-16T23:14:17.823" v="2006"/>
        <pc:sldMkLst>
          <pc:docMk/>
          <pc:sldMk cId="80559505" sldId="2963"/>
        </pc:sldMkLst>
      </pc:sldChg>
      <pc:sldChg chg="addSp delSp modSp add mod ord">
        <pc:chgData name="Rosenblad, Peter" userId="7bab3085-a294-4dc7-b611-0c5d0776c206" providerId="ADAL" clId="{760F3E01-B5A6-427C-ABEA-8B2E47215463}" dt="2024-03-16T20:57:09.659" v="172"/>
        <pc:sldMkLst>
          <pc:docMk/>
          <pc:sldMk cId="1931188199" sldId="3083"/>
        </pc:sldMkLst>
        <pc:spChg chg="add mod">
          <ac:chgData name="Rosenblad, Peter" userId="7bab3085-a294-4dc7-b611-0c5d0776c206" providerId="ADAL" clId="{760F3E01-B5A6-427C-ABEA-8B2E47215463}" dt="2024-03-16T20:44:12.897" v="138" actId="20577"/>
          <ac:spMkLst>
            <pc:docMk/>
            <pc:sldMk cId="1931188199" sldId="3083"/>
            <ac:spMk id="4" creationId="{FAD9E199-4DFE-8A52-6615-260D31C9EB01}"/>
          </ac:spMkLst>
        </pc:spChg>
        <pc:spChg chg="mod">
          <ac:chgData name="Rosenblad, Peter" userId="7bab3085-a294-4dc7-b611-0c5d0776c206" providerId="ADAL" clId="{760F3E01-B5A6-427C-ABEA-8B2E47215463}" dt="2024-03-16T20:45:36.675" v="165" actId="20577"/>
          <ac:spMkLst>
            <pc:docMk/>
            <pc:sldMk cId="1931188199" sldId="3083"/>
            <ac:spMk id="5" creationId="{A0F52D4E-BAD2-EF13-3736-B502F014DC46}"/>
          </ac:spMkLst>
        </pc:spChg>
        <pc:spChg chg="mod">
          <ac:chgData name="Rosenblad, Peter" userId="7bab3085-a294-4dc7-b611-0c5d0776c206" providerId="ADAL" clId="{760F3E01-B5A6-427C-ABEA-8B2E47215463}" dt="2024-03-16T20:43:50.201" v="111" actId="1076"/>
          <ac:spMkLst>
            <pc:docMk/>
            <pc:sldMk cId="1931188199" sldId="3083"/>
            <ac:spMk id="7" creationId="{187DE857-B3C6-406D-89EF-DAF0039D8D1E}"/>
          </ac:spMkLst>
        </pc:spChg>
        <pc:spChg chg="mod">
          <ac:chgData name="Rosenblad, Peter" userId="7bab3085-a294-4dc7-b611-0c5d0776c206" providerId="ADAL" clId="{760F3E01-B5A6-427C-ABEA-8B2E47215463}" dt="2024-03-16T20:45:01.131" v="140" actId="207"/>
          <ac:spMkLst>
            <pc:docMk/>
            <pc:sldMk cId="1931188199" sldId="3083"/>
            <ac:spMk id="17" creationId="{2290813B-FD49-6DF5-8E90-403B46BA8F25}"/>
          </ac:spMkLst>
        </pc:spChg>
        <pc:spChg chg="del">
          <ac:chgData name="Rosenblad, Peter" userId="7bab3085-a294-4dc7-b611-0c5d0776c206" providerId="ADAL" clId="{760F3E01-B5A6-427C-ABEA-8B2E47215463}" dt="2024-03-16T20:43:20.314" v="107" actId="478"/>
          <ac:spMkLst>
            <pc:docMk/>
            <pc:sldMk cId="1931188199" sldId="3083"/>
            <ac:spMk id="21" creationId="{A82C9E8F-45D3-302C-BACF-7A659B6D83A1}"/>
          </ac:spMkLst>
        </pc:spChg>
        <pc:spChg chg="del mod">
          <ac:chgData name="Rosenblad, Peter" userId="7bab3085-a294-4dc7-b611-0c5d0776c206" providerId="ADAL" clId="{760F3E01-B5A6-427C-ABEA-8B2E47215463}" dt="2024-03-16T20:43:13.188" v="106" actId="478"/>
          <ac:spMkLst>
            <pc:docMk/>
            <pc:sldMk cId="1931188199" sldId="3083"/>
            <ac:spMk id="24" creationId="{62EB36D1-D2F1-1E52-90F3-7979E39680C3}"/>
          </ac:spMkLst>
        </pc:spChg>
        <pc:spChg chg="del">
          <ac:chgData name="Rosenblad, Peter" userId="7bab3085-a294-4dc7-b611-0c5d0776c206" providerId="ADAL" clId="{760F3E01-B5A6-427C-ABEA-8B2E47215463}" dt="2024-03-16T20:43:28.432" v="109" actId="478"/>
          <ac:spMkLst>
            <pc:docMk/>
            <pc:sldMk cId="1931188199" sldId="3083"/>
            <ac:spMk id="108" creationId="{85D5F354-1CD3-B379-29D7-0D1ADCDA6ACB}"/>
          </ac:spMkLst>
        </pc:spChg>
        <pc:spChg chg="mod">
          <ac:chgData name="Rosenblad, Peter" userId="7bab3085-a294-4dc7-b611-0c5d0776c206" providerId="ADAL" clId="{760F3E01-B5A6-427C-ABEA-8B2E47215463}" dt="2024-03-16T20:43:34.698" v="110" actId="1076"/>
          <ac:spMkLst>
            <pc:docMk/>
            <pc:sldMk cId="1931188199" sldId="3083"/>
            <ac:spMk id="109" creationId="{F8EC65BD-6C9A-C9C4-566D-FB0699349BF1}"/>
          </ac:spMkLst>
        </pc:spChg>
        <pc:cxnChg chg="mod">
          <ac:chgData name="Rosenblad, Peter" userId="7bab3085-a294-4dc7-b611-0c5d0776c206" providerId="ADAL" clId="{760F3E01-B5A6-427C-ABEA-8B2E47215463}" dt="2024-03-16T20:43:50.201" v="111" actId="1076"/>
          <ac:cxnSpMkLst>
            <pc:docMk/>
            <pc:sldMk cId="1931188199" sldId="3083"/>
            <ac:cxnSpMk id="96" creationId="{3AB14737-A9A6-3BB7-8061-3ABAB918BEF6}"/>
          </ac:cxnSpMkLst>
        </pc:cxnChg>
        <pc:cxnChg chg="mod">
          <ac:chgData name="Rosenblad, Peter" userId="7bab3085-a294-4dc7-b611-0c5d0776c206" providerId="ADAL" clId="{760F3E01-B5A6-427C-ABEA-8B2E47215463}" dt="2024-03-16T20:43:53.793" v="112" actId="1076"/>
          <ac:cxnSpMkLst>
            <pc:docMk/>
            <pc:sldMk cId="1931188199" sldId="3083"/>
            <ac:cxnSpMk id="101" creationId="{E3B9A274-B2A3-31C0-5CC4-26015CBAF170}"/>
          </ac:cxnSpMkLst>
        </pc:cxnChg>
        <pc:cxnChg chg="del mod">
          <ac:chgData name="Rosenblad, Peter" userId="7bab3085-a294-4dc7-b611-0c5d0776c206" providerId="ADAL" clId="{760F3E01-B5A6-427C-ABEA-8B2E47215463}" dt="2024-03-16T20:43:23.277" v="108" actId="478"/>
          <ac:cxnSpMkLst>
            <pc:docMk/>
            <pc:sldMk cId="1931188199" sldId="3083"/>
            <ac:cxnSpMk id="142" creationId="{4EF47531-55E5-B05D-20C7-5B011B7B5B4F}"/>
          </ac:cxnSpMkLst>
        </pc:cxnChg>
      </pc:sldChg>
      <pc:sldChg chg="delSp modSp add mod">
        <pc:chgData name="Rosenblad, Peter" userId="7bab3085-a294-4dc7-b611-0c5d0776c206" providerId="ADAL" clId="{760F3E01-B5A6-427C-ABEA-8B2E47215463}" dt="2024-03-16T21:09:18.324" v="345" actId="404"/>
        <pc:sldMkLst>
          <pc:docMk/>
          <pc:sldMk cId="1618524128" sldId="2147310111"/>
        </pc:sldMkLst>
        <pc:spChg chg="mod">
          <ac:chgData name="Rosenblad, Peter" userId="7bab3085-a294-4dc7-b611-0c5d0776c206" providerId="ADAL" clId="{760F3E01-B5A6-427C-ABEA-8B2E47215463}" dt="2024-03-16T21:07:41.490" v="245" actId="20577"/>
          <ac:spMkLst>
            <pc:docMk/>
            <pc:sldMk cId="1618524128" sldId="2147310111"/>
            <ac:spMk id="2" creationId="{E1F9A513-4625-16F9-611D-73E8F36FA997}"/>
          </ac:spMkLst>
        </pc:spChg>
        <pc:spChg chg="mod">
          <ac:chgData name="Rosenblad, Peter" userId="7bab3085-a294-4dc7-b611-0c5d0776c206" providerId="ADAL" clId="{760F3E01-B5A6-427C-ABEA-8B2E47215463}" dt="2024-03-16T21:09:18.324" v="345" actId="404"/>
          <ac:spMkLst>
            <pc:docMk/>
            <pc:sldMk cId="1618524128" sldId="2147310111"/>
            <ac:spMk id="8" creationId="{4739BE8A-BF8F-A9D9-1EA1-AAF3F45FC312}"/>
          </ac:spMkLst>
        </pc:spChg>
        <pc:spChg chg="mod">
          <ac:chgData name="Rosenblad, Peter" userId="7bab3085-a294-4dc7-b611-0c5d0776c206" providerId="ADAL" clId="{760F3E01-B5A6-427C-ABEA-8B2E47215463}" dt="2024-03-16T21:09:00.560" v="317" actId="313"/>
          <ac:spMkLst>
            <pc:docMk/>
            <pc:sldMk cId="1618524128" sldId="2147310111"/>
            <ac:spMk id="17" creationId="{2B75FBC1-A432-C4AF-E69C-FDA99F84FA67}"/>
          </ac:spMkLst>
        </pc:spChg>
        <pc:spChg chg="mod">
          <ac:chgData name="Rosenblad, Peter" userId="7bab3085-a294-4dc7-b611-0c5d0776c206" providerId="ADAL" clId="{760F3E01-B5A6-427C-ABEA-8B2E47215463}" dt="2024-03-16T21:08:28.701" v="277" actId="20577"/>
          <ac:spMkLst>
            <pc:docMk/>
            <pc:sldMk cId="1618524128" sldId="2147310111"/>
            <ac:spMk id="43" creationId="{D6182837-953E-0539-67E7-225F1C843095}"/>
          </ac:spMkLst>
        </pc:spChg>
        <pc:spChg chg="mod">
          <ac:chgData name="Rosenblad, Peter" userId="7bab3085-a294-4dc7-b611-0c5d0776c206" providerId="ADAL" clId="{760F3E01-B5A6-427C-ABEA-8B2E47215463}" dt="2024-03-16T21:08:14.986" v="249" actId="1076"/>
          <ac:spMkLst>
            <pc:docMk/>
            <pc:sldMk cId="1618524128" sldId="2147310111"/>
            <ac:spMk id="48" creationId="{A28FEF38-26A1-1981-9078-DB19A4BDC254}"/>
          </ac:spMkLst>
        </pc:spChg>
        <pc:spChg chg="mod">
          <ac:chgData name="Rosenblad, Peter" userId="7bab3085-a294-4dc7-b611-0c5d0776c206" providerId="ADAL" clId="{760F3E01-B5A6-427C-ABEA-8B2E47215463}" dt="2024-03-16T21:08:14.986" v="249" actId="1076"/>
          <ac:spMkLst>
            <pc:docMk/>
            <pc:sldMk cId="1618524128" sldId="2147310111"/>
            <ac:spMk id="49" creationId="{6323B396-5182-A9BE-91DD-5BE80DB415C0}"/>
          </ac:spMkLst>
        </pc:spChg>
        <pc:spChg chg="mod">
          <ac:chgData name="Rosenblad, Peter" userId="7bab3085-a294-4dc7-b611-0c5d0776c206" providerId="ADAL" clId="{760F3E01-B5A6-427C-ABEA-8B2E47215463}" dt="2024-03-16T21:08:14.986" v="249" actId="1076"/>
          <ac:spMkLst>
            <pc:docMk/>
            <pc:sldMk cId="1618524128" sldId="2147310111"/>
            <ac:spMk id="50" creationId="{D276D5A4-A0D8-706A-D9AA-336F391214CB}"/>
          </ac:spMkLst>
        </pc:spChg>
        <pc:spChg chg="mod">
          <ac:chgData name="Rosenblad, Peter" userId="7bab3085-a294-4dc7-b611-0c5d0776c206" providerId="ADAL" clId="{760F3E01-B5A6-427C-ABEA-8B2E47215463}" dt="2024-03-16T21:08:14.986" v="249" actId="1076"/>
          <ac:spMkLst>
            <pc:docMk/>
            <pc:sldMk cId="1618524128" sldId="2147310111"/>
            <ac:spMk id="51" creationId="{E8ED986E-2750-28AA-03E3-43018071A259}"/>
          </ac:spMkLst>
        </pc:spChg>
        <pc:spChg chg="mod">
          <ac:chgData name="Rosenblad, Peter" userId="7bab3085-a294-4dc7-b611-0c5d0776c206" providerId="ADAL" clId="{760F3E01-B5A6-427C-ABEA-8B2E47215463}" dt="2024-03-16T21:08:14.986" v="249" actId="1076"/>
          <ac:spMkLst>
            <pc:docMk/>
            <pc:sldMk cId="1618524128" sldId="2147310111"/>
            <ac:spMk id="52" creationId="{E013A3D2-DF8C-00B8-350F-F8CC1E393615}"/>
          </ac:spMkLst>
        </pc:spChg>
        <pc:spChg chg="del">
          <ac:chgData name="Rosenblad, Peter" userId="7bab3085-a294-4dc7-b611-0c5d0776c206" providerId="ADAL" clId="{760F3E01-B5A6-427C-ABEA-8B2E47215463}" dt="2024-03-16T21:08:00.039" v="246" actId="478"/>
          <ac:spMkLst>
            <pc:docMk/>
            <pc:sldMk cId="1618524128" sldId="2147310111"/>
            <ac:spMk id="54" creationId="{6C4818EA-CFA7-5367-6A7A-74A61F921F04}"/>
          </ac:spMkLst>
        </pc:spChg>
        <pc:spChg chg="mod">
          <ac:chgData name="Rosenblad, Peter" userId="7bab3085-a294-4dc7-b611-0c5d0776c206" providerId="ADAL" clId="{760F3E01-B5A6-427C-ABEA-8B2E47215463}" dt="2024-03-16T21:08:14.986" v="249" actId="1076"/>
          <ac:spMkLst>
            <pc:docMk/>
            <pc:sldMk cId="1618524128" sldId="2147310111"/>
            <ac:spMk id="55" creationId="{4BEED443-7864-4720-7F92-C98407A2AA74}"/>
          </ac:spMkLst>
        </pc:spChg>
        <pc:spChg chg="mod">
          <ac:chgData name="Rosenblad, Peter" userId="7bab3085-a294-4dc7-b611-0c5d0776c206" providerId="ADAL" clId="{760F3E01-B5A6-427C-ABEA-8B2E47215463}" dt="2024-03-16T21:08:18.584" v="250" actId="1076"/>
          <ac:spMkLst>
            <pc:docMk/>
            <pc:sldMk cId="1618524128" sldId="2147310111"/>
            <ac:spMk id="57" creationId="{3BC40EBE-BFFD-0707-BF5A-9DECBFBD0F9C}"/>
          </ac:spMkLst>
        </pc:spChg>
        <pc:grpChg chg="mod">
          <ac:chgData name="Rosenblad, Peter" userId="7bab3085-a294-4dc7-b611-0c5d0776c206" providerId="ADAL" clId="{760F3E01-B5A6-427C-ABEA-8B2E47215463}" dt="2024-03-16T21:08:14.986" v="249" actId="1076"/>
          <ac:grpSpMkLst>
            <pc:docMk/>
            <pc:sldMk cId="1618524128" sldId="2147310111"/>
            <ac:grpSpMk id="3" creationId="{5732F219-32BB-4BFA-D88F-E7246ECAEB14}"/>
          </ac:grpSpMkLst>
        </pc:grpChg>
        <pc:cxnChg chg="mod">
          <ac:chgData name="Rosenblad, Peter" userId="7bab3085-a294-4dc7-b611-0c5d0776c206" providerId="ADAL" clId="{760F3E01-B5A6-427C-ABEA-8B2E47215463}" dt="2024-03-16T21:08:14.986" v="249" actId="1076"/>
          <ac:cxnSpMkLst>
            <pc:docMk/>
            <pc:sldMk cId="1618524128" sldId="2147310111"/>
            <ac:cxnSpMk id="53" creationId="{65A94B44-1156-C7AD-600D-CBC68DCA3D00}"/>
          </ac:cxnSpMkLst>
        </pc:cxnChg>
      </pc:sldChg>
      <pc:sldChg chg="add ord">
        <pc:chgData name="Rosenblad, Peter" userId="7bab3085-a294-4dc7-b611-0c5d0776c206" providerId="ADAL" clId="{760F3E01-B5A6-427C-ABEA-8B2E47215463}" dt="2024-03-16T23:13:57.848" v="2004"/>
        <pc:sldMkLst>
          <pc:docMk/>
          <pc:sldMk cId="1061942190" sldId="2147469015"/>
        </pc:sldMkLst>
      </pc:sldChg>
      <pc:sldChg chg="addSp modSp add mod">
        <pc:chgData name="Rosenblad, Peter" userId="7bab3085-a294-4dc7-b611-0c5d0776c206" providerId="ADAL" clId="{760F3E01-B5A6-427C-ABEA-8B2E47215463}" dt="2024-03-16T23:16:08.863" v="2016" actId="14100"/>
        <pc:sldMkLst>
          <pc:docMk/>
          <pc:sldMk cId="898770502" sldId="2147469018"/>
        </pc:sldMkLst>
        <pc:spChg chg="mod">
          <ac:chgData name="Rosenblad, Peter" userId="7bab3085-a294-4dc7-b611-0c5d0776c206" providerId="ADAL" clId="{760F3E01-B5A6-427C-ABEA-8B2E47215463}" dt="2024-03-16T23:15:48.883" v="2012"/>
          <ac:spMkLst>
            <pc:docMk/>
            <pc:sldMk cId="898770502" sldId="2147469018"/>
            <ac:spMk id="22" creationId="{55EA954B-4DF3-2705-DE16-7E5F469452C0}"/>
          </ac:spMkLst>
        </pc:spChg>
        <pc:spChg chg="mod">
          <ac:chgData name="Rosenblad, Peter" userId="7bab3085-a294-4dc7-b611-0c5d0776c206" providerId="ADAL" clId="{760F3E01-B5A6-427C-ABEA-8B2E47215463}" dt="2024-03-16T23:15:48.883" v="2012"/>
          <ac:spMkLst>
            <pc:docMk/>
            <pc:sldMk cId="898770502" sldId="2147469018"/>
            <ac:spMk id="23" creationId="{38CE8B9F-903C-6D42-54E5-B7DDB6FDD1BE}"/>
          </ac:spMkLst>
        </pc:spChg>
        <pc:spChg chg="mod">
          <ac:chgData name="Rosenblad, Peter" userId="7bab3085-a294-4dc7-b611-0c5d0776c206" providerId="ADAL" clId="{760F3E01-B5A6-427C-ABEA-8B2E47215463}" dt="2024-03-16T23:15:48.883" v="2012"/>
          <ac:spMkLst>
            <pc:docMk/>
            <pc:sldMk cId="898770502" sldId="2147469018"/>
            <ac:spMk id="24" creationId="{77157AF2-DAD4-19FF-8696-CF9EC0A132B9}"/>
          </ac:spMkLst>
        </pc:spChg>
        <pc:spChg chg="mod">
          <ac:chgData name="Rosenblad, Peter" userId="7bab3085-a294-4dc7-b611-0c5d0776c206" providerId="ADAL" clId="{760F3E01-B5A6-427C-ABEA-8B2E47215463}" dt="2024-03-16T23:15:48.883" v="2012"/>
          <ac:spMkLst>
            <pc:docMk/>
            <pc:sldMk cId="898770502" sldId="2147469018"/>
            <ac:spMk id="30" creationId="{84792BEF-9CB7-CDCD-7423-4F0E9A002A18}"/>
          </ac:spMkLst>
        </pc:spChg>
        <pc:spChg chg="mod">
          <ac:chgData name="Rosenblad, Peter" userId="7bab3085-a294-4dc7-b611-0c5d0776c206" providerId="ADAL" clId="{760F3E01-B5A6-427C-ABEA-8B2E47215463}" dt="2024-03-16T23:15:48.883" v="2012"/>
          <ac:spMkLst>
            <pc:docMk/>
            <pc:sldMk cId="898770502" sldId="2147469018"/>
            <ac:spMk id="32" creationId="{D6B274AC-7B75-7217-2524-F7FA3B5DEF9F}"/>
          </ac:spMkLst>
        </pc:spChg>
        <pc:spChg chg="mod">
          <ac:chgData name="Rosenblad, Peter" userId="7bab3085-a294-4dc7-b611-0c5d0776c206" providerId="ADAL" clId="{760F3E01-B5A6-427C-ABEA-8B2E47215463}" dt="2024-03-16T23:15:48.883" v="2012"/>
          <ac:spMkLst>
            <pc:docMk/>
            <pc:sldMk cId="898770502" sldId="2147469018"/>
            <ac:spMk id="33" creationId="{DEE831E3-58B9-AE81-FF3C-8B666E714532}"/>
          </ac:spMkLst>
        </pc:spChg>
        <pc:spChg chg="mod">
          <ac:chgData name="Rosenblad, Peter" userId="7bab3085-a294-4dc7-b611-0c5d0776c206" providerId="ADAL" clId="{760F3E01-B5A6-427C-ABEA-8B2E47215463}" dt="2024-03-16T23:15:48.883" v="2012"/>
          <ac:spMkLst>
            <pc:docMk/>
            <pc:sldMk cId="898770502" sldId="2147469018"/>
            <ac:spMk id="34" creationId="{D2810FB8-E5EC-B756-5EF8-9E7EE234C609}"/>
          </ac:spMkLst>
        </pc:spChg>
        <pc:spChg chg="mod">
          <ac:chgData name="Rosenblad, Peter" userId="7bab3085-a294-4dc7-b611-0c5d0776c206" providerId="ADAL" clId="{760F3E01-B5A6-427C-ABEA-8B2E47215463}" dt="2024-03-16T23:15:48.883" v="2012"/>
          <ac:spMkLst>
            <pc:docMk/>
            <pc:sldMk cId="898770502" sldId="2147469018"/>
            <ac:spMk id="35" creationId="{959F8A30-75A7-D19D-3506-2B99BA841495}"/>
          </ac:spMkLst>
        </pc:spChg>
        <pc:spChg chg="mod">
          <ac:chgData name="Rosenblad, Peter" userId="7bab3085-a294-4dc7-b611-0c5d0776c206" providerId="ADAL" clId="{760F3E01-B5A6-427C-ABEA-8B2E47215463}" dt="2024-03-16T23:15:48.883" v="2012"/>
          <ac:spMkLst>
            <pc:docMk/>
            <pc:sldMk cId="898770502" sldId="2147469018"/>
            <ac:spMk id="36" creationId="{25067860-CC63-5290-CB4F-64F1039F8CCD}"/>
          </ac:spMkLst>
        </pc:spChg>
        <pc:spChg chg="mod">
          <ac:chgData name="Rosenblad, Peter" userId="7bab3085-a294-4dc7-b611-0c5d0776c206" providerId="ADAL" clId="{760F3E01-B5A6-427C-ABEA-8B2E47215463}" dt="2024-03-16T23:15:48.883" v="2012"/>
          <ac:spMkLst>
            <pc:docMk/>
            <pc:sldMk cId="898770502" sldId="2147469018"/>
            <ac:spMk id="37" creationId="{C5555E8D-D7D4-1204-477A-64B4C8F2679E}"/>
          </ac:spMkLst>
        </pc:spChg>
        <pc:spChg chg="mod">
          <ac:chgData name="Rosenblad, Peter" userId="7bab3085-a294-4dc7-b611-0c5d0776c206" providerId="ADAL" clId="{760F3E01-B5A6-427C-ABEA-8B2E47215463}" dt="2024-03-16T23:15:48.883" v="2012"/>
          <ac:spMkLst>
            <pc:docMk/>
            <pc:sldMk cId="898770502" sldId="2147469018"/>
            <ac:spMk id="38" creationId="{F910D1C8-1CD5-B3D6-F6AC-A1FAB5D474D9}"/>
          </ac:spMkLst>
        </pc:spChg>
        <pc:spChg chg="mod">
          <ac:chgData name="Rosenblad, Peter" userId="7bab3085-a294-4dc7-b611-0c5d0776c206" providerId="ADAL" clId="{760F3E01-B5A6-427C-ABEA-8B2E47215463}" dt="2024-03-16T23:15:48.883" v="2012"/>
          <ac:spMkLst>
            <pc:docMk/>
            <pc:sldMk cId="898770502" sldId="2147469018"/>
            <ac:spMk id="39" creationId="{E0C1769F-FCE2-11EB-A3F5-0C9C649647E2}"/>
          </ac:spMkLst>
        </pc:spChg>
        <pc:spChg chg="mod">
          <ac:chgData name="Rosenblad, Peter" userId="7bab3085-a294-4dc7-b611-0c5d0776c206" providerId="ADAL" clId="{760F3E01-B5A6-427C-ABEA-8B2E47215463}" dt="2024-03-16T23:15:48.883" v="2012"/>
          <ac:spMkLst>
            <pc:docMk/>
            <pc:sldMk cId="898770502" sldId="2147469018"/>
            <ac:spMk id="40" creationId="{90F0A6DA-27E4-CD41-3F96-11B753C6AA9E}"/>
          </ac:spMkLst>
        </pc:spChg>
        <pc:spChg chg="mod">
          <ac:chgData name="Rosenblad, Peter" userId="7bab3085-a294-4dc7-b611-0c5d0776c206" providerId="ADAL" clId="{760F3E01-B5A6-427C-ABEA-8B2E47215463}" dt="2024-03-16T23:15:48.883" v="2012"/>
          <ac:spMkLst>
            <pc:docMk/>
            <pc:sldMk cId="898770502" sldId="2147469018"/>
            <ac:spMk id="41" creationId="{1DC2332B-AA71-28FE-CE3B-432F785B7663}"/>
          </ac:spMkLst>
        </pc:spChg>
        <pc:spChg chg="mod">
          <ac:chgData name="Rosenblad, Peter" userId="7bab3085-a294-4dc7-b611-0c5d0776c206" providerId="ADAL" clId="{760F3E01-B5A6-427C-ABEA-8B2E47215463}" dt="2024-03-16T23:15:48.883" v="2012"/>
          <ac:spMkLst>
            <pc:docMk/>
            <pc:sldMk cId="898770502" sldId="2147469018"/>
            <ac:spMk id="42" creationId="{F938E6EB-C5E8-20D7-ADA1-508A9397555E}"/>
          </ac:spMkLst>
        </pc:spChg>
        <pc:spChg chg="mod">
          <ac:chgData name="Rosenblad, Peter" userId="7bab3085-a294-4dc7-b611-0c5d0776c206" providerId="ADAL" clId="{760F3E01-B5A6-427C-ABEA-8B2E47215463}" dt="2024-03-16T23:15:48.883" v="2012"/>
          <ac:spMkLst>
            <pc:docMk/>
            <pc:sldMk cId="898770502" sldId="2147469018"/>
            <ac:spMk id="43" creationId="{645D5E91-D242-A570-23B0-09D1B3CA8163}"/>
          </ac:spMkLst>
        </pc:spChg>
        <pc:spChg chg="mod">
          <ac:chgData name="Rosenblad, Peter" userId="7bab3085-a294-4dc7-b611-0c5d0776c206" providerId="ADAL" clId="{760F3E01-B5A6-427C-ABEA-8B2E47215463}" dt="2024-03-16T23:15:48.883" v="2012"/>
          <ac:spMkLst>
            <pc:docMk/>
            <pc:sldMk cId="898770502" sldId="2147469018"/>
            <ac:spMk id="44" creationId="{37306640-A20C-E6BF-3ECB-633578DAA2B7}"/>
          </ac:spMkLst>
        </pc:spChg>
        <pc:spChg chg="mod">
          <ac:chgData name="Rosenblad, Peter" userId="7bab3085-a294-4dc7-b611-0c5d0776c206" providerId="ADAL" clId="{760F3E01-B5A6-427C-ABEA-8B2E47215463}" dt="2024-03-16T23:15:48.883" v="2012"/>
          <ac:spMkLst>
            <pc:docMk/>
            <pc:sldMk cId="898770502" sldId="2147469018"/>
            <ac:spMk id="45" creationId="{781AED38-BD8A-9D14-A262-32663A0F67B0}"/>
          </ac:spMkLst>
        </pc:spChg>
        <pc:spChg chg="mod">
          <ac:chgData name="Rosenblad, Peter" userId="7bab3085-a294-4dc7-b611-0c5d0776c206" providerId="ADAL" clId="{760F3E01-B5A6-427C-ABEA-8B2E47215463}" dt="2024-03-16T23:15:48.883" v="2012"/>
          <ac:spMkLst>
            <pc:docMk/>
            <pc:sldMk cId="898770502" sldId="2147469018"/>
            <ac:spMk id="46" creationId="{F3BE121E-A03B-DF2A-DDC4-A9B362797DBA}"/>
          </ac:spMkLst>
        </pc:spChg>
        <pc:spChg chg="mod">
          <ac:chgData name="Rosenblad, Peter" userId="7bab3085-a294-4dc7-b611-0c5d0776c206" providerId="ADAL" clId="{760F3E01-B5A6-427C-ABEA-8B2E47215463}" dt="2024-03-16T23:15:48.883" v="2012"/>
          <ac:spMkLst>
            <pc:docMk/>
            <pc:sldMk cId="898770502" sldId="2147469018"/>
            <ac:spMk id="47" creationId="{61A7A6A5-244F-2D0B-9BFC-94587F982CA8}"/>
          </ac:spMkLst>
        </pc:spChg>
        <pc:spChg chg="mod">
          <ac:chgData name="Rosenblad, Peter" userId="7bab3085-a294-4dc7-b611-0c5d0776c206" providerId="ADAL" clId="{760F3E01-B5A6-427C-ABEA-8B2E47215463}" dt="2024-03-16T23:15:48.883" v="2012"/>
          <ac:spMkLst>
            <pc:docMk/>
            <pc:sldMk cId="898770502" sldId="2147469018"/>
            <ac:spMk id="48" creationId="{80CA9E90-27D3-FC91-0D21-FD3C4E857EB4}"/>
          </ac:spMkLst>
        </pc:spChg>
        <pc:grpChg chg="add mod">
          <ac:chgData name="Rosenblad, Peter" userId="7bab3085-a294-4dc7-b611-0c5d0776c206" providerId="ADAL" clId="{760F3E01-B5A6-427C-ABEA-8B2E47215463}" dt="2024-03-16T23:16:08.863" v="2016" actId="14100"/>
          <ac:grpSpMkLst>
            <pc:docMk/>
            <pc:sldMk cId="898770502" sldId="2147469018"/>
            <ac:grpSpMk id="3" creationId="{7267200D-EB4B-184D-0827-470E40961EC9}"/>
          </ac:grpSpMkLst>
        </pc:grpChg>
        <pc:grpChg chg="mod">
          <ac:chgData name="Rosenblad, Peter" userId="7bab3085-a294-4dc7-b611-0c5d0776c206" providerId="ADAL" clId="{760F3E01-B5A6-427C-ABEA-8B2E47215463}" dt="2024-03-16T23:15:48.883" v="2012"/>
          <ac:grpSpMkLst>
            <pc:docMk/>
            <pc:sldMk cId="898770502" sldId="2147469018"/>
            <ac:grpSpMk id="5" creationId="{0C84A3D0-248B-2D28-7CF3-7708FEA68680}"/>
          </ac:grpSpMkLst>
        </pc:grpChg>
        <pc:picChg chg="mod">
          <ac:chgData name="Rosenblad, Peter" userId="7bab3085-a294-4dc7-b611-0c5d0776c206" providerId="ADAL" clId="{760F3E01-B5A6-427C-ABEA-8B2E47215463}" dt="2024-03-16T23:15:48.883" v="2012"/>
          <ac:picMkLst>
            <pc:docMk/>
            <pc:sldMk cId="898770502" sldId="2147469018"/>
            <ac:picMk id="28" creationId="{A118B4B6-1F87-E55A-59FD-8BB329A11F63}"/>
          </ac:picMkLst>
        </pc:picChg>
        <pc:cxnChg chg="mod">
          <ac:chgData name="Rosenblad, Peter" userId="7bab3085-a294-4dc7-b611-0c5d0776c206" providerId="ADAL" clId="{760F3E01-B5A6-427C-ABEA-8B2E47215463}" dt="2024-03-16T23:15:48.883" v="2012"/>
          <ac:cxnSpMkLst>
            <pc:docMk/>
            <pc:sldMk cId="898770502" sldId="2147469018"/>
            <ac:cxnSpMk id="16" creationId="{148FD7E3-B69B-CB9B-8565-A21DE9C4F69B}"/>
          </ac:cxnSpMkLst>
        </pc:cxnChg>
        <pc:cxnChg chg="mod">
          <ac:chgData name="Rosenblad, Peter" userId="7bab3085-a294-4dc7-b611-0c5d0776c206" providerId="ADAL" clId="{760F3E01-B5A6-427C-ABEA-8B2E47215463}" dt="2024-03-16T23:15:48.883" v="2012"/>
          <ac:cxnSpMkLst>
            <pc:docMk/>
            <pc:sldMk cId="898770502" sldId="2147469018"/>
            <ac:cxnSpMk id="19" creationId="{FDC7F7CD-6733-5D20-2EFF-ED85A6DA50EE}"/>
          </ac:cxnSpMkLst>
        </pc:cxnChg>
        <pc:cxnChg chg="mod">
          <ac:chgData name="Rosenblad, Peter" userId="7bab3085-a294-4dc7-b611-0c5d0776c206" providerId="ADAL" clId="{760F3E01-B5A6-427C-ABEA-8B2E47215463}" dt="2024-03-16T23:15:48.883" v="2012"/>
          <ac:cxnSpMkLst>
            <pc:docMk/>
            <pc:sldMk cId="898770502" sldId="2147469018"/>
            <ac:cxnSpMk id="20" creationId="{13433C73-8011-8CE0-07E7-86C6881703F8}"/>
          </ac:cxnSpMkLst>
        </pc:cxnChg>
        <pc:cxnChg chg="mod">
          <ac:chgData name="Rosenblad, Peter" userId="7bab3085-a294-4dc7-b611-0c5d0776c206" providerId="ADAL" clId="{760F3E01-B5A6-427C-ABEA-8B2E47215463}" dt="2024-03-16T23:15:48.883" v="2012"/>
          <ac:cxnSpMkLst>
            <pc:docMk/>
            <pc:sldMk cId="898770502" sldId="2147469018"/>
            <ac:cxnSpMk id="25" creationId="{F794FF55-84D3-1C2C-7635-8440BA732944}"/>
          </ac:cxnSpMkLst>
        </pc:cxnChg>
        <pc:cxnChg chg="mod">
          <ac:chgData name="Rosenblad, Peter" userId="7bab3085-a294-4dc7-b611-0c5d0776c206" providerId="ADAL" clId="{760F3E01-B5A6-427C-ABEA-8B2E47215463}" dt="2024-03-16T23:15:48.883" v="2012"/>
          <ac:cxnSpMkLst>
            <pc:docMk/>
            <pc:sldMk cId="898770502" sldId="2147469018"/>
            <ac:cxnSpMk id="26" creationId="{653E68FA-65B7-6F41-CC51-703346BFC3BC}"/>
          </ac:cxnSpMkLst>
        </pc:cxnChg>
      </pc:sldChg>
      <pc:sldChg chg="add ord">
        <pc:chgData name="Rosenblad, Peter" userId="7bab3085-a294-4dc7-b611-0c5d0776c206" providerId="ADAL" clId="{760F3E01-B5A6-427C-ABEA-8B2E47215463}" dt="2024-03-16T23:14:20.417" v="2008"/>
        <pc:sldMkLst>
          <pc:docMk/>
          <pc:sldMk cId="2105309283" sldId="2147469019"/>
        </pc:sldMkLst>
      </pc:sldChg>
      <pc:sldChg chg="addSp modSp new del mod ord">
        <pc:chgData name="Rosenblad, Peter" userId="7bab3085-a294-4dc7-b611-0c5d0776c206" providerId="ADAL" clId="{760F3E01-B5A6-427C-ABEA-8B2E47215463}" dt="2024-03-16T23:44:52.893" v="2190" actId="47"/>
        <pc:sldMkLst>
          <pc:docMk/>
          <pc:sldMk cId="4264759200" sldId="2147469020"/>
        </pc:sldMkLst>
        <pc:spChg chg="mod">
          <ac:chgData name="Rosenblad, Peter" userId="7bab3085-a294-4dc7-b611-0c5d0776c206" providerId="ADAL" clId="{760F3E01-B5A6-427C-ABEA-8B2E47215463}" dt="2024-03-16T21:13:02.242" v="419" actId="20577"/>
          <ac:spMkLst>
            <pc:docMk/>
            <pc:sldMk cId="4264759200" sldId="2147469020"/>
            <ac:spMk id="2" creationId="{B68BA5AC-615D-5177-F025-DFDFC1D94CE2}"/>
          </ac:spMkLst>
        </pc:spChg>
        <pc:spChg chg="mod">
          <ac:chgData name="Rosenblad, Peter" userId="7bab3085-a294-4dc7-b611-0c5d0776c206" providerId="ADAL" clId="{760F3E01-B5A6-427C-ABEA-8B2E47215463}" dt="2024-03-16T21:19:26.115" v="918" actId="20577"/>
          <ac:spMkLst>
            <pc:docMk/>
            <pc:sldMk cId="4264759200" sldId="2147469020"/>
            <ac:spMk id="3" creationId="{933D89E2-1160-8A52-5759-31BBF832CC38}"/>
          </ac:spMkLst>
        </pc:spChg>
        <pc:picChg chg="add mod">
          <ac:chgData name="Rosenblad, Peter" userId="7bab3085-a294-4dc7-b611-0c5d0776c206" providerId="ADAL" clId="{760F3E01-B5A6-427C-ABEA-8B2E47215463}" dt="2024-03-16T21:24:11.520" v="925" actId="1076"/>
          <ac:picMkLst>
            <pc:docMk/>
            <pc:sldMk cId="4264759200" sldId="2147469020"/>
            <ac:picMk id="4" creationId="{7625ECFA-A470-F4C8-8D2A-8A96ED9853DF}"/>
          </ac:picMkLst>
        </pc:picChg>
        <pc:picChg chg="add mod">
          <ac:chgData name="Rosenblad, Peter" userId="7bab3085-a294-4dc7-b611-0c5d0776c206" providerId="ADAL" clId="{760F3E01-B5A6-427C-ABEA-8B2E47215463}" dt="2024-03-16T21:24:24.793" v="928" actId="1076"/>
          <ac:picMkLst>
            <pc:docMk/>
            <pc:sldMk cId="4264759200" sldId="2147469020"/>
            <ac:picMk id="5" creationId="{BEA7E090-52FE-743B-4E4F-0714388B9EF0}"/>
          </ac:picMkLst>
        </pc:picChg>
      </pc:sldChg>
      <pc:sldChg chg="addSp modSp new mod">
        <pc:chgData name="Rosenblad, Peter" userId="7bab3085-a294-4dc7-b611-0c5d0776c206" providerId="ADAL" clId="{760F3E01-B5A6-427C-ABEA-8B2E47215463}" dt="2024-03-16T23:37:47.337" v="2151" actId="1076"/>
        <pc:sldMkLst>
          <pc:docMk/>
          <pc:sldMk cId="2982384189" sldId="2147469021"/>
        </pc:sldMkLst>
        <pc:spChg chg="mod">
          <ac:chgData name="Rosenblad, Peter" userId="7bab3085-a294-4dc7-b611-0c5d0776c206" providerId="ADAL" clId="{760F3E01-B5A6-427C-ABEA-8B2E47215463}" dt="2024-03-16T21:31:48.495" v="1651" actId="33524"/>
          <ac:spMkLst>
            <pc:docMk/>
            <pc:sldMk cId="2982384189" sldId="2147469021"/>
            <ac:spMk id="2" creationId="{E035B855-7A0A-5242-80FE-04353C34F430}"/>
          </ac:spMkLst>
        </pc:spChg>
        <pc:spChg chg="mod">
          <ac:chgData name="Rosenblad, Peter" userId="7bab3085-a294-4dc7-b611-0c5d0776c206" providerId="ADAL" clId="{760F3E01-B5A6-427C-ABEA-8B2E47215463}" dt="2024-03-16T23:34:22.956" v="2139" actId="14100"/>
          <ac:spMkLst>
            <pc:docMk/>
            <pc:sldMk cId="2982384189" sldId="2147469021"/>
            <ac:spMk id="3" creationId="{E0F658FD-E334-691C-6152-B5C1CE3956AC}"/>
          </ac:spMkLst>
        </pc:spChg>
        <pc:picChg chg="add mod">
          <ac:chgData name="Rosenblad, Peter" userId="7bab3085-a294-4dc7-b611-0c5d0776c206" providerId="ADAL" clId="{760F3E01-B5A6-427C-ABEA-8B2E47215463}" dt="2024-03-16T23:35:51.366" v="2145" actId="14100"/>
          <ac:picMkLst>
            <pc:docMk/>
            <pc:sldMk cId="2982384189" sldId="2147469021"/>
            <ac:picMk id="5" creationId="{D1EAF67E-EBDF-854D-F7DC-05A4EAD06D1B}"/>
          </ac:picMkLst>
        </pc:picChg>
        <pc:picChg chg="add mod">
          <ac:chgData name="Rosenblad, Peter" userId="7bab3085-a294-4dc7-b611-0c5d0776c206" providerId="ADAL" clId="{760F3E01-B5A6-427C-ABEA-8B2E47215463}" dt="2024-03-16T23:37:47.337" v="2151" actId="1076"/>
          <ac:picMkLst>
            <pc:docMk/>
            <pc:sldMk cId="2982384189" sldId="2147469021"/>
            <ac:picMk id="7" creationId="{57364DA9-DDCD-52CC-77C2-113BC7A46B82}"/>
          </ac:picMkLst>
        </pc:picChg>
        <pc:picChg chg="add mod">
          <ac:chgData name="Rosenblad, Peter" userId="7bab3085-a294-4dc7-b611-0c5d0776c206" providerId="ADAL" clId="{760F3E01-B5A6-427C-ABEA-8B2E47215463}" dt="2024-03-16T23:34:05.415" v="2135" actId="1076"/>
          <ac:picMkLst>
            <pc:docMk/>
            <pc:sldMk cId="2982384189" sldId="2147469021"/>
            <ac:picMk id="3074" creationId="{367EA3C3-7CC6-DD85-BBAE-8F20C16DF9DE}"/>
          </ac:picMkLst>
        </pc:picChg>
      </pc:sldChg>
      <pc:sldChg chg="addSp delSp modSp new mod">
        <pc:chgData name="Rosenblad, Peter" userId="7bab3085-a294-4dc7-b611-0c5d0776c206" providerId="ADAL" clId="{760F3E01-B5A6-427C-ABEA-8B2E47215463}" dt="2024-03-16T23:44:04.277" v="2176" actId="14100"/>
        <pc:sldMkLst>
          <pc:docMk/>
          <pc:sldMk cId="2692993823" sldId="2147469022"/>
        </pc:sldMkLst>
        <pc:spChg chg="mod">
          <ac:chgData name="Rosenblad, Peter" userId="7bab3085-a294-4dc7-b611-0c5d0776c206" providerId="ADAL" clId="{760F3E01-B5A6-427C-ABEA-8B2E47215463}" dt="2024-03-16T23:44:00.968" v="2175" actId="1076"/>
          <ac:spMkLst>
            <pc:docMk/>
            <pc:sldMk cId="2692993823" sldId="2147469022"/>
            <ac:spMk id="2" creationId="{2D91C3D9-7AB6-444A-8DCA-501E5403E662}"/>
          </ac:spMkLst>
        </pc:spChg>
        <pc:spChg chg="mod">
          <ac:chgData name="Rosenblad, Peter" userId="7bab3085-a294-4dc7-b611-0c5d0776c206" providerId="ADAL" clId="{760F3E01-B5A6-427C-ABEA-8B2E47215463}" dt="2024-03-16T23:41:42.542" v="2158" actId="14100"/>
          <ac:spMkLst>
            <pc:docMk/>
            <pc:sldMk cId="2692993823" sldId="2147469022"/>
            <ac:spMk id="3" creationId="{7F696553-67AB-268A-FE83-C74996E25212}"/>
          </ac:spMkLst>
        </pc:spChg>
        <pc:picChg chg="add mod">
          <ac:chgData name="Rosenblad, Peter" userId="7bab3085-a294-4dc7-b611-0c5d0776c206" providerId="ADAL" clId="{760F3E01-B5A6-427C-ABEA-8B2E47215463}" dt="2024-03-16T23:40:51.908" v="2156" actId="1076"/>
          <ac:picMkLst>
            <pc:docMk/>
            <pc:sldMk cId="2692993823" sldId="2147469022"/>
            <ac:picMk id="5" creationId="{E2E60AE8-3A65-B46B-382A-EE928DD4B7EA}"/>
          </ac:picMkLst>
        </pc:picChg>
        <pc:picChg chg="add mod">
          <ac:chgData name="Rosenblad, Peter" userId="7bab3085-a294-4dc7-b611-0c5d0776c206" providerId="ADAL" clId="{760F3E01-B5A6-427C-ABEA-8B2E47215463}" dt="2024-03-16T23:44:04.277" v="2176" actId="14100"/>
          <ac:picMkLst>
            <pc:docMk/>
            <pc:sldMk cId="2692993823" sldId="2147469022"/>
            <ac:picMk id="7" creationId="{0F5EFA1A-71CB-ECF6-BC79-7F5AB43A3F5E}"/>
          </ac:picMkLst>
        </pc:picChg>
        <pc:picChg chg="add del mod">
          <ac:chgData name="Rosenblad, Peter" userId="7bab3085-a294-4dc7-b611-0c5d0776c206" providerId="ADAL" clId="{760F3E01-B5A6-427C-ABEA-8B2E47215463}" dt="2024-03-16T23:43:47.517" v="2169" actId="478"/>
          <ac:picMkLst>
            <pc:docMk/>
            <pc:sldMk cId="2692993823" sldId="2147469022"/>
            <ac:picMk id="2050" creationId="{79CC345D-D967-AC88-9F7E-62DB3A2FBE0C}"/>
          </ac:picMkLst>
        </pc:picChg>
        <pc:picChg chg="add del">
          <ac:chgData name="Rosenblad, Peter" userId="7bab3085-a294-4dc7-b611-0c5d0776c206" providerId="ADAL" clId="{760F3E01-B5A6-427C-ABEA-8B2E47215463}" dt="2024-03-16T23:42:17.169" v="2161" actId="478"/>
          <ac:picMkLst>
            <pc:docMk/>
            <pc:sldMk cId="2692993823" sldId="2147469022"/>
            <ac:picMk id="2052" creationId="{88E0B585-485B-FFA9-D995-7794F8EEC06F}"/>
          </ac:picMkLst>
        </pc:picChg>
      </pc:sldChg>
      <pc:sldChg chg="add">
        <pc:chgData name="Rosenblad, Peter" userId="7bab3085-a294-4dc7-b611-0c5d0776c206" providerId="ADAL" clId="{760F3E01-B5A6-427C-ABEA-8B2E47215463}" dt="2024-03-16T23:24:28.120" v="2087"/>
        <pc:sldMkLst>
          <pc:docMk/>
          <pc:sldMk cId="3071813229" sldId="2147469023"/>
        </pc:sldMkLst>
      </pc:sldChg>
      <pc:sldChg chg="modSp new mod">
        <pc:chgData name="Rosenblad, Peter" userId="7bab3085-a294-4dc7-b611-0c5d0776c206" providerId="ADAL" clId="{760F3E01-B5A6-427C-ABEA-8B2E47215463}" dt="2024-03-16T23:44:24.578" v="2188" actId="20577"/>
        <pc:sldMkLst>
          <pc:docMk/>
          <pc:sldMk cId="4222682001" sldId="2147469024"/>
        </pc:sldMkLst>
        <pc:spChg chg="mod">
          <ac:chgData name="Rosenblad, Peter" userId="7bab3085-a294-4dc7-b611-0c5d0776c206" providerId="ADAL" clId="{760F3E01-B5A6-427C-ABEA-8B2E47215463}" dt="2024-03-16T23:44:24.578" v="2188" actId="20577"/>
          <ac:spMkLst>
            <pc:docMk/>
            <pc:sldMk cId="4222682001" sldId="2147469024"/>
            <ac:spMk id="2" creationId="{9DB4ED22-64D2-B4E6-32E2-D6E25523452F}"/>
          </ac:spMkLst>
        </pc:spChg>
      </pc:sldChg>
    </pc:docChg>
  </pc:docChgLst>
  <pc:docChgLst>
    <pc:chgData name="Rosenblad, Peter" userId="7bab3085-a294-4dc7-b611-0c5d0776c206" providerId="ADAL" clId="{579F0923-C330-486C-A1C9-AE964DAE5356}"/>
    <pc:docChg chg="custSel addSld modSld">
      <pc:chgData name="Rosenblad, Peter" userId="7bab3085-a294-4dc7-b611-0c5d0776c206" providerId="ADAL" clId="{579F0923-C330-486C-A1C9-AE964DAE5356}" dt="2024-03-20T01:26:38.029" v="1123" actId="1076"/>
      <pc:docMkLst>
        <pc:docMk/>
      </pc:docMkLst>
      <pc:sldChg chg="modSp mod">
        <pc:chgData name="Rosenblad, Peter" userId="7bab3085-a294-4dc7-b611-0c5d0776c206" providerId="ADAL" clId="{579F0923-C330-486C-A1C9-AE964DAE5356}" dt="2024-03-20T01:03:03.553" v="1" actId="20577"/>
        <pc:sldMkLst>
          <pc:docMk/>
          <pc:sldMk cId="2457364857" sldId="2718"/>
        </pc:sldMkLst>
        <pc:spChg chg="mod">
          <ac:chgData name="Rosenblad, Peter" userId="7bab3085-a294-4dc7-b611-0c5d0776c206" providerId="ADAL" clId="{579F0923-C330-486C-A1C9-AE964DAE5356}" dt="2024-03-20T01:03:03.553" v="1" actId="20577"/>
          <ac:spMkLst>
            <pc:docMk/>
            <pc:sldMk cId="2457364857" sldId="2718"/>
            <ac:spMk id="3" creationId="{A5D18BCA-D17F-688A-53CF-0689438B5B54}"/>
          </ac:spMkLst>
        </pc:spChg>
      </pc:sldChg>
      <pc:sldChg chg="delSp mod">
        <pc:chgData name="Rosenblad, Peter" userId="7bab3085-a294-4dc7-b611-0c5d0776c206" providerId="ADAL" clId="{579F0923-C330-486C-A1C9-AE964DAE5356}" dt="2024-03-19T13:14:53.355" v="0" actId="478"/>
        <pc:sldMkLst>
          <pc:docMk/>
          <pc:sldMk cId="491106016" sldId="2842"/>
        </pc:sldMkLst>
        <pc:spChg chg="del">
          <ac:chgData name="Rosenblad, Peter" userId="7bab3085-a294-4dc7-b611-0c5d0776c206" providerId="ADAL" clId="{579F0923-C330-486C-A1C9-AE964DAE5356}" dt="2024-03-19T13:14:53.355" v="0" actId="478"/>
          <ac:spMkLst>
            <pc:docMk/>
            <pc:sldMk cId="491106016" sldId="2842"/>
            <ac:spMk id="3" creationId="{2C3E9A0E-9A6B-2368-69C7-1DB76631C927}"/>
          </ac:spMkLst>
        </pc:spChg>
      </pc:sldChg>
      <pc:sldChg chg="addSp modSp mod">
        <pc:chgData name="Rosenblad, Peter" userId="7bab3085-a294-4dc7-b611-0c5d0776c206" providerId="ADAL" clId="{579F0923-C330-486C-A1C9-AE964DAE5356}" dt="2024-03-20T01:26:12.080" v="1121" actId="20577"/>
        <pc:sldMkLst>
          <pc:docMk/>
          <pc:sldMk cId="4222682001" sldId="2147469024"/>
        </pc:sldMkLst>
        <pc:spChg chg="mod">
          <ac:chgData name="Rosenblad, Peter" userId="7bab3085-a294-4dc7-b611-0c5d0776c206" providerId="ADAL" clId="{579F0923-C330-486C-A1C9-AE964DAE5356}" dt="2024-03-20T01:07:10.325" v="120" actId="20577"/>
          <ac:spMkLst>
            <pc:docMk/>
            <pc:sldMk cId="4222682001" sldId="2147469024"/>
            <ac:spMk id="2" creationId="{9DB4ED22-64D2-B4E6-32E2-D6E25523452F}"/>
          </ac:spMkLst>
        </pc:spChg>
        <pc:spChg chg="add mod">
          <ac:chgData name="Rosenblad, Peter" userId="7bab3085-a294-4dc7-b611-0c5d0776c206" providerId="ADAL" clId="{579F0923-C330-486C-A1C9-AE964DAE5356}" dt="2024-03-20T01:26:12.080" v="1121" actId="20577"/>
          <ac:spMkLst>
            <pc:docMk/>
            <pc:sldMk cId="4222682001" sldId="2147469024"/>
            <ac:spMk id="3" creationId="{83A4D431-9C16-340B-FD84-6E85AE93403A}"/>
          </ac:spMkLst>
        </pc:spChg>
      </pc:sldChg>
      <pc:sldChg chg="addSp modSp new mod">
        <pc:chgData name="Rosenblad, Peter" userId="7bab3085-a294-4dc7-b611-0c5d0776c206" providerId="ADAL" clId="{579F0923-C330-486C-A1C9-AE964DAE5356}" dt="2024-03-20T01:24:39.896" v="1092" actId="1076"/>
        <pc:sldMkLst>
          <pc:docMk/>
          <pc:sldMk cId="1488768352" sldId="2147469025"/>
        </pc:sldMkLst>
        <pc:spChg chg="mod">
          <ac:chgData name="Rosenblad, Peter" userId="7bab3085-a294-4dc7-b611-0c5d0776c206" providerId="ADAL" clId="{579F0923-C330-486C-A1C9-AE964DAE5356}" dt="2024-03-20T01:04:52.406" v="8" actId="20577"/>
          <ac:spMkLst>
            <pc:docMk/>
            <pc:sldMk cId="1488768352" sldId="2147469025"/>
            <ac:spMk id="2" creationId="{A7308985-0DCA-F4EC-94EB-000FAA180275}"/>
          </ac:spMkLst>
        </pc:spChg>
        <pc:spChg chg="mod">
          <ac:chgData name="Rosenblad, Peter" userId="7bab3085-a294-4dc7-b611-0c5d0776c206" providerId="ADAL" clId="{579F0923-C330-486C-A1C9-AE964DAE5356}" dt="2024-03-20T01:24:39.896" v="1092" actId="1076"/>
          <ac:spMkLst>
            <pc:docMk/>
            <pc:sldMk cId="1488768352" sldId="2147469025"/>
            <ac:spMk id="3" creationId="{5B1613C3-9950-6CE5-7F4C-09DF99FF3E52}"/>
          </ac:spMkLst>
        </pc:spChg>
        <pc:picChg chg="add mod">
          <ac:chgData name="Rosenblad, Peter" userId="7bab3085-a294-4dc7-b611-0c5d0776c206" providerId="ADAL" clId="{579F0923-C330-486C-A1C9-AE964DAE5356}" dt="2024-03-20T01:24:28.211" v="1089" actId="1076"/>
          <ac:picMkLst>
            <pc:docMk/>
            <pc:sldMk cId="1488768352" sldId="2147469025"/>
            <ac:picMk id="4" creationId="{89A194FE-DBD1-C204-78E2-A24BD991B0B0}"/>
          </ac:picMkLst>
        </pc:picChg>
      </pc:sldChg>
      <pc:sldChg chg="addSp delSp modSp new mod">
        <pc:chgData name="Rosenblad, Peter" userId="7bab3085-a294-4dc7-b611-0c5d0776c206" providerId="ADAL" clId="{579F0923-C330-486C-A1C9-AE964DAE5356}" dt="2024-03-20T01:26:38.029" v="1123" actId="1076"/>
        <pc:sldMkLst>
          <pc:docMk/>
          <pc:sldMk cId="3032663446" sldId="2147469026"/>
        </pc:sldMkLst>
        <pc:spChg chg="mod">
          <ac:chgData name="Rosenblad, Peter" userId="7bab3085-a294-4dc7-b611-0c5d0776c206" providerId="ADAL" clId="{579F0923-C330-486C-A1C9-AE964DAE5356}" dt="2024-03-20T01:25:19.657" v="1102" actId="1076"/>
          <ac:spMkLst>
            <pc:docMk/>
            <pc:sldMk cId="3032663446" sldId="2147469026"/>
            <ac:spMk id="2" creationId="{7C7456BC-0459-333C-5BCF-CEC558159E34}"/>
          </ac:spMkLst>
        </pc:spChg>
        <pc:spChg chg="mod">
          <ac:chgData name="Rosenblad, Peter" userId="7bab3085-a294-4dc7-b611-0c5d0776c206" providerId="ADAL" clId="{579F0923-C330-486C-A1C9-AE964DAE5356}" dt="2024-03-20T01:18:12.656" v="1076" actId="403"/>
          <ac:spMkLst>
            <pc:docMk/>
            <pc:sldMk cId="3032663446" sldId="2147469026"/>
            <ac:spMk id="3" creationId="{F64CB553-09B3-18EE-87E7-5FBD102D70F2}"/>
          </ac:spMkLst>
        </pc:spChg>
        <pc:picChg chg="add del mod">
          <ac:chgData name="Rosenblad, Peter" userId="7bab3085-a294-4dc7-b611-0c5d0776c206" providerId="ADAL" clId="{579F0923-C330-486C-A1C9-AE964DAE5356}" dt="2024-03-20T01:23:29.523" v="1081" actId="478"/>
          <ac:picMkLst>
            <pc:docMk/>
            <pc:sldMk cId="3032663446" sldId="2147469026"/>
            <ac:picMk id="5" creationId="{4EC382CB-6C39-BA02-721A-D6CE842DDD5F}"/>
          </ac:picMkLst>
        </pc:picChg>
        <pc:picChg chg="add mod">
          <ac:chgData name="Rosenblad, Peter" userId="7bab3085-a294-4dc7-b611-0c5d0776c206" providerId="ADAL" clId="{579F0923-C330-486C-A1C9-AE964DAE5356}" dt="2024-03-20T01:26:33.809" v="1122" actId="14100"/>
          <ac:picMkLst>
            <pc:docMk/>
            <pc:sldMk cId="3032663446" sldId="2147469026"/>
            <ac:picMk id="7" creationId="{689D6E5C-32D5-E565-4732-3A926C89E849}"/>
          </ac:picMkLst>
        </pc:picChg>
        <pc:picChg chg="add mod">
          <ac:chgData name="Rosenblad, Peter" userId="7bab3085-a294-4dc7-b611-0c5d0776c206" providerId="ADAL" clId="{579F0923-C330-486C-A1C9-AE964DAE5356}" dt="2024-03-20T01:26:38.029" v="1123" actId="1076"/>
          <ac:picMkLst>
            <pc:docMk/>
            <pc:sldMk cId="3032663446" sldId="2147469026"/>
            <ac:picMk id="8" creationId="{6737E52F-1F8E-7349-D558-85A524A6249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3/19/2024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3/19/2024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limiting technologies – removal of waste heat, target robustness</a:t>
            </a:r>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263274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SNS was planned from its outset to be upgraded to operate at higher power and to share this power with a second target station.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Proton Power Upgrade, or PPU, project, which is a totally separate project from STS, will double the power of the SNS accelerator.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PPU is well underway and they are already assembling cryomodules and building infrastructure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 should also mention that the First Target Station is optimized for thermal neutrons and with the PPU power increase it will be among the brightest sources of thermal neutrons in the world</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STS Project, which is outlined in yellow on this artists concept of the SNS site, is the subject of this review. STS will be optimized for cold neutrons, in-line with its Mission Need.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fact, as I will show in a later slide, STS will achieve the highest brightness of cold neutrons in the world, which will provide scientists the capability to make measurements across a broader range of length and time scales and to examine smaller samples</a:t>
            </a:r>
          </a:p>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218147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the first and second target station make use of the same accelerator infrastructure of the SNS.  Negatively ionized hydrogen atoms are accelerated along the linear accelerator up to about 90% of the speed of light.  The particles pass through a foil which strips them of their electrons, leaving just a positively charged proton.  The protons are injected into a storage ring and further accelerated and bunched together into pulses.  These pulses then are sent to the liquid mercury target of the first target station to produce neutrons.  The second target station will use the same accelerator, but operate at a rate of 15 Hz.  So one in four of the first target stations pulses will be sent to the second target station.  To compensate for this loss of neutrons at the first target station, the linear accelerator is currently going through a power upgrade to operate at up to 2 MW peak power compared to the current 1.4 MW.</a:t>
            </a:r>
          </a:p>
          <a:p>
            <a:endParaRPr lang="en-US" dirty="0"/>
          </a:p>
          <a:p>
            <a:r>
              <a:rPr lang="en-US" dirty="0"/>
              <a:t>Both of these target stations can operate independently  If the first target station is under a maintenance outage, the second target station can continue to operate.</a:t>
            </a:r>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26972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hart of the STS is the rotating tungsten target, surrounded by the two moderators. </a:t>
            </a:r>
          </a:p>
          <a:p>
            <a:r>
              <a:rPr lang="en-US" dirty="0"/>
              <a:t>On the top we have cylindrical moderator. </a:t>
            </a:r>
          </a:p>
          <a:p>
            <a:r>
              <a:rPr lang="en-US" dirty="0"/>
              <a:t>On the bottom is the so-called “tube” moderator. </a:t>
            </a:r>
          </a:p>
          <a:p>
            <a:r>
              <a:rPr lang="en-US" dirty="0"/>
              <a:t>Both use para-hydrogen at 20 degrees Kelvin for the moderator material. </a:t>
            </a:r>
          </a:p>
          <a:p>
            <a:endParaRPr lang="en-US" dirty="0"/>
          </a:p>
          <a:p>
            <a:r>
              <a:rPr lang="en-US" dirty="0"/>
              <a:t>A catalytic converter is included in the hydrogen loop to control the ortho-para content. Para-hydrogen is surrounded by the water pre-moderator and the beryllium reflector. All vessels are made from aluminum. The gap between the moderators and the target will be ~ 10 mm. </a:t>
            </a:r>
          </a:p>
        </p:txBody>
      </p:sp>
      <p:sp>
        <p:nvSpPr>
          <p:cNvPr id="4" name="Slide Number Placeholder 3"/>
          <p:cNvSpPr>
            <a:spLocks noGrp="1"/>
          </p:cNvSpPr>
          <p:nvPr>
            <p:ph type="sldNum" sz="quarter" idx="5"/>
          </p:nvPr>
        </p:nvSpPr>
        <p:spPr/>
        <p:txBody>
          <a:bodyPr/>
          <a:lstStyle/>
          <a:p>
            <a:fld id="{DBFF095A-F86B-4B29-8A9F-DF3D3D1F3E2A}" type="slidenum">
              <a:rPr lang="en-US" smtClean="0"/>
              <a:pPr/>
              <a:t>18</a:t>
            </a:fld>
            <a:endParaRPr lang="en-US" dirty="0"/>
          </a:p>
        </p:txBody>
      </p:sp>
    </p:spTree>
    <p:extLst>
      <p:ext uri="{BB962C8B-B14F-4D97-AF65-F5344CB8AC3E}">
        <p14:creationId xmlns:p14="http://schemas.microsoft.com/office/powerpoint/2010/main" val="3775251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AF918D-9DED-D44A-9D8C-455EA11CD9FC}"/>
              </a:ext>
            </a:extLst>
          </p:cNvPr>
          <p:cNvPicPr>
            <a:picLocks noChangeAspect="1"/>
          </p:cNvPicPr>
          <p:nvPr userDrawn="1"/>
        </p:nvPicPr>
        <p:blipFill>
          <a:blip r:embed="rId2"/>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B329-B538-40AA-EA84-D183A793C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A1B39E-14AD-903B-546D-4415E0E2D3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A5DB9-C3FE-3152-7236-72E403E4EE1E}"/>
              </a:ext>
            </a:extLst>
          </p:cNvPr>
          <p:cNvSpPr>
            <a:spLocks noGrp="1"/>
          </p:cNvSpPr>
          <p:nvPr>
            <p:ph type="dt" sz="half" idx="10"/>
          </p:nvPr>
        </p:nvSpPr>
        <p:spPr/>
        <p:txBody>
          <a:bodyPr/>
          <a:lstStyle/>
          <a:p>
            <a:fld id="{500E876C-24AA-46BC-A5E2-41D02B7DF992}" type="datetimeFigureOut">
              <a:rPr lang="en-US" smtClean="0"/>
              <a:t>3/19/2024</a:t>
            </a:fld>
            <a:endParaRPr lang="en-US"/>
          </a:p>
        </p:txBody>
      </p:sp>
      <p:sp>
        <p:nvSpPr>
          <p:cNvPr id="5" name="Footer Placeholder 4">
            <a:extLst>
              <a:ext uri="{FF2B5EF4-FFF2-40B4-BE49-F238E27FC236}">
                <a16:creationId xmlns:a16="http://schemas.microsoft.com/office/drawing/2014/main" id="{3F9E77C1-765A-6D1E-3027-64A839243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6383A9-68CB-D863-AF8D-107DB596193C}"/>
              </a:ext>
            </a:extLst>
          </p:cNvPr>
          <p:cNvSpPr>
            <a:spLocks noGrp="1"/>
          </p:cNvSpPr>
          <p:nvPr>
            <p:ph type="sldNum" sz="quarter" idx="12"/>
          </p:nvPr>
        </p:nvSpPr>
        <p:spPr/>
        <p:txBody>
          <a:bodyPr/>
          <a:lstStyle/>
          <a:p>
            <a:fld id="{348AE318-DFAD-4E10-BFA7-C07B39A1A3C6}" type="slidenum">
              <a:rPr lang="en-US" smtClean="0"/>
              <a:t>‹#›</a:t>
            </a:fld>
            <a:endParaRPr lang="en-US"/>
          </a:p>
        </p:txBody>
      </p:sp>
    </p:spTree>
    <p:extLst>
      <p:ext uri="{BB962C8B-B14F-4D97-AF65-F5344CB8AC3E}">
        <p14:creationId xmlns:p14="http://schemas.microsoft.com/office/powerpoint/2010/main" val="134493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ANS </a:t>
            </a:r>
            <a:r>
              <a:rPr lang="en-US" sz="1000" dirty="0" err="1">
                <a:solidFill>
                  <a:srgbClr val="BFBFBF"/>
                </a:solidFill>
                <a:latin typeface="+mn-lt"/>
                <a:cs typeface="Arial" pitchFamily="34" charset="0"/>
              </a:rPr>
              <a:t>AccelApp</a:t>
            </a:r>
            <a:r>
              <a:rPr lang="en-US" sz="1000">
                <a:solidFill>
                  <a:srgbClr val="BFBFBF"/>
                </a:solidFill>
                <a:latin typeface="+mn-lt"/>
                <a:cs typeface="Arial" pitchFamily="34" charset="0"/>
              </a:rPr>
              <a:t> ‘24</a:t>
            </a:r>
            <a:endParaRPr lang="en-US" sz="1000" dirty="0">
              <a:solidFill>
                <a:srgbClr val="BFBFBF"/>
              </a:solidFill>
              <a:latin typeface="+mn-lt"/>
              <a:cs typeface="Arial" pitchFamily="34" charset="0"/>
            </a:endParaRPr>
          </a:p>
        </p:txBody>
      </p:sp>
      <p:pic>
        <p:nvPicPr>
          <p:cNvPr id="11" name="Picture 10">
            <a:extLst>
              <a:ext uri="{FF2B5EF4-FFF2-40B4-BE49-F238E27FC236}">
                <a16:creationId xmlns:a16="http://schemas.microsoft.com/office/drawing/2014/main" id="{39F31812-5ADD-804D-A206-DF866C539C33}"/>
              </a:ext>
            </a:extLst>
          </p:cNvPr>
          <p:cNvPicPr>
            <a:picLocks noChangeAspect="1"/>
          </p:cNvPicPr>
          <p:nvPr userDrawn="1"/>
        </p:nvPicPr>
        <p:blipFill>
          <a:blip r:embed="rId19"/>
          <a:stretch>
            <a:fillRect/>
          </a:stretch>
        </p:blipFill>
        <p:spPr>
          <a:xfrm>
            <a:off x="405644" y="6452482"/>
            <a:ext cx="1626108" cy="301752"/>
          </a:xfrm>
          <a:prstGeom prst="rect">
            <a:avLst/>
          </a:prstGeom>
        </p:spPr>
      </p:pic>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 id="2147483763" r:id="rId17"/>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766F7-92CC-BD27-F08F-AB0DF870D266}"/>
              </a:ext>
            </a:extLst>
          </p:cNvPr>
          <p:cNvSpPr>
            <a:spLocks noGrp="1"/>
          </p:cNvSpPr>
          <p:nvPr>
            <p:ph type="ctrTitle"/>
          </p:nvPr>
        </p:nvSpPr>
        <p:spPr>
          <a:xfrm>
            <a:off x="428736" y="1388962"/>
            <a:ext cx="8678194" cy="978729"/>
          </a:xfrm>
        </p:spPr>
        <p:txBody>
          <a:bodyPr/>
          <a:lstStyle/>
          <a:p>
            <a:r>
              <a:rPr lang="en-US" dirty="0"/>
              <a:t>Status of the Second Target Station Project with Target Systems Highlight</a:t>
            </a:r>
          </a:p>
        </p:txBody>
      </p:sp>
      <p:sp>
        <p:nvSpPr>
          <p:cNvPr id="3" name="Subtitle 2">
            <a:extLst>
              <a:ext uri="{FF2B5EF4-FFF2-40B4-BE49-F238E27FC236}">
                <a16:creationId xmlns:a16="http://schemas.microsoft.com/office/drawing/2014/main" id="{A5D18BCA-D17F-688A-53CF-0689438B5B54}"/>
              </a:ext>
            </a:extLst>
          </p:cNvPr>
          <p:cNvSpPr>
            <a:spLocks noGrp="1"/>
          </p:cNvSpPr>
          <p:nvPr>
            <p:ph type="subTitle" idx="1"/>
          </p:nvPr>
        </p:nvSpPr>
        <p:spPr>
          <a:xfrm>
            <a:off x="447480" y="3013455"/>
            <a:ext cx="5648519" cy="2028101"/>
          </a:xfrm>
        </p:spPr>
        <p:txBody>
          <a:bodyPr/>
          <a:lstStyle/>
          <a:p>
            <a:r>
              <a:rPr lang="en-US" dirty="0"/>
              <a:t>Peter Rosenblad</a:t>
            </a:r>
          </a:p>
          <a:p>
            <a:r>
              <a:rPr lang="en-US" i="1" dirty="0"/>
              <a:t>with</a:t>
            </a:r>
            <a:r>
              <a:rPr lang="en-US" dirty="0"/>
              <a:t> Michael Allitt, Gary Bloom, Leighton Coates, Steve Hartman, and Ken Herwig</a:t>
            </a:r>
          </a:p>
          <a:p>
            <a:r>
              <a:rPr lang="en-US" dirty="0"/>
              <a:t>ANS </a:t>
            </a:r>
            <a:r>
              <a:rPr lang="en-US" dirty="0" err="1"/>
              <a:t>AccelApp</a:t>
            </a:r>
            <a:r>
              <a:rPr lang="en-US" dirty="0"/>
              <a:t> ‘24 Conference, Norfolk, VA</a:t>
            </a:r>
          </a:p>
        </p:txBody>
      </p:sp>
    </p:spTree>
    <p:extLst>
      <p:ext uri="{BB962C8B-B14F-4D97-AF65-F5344CB8AC3E}">
        <p14:creationId xmlns:p14="http://schemas.microsoft.com/office/powerpoint/2010/main" val="2457364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CC248-CAB0-AF96-4626-FB2C5A7C0454}"/>
            </a:ext>
          </a:extLst>
        </p:cNvPr>
        <p:cNvGrpSpPr/>
        <p:nvPr/>
      </p:nvGrpSpPr>
      <p:grpSpPr>
        <a:xfrm>
          <a:off x="0" y="0"/>
          <a:ext cx="0" cy="0"/>
          <a:chOff x="0" y="0"/>
          <a:chExt cx="0" cy="0"/>
        </a:xfrm>
      </p:grpSpPr>
      <p:pic>
        <p:nvPicPr>
          <p:cNvPr id="13" name="Picture 12" descr="A high angle view of a building&#10;&#10;Description automatically generated">
            <a:extLst>
              <a:ext uri="{FF2B5EF4-FFF2-40B4-BE49-F238E27FC236}">
                <a16:creationId xmlns:a16="http://schemas.microsoft.com/office/drawing/2014/main" id="{D4C75E3C-FEC7-4BC9-8853-9CB363D6B4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1595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C1D65-2A4F-2690-F225-6C857C386F4A}"/>
            </a:ext>
          </a:extLst>
        </p:cNvPr>
        <p:cNvGrpSpPr/>
        <p:nvPr/>
      </p:nvGrpSpPr>
      <p:grpSpPr>
        <a:xfrm>
          <a:off x="0" y="0"/>
          <a:ext cx="0" cy="0"/>
          <a:chOff x="0" y="0"/>
          <a:chExt cx="0" cy="0"/>
        </a:xfrm>
      </p:grpSpPr>
      <p:pic>
        <p:nvPicPr>
          <p:cNvPr id="5" name="Picture 4" descr="A high angle view of a building&#10;&#10;Description automatically generated">
            <a:extLst>
              <a:ext uri="{FF2B5EF4-FFF2-40B4-BE49-F238E27FC236}">
                <a16:creationId xmlns:a16="http://schemas.microsoft.com/office/drawing/2014/main" id="{CF46FC84-FBEA-3F65-DF36-F83E945910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descr="Aerial view of a building and a parking lot&#10;&#10;Description automatically generated">
            <a:extLst>
              <a:ext uri="{FF2B5EF4-FFF2-40B4-BE49-F238E27FC236}">
                <a16:creationId xmlns:a16="http://schemas.microsoft.com/office/drawing/2014/main" id="{67A51740-CD5B-1EA6-BB36-DE19EACEFC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plane flying over a city&#10;&#10;Description automatically generated">
            <a:extLst>
              <a:ext uri="{FF2B5EF4-FFF2-40B4-BE49-F238E27FC236}">
                <a16:creationId xmlns:a16="http://schemas.microsoft.com/office/drawing/2014/main" id="{C8867F03-A632-5733-C32D-27DE030EF2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erial view of a building and a forest&#10;&#10;Description automatically generated">
            <a:extLst>
              <a:ext uri="{FF2B5EF4-FFF2-40B4-BE49-F238E27FC236}">
                <a16:creationId xmlns:a16="http://schemas.microsoft.com/office/drawing/2014/main" id="{470A4F44-E703-F248-8AE0-7D0D49634C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309083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903B506-7C13-910D-61CD-1FD9AE697A15}"/>
              </a:ext>
            </a:extLst>
          </p:cNvPr>
          <p:cNvSpPr/>
          <p:nvPr/>
        </p:nvSpPr>
        <p:spPr>
          <a:xfrm>
            <a:off x="330241" y="6393180"/>
            <a:ext cx="1689059" cy="393192"/>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7AA750B3-7C5B-27C7-BF06-3702DB336A54}"/>
              </a:ext>
            </a:extLst>
          </p:cNvPr>
          <p:cNvSpPr>
            <a:spLocks noGrp="1"/>
          </p:cNvSpPr>
          <p:nvPr>
            <p:ph type="title"/>
          </p:nvPr>
        </p:nvSpPr>
        <p:spPr>
          <a:xfrm>
            <a:off x="429766" y="274320"/>
            <a:ext cx="11382323" cy="1034129"/>
          </a:xfrm>
        </p:spPr>
        <p:txBody>
          <a:bodyPr/>
          <a:lstStyle/>
          <a:p>
            <a:pPr>
              <a:lnSpc>
                <a:spcPct val="85000"/>
              </a:lnSpc>
            </a:pPr>
            <a:r>
              <a:rPr lang="en-US" sz="2400" dirty="0"/>
              <a:t>STS uniquely combines advanced technologies to deliver new science capabilities needed to understand more complex materials, processes, and devices  </a:t>
            </a:r>
          </a:p>
        </p:txBody>
      </p:sp>
      <p:sp>
        <p:nvSpPr>
          <p:cNvPr id="4" name="TextBox 3">
            <a:extLst>
              <a:ext uri="{FF2B5EF4-FFF2-40B4-BE49-F238E27FC236}">
                <a16:creationId xmlns:a16="http://schemas.microsoft.com/office/drawing/2014/main" id="{80AD2083-952F-95DB-EEC3-ECB77A1069E3}"/>
              </a:ext>
            </a:extLst>
          </p:cNvPr>
          <p:cNvSpPr txBox="1"/>
          <p:nvPr/>
        </p:nvSpPr>
        <p:spPr>
          <a:xfrm>
            <a:off x="543342" y="3048521"/>
            <a:ext cx="2177199" cy="609398"/>
          </a:xfrm>
          <a:prstGeom prst="rect">
            <a:avLst/>
          </a:prstGeom>
          <a:noFill/>
        </p:spPr>
        <p:txBody>
          <a:bodyPr wrap="none" rtlCol="0">
            <a:spAutoFit/>
          </a:bodyPr>
          <a:lstStyle/>
          <a:p>
            <a:pPr algn="l">
              <a:lnSpc>
                <a:spcPct val="80000"/>
              </a:lnSpc>
            </a:pPr>
            <a:r>
              <a:rPr lang="en-US" sz="1400" dirty="0">
                <a:latin typeface="+mn-lt"/>
              </a:rPr>
              <a:t>PPU upgraded SNS</a:t>
            </a:r>
          </a:p>
          <a:p>
            <a:pPr algn="l">
              <a:lnSpc>
                <a:spcPct val="80000"/>
              </a:lnSpc>
            </a:pPr>
            <a:r>
              <a:rPr lang="en-US" sz="1400" dirty="0">
                <a:latin typeface="+mn-lt"/>
              </a:rPr>
              <a:t>46.7 kJ/proton pulse</a:t>
            </a:r>
          </a:p>
          <a:p>
            <a:pPr algn="l">
              <a:lnSpc>
                <a:spcPct val="80000"/>
              </a:lnSpc>
            </a:pPr>
            <a:r>
              <a:rPr lang="en-US" sz="1400" dirty="0">
                <a:latin typeface="+mn-lt"/>
              </a:rPr>
              <a:t>60 Hz, 2.8 MW capable</a:t>
            </a:r>
          </a:p>
        </p:txBody>
      </p:sp>
      <p:pic>
        <p:nvPicPr>
          <p:cNvPr id="6" name="Picture 5">
            <a:extLst>
              <a:ext uri="{FF2B5EF4-FFF2-40B4-BE49-F238E27FC236}">
                <a16:creationId xmlns:a16="http://schemas.microsoft.com/office/drawing/2014/main" id="{66317852-894A-E931-8BF7-6508462D270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46500"/>
          <a:stretch/>
        </p:blipFill>
        <p:spPr>
          <a:xfrm>
            <a:off x="883154" y="2019271"/>
            <a:ext cx="1385526" cy="829840"/>
          </a:xfrm>
          <a:prstGeom prst="rect">
            <a:avLst/>
          </a:prstGeom>
        </p:spPr>
      </p:pic>
      <p:sp>
        <p:nvSpPr>
          <p:cNvPr id="7" name="TextBox 6">
            <a:extLst>
              <a:ext uri="{FF2B5EF4-FFF2-40B4-BE49-F238E27FC236}">
                <a16:creationId xmlns:a16="http://schemas.microsoft.com/office/drawing/2014/main" id="{5FB1C081-B5C4-A86F-8F17-A4165DB726F5}"/>
              </a:ext>
            </a:extLst>
          </p:cNvPr>
          <p:cNvSpPr txBox="1"/>
          <p:nvPr/>
        </p:nvSpPr>
        <p:spPr>
          <a:xfrm>
            <a:off x="543343" y="1306338"/>
            <a:ext cx="2112978" cy="609398"/>
          </a:xfrm>
          <a:prstGeom prst="rect">
            <a:avLst/>
          </a:prstGeom>
          <a:noFill/>
        </p:spPr>
        <p:txBody>
          <a:bodyPr wrap="square" rtlCol="0">
            <a:spAutoFit/>
          </a:bodyPr>
          <a:lstStyle/>
          <a:p>
            <a:pPr algn="l">
              <a:lnSpc>
                <a:spcPct val="80000"/>
              </a:lnSpc>
            </a:pPr>
            <a:r>
              <a:rPr lang="en-US" sz="1400" dirty="0">
                <a:latin typeface="+mn-lt"/>
              </a:rPr>
              <a:t>Start with the world’s most powerful hadron accelerator – the SNS</a:t>
            </a:r>
          </a:p>
        </p:txBody>
      </p:sp>
      <p:sp>
        <p:nvSpPr>
          <p:cNvPr id="8" name="Cross 7">
            <a:extLst>
              <a:ext uri="{FF2B5EF4-FFF2-40B4-BE49-F238E27FC236}">
                <a16:creationId xmlns:a16="http://schemas.microsoft.com/office/drawing/2014/main" id="{6F9DEA10-D44A-5E09-BC4B-14A15138122D}"/>
              </a:ext>
            </a:extLst>
          </p:cNvPr>
          <p:cNvSpPr/>
          <p:nvPr/>
        </p:nvSpPr>
        <p:spPr>
          <a:xfrm>
            <a:off x="2809771" y="2221090"/>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9" name="Picture 8">
            <a:extLst>
              <a:ext uri="{FF2B5EF4-FFF2-40B4-BE49-F238E27FC236}">
                <a16:creationId xmlns:a16="http://schemas.microsoft.com/office/drawing/2014/main" id="{B73A9EF3-C5B6-230F-66FC-E2A40B5AA8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674" r="31940"/>
          <a:stretch/>
        </p:blipFill>
        <p:spPr>
          <a:xfrm>
            <a:off x="3510636" y="2075467"/>
            <a:ext cx="1831754" cy="829840"/>
          </a:xfrm>
          <a:prstGeom prst="rect">
            <a:avLst/>
          </a:prstGeom>
        </p:spPr>
      </p:pic>
      <p:sp>
        <p:nvSpPr>
          <p:cNvPr id="10" name="TextBox 9">
            <a:extLst>
              <a:ext uri="{FF2B5EF4-FFF2-40B4-BE49-F238E27FC236}">
                <a16:creationId xmlns:a16="http://schemas.microsoft.com/office/drawing/2014/main" id="{54AA06B8-85CC-2FEB-FC8F-C45675936D75}"/>
              </a:ext>
            </a:extLst>
          </p:cNvPr>
          <p:cNvSpPr txBox="1"/>
          <p:nvPr/>
        </p:nvSpPr>
        <p:spPr>
          <a:xfrm>
            <a:off x="3329233" y="1306338"/>
            <a:ext cx="2191309" cy="609398"/>
          </a:xfrm>
          <a:prstGeom prst="rect">
            <a:avLst/>
          </a:prstGeom>
          <a:noFill/>
        </p:spPr>
        <p:txBody>
          <a:bodyPr wrap="square" rtlCol="0">
            <a:spAutoFit/>
          </a:bodyPr>
          <a:lstStyle/>
          <a:p>
            <a:pPr algn="l">
              <a:lnSpc>
                <a:spcPct val="80000"/>
              </a:lnSpc>
            </a:pPr>
            <a:r>
              <a:rPr lang="en-US" sz="1400" dirty="0">
                <a:latin typeface="+mn-lt"/>
              </a:rPr>
              <a:t>Use the accumulator ring to compress the proton pulse </a:t>
            </a:r>
          </a:p>
        </p:txBody>
      </p:sp>
      <p:sp>
        <p:nvSpPr>
          <p:cNvPr id="11" name="TextBox 10">
            <a:extLst>
              <a:ext uri="{FF2B5EF4-FFF2-40B4-BE49-F238E27FC236}">
                <a16:creationId xmlns:a16="http://schemas.microsoft.com/office/drawing/2014/main" id="{483306F7-7CF9-B037-D303-03A5F5470301}"/>
              </a:ext>
            </a:extLst>
          </p:cNvPr>
          <p:cNvSpPr txBox="1"/>
          <p:nvPr/>
        </p:nvSpPr>
        <p:spPr>
          <a:xfrm>
            <a:off x="3331759" y="3181177"/>
            <a:ext cx="2286000" cy="437043"/>
          </a:xfrm>
          <a:prstGeom prst="rect">
            <a:avLst/>
          </a:prstGeom>
          <a:noFill/>
        </p:spPr>
        <p:txBody>
          <a:bodyPr wrap="square" rtlCol="0">
            <a:spAutoFit/>
          </a:bodyPr>
          <a:lstStyle/>
          <a:p>
            <a:pPr algn="l">
              <a:lnSpc>
                <a:spcPct val="80000"/>
              </a:lnSpc>
            </a:pPr>
            <a:r>
              <a:rPr lang="en-US" sz="1400" dirty="0">
                <a:latin typeface="+mn-lt"/>
              </a:rPr>
              <a:t>1 msec linac production compressed to &lt; 1 </a:t>
            </a:r>
            <a:r>
              <a:rPr lang="en-US" sz="1400" dirty="0">
                <a:latin typeface="Symbol" pitchFamily="2" charset="2"/>
              </a:rPr>
              <a:t>m</a:t>
            </a:r>
            <a:r>
              <a:rPr lang="en-US" sz="1400" dirty="0">
                <a:latin typeface="+mn-lt"/>
              </a:rPr>
              <a:t>sec</a:t>
            </a:r>
          </a:p>
        </p:txBody>
      </p:sp>
      <p:sp>
        <p:nvSpPr>
          <p:cNvPr id="12" name="Cross 11">
            <a:extLst>
              <a:ext uri="{FF2B5EF4-FFF2-40B4-BE49-F238E27FC236}">
                <a16:creationId xmlns:a16="http://schemas.microsoft.com/office/drawing/2014/main" id="{F38FC058-D437-C82D-E352-472B45F862F3}"/>
              </a:ext>
            </a:extLst>
          </p:cNvPr>
          <p:cNvSpPr/>
          <p:nvPr/>
        </p:nvSpPr>
        <p:spPr>
          <a:xfrm>
            <a:off x="5692657" y="2277286"/>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TextBox 12">
            <a:extLst>
              <a:ext uri="{FF2B5EF4-FFF2-40B4-BE49-F238E27FC236}">
                <a16:creationId xmlns:a16="http://schemas.microsoft.com/office/drawing/2014/main" id="{A4149217-AF3B-6796-DB54-984532504FB4}"/>
              </a:ext>
            </a:extLst>
          </p:cNvPr>
          <p:cNvSpPr txBox="1"/>
          <p:nvPr/>
        </p:nvSpPr>
        <p:spPr>
          <a:xfrm>
            <a:off x="6200356" y="1306338"/>
            <a:ext cx="2350971" cy="609398"/>
          </a:xfrm>
          <a:prstGeom prst="rect">
            <a:avLst/>
          </a:prstGeom>
          <a:noFill/>
        </p:spPr>
        <p:txBody>
          <a:bodyPr wrap="square" rtlCol="0">
            <a:spAutoFit/>
          </a:bodyPr>
          <a:lstStyle/>
          <a:p>
            <a:pPr algn="l">
              <a:lnSpc>
                <a:spcPct val="80000"/>
              </a:lnSpc>
            </a:pPr>
            <a:r>
              <a:rPr lang="en-US" sz="1400" dirty="0">
                <a:latin typeface="+mn-lt"/>
              </a:rPr>
              <a:t>Add optics &amp; transport to produce uniform proton spot size on the target </a:t>
            </a:r>
          </a:p>
        </p:txBody>
      </p:sp>
      <p:sp>
        <p:nvSpPr>
          <p:cNvPr id="14" name="TextBox 13">
            <a:extLst>
              <a:ext uri="{FF2B5EF4-FFF2-40B4-BE49-F238E27FC236}">
                <a16:creationId xmlns:a16="http://schemas.microsoft.com/office/drawing/2014/main" id="{3A6ED843-ACBD-AF9C-A090-8C19C5C8A1B7}"/>
              </a:ext>
            </a:extLst>
          </p:cNvPr>
          <p:cNvSpPr txBox="1"/>
          <p:nvPr/>
        </p:nvSpPr>
        <p:spPr>
          <a:xfrm>
            <a:off x="6206427" y="3192033"/>
            <a:ext cx="2513450" cy="437043"/>
          </a:xfrm>
          <a:prstGeom prst="rect">
            <a:avLst/>
          </a:prstGeom>
          <a:noFill/>
        </p:spPr>
        <p:txBody>
          <a:bodyPr wrap="square" rtlCol="0">
            <a:spAutoFit/>
          </a:bodyPr>
          <a:lstStyle/>
          <a:p>
            <a:pPr algn="l">
              <a:lnSpc>
                <a:spcPct val="80000"/>
              </a:lnSpc>
            </a:pPr>
            <a:r>
              <a:rPr lang="en-US" sz="1400" dirty="0">
                <a:latin typeface="+mn-lt"/>
              </a:rPr>
              <a:t>STS proton area = 60 cm</a:t>
            </a:r>
            <a:r>
              <a:rPr lang="en-US" sz="1400" baseline="30000" dirty="0">
                <a:latin typeface="+mn-lt"/>
              </a:rPr>
              <a:t>2</a:t>
            </a:r>
          </a:p>
          <a:p>
            <a:pPr algn="l">
              <a:lnSpc>
                <a:spcPct val="80000"/>
              </a:lnSpc>
            </a:pPr>
            <a:r>
              <a:rPr lang="en-US" sz="1400" dirty="0">
                <a:latin typeface="+mn-lt"/>
              </a:rPr>
              <a:t>FTS proton area = 140 cm</a:t>
            </a:r>
            <a:r>
              <a:rPr lang="en-US" sz="1400" baseline="30000" dirty="0">
                <a:latin typeface="+mn-lt"/>
              </a:rPr>
              <a:t>2</a:t>
            </a:r>
          </a:p>
        </p:txBody>
      </p:sp>
      <p:pic>
        <p:nvPicPr>
          <p:cNvPr id="49" name="Picture 48">
            <a:extLst>
              <a:ext uri="{FF2B5EF4-FFF2-40B4-BE49-F238E27FC236}">
                <a16:creationId xmlns:a16="http://schemas.microsoft.com/office/drawing/2014/main" id="{9177EA05-C56B-E192-BCDD-E8C2E42709FF}"/>
              </a:ext>
            </a:extLst>
          </p:cNvPr>
          <p:cNvPicPr>
            <a:picLocks noChangeAspect="1"/>
          </p:cNvPicPr>
          <p:nvPr/>
        </p:nvPicPr>
        <p:blipFill>
          <a:blip r:embed="rId3"/>
          <a:stretch>
            <a:fillRect/>
          </a:stretch>
        </p:blipFill>
        <p:spPr>
          <a:xfrm>
            <a:off x="6600064" y="1928024"/>
            <a:ext cx="1650877" cy="1254667"/>
          </a:xfrm>
          <a:prstGeom prst="rect">
            <a:avLst/>
          </a:prstGeom>
        </p:spPr>
      </p:pic>
      <p:sp>
        <p:nvSpPr>
          <p:cNvPr id="50" name="Cross 49">
            <a:extLst>
              <a:ext uri="{FF2B5EF4-FFF2-40B4-BE49-F238E27FC236}">
                <a16:creationId xmlns:a16="http://schemas.microsoft.com/office/drawing/2014/main" id="{F74A0906-61DC-630A-525C-31525E2B6E77}"/>
              </a:ext>
            </a:extLst>
          </p:cNvPr>
          <p:cNvSpPr/>
          <p:nvPr/>
        </p:nvSpPr>
        <p:spPr>
          <a:xfrm>
            <a:off x="8744331" y="2277286"/>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1" name="TextBox 50">
            <a:extLst>
              <a:ext uri="{FF2B5EF4-FFF2-40B4-BE49-F238E27FC236}">
                <a16:creationId xmlns:a16="http://schemas.microsoft.com/office/drawing/2014/main" id="{F729F0E9-45F7-72B2-C69F-8543F1ECD1BB}"/>
              </a:ext>
            </a:extLst>
          </p:cNvPr>
          <p:cNvSpPr txBox="1"/>
          <p:nvPr/>
        </p:nvSpPr>
        <p:spPr>
          <a:xfrm>
            <a:off x="9324616" y="1306338"/>
            <a:ext cx="2388812" cy="437043"/>
          </a:xfrm>
          <a:prstGeom prst="rect">
            <a:avLst/>
          </a:prstGeom>
          <a:noFill/>
        </p:spPr>
        <p:txBody>
          <a:bodyPr wrap="square" rtlCol="0">
            <a:spAutoFit/>
          </a:bodyPr>
          <a:lstStyle/>
          <a:p>
            <a:pPr algn="l">
              <a:lnSpc>
                <a:spcPct val="80000"/>
              </a:lnSpc>
            </a:pPr>
            <a:r>
              <a:rPr lang="en-US" sz="1400" dirty="0">
                <a:latin typeface="+mn-lt"/>
              </a:rPr>
              <a:t>Add rotating, segmented solid-tungsten target </a:t>
            </a:r>
          </a:p>
        </p:txBody>
      </p:sp>
      <p:sp>
        <p:nvSpPr>
          <p:cNvPr id="52" name="TextBox 51">
            <a:extLst>
              <a:ext uri="{FF2B5EF4-FFF2-40B4-BE49-F238E27FC236}">
                <a16:creationId xmlns:a16="http://schemas.microsoft.com/office/drawing/2014/main" id="{86B5112E-F7BD-5435-3854-736FF30901B4}"/>
              </a:ext>
            </a:extLst>
          </p:cNvPr>
          <p:cNvSpPr txBox="1"/>
          <p:nvPr/>
        </p:nvSpPr>
        <p:spPr>
          <a:xfrm>
            <a:off x="9298639" y="3048521"/>
            <a:ext cx="2513450" cy="609398"/>
          </a:xfrm>
          <a:prstGeom prst="rect">
            <a:avLst/>
          </a:prstGeom>
          <a:noFill/>
        </p:spPr>
        <p:txBody>
          <a:bodyPr wrap="square" rtlCol="0">
            <a:spAutoFit/>
          </a:bodyPr>
          <a:lstStyle/>
          <a:p>
            <a:pPr algn="l">
              <a:lnSpc>
                <a:spcPct val="80000"/>
              </a:lnSpc>
            </a:pPr>
            <a:r>
              <a:rPr lang="en-US" sz="1400" dirty="0">
                <a:latin typeface="+mn-lt"/>
              </a:rPr>
              <a:t>Spreads heat load over larger volume with longer lifetime</a:t>
            </a:r>
            <a:endParaRPr lang="en-US" sz="1400" baseline="30000" dirty="0">
              <a:latin typeface="+mn-lt"/>
            </a:endParaRPr>
          </a:p>
        </p:txBody>
      </p:sp>
      <p:pic>
        <p:nvPicPr>
          <p:cNvPr id="54" name="Picture 53">
            <a:extLst>
              <a:ext uri="{FF2B5EF4-FFF2-40B4-BE49-F238E27FC236}">
                <a16:creationId xmlns:a16="http://schemas.microsoft.com/office/drawing/2014/main" id="{23EFE17F-BFDE-C385-2663-FCFED667A143}"/>
              </a:ext>
            </a:extLst>
          </p:cNvPr>
          <p:cNvPicPr>
            <a:picLocks noChangeAspect="1"/>
          </p:cNvPicPr>
          <p:nvPr/>
        </p:nvPicPr>
        <p:blipFill>
          <a:blip r:embed="rId4"/>
          <a:stretch>
            <a:fillRect/>
          </a:stretch>
        </p:blipFill>
        <p:spPr>
          <a:xfrm>
            <a:off x="9377849" y="1770066"/>
            <a:ext cx="2282346" cy="1254667"/>
          </a:xfrm>
          <a:prstGeom prst="rect">
            <a:avLst/>
          </a:prstGeom>
        </p:spPr>
      </p:pic>
      <p:sp>
        <p:nvSpPr>
          <p:cNvPr id="55" name="Cross 54">
            <a:extLst>
              <a:ext uri="{FF2B5EF4-FFF2-40B4-BE49-F238E27FC236}">
                <a16:creationId xmlns:a16="http://schemas.microsoft.com/office/drawing/2014/main" id="{A0489A50-CA1A-779D-0C44-2096B0DFB2BF}"/>
              </a:ext>
            </a:extLst>
          </p:cNvPr>
          <p:cNvSpPr/>
          <p:nvPr/>
        </p:nvSpPr>
        <p:spPr>
          <a:xfrm>
            <a:off x="330241" y="5073858"/>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6" name="TextBox 55">
            <a:extLst>
              <a:ext uri="{FF2B5EF4-FFF2-40B4-BE49-F238E27FC236}">
                <a16:creationId xmlns:a16="http://schemas.microsoft.com/office/drawing/2014/main" id="{A7C215D6-D259-3085-B42B-874EEA1A6DC9}"/>
              </a:ext>
            </a:extLst>
          </p:cNvPr>
          <p:cNvSpPr txBox="1"/>
          <p:nvPr/>
        </p:nvSpPr>
        <p:spPr>
          <a:xfrm>
            <a:off x="857243" y="3849635"/>
            <a:ext cx="2613666" cy="609398"/>
          </a:xfrm>
          <a:prstGeom prst="rect">
            <a:avLst/>
          </a:prstGeom>
          <a:noFill/>
        </p:spPr>
        <p:txBody>
          <a:bodyPr wrap="square" rtlCol="0">
            <a:spAutoFit/>
          </a:bodyPr>
          <a:lstStyle/>
          <a:p>
            <a:pPr algn="l">
              <a:lnSpc>
                <a:spcPct val="80000"/>
              </a:lnSpc>
            </a:pPr>
            <a:r>
              <a:rPr lang="en-US" sz="1400" dirty="0">
                <a:latin typeface="+mn-lt"/>
              </a:rPr>
              <a:t>Add low dimensional moderators, tightly-coupled to neutron production zone</a:t>
            </a:r>
          </a:p>
        </p:txBody>
      </p:sp>
      <p:sp>
        <p:nvSpPr>
          <p:cNvPr id="57" name="TextBox 56">
            <a:extLst>
              <a:ext uri="{FF2B5EF4-FFF2-40B4-BE49-F238E27FC236}">
                <a16:creationId xmlns:a16="http://schemas.microsoft.com/office/drawing/2014/main" id="{314681F3-72B9-7EA6-FC7C-1A20080B145E}"/>
              </a:ext>
            </a:extLst>
          </p:cNvPr>
          <p:cNvSpPr txBox="1"/>
          <p:nvPr/>
        </p:nvSpPr>
        <p:spPr>
          <a:xfrm>
            <a:off x="839736" y="6140280"/>
            <a:ext cx="2716620" cy="609398"/>
          </a:xfrm>
          <a:prstGeom prst="rect">
            <a:avLst/>
          </a:prstGeom>
          <a:noFill/>
        </p:spPr>
        <p:txBody>
          <a:bodyPr wrap="square" rtlCol="0">
            <a:spAutoFit/>
          </a:bodyPr>
          <a:lstStyle/>
          <a:p>
            <a:pPr algn="l">
              <a:lnSpc>
                <a:spcPct val="80000"/>
              </a:lnSpc>
            </a:pPr>
            <a:r>
              <a:rPr lang="en-US" sz="1400" dirty="0">
                <a:latin typeface="+mn-lt"/>
              </a:rPr>
              <a:t>Two high-brightness, geometrically-optimized  moderators (cylinder &amp; tube)</a:t>
            </a:r>
          </a:p>
        </p:txBody>
      </p:sp>
      <p:sp>
        <p:nvSpPr>
          <p:cNvPr id="58" name="Cross 57">
            <a:extLst>
              <a:ext uri="{FF2B5EF4-FFF2-40B4-BE49-F238E27FC236}">
                <a16:creationId xmlns:a16="http://schemas.microsoft.com/office/drawing/2014/main" id="{792C7A87-95AA-491E-861E-53E09173BBF6}"/>
              </a:ext>
            </a:extLst>
          </p:cNvPr>
          <p:cNvSpPr/>
          <p:nvPr/>
        </p:nvSpPr>
        <p:spPr>
          <a:xfrm>
            <a:off x="3589778" y="5073858"/>
            <a:ext cx="426203" cy="426203"/>
          </a:xfrm>
          <a:prstGeom prst="plus">
            <a:avLst>
              <a:gd name="adj" fmla="val 4500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9" name="TextBox 58">
            <a:extLst>
              <a:ext uri="{FF2B5EF4-FFF2-40B4-BE49-F238E27FC236}">
                <a16:creationId xmlns:a16="http://schemas.microsoft.com/office/drawing/2014/main" id="{F3CC5C3C-D16B-46B1-6D74-7689AE012F52}"/>
              </a:ext>
            </a:extLst>
          </p:cNvPr>
          <p:cNvSpPr txBox="1"/>
          <p:nvPr/>
        </p:nvSpPr>
        <p:spPr>
          <a:xfrm>
            <a:off x="4110813" y="3894090"/>
            <a:ext cx="2682000" cy="437043"/>
          </a:xfrm>
          <a:prstGeom prst="rect">
            <a:avLst/>
          </a:prstGeom>
          <a:noFill/>
        </p:spPr>
        <p:txBody>
          <a:bodyPr wrap="square" rtlCol="0">
            <a:spAutoFit/>
          </a:bodyPr>
          <a:lstStyle/>
          <a:p>
            <a:pPr algn="l">
              <a:lnSpc>
                <a:spcPct val="80000"/>
              </a:lnSpc>
            </a:pPr>
            <a:r>
              <a:rPr lang="en-US" sz="1400" dirty="0">
                <a:latin typeface="+mn-lt"/>
              </a:rPr>
              <a:t>Add science-driven, optimized instrument designs</a:t>
            </a:r>
          </a:p>
        </p:txBody>
      </p:sp>
      <p:sp>
        <p:nvSpPr>
          <p:cNvPr id="60" name="TextBox 59">
            <a:extLst>
              <a:ext uri="{FF2B5EF4-FFF2-40B4-BE49-F238E27FC236}">
                <a16:creationId xmlns:a16="http://schemas.microsoft.com/office/drawing/2014/main" id="{AB543974-CF49-DF45-BABA-87770A5C3079}"/>
              </a:ext>
            </a:extLst>
          </p:cNvPr>
          <p:cNvSpPr txBox="1"/>
          <p:nvPr/>
        </p:nvSpPr>
        <p:spPr>
          <a:xfrm>
            <a:off x="4142767" y="5795571"/>
            <a:ext cx="2618092" cy="954107"/>
          </a:xfrm>
          <a:prstGeom prst="rect">
            <a:avLst/>
          </a:prstGeom>
          <a:noFill/>
        </p:spPr>
        <p:txBody>
          <a:bodyPr wrap="square" rtlCol="0">
            <a:spAutoFit/>
          </a:bodyPr>
          <a:lstStyle/>
          <a:p>
            <a:pPr algn="l">
              <a:lnSpc>
                <a:spcPct val="80000"/>
              </a:lnSpc>
            </a:pPr>
            <a:r>
              <a:rPr lang="en-US" sz="1400" dirty="0">
                <a:latin typeface="+mn-lt"/>
              </a:rPr>
              <a:t>8 initial STS instrument, latest technologies, integrated controls, scientific software, proposed by and selected with the user community</a:t>
            </a:r>
          </a:p>
        </p:txBody>
      </p:sp>
      <p:sp>
        <p:nvSpPr>
          <p:cNvPr id="61" name="Equal 60">
            <a:extLst>
              <a:ext uri="{FF2B5EF4-FFF2-40B4-BE49-F238E27FC236}">
                <a16:creationId xmlns:a16="http://schemas.microsoft.com/office/drawing/2014/main" id="{C42633B9-50C9-D5E2-6D65-DF7D89C88256}"/>
              </a:ext>
            </a:extLst>
          </p:cNvPr>
          <p:cNvSpPr/>
          <p:nvPr/>
        </p:nvSpPr>
        <p:spPr>
          <a:xfrm>
            <a:off x="6701581" y="4824749"/>
            <a:ext cx="790414" cy="790414"/>
          </a:xfrm>
          <a:prstGeom prst="mathEqual">
            <a:avLst>
              <a:gd name="adj1" fmla="val 7596"/>
              <a:gd name="adj2" fmla="val 11760"/>
            </a:avLst>
          </a:prstGeom>
          <a:solidFill>
            <a:schemeClr val="accent1">
              <a:lumMod val="75000"/>
            </a:schemeClr>
          </a:solidFill>
          <a:ln w="19050">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3" name="TextBox 62">
            <a:extLst>
              <a:ext uri="{FF2B5EF4-FFF2-40B4-BE49-F238E27FC236}">
                <a16:creationId xmlns:a16="http://schemas.microsoft.com/office/drawing/2014/main" id="{FF8BE02D-6615-1CB5-B5FE-7229ACC611D9}"/>
              </a:ext>
            </a:extLst>
          </p:cNvPr>
          <p:cNvSpPr txBox="1"/>
          <p:nvPr/>
        </p:nvSpPr>
        <p:spPr>
          <a:xfrm>
            <a:off x="7467036" y="3855043"/>
            <a:ext cx="4345053" cy="609398"/>
          </a:xfrm>
          <a:prstGeom prst="rect">
            <a:avLst/>
          </a:prstGeom>
          <a:noFill/>
        </p:spPr>
        <p:txBody>
          <a:bodyPr wrap="square" rtlCol="0">
            <a:spAutoFit/>
          </a:bodyPr>
          <a:lstStyle/>
          <a:p>
            <a:pPr algn="l">
              <a:lnSpc>
                <a:spcPct val="80000"/>
              </a:lnSpc>
            </a:pPr>
            <a:r>
              <a:rPr lang="en-US" sz="1400" dirty="0">
                <a:latin typeface="+mn-lt"/>
              </a:rPr>
              <a:t>Next generation neutron facility with science capabilities needed for materials innovation: materials discovery &amp; materials in-action.</a:t>
            </a:r>
          </a:p>
        </p:txBody>
      </p:sp>
      <p:sp>
        <p:nvSpPr>
          <p:cNvPr id="64" name="Rectangle 63">
            <a:extLst>
              <a:ext uri="{FF2B5EF4-FFF2-40B4-BE49-F238E27FC236}">
                <a16:creationId xmlns:a16="http://schemas.microsoft.com/office/drawing/2014/main" id="{0290E723-3A8F-54E2-15E8-9786130BDDE8}"/>
              </a:ext>
            </a:extLst>
          </p:cNvPr>
          <p:cNvSpPr/>
          <p:nvPr/>
        </p:nvSpPr>
        <p:spPr>
          <a:xfrm>
            <a:off x="574339" y="1312506"/>
            <a:ext cx="2087104" cy="2322738"/>
          </a:xfrm>
          <a:prstGeom prst="rect">
            <a:avLst/>
          </a:prstGeom>
          <a:noFill/>
          <a:ln w="34925">
            <a:solidFill>
              <a:schemeClr val="accent6">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5" name="Rectangle 64">
            <a:extLst>
              <a:ext uri="{FF2B5EF4-FFF2-40B4-BE49-F238E27FC236}">
                <a16:creationId xmlns:a16="http://schemas.microsoft.com/office/drawing/2014/main" id="{BDA9149B-5AF1-14BC-DA97-0558B04BDF8B}"/>
              </a:ext>
            </a:extLst>
          </p:cNvPr>
          <p:cNvSpPr/>
          <p:nvPr/>
        </p:nvSpPr>
        <p:spPr>
          <a:xfrm>
            <a:off x="3381857" y="1307764"/>
            <a:ext cx="2148604" cy="2322738"/>
          </a:xfrm>
          <a:prstGeom prst="rect">
            <a:avLst/>
          </a:prstGeom>
          <a:noFill/>
          <a:ln w="34925">
            <a:solidFill>
              <a:schemeClr val="accent6">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6" name="Rectangle 65">
            <a:extLst>
              <a:ext uri="{FF2B5EF4-FFF2-40B4-BE49-F238E27FC236}">
                <a16:creationId xmlns:a16="http://schemas.microsoft.com/office/drawing/2014/main" id="{1793B870-2513-D10F-BD5A-31641816FAE4}"/>
              </a:ext>
            </a:extLst>
          </p:cNvPr>
          <p:cNvSpPr/>
          <p:nvPr/>
        </p:nvSpPr>
        <p:spPr>
          <a:xfrm>
            <a:off x="6246078" y="1306338"/>
            <a:ext cx="2336944" cy="232273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8" name="Rectangle 67">
            <a:extLst>
              <a:ext uri="{FF2B5EF4-FFF2-40B4-BE49-F238E27FC236}">
                <a16:creationId xmlns:a16="http://schemas.microsoft.com/office/drawing/2014/main" id="{9C8DB37C-51CA-4228-E767-F0D30C9593AB}"/>
              </a:ext>
            </a:extLst>
          </p:cNvPr>
          <p:cNvSpPr/>
          <p:nvPr/>
        </p:nvSpPr>
        <p:spPr>
          <a:xfrm>
            <a:off x="9308558" y="1306338"/>
            <a:ext cx="2404869" cy="232273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Rectangle 14">
            <a:extLst>
              <a:ext uri="{FF2B5EF4-FFF2-40B4-BE49-F238E27FC236}">
                <a16:creationId xmlns:a16="http://schemas.microsoft.com/office/drawing/2014/main" id="{1C4EECCB-B585-B688-4E3C-B69757706AE3}"/>
              </a:ext>
            </a:extLst>
          </p:cNvPr>
          <p:cNvSpPr/>
          <p:nvPr/>
        </p:nvSpPr>
        <p:spPr>
          <a:xfrm>
            <a:off x="883154" y="3854720"/>
            <a:ext cx="2561844" cy="286447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Rectangle 17">
            <a:extLst>
              <a:ext uri="{FF2B5EF4-FFF2-40B4-BE49-F238E27FC236}">
                <a16:creationId xmlns:a16="http://schemas.microsoft.com/office/drawing/2014/main" id="{9E879687-15A8-EB7D-F1BF-72883E2AFC70}"/>
              </a:ext>
            </a:extLst>
          </p:cNvPr>
          <p:cNvSpPr/>
          <p:nvPr/>
        </p:nvSpPr>
        <p:spPr>
          <a:xfrm>
            <a:off x="4170891" y="3854720"/>
            <a:ext cx="2561844" cy="286447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21" name="Picture 20">
            <a:extLst>
              <a:ext uri="{FF2B5EF4-FFF2-40B4-BE49-F238E27FC236}">
                <a16:creationId xmlns:a16="http://schemas.microsoft.com/office/drawing/2014/main" id="{A8B10191-7AE3-09A2-6AE7-A9575E0E932B}"/>
              </a:ext>
            </a:extLst>
          </p:cNvPr>
          <p:cNvPicPr>
            <a:picLocks noChangeAspect="1"/>
          </p:cNvPicPr>
          <p:nvPr/>
        </p:nvPicPr>
        <p:blipFill rotWithShape="1">
          <a:blip r:embed="rId5"/>
          <a:srcRect l="32076" t="5702" r="-1143" b="10381"/>
          <a:stretch/>
        </p:blipFill>
        <p:spPr>
          <a:xfrm>
            <a:off x="4251960" y="4311063"/>
            <a:ext cx="2425700" cy="1450440"/>
          </a:xfrm>
          <a:prstGeom prst="rect">
            <a:avLst/>
          </a:prstGeom>
        </p:spPr>
      </p:pic>
      <p:pic>
        <p:nvPicPr>
          <p:cNvPr id="27" name="Picture 26">
            <a:extLst>
              <a:ext uri="{FF2B5EF4-FFF2-40B4-BE49-F238E27FC236}">
                <a16:creationId xmlns:a16="http://schemas.microsoft.com/office/drawing/2014/main" id="{4B9071AA-CA54-82C1-19AF-4541D6B6EC94}"/>
              </a:ext>
            </a:extLst>
          </p:cNvPr>
          <p:cNvPicPr>
            <a:picLocks noChangeAspect="1"/>
          </p:cNvPicPr>
          <p:nvPr/>
        </p:nvPicPr>
        <p:blipFill rotWithShape="1">
          <a:blip r:embed="rId6"/>
          <a:srcRect t="5394"/>
          <a:stretch/>
        </p:blipFill>
        <p:spPr>
          <a:xfrm>
            <a:off x="1243050" y="4439189"/>
            <a:ext cx="1769665" cy="1695540"/>
          </a:xfrm>
          <a:prstGeom prst="rect">
            <a:avLst/>
          </a:prstGeom>
        </p:spPr>
      </p:pic>
      <p:sp>
        <p:nvSpPr>
          <p:cNvPr id="29" name="Rectangle 28">
            <a:extLst>
              <a:ext uri="{FF2B5EF4-FFF2-40B4-BE49-F238E27FC236}">
                <a16:creationId xmlns:a16="http://schemas.microsoft.com/office/drawing/2014/main" id="{12EA4163-3289-0DF3-06C9-AB06EE9CFF3C}"/>
              </a:ext>
            </a:extLst>
          </p:cNvPr>
          <p:cNvSpPr/>
          <p:nvPr/>
        </p:nvSpPr>
        <p:spPr>
          <a:xfrm>
            <a:off x="7467034" y="3854720"/>
            <a:ext cx="4511606" cy="2864478"/>
          </a:xfrm>
          <a:prstGeom prst="rect">
            <a:avLst/>
          </a:prstGeom>
          <a:noFill/>
          <a:ln w="34925">
            <a:solidFill>
              <a:schemeClr val="accent1">
                <a:lumMod val="75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31" name="Picture 30" descr="S.5.2-CF-REND-ORNL_Aerial01-Rev0-211222">
            <a:extLst>
              <a:ext uri="{FF2B5EF4-FFF2-40B4-BE49-F238E27FC236}">
                <a16:creationId xmlns:a16="http://schemas.microsoft.com/office/drawing/2014/main" id="{9355B2FA-2678-5ECB-B2E9-4F2EDCD76D5F}"/>
              </a:ext>
            </a:extLst>
          </p:cNvPr>
          <p:cNvPicPr>
            <a:picLocks noGrp="1" noChangeAspect="1"/>
          </p:cNvPicPr>
          <p:nvPr isPhoto="1"/>
        </p:nvPicPr>
        <p:blipFill rotWithShape="1">
          <a:blip r:embed="rId7" cstate="hqprint">
            <a:lum/>
            <a:extLst>
              <a:ext uri="{28A0092B-C50C-407E-A947-70E740481C1C}">
                <a14:useLocalDpi xmlns:a14="http://schemas.microsoft.com/office/drawing/2010/main" val="0"/>
              </a:ext>
            </a:extLst>
          </a:blip>
          <a:srcRect t="9652" b="3475"/>
          <a:stretch/>
        </p:blipFill>
        <p:spPr>
          <a:xfrm>
            <a:off x="7572529" y="4525931"/>
            <a:ext cx="4289230" cy="2095850"/>
          </a:xfrm>
          <a:prstGeom prst="rect">
            <a:avLst/>
          </a:prstGeom>
        </p:spPr>
      </p:pic>
    </p:spTree>
    <p:extLst>
      <p:ext uri="{BB962C8B-B14F-4D97-AF65-F5344CB8AC3E}">
        <p14:creationId xmlns:p14="http://schemas.microsoft.com/office/powerpoint/2010/main" val="898770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Chart&#10;&#10;Description automatically generated">
            <a:extLst>
              <a:ext uri="{FF2B5EF4-FFF2-40B4-BE49-F238E27FC236}">
                <a16:creationId xmlns:a16="http://schemas.microsoft.com/office/drawing/2014/main" id="{190F0437-87BD-72C6-F7CF-EB4305E005BD}"/>
              </a:ext>
            </a:extLst>
          </p:cNvPr>
          <p:cNvPicPr>
            <a:picLocks noChangeAspect="1"/>
          </p:cNvPicPr>
          <p:nvPr/>
        </p:nvPicPr>
        <p:blipFill rotWithShape="1">
          <a:blip r:embed="rId2"/>
          <a:srcRect l="15790" t="18666" r="14152" b="29335"/>
          <a:stretch/>
        </p:blipFill>
        <p:spPr>
          <a:xfrm>
            <a:off x="260784" y="557400"/>
            <a:ext cx="8903442" cy="5106386"/>
          </a:xfrm>
          <a:prstGeom prst="rect">
            <a:avLst/>
          </a:prstGeom>
        </p:spPr>
      </p:pic>
      <p:sp>
        <p:nvSpPr>
          <p:cNvPr id="2" name="Title 1">
            <a:extLst>
              <a:ext uri="{FF2B5EF4-FFF2-40B4-BE49-F238E27FC236}">
                <a16:creationId xmlns:a16="http://schemas.microsoft.com/office/drawing/2014/main" id="{1C4F3802-D532-489B-9506-13BC33689E97}"/>
              </a:ext>
            </a:extLst>
          </p:cNvPr>
          <p:cNvSpPr>
            <a:spLocks noGrp="1"/>
          </p:cNvSpPr>
          <p:nvPr>
            <p:ph type="title"/>
          </p:nvPr>
        </p:nvSpPr>
        <p:spPr>
          <a:xfrm>
            <a:off x="440409" y="144640"/>
            <a:ext cx="11430000" cy="539496"/>
          </a:xfrm>
        </p:spPr>
        <p:txBody>
          <a:bodyPr/>
          <a:lstStyle/>
          <a:p>
            <a:r>
              <a:rPr lang="en-US" sz="3200" dirty="0"/>
              <a:t>World class performance for 8 initial instruments</a:t>
            </a:r>
            <a:endParaRPr lang="en-US" dirty="0"/>
          </a:p>
        </p:txBody>
      </p:sp>
      <p:cxnSp>
        <p:nvCxnSpPr>
          <p:cNvPr id="22" name="Straight Arrow Connector 21">
            <a:extLst>
              <a:ext uri="{FF2B5EF4-FFF2-40B4-BE49-F238E27FC236}">
                <a16:creationId xmlns:a16="http://schemas.microsoft.com/office/drawing/2014/main" id="{E4CD3A0A-1697-47B0-020F-55C6111D232D}"/>
              </a:ext>
            </a:extLst>
          </p:cNvPr>
          <p:cNvCxnSpPr>
            <a:cxnSpLocks/>
            <a:stCxn id="32" idx="0"/>
          </p:cNvCxnSpPr>
          <p:nvPr/>
        </p:nvCxnSpPr>
        <p:spPr>
          <a:xfrm flipV="1">
            <a:off x="727715" y="4143129"/>
            <a:ext cx="367248" cy="18322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B0C7C359-296C-6E15-3BBC-57F7A04652BF}"/>
              </a:ext>
            </a:extLst>
          </p:cNvPr>
          <p:cNvCxnSpPr>
            <a:cxnSpLocks/>
            <a:stCxn id="34" idx="0"/>
          </p:cNvCxnSpPr>
          <p:nvPr/>
        </p:nvCxnSpPr>
        <p:spPr>
          <a:xfrm flipV="1">
            <a:off x="2217663" y="5434946"/>
            <a:ext cx="56828" cy="54038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CAE62A74-51EC-B6D8-E1AF-52ED34B4FC22}"/>
              </a:ext>
            </a:extLst>
          </p:cNvPr>
          <p:cNvCxnSpPr>
            <a:cxnSpLocks/>
            <a:stCxn id="35" idx="0"/>
          </p:cNvCxnSpPr>
          <p:nvPr/>
        </p:nvCxnSpPr>
        <p:spPr>
          <a:xfrm flipV="1">
            <a:off x="2928975" y="5434946"/>
            <a:ext cx="98025" cy="54038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B4008B70-813C-579E-C9E0-F6A7BDFE6305}"/>
              </a:ext>
            </a:extLst>
          </p:cNvPr>
          <p:cNvCxnSpPr>
            <a:cxnSpLocks/>
            <a:stCxn id="36" idx="0"/>
          </p:cNvCxnSpPr>
          <p:nvPr/>
        </p:nvCxnSpPr>
        <p:spPr>
          <a:xfrm flipV="1">
            <a:off x="3865538" y="5536961"/>
            <a:ext cx="47068" cy="438369"/>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9CC57206-8692-D9A7-3758-2BFF9170A7C0}"/>
              </a:ext>
            </a:extLst>
          </p:cNvPr>
          <p:cNvCxnSpPr>
            <a:cxnSpLocks/>
            <a:stCxn id="37" idx="0"/>
          </p:cNvCxnSpPr>
          <p:nvPr/>
        </p:nvCxnSpPr>
        <p:spPr>
          <a:xfrm flipH="1" flipV="1">
            <a:off x="4854575" y="5527545"/>
            <a:ext cx="160725" cy="44778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87BB3A7-2CC6-EA83-6CE4-CACCB15144A1}"/>
              </a:ext>
            </a:extLst>
          </p:cNvPr>
          <p:cNvCxnSpPr>
            <a:cxnSpLocks/>
            <a:stCxn id="38" idx="0"/>
          </p:cNvCxnSpPr>
          <p:nvPr/>
        </p:nvCxnSpPr>
        <p:spPr>
          <a:xfrm flipH="1" flipV="1">
            <a:off x="5664290" y="5434946"/>
            <a:ext cx="220852" cy="540384"/>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7D64C66C-7184-EABB-5DAE-E90943E1B53B}"/>
              </a:ext>
            </a:extLst>
          </p:cNvPr>
          <p:cNvCxnSpPr>
            <a:cxnSpLocks/>
            <a:stCxn id="39" idx="0"/>
          </p:cNvCxnSpPr>
          <p:nvPr/>
        </p:nvCxnSpPr>
        <p:spPr>
          <a:xfrm flipH="1" flipV="1">
            <a:off x="6917315" y="5527545"/>
            <a:ext cx="238302" cy="447785"/>
          </a:xfrm>
          <a:prstGeom prst="straightConnector1">
            <a:avLst/>
          </a:prstGeom>
          <a:ln>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A6A518F3-A441-C556-2647-E8AD15A5CBB1}"/>
              </a:ext>
            </a:extLst>
          </p:cNvPr>
          <p:cNvCxnSpPr>
            <a:cxnSpLocks/>
            <a:stCxn id="33" idx="0"/>
          </p:cNvCxnSpPr>
          <p:nvPr/>
        </p:nvCxnSpPr>
        <p:spPr>
          <a:xfrm flipV="1">
            <a:off x="1429408" y="4339510"/>
            <a:ext cx="360572" cy="16358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B825037D-40B4-49E7-0A33-824DB5DD8321}"/>
              </a:ext>
            </a:extLst>
          </p:cNvPr>
          <p:cNvSpPr txBox="1"/>
          <p:nvPr/>
        </p:nvSpPr>
        <p:spPr>
          <a:xfrm>
            <a:off x="360467" y="5975330"/>
            <a:ext cx="734496"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ST01</a:t>
            </a:r>
          </a:p>
          <a:p>
            <a:pPr algn="ctr">
              <a:lnSpc>
                <a:spcPct val="90000"/>
              </a:lnSpc>
            </a:pPr>
            <a:r>
              <a:rPr lang="en-US" sz="1000" b="1" dirty="0">
                <a:latin typeface="+mn-lt"/>
              </a:rPr>
              <a:t>EXPANSE</a:t>
            </a:r>
          </a:p>
        </p:txBody>
      </p:sp>
      <p:sp>
        <p:nvSpPr>
          <p:cNvPr id="33" name="TextBox 32">
            <a:extLst>
              <a:ext uri="{FF2B5EF4-FFF2-40B4-BE49-F238E27FC236}">
                <a16:creationId xmlns:a16="http://schemas.microsoft.com/office/drawing/2014/main" id="{E23BFD05-40F3-A83D-2DAA-71F4FCF01137}"/>
              </a:ext>
            </a:extLst>
          </p:cNvPr>
          <p:cNvSpPr txBox="1"/>
          <p:nvPr/>
        </p:nvSpPr>
        <p:spPr>
          <a:xfrm>
            <a:off x="1188797" y="5975330"/>
            <a:ext cx="481222"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ST02</a:t>
            </a:r>
          </a:p>
          <a:p>
            <a:pPr algn="ctr">
              <a:lnSpc>
                <a:spcPct val="90000"/>
              </a:lnSpc>
            </a:pPr>
            <a:r>
              <a:rPr lang="en-US" sz="1000" b="1" dirty="0">
                <a:latin typeface="+mn-lt"/>
              </a:rPr>
              <a:t>QIKR</a:t>
            </a:r>
          </a:p>
        </p:txBody>
      </p:sp>
      <p:sp>
        <p:nvSpPr>
          <p:cNvPr id="34" name="TextBox 33">
            <a:extLst>
              <a:ext uri="{FF2B5EF4-FFF2-40B4-BE49-F238E27FC236}">
                <a16:creationId xmlns:a16="http://schemas.microsoft.com/office/drawing/2014/main" id="{2D2AFB8E-DBCC-0467-22F9-BDD0583C5DB7}"/>
              </a:ext>
            </a:extLst>
          </p:cNvPr>
          <p:cNvSpPr txBox="1"/>
          <p:nvPr/>
        </p:nvSpPr>
        <p:spPr>
          <a:xfrm>
            <a:off x="1900108" y="5975330"/>
            <a:ext cx="635110"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ST03</a:t>
            </a:r>
          </a:p>
          <a:p>
            <a:pPr algn="ctr">
              <a:lnSpc>
                <a:spcPct val="90000"/>
              </a:lnSpc>
            </a:pPr>
            <a:r>
              <a:rPr lang="en-US" sz="1000" b="1" dirty="0">
                <a:latin typeface="+mn-lt"/>
              </a:rPr>
              <a:t>CUPI2D</a:t>
            </a:r>
          </a:p>
        </p:txBody>
      </p:sp>
      <p:sp>
        <p:nvSpPr>
          <p:cNvPr id="35" name="TextBox 34">
            <a:extLst>
              <a:ext uri="{FF2B5EF4-FFF2-40B4-BE49-F238E27FC236}">
                <a16:creationId xmlns:a16="http://schemas.microsoft.com/office/drawing/2014/main" id="{5EE19A79-AF59-9AA7-C762-B5AA2735E4B5}"/>
              </a:ext>
            </a:extLst>
          </p:cNvPr>
          <p:cNvSpPr txBox="1"/>
          <p:nvPr/>
        </p:nvSpPr>
        <p:spPr>
          <a:xfrm>
            <a:off x="2582566" y="5975330"/>
            <a:ext cx="692818"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ST04</a:t>
            </a:r>
          </a:p>
          <a:p>
            <a:pPr algn="ctr">
              <a:lnSpc>
                <a:spcPct val="90000"/>
              </a:lnSpc>
            </a:pPr>
            <a:r>
              <a:rPr lang="en-US" sz="1000" b="1" dirty="0">
                <a:latin typeface="+mn-lt"/>
              </a:rPr>
              <a:t>BWAVES</a:t>
            </a:r>
          </a:p>
        </p:txBody>
      </p:sp>
      <p:sp>
        <p:nvSpPr>
          <p:cNvPr id="36" name="TextBox 35">
            <a:extLst>
              <a:ext uri="{FF2B5EF4-FFF2-40B4-BE49-F238E27FC236}">
                <a16:creationId xmlns:a16="http://schemas.microsoft.com/office/drawing/2014/main" id="{9511BA0C-1753-D6B4-6AFA-060DCB4F4953}"/>
              </a:ext>
            </a:extLst>
          </p:cNvPr>
          <p:cNvSpPr txBox="1"/>
          <p:nvPr/>
        </p:nvSpPr>
        <p:spPr>
          <a:xfrm>
            <a:off x="3579241" y="5975330"/>
            <a:ext cx="572594"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ST05</a:t>
            </a:r>
          </a:p>
          <a:p>
            <a:pPr algn="ctr">
              <a:lnSpc>
                <a:spcPct val="90000"/>
              </a:lnSpc>
            </a:pPr>
            <a:r>
              <a:rPr lang="en-US" sz="1000" b="1" dirty="0">
                <a:latin typeface="+mn-lt"/>
              </a:rPr>
              <a:t>CHESS</a:t>
            </a:r>
          </a:p>
        </p:txBody>
      </p:sp>
      <p:sp>
        <p:nvSpPr>
          <p:cNvPr id="37" name="TextBox 36">
            <a:extLst>
              <a:ext uri="{FF2B5EF4-FFF2-40B4-BE49-F238E27FC236}">
                <a16:creationId xmlns:a16="http://schemas.microsoft.com/office/drawing/2014/main" id="{5320547E-22E5-EA2C-4874-5980D3349E62}"/>
              </a:ext>
            </a:extLst>
          </p:cNvPr>
          <p:cNvSpPr txBox="1"/>
          <p:nvPr/>
        </p:nvSpPr>
        <p:spPr>
          <a:xfrm>
            <a:off x="4734614" y="5975330"/>
            <a:ext cx="561372"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ST06</a:t>
            </a:r>
          </a:p>
          <a:p>
            <a:pPr algn="ctr">
              <a:lnSpc>
                <a:spcPct val="90000"/>
              </a:lnSpc>
            </a:pPr>
            <a:r>
              <a:rPr lang="en-US" sz="1000" b="1" dirty="0">
                <a:latin typeface="+mn-lt"/>
              </a:rPr>
              <a:t>Future</a:t>
            </a:r>
          </a:p>
        </p:txBody>
      </p:sp>
      <p:sp>
        <p:nvSpPr>
          <p:cNvPr id="38" name="TextBox 37">
            <a:extLst>
              <a:ext uri="{FF2B5EF4-FFF2-40B4-BE49-F238E27FC236}">
                <a16:creationId xmlns:a16="http://schemas.microsoft.com/office/drawing/2014/main" id="{2985D7BC-529A-B9EA-60AD-05DE67936C28}"/>
              </a:ext>
            </a:extLst>
          </p:cNvPr>
          <p:cNvSpPr txBox="1"/>
          <p:nvPr/>
        </p:nvSpPr>
        <p:spPr>
          <a:xfrm>
            <a:off x="5614875" y="5975330"/>
            <a:ext cx="540534"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ST07</a:t>
            </a:r>
          </a:p>
          <a:p>
            <a:pPr algn="ctr">
              <a:lnSpc>
                <a:spcPct val="90000"/>
              </a:lnSpc>
            </a:pPr>
            <a:r>
              <a:rPr lang="en-US" sz="1000" b="1" dirty="0">
                <a:latin typeface="+mn-lt"/>
              </a:rPr>
              <a:t>VERDI</a:t>
            </a:r>
          </a:p>
        </p:txBody>
      </p:sp>
      <p:sp>
        <p:nvSpPr>
          <p:cNvPr id="39" name="TextBox 38">
            <a:extLst>
              <a:ext uri="{FF2B5EF4-FFF2-40B4-BE49-F238E27FC236}">
                <a16:creationId xmlns:a16="http://schemas.microsoft.com/office/drawing/2014/main" id="{62E2A898-B2FE-9C40-4606-A1A14FAA933B}"/>
              </a:ext>
            </a:extLst>
          </p:cNvPr>
          <p:cNvSpPr txBox="1"/>
          <p:nvPr/>
        </p:nvSpPr>
        <p:spPr>
          <a:xfrm>
            <a:off x="6804399" y="5975330"/>
            <a:ext cx="702436"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ST08</a:t>
            </a:r>
          </a:p>
          <a:p>
            <a:pPr algn="ctr">
              <a:lnSpc>
                <a:spcPct val="90000"/>
              </a:lnSpc>
            </a:pPr>
            <a:r>
              <a:rPr lang="en-US" sz="1000" b="1" dirty="0">
                <a:latin typeface="+mn-lt"/>
              </a:rPr>
              <a:t>PIONEER</a:t>
            </a:r>
          </a:p>
        </p:txBody>
      </p:sp>
      <p:sp>
        <p:nvSpPr>
          <p:cNvPr id="42" name="TextBox 41">
            <a:extLst>
              <a:ext uri="{FF2B5EF4-FFF2-40B4-BE49-F238E27FC236}">
                <a16:creationId xmlns:a16="http://schemas.microsoft.com/office/drawing/2014/main" id="{E27A6A67-621B-DC8D-5BF0-8647068E1AB2}"/>
              </a:ext>
            </a:extLst>
          </p:cNvPr>
          <p:cNvSpPr txBox="1"/>
          <p:nvPr/>
        </p:nvSpPr>
        <p:spPr>
          <a:xfrm>
            <a:off x="8370614" y="5975330"/>
            <a:ext cx="750526" cy="369332"/>
          </a:xfrm>
          <a:prstGeom prst="rect">
            <a:avLst/>
          </a:prstGeom>
          <a:solidFill>
            <a:schemeClr val="bg1"/>
          </a:solidFill>
          <a:ln>
            <a:solidFill>
              <a:schemeClr val="tx1"/>
            </a:solidFill>
          </a:ln>
        </p:spPr>
        <p:txBody>
          <a:bodyPr wrap="none" rtlCol="0">
            <a:spAutoFit/>
          </a:bodyPr>
          <a:lstStyle/>
          <a:p>
            <a:pPr algn="ctr">
              <a:lnSpc>
                <a:spcPct val="90000"/>
              </a:lnSpc>
            </a:pPr>
            <a:r>
              <a:rPr lang="en-US" sz="1000" b="1" dirty="0">
                <a:latin typeface="+mn-lt"/>
              </a:rPr>
              <a:t>ST09</a:t>
            </a:r>
          </a:p>
          <a:p>
            <a:pPr algn="ctr">
              <a:lnSpc>
                <a:spcPct val="90000"/>
              </a:lnSpc>
            </a:pPr>
            <a:r>
              <a:rPr lang="en-US" sz="1000" b="1" dirty="0">
                <a:latin typeface="+mn-lt"/>
              </a:rPr>
              <a:t>CENTAUR</a:t>
            </a:r>
          </a:p>
        </p:txBody>
      </p:sp>
      <p:grpSp>
        <p:nvGrpSpPr>
          <p:cNvPr id="3" name="Group 2">
            <a:extLst>
              <a:ext uri="{FF2B5EF4-FFF2-40B4-BE49-F238E27FC236}">
                <a16:creationId xmlns:a16="http://schemas.microsoft.com/office/drawing/2014/main" id="{2DB9B681-B69B-4CAF-3CB2-F2E7A4E754C9}"/>
              </a:ext>
            </a:extLst>
          </p:cNvPr>
          <p:cNvGrpSpPr/>
          <p:nvPr/>
        </p:nvGrpSpPr>
        <p:grpSpPr>
          <a:xfrm>
            <a:off x="7318248" y="882670"/>
            <a:ext cx="4873752" cy="4438226"/>
            <a:chOff x="4024131" y="1361578"/>
            <a:chExt cx="4873752" cy="4438226"/>
          </a:xfrm>
        </p:grpSpPr>
        <p:grpSp>
          <p:nvGrpSpPr>
            <p:cNvPr id="4" name="Group 3">
              <a:extLst>
                <a:ext uri="{FF2B5EF4-FFF2-40B4-BE49-F238E27FC236}">
                  <a16:creationId xmlns:a16="http://schemas.microsoft.com/office/drawing/2014/main" id="{0EE04E18-23E6-894C-0485-F7DD068A7966}"/>
                </a:ext>
              </a:extLst>
            </p:cNvPr>
            <p:cNvGrpSpPr/>
            <p:nvPr/>
          </p:nvGrpSpPr>
          <p:grpSpPr>
            <a:xfrm>
              <a:off x="4024131" y="1361578"/>
              <a:ext cx="4873752" cy="4438226"/>
              <a:chOff x="4033096" y="1361578"/>
              <a:chExt cx="4873752" cy="4438226"/>
            </a:xfrm>
          </p:grpSpPr>
          <p:pic>
            <p:nvPicPr>
              <p:cNvPr id="13" name="Picture 12">
                <a:extLst>
                  <a:ext uri="{FF2B5EF4-FFF2-40B4-BE49-F238E27FC236}">
                    <a16:creationId xmlns:a16="http://schemas.microsoft.com/office/drawing/2014/main" id="{7D2FB63B-3569-2ED3-7A40-08AFA6509B95}"/>
                  </a:ext>
                </a:extLst>
              </p:cNvPr>
              <p:cNvPicPr>
                <a:picLocks noChangeAspect="1"/>
              </p:cNvPicPr>
              <p:nvPr/>
            </p:nvPicPr>
            <p:blipFill>
              <a:blip r:embed="rId3"/>
              <a:stretch>
                <a:fillRect/>
              </a:stretch>
            </p:blipFill>
            <p:spPr>
              <a:xfrm>
                <a:off x="4033096" y="1361578"/>
                <a:ext cx="4873752" cy="4438226"/>
              </a:xfrm>
              <a:prstGeom prst="rect">
                <a:avLst/>
              </a:prstGeom>
            </p:spPr>
          </p:pic>
          <p:sp>
            <p:nvSpPr>
              <p:cNvPr id="14" name="TextBox 13">
                <a:extLst>
                  <a:ext uri="{FF2B5EF4-FFF2-40B4-BE49-F238E27FC236}">
                    <a16:creationId xmlns:a16="http://schemas.microsoft.com/office/drawing/2014/main" id="{5C180615-1E03-A4F3-F241-17EA93860F7A}"/>
                  </a:ext>
                </a:extLst>
              </p:cNvPr>
              <p:cNvSpPr txBox="1"/>
              <p:nvPr/>
            </p:nvSpPr>
            <p:spPr>
              <a:xfrm>
                <a:off x="4979748" y="1594856"/>
                <a:ext cx="1182145" cy="313932"/>
              </a:xfrm>
              <a:prstGeom prst="rect">
                <a:avLst/>
              </a:prstGeom>
              <a:noFill/>
            </p:spPr>
            <p:txBody>
              <a:bodyPr wrap="square" rtlCol="0">
                <a:spAutoFit/>
              </a:bodyPr>
              <a:lstStyle/>
              <a:p>
                <a:pPr>
                  <a:lnSpc>
                    <a:spcPct val="90000"/>
                  </a:lnSpc>
                </a:pPr>
                <a:r>
                  <a:rPr lang="en-US" sz="1600" dirty="0">
                    <a:latin typeface="+mn-lt"/>
                  </a:rPr>
                  <a:t> </a:t>
                </a:r>
                <a:r>
                  <a:rPr lang="en-US" sz="1600" dirty="0">
                    <a:latin typeface="+mn-lt"/>
                    <a:sym typeface="Symbol" panose="05050102010706020507" pitchFamily="18" charset="2"/>
                  </a:rPr>
                  <a:t></a:t>
                </a:r>
                <a:r>
                  <a:rPr lang="en-US" sz="1600" dirty="0">
                    <a:latin typeface="+mn-lt"/>
                  </a:rPr>
                  <a:t> = 5 Å</a:t>
                </a:r>
              </a:p>
            </p:txBody>
          </p:sp>
          <p:sp>
            <p:nvSpPr>
              <p:cNvPr id="15" name="TextBox 14">
                <a:extLst>
                  <a:ext uri="{FF2B5EF4-FFF2-40B4-BE49-F238E27FC236}">
                    <a16:creationId xmlns:a16="http://schemas.microsoft.com/office/drawing/2014/main" id="{226FD699-5868-EF88-C565-27EF73E8331B}"/>
                  </a:ext>
                </a:extLst>
              </p:cNvPr>
              <p:cNvSpPr txBox="1"/>
              <p:nvPr/>
            </p:nvSpPr>
            <p:spPr>
              <a:xfrm>
                <a:off x="6455308" y="1889658"/>
                <a:ext cx="1193560" cy="341632"/>
              </a:xfrm>
              <a:prstGeom prst="rect">
                <a:avLst/>
              </a:prstGeom>
              <a:noFill/>
            </p:spPr>
            <p:txBody>
              <a:bodyPr wrap="square" rtlCol="0">
                <a:spAutoFit/>
              </a:bodyPr>
              <a:lstStyle/>
              <a:p>
                <a:pPr algn="r">
                  <a:lnSpc>
                    <a:spcPct val="90000"/>
                  </a:lnSpc>
                </a:pPr>
                <a:r>
                  <a:rPr lang="en-US" b="1" dirty="0">
                    <a:solidFill>
                      <a:schemeClr val="accent3"/>
                    </a:solidFill>
                    <a:latin typeface="+mn-lt"/>
                  </a:rPr>
                  <a:t>SNS-STS</a:t>
                </a:r>
              </a:p>
            </p:txBody>
          </p:sp>
          <p:sp>
            <p:nvSpPr>
              <p:cNvPr id="16" name="TextBox 15">
                <a:extLst>
                  <a:ext uri="{FF2B5EF4-FFF2-40B4-BE49-F238E27FC236}">
                    <a16:creationId xmlns:a16="http://schemas.microsoft.com/office/drawing/2014/main" id="{9125B779-9E3A-004B-9637-49C3AF14861A}"/>
                  </a:ext>
                </a:extLst>
              </p:cNvPr>
              <p:cNvSpPr txBox="1"/>
              <p:nvPr/>
            </p:nvSpPr>
            <p:spPr>
              <a:xfrm>
                <a:off x="7689536" y="1894426"/>
                <a:ext cx="847448" cy="480131"/>
              </a:xfrm>
              <a:prstGeom prst="rect">
                <a:avLst/>
              </a:prstGeom>
              <a:noFill/>
            </p:spPr>
            <p:txBody>
              <a:bodyPr wrap="square" rtlCol="0">
                <a:spAutoFit/>
              </a:bodyPr>
              <a:lstStyle/>
              <a:p>
                <a:pPr algn="ctr">
                  <a:lnSpc>
                    <a:spcPct val="90000"/>
                  </a:lnSpc>
                </a:pPr>
                <a:r>
                  <a:rPr lang="en-US" sz="1400" dirty="0">
                    <a:solidFill>
                      <a:schemeClr val="accent2"/>
                    </a:solidFill>
                    <a:latin typeface="+mn-lt"/>
                  </a:rPr>
                  <a:t>ESS </a:t>
                </a:r>
                <a:br>
                  <a:rPr lang="en-US" sz="1400" dirty="0">
                    <a:solidFill>
                      <a:schemeClr val="accent2"/>
                    </a:solidFill>
                    <a:latin typeface="+mn-lt"/>
                  </a:rPr>
                </a:br>
                <a:r>
                  <a:rPr lang="en-US" sz="1400" dirty="0">
                    <a:solidFill>
                      <a:schemeClr val="accent2"/>
                    </a:solidFill>
                    <a:latin typeface="+mn-lt"/>
                  </a:rPr>
                  <a:t>(5 MW)</a:t>
                </a:r>
              </a:p>
            </p:txBody>
          </p:sp>
          <p:sp>
            <p:nvSpPr>
              <p:cNvPr id="17" name="TextBox 16">
                <a:extLst>
                  <a:ext uri="{FF2B5EF4-FFF2-40B4-BE49-F238E27FC236}">
                    <a16:creationId xmlns:a16="http://schemas.microsoft.com/office/drawing/2014/main" id="{93746EB1-64D8-5343-5117-D084CA8872B9}"/>
                  </a:ext>
                </a:extLst>
              </p:cNvPr>
              <p:cNvSpPr txBox="1"/>
              <p:nvPr/>
            </p:nvSpPr>
            <p:spPr>
              <a:xfrm>
                <a:off x="7496684" y="2756669"/>
                <a:ext cx="802992" cy="480131"/>
              </a:xfrm>
              <a:prstGeom prst="rect">
                <a:avLst/>
              </a:prstGeom>
              <a:noFill/>
            </p:spPr>
            <p:txBody>
              <a:bodyPr wrap="square" rtlCol="0">
                <a:spAutoFit/>
              </a:bodyPr>
              <a:lstStyle/>
              <a:p>
                <a:pPr algn="ctr">
                  <a:lnSpc>
                    <a:spcPct val="90000"/>
                  </a:lnSpc>
                </a:pPr>
                <a:r>
                  <a:rPr lang="en-US" sz="1400" dirty="0">
                    <a:solidFill>
                      <a:schemeClr val="accent2"/>
                    </a:solidFill>
                    <a:latin typeface="+mn-lt"/>
                  </a:rPr>
                  <a:t>ESS </a:t>
                </a:r>
                <a:br>
                  <a:rPr lang="en-US" sz="1400" dirty="0">
                    <a:solidFill>
                      <a:schemeClr val="accent2"/>
                    </a:solidFill>
                    <a:latin typeface="+mn-lt"/>
                  </a:rPr>
                </a:br>
                <a:r>
                  <a:rPr lang="en-US" sz="1400" dirty="0">
                    <a:solidFill>
                      <a:schemeClr val="accent2"/>
                    </a:solidFill>
                    <a:latin typeface="+mn-lt"/>
                  </a:rPr>
                  <a:t>(2 MW)</a:t>
                </a:r>
              </a:p>
            </p:txBody>
          </p:sp>
          <p:sp>
            <p:nvSpPr>
              <p:cNvPr id="18" name="TextBox 17">
                <a:extLst>
                  <a:ext uri="{FF2B5EF4-FFF2-40B4-BE49-F238E27FC236}">
                    <a16:creationId xmlns:a16="http://schemas.microsoft.com/office/drawing/2014/main" id="{887E0461-BC10-6491-8105-596FB67466FA}"/>
                  </a:ext>
                </a:extLst>
              </p:cNvPr>
              <p:cNvSpPr txBox="1"/>
              <p:nvPr/>
            </p:nvSpPr>
            <p:spPr>
              <a:xfrm>
                <a:off x="6237633" y="2442549"/>
                <a:ext cx="982013" cy="286232"/>
              </a:xfrm>
              <a:prstGeom prst="rect">
                <a:avLst/>
              </a:prstGeom>
              <a:noFill/>
            </p:spPr>
            <p:txBody>
              <a:bodyPr wrap="square" rtlCol="0">
                <a:spAutoFit/>
              </a:bodyPr>
              <a:lstStyle/>
              <a:p>
                <a:pPr algn="r">
                  <a:lnSpc>
                    <a:spcPct val="90000"/>
                  </a:lnSpc>
                </a:pPr>
                <a:r>
                  <a:rPr lang="en-US" sz="1400" dirty="0">
                    <a:solidFill>
                      <a:schemeClr val="accent6">
                        <a:lumMod val="75000"/>
                      </a:schemeClr>
                    </a:solidFill>
                    <a:latin typeface="+mn-lt"/>
                  </a:rPr>
                  <a:t>J-PARC</a:t>
                </a:r>
              </a:p>
            </p:txBody>
          </p:sp>
          <p:sp>
            <p:nvSpPr>
              <p:cNvPr id="19" name="TextBox 18">
                <a:extLst>
                  <a:ext uri="{FF2B5EF4-FFF2-40B4-BE49-F238E27FC236}">
                    <a16:creationId xmlns:a16="http://schemas.microsoft.com/office/drawing/2014/main" id="{0AAD6B09-D362-3D89-463F-281AF7593C82}"/>
                  </a:ext>
                </a:extLst>
              </p:cNvPr>
              <p:cNvSpPr txBox="1"/>
              <p:nvPr/>
            </p:nvSpPr>
            <p:spPr>
              <a:xfrm>
                <a:off x="5365347" y="2671500"/>
                <a:ext cx="1611955"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SNS-FTS (2 MW)</a:t>
                </a:r>
              </a:p>
            </p:txBody>
          </p:sp>
          <p:sp>
            <p:nvSpPr>
              <p:cNvPr id="20" name="TextBox 19">
                <a:extLst>
                  <a:ext uri="{FF2B5EF4-FFF2-40B4-BE49-F238E27FC236}">
                    <a16:creationId xmlns:a16="http://schemas.microsoft.com/office/drawing/2014/main" id="{A04430B0-E5F7-5439-859F-7E64EF095410}"/>
                  </a:ext>
                </a:extLst>
              </p:cNvPr>
              <p:cNvSpPr txBox="1"/>
              <p:nvPr/>
            </p:nvSpPr>
            <p:spPr>
              <a:xfrm>
                <a:off x="6455307" y="3296047"/>
                <a:ext cx="690592" cy="286232"/>
              </a:xfrm>
              <a:prstGeom prst="rect">
                <a:avLst/>
              </a:prstGeom>
              <a:noFill/>
            </p:spPr>
            <p:txBody>
              <a:bodyPr wrap="square" rtlCol="0">
                <a:spAutoFit/>
              </a:bodyPr>
              <a:lstStyle/>
              <a:p>
                <a:pPr>
                  <a:lnSpc>
                    <a:spcPct val="90000"/>
                  </a:lnSpc>
                </a:pPr>
                <a:r>
                  <a:rPr lang="en-US" sz="1400" dirty="0">
                    <a:solidFill>
                      <a:schemeClr val="accent6">
                        <a:lumMod val="75000"/>
                      </a:schemeClr>
                    </a:solidFill>
                    <a:latin typeface="+mn-lt"/>
                  </a:rPr>
                  <a:t>CSNS</a:t>
                </a:r>
              </a:p>
            </p:txBody>
          </p:sp>
          <p:sp>
            <p:nvSpPr>
              <p:cNvPr id="21" name="TextBox 20">
                <a:extLst>
                  <a:ext uri="{FF2B5EF4-FFF2-40B4-BE49-F238E27FC236}">
                    <a16:creationId xmlns:a16="http://schemas.microsoft.com/office/drawing/2014/main" id="{840B6700-4E57-7049-25A0-A7C48372E349}"/>
                  </a:ext>
                </a:extLst>
              </p:cNvPr>
              <p:cNvSpPr txBox="1"/>
              <p:nvPr/>
            </p:nvSpPr>
            <p:spPr>
              <a:xfrm>
                <a:off x="5699925" y="2947451"/>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SNS-FTS</a:t>
                </a:r>
              </a:p>
            </p:txBody>
          </p:sp>
          <p:sp>
            <p:nvSpPr>
              <p:cNvPr id="31" name="TextBox 30">
                <a:extLst>
                  <a:ext uri="{FF2B5EF4-FFF2-40B4-BE49-F238E27FC236}">
                    <a16:creationId xmlns:a16="http://schemas.microsoft.com/office/drawing/2014/main" id="{0C64E208-AF75-B1FA-AE6C-B4AABA7506A9}"/>
                  </a:ext>
                </a:extLst>
              </p:cNvPr>
              <p:cNvSpPr txBox="1"/>
              <p:nvPr/>
            </p:nvSpPr>
            <p:spPr>
              <a:xfrm>
                <a:off x="5168019" y="3203230"/>
                <a:ext cx="982013" cy="286232"/>
              </a:xfrm>
              <a:prstGeom prst="rect">
                <a:avLst/>
              </a:prstGeom>
              <a:noFill/>
            </p:spPr>
            <p:txBody>
              <a:bodyPr wrap="square" rtlCol="0">
                <a:spAutoFit/>
              </a:bodyPr>
              <a:lstStyle/>
              <a:p>
                <a:pPr algn="r">
                  <a:lnSpc>
                    <a:spcPct val="90000"/>
                  </a:lnSpc>
                </a:pPr>
                <a:r>
                  <a:rPr lang="en-US" sz="1400" dirty="0">
                    <a:solidFill>
                      <a:srgbClr val="92D050"/>
                    </a:solidFill>
                    <a:latin typeface="+mn-lt"/>
                  </a:rPr>
                  <a:t>ISIS TS2</a:t>
                </a:r>
              </a:p>
            </p:txBody>
          </p:sp>
          <p:sp>
            <p:nvSpPr>
              <p:cNvPr id="40" name="TextBox 39">
                <a:extLst>
                  <a:ext uri="{FF2B5EF4-FFF2-40B4-BE49-F238E27FC236}">
                    <a16:creationId xmlns:a16="http://schemas.microsoft.com/office/drawing/2014/main" id="{42BB7367-9535-E2BB-BD34-70EAC87676F3}"/>
                  </a:ext>
                </a:extLst>
              </p:cNvPr>
              <p:cNvSpPr txBox="1"/>
              <p:nvPr/>
            </p:nvSpPr>
            <p:spPr>
              <a:xfrm>
                <a:off x="5005181" y="3700994"/>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ISIS TS1</a:t>
                </a:r>
              </a:p>
            </p:txBody>
          </p:sp>
          <p:sp>
            <p:nvSpPr>
              <p:cNvPr id="41" name="TextBox 40">
                <a:extLst>
                  <a:ext uri="{FF2B5EF4-FFF2-40B4-BE49-F238E27FC236}">
                    <a16:creationId xmlns:a16="http://schemas.microsoft.com/office/drawing/2014/main" id="{21F9FF3D-253D-A622-D456-4B6FE5015E9C}"/>
                  </a:ext>
                </a:extLst>
              </p:cNvPr>
              <p:cNvSpPr txBox="1"/>
              <p:nvPr/>
            </p:nvSpPr>
            <p:spPr>
              <a:xfrm>
                <a:off x="7106835" y="3497659"/>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HFIR</a:t>
                </a:r>
              </a:p>
            </p:txBody>
          </p:sp>
          <p:sp>
            <p:nvSpPr>
              <p:cNvPr id="44" name="TextBox 43">
                <a:extLst>
                  <a:ext uri="{FF2B5EF4-FFF2-40B4-BE49-F238E27FC236}">
                    <a16:creationId xmlns:a16="http://schemas.microsoft.com/office/drawing/2014/main" id="{A11D2D46-70B5-4F03-2EC8-1C163F72A31A}"/>
                  </a:ext>
                </a:extLst>
              </p:cNvPr>
              <p:cNvSpPr txBox="1"/>
              <p:nvPr/>
            </p:nvSpPr>
            <p:spPr>
              <a:xfrm>
                <a:off x="7887255" y="3840534"/>
                <a:ext cx="421657" cy="286232"/>
              </a:xfrm>
              <a:prstGeom prst="rect">
                <a:avLst/>
              </a:prstGeom>
              <a:noFill/>
            </p:spPr>
            <p:txBody>
              <a:bodyPr wrap="square" rtlCol="0">
                <a:spAutoFit/>
              </a:bodyPr>
              <a:lstStyle/>
              <a:p>
                <a:pPr>
                  <a:lnSpc>
                    <a:spcPct val="90000"/>
                  </a:lnSpc>
                </a:pPr>
                <a:r>
                  <a:rPr lang="en-US" sz="1400" dirty="0">
                    <a:solidFill>
                      <a:schemeClr val="accent2"/>
                    </a:solidFill>
                    <a:latin typeface="+mn-lt"/>
                  </a:rPr>
                  <a:t>ILL</a:t>
                </a:r>
              </a:p>
            </p:txBody>
          </p:sp>
          <p:sp>
            <p:nvSpPr>
              <p:cNvPr id="45" name="TextBox 44">
                <a:extLst>
                  <a:ext uri="{FF2B5EF4-FFF2-40B4-BE49-F238E27FC236}">
                    <a16:creationId xmlns:a16="http://schemas.microsoft.com/office/drawing/2014/main" id="{E2F74ECC-1419-2817-6D65-1AEF07942202}"/>
                  </a:ext>
                </a:extLst>
              </p:cNvPr>
              <p:cNvSpPr txBox="1"/>
              <p:nvPr/>
            </p:nvSpPr>
            <p:spPr>
              <a:xfrm>
                <a:off x="6855394" y="3846776"/>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FRM-II</a:t>
                </a:r>
              </a:p>
            </p:txBody>
          </p:sp>
          <p:sp>
            <p:nvSpPr>
              <p:cNvPr id="46" name="TextBox 45">
                <a:extLst>
                  <a:ext uri="{FF2B5EF4-FFF2-40B4-BE49-F238E27FC236}">
                    <a16:creationId xmlns:a16="http://schemas.microsoft.com/office/drawing/2014/main" id="{67679057-899E-2112-7687-EF51280DB30B}"/>
                  </a:ext>
                </a:extLst>
              </p:cNvPr>
              <p:cNvSpPr txBox="1"/>
              <p:nvPr/>
            </p:nvSpPr>
            <p:spPr>
              <a:xfrm>
                <a:off x="6343631" y="4298327"/>
                <a:ext cx="982013" cy="286232"/>
              </a:xfrm>
              <a:prstGeom prst="rect">
                <a:avLst/>
              </a:prstGeom>
              <a:noFill/>
            </p:spPr>
            <p:txBody>
              <a:bodyPr wrap="square" rtlCol="0">
                <a:spAutoFit/>
              </a:bodyPr>
              <a:lstStyle/>
              <a:p>
                <a:pPr algn="r">
                  <a:lnSpc>
                    <a:spcPct val="90000"/>
                  </a:lnSpc>
                </a:pPr>
                <a:r>
                  <a:rPr lang="en-US" sz="1400" dirty="0">
                    <a:solidFill>
                      <a:schemeClr val="accent3"/>
                    </a:solidFill>
                    <a:latin typeface="+mn-lt"/>
                  </a:rPr>
                  <a:t>NIST</a:t>
                </a:r>
              </a:p>
            </p:txBody>
          </p:sp>
          <p:sp>
            <p:nvSpPr>
              <p:cNvPr id="47" name="TextBox 46">
                <a:extLst>
                  <a:ext uri="{FF2B5EF4-FFF2-40B4-BE49-F238E27FC236}">
                    <a16:creationId xmlns:a16="http://schemas.microsoft.com/office/drawing/2014/main" id="{733D042F-71EA-2589-DD3F-7096AEDEAF20}"/>
                  </a:ext>
                </a:extLst>
              </p:cNvPr>
              <p:cNvSpPr txBox="1"/>
              <p:nvPr/>
            </p:nvSpPr>
            <p:spPr>
              <a:xfrm>
                <a:off x="5005181" y="4554506"/>
                <a:ext cx="1367251"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SONATE (est.)</a:t>
                </a:r>
              </a:p>
            </p:txBody>
          </p:sp>
          <p:sp>
            <p:nvSpPr>
              <p:cNvPr id="48" name="TextBox 47">
                <a:extLst>
                  <a:ext uri="{FF2B5EF4-FFF2-40B4-BE49-F238E27FC236}">
                    <a16:creationId xmlns:a16="http://schemas.microsoft.com/office/drawing/2014/main" id="{8B89CC79-9195-9747-06F8-2067BA0F2B23}"/>
                  </a:ext>
                </a:extLst>
              </p:cNvPr>
              <p:cNvSpPr txBox="1"/>
              <p:nvPr/>
            </p:nvSpPr>
            <p:spPr>
              <a:xfrm>
                <a:off x="6185779" y="4486772"/>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PSI</a:t>
                </a:r>
              </a:p>
            </p:txBody>
          </p:sp>
          <p:sp>
            <p:nvSpPr>
              <p:cNvPr id="49" name="TextBox 48">
                <a:extLst>
                  <a:ext uri="{FF2B5EF4-FFF2-40B4-BE49-F238E27FC236}">
                    <a16:creationId xmlns:a16="http://schemas.microsoft.com/office/drawing/2014/main" id="{D00C2451-75FA-C7AB-0918-913792F0896D}"/>
                  </a:ext>
                </a:extLst>
              </p:cNvPr>
              <p:cNvSpPr txBox="1"/>
              <p:nvPr/>
            </p:nvSpPr>
            <p:spPr>
              <a:xfrm>
                <a:off x="6873119" y="4770710"/>
                <a:ext cx="982013" cy="286232"/>
              </a:xfrm>
              <a:prstGeom prst="rect">
                <a:avLst/>
              </a:prstGeom>
              <a:noFill/>
            </p:spPr>
            <p:txBody>
              <a:bodyPr wrap="square" rtlCol="0">
                <a:spAutoFit/>
              </a:bodyPr>
              <a:lstStyle/>
              <a:p>
                <a:pPr algn="r">
                  <a:lnSpc>
                    <a:spcPct val="90000"/>
                  </a:lnSpc>
                </a:pPr>
                <a:r>
                  <a:rPr lang="en-US" sz="1400" dirty="0">
                    <a:solidFill>
                      <a:schemeClr val="accent2"/>
                    </a:solidFill>
                    <a:latin typeface="+mn-lt"/>
                  </a:rPr>
                  <a:t>ORPHEE</a:t>
                </a:r>
              </a:p>
            </p:txBody>
          </p:sp>
          <p:sp>
            <p:nvSpPr>
              <p:cNvPr id="50" name="TextBox 49">
                <a:extLst>
                  <a:ext uri="{FF2B5EF4-FFF2-40B4-BE49-F238E27FC236}">
                    <a16:creationId xmlns:a16="http://schemas.microsoft.com/office/drawing/2014/main" id="{5FE89080-B5F7-32F7-6CF0-384B6A3D0339}"/>
                  </a:ext>
                </a:extLst>
              </p:cNvPr>
              <p:cNvSpPr txBox="1"/>
              <p:nvPr/>
            </p:nvSpPr>
            <p:spPr>
              <a:xfrm>
                <a:off x="6288835" y="3654321"/>
                <a:ext cx="982013" cy="286232"/>
              </a:xfrm>
              <a:prstGeom prst="rect">
                <a:avLst/>
              </a:prstGeom>
              <a:noFill/>
            </p:spPr>
            <p:txBody>
              <a:bodyPr wrap="square" rtlCol="0">
                <a:spAutoFit/>
              </a:bodyPr>
              <a:lstStyle/>
              <a:p>
                <a:pPr>
                  <a:lnSpc>
                    <a:spcPct val="90000"/>
                  </a:lnSpc>
                </a:pPr>
                <a:r>
                  <a:rPr lang="en-US" sz="1400" dirty="0">
                    <a:solidFill>
                      <a:schemeClr val="accent3"/>
                    </a:solidFill>
                    <a:latin typeface="+mn-lt"/>
                  </a:rPr>
                  <a:t>LUJAN</a:t>
                </a:r>
              </a:p>
            </p:txBody>
          </p:sp>
        </p:grpSp>
        <p:cxnSp>
          <p:nvCxnSpPr>
            <p:cNvPr id="5" name="Straight Connector 4">
              <a:extLst>
                <a:ext uri="{FF2B5EF4-FFF2-40B4-BE49-F238E27FC236}">
                  <a16:creationId xmlns:a16="http://schemas.microsoft.com/office/drawing/2014/main" id="{32A6D53B-C76B-140D-C5A0-E78E70E63E6E}"/>
                </a:ext>
              </a:extLst>
            </p:cNvPr>
            <p:cNvCxnSpPr>
              <a:cxnSpLocks/>
            </p:cNvCxnSpPr>
            <p:nvPr/>
          </p:nvCxnSpPr>
          <p:spPr>
            <a:xfrm flipH="1">
              <a:off x="5855737" y="1849097"/>
              <a:ext cx="2033479" cy="2205863"/>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9E29A1D-1C65-08DF-6BDB-3ACA715FE504}"/>
                </a:ext>
              </a:extLst>
            </p:cNvPr>
            <p:cNvCxnSpPr>
              <a:cxnSpLocks/>
            </p:cNvCxnSpPr>
            <p:nvPr/>
          </p:nvCxnSpPr>
          <p:spPr>
            <a:xfrm flipH="1">
              <a:off x="7316679" y="2351348"/>
              <a:ext cx="882698" cy="912920"/>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B236AF8-366A-A5F7-A158-42793B988D5D}"/>
                </a:ext>
              </a:extLst>
            </p:cNvPr>
            <p:cNvCxnSpPr>
              <a:cxnSpLocks/>
            </p:cNvCxnSpPr>
            <p:nvPr/>
          </p:nvCxnSpPr>
          <p:spPr>
            <a:xfrm flipH="1">
              <a:off x="6892666" y="3773682"/>
              <a:ext cx="1158705" cy="1190366"/>
            </a:xfrm>
            <a:prstGeom prst="line">
              <a:avLst/>
            </a:prstGeom>
            <a:ln w="28575">
              <a:solidFill>
                <a:schemeClr val="bg1">
                  <a:lumMod val="75000"/>
                </a:schemeClr>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BE91C9-400A-F993-5C66-2F66E325709A}"/>
                </a:ext>
              </a:extLst>
            </p:cNvPr>
            <p:cNvSpPr txBox="1"/>
            <p:nvPr/>
          </p:nvSpPr>
          <p:spPr>
            <a:xfrm>
              <a:off x="7134941" y="1608194"/>
              <a:ext cx="1140984"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short-pulse</a:t>
              </a:r>
            </a:p>
          </p:txBody>
        </p:sp>
        <p:sp>
          <p:nvSpPr>
            <p:cNvPr id="9" name="TextBox 8">
              <a:extLst>
                <a:ext uri="{FF2B5EF4-FFF2-40B4-BE49-F238E27FC236}">
                  <a16:creationId xmlns:a16="http://schemas.microsoft.com/office/drawing/2014/main" id="{4D6DE3B2-CF02-ED8C-50B3-940EBFE6D2E5}"/>
                </a:ext>
              </a:extLst>
            </p:cNvPr>
            <p:cNvSpPr txBox="1"/>
            <p:nvPr/>
          </p:nvSpPr>
          <p:spPr>
            <a:xfrm>
              <a:off x="6958994" y="3223406"/>
              <a:ext cx="1140984"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long-pulse</a:t>
              </a:r>
            </a:p>
          </p:txBody>
        </p:sp>
        <p:sp>
          <p:nvSpPr>
            <p:cNvPr id="10" name="TextBox 9">
              <a:extLst>
                <a:ext uri="{FF2B5EF4-FFF2-40B4-BE49-F238E27FC236}">
                  <a16:creationId xmlns:a16="http://schemas.microsoft.com/office/drawing/2014/main" id="{E74D9E43-4019-45B0-3438-B12E3B3D74F0}"/>
                </a:ext>
              </a:extLst>
            </p:cNvPr>
            <p:cNvSpPr txBox="1"/>
            <p:nvPr/>
          </p:nvSpPr>
          <p:spPr>
            <a:xfrm>
              <a:off x="7065376" y="4564820"/>
              <a:ext cx="1360853" cy="286232"/>
            </a:xfrm>
            <a:prstGeom prst="rect">
              <a:avLst/>
            </a:prstGeom>
            <a:noFill/>
          </p:spPr>
          <p:txBody>
            <a:bodyPr wrap="square" rtlCol="0">
              <a:spAutoFit/>
            </a:bodyPr>
            <a:lstStyle/>
            <a:p>
              <a:pPr algn="r">
                <a:lnSpc>
                  <a:spcPct val="90000"/>
                </a:lnSpc>
              </a:pPr>
              <a:r>
                <a:rPr lang="en-US" sz="1400" dirty="0">
                  <a:solidFill>
                    <a:schemeClr val="bg1">
                      <a:lumMod val="65000"/>
                    </a:schemeClr>
                  </a:solidFill>
                  <a:latin typeface="+mn-lt"/>
                </a:rPr>
                <a:t>steady-state</a:t>
              </a:r>
            </a:p>
          </p:txBody>
        </p:sp>
        <p:cxnSp>
          <p:nvCxnSpPr>
            <p:cNvPr id="11" name="Straight Connector 10">
              <a:extLst>
                <a:ext uri="{FF2B5EF4-FFF2-40B4-BE49-F238E27FC236}">
                  <a16:creationId xmlns:a16="http://schemas.microsoft.com/office/drawing/2014/main" id="{78EA60DA-CB4C-B794-F26A-B7E67C399F3F}"/>
                </a:ext>
              </a:extLst>
            </p:cNvPr>
            <p:cNvCxnSpPr>
              <a:cxnSpLocks/>
            </p:cNvCxnSpPr>
            <p:nvPr/>
          </p:nvCxnSpPr>
          <p:spPr>
            <a:xfrm>
              <a:off x="6873389" y="2814616"/>
              <a:ext cx="337292" cy="0"/>
            </a:xfrm>
            <a:prstGeom prst="line">
              <a:avLst/>
            </a:prstGeom>
            <a:ln w="19050">
              <a:solidFill>
                <a:schemeClr val="accent3">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2D3C15-F59B-B55A-2734-CA37A5EF36EE}"/>
                </a:ext>
              </a:extLst>
            </p:cNvPr>
            <p:cNvCxnSpPr>
              <a:cxnSpLocks/>
            </p:cNvCxnSpPr>
            <p:nvPr/>
          </p:nvCxnSpPr>
          <p:spPr>
            <a:xfrm>
              <a:off x="6590453" y="3084090"/>
              <a:ext cx="470595" cy="0"/>
            </a:xfrm>
            <a:prstGeom prst="line">
              <a:avLst/>
            </a:prstGeom>
            <a:ln w="19050">
              <a:solidFill>
                <a:schemeClr val="accent3">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61057DF-9A25-0D21-0312-1F4D151566E9}"/>
              </a:ext>
            </a:extLst>
          </p:cNvPr>
          <p:cNvSpPr txBox="1"/>
          <p:nvPr/>
        </p:nvSpPr>
        <p:spPr>
          <a:xfrm>
            <a:off x="10012857" y="5334318"/>
            <a:ext cx="796841" cy="253981"/>
          </a:xfrm>
          <a:prstGeom prst="rect">
            <a:avLst/>
          </a:prstGeom>
          <a:noFill/>
        </p:spPr>
        <p:txBody>
          <a:bodyPr wrap="square" rtlCol="0">
            <a:spAutoFit/>
          </a:bodyPr>
          <a:lstStyle/>
          <a:p>
            <a:pPr algn="l">
              <a:lnSpc>
                <a:spcPct val="90000"/>
              </a:lnSpc>
            </a:pPr>
            <a:r>
              <a:rPr lang="en-US" sz="1600" dirty="0">
                <a:solidFill>
                  <a:schemeClr val="accent3"/>
                </a:solidFill>
                <a:latin typeface="+mn-lt"/>
              </a:rPr>
              <a:t>USA</a:t>
            </a:r>
          </a:p>
        </p:txBody>
      </p:sp>
      <p:sp>
        <p:nvSpPr>
          <p:cNvPr id="52" name="TextBox 51">
            <a:extLst>
              <a:ext uri="{FF2B5EF4-FFF2-40B4-BE49-F238E27FC236}">
                <a16:creationId xmlns:a16="http://schemas.microsoft.com/office/drawing/2014/main" id="{D484BBB8-C6FA-E25E-9E4B-0C129D8002D7}"/>
              </a:ext>
            </a:extLst>
          </p:cNvPr>
          <p:cNvSpPr txBox="1"/>
          <p:nvPr/>
        </p:nvSpPr>
        <p:spPr>
          <a:xfrm>
            <a:off x="10012857" y="5613502"/>
            <a:ext cx="796841" cy="253981"/>
          </a:xfrm>
          <a:prstGeom prst="rect">
            <a:avLst/>
          </a:prstGeom>
          <a:noFill/>
        </p:spPr>
        <p:txBody>
          <a:bodyPr wrap="square" rtlCol="0">
            <a:spAutoFit/>
          </a:bodyPr>
          <a:lstStyle/>
          <a:p>
            <a:pPr algn="l">
              <a:lnSpc>
                <a:spcPct val="90000"/>
              </a:lnSpc>
            </a:pPr>
            <a:r>
              <a:rPr lang="en-US" sz="1600" dirty="0">
                <a:solidFill>
                  <a:schemeClr val="accent6"/>
                </a:solidFill>
                <a:latin typeface="+mn-lt"/>
              </a:rPr>
              <a:t>Asia</a:t>
            </a:r>
          </a:p>
        </p:txBody>
      </p:sp>
      <p:sp>
        <p:nvSpPr>
          <p:cNvPr id="53" name="TextBox 52">
            <a:extLst>
              <a:ext uri="{FF2B5EF4-FFF2-40B4-BE49-F238E27FC236}">
                <a16:creationId xmlns:a16="http://schemas.microsoft.com/office/drawing/2014/main" id="{CDCBB1BE-20F1-E4E7-4F8D-5D764B3829F5}"/>
              </a:ext>
            </a:extLst>
          </p:cNvPr>
          <p:cNvSpPr txBox="1"/>
          <p:nvPr/>
        </p:nvSpPr>
        <p:spPr>
          <a:xfrm>
            <a:off x="10012857" y="5892686"/>
            <a:ext cx="990466" cy="313932"/>
          </a:xfrm>
          <a:prstGeom prst="rect">
            <a:avLst/>
          </a:prstGeom>
          <a:noFill/>
        </p:spPr>
        <p:txBody>
          <a:bodyPr wrap="square" rtlCol="0">
            <a:spAutoFit/>
          </a:bodyPr>
          <a:lstStyle/>
          <a:p>
            <a:pPr algn="l">
              <a:lnSpc>
                <a:spcPct val="90000"/>
              </a:lnSpc>
            </a:pPr>
            <a:r>
              <a:rPr lang="en-US" sz="1600" dirty="0">
                <a:solidFill>
                  <a:schemeClr val="accent2"/>
                </a:solidFill>
                <a:latin typeface="+mn-lt"/>
              </a:rPr>
              <a:t>Europe</a:t>
            </a:r>
          </a:p>
        </p:txBody>
      </p:sp>
      <p:sp>
        <p:nvSpPr>
          <p:cNvPr id="54" name="TextBox 53">
            <a:extLst>
              <a:ext uri="{FF2B5EF4-FFF2-40B4-BE49-F238E27FC236}">
                <a16:creationId xmlns:a16="http://schemas.microsoft.com/office/drawing/2014/main" id="{072C3DA2-1C32-69C2-6977-B3BE2D37F7A4}"/>
              </a:ext>
            </a:extLst>
          </p:cNvPr>
          <p:cNvSpPr txBox="1"/>
          <p:nvPr/>
        </p:nvSpPr>
        <p:spPr>
          <a:xfrm>
            <a:off x="10952778" y="5461486"/>
            <a:ext cx="1045872" cy="313932"/>
          </a:xfrm>
          <a:prstGeom prst="rect">
            <a:avLst/>
          </a:prstGeom>
          <a:noFill/>
        </p:spPr>
        <p:txBody>
          <a:bodyPr wrap="square" rtlCol="0">
            <a:spAutoFit/>
          </a:bodyPr>
          <a:lstStyle/>
          <a:p>
            <a:pPr algn="l">
              <a:lnSpc>
                <a:spcPct val="90000"/>
              </a:lnSpc>
            </a:pPr>
            <a:r>
              <a:rPr lang="en-US" sz="1600" dirty="0">
                <a:latin typeface="+mn-lt"/>
              </a:rPr>
              <a:t>Planned</a:t>
            </a:r>
          </a:p>
        </p:txBody>
      </p:sp>
      <p:sp>
        <p:nvSpPr>
          <p:cNvPr id="55" name="TextBox 54">
            <a:extLst>
              <a:ext uri="{FF2B5EF4-FFF2-40B4-BE49-F238E27FC236}">
                <a16:creationId xmlns:a16="http://schemas.microsoft.com/office/drawing/2014/main" id="{8F83485A-3339-7E47-C1AB-074007CF7B56}"/>
              </a:ext>
            </a:extLst>
          </p:cNvPr>
          <p:cNvSpPr txBox="1"/>
          <p:nvPr/>
        </p:nvSpPr>
        <p:spPr>
          <a:xfrm>
            <a:off x="10952778" y="5740669"/>
            <a:ext cx="1045872" cy="313932"/>
          </a:xfrm>
          <a:prstGeom prst="rect">
            <a:avLst/>
          </a:prstGeom>
          <a:noFill/>
        </p:spPr>
        <p:txBody>
          <a:bodyPr wrap="square" rtlCol="0">
            <a:spAutoFit/>
          </a:bodyPr>
          <a:lstStyle/>
          <a:p>
            <a:pPr algn="l">
              <a:lnSpc>
                <a:spcPct val="90000"/>
              </a:lnSpc>
            </a:pPr>
            <a:r>
              <a:rPr lang="en-US" sz="1600" dirty="0">
                <a:latin typeface="+mn-lt"/>
              </a:rPr>
              <a:t>Existing</a:t>
            </a:r>
          </a:p>
        </p:txBody>
      </p:sp>
      <p:sp>
        <p:nvSpPr>
          <p:cNvPr id="56" name="Oval 55">
            <a:extLst>
              <a:ext uri="{FF2B5EF4-FFF2-40B4-BE49-F238E27FC236}">
                <a16:creationId xmlns:a16="http://schemas.microsoft.com/office/drawing/2014/main" id="{593AD027-FC3F-0CD8-60D9-28913063CF5A}"/>
              </a:ext>
            </a:extLst>
          </p:cNvPr>
          <p:cNvSpPr/>
          <p:nvPr/>
        </p:nvSpPr>
        <p:spPr>
          <a:xfrm>
            <a:off x="10843315" y="5536569"/>
            <a:ext cx="131134" cy="131134"/>
          </a:xfrm>
          <a:prstGeom prst="ellipse">
            <a:avLst/>
          </a:prstGeom>
          <a:solidFill>
            <a:schemeClr val="bg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57" name="Oval 56">
            <a:extLst>
              <a:ext uri="{FF2B5EF4-FFF2-40B4-BE49-F238E27FC236}">
                <a16:creationId xmlns:a16="http://schemas.microsoft.com/office/drawing/2014/main" id="{3FEB3DDE-2755-6FD8-7FCD-19816048757C}"/>
              </a:ext>
            </a:extLst>
          </p:cNvPr>
          <p:cNvSpPr/>
          <p:nvPr/>
        </p:nvSpPr>
        <p:spPr>
          <a:xfrm>
            <a:off x="10843315" y="5802262"/>
            <a:ext cx="131134" cy="131134"/>
          </a:xfrm>
          <a:prstGeom prst="ellipse">
            <a:avLst/>
          </a:prstGeom>
          <a:solidFill>
            <a:schemeClr val="tx1"/>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58" name="Rectangle 57">
            <a:extLst>
              <a:ext uri="{FF2B5EF4-FFF2-40B4-BE49-F238E27FC236}">
                <a16:creationId xmlns:a16="http://schemas.microsoft.com/office/drawing/2014/main" id="{182DC2F5-EB03-615F-BC78-775B9C1BC155}"/>
              </a:ext>
            </a:extLst>
          </p:cNvPr>
          <p:cNvSpPr/>
          <p:nvPr/>
        </p:nvSpPr>
        <p:spPr>
          <a:xfrm>
            <a:off x="9949310" y="5308682"/>
            <a:ext cx="1995116" cy="897936"/>
          </a:xfrm>
          <a:prstGeom prst="rect">
            <a:avLst/>
          </a:prstGeom>
          <a:noFill/>
          <a:ln w="1270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cxnSp>
        <p:nvCxnSpPr>
          <p:cNvPr id="29" name="Straight Arrow Connector 28">
            <a:extLst>
              <a:ext uri="{FF2B5EF4-FFF2-40B4-BE49-F238E27FC236}">
                <a16:creationId xmlns:a16="http://schemas.microsoft.com/office/drawing/2014/main" id="{781753CB-65A2-B87A-B67F-D2BF55008B89}"/>
              </a:ext>
            </a:extLst>
          </p:cNvPr>
          <p:cNvCxnSpPr>
            <a:cxnSpLocks/>
            <a:stCxn id="42" idx="0"/>
          </p:cNvCxnSpPr>
          <p:nvPr/>
        </p:nvCxnSpPr>
        <p:spPr>
          <a:xfrm flipH="1" flipV="1">
            <a:off x="6371199" y="3461645"/>
            <a:ext cx="2374678" cy="2513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0863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F52D4E-BAD2-EF13-3736-B502F014DC46}"/>
              </a:ext>
            </a:extLst>
          </p:cNvPr>
          <p:cNvSpPr txBox="1"/>
          <p:nvPr/>
        </p:nvSpPr>
        <p:spPr>
          <a:xfrm>
            <a:off x="2183312" y="6117573"/>
            <a:ext cx="6108568" cy="598947"/>
          </a:xfrm>
          <a:prstGeom prst="rect">
            <a:avLst/>
          </a:prstGeom>
          <a:noFill/>
        </p:spPr>
        <p:txBody>
          <a:bodyPr wrap="square">
            <a:spAutoFit/>
          </a:bodyPr>
          <a:lstStyle/>
          <a:p>
            <a:pPr marL="0" marR="0">
              <a:lnSpc>
                <a:spcPct val="107000"/>
              </a:lnSpc>
              <a:spcBef>
                <a:spcPts val="0"/>
              </a:spcBef>
              <a:spcAft>
                <a:spcPts val="800"/>
              </a:spcAft>
            </a:pPr>
            <a:r>
              <a:rPr lang="en-US" sz="1600" kern="100" dirty="0">
                <a:solidFill>
                  <a:srgbClr val="00B050"/>
                </a:solidFill>
                <a:effectLst/>
                <a:latin typeface="+mn-lt"/>
                <a:ea typeface="Calibri" panose="020F0502020204030204" pitchFamily="34" charset="0"/>
                <a:cs typeface="Times New Roman" panose="02020603050405020304" pitchFamily="18" charset="0"/>
              </a:rPr>
              <a:t>1996</a:t>
            </a:r>
            <a:r>
              <a:rPr lang="en-US" sz="1600" kern="100" dirty="0">
                <a:effectLst/>
                <a:latin typeface="+mn-lt"/>
                <a:ea typeface="Calibri" panose="020F0502020204030204" pitchFamily="34" charset="0"/>
                <a:cs typeface="Times New Roman" panose="02020603050405020304" pitchFamily="18" charset="0"/>
              </a:rPr>
              <a:t> – A DOE advisory committee recommended that SNS proceed and include additional target station capability. </a:t>
            </a:r>
          </a:p>
        </p:txBody>
      </p:sp>
      <p:sp>
        <p:nvSpPr>
          <p:cNvPr id="7" name="TextBox 6">
            <a:extLst>
              <a:ext uri="{FF2B5EF4-FFF2-40B4-BE49-F238E27FC236}">
                <a16:creationId xmlns:a16="http://schemas.microsoft.com/office/drawing/2014/main" id="{187DE857-B3C6-406D-89EF-DAF0039D8D1E}"/>
              </a:ext>
            </a:extLst>
          </p:cNvPr>
          <p:cNvSpPr txBox="1"/>
          <p:nvPr/>
        </p:nvSpPr>
        <p:spPr>
          <a:xfrm>
            <a:off x="2202617" y="5435451"/>
            <a:ext cx="6108568" cy="598947"/>
          </a:xfrm>
          <a:prstGeom prst="rect">
            <a:avLst/>
          </a:prstGeom>
          <a:noFill/>
        </p:spPr>
        <p:txBody>
          <a:bodyPr wrap="square">
            <a:spAutoFit/>
          </a:bodyPr>
          <a:lstStyle/>
          <a:p>
            <a:pPr marL="0" marR="0">
              <a:lnSpc>
                <a:spcPct val="107000"/>
              </a:lnSpc>
              <a:spcBef>
                <a:spcPts val="0"/>
              </a:spcBef>
              <a:spcAft>
                <a:spcPts val="800"/>
              </a:spcAft>
            </a:pPr>
            <a:r>
              <a:rPr lang="en-US" sz="1600" kern="100" dirty="0">
                <a:solidFill>
                  <a:srgbClr val="00B050"/>
                </a:solidFill>
                <a:effectLst/>
                <a:latin typeface="+mn-lt"/>
                <a:ea typeface="Calibri" panose="020F0502020204030204" pitchFamily="34" charset="0"/>
                <a:cs typeface="Times New Roman" panose="02020603050405020304" pitchFamily="18" charset="0"/>
              </a:rPr>
              <a:t>1999</a:t>
            </a:r>
            <a:r>
              <a:rPr lang="en-US" sz="1600" kern="100" dirty="0">
                <a:effectLst/>
                <a:latin typeface="+mn-lt"/>
                <a:ea typeface="Calibri" panose="020F0502020204030204" pitchFamily="34" charset="0"/>
                <a:cs typeface="Times New Roman" panose="02020603050405020304" pitchFamily="18" charset="0"/>
              </a:rPr>
              <a:t> - Environmental Impact Statement for SNS included a Second Target Station (STS).</a:t>
            </a:r>
          </a:p>
        </p:txBody>
      </p:sp>
      <p:sp>
        <p:nvSpPr>
          <p:cNvPr id="9" name="TextBox 8">
            <a:extLst>
              <a:ext uri="{FF2B5EF4-FFF2-40B4-BE49-F238E27FC236}">
                <a16:creationId xmlns:a16="http://schemas.microsoft.com/office/drawing/2014/main" id="{A7985733-A890-B91D-2E9C-82B6E4032D79}"/>
              </a:ext>
            </a:extLst>
          </p:cNvPr>
          <p:cNvSpPr txBox="1"/>
          <p:nvPr/>
        </p:nvSpPr>
        <p:spPr>
          <a:xfrm>
            <a:off x="355634" y="3205790"/>
            <a:ext cx="4661167" cy="584775"/>
          </a:xfrm>
          <a:prstGeom prst="rect">
            <a:avLst/>
          </a:prstGeom>
          <a:noFill/>
        </p:spPr>
        <p:txBody>
          <a:bodyPr wrap="square">
            <a:spAutoFit/>
          </a:bodyPr>
          <a:lstStyle/>
          <a:p>
            <a:r>
              <a:rPr lang="en-US" sz="1600" dirty="0">
                <a:solidFill>
                  <a:srgbClr val="00B050"/>
                </a:solidFill>
                <a:effectLst/>
                <a:latin typeface="+mn-lt"/>
                <a:ea typeface="Calibri" panose="020F0502020204030204" pitchFamily="34" charset="0"/>
                <a:cs typeface="Times New Roman" panose="02020603050405020304" pitchFamily="18" charset="0"/>
              </a:rPr>
              <a:t>2009 </a:t>
            </a:r>
            <a:r>
              <a:rPr lang="en-US" sz="1600" dirty="0">
                <a:effectLst/>
                <a:latin typeface="+mn-lt"/>
                <a:ea typeface="Calibri" panose="020F0502020204030204" pitchFamily="34" charset="0"/>
                <a:cs typeface="Times New Roman" panose="02020603050405020304" pitchFamily="18" charset="0"/>
              </a:rPr>
              <a:t>– DOE approved Critical Decision-0 </a:t>
            </a:r>
            <a:r>
              <a:rPr lang="en-US" sz="1600" dirty="0">
                <a:solidFill>
                  <a:srgbClr val="00B050"/>
                </a:solidFill>
                <a:effectLst/>
                <a:latin typeface="+mn-lt"/>
                <a:ea typeface="Calibri" panose="020F0502020204030204" pitchFamily="34" charset="0"/>
                <a:cs typeface="Times New Roman" panose="02020603050405020304" pitchFamily="18" charset="0"/>
              </a:rPr>
              <a:t>(CD-0)</a:t>
            </a:r>
            <a:endParaRPr lang="en-US" sz="1600" dirty="0">
              <a:solidFill>
                <a:srgbClr val="00B050"/>
              </a:solidFill>
              <a:latin typeface="+mn-lt"/>
            </a:endParaRPr>
          </a:p>
        </p:txBody>
      </p:sp>
      <p:sp>
        <p:nvSpPr>
          <p:cNvPr id="11" name="TextBox 10">
            <a:extLst>
              <a:ext uri="{FF2B5EF4-FFF2-40B4-BE49-F238E27FC236}">
                <a16:creationId xmlns:a16="http://schemas.microsoft.com/office/drawing/2014/main" id="{7CDB4F83-005A-B437-3703-6D9F1EBD37AA}"/>
              </a:ext>
            </a:extLst>
          </p:cNvPr>
          <p:cNvSpPr txBox="1"/>
          <p:nvPr/>
        </p:nvSpPr>
        <p:spPr>
          <a:xfrm>
            <a:off x="4838166" y="4748051"/>
            <a:ext cx="6108568" cy="598947"/>
          </a:xfrm>
          <a:prstGeom prst="rect">
            <a:avLst/>
          </a:prstGeom>
          <a:noFill/>
        </p:spPr>
        <p:txBody>
          <a:bodyPr wrap="square">
            <a:spAutoFit/>
          </a:bodyPr>
          <a:lstStyle/>
          <a:p>
            <a:pPr marL="0" marR="0">
              <a:lnSpc>
                <a:spcPct val="107000"/>
              </a:lnSpc>
              <a:spcBef>
                <a:spcPts val="0"/>
              </a:spcBef>
              <a:spcAft>
                <a:spcPts val="800"/>
              </a:spcAft>
            </a:pPr>
            <a:r>
              <a:rPr lang="en-US" sz="1600" kern="100" dirty="0">
                <a:solidFill>
                  <a:srgbClr val="00B050"/>
                </a:solidFill>
                <a:effectLst/>
                <a:latin typeface="+mn-lt"/>
                <a:ea typeface="Calibri" panose="020F0502020204030204" pitchFamily="34" charset="0"/>
                <a:cs typeface="Times New Roman" panose="02020603050405020304" pitchFamily="18" charset="0"/>
              </a:rPr>
              <a:t>2013</a:t>
            </a:r>
            <a:r>
              <a:rPr lang="en-US" sz="1600" kern="100" dirty="0">
                <a:effectLst/>
                <a:latin typeface="+mn-lt"/>
                <a:ea typeface="Calibri" panose="020F0502020204030204" pitchFamily="34" charset="0"/>
                <a:cs typeface="Times New Roman" panose="02020603050405020304" pitchFamily="18" charset="0"/>
              </a:rPr>
              <a:t> – A DOE advisory committee noted STS is “absolutely central” to US leadership in science.</a:t>
            </a:r>
          </a:p>
        </p:txBody>
      </p:sp>
      <p:sp>
        <p:nvSpPr>
          <p:cNvPr id="13" name="TextBox 12">
            <a:extLst>
              <a:ext uri="{FF2B5EF4-FFF2-40B4-BE49-F238E27FC236}">
                <a16:creationId xmlns:a16="http://schemas.microsoft.com/office/drawing/2014/main" id="{CE2AE05A-33D8-123C-B5B6-FEB91B337FE9}"/>
              </a:ext>
            </a:extLst>
          </p:cNvPr>
          <p:cNvSpPr txBox="1"/>
          <p:nvPr/>
        </p:nvSpPr>
        <p:spPr>
          <a:xfrm>
            <a:off x="367133" y="2280242"/>
            <a:ext cx="5585672" cy="598947"/>
          </a:xfrm>
          <a:prstGeom prst="rect">
            <a:avLst/>
          </a:prstGeom>
          <a:noFill/>
        </p:spPr>
        <p:txBody>
          <a:bodyPr wrap="square">
            <a:spAutoFit/>
          </a:bodyPr>
          <a:lstStyle/>
          <a:p>
            <a:pPr marL="0" marR="0">
              <a:lnSpc>
                <a:spcPct val="107000"/>
              </a:lnSpc>
              <a:spcBef>
                <a:spcPts val="0"/>
              </a:spcBef>
              <a:spcAft>
                <a:spcPts val="800"/>
              </a:spcAft>
            </a:pPr>
            <a:r>
              <a:rPr lang="en-US" sz="1600" kern="100" dirty="0">
                <a:solidFill>
                  <a:srgbClr val="00B050"/>
                </a:solidFill>
                <a:effectLst/>
                <a:latin typeface="+mn-lt"/>
                <a:ea typeface="Calibri" panose="020F0502020204030204" pitchFamily="34" charset="0"/>
                <a:cs typeface="Times New Roman" panose="02020603050405020304" pitchFamily="18" charset="0"/>
              </a:rPr>
              <a:t>2016, January </a:t>
            </a:r>
            <a:r>
              <a:rPr lang="en-US" sz="1600" kern="100" dirty="0">
                <a:effectLst/>
                <a:latin typeface="+mn-lt"/>
                <a:ea typeface="Calibri" panose="020F0502020204030204" pitchFamily="34" charset="0"/>
                <a:cs typeface="Times New Roman" panose="02020603050405020304" pitchFamily="18" charset="0"/>
              </a:rPr>
              <a:t>– Initiated STS conceptual design activities.</a:t>
            </a:r>
          </a:p>
        </p:txBody>
      </p:sp>
      <p:sp>
        <p:nvSpPr>
          <p:cNvPr id="15" name="TextBox 14">
            <a:extLst>
              <a:ext uri="{FF2B5EF4-FFF2-40B4-BE49-F238E27FC236}">
                <a16:creationId xmlns:a16="http://schemas.microsoft.com/office/drawing/2014/main" id="{CE8EFF77-0683-1C35-F088-2D8243694CCF}"/>
              </a:ext>
            </a:extLst>
          </p:cNvPr>
          <p:cNvSpPr txBox="1"/>
          <p:nvPr/>
        </p:nvSpPr>
        <p:spPr>
          <a:xfrm>
            <a:off x="353211" y="1350605"/>
            <a:ext cx="6108568" cy="862416"/>
          </a:xfrm>
          <a:prstGeom prst="rect">
            <a:avLst/>
          </a:prstGeom>
          <a:noFill/>
        </p:spPr>
        <p:txBody>
          <a:bodyPr wrap="square">
            <a:spAutoFit/>
          </a:bodyPr>
          <a:lstStyle/>
          <a:p>
            <a:pPr marL="0" marR="0">
              <a:lnSpc>
                <a:spcPct val="107000"/>
              </a:lnSpc>
              <a:spcBef>
                <a:spcPts val="0"/>
              </a:spcBef>
              <a:spcAft>
                <a:spcPts val="800"/>
              </a:spcAft>
            </a:pPr>
            <a:r>
              <a:rPr lang="en-US" sz="1600" kern="100" dirty="0">
                <a:solidFill>
                  <a:srgbClr val="00B050"/>
                </a:solidFill>
                <a:effectLst/>
                <a:latin typeface="+mn-lt"/>
                <a:ea typeface="Calibri" panose="020F0502020204030204" pitchFamily="34" charset="0"/>
                <a:cs typeface="Times New Roman" panose="02020603050405020304" pitchFamily="18" charset="0"/>
              </a:rPr>
              <a:t>2017, April </a:t>
            </a:r>
            <a:r>
              <a:rPr lang="en-US" sz="1600" kern="100" dirty="0">
                <a:effectLst/>
                <a:latin typeface="+mn-lt"/>
                <a:ea typeface="Calibri" panose="020F0502020204030204" pitchFamily="34" charset="0"/>
                <a:cs typeface="Times New Roman" panose="02020603050405020304" pitchFamily="18" charset="0"/>
              </a:rPr>
              <a:t>–Selection of major STS technical alternatives: 15 Hz pulse repetition rate, 700 kW proton beam power, short pulse options.</a:t>
            </a:r>
          </a:p>
        </p:txBody>
      </p:sp>
      <p:sp>
        <p:nvSpPr>
          <p:cNvPr id="17" name="TextBox 16">
            <a:extLst>
              <a:ext uri="{FF2B5EF4-FFF2-40B4-BE49-F238E27FC236}">
                <a16:creationId xmlns:a16="http://schemas.microsoft.com/office/drawing/2014/main" id="{2290813B-FD49-6DF5-8E90-403B46BA8F25}"/>
              </a:ext>
            </a:extLst>
          </p:cNvPr>
          <p:cNvSpPr txBox="1"/>
          <p:nvPr/>
        </p:nvSpPr>
        <p:spPr>
          <a:xfrm>
            <a:off x="7857232" y="3429000"/>
            <a:ext cx="4255915" cy="584775"/>
          </a:xfrm>
          <a:prstGeom prst="rect">
            <a:avLst/>
          </a:prstGeom>
          <a:noFill/>
        </p:spPr>
        <p:txBody>
          <a:bodyPr wrap="square">
            <a:spAutoFit/>
          </a:bodyPr>
          <a:lstStyle/>
          <a:p>
            <a:r>
              <a:rPr lang="en-US" sz="1600" dirty="0">
                <a:solidFill>
                  <a:srgbClr val="00B050"/>
                </a:solidFill>
                <a:effectLst/>
                <a:latin typeface="+mn-lt"/>
                <a:ea typeface="Calibri" panose="020F0502020204030204" pitchFamily="34" charset="0"/>
                <a:cs typeface="Times New Roman" panose="02020603050405020304" pitchFamily="18" charset="0"/>
              </a:rPr>
              <a:t>2019, October </a:t>
            </a:r>
            <a:r>
              <a:rPr lang="en-US" sz="1600" dirty="0">
                <a:effectLst/>
                <a:latin typeface="+mn-lt"/>
                <a:ea typeface="Calibri" panose="020F0502020204030204" pitchFamily="34" charset="0"/>
                <a:cs typeface="Times New Roman" panose="02020603050405020304" pitchFamily="18" charset="0"/>
              </a:rPr>
              <a:t>– Dedicated STS Project Office established.</a:t>
            </a:r>
            <a:endParaRPr lang="en-US" sz="1600" dirty="0">
              <a:latin typeface="+mn-lt"/>
            </a:endParaRPr>
          </a:p>
        </p:txBody>
      </p:sp>
      <p:sp>
        <p:nvSpPr>
          <p:cNvPr id="19" name="TextBox 18">
            <a:extLst>
              <a:ext uri="{FF2B5EF4-FFF2-40B4-BE49-F238E27FC236}">
                <a16:creationId xmlns:a16="http://schemas.microsoft.com/office/drawing/2014/main" id="{734AB90C-A662-D572-21ED-11BFCE4DEFD2}"/>
              </a:ext>
            </a:extLst>
          </p:cNvPr>
          <p:cNvSpPr txBox="1"/>
          <p:nvPr/>
        </p:nvSpPr>
        <p:spPr>
          <a:xfrm>
            <a:off x="353211" y="989306"/>
            <a:ext cx="6108568" cy="338554"/>
          </a:xfrm>
          <a:prstGeom prst="rect">
            <a:avLst/>
          </a:prstGeom>
          <a:noFill/>
        </p:spPr>
        <p:txBody>
          <a:bodyPr wrap="square">
            <a:spAutoFit/>
          </a:bodyPr>
          <a:lstStyle/>
          <a:p>
            <a:r>
              <a:rPr lang="en-US" sz="1600" dirty="0">
                <a:solidFill>
                  <a:srgbClr val="00B050"/>
                </a:solidFill>
                <a:effectLst/>
                <a:latin typeface="+mn-lt"/>
                <a:ea typeface="Calibri" panose="020F0502020204030204" pitchFamily="34" charset="0"/>
                <a:cs typeface="Times New Roman" panose="02020603050405020304" pitchFamily="18" charset="0"/>
              </a:rPr>
              <a:t>2020, November </a:t>
            </a:r>
            <a:r>
              <a:rPr lang="en-US" sz="1600" dirty="0">
                <a:effectLst/>
                <a:latin typeface="+mn-lt"/>
                <a:ea typeface="Calibri" panose="020F0502020204030204" pitchFamily="34" charset="0"/>
                <a:cs typeface="Times New Roman" panose="02020603050405020304" pitchFamily="18" charset="0"/>
              </a:rPr>
              <a:t>– DOE approved the project’s </a:t>
            </a:r>
            <a:r>
              <a:rPr lang="en-US" sz="1600" dirty="0">
                <a:solidFill>
                  <a:srgbClr val="00B050"/>
                </a:solidFill>
                <a:effectLst/>
                <a:latin typeface="+mn-lt"/>
                <a:ea typeface="Calibri" panose="020F0502020204030204" pitchFamily="34" charset="0"/>
                <a:cs typeface="Times New Roman" panose="02020603050405020304" pitchFamily="18" charset="0"/>
              </a:rPr>
              <a:t>CD-1</a:t>
            </a:r>
            <a:r>
              <a:rPr lang="en-US" sz="1600" dirty="0">
                <a:effectLst/>
                <a:latin typeface="+mn-lt"/>
                <a:ea typeface="Calibri" panose="020F0502020204030204" pitchFamily="34" charset="0"/>
                <a:cs typeface="Times New Roman" panose="02020603050405020304" pitchFamily="18" charset="0"/>
              </a:rPr>
              <a:t> status</a:t>
            </a:r>
            <a:endParaRPr lang="en-US" sz="1600" dirty="0">
              <a:latin typeface="+mn-lt"/>
            </a:endParaRPr>
          </a:p>
        </p:txBody>
      </p:sp>
      <p:cxnSp>
        <p:nvCxnSpPr>
          <p:cNvPr id="139" name="Connector: Elbow 138">
            <a:extLst>
              <a:ext uri="{FF2B5EF4-FFF2-40B4-BE49-F238E27FC236}">
                <a16:creationId xmlns:a16="http://schemas.microsoft.com/office/drawing/2014/main" id="{C2B4FDCC-6DE9-DACA-0B80-20CE440EAA36}"/>
              </a:ext>
            </a:extLst>
          </p:cNvPr>
          <p:cNvCxnSpPr>
            <a:cxnSpLocks/>
            <a:endCxn id="30" idx="3"/>
          </p:cNvCxnSpPr>
          <p:nvPr/>
        </p:nvCxnSpPr>
        <p:spPr>
          <a:xfrm rot="5400000" flipH="1" flipV="1">
            <a:off x="8419817" y="1727148"/>
            <a:ext cx="1803262" cy="1629282"/>
          </a:xfrm>
          <a:prstGeom prst="bentConnector3">
            <a:avLst>
              <a:gd name="adj1" fmla="val 50000"/>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05A8D6A3-04DB-1A6C-6AB6-866D9A5E559E}"/>
              </a:ext>
            </a:extLst>
          </p:cNvPr>
          <p:cNvGrpSpPr/>
          <p:nvPr/>
        </p:nvGrpSpPr>
        <p:grpSpPr>
          <a:xfrm>
            <a:off x="49908" y="318706"/>
            <a:ext cx="12472283" cy="6098342"/>
            <a:chOff x="49259" y="329596"/>
            <a:chExt cx="12706893" cy="6087452"/>
          </a:xfrm>
        </p:grpSpPr>
        <p:grpSp>
          <p:nvGrpSpPr>
            <p:cNvPr id="161" name="Group 160">
              <a:extLst>
                <a:ext uri="{FF2B5EF4-FFF2-40B4-BE49-F238E27FC236}">
                  <a16:creationId xmlns:a16="http://schemas.microsoft.com/office/drawing/2014/main" id="{C9C533A4-6ED1-B47E-162A-DC47803B64BE}"/>
                </a:ext>
              </a:extLst>
            </p:cNvPr>
            <p:cNvGrpSpPr/>
            <p:nvPr/>
          </p:nvGrpSpPr>
          <p:grpSpPr>
            <a:xfrm>
              <a:off x="49259" y="329596"/>
              <a:ext cx="12706893" cy="6087452"/>
              <a:chOff x="49259" y="329596"/>
              <a:chExt cx="12706893" cy="6087452"/>
            </a:xfrm>
          </p:grpSpPr>
          <p:sp>
            <p:nvSpPr>
              <p:cNvPr id="27" name="Arrow: Right 26">
                <a:extLst>
                  <a:ext uri="{FF2B5EF4-FFF2-40B4-BE49-F238E27FC236}">
                    <a16:creationId xmlns:a16="http://schemas.microsoft.com/office/drawing/2014/main" id="{7FEC94B8-C635-6A1C-1D8C-7E62898CB7A6}"/>
                  </a:ext>
                </a:extLst>
              </p:cNvPr>
              <p:cNvSpPr/>
              <p:nvPr/>
            </p:nvSpPr>
            <p:spPr>
              <a:xfrm rot="20233067">
                <a:off x="70759" y="3129629"/>
                <a:ext cx="12685393" cy="261312"/>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63" name="Star: 5 Points 62">
                <a:extLst>
                  <a:ext uri="{FF2B5EF4-FFF2-40B4-BE49-F238E27FC236}">
                    <a16:creationId xmlns:a16="http://schemas.microsoft.com/office/drawing/2014/main" id="{AFDE3C70-AED1-9763-C85C-CFAD06951D9A}"/>
                  </a:ext>
                </a:extLst>
              </p:cNvPr>
              <p:cNvSpPr/>
              <p:nvPr/>
            </p:nvSpPr>
            <p:spPr>
              <a:xfrm rot="20233067">
                <a:off x="956406" y="5475649"/>
                <a:ext cx="45719" cy="66739"/>
              </a:xfrm>
              <a:prstGeom prst="star5">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64" name="Star: 5 Points 63">
                <a:extLst>
                  <a:ext uri="{FF2B5EF4-FFF2-40B4-BE49-F238E27FC236}">
                    <a16:creationId xmlns:a16="http://schemas.microsoft.com/office/drawing/2014/main" id="{A41D311C-EB81-ABC2-46E2-B72E4AA1EAE3}"/>
                  </a:ext>
                </a:extLst>
              </p:cNvPr>
              <p:cNvSpPr/>
              <p:nvPr/>
            </p:nvSpPr>
            <p:spPr>
              <a:xfrm rot="20233067">
                <a:off x="535326" y="5676737"/>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65" name="Star: 5 Points 64">
                <a:extLst>
                  <a:ext uri="{FF2B5EF4-FFF2-40B4-BE49-F238E27FC236}">
                    <a16:creationId xmlns:a16="http://schemas.microsoft.com/office/drawing/2014/main" id="{898DCA97-4915-F678-FEB9-1EE3B69F7281}"/>
                  </a:ext>
                </a:extLst>
              </p:cNvPr>
              <p:cNvSpPr/>
              <p:nvPr/>
            </p:nvSpPr>
            <p:spPr>
              <a:xfrm rot="20233067">
                <a:off x="1815334" y="5139139"/>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67" name="Star: 5 Points 66">
                <a:extLst>
                  <a:ext uri="{FF2B5EF4-FFF2-40B4-BE49-F238E27FC236}">
                    <a16:creationId xmlns:a16="http://schemas.microsoft.com/office/drawing/2014/main" id="{BD6F7B9F-5B52-D610-DBBF-AF90748D310B}"/>
                  </a:ext>
                </a:extLst>
              </p:cNvPr>
              <p:cNvSpPr/>
              <p:nvPr/>
            </p:nvSpPr>
            <p:spPr>
              <a:xfrm rot="20233067">
                <a:off x="2647303" y="4789715"/>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68" name="Star: 5 Points 67">
                <a:extLst>
                  <a:ext uri="{FF2B5EF4-FFF2-40B4-BE49-F238E27FC236}">
                    <a16:creationId xmlns:a16="http://schemas.microsoft.com/office/drawing/2014/main" id="{F909FAB7-301E-7DD7-20FA-A2E0E0CFD03B}"/>
                  </a:ext>
                </a:extLst>
              </p:cNvPr>
              <p:cNvSpPr/>
              <p:nvPr/>
            </p:nvSpPr>
            <p:spPr>
              <a:xfrm rot="20233067">
                <a:off x="2219603" y="4967280"/>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69" name="Star: 5 Points 68">
                <a:extLst>
                  <a:ext uri="{FF2B5EF4-FFF2-40B4-BE49-F238E27FC236}">
                    <a16:creationId xmlns:a16="http://schemas.microsoft.com/office/drawing/2014/main" id="{33E873D8-5620-ABE7-AA58-3F90706A6C36}"/>
                  </a:ext>
                </a:extLst>
              </p:cNvPr>
              <p:cNvSpPr/>
              <p:nvPr/>
            </p:nvSpPr>
            <p:spPr>
              <a:xfrm rot="20233067">
                <a:off x="3499611" y="4429682"/>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70" name="Star: 5 Points 69">
                <a:extLst>
                  <a:ext uri="{FF2B5EF4-FFF2-40B4-BE49-F238E27FC236}">
                    <a16:creationId xmlns:a16="http://schemas.microsoft.com/office/drawing/2014/main" id="{A0E49B38-7068-C5FB-4C99-6B8C8F427071}"/>
                  </a:ext>
                </a:extLst>
              </p:cNvPr>
              <p:cNvSpPr/>
              <p:nvPr/>
            </p:nvSpPr>
            <p:spPr>
              <a:xfrm rot="20233067">
                <a:off x="3071911" y="4607247"/>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71" name="Star: 5 Points 70">
                <a:extLst>
                  <a:ext uri="{FF2B5EF4-FFF2-40B4-BE49-F238E27FC236}">
                    <a16:creationId xmlns:a16="http://schemas.microsoft.com/office/drawing/2014/main" id="{0AFF0748-E291-AF0D-6722-6000931BB9F8}"/>
                  </a:ext>
                </a:extLst>
              </p:cNvPr>
              <p:cNvSpPr/>
              <p:nvPr/>
            </p:nvSpPr>
            <p:spPr>
              <a:xfrm rot="20233067">
                <a:off x="4356274" y="4079889"/>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72" name="Star: 5 Points 71">
                <a:extLst>
                  <a:ext uri="{FF2B5EF4-FFF2-40B4-BE49-F238E27FC236}">
                    <a16:creationId xmlns:a16="http://schemas.microsoft.com/office/drawing/2014/main" id="{546A3739-445B-AF21-3D02-6892ACE0B4DA}"/>
                  </a:ext>
                </a:extLst>
              </p:cNvPr>
              <p:cNvSpPr/>
              <p:nvPr/>
            </p:nvSpPr>
            <p:spPr>
              <a:xfrm rot="20233067">
                <a:off x="3904758" y="4257454"/>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73" name="Star: 5 Points 72">
                <a:extLst>
                  <a:ext uri="{FF2B5EF4-FFF2-40B4-BE49-F238E27FC236}">
                    <a16:creationId xmlns:a16="http://schemas.microsoft.com/office/drawing/2014/main" id="{957980EF-8080-D5C2-FB2F-DA70C18A9F47}"/>
                  </a:ext>
                </a:extLst>
              </p:cNvPr>
              <p:cNvSpPr/>
              <p:nvPr/>
            </p:nvSpPr>
            <p:spPr>
              <a:xfrm rot="20233067">
                <a:off x="5208581" y="3719855"/>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74" name="Star: 5 Points 73">
                <a:extLst>
                  <a:ext uri="{FF2B5EF4-FFF2-40B4-BE49-F238E27FC236}">
                    <a16:creationId xmlns:a16="http://schemas.microsoft.com/office/drawing/2014/main" id="{F9EFBD50-E8AE-B1FD-63C7-C211177D0DDF}"/>
                  </a:ext>
                </a:extLst>
              </p:cNvPr>
              <p:cNvSpPr/>
              <p:nvPr/>
            </p:nvSpPr>
            <p:spPr>
              <a:xfrm rot="20233067">
                <a:off x="4780881" y="3897421"/>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75" name="Star: 5 Points 74">
                <a:extLst>
                  <a:ext uri="{FF2B5EF4-FFF2-40B4-BE49-F238E27FC236}">
                    <a16:creationId xmlns:a16="http://schemas.microsoft.com/office/drawing/2014/main" id="{10346068-3B4A-900A-1B32-75B6A5086373}"/>
                  </a:ext>
                </a:extLst>
              </p:cNvPr>
              <p:cNvSpPr/>
              <p:nvPr/>
            </p:nvSpPr>
            <p:spPr>
              <a:xfrm rot="20233067">
                <a:off x="6040551" y="3370432"/>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76" name="Star: 5 Points 75">
                <a:extLst>
                  <a:ext uri="{FF2B5EF4-FFF2-40B4-BE49-F238E27FC236}">
                    <a16:creationId xmlns:a16="http://schemas.microsoft.com/office/drawing/2014/main" id="{14C94FB6-C4C2-40A1-7401-BA3C8D907E4F}"/>
                  </a:ext>
                </a:extLst>
              </p:cNvPr>
              <p:cNvSpPr/>
              <p:nvPr/>
            </p:nvSpPr>
            <p:spPr>
              <a:xfrm rot="20233067">
                <a:off x="5612850" y="3547997"/>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78" name="Star: 5 Points 77">
                <a:extLst>
                  <a:ext uri="{FF2B5EF4-FFF2-40B4-BE49-F238E27FC236}">
                    <a16:creationId xmlns:a16="http://schemas.microsoft.com/office/drawing/2014/main" id="{6A3BEEBD-C83E-899E-01C2-D5816583FB8E}"/>
                  </a:ext>
                </a:extLst>
              </p:cNvPr>
              <p:cNvSpPr/>
              <p:nvPr/>
            </p:nvSpPr>
            <p:spPr>
              <a:xfrm rot="20233067">
                <a:off x="6465158" y="3187964"/>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cxnSp>
            <p:nvCxnSpPr>
              <p:cNvPr id="96" name="Connector: Elbow 95">
                <a:extLst>
                  <a:ext uri="{FF2B5EF4-FFF2-40B4-BE49-F238E27FC236}">
                    <a16:creationId xmlns:a16="http://schemas.microsoft.com/office/drawing/2014/main" id="{3AB14737-A9A6-3BB7-8061-3ABAB918BEF6}"/>
                  </a:ext>
                </a:extLst>
              </p:cNvPr>
              <p:cNvCxnSpPr>
                <a:cxnSpLocks/>
                <a:stCxn id="65" idx="3"/>
                <a:endCxn id="7" idx="1"/>
              </p:cNvCxnSpPr>
              <p:nvPr/>
            </p:nvCxnSpPr>
            <p:spPr>
              <a:xfrm rot="16200000" flipH="1">
                <a:off x="1784320" y="5278001"/>
                <a:ext cx="538229" cy="378053"/>
              </a:xfrm>
              <a:prstGeom prst="bentConnector2">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01" name="Connector: Elbow 100">
                <a:extLst>
                  <a:ext uri="{FF2B5EF4-FFF2-40B4-BE49-F238E27FC236}">
                    <a16:creationId xmlns:a16="http://schemas.microsoft.com/office/drawing/2014/main" id="{E3B9A274-B2A3-31C0-5CC4-26015CBAF170}"/>
                  </a:ext>
                </a:extLst>
              </p:cNvPr>
              <p:cNvCxnSpPr>
                <a:cxnSpLocks/>
                <a:stCxn id="64" idx="2"/>
                <a:endCxn id="5" idx="1"/>
              </p:cNvCxnSpPr>
              <p:nvPr/>
            </p:nvCxnSpPr>
            <p:spPr>
              <a:xfrm rot="16200000" flipH="1">
                <a:off x="1055164" y="5249418"/>
                <a:ext cx="670814" cy="1664445"/>
              </a:xfrm>
              <a:prstGeom prst="bentConnector2">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4D8D612E-EF09-EFAD-42B8-63D062079891}"/>
                  </a:ext>
                </a:extLst>
              </p:cNvPr>
              <p:cNvSpPr txBox="1"/>
              <p:nvPr/>
            </p:nvSpPr>
            <p:spPr>
              <a:xfrm>
                <a:off x="6038871" y="2774824"/>
                <a:ext cx="757391" cy="341632"/>
              </a:xfrm>
              <a:prstGeom prst="rect">
                <a:avLst/>
              </a:prstGeom>
              <a:ln>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algn="l">
                  <a:lnSpc>
                    <a:spcPct val="90000"/>
                  </a:lnSpc>
                </a:pPr>
                <a:r>
                  <a:rPr lang="en-US" dirty="0">
                    <a:latin typeface="+mn-lt"/>
                  </a:rPr>
                  <a:t>2010</a:t>
                </a:r>
              </a:p>
            </p:txBody>
          </p:sp>
          <p:sp>
            <p:nvSpPr>
              <p:cNvPr id="106" name="TextBox 105">
                <a:extLst>
                  <a:ext uri="{FF2B5EF4-FFF2-40B4-BE49-F238E27FC236}">
                    <a16:creationId xmlns:a16="http://schemas.microsoft.com/office/drawing/2014/main" id="{CF4523C5-1F21-0311-68F9-9F1B7006A746}"/>
                  </a:ext>
                </a:extLst>
              </p:cNvPr>
              <p:cNvSpPr txBox="1"/>
              <p:nvPr/>
            </p:nvSpPr>
            <p:spPr>
              <a:xfrm>
                <a:off x="49259" y="5230349"/>
                <a:ext cx="757391" cy="341632"/>
              </a:xfrm>
              <a:prstGeom prst="rect">
                <a:avLst/>
              </a:prstGeom>
              <a:ln>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algn="l">
                  <a:lnSpc>
                    <a:spcPct val="90000"/>
                  </a:lnSpc>
                </a:pPr>
                <a:r>
                  <a:rPr lang="en-US" dirty="0">
                    <a:latin typeface="+mn-lt"/>
                  </a:rPr>
                  <a:t>1996</a:t>
                </a:r>
              </a:p>
            </p:txBody>
          </p:sp>
          <p:sp>
            <p:nvSpPr>
              <p:cNvPr id="107" name="TextBox 106">
                <a:extLst>
                  <a:ext uri="{FF2B5EF4-FFF2-40B4-BE49-F238E27FC236}">
                    <a16:creationId xmlns:a16="http://schemas.microsoft.com/office/drawing/2014/main" id="{38382C17-4C2D-24C8-CB28-633E5BFC22EF}"/>
                  </a:ext>
                </a:extLst>
              </p:cNvPr>
              <p:cNvSpPr txBox="1"/>
              <p:nvPr/>
            </p:nvSpPr>
            <p:spPr>
              <a:xfrm>
                <a:off x="1597156" y="4548337"/>
                <a:ext cx="757391" cy="341632"/>
              </a:xfrm>
              <a:prstGeom prst="rect">
                <a:avLst/>
              </a:prstGeom>
              <a:ln>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algn="l">
                  <a:lnSpc>
                    <a:spcPct val="90000"/>
                  </a:lnSpc>
                </a:pPr>
                <a:r>
                  <a:rPr lang="en-US" dirty="0">
                    <a:latin typeface="+mn-lt"/>
                  </a:rPr>
                  <a:t>2000</a:t>
                </a:r>
              </a:p>
            </p:txBody>
          </p:sp>
          <p:sp>
            <p:nvSpPr>
              <p:cNvPr id="109" name="TextBox 108">
                <a:extLst>
                  <a:ext uri="{FF2B5EF4-FFF2-40B4-BE49-F238E27FC236}">
                    <a16:creationId xmlns:a16="http://schemas.microsoft.com/office/drawing/2014/main" id="{F8EC65BD-6C9A-C9C4-566D-FB0699349BF1}"/>
                  </a:ext>
                </a:extLst>
              </p:cNvPr>
              <p:cNvSpPr txBox="1"/>
              <p:nvPr/>
            </p:nvSpPr>
            <p:spPr>
              <a:xfrm>
                <a:off x="11126224" y="329596"/>
                <a:ext cx="757391" cy="341632"/>
              </a:xfrm>
              <a:prstGeom prst="rect">
                <a:avLst/>
              </a:prstGeom>
              <a:ln>
                <a:solidFill>
                  <a:schemeClr val="tx2"/>
                </a:solidFill>
              </a:ln>
            </p:spPr>
            <p:style>
              <a:lnRef idx="0">
                <a:scrgbClr r="0" g="0" b="0"/>
              </a:lnRef>
              <a:fillRef idx="1001">
                <a:schemeClr val="lt2"/>
              </a:fillRef>
              <a:effectRef idx="0">
                <a:scrgbClr r="0" g="0" b="0"/>
              </a:effectRef>
              <a:fontRef idx="major"/>
            </p:style>
            <p:txBody>
              <a:bodyPr wrap="square" rtlCol="0">
                <a:spAutoFit/>
              </a:bodyPr>
              <a:lstStyle/>
              <a:p>
                <a:pPr algn="l">
                  <a:lnSpc>
                    <a:spcPct val="90000"/>
                  </a:lnSpc>
                </a:pPr>
                <a:r>
                  <a:rPr lang="en-US" dirty="0">
                    <a:latin typeface="+mn-lt"/>
                  </a:rPr>
                  <a:t>2024</a:t>
                </a:r>
              </a:p>
            </p:txBody>
          </p:sp>
          <p:sp>
            <p:nvSpPr>
              <p:cNvPr id="112" name="Star: 5 Points 111">
                <a:extLst>
                  <a:ext uri="{FF2B5EF4-FFF2-40B4-BE49-F238E27FC236}">
                    <a16:creationId xmlns:a16="http://schemas.microsoft.com/office/drawing/2014/main" id="{3252BB1F-6E69-6890-AFE2-AC4B7216EAD4}"/>
                  </a:ext>
                </a:extLst>
              </p:cNvPr>
              <p:cNvSpPr/>
              <p:nvPr/>
            </p:nvSpPr>
            <p:spPr>
              <a:xfrm rot="20233067">
                <a:off x="11982410" y="930215"/>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113" name="Star: 5 Points 112">
                <a:extLst>
                  <a:ext uri="{FF2B5EF4-FFF2-40B4-BE49-F238E27FC236}">
                    <a16:creationId xmlns:a16="http://schemas.microsoft.com/office/drawing/2014/main" id="{E63EB285-54A6-FE0D-283B-90200FDF9474}"/>
                  </a:ext>
                </a:extLst>
              </p:cNvPr>
              <p:cNvSpPr/>
              <p:nvPr/>
            </p:nvSpPr>
            <p:spPr>
              <a:xfrm rot="20233067">
                <a:off x="11546808" y="1087566"/>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cxnSp>
            <p:nvCxnSpPr>
              <p:cNvPr id="120" name="Connector: Elbow 119">
                <a:extLst>
                  <a:ext uri="{FF2B5EF4-FFF2-40B4-BE49-F238E27FC236}">
                    <a16:creationId xmlns:a16="http://schemas.microsoft.com/office/drawing/2014/main" id="{732A2311-4D65-84F5-37D0-268C86118CBE}"/>
                  </a:ext>
                </a:extLst>
              </p:cNvPr>
              <p:cNvCxnSpPr>
                <a:cxnSpLocks/>
                <a:endCxn id="75" idx="1"/>
              </p:cNvCxnSpPr>
              <p:nvPr/>
            </p:nvCxnSpPr>
            <p:spPr>
              <a:xfrm>
                <a:off x="4629839" y="3344319"/>
                <a:ext cx="1409382" cy="60892"/>
              </a:xfrm>
              <a:prstGeom prst="bentConnector3">
                <a:avLst>
                  <a:gd name="adj1" fmla="val 50000"/>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81421F93-6763-56C6-DFB0-2205B013A0C7}"/>
                  </a:ext>
                </a:extLst>
              </p:cNvPr>
              <p:cNvCxnSpPr>
                <a:cxnSpLocks/>
                <a:stCxn id="22" idx="3"/>
              </p:cNvCxnSpPr>
              <p:nvPr/>
            </p:nvCxnSpPr>
            <p:spPr>
              <a:xfrm rot="5400000">
                <a:off x="6207749" y="3207168"/>
                <a:ext cx="2075710" cy="1077247"/>
              </a:xfrm>
              <a:prstGeom prst="bentConnector3">
                <a:avLst>
                  <a:gd name="adj1" fmla="val 50000"/>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CAB7B235-F8DE-40C1-FB74-897564CFED66}"/>
                  </a:ext>
                </a:extLst>
              </p:cNvPr>
              <p:cNvCxnSpPr>
                <a:cxnSpLocks/>
                <a:stCxn id="23" idx="1"/>
              </p:cNvCxnSpPr>
              <p:nvPr/>
            </p:nvCxnSpPr>
            <p:spPr>
              <a:xfrm rot="10800000" flipV="1">
                <a:off x="5416404" y="2156583"/>
                <a:ext cx="3601782" cy="341632"/>
              </a:xfrm>
              <a:prstGeom prst="bentConnector3">
                <a:avLst>
                  <a:gd name="adj1" fmla="val 50000"/>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A23F98D2-3DCC-F42A-7EFC-CDD436103F93}"/>
                  </a:ext>
                </a:extLst>
              </p:cNvPr>
              <p:cNvCxnSpPr>
                <a:cxnSpLocks/>
                <a:stCxn id="28" idx="0"/>
                <a:endCxn id="15" idx="3"/>
              </p:cNvCxnSpPr>
              <p:nvPr/>
            </p:nvCxnSpPr>
            <p:spPr>
              <a:xfrm rot="16200000" flipV="1">
                <a:off x="7941843" y="429988"/>
                <a:ext cx="151850" cy="2872054"/>
              </a:xfrm>
              <a:prstGeom prst="bentConnector2">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792F5DB6-594D-3A39-511F-D481AB8478C1}"/>
                  </a:ext>
                </a:extLst>
              </p:cNvPr>
              <p:cNvCxnSpPr>
                <a:cxnSpLocks/>
                <a:stCxn id="29" idx="1"/>
                <a:endCxn id="19" idx="3"/>
              </p:cNvCxnSpPr>
              <p:nvPr/>
            </p:nvCxnSpPr>
            <p:spPr>
              <a:xfrm rot="10800000">
                <a:off x="6581741" y="1167974"/>
                <a:ext cx="4128954" cy="297165"/>
              </a:xfrm>
              <a:prstGeom prst="bentConnector3">
                <a:avLst>
                  <a:gd name="adj1" fmla="val 50000"/>
                </a:avLst>
              </a:prstGeom>
              <a:ln w="28575">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16" name="Star: 5 Points 15">
                <a:extLst>
                  <a:ext uri="{FF2B5EF4-FFF2-40B4-BE49-F238E27FC236}">
                    <a16:creationId xmlns:a16="http://schemas.microsoft.com/office/drawing/2014/main" id="{E65CD522-3629-3412-E46C-3113335C3B70}"/>
                  </a:ext>
                </a:extLst>
              </p:cNvPr>
              <p:cNvSpPr/>
              <p:nvPr/>
            </p:nvSpPr>
            <p:spPr>
              <a:xfrm rot="20233067">
                <a:off x="7310546" y="2831631"/>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18" name="Star: 5 Points 17">
                <a:extLst>
                  <a:ext uri="{FF2B5EF4-FFF2-40B4-BE49-F238E27FC236}">
                    <a16:creationId xmlns:a16="http://schemas.microsoft.com/office/drawing/2014/main" id="{E77AF2C9-BB85-566F-59E9-752FBDE84808}"/>
                  </a:ext>
                </a:extLst>
              </p:cNvPr>
              <p:cNvSpPr/>
              <p:nvPr/>
            </p:nvSpPr>
            <p:spPr>
              <a:xfrm rot="20233067">
                <a:off x="6882845" y="3009195"/>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20" name="Star: 5 Points 19">
                <a:extLst>
                  <a:ext uri="{FF2B5EF4-FFF2-40B4-BE49-F238E27FC236}">
                    <a16:creationId xmlns:a16="http://schemas.microsoft.com/office/drawing/2014/main" id="{DD6BBFBE-B933-2FF4-FE30-B28279FC0F34}"/>
                  </a:ext>
                </a:extLst>
              </p:cNvPr>
              <p:cNvSpPr/>
              <p:nvPr/>
            </p:nvSpPr>
            <p:spPr>
              <a:xfrm rot="20233067">
                <a:off x="8162853" y="2471598"/>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22" name="Star: 5 Points 21">
                <a:extLst>
                  <a:ext uri="{FF2B5EF4-FFF2-40B4-BE49-F238E27FC236}">
                    <a16:creationId xmlns:a16="http://schemas.microsoft.com/office/drawing/2014/main" id="{0FFD74BA-5F68-2C70-72D0-C302538745FB}"/>
                  </a:ext>
                </a:extLst>
              </p:cNvPr>
              <p:cNvSpPr/>
              <p:nvPr/>
            </p:nvSpPr>
            <p:spPr>
              <a:xfrm rot="20233067">
                <a:off x="7735153" y="2649162"/>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23" name="Star: 5 Points 22">
                <a:extLst>
                  <a:ext uri="{FF2B5EF4-FFF2-40B4-BE49-F238E27FC236}">
                    <a16:creationId xmlns:a16="http://schemas.microsoft.com/office/drawing/2014/main" id="{670FD1F4-E0D7-F52A-FA8D-5E84C9918BCC}"/>
                  </a:ext>
                </a:extLst>
              </p:cNvPr>
              <p:cNvSpPr/>
              <p:nvPr/>
            </p:nvSpPr>
            <p:spPr>
              <a:xfrm rot="20233067">
                <a:off x="9019517" y="2121805"/>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25" name="Star: 5 Points 24">
                <a:extLst>
                  <a:ext uri="{FF2B5EF4-FFF2-40B4-BE49-F238E27FC236}">
                    <a16:creationId xmlns:a16="http://schemas.microsoft.com/office/drawing/2014/main" id="{74302EAA-A742-87A9-7CC9-C33BA59658B0}"/>
                  </a:ext>
                </a:extLst>
              </p:cNvPr>
              <p:cNvSpPr/>
              <p:nvPr/>
            </p:nvSpPr>
            <p:spPr>
              <a:xfrm rot="20233067">
                <a:off x="8568000" y="2299370"/>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26" name="Star: 5 Points 25">
                <a:extLst>
                  <a:ext uri="{FF2B5EF4-FFF2-40B4-BE49-F238E27FC236}">
                    <a16:creationId xmlns:a16="http://schemas.microsoft.com/office/drawing/2014/main" id="{C9E98633-4DA4-08A8-288F-A6A55862BC31}"/>
                  </a:ext>
                </a:extLst>
              </p:cNvPr>
              <p:cNvSpPr/>
              <p:nvPr/>
            </p:nvSpPr>
            <p:spPr>
              <a:xfrm rot="20233067">
                <a:off x="9871823" y="1761771"/>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28" name="Star: 5 Points 27">
                <a:extLst>
                  <a:ext uri="{FF2B5EF4-FFF2-40B4-BE49-F238E27FC236}">
                    <a16:creationId xmlns:a16="http://schemas.microsoft.com/office/drawing/2014/main" id="{EE854E4C-20D4-497A-F3D1-49E40E316AA4}"/>
                  </a:ext>
                </a:extLst>
              </p:cNvPr>
              <p:cNvSpPr/>
              <p:nvPr/>
            </p:nvSpPr>
            <p:spPr>
              <a:xfrm rot="20233067">
                <a:off x="9444123" y="1939337"/>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29" name="Star: 5 Points 28">
                <a:extLst>
                  <a:ext uri="{FF2B5EF4-FFF2-40B4-BE49-F238E27FC236}">
                    <a16:creationId xmlns:a16="http://schemas.microsoft.com/office/drawing/2014/main" id="{8FF4D4DB-4675-97D9-3FC6-3EFB26DC5C8A}"/>
                  </a:ext>
                </a:extLst>
              </p:cNvPr>
              <p:cNvSpPr/>
              <p:nvPr/>
            </p:nvSpPr>
            <p:spPr>
              <a:xfrm rot="20233067">
                <a:off x="10712025" y="1430360"/>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30" name="Star: 5 Points 29">
                <a:extLst>
                  <a:ext uri="{FF2B5EF4-FFF2-40B4-BE49-F238E27FC236}">
                    <a16:creationId xmlns:a16="http://schemas.microsoft.com/office/drawing/2014/main" id="{1117B5C1-93C8-81B6-B7EC-0DDFD6826452}"/>
                  </a:ext>
                </a:extLst>
              </p:cNvPr>
              <p:cNvSpPr/>
              <p:nvPr/>
            </p:nvSpPr>
            <p:spPr>
              <a:xfrm rot="20233067">
                <a:off x="10276092" y="1589913"/>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31" name="Star: 5 Points 30">
                <a:extLst>
                  <a:ext uri="{FF2B5EF4-FFF2-40B4-BE49-F238E27FC236}">
                    <a16:creationId xmlns:a16="http://schemas.microsoft.com/office/drawing/2014/main" id="{A224413D-B70C-15F4-E641-0932C9904A47}"/>
                  </a:ext>
                </a:extLst>
              </p:cNvPr>
              <p:cNvSpPr/>
              <p:nvPr/>
            </p:nvSpPr>
            <p:spPr>
              <a:xfrm rot="20233067">
                <a:off x="11129072" y="1252680"/>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45" name="Star: 5 Points 44">
                <a:extLst>
                  <a:ext uri="{FF2B5EF4-FFF2-40B4-BE49-F238E27FC236}">
                    <a16:creationId xmlns:a16="http://schemas.microsoft.com/office/drawing/2014/main" id="{BC608365-B9E4-B611-79BD-9B1425160112}"/>
                  </a:ext>
                </a:extLst>
              </p:cNvPr>
              <p:cNvSpPr/>
              <p:nvPr/>
            </p:nvSpPr>
            <p:spPr>
              <a:xfrm rot="20233067">
                <a:off x="12282289" y="750493"/>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sp>
            <p:nvSpPr>
              <p:cNvPr id="46" name="Star: 5 Points 45">
                <a:extLst>
                  <a:ext uri="{FF2B5EF4-FFF2-40B4-BE49-F238E27FC236}">
                    <a16:creationId xmlns:a16="http://schemas.microsoft.com/office/drawing/2014/main" id="{F8B793C7-1A17-49F1-1E49-E27BEA02A814}"/>
                  </a:ext>
                </a:extLst>
              </p:cNvPr>
              <p:cNvSpPr/>
              <p:nvPr/>
            </p:nvSpPr>
            <p:spPr>
              <a:xfrm rot="20233067">
                <a:off x="11979964" y="923261"/>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grpSp>
        <p:sp>
          <p:nvSpPr>
            <p:cNvPr id="66" name="Star: 5 Points 65">
              <a:extLst>
                <a:ext uri="{FF2B5EF4-FFF2-40B4-BE49-F238E27FC236}">
                  <a16:creationId xmlns:a16="http://schemas.microsoft.com/office/drawing/2014/main" id="{D8D2927A-0C24-B069-7F9C-864627F44246}"/>
                </a:ext>
              </a:extLst>
            </p:cNvPr>
            <p:cNvSpPr/>
            <p:nvPr/>
          </p:nvSpPr>
          <p:spPr>
            <a:xfrm rot="20233067">
              <a:off x="1381844" y="5276099"/>
              <a:ext cx="45719" cy="66739"/>
            </a:xfrm>
            <a:prstGeom prst="star5">
              <a:avLst/>
            </a:prstGeom>
            <a:solidFill>
              <a:schemeClr val="tx2"/>
            </a:solidFill>
            <a:ln w="19050">
              <a:solidFill>
                <a:schemeClr val="tx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sz="1600" dirty="0">
                <a:solidFill>
                  <a:schemeClr val="tx1"/>
                </a:solidFill>
              </a:endParaRPr>
            </a:p>
          </p:txBody>
        </p:sp>
      </p:grpSp>
      <p:sp>
        <p:nvSpPr>
          <p:cNvPr id="4" name="Title 17">
            <a:extLst>
              <a:ext uri="{FF2B5EF4-FFF2-40B4-BE49-F238E27FC236}">
                <a16:creationId xmlns:a16="http://schemas.microsoft.com/office/drawing/2014/main" id="{FAD9E199-4DFE-8A52-6615-260D31C9EB01}"/>
              </a:ext>
            </a:extLst>
          </p:cNvPr>
          <p:cNvSpPr>
            <a:spLocks noGrp="1"/>
          </p:cNvSpPr>
          <p:nvPr>
            <p:ph type="title"/>
          </p:nvPr>
        </p:nvSpPr>
        <p:spPr>
          <a:xfrm>
            <a:off x="429768" y="274320"/>
            <a:ext cx="11504904" cy="535531"/>
          </a:xfrm>
        </p:spPr>
        <p:txBody>
          <a:bodyPr/>
          <a:lstStyle/>
          <a:p>
            <a:r>
              <a:rPr lang="en-US" dirty="0"/>
              <a:t>Major Projects Take Time</a:t>
            </a:r>
          </a:p>
        </p:txBody>
      </p:sp>
    </p:spTree>
    <p:extLst>
      <p:ext uri="{BB962C8B-B14F-4D97-AF65-F5344CB8AC3E}">
        <p14:creationId xmlns:p14="http://schemas.microsoft.com/office/powerpoint/2010/main" val="1931188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01F9-DBBD-A2A2-21B5-201FEE7E70AB}"/>
              </a:ext>
            </a:extLst>
          </p:cNvPr>
          <p:cNvSpPr>
            <a:spLocks noGrp="1"/>
          </p:cNvSpPr>
          <p:nvPr>
            <p:ph type="title"/>
          </p:nvPr>
        </p:nvSpPr>
        <p:spPr>
          <a:xfrm>
            <a:off x="429767" y="274320"/>
            <a:ext cx="11430000" cy="867930"/>
          </a:xfrm>
        </p:spPr>
        <p:txBody>
          <a:bodyPr/>
          <a:lstStyle/>
          <a:p>
            <a:r>
              <a:rPr lang="en-US" sz="2800" dirty="0"/>
              <a:t>Significant progress has been made across the project over the past 4 years</a:t>
            </a:r>
          </a:p>
        </p:txBody>
      </p:sp>
      <p:sp>
        <p:nvSpPr>
          <p:cNvPr id="5" name="TextBox 4">
            <a:extLst>
              <a:ext uri="{FF2B5EF4-FFF2-40B4-BE49-F238E27FC236}">
                <a16:creationId xmlns:a16="http://schemas.microsoft.com/office/drawing/2014/main" id="{31706810-A795-AE9C-EA76-D5543DFBFB17}"/>
              </a:ext>
            </a:extLst>
          </p:cNvPr>
          <p:cNvSpPr txBox="1"/>
          <p:nvPr/>
        </p:nvSpPr>
        <p:spPr>
          <a:xfrm>
            <a:off x="429767" y="5308638"/>
            <a:ext cx="3310522" cy="1089529"/>
          </a:xfrm>
          <a:prstGeom prst="rect">
            <a:avLst/>
          </a:prstGeom>
          <a:noFill/>
          <a:ln w="19050">
            <a:solidFill>
              <a:schemeClr val="accent6">
                <a:lumMod val="75000"/>
              </a:schemeClr>
            </a:solidFill>
          </a:ln>
        </p:spPr>
        <p:txBody>
          <a:bodyPr wrap="none" rtlCol="0">
            <a:spAutoFit/>
          </a:bodyPr>
          <a:lstStyle/>
          <a:p>
            <a:pPr algn="l">
              <a:lnSpc>
                <a:spcPct val="90000"/>
              </a:lnSpc>
            </a:pPr>
            <a:r>
              <a:rPr lang="en-US" dirty="0">
                <a:latin typeface="+mn-lt"/>
              </a:rPr>
              <a:t>Independent Control</a:t>
            </a:r>
          </a:p>
          <a:p>
            <a:pPr algn="l">
              <a:lnSpc>
                <a:spcPct val="90000"/>
              </a:lnSpc>
            </a:pPr>
            <a:r>
              <a:rPr lang="en-US" dirty="0">
                <a:solidFill>
                  <a:srgbClr val="0070C0"/>
                </a:solidFill>
                <a:latin typeface="+mn-lt"/>
              </a:rPr>
              <a:t>700 kW proton beam power</a:t>
            </a:r>
          </a:p>
          <a:p>
            <a:pPr algn="l">
              <a:lnSpc>
                <a:spcPct val="90000"/>
              </a:lnSpc>
            </a:pPr>
            <a:r>
              <a:rPr lang="en-US" dirty="0">
                <a:solidFill>
                  <a:srgbClr val="FF0000"/>
                </a:solidFill>
                <a:latin typeface="+mn-lt"/>
              </a:rPr>
              <a:t>Peak Brightness</a:t>
            </a:r>
          </a:p>
          <a:p>
            <a:pPr algn="l">
              <a:lnSpc>
                <a:spcPct val="90000"/>
              </a:lnSpc>
            </a:pPr>
            <a:r>
              <a:rPr lang="en-US" dirty="0">
                <a:solidFill>
                  <a:srgbClr val="00B050"/>
                </a:solidFill>
                <a:latin typeface="+mn-lt"/>
              </a:rPr>
              <a:t>≥ 8 neutron instruments</a:t>
            </a:r>
          </a:p>
        </p:txBody>
      </p:sp>
      <p:grpSp>
        <p:nvGrpSpPr>
          <p:cNvPr id="154" name="Group 153">
            <a:extLst>
              <a:ext uri="{FF2B5EF4-FFF2-40B4-BE49-F238E27FC236}">
                <a16:creationId xmlns:a16="http://schemas.microsoft.com/office/drawing/2014/main" id="{F1388249-9926-8F57-A7DB-E877E6488DE9}"/>
              </a:ext>
            </a:extLst>
          </p:cNvPr>
          <p:cNvGrpSpPr/>
          <p:nvPr/>
        </p:nvGrpSpPr>
        <p:grpSpPr>
          <a:xfrm>
            <a:off x="569342" y="1493755"/>
            <a:ext cx="11150850" cy="4977500"/>
            <a:chOff x="569342" y="1606180"/>
            <a:chExt cx="11150850" cy="4977500"/>
          </a:xfrm>
        </p:grpSpPr>
        <p:cxnSp>
          <p:nvCxnSpPr>
            <p:cNvPr id="59" name="Straight Arrow Connector 58">
              <a:extLst>
                <a:ext uri="{FF2B5EF4-FFF2-40B4-BE49-F238E27FC236}">
                  <a16:creationId xmlns:a16="http://schemas.microsoft.com/office/drawing/2014/main" id="{FA8145CB-FD43-EF06-EDF8-DADA1F35106A}"/>
                </a:ext>
              </a:extLst>
            </p:cNvPr>
            <p:cNvCxnSpPr>
              <a:cxnSpLocks/>
            </p:cNvCxnSpPr>
            <p:nvPr/>
          </p:nvCxnSpPr>
          <p:spPr>
            <a:xfrm>
              <a:off x="8073878" y="3773036"/>
              <a:ext cx="0" cy="1877776"/>
            </a:xfrm>
            <a:prstGeom prst="straightConnector1">
              <a:avLst/>
            </a:prstGeom>
            <a:ln w="28575">
              <a:solidFill>
                <a:schemeClr val="tx1"/>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1B64B3B-48CD-ECCC-45FB-F5FEC3C30D92}"/>
                </a:ext>
              </a:extLst>
            </p:cNvPr>
            <p:cNvCxnSpPr>
              <a:cxnSpLocks/>
            </p:cNvCxnSpPr>
            <p:nvPr/>
          </p:nvCxnSpPr>
          <p:spPr>
            <a:xfrm>
              <a:off x="5437632" y="1739236"/>
              <a:ext cx="0" cy="1726088"/>
            </a:xfrm>
            <a:prstGeom prst="straightConnector1">
              <a:avLst/>
            </a:prstGeom>
            <a:ln w="28575">
              <a:solidFill>
                <a:srgbClr val="FF000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D6BF4D5-7FE1-E8B7-F520-537E61C43A73}"/>
                </a:ext>
              </a:extLst>
            </p:cNvPr>
            <p:cNvSpPr txBox="1"/>
            <p:nvPr/>
          </p:nvSpPr>
          <p:spPr>
            <a:xfrm>
              <a:off x="6490434" y="2455114"/>
              <a:ext cx="963167" cy="867930"/>
            </a:xfrm>
            <a:prstGeom prst="rect">
              <a:avLst/>
            </a:prstGeom>
            <a:noFill/>
          </p:spPr>
          <p:txBody>
            <a:bodyPr wrap="square" rtlCol="0">
              <a:spAutoFit/>
            </a:bodyPr>
            <a:lstStyle/>
            <a:p>
              <a:pPr algn="l">
                <a:lnSpc>
                  <a:spcPct val="90000"/>
                </a:lnSpc>
              </a:pPr>
              <a:r>
                <a:rPr lang="en-US" sz="1400" dirty="0">
                  <a:solidFill>
                    <a:srgbClr val="0070C0"/>
                  </a:solidFill>
                  <a:latin typeface="+mn-lt"/>
                </a:rPr>
                <a:t>Lasagna</a:t>
              </a:r>
            </a:p>
            <a:p>
              <a:pPr algn="l">
                <a:lnSpc>
                  <a:spcPct val="90000"/>
                </a:lnSpc>
              </a:pPr>
              <a:r>
                <a:rPr lang="en-US" sz="1400" dirty="0">
                  <a:solidFill>
                    <a:srgbClr val="0070C0"/>
                  </a:solidFill>
                  <a:latin typeface="+mn-lt"/>
                </a:rPr>
                <a:t>Target Concept</a:t>
              </a:r>
            </a:p>
            <a:p>
              <a:pPr algn="l">
                <a:lnSpc>
                  <a:spcPct val="90000"/>
                </a:lnSpc>
              </a:pPr>
              <a:r>
                <a:rPr lang="en-US" sz="1400" dirty="0">
                  <a:solidFill>
                    <a:srgbClr val="0070C0"/>
                  </a:solidFill>
                  <a:latin typeface="+mn-lt"/>
                </a:rPr>
                <a:t>Selected</a:t>
              </a:r>
            </a:p>
          </p:txBody>
        </p:sp>
        <p:cxnSp>
          <p:nvCxnSpPr>
            <p:cNvPr id="35" name="Straight Arrow Connector 34">
              <a:extLst>
                <a:ext uri="{FF2B5EF4-FFF2-40B4-BE49-F238E27FC236}">
                  <a16:creationId xmlns:a16="http://schemas.microsoft.com/office/drawing/2014/main" id="{F569F716-B55E-D0BC-C6BB-B134E0E682A1}"/>
                </a:ext>
              </a:extLst>
            </p:cNvPr>
            <p:cNvCxnSpPr>
              <a:cxnSpLocks/>
            </p:cNvCxnSpPr>
            <p:nvPr/>
          </p:nvCxnSpPr>
          <p:spPr>
            <a:xfrm>
              <a:off x="6510528" y="2599464"/>
              <a:ext cx="0" cy="865860"/>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ADAD9CC-A1C6-2121-2A20-EA1FE1ABC58B}"/>
                </a:ext>
              </a:extLst>
            </p:cNvPr>
            <p:cNvCxnSpPr>
              <a:cxnSpLocks/>
            </p:cNvCxnSpPr>
            <p:nvPr/>
          </p:nvCxnSpPr>
          <p:spPr>
            <a:xfrm>
              <a:off x="3432048" y="1739236"/>
              <a:ext cx="0" cy="1738280"/>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D8BA7D2-41C9-F3EB-5D83-5F8605EBE435}"/>
                </a:ext>
              </a:extLst>
            </p:cNvPr>
            <p:cNvSpPr txBox="1"/>
            <p:nvPr/>
          </p:nvSpPr>
          <p:spPr>
            <a:xfrm>
              <a:off x="4517372" y="2455114"/>
              <a:ext cx="1284445" cy="867930"/>
            </a:xfrm>
            <a:prstGeom prst="rect">
              <a:avLst/>
            </a:prstGeom>
            <a:solidFill>
              <a:schemeClr val="bg1"/>
            </a:solidFill>
          </p:spPr>
          <p:txBody>
            <a:bodyPr wrap="square" rtlCol="0">
              <a:spAutoFit/>
            </a:bodyPr>
            <a:lstStyle/>
            <a:p>
              <a:pPr algn="l">
                <a:lnSpc>
                  <a:spcPct val="90000"/>
                </a:lnSpc>
              </a:pPr>
              <a:r>
                <a:rPr lang="en-US" sz="1400" dirty="0">
                  <a:solidFill>
                    <a:srgbClr val="FF0000"/>
                  </a:solidFill>
                  <a:latin typeface="+mn-lt"/>
                </a:rPr>
                <a:t>Preliminary Moderator Optimization Complete</a:t>
              </a:r>
            </a:p>
          </p:txBody>
        </p:sp>
        <p:cxnSp>
          <p:nvCxnSpPr>
            <p:cNvPr id="38" name="Straight Arrow Connector 37">
              <a:extLst>
                <a:ext uri="{FF2B5EF4-FFF2-40B4-BE49-F238E27FC236}">
                  <a16:creationId xmlns:a16="http://schemas.microsoft.com/office/drawing/2014/main" id="{58325DE4-28A2-E9BB-8D3F-8E1E56CBCB2D}"/>
                </a:ext>
              </a:extLst>
            </p:cNvPr>
            <p:cNvCxnSpPr>
              <a:cxnSpLocks/>
            </p:cNvCxnSpPr>
            <p:nvPr/>
          </p:nvCxnSpPr>
          <p:spPr>
            <a:xfrm>
              <a:off x="4517372" y="2599464"/>
              <a:ext cx="0" cy="865860"/>
            </a:xfrm>
            <a:prstGeom prst="straightConnector1">
              <a:avLst/>
            </a:prstGeom>
            <a:ln w="28575">
              <a:solidFill>
                <a:srgbClr val="FF000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40B00AA-FEA5-A16C-27EF-D2A0112E1CBE}"/>
                </a:ext>
              </a:extLst>
            </p:cNvPr>
            <p:cNvSpPr txBox="1"/>
            <p:nvPr/>
          </p:nvSpPr>
          <p:spPr>
            <a:xfrm>
              <a:off x="5428288" y="1606180"/>
              <a:ext cx="1466002" cy="674031"/>
            </a:xfrm>
            <a:prstGeom prst="rect">
              <a:avLst/>
            </a:prstGeom>
            <a:noFill/>
          </p:spPr>
          <p:txBody>
            <a:bodyPr wrap="square" rtlCol="0">
              <a:spAutoFit/>
            </a:bodyPr>
            <a:lstStyle/>
            <a:p>
              <a:pPr algn="l">
                <a:lnSpc>
                  <a:spcPct val="90000"/>
                </a:lnSpc>
              </a:pPr>
              <a:r>
                <a:rPr lang="en-US" sz="1400" dirty="0">
                  <a:solidFill>
                    <a:srgbClr val="FF0000"/>
                  </a:solidFill>
                  <a:latin typeface="+mn-lt"/>
                </a:rPr>
                <a:t>MRA/Inst. Sys. Interface Sheet issued</a:t>
              </a:r>
            </a:p>
          </p:txBody>
        </p:sp>
        <p:cxnSp>
          <p:nvCxnSpPr>
            <p:cNvPr id="45" name="Straight Arrow Connector 44">
              <a:extLst>
                <a:ext uri="{FF2B5EF4-FFF2-40B4-BE49-F238E27FC236}">
                  <a16:creationId xmlns:a16="http://schemas.microsoft.com/office/drawing/2014/main" id="{115CE207-C0E6-C773-EC29-723A94E87534}"/>
                </a:ext>
              </a:extLst>
            </p:cNvPr>
            <p:cNvCxnSpPr>
              <a:cxnSpLocks/>
            </p:cNvCxnSpPr>
            <p:nvPr/>
          </p:nvCxnSpPr>
          <p:spPr>
            <a:xfrm>
              <a:off x="7680730" y="1739236"/>
              <a:ext cx="0" cy="1726088"/>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B043413-8022-DBC1-B57A-853C8F2A9B10}"/>
                </a:ext>
              </a:extLst>
            </p:cNvPr>
            <p:cNvSpPr txBox="1"/>
            <p:nvPr/>
          </p:nvSpPr>
          <p:spPr>
            <a:xfrm>
              <a:off x="7699019" y="1606180"/>
              <a:ext cx="1295355" cy="1255728"/>
            </a:xfrm>
            <a:prstGeom prst="rect">
              <a:avLst/>
            </a:prstGeom>
            <a:noFill/>
          </p:spPr>
          <p:txBody>
            <a:bodyPr wrap="square" rtlCol="0">
              <a:spAutoFit/>
            </a:bodyPr>
            <a:lstStyle/>
            <a:p>
              <a:pPr algn="l">
                <a:lnSpc>
                  <a:spcPct val="90000"/>
                </a:lnSpc>
              </a:pPr>
              <a:r>
                <a:rPr lang="en-US" sz="1400" dirty="0">
                  <a:solidFill>
                    <a:srgbClr val="0070C0"/>
                  </a:solidFill>
                  <a:latin typeface="+mn-lt"/>
                </a:rPr>
                <a:t>Preliminary neutronic heating, structural &amp; CFD analysis completed</a:t>
              </a:r>
            </a:p>
          </p:txBody>
        </p:sp>
        <p:sp>
          <p:nvSpPr>
            <p:cNvPr id="56" name="TextBox 55">
              <a:extLst>
                <a:ext uri="{FF2B5EF4-FFF2-40B4-BE49-F238E27FC236}">
                  <a16:creationId xmlns:a16="http://schemas.microsoft.com/office/drawing/2014/main" id="{D587606F-E23E-E3A0-D952-5F89E90D9BC7}"/>
                </a:ext>
              </a:extLst>
            </p:cNvPr>
            <p:cNvSpPr txBox="1"/>
            <p:nvPr/>
          </p:nvSpPr>
          <p:spPr>
            <a:xfrm>
              <a:off x="7545881" y="4081893"/>
              <a:ext cx="1411917" cy="1255728"/>
            </a:xfrm>
            <a:prstGeom prst="rect">
              <a:avLst/>
            </a:prstGeom>
            <a:solidFill>
              <a:schemeClr val="bg1"/>
            </a:solidFill>
          </p:spPr>
          <p:txBody>
            <a:bodyPr wrap="square" rtlCol="0">
              <a:spAutoFit/>
            </a:bodyPr>
            <a:lstStyle/>
            <a:p>
              <a:pPr algn="l">
                <a:lnSpc>
                  <a:spcPct val="90000"/>
                </a:lnSpc>
              </a:pPr>
              <a:r>
                <a:rPr lang="en-US" sz="1400" dirty="0">
                  <a:latin typeface="+mn-lt"/>
                </a:rPr>
                <a:t>Second critical device workshop for FTS target cart out of position</a:t>
              </a:r>
            </a:p>
          </p:txBody>
        </p:sp>
        <p:cxnSp>
          <p:nvCxnSpPr>
            <p:cNvPr id="57" name="Straight Arrow Connector 56">
              <a:extLst>
                <a:ext uri="{FF2B5EF4-FFF2-40B4-BE49-F238E27FC236}">
                  <a16:creationId xmlns:a16="http://schemas.microsoft.com/office/drawing/2014/main" id="{D10F12B7-B509-4942-20F4-1B6975751BE3}"/>
                </a:ext>
              </a:extLst>
            </p:cNvPr>
            <p:cNvCxnSpPr>
              <a:cxnSpLocks/>
            </p:cNvCxnSpPr>
            <p:nvPr/>
          </p:nvCxnSpPr>
          <p:spPr>
            <a:xfrm>
              <a:off x="8896838" y="3767076"/>
              <a:ext cx="0" cy="450555"/>
            </a:xfrm>
            <a:prstGeom prst="straightConnector1">
              <a:avLst/>
            </a:prstGeom>
            <a:ln w="28575">
              <a:solidFill>
                <a:schemeClr val="tx1"/>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78397BF-7C61-3622-994E-938A30E2319C}"/>
                </a:ext>
              </a:extLst>
            </p:cNvPr>
            <p:cNvSpPr txBox="1"/>
            <p:nvPr/>
          </p:nvSpPr>
          <p:spPr>
            <a:xfrm>
              <a:off x="8888801" y="4081893"/>
              <a:ext cx="1139502" cy="1255728"/>
            </a:xfrm>
            <a:prstGeom prst="rect">
              <a:avLst/>
            </a:prstGeom>
            <a:noFill/>
          </p:spPr>
          <p:txBody>
            <a:bodyPr wrap="square" rtlCol="0">
              <a:spAutoFit/>
            </a:bodyPr>
            <a:lstStyle/>
            <a:p>
              <a:pPr algn="l">
                <a:lnSpc>
                  <a:spcPct val="90000"/>
                </a:lnSpc>
              </a:pPr>
              <a:r>
                <a:rPr lang="en-US" sz="1400" dirty="0">
                  <a:latin typeface="+mn-lt"/>
                </a:rPr>
                <a:t>PDR Timing System, Run Permit System, &amp; Linac LLRF controls</a:t>
              </a:r>
            </a:p>
          </p:txBody>
        </p:sp>
        <p:cxnSp>
          <p:nvCxnSpPr>
            <p:cNvPr id="55" name="Straight Arrow Connector 54">
              <a:extLst>
                <a:ext uri="{FF2B5EF4-FFF2-40B4-BE49-F238E27FC236}">
                  <a16:creationId xmlns:a16="http://schemas.microsoft.com/office/drawing/2014/main" id="{3289B087-7F91-083D-A9FE-1EF755316151}"/>
                </a:ext>
              </a:extLst>
            </p:cNvPr>
            <p:cNvCxnSpPr>
              <a:cxnSpLocks/>
            </p:cNvCxnSpPr>
            <p:nvPr/>
          </p:nvCxnSpPr>
          <p:spPr>
            <a:xfrm>
              <a:off x="7545881" y="3768702"/>
              <a:ext cx="0" cy="448929"/>
            </a:xfrm>
            <a:prstGeom prst="straightConnector1">
              <a:avLst/>
            </a:prstGeom>
            <a:ln w="28575">
              <a:solidFill>
                <a:schemeClr val="tx1"/>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13D10512-E23A-2693-07BE-C78AF6B7D751}"/>
                </a:ext>
              </a:extLst>
            </p:cNvPr>
            <p:cNvSpPr txBox="1"/>
            <p:nvPr/>
          </p:nvSpPr>
          <p:spPr>
            <a:xfrm>
              <a:off x="8058639" y="5521851"/>
              <a:ext cx="920496" cy="1061829"/>
            </a:xfrm>
            <a:prstGeom prst="rect">
              <a:avLst/>
            </a:prstGeom>
            <a:noFill/>
          </p:spPr>
          <p:txBody>
            <a:bodyPr wrap="square" rtlCol="0">
              <a:spAutoFit/>
            </a:bodyPr>
            <a:lstStyle/>
            <a:p>
              <a:pPr algn="l">
                <a:lnSpc>
                  <a:spcPct val="90000"/>
                </a:lnSpc>
              </a:pPr>
              <a:r>
                <a:rPr lang="en-US" sz="1400" dirty="0">
                  <a:latin typeface="+mn-lt"/>
                </a:rPr>
                <a:t>ICDs &amp; ICSs with AS &amp; SNS issued</a:t>
              </a:r>
            </a:p>
          </p:txBody>
        </p:sp>
        <p:sp>
          <p:nvSpPr>
            <p:cNvPr id="69" name="TextBox 68">
              <a:extLst>
                <a:ext uri="{FF2B5EF4-FFF2-40B4-BE49-F238E27FC236}">
                  <a16:creationId xmlns:a16="http://schemas.microsoft.com/office/drawing/2014/main" id="{BB3D8B5F-9228-FE6B-7781-3B93775B4196}"/>
                </a:ext>
              </a:extLst>
            </p:cNvPr>
            <p:cNvSpPr txBox="1"/>
            <p:nvPr/>
          </p:nvSpPr>
          <p:spPr>
            <a:xfrm>
              <a:off x="8875085" y="1606180"/>
              <a:ext cx="1153217" cy="1061829"/>
            </a:xfrm>
            <a:prstGeom prst="rect">
              <a:avLst/>
            </a:prstGeom>
            <a:noFill/>
          </p:spPr>
          <p:txBody>
            <a:bodyPr wrap="square" rtlCol="0">
              <a:spAutoFit/>
            </a:bodyPr>
            <a:lstStyle/>
            <a:p>
              <a:pPr algn="l">
                <a:lnSpc>
                  <a:spcPct val="90000"/>
                </a:lnSpc>
              </a:pPr>
              <a:r>
                <a:rPr lang="en-US" sz="1400" dirty="0">
                  <a:solidFill>
                    <a:srgbClr val="FF0000"/>
                  </a:solidFill>
                  <a:latin typeface="+mn-lt"/>
                </a:rPr>
                <a:t>TS/AS beam parameter IS Rev 2 issued</a:t>
              </a:r>
            </a:p>
          </p:txBody>
        </p:sp>
        <p:cxnSp>
          <p:nvCxnSpPr>
            <p:cNvPr id="70" name="Straight Arrow Connector 69">
              <a:extLst>
                <a:ext uri="{FF2B5EF4-FFF2-40B4-BE49-F238E27FC236}">
                  <a16:creationId xmlns:a16="http://schemas.microsoft.com/office/drawing/2014/main" id="{C0BFA5B2-321D-3DDC-682A-D06773B03EC1}"/>
                </a:ext>
              </a:extLst>
            </p:cNvPr>
            <p:cNvCxnSpPr>
              <a:cxnSpLocks/>
            </p:cNvCxnSpPr>
            <p:nvPr/>
          </p:nvCxnSpPr>
          <p:spPr>
            <a:xfrm>
              <a:off x="8884646" y="1739236"/>
              <a:ext cx="0" cy="1271884"/>
            </a:xfrm>
            <a:prstGeom prst="straightConnector1">
              <a:avLst/>
            </a:prstGeom>
            <a:ln w="28575">
              <a:solidFill>
                <a:srgbClr val="FF0000"/>
              </a:solidFill>
              <a:miter lim="800000"/>
              <a:headEnd type="oval"/>
              <a:tailEnd type="non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C0463A8-1CC2-66F6-1E2A-29B6DD02E13A}"/>
                </a:ext>
              </a:extLst>
            </p:cNvPr>
            <p:cNvCxnSpPr>
              <a:cxnSpLocks/>
            </p:cNvCxnSpPr>
            <p:nvPr/>
          </p:nvCxnSpPr>
          <p:spPr>
            <a:xfrm>
              <a:off x="7976069" y="3011120"/>
              <a:ext cx="0" cy="466396"/>
            </a:xfrm>
            <a:prstGeom prst="straightConnector1">
              <a:avLst/>
            </a:prstGeom>
            <a:ln w="28575">
              <a:solidFill>
                <a:srgbClr val="FF0000"/>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86C363A-39F6-CD99-5FE5-909EE2B6A08E}"/>
                </a:ext>
              </a:extLst>
            </p:cNvPr>
            <p:cNvCxnSpPr>
              <a:cxnSpLocks/>
            </p:cNvCxnSpPr>
            <p:nvPr/>
          </p:nvCxnSpPr>
          <p:spPr>
            <a:xfrm>
              <a:off x="7963877" y="3020587"/>
              <a:ext cx="932961" cy="0"/>
            </a:xfrm>
            <a:prstGeom prst="straightConnector1">
              <a:avLst/>
            </a:prstGeom>
            <a:ln w="28575">
              <a:solidFill>
                <a:srgbClr val="FF0000"/>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003865D-1F24-ED27-38AB-4F12531A694D}"/>
                </a:ext>
              </a:extLst>
            </p:cNvPr>
            <p:cNvCxnSpPr>
              <a:cxnSpLocks/>
            </p:cNvCxnSpPr>
            <p:nvPr/>
          </p:nvCxnSpPr>
          <p:spPr>
            <a:xfrm>
              <a:off x="2514887" y="3773036"/>
              <a:ext cx="0" cy="444595"/>
            </a:xfrm>
            <a:prstGeom prst="straightConnector1">
              <a:avLst/>
            </a:prstGeom>
            <a:ln w="28575">
              <a:solidFill>
                <a:srgbClr val="00B050"/>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772ECF29-493C-8EF8-DBA3-92C51199E828}"/>
                </a:ext>
              </a:extLst>
            </p:cNvPr>
            <p:cNvSpPr txBox="1"/>
            <p:nvPr/>
          </p:nvSpPr>
          <p:spPr>
            <a:xfrm>
              <a:off x="2522925" y="4081893"/>
              <a:ext cx="1217357" cy="1061829"/>
            </a:xfrm>
            <a:prstGeom prst="rect">
              <a:avLst/>
            </a:prstGeom>
            <a:noFill/>
          </p:spPr>
          <p:txBody>
            <a:bodyPr wrap="square" rtlCol="0">
              <a:spAutoFit/>
            </a:bodyPr>
            <a:lstStyle/>
            <a:p>
              <a:pPr algn="l">
                <a:lnSpc>
                  <a:spcPct val="90000"/>
                </a:lnSpc>
              </a:pPr>
              <a:r>
                <a:rPr lang="en-US" sz="1400" dirty="0">
                  <a:solidFill>
                    <a:srgbClr val="00B050"/>
                  </a:solidFill>
                  <a:latin typeface="+mn-lt"/>
                </a:rPr>
                <a:t>8 STS Project Neutron Instruments selected</a:t>
              </a:r>
            </a:p>
          </p:txBody>
        </p:sp>
        <p:cxnSp>
          <p:nvCxnSpPr>
            <p:cNvPr id="84" name="Straight Arrow Connector 83">
              <a:extLst>
                <a:ext uri="{FF2B5EF4-FFF2-40B4-BE49-F238E27FC236}">
                  <a16:creationId xmlns:a16="http://schemas.microsoft.com/office/drawing/2014/main" id="{5C3A9F77-D29A-7E99-9444-79748620E0D0}"/>
                </a:ext>
              </a:extLst>
            </p:cNvPr>
            <p:cNvCxnSpPr>
              <a:cxnSpLocks/>
            </p:cNvCxnSpPr>
            <p:nvPr/>
          </p:nvCxnSpPr>
          <p:spPr>
            <a:xfrm>
              <a:off x="5288455" y="3773036"/>
              <a:ext cx="14185" cy="1877776"/>
            </a:xfrm>
            <a:prstGeom prst="straightConnector1">
              <a:avLst/>
            </a:prstGeom>
            <a:ln w="28575">
              <a:solidFill>
                <a:srgbClr val="00B050"/>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DD181A0-19E0-18A3-63F8-E2AC2B2B59B0}"/>
                </a:ext>
              </a:extLst>
            </p:cNvPr>
            <p:cNvSpPr txBox="1"/>
            <p:nvPr/>
          </p:nvSpPr>
          <p:spPr>
            <a:xfrm>
              <a:off x="5302640" y="5521851"/>
              <a:ext cx="1482699" cy="1061829"/>
            </a:xfrm>
            <a:prstGeom prst="rect">
              <a:avLst/>
            </a:prstGeom>
            <a:noFill/>
          </p:spPr>
          <p:txBody>
            <a:bodyPr wrap="square" rtlCol="0">
              <a:spAutoFit/>
            </a:bodyPr>
            <a:lstStyle/>
            <a:p>
              <a:pPr algn="l">
                <a:lnSpc>
                  <a:spcPct val="90000"/>
                </a:lnSpc>
              </a:pPr>
              <a:r>
                <a:rPr lang="en-US" sz="1400" dirty="0">
                  <a:solidFill>
                    <a:srgbClr val="00B050"/>
                  </a:solidFill>
                  <a:latin typeface="+mn-lt"/>
                </a:rPr>
                <a:t>Technical review of initial designs for 4 instruments complete</a:t>
              </a:r>
            </a:p>
          </p:txBody>
        </p:sp>
        <p:sp>
          <p:nvSpPr>
            <p:cNvPr id="53" name="TextBox 52">
              <a:extLst>
                <a:ext uri="{FF2B5EF4-FFF2-40B4-BE49-F238E27FC236}">
                  <a16:creationId xmlns:a16="http://schemas.microsoft.com/office/drawing/2014/main" id="{EAFFF41B-B3AE-796D-31BF-32E33009ABBB}"/>
                </a:ext>
              </a:extLst>
            </p:cNvPr>
            <p:cNvSpPr txBox="1"/>
            <p:nvPr/>
          </p:nvSpPr>
          <p:spPr>
            <a:xfrm>
              <a:off x="4918654" y="4081893"/>
              <a:ext cx="1125336" cy="1061829"/>
            </a:xfrm>
            <a:prstGeom prst="rect">
              <a:avLst/>
            </a:prstGeom>
            <a:solidFill>
              <a:schemeClr val="bg1"/>
            </a:solidFill>
          </p:spPr>
          <p:txBody>
            <a:bodyPr wrap="square" rtlCol="0">
              <a:spAutoFit/>
            </a:bodyPr>
            <a:lstStyle/>
            <a:p>
              <a:pPr algn="l">
                <a:lnSpc>
                  <a:spcPct val="90000"/>
                </a:lnSpc>
              </a:pPr>
              <a:r>
                <a:rPr lang="en-US" sz="1400" dirty="0">
                  <a:latin typeface="+mn-lt"/>
                </a:rPr>
                <a:t>Two beam flavors workshop report issued</a:t>
              </a:r>
            </a:p>
          </p:txBody>
        </p:sp>
        <p:cxnSp>
          <p:nvCxnSpPr>
            <p:cNvPr id="52" name="Straight Arrow Connector 51">
              <a:extLst>
                <a:ext uri="{FF2B5EF4-FFF2-40B4-BE49-F238E27FC236}">
                  <a16:creationId xmlns:a16="http://schemas.microsoft.com/office/drawing/2014/main" id="{DC8782E0-0417-94F2-CD25-D0F1C62369FE}"/>
                </a:ext>
              </a:extLst>
            </p:cNvPr>
            <p:cNvCxnSpPr>
              <a:cxnSpLocks/>
            </p:cNvCxnSpPr>
            <p:nvPr/>
          </p:nvCxnSpPr>
          <p:spPr>
            <a:xfrm>
              <a:off x="4910615" y="3773036"/>
              <a:ext cx="0" cy="444595"/>
            </a:xfrm>
            <a:prstGeom prst="straightConnector1">
              <a:avLst/>
            </a:prstGeom>
            <a:ln w="28575">
              <a:solidFill>
                <a:schemeClr val="tx1"/>
              </a:solidFill>
              <a:miter lim="800000"/>
              <a:headEnd type="none"/>
              <a:tailEnd type="ova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373FC1A-B002-FAEF-8ADC-21058A420A47}"/>
                </a:ext>
              </a:extLst>
            </p:cNvPr>
            <p:cNvCxnSpPr>
              <a:cxnSpLocks/>
            </p:cNvCxnSpPr>
            <p:nvPr/>
          </p:nvCxnSpPr>
          <p:spPr>
            <a:xfrm>
              <a:off x="6160429" y="3773036"/>
              <a:ext cx="10121" cy="444595"/>
            </a:xfrm>
            <a:prstGeom prst="straightConnector1">
              <a:avLst/>
            </a:prstGeom>
            <a:ln w="28575">
              <a:solidFill>
                <a:srgbClr val="00B050"/>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6A360CCA-D35D-8E94-558B-8151A2D74EA5}"/>
                </a:ext>
              </a:extLst>
            </p:cNvPr>
            <p:cNvSpPr txBox="1"/>
            <p:nvPr/>
          </p:nvSpPr>
          <p:spPr>
            <a:xfrm>
              <a:off x="6170550" y="4081893"/>
              <a:ext cx="1383368" cy="867930"/>
            </a:xfrm>
            <a:prstGeom prst="rect">
              <a:avLst/>
            </a:prstGeom>
            <a:noFill/>
          </p:spPr>
          <p:txBody>
            <a:bodyPr wrap="square" rtlCol="0">
              <a:spAutoFit/>
            </a:bodyPr>
            <a:lstStyle/>
            <a:p>
              <a:pPr algn="l">
                <a:lnSpc>
                  <a:spcPct val="90000"/>
                </a:lnSpc>
              </a:pPr>
              <a:r>
                <a:rPr lang="en-US" sz="1400" dirty="0">
                  <a:solidFill>
                    <a:srgbClr val="00B050"/>
                  </a:solidFill>
                  <a:latin typeface="+mn-lt"/>
                </a:rPr>
                <a:t>Requirements documents issued for all 8 instruments</a:t>
              </a:r>
            </a:p>
          </p:txBody>
        </p:sp>
        <p:cxnSp>
          <p:nvCxnSpPr>
            <p:cNvPr id="92" name="Straight Arrow Connector 91">
              <a:extLst>
                <a:ext uri="{FF2B5EF4-FFF2-40B4-BE49-F238E27FC236}">
                  <a16:creationId xmlns:a16="http://schemas.microsoft.com/office/drawing/2014/main" id="{37E6FD4A-6ACB-C711-3BE8-91776D4D6F97}"/>
                </a:ext>
              </a:extLst>
            </p:cNvPr>
            <p:cNvCxnSpPr>
              <a:cxnSpLocks/>
            </p:cNvCxnSpPr>
            <p:nvPr/>
          </p:nvCxnSpPr>
          <p:spPr>
            <a:xfrm>
              <a:off x="10050911" y="3778348"/>
              <a:ext cx="0" cy="439283"/>
            </a:xfrm>
            <a:prstGeom prst="straightConnector1">
              <a:avLst/>
            </a:prstGeom>
            <a:ln w="28575">
              <a:solidFill>
                <a:srgbClr val="00B050"/>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2C0BF7AC-8323-AFE6-4B36-30CBE5047B3B}"/>
                </a:ext>
              </a:extLst>
            </p:cNvPr>
            <p:cNvSpPr txBox="1"/>
            <p:nvPr/>
          </p:nvSpPr>
          <p:spPr>
            <a:xfrm>
              <a:off x="10049864" y="4081893"/>
              <a:ext cx="1171269" cy="867930"/>
            </a:xfrm>
            <a:prstGeom prst="rect">
              <a:avLst/>
            </a:prstGeom>
            <a:noFill/>
          </p:spPr>
          <p:txBody>
            <a:bodyPr wrap="square" rtlCol="0">
              <a:spAutoFit/>
            </a:bodyPr>
            <a:lstStyle/>
            <a:p>
              <a:pPr algn="l">
                <a:lnSpc>
                  <a:spcPct val="90000"/>
                </a:lnSpc>
              </a:pPr>
              <a:r>
                <a:rPr lang="en-US" sz="1400" dirty="0">
                  <a:solidFill>
                    <a:srgbClr val="00B050"/>
                  </a:solidFill>
                  <a:latin typeface="+mn-lt"/>
                </a:rPr>
                <a:t>PDR for CHESS, PIONEER, &amp; QIKR optics</a:t>
              </a:r>
            </a:p>
          </p:txBody>
        </p:sp>
        <p:cxnSp>
          <p:nvCxnSpPr>
            <p:cNvPr id="97" name="Straight Arrow Connector 96">
              <a:extLst>
                <a:ext uri="{FF2B5EF4-FFF2-40B4-BE49-F238E27FC236}">
                  <a16:creationId xmlns:a16="http://schemas.microsoft.com/office/drawing/2014/main" id="{1593043C-7E05-258D-F593-1B327D353658}"/>
                </a:ext>
              </a:extLst>
            </p:cNvPr>
            <p:cNvCxnSpPr>
              <a:cxnSpLocks/>
            </p:cNvCxnSpPr>
            <p:nvPr/>
          </p:nvCxnSpPr>
          <p:spPr>
            <a:xfrm>
              <a:off x="2792402" y="2775218"/>
              <a:ext cx="0" cy="702298"/>
            </a:xfrm>
            <a:prstGeom prst="straightConnector1">
              <a:avLst/>
            </a:prstGeom>
            <a:ln w="28575">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E201FF3D-E364-B03F-262F-226A6829963C}"/>
                </a:ext>
              </a:extLst>
            </p:cNvPr>
            <p:cNvSpPr txBox="1"/>
            <p:nvPr/>
          </p:nvSpPr>
          <p:spPr>
            <a:xfrm>
              <a:off x="3406037" y="1606180"/>
              <a:ext cx="976488" cy="867930"/>
            </a:xfrm>
            <a:prstGeom prst="rect">
              <a:avLst/>
            </a:prstGeom>
            <a:noFill/>
          </p:spPr>
          <p:txBody>
            <a:bodyPr wrap="square" rtlCol="0">
              <a:spAutoFit/>
            </a:bodyPr>
            <a:lstStyle/>
            <a:p>
              <a:pPr algn="l">
                <a:lnSpc>
                  <a:spcPct val="90000"/>
                </a:lnSpc>
              </a:pPr>
              <a:r>
                <a:rPr lang="en-US" sz="1400" dirty="0">
                  <a:solidFill>
                    <a:srgbClr val="0070C0"/>
                  </a:solidFill>
                  <a:latin typeface="+mn-lt"/>
                </a:rPr>
                <a:t>Segment</a:t>
              </a:r>
            </a:p>
            <a:p>
              <a:pPr algn="l">
                <a:lnSpc>
                  <a:spcPct val="90000"/>
                </a:lnSpc>
              </a:pPr>
              <a:r>
                <a:rPr lang="en-US" sz="1400" dirty="0">
                  <a:solidFill>
                    <a:srgbClr val="0070C0"/>
                  </a:solidFill>
                  <a:latin typeface="+mn-lt"/>
                </a:rPr>
                <a:t>Target Concept</a:t>
              </a:r>
            </a:p>
            <a:p>
              <a:pPr algn="l">
                <a:lnSpc>
                  <a:spcPct val="90000"/>
                </a:lnSpc>
              </a:pPr>
              <a:r>
                <a:rPr lang="en-US" sz="1400" dirty="0">
                  <a:solidFill>
                    <a:srgbClr val="0070C0"/>
                  </a:solidFill>
                  <a:latin typeface="+mn-lt"/>
                </a:rPr>
                <a:t>Selected</a:t>
              </a:r>
            </a:p>
          </p:txBody>
        </p:sp>
        <p:cxnSp>
          <p:nvCxnSpPr>
            <p:cNvPr id="105" name="Straight Arrow Connector 104">
              <a:extLst>
                <a:ext uri="{FF2B5EF4-FFF2-40B4-BE49-F238E27FC236}">
                  <a16:creationId xmlns:a16="http://schemas.microsoft.com/office/drawing/2014/main" id="{93A04D04-5009-212B-0194-6D5146EF3223}"/>
                </a:ext>
              </a:extLst>
            </p:cNvPr>
            <p:cNvCxnSpPr>
              <a:cxnSpLocks/>
            </p:cNvCxnSpPr>
            <p:nvPr/>
          </p:nvCxnSpPr>
          <p:spPr>
            <a:xfrm>
              <a:off x="10328936" y="2599464"/>
              <a:ext cx="0" cy="878052"/>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A4EB8B9-5C00-FBB4-6CFC-1E10B3F09E81}"/>
                </a:ext>
              </a:extLst>
            </p:cNvPr>
            <p:cNvSpPr txBox="1"/>
            <p:nvPr/>
          </p:nvSpPr>
          <p:spPr>
            <a:xfrm>
              <a:off x="10300266" y="2455114"/>
              <a:ext cx="1295355" cy="480131"/>
            </a:xfrm>
            <a:prstGeom prst="rect">
              <a:avLst/>
            </a:prstGeom>
            <a:noFill/>
          </p:spPr>
          <p:txBody>
            <a:bodyPr wrap="square" rtlCol="0">
              <a:spAutoFit/>
            </a:bodyPr>
            <a:lstStyle/>
            <a:p>
              <a:pPr algn="l">
                <a:lnSpc>
                  <a:spcPct val="90000"/>
                </a:lnSpc>
              </a:pPr>
              <a:r>
                <a:rPr lang="en-US" sz="1400" dirty="0">
                  <a:solidFill>
                    <a:srgbClr val="0070C0"/>
                  </a:solidFill>
                  <a:latin typeface="+mn-lt"/>
                </a:rPr>
                <a:t>PDR proton beam optics</a:t>
              </a:r>
            </a:p>
          </p:txBody>
        </p:sp>
        <p:cxnSp>
          <p:nvCxnSpPr>
            <p:cNvPr id="108" name="Straight Arrow Connector 107">
              <a:extLst>
                <a:ext uri="{FF2B5EF4-FFF2-40B4-BE49-F238E27FC236}">
                  <a16:creationId xmlns:a16="http://schemas.microsoft.com/office/drawing/2014/main" id="{A1C1336B-353E-852D-7EF9-0949FEA2331B}"/>
                </a:ext>
              </a:extLst>
            </p:cNvPr>
            <p:cNvCxnSpPr>
              <a:cxnSpLocks/>
            </p:cNvCxnSpPr>
            <p:nvPr/>
          </p:nvCxnSpPr>
          <p:spPr>
            <a:xfrm>
              <a:off x="4370832" y="1739236"/>
              <a:ext cx="0" cy="1738280"/>
            </a:xfrm>
            <a:prstGeom prst="straightConnector1">
              <a:avLst/>
            </a:prstGeom>
            <a:ln w="28575">
              <a:solidFill>
                <a:srgbClr val="0070C0"/>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844FBA0-A8C8-4021-7ABA-41841A5ADA74}"/>
                </a:ext>
              </a:extLst>
            </p:cNvPr>
            <p:cNvSpPr txBox="1"/>
            <p:nvPr/>
          </p:nvSpPr>
          <p:spPr>
            <a:xfrm>
              <a:off x="4361303" y="1606180"/>
              <a:ext cx="1153338" cy="867930"/>
            </a:xfrm>
            <a:prstGeom prst="rect">
              <a:avLst/>
            </a:prstGeom>
            <a:noFill/>
          </p:spPr>
          <p:txBody>
            <a:bodyPr wrap="square" rtlCol="0">
              <a:spAutoFit/>
            </a:bodyPr>
            <a:lstStyle/>
            <a:p>
              <a:pPr algn="l">
                <a:lnSpc>
                  <a:spcPct val="90000"/>
                </a:lnSpc>
              </a:pPr>
              <a:r>
                <a:rPr lang="en-US" sz="1400" dirty="0">
                  <a:solidFill>
                    <a:srgbClr val="0070C0"/>
                  </a:solidFill>
                  <a:latin typeface="+mn-lt"/>
                </a:rPr>
                <a:t>New proton transport lattice </a:t>
              </a:r>
            </a:p>
          </p:txBody>
        </p:sp>
        <p:cxnSp>
          <p:nvCxnSpPr>
            <p:cNvPr id="112" name="Straight Arrow Connector 111">
              <a:extLst>
                <a:ext uri="{FF2B5EF4-FFF2-40B4-BE49-F238E27FC236}">
                  <a16:creationId xmlns:a16="http://schemas.microsoft.com/office/drawing/2014/main" id="{D5D34F90-2A0A-BBDE-9A1E-F3F73068AFE6}"/>
                </a:ext>
              </a:extLst>
            </p:cNvPr>
            <p:cNvCxnSpPr>
              <a:cxnSpLocks/>
            </p:cNvCxnSpPr>
            <p:nvPr/>
          </p:nvCxnSpPr>
          <p:spPr>
            <a:xfrm>
              <a:off x="3831634" y="3778348"/>
              <a:ext cx="0" cy="439283"/>
            </a:xfrm>
            <a:prstGeom prst="straightConnector1">
              <a:avLst/>
            </a:prstGeom>
            <a:ln w="28575">
              <a:solidFill>
                <a:schemeClr val="accent4">
                  <a:lumMod val="75000"/>
                </a:schemeClr>
              </a:solidFill>
              <a:miter lim="800000"/>
              <a:headEnd type="none"/>
              <a:tailEnd type="ova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175F87E-18C2-6BB7-1972-77CEE49EEFEC}"/>
                </a:ext>
              </a:extLst>
            </p:cNvPr>
            <p:cNvSpPr txBox="1"/>
            <p:nvPr/>
          </p:nvSpPr>
          <p:spPr>
            <a:xfrm>
              <a:off x="3808342" y="4081893"/>
              <a:ext cx="1166876" cy="480131"/>
            </a:xfrm>
            <a:prstGeom prst="rect">
              <a:avLst/>
            </a:prstGeom>
            <a:noFill/>
          </p:spPr>
          <p:txBody>
            <a:bodyPr wrap="square" rtlCol="0">
              <a:spAutoFit/>
            </a:bodyPr>
            <a:lstStyle/>
            <a:p>
              <a:pPr algn="l">
                <a:lnSpc>
                  <a:spcPct val="90000"/>
                </a:lnSpc>
              </a:pPr>
              <a:r>
                <a:rPr lang="en-US" sz="1400" dirty="0">
                  <a:solidFill>
                    <a:schemeClr val="accent4">
                      <a:lumMod val="75000"/>
                    </a:schemeClr>
                  </a:solidFill>
                  <a:latin typeface="+mn-lt"/>
                </a:rPr>
                <a:t>Site plan established</a:t>
              </a:r>
            </a:p>
          </p:txBody>
        </p:sp>
        <p:cxnSp>
          <p:nvCxnSpPr>
            <p:cNvPr id="115" name="Straight Arrow Connector 114">
              <a:extLst>
                <a:ext uri="{FF2B5EF4-FFF2-40B4-BE49-F238E27FC236}">
                  <a16:creationId xmlns:a16="http://schemas.microsoft.com/office/drawing/2014/main" id="{E8C825AE-D0D7-301A-A6CE-81278253EC4D}"/>
                </a:ext>
              </a:extLst>
            </p:cNvPr>
            <p:cNvCxnSpPr>
              <a:cxnSpLocks/>
            </p:cNvCxnSpPr>
            <p:nvPr/>
          </p:nvCxnSpPr>
          <p:spPr>
            <a:xfrm>
              <a:off x="7545881" y="1739236"/>
              <a:ext cx="0" cy="1738280"/>
            </a:xfrm>
            <a:prstGeom prst="straightConnector1">
              <a:avLst/>
            </a:prstGeom>
            <a:ln w="28575">
              <a:solidFill>
                <a:schemeClr val="accent4">
                  <a:lumMod val="75000"/>
                </a:schemeClr>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520823FF-406B-8EAD-ABCE-1607C3950CB2}"/>
                </a:ext>
              </a:extLst>
            </p:cNvPr>
            <p:cNvSpPr txBox="1"/>
            <p:nvPr/>
          </p:nvSpPr>
          <p:spPr>
            <a:xfrm>
              <a:off x="6732470" y="1606180"/>
              <a:ext cx="825002" cy="867930"/>
            </a:xfrm>
            <a:prstGeom prst="rect">
              <a:avLst/>
            </a:prstGeom>
            <a:noFill/>
          </p:spPr>
          <p:txBody>
            <a:bodyPr wrap="square" rtlCol="0">
              <a:spAutoFit/>
            </a:bodyPr>
            <a:lstStyle/>
            <a:p>
              <a:pPr algn="r">
                <a:lnSpc>
                  <a:spcPct val="90000"/>
                </a:lnSpc>
              </a:pPr>
              <a:r>
                <a:rPr lang="en-US" sz="1400" dirty="0">
                  <a:solidFill>
                    <a:schemeClr val="accent4">
                      <a:lumMod val="75000"/>
                    </a:schemeClr>
                  </a:solidFill>
                  <a:latin typeface="+mn-lt"/>
                </a:rPr>
                <a:t>RTST  &amp; CSB design begins</a:t>
              </a:r>
            </a:p>
          </p:txBody>
        </p:sp>
        <p:sp>
          <p:nvSpPr>
            <p:cNvPr id="119" name="TextBox 118">
              <a:extLst>
                <a:ext uri="{FF2B5EF4-FFF2-40B4-BE49-F238E27FC236}">
                  <a16:creationId xmlns:a16="http://schemas.microsoft.com/office/drawing/2014/main" id="{D271B489-B256-0A91-5140-441B5221B72B}"/>
                </a:ext>
              </a:extLst>
            </p:cNvPr>
            <p:cNvSpPr txBox="1"/>
            <p:nvPr/>
          </p:nvSpPr>
          <p:spPr>
            <a:xfrm>
              <a:off x="10028302" y="1606180"/>
              <a:ext cx="825002" cy="867930"/>
            </a:xfrm>
            <a:prstGeom prst="rect">
              <a:avLst/>
            </a:prstGeom>
            <a:noFill/>
          </p:spPr>
          <p:txBody>
            <a:bodyPr wrap="square" rtlCol="0">
              <a:spAutoFit/>
            </a:bodyPr>
            <a:lstStyle/>
            <a:p>
              <a:pPr>
                <a:lnSpc>
                  <a:spcPct val="90000"/>
                </a:lnSpc>
              </a:pPr>
              <a:r>
                <a:rPr lang="en-US" sz="1400" dirty="0">
                  <a:solidFill>
                    <a:schemeClr val="accent4">
                      <a:lumMod val="75000"/>
                    </a:schemeClr>
                  </a:solidFill>
                  <a:latin typeface="+mn-lt"/>
                </a:rPr>
                <a:t>T &amp; I bldg. design begins</a:t>
              </a:r>
            </a:p>
          </p:txBody>
        </p:sp>
        <p:cxnSp>
          <p:nvCxnSpPr>
            <p:cNvPr id="120" name="Straight Arrow Connector 119">
              <a:extLst>
                <a:ext uri="{FF2B5EF4-FFF2-40B4-BE49-F238E27FC236}">
                  <a16:creationId xmlns:a16="http://schemas.microsoft.com/office/drawing/2014/main" id="{3FA96AAB-A8D6-3F62-769E-028A2354F0B9}"/>
                </a:ext>
              </a:extLst>
            </p:cNvPr>
            <p:cNvCxnSpPr>
              <a:cxnSpLocks/>
            </p:cNvCxnSpPr>
            <p:nvPr/>
          </p:nvCxnSpPr>
          <p:spPr>
            <a:xfrm>
              <a:off x="10028302" y="1739236"/>
              <a:ext cx="0" cy="1738280"/>
            </a:xfrm>
            <a:prstGeom prst="straightConnector1">
              <a:avLst/>
            </a:prstGeom>
            <a:ln w="28575">
              <a:solidFill>
                <a:schemeClr val="accent4">
                  <a:lumMod val="75000"/>
                </a:schemeClr>
              </a:solidFill>
              <a:miter lim="800000"/>
              <a:headEnd type="oval"/>
              <a:tail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3CF6501-E686-3238-DCB2-77A2B1A996B7}"/>
                </a:ext>
              </a:extLst>
            </p:cNvPr>
            <p:cNvSpPr txBox="1"/>
            <p:nvPr/>
          </p:nvSpPr>
          <p:spPr>
            <a:xfrm>
              <a:off x="2302509" y="2506981"/>
              <a:ext cx="989228" cy="286232"/>
            </a:xfrm>
            <a:prstGeom prst="rect">
              <a:avLst/>
            </a:prstGeom>
            <a:solidFill>
              <a:schemeClr val="bg1"/>
            </a:solidFill>
            <a:ln>
              <a:solidFill>
                <a:schemeClr val="tx1"/>
              </a:solidFill>
            </a:ln>
          </p:spPr>
          <p:txBody>
            <a:bodyPr wrap="square" rtlCol="0">
              <a:spAutoFit/>
            </a:bodyPr>
            <a:lstStyle/>
            <a:p>
              <a:pPr algn="ctr">
                <a:lnSpc>
                  <a:spcPct val="90000"/>
                </a:lnSpc>
              </a:pPr>
              <a:r>
                <a:rPr lang="en-US" sz="1400" dirty="0">
                  <a:latin typeface="+mn-lt"/>
                </a:rPr>
                <a:t>2021 IPR</a:t>
              </a:r>
            </a:p>
          </p:txBody>
        </p:sp>
        <p:grpSp>
          <p:nvGrpSpPr>
            <p:cNvPr id="16" name="Group 15">
              <a:extLst>
                <a:ext uri="{FF2B5EF4-FFF2-40B4-BE49-F238E27FC236}">
                  <a16:creationId xmlns:a16="http://schemas.microsoft.com/office/drawing/2014/main" id="{6FAC243B-8455-905E-8390-20E7B7E93E1C}"/>
                </a:ext>
              </a:extLst>
            </p:cNvPr>
            <p:cNvGrpSpPr/>
            <p:nvPr/>
          </p:nvGrpSpPr>
          <p:grpSpPr>
            <a:xfrm>
              <a:off x="569342" y="3326827"/>
              <a:ext cx="11150850" cy="599554"/>
              <a:chOff x="569342" y="2977479"/>
              <a:chExt cx="11150850" cy="599554"/>
            </a:xfrm>
          </p:grpSpPr>
          <p:sp>
            <p:nvSpPr>
              <p:cNvPr id="6" name="Right Arrow 5">
                <a:extLst>
                  <a:ext uri="{FF2B5EF4-FFF2-40B4-BE49-F238E27FC236}">
                    <a16:creationId xmlns:a16="http://schemas.microsoft.com/office/drawing/2014/main" id="{E13A378C-0EF9-EE00-931B-F7B101A245B7}"/>
                  </a:ext>
                </a:extLst>
              </p:cNvPr>
              <p:cNvSpPr/>
              <p:nvPr/>
            </p:nvSpPr>
            <p:spPr>
              <a:xfrm>
                <a:off x="569342" y="2977479"/>
                <a:ext cx="11150850" cy="599554"/>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DF19C2AC-3AAC-281E-E805-BDB5039B8E46}"/>
                  </a:ext>
                </a:extLst>
              </p:cNvPr>
              <p:cNvSpPr txBox="1"/>
              <p:nvPr/>
            </p:nvSpPr>
            <p:spPr>
              <a:xfrm>
                <a:off x="2057982" y="3106440"/>
                <a:ext cx="697627" cy="341632"/>
              </a:xfrm>
              <a:prstGeom prst="rect">
                <a:avLst/>
              </a:prstGeom>
              <a:noFill/>
              <a:ln>
                <a:noFill/>
              </a:ln>
            </p:spPr>
            <p:txBody>
              <a:bodyPr wrap="none" rtlCol="0">
                <a:spAutoFit/>
              </a:bodyPr>
              <a:lstStyle/>
              <a:p>
                <a:pPr algn="l">
                  <a:lnSpc>
                    <a:spcPct val="90000"/>
                  </a:lnSpc>
                </a:pPr>
                <a:r>
                  <a:rPr lang="en-US" dirty="0">
                    <a:latin typeface="+mn-lt"/>
                  </a:rPr>
                  <a:t>2021</a:t>
                </a:r>
              </a:p>
            </p:txBody>
          </p:sp>
          <p:sp>
            <p:nvSpPr>
              <p:cNvPr id="8" name="TextBox 7">
                <a:extLst>
                  <a:ext uri="{FF2B5EF4-FFF2-40B4-BE49-F238E27FC236}">
                    <a16:creationId xmlns:a16="http://schemas.microsoft.com/office/drawing/2014/main" id="{CBA46974-2C3B-991D-BD05-A1422CA57D71}"/>
                  </a:ext>
                </a:extLst>
              </p:cNvPr>
              <p:cNvSpPr txBox="1"/>
              <p:nvPr/>
            </p:nvSpPr>
            <p:spPr>
              <a:xfrm>
                <a:off x="5686226" y="3106440"/>
                <a:ext cx="697627" cy="341632"/>
              </a:xfrm>
              <a:prstGeom prst="rect">
                <a:avLst/>
              </a:prstGeom>
              <a:noFill/>
              <a:ln>
                <a:noFill/>
              </a:ln>
            </p:spPr>
            <p:txBody>
              <a:bodyPr wrap="none" rtlCol="0">
                <a:spAutoFit/>
              </a:bodyPr>
              <a:lstStyle/>
              <a:p>
                <a:pPr algn="l">
                  <a:lnSpc>
                    <a:spcPct val="90000"/>
                  </a:lnSpc>
                </a:pPr>
                <a:r>
                  <a:rPr lang="en-US" dirty="0">
                    <a:latin typeface="+mn-lt"/>
                  </a:rPr>
                  <a:t>2022</a:t>
                </a:r>
              </a:p>
            </p:txBody>
          </p:sp>
          <p:sp>
            <p:nvSpPr>
              <p:cNvPr id="9" name="TextBox 8">
                <a:extLst>
                  <a:ext uri="{FF2B5EF4-FFF2-40B4-BE49-F238E27FC236}">
                    <a16:creationId xmlns:a16="http://schemas.microsoft.com/office/drawing/2014/main" id="{FA1E5291-ED6B-431C-8308-7C8A82D958FD}"/>
                  </a:ext>
                </a:extLst>
              </p:cNvPr>
              <p:cNvSpPr txBox="1"/>
              <p:nvPr/>
            </p:nvSpPr>
            <p:spPr>
              <a:xfrm>
                <a:off x="9293729" y="3106440"/>
                <a:ext cx="697627" cy="341632"/>
              </a:xfrm>
              <a:prstGeom prst="rect">
                <a:avLst/>
              </a:prstGeom>
              <a:noFill/>
              <a:ln>
                <a:noFill/>
              </a:ln>
            </p:spPr>
            <p:txBody>
              <a:bodyPr wrap="none" rtlCol="0">
                <a:spAutoFit/>
              </a:bodyPr>
              <a:lstStyle/>
              <a:p>
                <a:pPr algn="l">
                  <a:lnSpc>
                    <a:spcPct val="90000"/>
                  </a:lnSpc>
                </a:pPr>
                <a:r>
                  <a:rPr lang="en-US" dirty="0">
                    <a:latin typeface="+mn-lt"/>
                  </a:rPr>
                  <a:t>2023</a:t>
                </a:r>
              </a:p>
            </p:txBody>
          </p:sp>
          <p:cxnSp>
            <p:nvCxnSpPr>
              <p:cNvPr id="12" name="Straight Connector 11">
                <a:extLst>
                  <a:ext uri="{FF2B5EF4-FFF2-40B4-BE49-F238E27FC236}">
                    <a16:creationId xmlns:a16="http://schemas.microsoft.com/office/drawing/2014/main" id="{D785DD70-2424-8058-82CD-52D43FE245B7}"/>
                  </a:ext>
                </a:extLst>
              </p:cNvPr>
              <p:cNvCxnSpPr>
                <a:cxnSpLocks/>
              </p:cNvCxnSpPr>
              <p:nvPr/>
            </p:nvCxnSpPr>
            <p:spPr>
              <a:xfrm>
                <a:off x="4176047" y="3115976"/>
                <a:ext cx="0" cy="301752"/>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664EBC3-12E5-3624-9989-CA6CFB1E9B60}"/>
                  </a:ext>
                </a:extLst>
              </p:cNvPr>
              <p:cNvCxnSpPr>
                <a:cxnSpLocks/>
              </p:cNvCxnSpPr>
              <p:nvPr/>
            </p:nvCxnSpPr>
            <p:spPr>
              <a:xfrm>
                <a:off x="11411999" y="3115976"/>
                <a:ext cx="0" cy="301752"/>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B6F642-AB8A-2DBD-E063-662D321165D2}"/>
                  </a:ext>
                </a:extLst>
              </p:cNvPr>
              <p:cNvCxnSpPr>
                <a:cxnSpLocks/>
              </p:cNvCxnSpPr>
              <p:nvPr/>
            </p:nvCxnSpPr>
            <p:spPr>
              <a:xfrm>
                <a:off x="7795232" y="3115976"/>
                <a:ext cx="0" cy="301752"/>
              </a:xfrm>
              <a:prstGeom prst="line">
                <a:avLst/>
              </a:prstGeom>
              <a:ln w="28575">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43434B42-93B0-6C62-A569-86D4C91B8EED}"/>
              </a:ext>
            </a:extLst>
          </p:cNvPr>
          <p:cNvGrpSpPr/>
          <p:nvPr/>
        </p:nvGrpSpPr>
        <p:grpSpPr>
          <a:xfrm>
            <a:off x="8891436" y="5196812"/>
            <a:ext cx="3257892" cy="1671463"/>
            <a:chOff x="8891436" y="5196812"/>
            <a:chExt cx="3257892" cy="1671463"/>
          </a:xfrm>
        </p:grpSpPr>
        <p:pic>
          <p:nvPicPr>
            <p:cNvPr id="3" name="Picture 2">
              <a:extLst>
                <a:ext uri="{FF2B5EF4-FFF2-40B4-BE49-F238E27FC236}">
                  <a16:creationId xmlns:a16="http://schemas.microsoft.com/office/drawing/2014/main" id="{B08E9EBF-A61F-C5C7-2104-914571B7E1F4}"/>
                </a:ext>
              </a:extLst>
            </p:cNvPr>
            <p:cNvPicPr>
              <a:picLocks noChangeAspect="1"/>
            </p:cNvPicPr>
            <p:nvPr/>
          </p:nvPicPr>
          <p:blipFill rotWithShape="1">
            <a:blip r:embed="rId2"/>
            <a:srcRect l="21336" t="15842" r="17722" b="22910"/>
            <a:stretch/>
          </p:blipFill>
          <p:spPr>
            <a:xfrm>
              <a:off x="8891436" y="5196812"/>
              <a:ext cx="3257892" cy="1611395"/>
            </a:xfrm>
            <a:prstGeom prst="rect">
              <a:avLst/>
            </a:prstGeom>
            <a:ln>
              <a:solidFill>
                <a:schemeClr val="tx1"/>
              </a:solidFill>
            </a:ln>
          </p:spPr>
        </p:pic>
        <p:sp>
          <p:nvSpPr>
            <p:cNvPr id="155" name="TextBox 154">
              <a:extLst>
                <a:ext uri="{FF2B5EF4-FFF2-40B4-BE49-F238E27FC236}">
                  <a16:creationId xmlns:a16="http://schemas.microsoft.com/office/drawing/2014/main" id="{AB35140F-5C99-EE51-6717-FF531672E92B}"/>
                </a:ext>
              </a:extLst>
            </p:cNvPr>
            <p:cNvSpPr txBox="1"/>
            <p:nvPr/>
          </p:nvSpPr>
          <p:spPr>
            <a:xfrm>
              <a:off x="9748376" y="6582043"/>
              <a:ext cx="1544012" cy="286232"/>
            </a:xfrm>
            <a:prstGeom prst="rect">
              <a:avLst/>
            </a:prstGeom>
            <a:noFill/>
            <a:ln>
              <a:noFill/>
            </a:ln>
          </p:spPr>
          <p:txBody>
            <a:bodyPr wrap="none" rtlCol="0">
              <a:spAutoFit/>
            </a:bodyPr>
            <a:lstStyle/>
            <a:p>
              <a:pPr algn="l">
                <a:lnSpc>
                  <a:spcPct val="90000"/>
                </a:lnSpc>
              </a:pPr>
              <a:r>
                <a:rPr lang="en-US" sz="1400" b="1" dirty="0">
                  <a:solidFill>
                    <a:schemeClr val="accent6"/>
                  </a:solidFill>
                  <a:latin typeface="+mn-lt"/>
                </a:rPr>
                <a:t>QIKR Instrument</a:t>
              </a:r>
            </a:p>
          </p:txBody>
        </p:sp>
      </p:grpSp>
      <p:grpSp>
        <p:nvGrpSpPr>
          <p:cNvPr id="159" name="Group 158">
            <a:extLst>
              <a:ext uri="{FF2B5EF4-FFF2-40B4-BE49-F238E27FC236}">
                <a16:creationId xmlns:a16="http://schemas.microsoft.com/office/drawing/2014/main" id="{806A73AD-DF8B-3139-696B-13200583AEB5}"/>
              </a:ext>
            </a:extLst>
          </p:cNvPr>
          <p:cNvGrpSpPr/>
          <p:nvPr/>
        </p:nvGrpSpPr>
        <p:grpSpPr>
          <a:xfrm>
            <a:off x="389268" y="1271876"/>
            <a:ext cx="1810111" cy="2036519"/>
            <a:chOff x="453616" y="1243447"/>
            <a:chExt cx="1810111" cy="2036519"/>
          </a:xfrm>
        </p:grpSpPr>
        <p:pic>
          <p:nvPicPr>
            <p:cNvPr id="157" name="Picture 156">
              <a:extLst>
                <a:ext uri="{FF2B5EF4-FFF2-40B4-BE49-F238E27FC236}">
                  <a16:creationId xmlns:a16="http://schemas.microsoft.com/office/drawing/2014/main" id="{FF3ABE49-2BFF-C552-6E9F-F7949006973E}"/>
                </a:ext>
              </a:extLst>
            </p:cNvPr>
            <p:cNvPicPr>
              <a:picLocks noChangeAspect="1"/>
            </p:cNvPicPr>
            <p:nvPr/>
          </p:nvPicPr>
          <p:blipFill>
            <a:blip r:embed="rId3"/>
            <a:stretch>
              <a:fillRect/>
            </a:stretch>
          </p:blipFill>
          <p:spPr>
            <a:xfrm>
              <a:off x="473846" y="1243447"/>
              <a:ext cx="1769650" cy="1980558"/>
            </a:xfrm>
            <a:prstGeom prst="rect">
              <a:avLst/>
            </a:prstGeom>
            <a:ln>
              <a:solidFill>
                <a:schemeClr val="tx1"/>
              </a:solidFill>
            </a:ln>
          </p:spPr>
        </p:pic>
        <p:sp>
          <p:nvSpPr>
            <p:cNvPr id="158" name="TextBox 157">
              <a:extLst>
                <a:ext uri="{FF2B5EF4-FFF2-40B4-BE49-F238E27FC236}">
                  <a16:creationId xmlns:a16="http://schemas.microsoft.com/office/drawing/2014/main" id="{CE0B80EE-539E-111F-AE8D-8F1F32F0EF1A}"/>
                </a:ext>
              </a:extLst>
            </p:cNvPr>
            <p:cNvSpPr txBox="1"/>
            <p:nvPr/>
          </p:nvSpPr>
          <p:spPr>
            <a:xfrm>
              <a:off x="453616" y="2993734"/>
              <a:ext cx="1810111" cy="286232"/>
            </a:xfrm>
            <a:prstGeom prst="rect">
              <a:avLst/>
            </a:prstGeom>
            <a:noFill/>
            <a:ln>
              <a:noFill/>
            </a:ln>
          </p:spPr>
          <p:txBody>
            <a:bodyPr wrap="none" rtlCol="0">
              <a:spAutoFit/>
            </a:bodyPr>
            <a:lstStyle/>
            <a:p>
              <a:pPr algn="l">
                <a:lnSpc>
                  <a:spcPct val="90000"/>
                </a:lnSpc>
              </a:pPr>
              <a:r>
                <a:rPr lang="en-US" sz="1400" dirty="0">
                  <a:solidFill>
                    <a:schemeClr val="accent6">
                      <a:lumMod val="75000"/>
                    </a:schemeClr>
                  </a:solidFill>
                  <a:latin typeface="+mn-lt"/>
                </a:rPr>
                <a:t>Segmented Target</a:t>
              </a:r>
            </a:p>
          </p:txBody>
        </p:sp>
      </p:grpSp>
    </p:spTree>
    <p:extLst>
      <p:ext uri="{BB962C8B-B14F-4D97-AF65-F5344CB8AC3E}">
        <p14:creationId xmlns:p14="http://schemas.microsoft.com/office/powerpoint/2010/main" val="1573276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A513-4625-16F9-611D-73E8F36FA997}"/>
              </a:ext>
            </a:extLst>
          </p:cNvPr>
          <p:cNvSpPr>
            <a:spLocks noGrp="1"/>
          </p:cNvSpPr>
          <p:nvPr>
            <p:ph type="title"/>
          </p:nvPr>
        </p:nvSpPr>
        <p:spPr>
          <a:xfrm>
            <a:off x="488973" y="0"/>
            <a:ext cx="11430000" cy="539496"/>
          </a:xfrm>
        </p:spPr>
        <p:txBody>
          <a:bodyPr/>
          <a:lstStyle/>
          <a:p>
            <a:r>
              <a:rPr lang="en-US" dirty="0"/>
              <a:t>Notional Execution Strategy</a:t>
            </a:r>
          </a:p>
        </p:txBody>
      </p:sp>
      <p:grpSp>
        <p:nvGrpSpPr>
          <p:cNvPr id="3" name="Group 2">
            <a:extLst>
              <a:ext uri="{FF2B5EF4-FFF2-40B4-BE49-F238E27FC236}">
                <a16:creationId xmlns:a16="http://schemas.microsoft.com/office/drawing/2014/main" id="{5732F219-32BB-4BFA-D88F-E7246ECAEB14}"/>
              </a:ext>
            </a:extLst>
          </p:cNvPr>
          <p:cNvGrpSpPr/>
          <p:nvPr/>
        </p:nvGrpSpPr>
        <p:grpSpPr>
          <a:xfrm>
            <a:off x="786151" y="919794"/>
            <a:ext cx="10619697" cy="1975005"/>
            <a:chOff x="319924" y="1346826"/>
            <a:chExt cx="11606825" cy="1755015"/>
          </a:xfrm>
        </p:grpSpPr>
        <p:grpSp>
          <p:nvGrpSpPr>
            <p:cNvPr id="4" name="Group 3">
              <a:extLst>
                <a:ext uri="{FF2B5EF4-FFF2-40B4-BE49-F238E27FC236}">
                  <a16:creationId xmlns:a16="http://schemas.microsoft.com/office/drawing/2014/main" id="{C56E3DCD-3958-619E-EDAF-4A755E4D3F5E}"/>
                </a:ext>
              </a:extLst>
            </p:cNvPr>
            <p:cNvGrpSpPr/>
            <p:nvPr/>
          </p:nvGrpSpPr>
          <p:grpSpPr>
            <a:xfrm>
              <a:off x="1629407" y="1759081"/>
              <a:ext cx="6453582" cy="424399"/>
              <a:chOff x="1940961" y="1430628"/>
              <a:chExt cx="8257252" cy="424399"/>
            </a:xfrm>
          </p:grpSpPr>
          <p:sp>
            <p:nvSpPr>
              <p:cNvPr id="43" name="Rectangle 42">
                <a:extLst>
                  <a:ext uri="{FF2B5EF4-FFF2-40B4-BE49-F238E27FC236}">
                    <a16:creationId xmlns:a16="http://schemas.microsoft.com/office/drawing/2014/main" id="{D6182837-953E-0539-67E7-225F1C843095}"/>
                  </a:ext>
                </a:extLst>
              </p:cNvPr>
              <p:cNvSpPr/>
              <p:nvPr/>
            </p:nvSpPr>
            <p:spPr>
              <a:xfrm>
                <a:off x="2349936" y="1439127"/>
                <a:ext cx="5098068" cy="137520"/>
              </a:xfrm>
              <a:prstGeom prst="rect">
                <a:avLst/>
              </a:prstGeom>
              <a:solidFill>
                <a:schemeClr val="accent2"/>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400" dirty="0">
                    <a:solidFill>
                      <a:schemeClr val="tx1"/>
                    </a:solidFill>
                  </a:rPr>
                  <a:t>Subproject 1 – Conventional Facilities</a:t>
                </a:r>
              </a:p>
            </p:txBody>
          </p:sp>
          <p:sp>
            <p:nvSpPr>
              <p:cNvPr id="44" name="TextBox 43">
                <a:extLst>
                  <a:ext uri="{FF2B5EF4-FFF2-40B4-BE49-F238E27FC236}">
                    <a16:creationId xmlns:a16="http://schemas.microsoft.com/office/drawing/2014/main" id="{BC0E2CA5-5B68-97C6-133D-D9231017B5BE}"/>
                  </a:ext>
                </a:extLst>
              </p:cNvPr>
              <p:cNvSpPr txBox="1"/>
              <p:nvPr/>
            </p:nvSpPr>
            <p:spPr>
              <a:xfrm>
                <a:off x="1940961" y="1610345"/>
                <a:ext cx="855684" cy="244682"/>
              </a:xfrm>
              <a:prstGeom prst="rect">
                <a:avLst/>
              </a:prstGeom>
              <a:noFill/>
              <a:ln>
                <a:noFill/>
              </a:ln>
            </p:spPr>
            <p:txBody>
              <a:bodyPr wrap="none" rtlCol="0">
                <a:spAutoFit/>
              </a:bodyPr>
              <a:lstStyle/>
              <a:p>
                <a:pPr algn="l">
                  <a:lnSpc>
                    <a:spcPct val="90000"/>
                  </a:lnSpc>
                </a:pPr>
                <a:r>
                  <a:rPr lang="en-US" sz="1100" dirty="0">
                    <a:latin typeface="+mn-lt"/>
                  </a:rPr>
                  <a:t>CD-2/3</a:t>
                </a:r>
              </a:p>
            </p:txBody>
          </p:sp>
          <p:sp>
            <p:nvSpPr>
              <p:cNvPr id="45" name="TextBox 44">
                <a:extLst>
                  <a:ext uri="{FF2B5EF4-FFF2-40B4-BE49-F238E27FC236}">
                    <a16:creationId xmlns:a16="http://schemas.microsoft.com/office/drawing/2014/main" id="{32AD8775-F992-6A8B-B1E8-0482B02FCDB4}"/>
                  </a:ext>
                </a:extLst>
              </p:cNvPr>
              <p:cNvSpPr txBox="1"/>
              <p:nvPr/>
            </p:nvSpPr>
            <p:spPr>
              <a:xfrm>
                <a:off x="6958112" y="1610345"/>
                <a:ext cx="894797" cy="244682"/>
              </a:xfrm>
              <a:prstGeom prst="rect">
                <a:avLst/>
              </a:prstGeom>
              <a:noFill/>
              <a:ln>
                <a:noFill/>
              </a:ln>
            </p:spPr>
            <p:txBody>
              <a:bodyPr wrap="none" rtlCol="0">
                <a:spAutoFit/>
              </a:bodyPr>
              <a:lstStyle/>
              <a:p>
                <a:pPr algn="l">
                  <a:lnSpc>
                    <a:spcPct val="90000"/>
                  </a:lnSpc>
                </a:pPr>
                <a:r>
                  <a:rPr lang="en-US" sz="1100" dirty="0">
                    <a:latin typeface="+mn-lt"/>
                  </a:rPr>
                  <a:t>Early Finish</a:t>
                </a:r>
              </a:p>
            </p:txBody>
          </p:sp>
          <p:sp>
            <p:nvSpPr>
              <p:cNvPr id="46" name="Rectangle 45">
                <a:extLst>
                  <a:ext uri="{FF2B5EF4-FFF2-40B4-BE49-F238E27FC236}">
                    <a16:creationId xmlns:a16="http://schemas.microsoft.com/office/drawing/2014/main" id="{1F710224-84A6-D311-546B-E901B7CD6C7B}"/>
                  </a:ext>
                </a:extLst>
              </p:cNvPr>
              <p:cNvSpPr/>
              <p:nvPr/>
            </p:nvSpPr>
            <p:spPr>
              <a:xfrm>
                <a:off x="7467826" y="1430628"/>
                <a:ext cx="2278142" cy="150555"/>
              </a:xfrm>
              <a:prstGeom prst="rect">
                <a:avLst/>
              </a:prstGeom>
              <a:solidFill>
                <a:schemeClr val="accent2">
                  <a:lumMod val="20000"/>
                  <a:lumOff val="8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sz="1600" dirty="0">
                  <a:solidFill>
                    <a:schemeClr val="tx1"/>
                  </a:solidFill>
                </a:endParaRPr>
              </a:p>
            </p:txBody>
          </p:sp>
          <p:sp>
            <p:nvSpPr>
              <p:cNvPr id="47" name="TextBox 46">
                <a:extLst>
                  <a:ext uri="{FF2B5EF4-FFF2-40B4-BE49-F238E27FC236}">
                    <a16:creationId xmlns:a16="http://schemas.microsoft.com/office/drawing/2014/main" id="{BE6F1C20-E809-5470-D8C5-8156559C06DA}"/>
                  </a:ext>
                </a:extLst>
              </p:cNvPr>
              <p:cNvSpPr txBox="1"/>
              <p:nvPr/>
            </p:nvSpPr>
            <p:spPr>
              <a:xfrm>
                <a:off x="9668901" y="1493363"/>
                <a:ext cx="529312" cy="244682"/>
              </a:xfrm>
              <a:prstGeom prst="rect">
                <a:avLst/>
              </a:prstGeom>
              <a:noFill/>
              <a:ln>
                <a:noFill/>
              </a:ln>
            </p:spPr>
            <p:txBody>
              <a:bodyPr wrap="none" rtlCol="0">
                <a:spAutoFit/>
              </a:bodyPr>
              <a:lstStyle/>
              <a:p>
                <a:pPr algn="l">
                  <a:lnSpc>
                    <a:spcPct val="90000"/>
                  </a:lnSpc>
                </a:pPr>
                <a:r>
                  <a:rPr lang="en-US" sz="1100" dirty="0">
                    <a:latin typeface="+mn-lt"/>
                  </a:rPr>
                  <a:t>CD-4</a:t>
                </a:r>
              </a:p>
            </p:txBody>
          </p:sp>
        </p:grpSp>
        <p:grpSp>
          <p:nvGrpSpPr>
            <p:cNvPr id="5" name="Group 4">
              <a:extLst>
                <a:ext uri="{FF2B5EF4-FFF2-40B4-BE49-F238E27FC236}">
                  <a16:creationId xmlns:a16="http://schemas.microsoft.com/office/drawing/2014/main" id="{D798F77D-9337-E37E-13E4-40116F5298A0}"/>
                </a:ext>
              </a:extLst>
            </p:cNvPr>
            <p:cNvGrpSpPr/>
            <p:nvPr/>
          </p:nvGrpSpPr>
          <p:grpSpPr>
            <a:xfrm>
              <a:off x="319924" y="1346826"/>
              <a:ext cx="11606825" cy="447675"/>
              <a:chOff x="319924" y="999908"/>
              <a:chExt cx="11606825" cy="447675"/>
            </a:xfrm>
          </p:grpSpPr>
          <p:sp>
            <p:nvSpPr>
              <p:cNvPr id="25" name="Arrow: Left-Right 5">
                <a:extLst>
                  <a:ext uri="{FF2B5EF4-FFF2-40B4-BE49-F238E27FC236}">
                    <a16:creationId xmlns:a16="http://schemas.microsoft.com/office/drawing/2014/main" id="{9BEAF2ED-4AD9-53D9-5067-52F5FB02F4BB}"/>
                  </a:ext>
                </a:extLst>
              </p:cNvPr>
              <p:cNvSpPr/>
              <p:nvPr/>
            </p:nvSpPr>
            <p:spPr>
              <a:xfrm>
                <a:off x="319924" y="999908"/>
                <a:ext cx="11606825" cy="447675"/>
              </a:xfrm>
              <a:prstGeom prst="leftRightArrow">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a:solidFill>
                    <a:schemeClr val="tx1"/>
                  </a:solidFill>
                </a:endParaRPr>
              </a:p>
            </p:txBody>
          </p:sp>
          <p:sp>
            <p:nvSpPr>
              <p:cNvPr id="26" name="Rectangle 25">
                <a:extLst>
                  <a:ext uri="{FF2B5EF4-FFF2-40B4-BE49-F238E27FC236}">
                    <a16:creationId xmlns:a16="http://schemas.microsoft.com/office/drawing/2014/main" id="{54A83AC5-FA2A-8373-7441-F5FDDBF00822}"/>
                  </a:ext>
                </a:extLst>
              </p:cNvPr>
              <p:cNvSpPr/>
              <p:nvPr/>
            </p:nvSpPr>
            <p:spPr>
              <a:xfrm>
                <a:off x="658366" y="1115353"/>
                <a:ext cx="649224"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FY24</a:t>
                </a:r>
              </a:p>
            </p:txBody>
          </p:sp>
          <p:sp>
            <p:nvSpPr>
              <p:cNvPr id="27" name="Rectangle 26">
                <a:extLst>
                  <a:ext uri="{FF2B5EF4-FFF2-40B4-BE49-F238E27FC236}">
                    <a16:creationId xmlns:a16="http://schemas.microsoft.com/office/drawing/2014/main" id="{59191EC4-4F2D-7280-096B-C8EBA2936E7A}"/>
                  </a:ext>
                </a:extLst>
              </p:cNvPr>
              <p:cNvSpPr/>
              <p:nvPr/>
            </p:nvSpPr>
            <p:spPr>
              <a:xfrm>
                <a:off x="1309364" y="1115353"/>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FY25</a:t>
                </a:r>
              </a:p>
            </p:txBody>
          </p:sp>
          <p:sp>
            <p:nvSpPr>
              <p:cNvPr id="28" name="Rectangle 27">
                <a:extLst>
                  <a:ext uri="{FF2B5EF4-FFF2-40B4-BE49-F238E27FC236}">
                    <a16:creationId xmlns:a16="http://schemas.microsoft.com/office/drawing/2014/main" id="{F3AE96CD-C774-60B0-0C65-419C4DEB6A55}"/>
                  </a:ext>
                </a:extLst>
              </p:cNvPr>
              <p:cNvSpPr/>
              <p:nvPr/>
            </p:nvSpPr>
            <p:spPr>
              <a:xfrm>
                <a:off x="1954408" y="1115353"/>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a:solidFill>
                      <a:schemeClr val="tx1"/>
                    </a:solidFill>
                  </a:rPr>
                  <a:t>FY26</a:t>
                </a:r>
              </a:p>
            </p:txBody>
          </p:sp>
          <p:sp>
            <p:nvSpPr>
              <p:cNvPr id="29" name="Rectangle 28">
                <a:extLst>
                  <a:ext uri="{FF2B5EF4-FFF2-40B4-BE49-F238E27FC236}">
                    <a16:creationId xmlns:a16="http://schemas.microsoft.com/office/drawing/2014/main" id="{7259BB3D-3B30-29CF-0DB1-D3FF9EC5D1C8}"/>
                  </a:ext>
                </a:extLst>
              </p:cNvPr>
              <p:cNvSpPr/>
              <p:nvPr/>
            </p:nvSpPr>
            <p:spPr>
              <a:xfrm>
                <a:off x="2594488" y="1115353"/>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FY27</a:t>
                </a:r>
              </a:p>
            </p:txBody>
          </p:sp>
          <p:sp>
            <p:nvSpPr>
              <p:cNvPr id="30" name="Rectangle 29">
                <a:extLst>
                  <a:ext uri="{FF2B5EF4-FFF2-40B4-BE49-F238E27FC236}">
                    <a16:creationId xmlns:a16="http://schemas.microsoft.com/office/drawing/2014/main" id="{443803E5-89C3-959C-1193-2A9E97FEAFAA}"/>
                  </a:ext>
                </a:extLst>
              </p:cNvPr>
              <p:cNvSpPr/>
              <p:nvPr/>
            </p:nvSpPr>
            <p:spPr>
              <a:xfrm>
                <a:off x="3234568" y="1114201"/>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a:solidFill>
                      <a:schemeClr val="tx1"/>
                    </a:solidFill>
                  </a:rPr>
                  <a:t>FY28</a:t>
                </a:r>
              </a:p>
            </p:txBody>
          </p:sp>
          <p:sp>
            <p:nvSpPr>
              <p:cNvPr id="31" name="Rectangle 30">
                <a:extLst>
                  <a:ext uri="{FF2B5EF4-FFF2-40B4-BE49-F238E27FC236}">
                    <a16:creationId xmlns:a16="http://schemas.microsoft.com/office/drawing/2014/main" id="{D5B409FF-C414-4607-9303-B1A2244D5410}"/>
                  </a:ext>
                </a:extLst>
              </p:cNvPr>
              <p:cNvSpPr/>
              <p:nvPr/>
            </p:nvSpPr>
            <p:spPr>
              <a:xfrm>
                <a:off x="3874648" y="1113049"/>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FY29</a:t>
                </a:r>
              </a:p>
            </p:txBody>
          </p:sp>
          <p:sp>
            <p:nvSpPr>
              <p:cNvPr id="32" name="Rectangle 31">
                <a:extLst>
                  <a:ext uri="{FF2B5EF4-FFF2-40B4-BE49-F238E27FC236}">
                    <a16:creationId xmlns:a16="http://schemas.microsoft.com/office/drawing/2014/main" id="{17BEA3C7-1EAF-E31E-A92C-972D2418786C}"/>
                  </a:ext>
                </a:extLst>
              </p:cNvPr>
              <p:cNvSpPr/>
              <p:nvPr/>
            </p:nvSpPr>
            <p:spPr>
              <a:xfrm>
                <a:off x="4519789" y="1115627"/>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a:solidFill>
                      <a:schemeClr val="tx1"/>
                    </a:solidFill>
                  </a:rPr>
                  <a:t>FY30</a:t>
                </a:r>
              </a:p>
            </p:txBody>
          </p:sp>
          <p:sp>
            <p:nvSpPr>
              <p:cNvPr id="33" name="Rectangle 32">
                <a:extLst>
                  <a:ext uri="{FF2B5EF4-FFF2-40B4-BE49-F238E27FC236}">
                    <a16:creationId xmlns:a16="http://schemas.microsoft.com/office/drawing/2014/main" id="{B46FBF94-9C99-5CE6-ED69-801AAFE6E4EB}"/>
                  </a:ext>
                </a:extLst>
              </p:cNvPr>
              <p:cNvSpPr/>
              <p:nvPr/>
            </p:nvSpPr>
            <p:spPr>
              <a:xfrm>
                <a:off x="5167624" y="1114283"/>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a:solidFill>
                      <a:schemeClr val="tx1"/>
                    </a:solidFill>
                  </a:rPr>
                  <a:t>FY31</a:t>
                </a:r>
              </a:p>
            </p:txBody>
          </p:sp>
          <p:sp>
            <p:nvSpPr>
              <p:cNvPr id="34" name="Rectangle 33">
                <a:extLst>
                  <a:ext uri="{FF2B5EF4-FFF2-40B4-BE49-F238E27FC236}">
                    <a16:creationId xmlns:a16="http://schemas.microsoft.com/office/drawing/2014/main" id="{1887DD01-4378-3163-F4CF-40477DE4A5E7}"/>
                  </a:ext>
                </a:extLst>
              </p:cNvPr>
              <p:cNvSpPr/>
              <p:nvPr/>
            </p:nvSpPr>
            <p:spPr>
              <a:xfrm>
                <a:off x="5812765" y="1115043"/>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a:solidFill>
                      <a:schemeClr val="tx1"/>
                    </a:solidFill>
                  </a:rPr>
                  <a:t>FY32</a:t>
                </a:r>
              </a:p>
            </p:txBody>
          </p:sp>
          <p:sp>
            <p:nvSpPr>
              <p:cNvPr id="35" name="Rectangle 34">
                <a:extLst>
                  <a:ext uri="{FF2B5EF4-FFF2-40B4-BE49-F238E27FC236}">
                    <a16:creationId xmlns:a16="http://schemas.microsoft.com/office/drawing/2014/main" id="{AF68AA3E-4D6C-A761-62C6-5C70133B07CD}"/>
                  </a:ext>
                </a:extLst>
              </p:cNvPr>
              <p:cNvSpPr/>
              <p:nvPr/>
            </p:nvSpPr>
            <p:spPr>
              <a:xfrm>
                <a:off x="6457906" y="1113049"/>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a:solidFill>
                      <a:schemeClr val="tx1"/>
                    </a:solidFill>
                  </a:rPr>
                  <a:t>FY33</a:t>
                </a:r>
              </a:p>
            </p:txBody>
          </p:sp>
          <p:sp>
            <p:nvSpPr>
              <p:cNvPr id="36" name="Rectangle 35">
                <a:extLst>
                  <a:ext uri="{FF2B5EF4-FFF2-40B4-BE49-F238E27FC236}">
                    <a16:creationId xmlns:a16="http://schemas.microsoft.com/office/drawing/2014/main" id="{451F3041-EE28-D0D6-86C9-D09A19A048E9}"/>
                  </a:ext>
                </a:extLst>
              </p:cNvPr>
              <p:cNvSpPr/>
              <p:nvPr/>
            </p:nvSpPr>
            <p:spPr>
              <a:xfrm>
                <a:off x="7101417" y="1111383"/>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FY34</a:t>
                </a:r>
              </a:p>
            </p:txBody>
          </p:sp>
          <p:sp>
            <p:nvSpPr>
              <p:cNvPr id="37" name="Rectangle 36">
                <a:extLst>
                  <a:ext uri="{FF2B5EF4-FFF2-40B4-BE49-F238E27FC236}">
                    <a16:creationId xmlns:a16="http://schemas.microsoft.com/office/drawing/2014/main" id="{798F6C8F-261B-31D0-DDB9-5D18557E2BF0}"/>
                  </a:ext>
                </a:extLst>
              </p:cNvPr>
              <p:cNvSpPr/>
              <p:nvPr/>
            </p:nvSpPr>
            <p:spPr>
              <a:xfrm>
                <a:off x="7741497" y="1111383"/>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a:solidFill>
                      <a:schemeClr val="tx1"/>
                    </a:solidFill>
                  </a:rPr>
                  <a:t>FY35</a:t>
                </a:r>
              </a:p>
            </p:txBody>
          </p:sp>
          <p:sp>
            <p:nvSpPr>
              <p:cNvPr id="38" name="Rectangle 37">
                <a:extLst>
                  <a:ext uri="{FF2B5EF4-FFF2-40B4-BE49-F238E27FC236}">
                    <a16:creationId xmlns:a16="http://schemas.microsoft.com/office/drawing/2014/main" id="{D04A7747-D31B-F215-0C48-75AF2E772FBB}"/>
                  </a:ext>
                </a:extLst>
              </p:cNvPr>
              <p:cNvSpPr/>
              <p:nvPr/>
            </p:nvSpPr>
            <p:spPr>
              <a:xfrm>
                <a:off x="8381577" y="1111890"/>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a:solidFill>
                      <a:schemeClr val="tx1"/>
                    </a:solidFill>
                  </a:rPr>
                  <a:t>FY36</a:t>
                </a:r>
              </a:p>
            </p:txBody>
          </p:sp>
          <p:sp>
            <p:nvSpPr>
              <p:cNvPr id="39" name="Rectangle 38">
                <a:extLst>
                  <a:ext uri="{FF2B5EF4-FFF2-40B4-BE49-F238E27FC236}">
                    <a16:creationId xmlns:a16="http://schemas.microsoft.com/office/drawing/2014/main" id="{37088053-13AE-76BB-EF82-2B6ECD16496A}"/>
                  </a:ext>
                </a:extLst>
              </p:cNvPr>
              <p:cNvSpPr/>
              <p:nvPr/>
            </p:nvSpPr>
            <p:spPr>
              <a:xfrm>
                <a:off x="9021657" y="1112776"/>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FY37</a:t>
                </a:r>
              </a:p>
            </p:txBody>
          </p:sp>
          <p:sp>
            <p:nvSpPr>
              <p:cNvPr id="40" name="Rectangle 39">
                <a:extLst>
                  <a:ext uri="{FF2B5EF4-FFF2-40B4-BE49-F238E27FC236}">
                    <a16:creationId xmlns:a16="http://schemas.microsoft.com/office/drawing/2014/main" id="{3B89BD31-A3AF-D941-AE4A-5FCAD07C997C}"/>
                  </a:ext>
                </a:extLst>
              </p:cNvPr>
              <p:cNvSpPr/>
              <p:nvPr/>
            </p:nvSpPr>
            <p:spPr>
              <a:xfrm>
                <a:off x="9661737" y="1112087"/>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FY38</a:t>
                </a:r>
              </a:p>
            </p:txBody>
          </p:sp>
          <p:sp>
            <p:nvSpPr>
              <p:cNvPr id="41" name="Rectangle 40">
                <a:extLst>
                  <a:ext uri="{FF2B5EF4-FFF2-40B4-BE49-F238E27FC236}">
                    <a16:creationId xmlns:a16="http://schemas.microsoft.com/office/drawing/2014/main" id="{A88EBE2E-E200-0504-C774-33969C59809C}"/>
                  </a:ext>
                </a:extLst>
              </p:cNvPr>
              <p:cNvSpPr/>
              <p:nvPr/>
            </p:nvSpPr>
            <p:spPr>
              <a:xfrm>
                <a:off x="10301650" y="1109282"/>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FY39</a:t>
                </a:r>
              </a:p>
            </p:txBody>
          </p:sp>
          <p:sp>
            <p:nvSpPr>
              <p:cNvPr id="42" name="Rectangle 41">
                <a:extLst>
                  <a:ext uri="{FF2B5EF4-FFF2-40B4-BE49-F238E27FC236}">
                    <a16:creationId xmlns:a16="http://schemas.microsoft.com/office/drawing/2014/main" id="{48BE36F1-2801-25B3-AF00-1A596E5245C7}"/>
                  </a:ext>
                </a:extLst>
              </p:cNvPr>
              <p:cNvSpPr/>
              <p:nvPr/>
            </p:nvSpPr>
            <p:spPr>
              <a:xfrm>
                <a:off x="10948635" y="1111383"/>
                <a:ext cx="640080" cy="21907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182880" rIns="9144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FY40</a:t>
                </a:r>
              </a:p>
            </p:txBody>
          </p:sp>
        </p:grpSp>
        <p:grpSp>
          <p:nvGrpSpPr>
            <p:cNvPr id="6" name="Group 5">
              <a:extLst>
                <a:ext uri="{FF2B5EF4-FFF2-40B4-BE49-F238E27FC236}">
                  <a16:creationId xmlns:a16="http://schemas.microsoft.com/office/drawing/2014/main" id="{D478F268-D1E8-D7B6-6A14-C09F3DF6B953}"/>
                </a:ext>
              </a:extLst>
            </p:cNvPr>
            <p:cNvGrpSpPr/>
            <p:nvPr/>
          </p:nvGrpSpPr>
          <p:grpSpPr>
            <a:xfrm>
              <a:off x="2077614" y="2001562"/>
              <a:ext cx="9129465" cy="654886"/>
              <a:chOff x="2077614" y="1654644"/>
              <a:chExt cx="9129465" cy="654886"/>
            </a:xfrm>
          </p:grpSpPr>
          <p:sp>
            <p:nvSpPr>
              <p:cNvPr id="17" name="Rectangle 16">
                <a:extLst>
                  <a:ext uri="{FF2B5EF4-FFF2-40B4-BE49-F238E27FC236}">
                    <a16:creationId xmlns:a16="http://schemas.microsoft.com/office/drawing/2014/main" id="{2B75FBC1-A432-C4AF-E69C-FDA99F84FA67}"/>
                  </a:ext>
                </a:extLst>
              </p:cNvPr>
              <p:cNvSpPr/>
              <p:nvPr/>
            </p:nvSpPr>
            <p:spPr>
              <a:xfrm>
                <a:off x="2761579" y="1870312"/>
                <a:ext cx="4760529" cy="164541"/>
              </a:xfrm>
              <a:prstGeom prst="rect">
                <a:avLst/>
              </a:prstGeom>
              <a:solidFill>
                <a:schemeClr val="accent3"/>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Subproject 2 – Accelerator, Target, 3 Instruments</a:t>
                </a:r>
              </a:p>
            </p:txBody>
          </p:sp>
          <p:sp>
            <p:nvSpPr>
              <p:cNvPr id="18" name="Rectangle 17">
                <a:extLst>
                  <a:ext uri="{FF2B5EF4-FFF2-40B4-BE49-F238E27FC236}">
                    <a16:creationId xmlns:a16="http://schemas.microsoft.com/office/drawing/2014/main" id="{C9C24068-1E67-E49E-1434-039727E99F36}"/>
                  </a:ext>
                </a:extLst>
              </p:cNvPr>
              <p:cNvSpPr/>
              <p:nvPr/>
            </p:nvSpPr>
            <p:spPr>
              <a:xfrm>
                <a:off x="2342270" y="1870312"/>
                <a:ext cx="419309" cy="164541"/>
              </a:xfrm>
              <a:prstGeom prst="rect">
                <a:avLst/>
              </a:prstGeom>
              <a:solidFill>
                <a:schemeClr val="accent3">
                  <a:lumMod val="40000"/>
                  <a:lumOff val="6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sz="1400" dirty="0">
                  <a:solidFill>
                    <a:schemeClr val="tx1"/>
                  </a:solidFill>
                </a:endParaRPr>
              </a:p>
            </p:txBody>
          </p:sp>
          <p:sp>
            <p:nvSpPr>
              <p:cNvPr id="19" name="TextBox 18">
                <a:extLst>
                  <a:ext uri="{FF2B5EF4-FFF2-40B4-BE49-F238E27FC236}">
                    <a16:creationId xmlns:a16="http://schemas.microsoft.com/office/drawing/2014/main" id="{B78241B4-51A1-CF5E-CDC7-DEF70B7ED7FD}"/>
                  </a:ext>
                </a:extLst>
              </p:cNvPr>
              <p:cNvSpPr txBox="1"/>
              <p:nvPr/>
            </p:nvSpPr>
            <p:spPr>
              <a:xfrm>
                <a:off x="2077614" y="2053270"/>
                <a:ext cx="529312" cy="244682"/>
              </a:xfrm>
              <a:prstGeom prst="rect">
                <a:avLst/>
              </a:prstGeom>
              <a:noFill/>
              <a:ln>
                <a:noFill/>
              </a:ln>
            </p:spPr>
            <p:txBody>
              <a:bodyPr wrap="none" rtlCol="0">
                <a:spAutoFit/>
              </a:bodyPr>
              <a:lstStyle/>
              <a:p>
                <a:pPr algn="l">
                  <a:lnSpc>
                    <a:spcPct val="90000"/>
                  </a:lnSpc>
                </a:pPr>
                <a:r>
                  <a:rPr lang="en-US" sz="1100" dirty="0">
                    <a:latin typeface="+mn-lt"/>
                  </a:rPr>
                  <a:t>CD-2</a:t>
                </a:r>
              </a:p>
            </p:txBody>
          </p:sp>
          <p:sp>
            <p:nvSpPr>
              <p:cNvPr id="20" name="TextBox 19">
                <a:extLst>
                  <a:ext uri="{FF2B5EF4-FFF2-40B4-BE49-F238E27FC236}">
                    <a16:creationId xmlns:a16="http://schemas.microsoft.com/office/drawing/2014/main" id="{66A8A275-2B2D-EA27-4B97-FE46BB6A4254}"/>
                  </a:ext>
                </a:extLst>
              </p:cNvPr>
              <p:cNvSpPr txBox="1"/>
              <p:nvPr/>
            </p:nvSpPr>
            <p:spPr>
              <a:xfrm>
                <a:off x="2551924" y="2064848"/>
                <a:ext cx="529312" cy="244682"/>
              </a:xfrm>
              <a:prstGeom prst="rect">
                <a:avLst/>
              </a:prstGeom>
              <a:noFill/>
              <a:ln>
                <a:noFill/>
              </a:ln>
            </p:spPr>
            <p:txBody>
              <a:bodyPr wrap="none" rtlCol="0">
                <a:spAutoFit/>
              </a:bodyPr>
              <a:lstStyle/>
              <a:p>
                <a:pPr algn="l">
                  <a:lnSpc>
                    <a:spcPct val="90000"/>
                  </a:lnSpc>
                </a:pPr>
                <a:r>
                  <a:rPr lang="en-US" sz="1100" dirty="0">
                    <a:latin typeface="+mn-lt"/>
                  </a:rPr>
                  <a:t>CD-3</a:t>
                </a:r>
              </a:p>
            </p:txBody>
          </p:sp>
          <p:sp>
            <p:nvSpPr>
              <p:cNvPr id="21" name="TextBox 20">
                <a:extLst>
                  <a:ext uri="{FF2B5EF4-FFF2-40B4-BE49-F238E27FC236}">
                    <a16:creationId xmlns:a16="http://schemas.microsoft.com/office/drawing/2014/main" id="{52753862-2B53-3502-11F6-F4BD0B827D0D}"/>
                  </a:ext>
                </a:extLst>
              </p:cNvPr>
              <p:cNvSpPr txBox="1"/>
              <p:nvPr/>
            </p:nvSpPr>
            <p:spPr>
              <a:xfrm>
                <a:off x="7004461" y="1654644"/>
                <a:ext cx="1091966" cy="244682"/>
              </a:xfrm>
              <a:prstGeom prst="rect">
                <a:avLst/>
              </a:prstGeom>
              <a:noFill/>
              <a:ln>
                <a:noFill/>
              </a:ln>
            </p:spPr>
            <p:txBody>
              <a:bodyPr wrap="none" rtlCol="0">
                <a:spAutoFit/>
              </a:bodyPr>
              <a:lstStyle/>
              <a:p>
                <a:pPr algn="l">
                  <a:lnSpc>
                    <a:spcPct val="90000"/>
                  </a:lnSpc>
                </a:pPr>
                <a:r>
                  <a:rPr lang="en-US" sz="1100" dirty="0">
                    <a:latin typeface="+mn-lt"/>
                  </a:rPr>
                  <a:t>Early Science</a:t>
                </a:r>
              </a:p>
            </p:txBody>
          </p:sp>
          <p:sp>
            <p:nvSpPr>
              <p:cNvPr id="22" name="TextBox 21">
                <a:extLst>
                  <a:ext uri="{FF2B5EF4-FFF2-40B4-BE49-F238E27FC236}">
                    <a16:creationId xmlns:a16="http://schemas.microsoft.com/office/drawing/2014/main" id="{000F9B7D-0DF7-1D4A-84BA-561DFD6903DA}"/>
                  </a:ext>
                </a:extLst>
              </p:cNvPr>
              <p:cNvSpPr txBox="1"/>
              <p:nvPr/>
            </p:nvSpPr>
            <p:spPr>
              <a:xfrm>
                <a:off x="7097986" y="2052365"/>
                <a:ext cx="894797" cy="244682"/>
              </a:xfrm>
              <a:prstGeom prst="rect">
                <a:avLst/>
              </a:prstGeom>
              <a:noFill/>
              <a:ln>
                <a:noFill/>
              </a:ln>
            </p:spPr>
            <p:txBody>
              <a:bodyPr wrap="none" rtlCol="0">
                <a:spAutoFit/>
              </a:bodyPr>
              <a:lstStyle/>
              <a:p>
                <a:pPr algn="l">
                  <a:lnSpc>
                    <a:spcPct val="90000"/>
                  </a:lnSpc>
                </a:pPr>
                <a:r>
                  <a:rPr lang="en-US" sz="1100" dirty="0">
                    <a:latin typeface="+mn-lt"/>
                  </a:rPr>
                  <a:t>Early Finish</a:t>
                </a:r>
              </a:p>
            </p:txBody>
          </p:sp>
          <p:sp>
            <p:nvSpPr>
              <p:cNvPr id="23" name="Rectangle 22">
                <a:extLst>
                  <a:ext uri="{FF2B5EF4-FFF2-40B4-BE49-F238E27FC236}">
                    <a16:creationId xmlns:a16="http://schemas.microsoft.com/office/drawing/2014/main" id="{65AEE9ED-ED84-199D-A10F-BFB1958920BF}"/>
                  </a:ext>
                </a:extLst>
              </p:cNvPr>
              <p:cNvSpPr/>
              <p:nvPr/>
            </p:nvSpPr>
            <p:spPr>
              <a:xfrm>
                <a:off x="7522108" y="1870262"/>
                <a:ext cx="3564157" cy="164541"/>
              </a:xfrm>
              <a:prstGeom prst="rect">
                <a:avLst/>
              </a:prstGeom>
              <a:solidFill>
                <a:schemeClr val="accent3">
                  <a:lumMod val="20000"/>
                  <a:lumOff val="8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sz="1400" dirty="0">
                  <a:solidFill>
                    <a:schemeClr val="tx1"/>
                  </a:solidFill>
                </a:endParaRPr>
              </a:p>
            </p:txBody>
          </p:sp>
          <p:sp>
            <p:nvSpPr>
              <p:cNvPr id="24" name="TextBox 23">
                <a:extLst>
                  <a:ext uri="{FF2B5EF4-FFF2-40B4-BE49-F238E27FC236}">
                    <a16:creationId xmlns:a16="http://schemas.microsoft.com/office/drawing/2014/main" id="{403C6696-0935-56CA-5746-BDEA0AC82CA9}"/>
                  </a:ext>
                </a:extLst>
              </p:cNvPr>
              <p:cNvSpPr txBox="1"/>
              <p:nvPr/>
            </p:nvSpPr>
            <p:spPr>
              <a:xfrm>
                <a:off x="10793387" y="2021014"/>
                <a:ext cx="413692" cy="244682"/>
              </a:xfrm>
              <a:prstGeom prst="rect">
                <a:avLst/>
              </a:prstGeom>
              <a:noFill/>
              <a:ln>
                <a:noFill/>
              </a:ln>
            </p:spPr>
            <p:txBody>
              <a:bodyPr wrap="none" rtlCol="0">
                <a:spAutoFit/>
              </a:bodyPr>
              <a:lstStyle/>
              <a:p>
                <a:pPr algn="l">
                  <a:lnSpc>
                    <a:spcPct val="90000"/>
                  </a:lnSpc>
                </a:pPr>
                <a:r>
                  <a:rPr lang="en-US" sz="1100" dirty="0">
                    <a:latin typeface="+mn-lt"/>
                  </a:rPr>
                  <a:t>CD-4</a:t>
                </a:r>
              </a:p>
            </p:txBody>
          </p:sp>
        </p:grpSp>
        <p:grpSp>
          <p:nvGrpSpPr>
            <p:cNvPr id="7" name="Group 6">
              <a:extLst>
                <a:ext uri="{FF2B5EF4-FFF2-40B4-BE49-F238E27FC236}">
                  <a16:creationId xmlns:a16="http://schemas.microsoft.com/office/drawing/2014/main" id="{4C07CCA9-D8BE-3808-2756-4B8F2D89FBDF}"/>
                </a:ext>
              </a:extLst>
            </p:cNvPr>
            <p:cNvGrpSpPr/>
            <p:nvPr/>
          </p:nvGrpSpPr>
          <p:grpSpPr>
            <a:xfrm>
              <a:off x="4701137" y="2622065"/>
              <a:ext cx="6534839" cy="479776"/>
              <a:chOff x="4701137" y="2275147"/>
              <a:chExt cx="6534839" cy="479776"/>
            </a:xfrm>
          </p:grpSpPr>
          <p:sp>
            <p:nvSpPr>
              <p:cNvPr id="8" name="Rectangle 7">
                <a:extLst>
                  <a:ext uri="{FF2B5EF4-FFF2-40B4-BE49-F238E27FC236}">
                    <a16:creationId xmlns:a16="http://schemas.microsoft.com/office/drawing/2014/main" id="{4739BE8A-BF8F-A9D9-1EA1-AAF3F45FC312}"/>
                  </a:ext>
                </a:extLst>
              </p:cNvPr>
              <p:cNvSpPr/>
              <p:nvPr/>
            </p:nvSpPr>
            <p:spPr>
              <a:xfrm>
                <a:off x="5097155" y="2276659"/>
                <a:ext cx="3924502" cy="164541"/>
              </a:xfrm>
              <a:prstGeom prst="rect">
                <a:avLst/>
              </a:prstGeom>
              <a:solidFill>
                <a:schemeClr val="accent4"/>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rPr>
                  <a:t>Subproject 3 – 5 remaining Instruments</a:t>
                </a:r>
              </a:p>
            </p:txBody>
          </p:sp>
          <p:sp>
            <p:nvSpPr>
              <p:cNvPr id="11" name="Rectangle 10">
                <a:extLst>
                  <a:ext uri="{FF2B5EF4-FFF2-40B4-BE49-F238E27FC236}">
                    <a16:creationId xmlns:a16="http://schemas.microsoft.com/office/drawing/2014/main" id="{5DC88749-B076-D8DF-B92A-F93847EBF649}"/>
                  </a:ext>
                </a:extLst>
              </p:cNvPr>
              <p:cNvSpPr/>
              <p:nvPr/>
            </p:nvSpPr>
            <p:spPr>
              <a:xfrm>
                <a:off x="4954675" y="2276658"/>
                <a:ext cx="529313" cy="164541"/>
              </a:xfrm>
              <a:prstGeom prst="rect">
                <a:avLst/>
              </a:prstGeom>
              <a:solidFill>
                <a:schemeClr val="accent4">
                  <a:lumMod val="40000"/>
                  <a:lumOff val="6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sz="1400" dirty="0">
                  <a:solidFill>
                    <a:schemeClr val="tx1"/>
                  </a:solidFill>
                </a:endParaRPr>
              </a:p>
            </p:txBody>
          </p:sp>
          <p:sp>
            <p:nvSpPr>
              <p:cNvPr id="12" name="TextBox 11">
                <a:extLst>
                  <a:ext uri="{FF2B5EF4-FFF2-40B4-BE49-F238E27FC236}">
                    <a16:creationId xmlns:a16="http://schemas.microsoft.com/office/drawing/2014/main" id="{8F458493-9EEB-F04D-93A8-09AEFE28E905}"/>
                  </a:ext>
                </a:extLst>
              </p:cNvPr>
              <p:cNvSpPr txBox="1"/>
              <p:nvPr/>
            </p:nvSpPr>
            <p:spPr>
              <a:xfrm>
                <a:off x="4701137" y="2485318"/>
                <a:ext cx="529312" cy="244682"/>
              </a:xfrm>
              <a:prstGeom prst="rect">
                <a:avLst/>
              </a:prstGeom>
              <a:noFill/>
              <a:ln>
                <a:noFill/>
              </a:ln>
            </p:spPr>
            <p:txBody>
              <a:bodyPr wrap="none" rtlCol="0">
                <a:spAutoFit/>
              </a:bodyPr>
              <a:lstStyle/>
              <a:p>
                <a:pPr algn="l">
                  <a:lnSpc>
                    <a:spcPct val="90000"/>
                  </a:lnSpc>
                </a:pPr>
                <a:r>
                  <a:rPr lang="en-US" sz="1100" dirty="0">
                    <a:latin typeface="+mn-lt"/>
                  </a:rPr>
                  <a:t>CD-2</a:t>
                </a:r>
              </a:p>
            </p:txBody>
          </p:sp>
          <p:sp>
            <p:nvSpPr>
              <p:cNvPr id="13" name="TextBox 12">
                <a:extLst>
                  <a:ext uri="{FF2B5EF4-FFF2-40B4-BE49-F238E27FC236}">
                    <a16:creationId xmlns:a16="http://schemas.microsoft.com/office/drawing/2014/main" id="{9A5040BF-1404-2E3E-E759-55D38F2C99DC}"/>
                  </a:ext>
                </a:extLst>
              </p:cNvPr>
              <p:cNvSpPr txBox="1"/>
              <p:nvPr/>
            </p:nvSpPr>
            <p:spPr>
              <a:xfrm>
                <a:off x="5245913" y="2492790"/>
                <a:ext cx="529312" cy="244682"/>
              </a:xfrm>
              <a:prstGeom prst="rect">
                <a:avLst/>
              </a:prstGeom>
              <a:noFill/>
              <a:ln>
                <a:noFill/>
              </a:ln>
            </p:spPr>
            <p:txBody>
              <a:bodyPr wrap="none" rtlCol="0">
                <a:spAutoFit/>
              </a:bodyPr>
              <a:lstStyle/>
              <a:p>
                <a:pPr algn="l">
                  <a:lnSpc>
                    <a:spcPct val="90000"/>
                  </a:lnSpc>
                </a:pPr>
                <a:r>
                  <a:rPr lang="en-US" sz="1100" dirty="0">
                    <a:latin typeface="+mn-lt"/>
                  </a:rPr>
                  <a:t>CD-3</a:t>
                </a:r>
              </a:p>
            </p:txBody>
          </p:sp>
          <p:sp>
            <p:nvSpPr>
              <p:cNvPr id="14" name="TextBox 13">
                <a:extLst>
                  <a:ext uri="{FF2B5EF4-FFF2-40B4-BE49-F238E27FC236}">
                    <a16:creationId xmlns:a16="http://schemas.microsoft.com/office/drawing/2014/main" id="{E7B8C836-C424-D17A-ECCF-16AF08B3BC0A}"/>
                  </a:ext>
                </a:extLst>
              </p:cNvPr>
              <p:cNvSpPr txBox="1"/>
              <p:nvPr/>
            </p:nvSpPr>
            <p:spPr>
              <a:xfrm>
                <a:off x="8585245" y="2510241"/>
                <a:ext cx="894797" cy="244682"/>
              </a:xfrm>
              <a:prstGeom prst="rect">
                <a:avLst/>
              </a:prstGeom>
              <a:noFill/>
              <a:ln>
                <a:noFill/>
              </a:ln>
            </p:spPr>
            <p:txBody>
              <a:bodyPr wrap="none" rtlCol="0">
                <a:spAutoFit/>
              </a:bodyPr>
              <a:lstStyle/>
              <a:p>
                <a:pPr algn="l">
                  <a:lnSpc>
                    <a:spcPct val="90000"/>
                  </a:lnSpc>
                </a:pPr>
                <a:r>
                  <a:rPr lang="en-US" sz="1100" dirty="0">
                    <a:latin typeface="+mn-lt"/>
                  </a:rPr>
                  <a:t>Early Finish</a:t>
                </a:r>
              </a:p>
            </p:txBody>
          </p:sp>
          <p:sp>
            <p:nvSpPr>
              <p:cNvPr id="15" name="Rectangle 14">
                <a:extLst>
                  <a:ext uri="{FF2B5EF4-FFF2-40B4-BE49-F238E27FC236}">
                    <a16:creationId xmlns:a16="http://schemas.microsoft.com/office/drawing/2014/main" id="{4648DF14-A64C-176F-64EB-5144E21A1B6F}"/>
                  </a:ext>
                </a:extLst>
              </p:cNvPr>
              <p:cNvSpPr/>
              <p:nvPr/>
            </p:nvSpPr>
            <p:spPr>
              <a:xfrm>
                <a:off x="9032644" y="2275147"/>
                <a:ext cx="2053621" cy="164541"/>
              </a:xfrm>
              <a:prstGeom prst="rect">
                <a:avLst/>
              </a:prstGeom>
              <a:solidFill>
                <a:schemeClr val="accent4">
                  <a:lumMod val="20000"/>
                  <a:lumOff val="8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sz="1400" dirty="0">
                  <a:solidFill>
                    <a:schemeClr val="tx1"/>
                  </a:solidFill>
                </a:endParaRPr>
              </a:p>
            </p:txBody>
          </p:sp>
          <p:sp>
            <p:nvSpPr>
              <p:cNvPr id="16" name="TextBox 15">
                <a:extLst>
                  <a:ext uri="{FF2B5EF4-FFF2-40B4-BE49-F238E27FC236}">
                    <a16:creationId xmlns:a16="http://schemas.microsoft.com/office/drawing/2014/main" id="{55C3EF29-A467-AFA5-8448-9BF685DCE512}"/>
                  </a:ext>
                </a:extLst>
              </p:cNvPr>
              <p:cNvSpPr txBox="1"/>
              <p:nvPr/>
            </p:nvSpPr>
            <p:spPr>
              <a:xfrm>
                <a:off x="10822284" y="2492372"/>
                <a:ext cx="413692" cy="244682"/>
              </a:xfrm>
              <a:prstGeom prst="rect">
                <a:avLst/>
              </a:prstGeom>
              <a:noFill/>
              <a:ln>
                <a:noFill/>
              </a:ln>
            </p:spPr>
            <p:txBody>
              <a:bodyPr wrap="none" rtlCol="0">
                <a:spAutoFit/>
              </a:bodyPr>
              <a:lstStyle/>
              <a:p>
                <a:pPr algn="l">
                  <a:lnSpc>
                    <a:spcPct val="90000"/>
                  </a:lnSpc>
                </a:pPr>
                <a:r>
                  <a:rPr lang="en-US" sz="1100" dirty="0">
                    <a:latin typeface="+mn-lt"/>
                  </a:rPr>
                  <a:t>CD-4</a:t>
                </a:r>
              </a:p>
            </p:txBody>
          </p:sp>
        </p:grpSp>
      </p:grpSp>
      <p:sp>
        <p:nvSpPr>
          <p:cNvPr id="48" name="Rectangle 47">
            <a:extLst>
              <a:ext uri="{FF2B5EF4-FFF2-40B4-BE49-F238E27FC236}">
                <a16:creationId xmlns:a16="http://schemas.microsoft.com/office/drawing/2014/main" id="{A28FEF38-26A1-1981-9078-DB19A4BDC254}"/>
              </a:ext>
            </a:extLst>
          </p:cNvPr>
          <p:cNvSpPr/>
          <p:nvPr/>
        </p:nvSpPr>
        <p:spPr>
          <a:xfrm>
            <a:off x="1108611" y="1393638"/>
            <a:ext cx="678779" cy="146121"/>
          </a:xfrm>
          <a:prstGeom prst="rect">
            <a:avLst/>
          </a:prstGeom>
          <a:solidFill>
            <a:schemeClr val="accent2">
              <a:lumMod val="20000"/>
              <a:lumOff val="8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r">
              <a:lnSpc>
                <a:spcPct val="90000"/>
              </a:lnSpc>
            </a:pPr>
            <a:endParaRPr lang="en-US" sz="1400" dirty="0">
              <a:solidFill>
                <a:schemeClr val="tx1"/>
              </a:solidFill>
            </a:endParaRPr>
          </a:p>
        </p:txBody>
      </p:sp>
      <p:sp>
        <p:nvSpPr>
          <p:cNvPr id="49" name="Rectangle 48">
            <a:extLst>
              <a:ext uri="{FF2B5EF4-FFF2-40B4-BE49-F238E27FC236}">
                <a16:creationId xmlns:a16="http://schemas.microsoft.com/office/drawing/2014/main" id="{6323B396-5182-A9BE-91DD-5BE80DB415C0}"/>
              </a:ext>
            </a:extLst>
          </p:cNvPr>
          <p:cNvSpPr/>
          <p:nvPr/>
        </p:nvSpPr>
        <p:spPr>
          <a:xfrm>
            <a:off x="1108612" y="1899245"/>
            <a:ext cx="1509889" cy="185166"/>
          </a:xfrm>
          <a:prstGeom prst="rect">
            <a:avLst/>
          </a:prstGeom>
          <a:solidFill>
            <a:schemeClr val="accent3">
              <a:lumMod val="20000"/>
              <a:lumOff val="8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sz="1400" dirty="0">
              <a:solidFill>
                <a:schemeClr val="tx1"/>
              </a:solidFill>
            </a:endParaRPr>
          </a:p>
        </p:txBody>
      </p:sp>
      <p:sp>
        <p:nvSpPr>
          <p:cNvPr id="50" name="Rectangle 49">
            <a:extLst>
              <a:ext uri="{FF2B5EF4-FFF2-40B4-BE49-F238E27FC236}">
                <a16:creationId xmlns:a16="http://schemas.microsoft.com/office/drawing/2014/main" id="{D276D5A4-A0D8-706A-D9AA-336F391214CB}"/>
              </a:ext>
            </a:extLst>
          </p:cNvPr>
          <p:cNvSpPr/>
          <p:nvPr/>
        </p:nvSpPr>
        <p:spPr>
          <a:xfrm>
            <a:off x="1108611" y="2357346"/>
            <a:ext cx="3897749" cy="182705"/>
          </a:xfrm>
          <a:prstGeom prst="rect">
            <a:avLst/>
          </a:prstGeom>
          <a:solidFill>
            <a:schemeClr val="accent4">
              <a:lumMod val="20000"/>
              <a:lumOff val="8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endParaRPr lang="en-US" sz="1400" dirty="0">
              <a:solidFill>
                <a:schemeClr val="tx1"/>
              </a:solidFill>
            </a:endParaRPr>
          </a:p>
        </p:txBody>
      </p:sp>
      <p:sp>
        <p:nvSpPr>
          <p:cNvPr id="51" name="Rectangle 50">
            <a:extLst>
              <a:ext uri="{FF2B5EF4-FFF2-40B4-BE49-F238E27FC236}">
                <a16:creationId xmlns:a16="http://schemas.microsoft.com/office/drawing/2014/main" id="{E8ED986E-2750-28AA-03E3-43018071A259}"/>
              </a:ext>
            </a:extLst>
          </p:cNvPr>
          <p:cNvSpPr/>
          <p:nvPr/>
        </p:nvSpPr>
        <p:spPr>
          <a:xfrm>
            <a:off x="1801565" y="1393290"/>
            <a:ext cx="460982" cy="138825"/>
          </a:xfrm>
          <a:prstGeom prst="rect">
            <a:avLst/>
          </a:prstGeom>
          <a:solidFill>
            <a:schemeClr val="accent2">
              <a:lumMod val="40000"/>
              <a:lumOff val="60000"/>
            </a:schemeClr>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r">
              <a:lnSpc>
                <a:spcPct val="90000"/>
              </a:lnSpc>
            </a:pPr>
            <a:endParaRPr lang="en-US" sz="1400" dirty="0">
              <a:solidFill>
                <a:schemeClr val="tx1"/>
              </a:solidFill>
            </a:endParaRPr>
          </a:p>
        </p:txBody>
      </p:sp>
      <p:sp>
        <p:nvSpPr>
          <p:cNvPr id="52" name="TextBox 51">
            <a:extLst>
              <a:ext uri="{FF2B5EF4-FFF2-40B4-BE49-F238E27FC236}">
                <a16:creationId xmlns:a16="http://schemas.microsoft.com/office/drawing/2014/main" id="{E013A3D2-DF8C-00B8-350F-F8CC1E393615}"/>
              </a:ext>
            </a:extLst>
          </p:cNvPr>
          <p:cNvSpPr txBox="1"/>
          <p:nvPr/>
        </p:nvSpPr>
        <p:spPr>
          <a:xfrm>
            <a:off x="1458789" y="1577523"/>
            <a:ext cx="639866" cy="275353"/>
          </a:xfrm>
          <a:prstGeom prst="rect">
            <a:avLst/>
          </a:prstGeom>
          <a:noFill/>
          <a:ln>
            <a:noFill/>
          </a:ln>
        </p:spPr>
        <p:txBody>
          <a:bodyPr wrap="square" rtlCol="0">
            <a:spAutoFit/>
          </a:bodyPr>
          <a:lstStyle/>
          <a:p>
            <a:pPr algn="l">
              <a:lnSpc>
                <a:spcPct val="90000"/>
              </a:lnSpc>
            </a:pPr>
            <a:r>
              <a:rPr lang="en-US" sz="1100" dirty="0">
                <a:latin typeface="+mn-lt"/>
              </a:rPr>
              <a:t>CD-3A</a:t>
            </a:r>
          </a:p>
        </p:txBody>
      </p:sp>
      <p:cxnSp>
        <p:nvCxnSpPr>
          <p:cNvPr id="53" name="Straight Connector 52">
            <a:extLst>
              <a:ext uri="{FF2B5EF4-FFF2-40B4-BE49-F238E27FC236}">
                <a16:creationId xmlns:a16="http://schemas.microsoft.com/office/drawing/2014/main" id="{65A94B44-1156-C7AD-600D-CBC68DCA3D00}"/>
              </a:ext>
            </a:extLst>
          </p:cNvPr>
          <p:cNvCxnSpPr>
            <a:cxnSpLocks/>
          </p:cNvCxnSpPr>
          <p:nvPr/>
        </p:nvCxnSpPr>
        <p:spPr>
          <a:xfrm flipV="1">
            <a:off x="1493458" y="675184"/>
            <a:ext cx="0" cy="377851"/>
          </a:xfrm>
          <a:prstGeom prst="line">
            <a:avLst/>
          </a:prstGeom>
          <a:ln w="22225">
            <a:noFill/>
            <a:miter lim="800000"/>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BEED443-7864-4720-7F92-C98407A2AA74}"/>
              </a:ext>
            </a:extLst>
          </p:cNvPr>
          <p:cNvSpPr txBox="1"/>
          <p:nvPr/>
        </p:nvSpPr>
        <p:spPr>
          <a:xfrm>
            <a:off x="2032055" y="2619446"/>
            <a:ext cx="1940618" cy="424732"/>
          </a:xfrm>
          <a:prstGeom prst="rect">
            <a:avLst/>
          </a:prstGeom>
          <a:noFill/>
          <a:ln>
            <a:noFill/>
          </a:ln>
        </p:spPr>
        <p:txBody>
          <a:bodyPr wrap="square" rtlCol="0">
            <a:spAutoFit/>
          </a:bodyPr>
          <a:lstStyle/>
          <a:p>
            <a:pPr algn="l">
              <a:lnSpc>
                <a:spcPct val="90000"/>
              </a:lnSpc>
            </a:pPr>
            <a:r>
              <a:rPr lang="en-US" sz="1200" dirty="0">
                <a:latin typeface="+mn-lt"/>
              </a:rPr>
              <a:t>All CD dates represent ESAAB Approval dates</a:t>
            </a:r>
          </a:p>
        </p:txBody>
      </p:sp>
      <p:sp>
        <p:nvSpPr>
          <p:cNvPr id="57" name="Curved Right Arrow 56">
            <a:extLst>
              <a:ext uri="{FF2B5EF4-FFF2-40B4-BE49-F238E27FC236}">
                <a16:creationId xmlns:a16="http://schemas.microsoft.com/office/drawing/2014/main" id="{3BC40EBE-BFFD-0707-BF5A-9DECBFBD0F9C}"/>
              </a:ext>
            </a:extLst>
          </p:cNvPr>
          <p:cNvSpPr/>
          <p:nvPr/>
        </p:nvSpPr>
        <p:spPr>
          <a:xfrm rot="21044079">
            <a:off x="516136" y="2048758"/>
            <a:ext cx="599138" cy="2004677"/>
          </a:xfrm>
          <a:prstGeom prst="curvedRightArrow">
            <a:avLst>
              <a:gd name="adj1" fmla="val 14306"/>
              <a:gd name="adj2" fmla="val 34088"/>
              <a:gd name="adj3" fmla="val 25000"/>
            </a:avLst>
          </a:prstGeom>
          <a:solidFill>
            <a:schemeClr val="bg1"/>
          </a:solidFill>
          <a:ln w="19050">
            <a:solidFill>
              <a:srgbClr val="4C886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9" name="Picture 8">
            <a:extLst>
              <a:ext uri="{FF2B5EF4-FFF2-40B4-BE49-F238E27FC236}">
                <a16:creationId xmlns:a16="http://schemas.microsoft.com/office/drawing/2014/main" id="{A3204F3D-0AA0-3475-A252-74256ECA1A51}"/>
              </a:ext>
            </a:extLst>
          </p:cNvPr>
          <p:cNvPicPr>
            <a:picLocks noChangeAspect="1"/>
          </p:cNvPicPr>
          <p:nvPr/>
        </p:nvPicPr>
        <p:blipFill>
          <a:blip r:embed="rId2"/>
          <a:stretch>
            <a:fillRect/>
          </a:stretch>
        </p:blipFill>
        <p:spPr>
          <a:xfrm>
            <a:off x="1655064" y="3424476"/>
            <a:ext cx="10287000" cy="3359426"/>
          </a:xfrm>
          <a:prstGeom prst="rect">
            <a:avLst/>
          </a:prstGeom>
        </p:spPr>
      </p:pic>
    </p:spTree>
    <p:extLst>
      <p:ext uri="{BB962C8B-B14F-4D97-AF65-F5344CB8AC3E}">
        <p14:creationId xmlns:p14="http://schemas.microsoft.com/office/powerpoint/2010/main" val="1618524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456BC-0459-333C-5BCF-CEC558159E34}"/>
              </a:ext>
            </a:extLst>
          </p:cNvPr>
          <p:cNvSpPr>
            <a:spLocks noGrp="1"/>
          </p:cNvSpPr>
          <p:nvPr>
            <p:ph type="title"/>
          </p:nvPr>
        </p:nvSpPr>
        <p:spPr>
          <a:xfrm>
            <a:off x="429767" y="142514"/>
            <a:ext cx="11430000" cy="539496"/>
          </a:xfrm>
        </p:spPr>
        <p:txBody>
          <a:bodyPr/>
          <a:lstStyle/>
          <a:p>
            <a:r>
              <a:rPr lang="en-US" dirty="0"/>
              <a:t>STS Target Systems key parameters / features</a:t>
            </a:r>
          </a:p>
        </p:txBody>
      </p:sp>
      <p:sp>
        <p:nvSpPr>
          <p:cNvPr id="3" name="Content Placeholder 2">
            <a:extLst>
              <a:ext uri="{FF2B5EF4-FFF2-40B4-BE49-F238E27FC236}">
                <a16:creationId xmlns:a16="http://schemas.microsoft.com/office/drawing/2014/main" id="{F64CB553-09B3-18EE-87E7-5FBD102D70F2}"/>
              </a:ext>
            </a:extLst>
          </p:cNvPr>
          <p:cNvSpPr>
            <a:spLocks noGrp="1"/>
          </p:cNvSpPr>
          <p:nvPr>
            <p:ph idx="1"/>
          </p:nvPr>
        </p:nvSpPr>
        <p:spPr>
          <a:xfrm>
            <a:off x="429767" y="912669"/>
            <a:ext cx="7668028" cy="5356325"/>
          </a:xfrm>
        </p:spPr>
        <p:txBody>
          <a:bodyPr/>
          <a:lstStyle/>
          <a:p>
            <a:r>
              <a:rPr lang="en-US" sz="2400" dirty="0"/>
              <a:t>1.3 GeV, 700 kW, 15 Hz, 46.7 kJ/pulse</a:t>
            </a:r>
          </a:p>
          <a:p>
            <a:r>
              <a:rPr lang="en-US" sz="2400" dirty="0"/>
              <a:t>Rotating tungsten target 1.1 m diameter x 60 mm tall</a:t>
            </a:r>
          </a:p>
          <a:p>
            <a:r>
              <a:rPr lang="en-US" sz="2400" dirty="0"/>
              <a:t>Small (3 cm) 20 kelvin supercritical hydrogen moderators</a:t>
            </a:r>
          </a:p>
          <a:p>
            <a:pPr lvl="1"/>
            <a:r>
              <a:rPr lang="en-US" sz="2000" dirty="0"/>
              <a:t>Coupled and not poisoned</a:t>
            </a:r>
          </a:p>
          <a:p>
            <a:pPr lvl="1"/>
            <a:r>
              <a:rPr lang="en-US" sz="2000" dirty="0"/>
              <a:t>2 cm light water pre-moderator</a:t>
            </a:r>
          </a:p>
          <a:p>
            <a:r>
              <a:rPr lang="en-US" sz="2400" dirty="0"/>
              <a:t>Be reflector, no heavy water </a:t>
            </a:r>
          </a:p>
          <a:p>
            <a:r>
              <a:rPr lang="en-US" sz="2400" dirty="0"/>
              <a:t>Aluminum proton beam window</a:t>
            </a:r>
          </a:p>
          <a:p>
            <a:r>
              <a:rPr lang="en-US" sz="2400" dirty="0"/>
              <a:t>Core Vessel with flexibility for helium or rough vacuum operation</a:t>
            </a:r>
          </a:p>
          <a:p>
            <a:r>
              <a:rPr lang="en-US" sz="2400" dirty="0"/>
              <a:t>Vertical only maintenance</a:t>
            </a:r>
          </a:p>
        </p:txBody>
      </p:sp>
      <p:pic>
        <p:nvPicPr>
          <p:cNvPr id="7" name="Picture 6">
            <a:extLst>
              <a:ext uri="{FF2B5EF4-FFF2-40B4-BE49-F238E27FC236}">
                <a16:creationId xmlns:a16="http://schemas.microsoft.com/office/drawing/2014/main" id="{689D6E5C-32D5-E565-4732-3A926C89E849}"/>
              </a:ext>
            </a:extLst>
          </p:cNvPr>
          <p:cNvPicPr>
            <a:picLocks noChangeAspect="1"/>
          </p:cNvPicPr>
          <p:nvPr/>
        </p:nvPicPr>
        <p:blipFill>
          <a:blip r:embed="rId2"/>
          <a:stretch>
            <a:fillRect/>
          </a:stretch>
        </p:blipFill>
        <p:spPr>
          <a:xfrm>
            <a:off x="7512908" y="3299328"/>
            <a:ext cx="4346859" cy="3558671"/>
          </a:xfrm>
          <a:prstGeom prst="rect">
            <a:avLst/>
          </a:prstGeom>
        </p:spPr>
      </p:pic>
      <p:pic>
        <p:nvPicPr>
          <p:cNvPr id="8" name="Picture 2">
            <a:extLst>
              <a:ext uri="{FF2B5EF4-FFF2-40B4-BE49-F238E27FC236}">
                <a16:creationId xmlns:a16="http://schemas.microsoft.com/office/drawing/2014/main" id="{6737E52F-1F8E-7349-D558-85A524A62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96" t="7489" r="4007" b="10399"/>
          <a:stretch/>
        </p:blipFill>
        <p:spPr bwMode="auto">
          <a:xfrm>
            <a:off x="8188410" y="682010"/>
            <a:ext cx="3211357" cy="246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663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close-up of a machine&#10;&#10;Description automatically generated">
            <a:extLst>
              <a:ext uri="{FF2B5EF4-FFF2-40B4-BE49-F238E27FC236}">
                <a16:creationId xmlns:a16="http://schemas.microsoft.com/office/drawing/2014/main" id="{7AC2096A-861E-B940-89AB-F4981BA7EB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09"/>
          <a:stretch/>
        </p:blipFill>
        <p:spPr bwMode="auto">
          <a:xfrm>
            <a:off x="5002667" y="658841"/>
            <a:ext cx="7840663" cy="62676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AF20A04-107E-9D50-7C64-284B8D4416FF}"/>
              </a:ext>
            </a:extLst>
          </p:cNvPr>
          <p:cNvSpPr>
            <a:spLocks noGrp="1"/>
          </p:cNvSpPr>
          <p:nvPr>
            <p:ph type="title"/>
          </p:nvPr>
        </p:nvSpPr>
        <p:spPr>
          <a:xfrm>
            <a:off x="429767" y="123310"/>
            <a:ext cx="11430000" cy="978729"/>
          </a:xfrm>
        </p:spPr>
        <p:txBody>
          <a:bodyPr/>
          <a:lstStyle/>
          <a:p>
            <a:r>
              <a:rPr lang="en-US" dirty="0"/>
              <a:t>Target Systems challenge: to provide world’s brightest neutron source</a:t>
            </a:r>
            <a:endParaRPr lang="en-US" b="1" dirty="0"/>
          </a:p>
        </p:txBody>
      </p:sp>
      <p:sp>
        <p:nvSpPr>
          <p:cNvPr id="19" name="Content Placeholder 2">
            <a:extLst>
              <a:ext uri="{FF2B5EF4-FFF2-40B4-BE49-F238E27FC236}">
                <a16:creationId xmlns:a16="http://schemas.microsoft.com/office/drawing/2014/main" id="{239C106B-D9D2-0799-E6E7-4608AB6A7A1B}"/>
              </a:ext>
            </a:extLst>
          </p:cNvPr>
          <p:cNvSpPr>
            <a:spLocks noGrp="1"/>
          </p:cNvSpPr>
          <p:nvPr>
            <p:ph idx="1"/>
          </p:nvPr>
        </p:nvSpPr>
        <p:spPr>
          <a:xfrm>
            <a:off x="314199" y="1102039"/>
            <a:ext cx="4765353" cy="5435720"/>
          </a:xfrm>
        </p:spPr>
        <p:txBody>
          <a:bodyPr/>
          <a:lstStyle/>
          <a:p>
            <a:r>
              <a:rPr lang="en-US" sz="2000" dirty="0"/>
              <a:t>Small beam footprint – started at 30 cm</a:t>
            </a:r>
            <a:r>
              <a:rPr lang="en-US" sz="2000" baseline="30000" dirty="0"/>
              <a:t>2</a:t>
            </a:r>
            <a:r>
              <a:rPr lang="en-US" sz="2000" dirty="0"/>
              <a:t>, grown to a range of 60 – 90 cm</a:t>
            </a:r>
            <a:r>
              <a:rPr lang="en-US" sz="2000" baseline="30000" dirty="0"/>
              <a:t>2</a:t>
            </a:r>
          </a:p>
          <a:p>
            <a:r>
              <a:rPr lang="en-US" sz="2000" dirty="0"/>
              <a:t>Time – pulses are less than 1 micro-second</a:t>
            </a:r>
          </a:p>
          <a:p>
            <a:r>
              <a:rPr lang="en-US" sz="2000" dirty="0"/>
              <a:t>Energy – each pulse = 2.5 times the energy of a  .50 caliber round</a:t>
            </a:r>
          </a:p>
          <a:p>
            <a:r>
              <a:rPr lang="en-US" sz="2000" dirty="0"/>
              <a:t>Small moderators (3 cm) closely coupled</a:t>
            </a:r>
          </a:p>
          <a:p>
            <a:r>
              <a:rPr lang="en-US" sz="2000" dirty="0"/>
              <a:t>Alignment – </a:t>
            </a:r>
            <a:r>
              <a:rPr lang="en-US" sz="2000" i="1" dirty="0"/>
              <a:t>laser, not flood light</a:t>
            </a:r>
          </a:p>
          <a:p>
            <a:r>
              <a:rPr lang="en-US" sz="2000" dirty="0"/>
              <a:t>Cost effectiveness</a:t>
            </a:r>
          </a:p>
          <a:p>
            <a:r>
              <a:rPr lang="en-US" sz="2000" dirty="0"/>
              <a:t>Reliability</a:t>
            </a:r>
          </a:p>
          <a:p>
            <a:r>
              <a:rPr lang="en-US" sz="2000" dirty="0"/>
              <a:t>Maintainability</a:t>
            </a:r>
            <a:endParaRPr lang="en-US" dirty="0"/>
          </a:p>
        </p:txBody>
      </p:sp>
    </p:spTree>
    <p:extLst>
      <p:ext uri="{BB962C8B-B14F-4D97-AF65-F5344CB8AC3E}">
        <p14:creationId xmlns:p14="http://schemas.microsoft.com/office/powerpoint/2010/main" val="793948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D6768C4-37F5-1E97-BDCF-1DB47685F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055"/>
            <a:ext cx="12192000" cy="6845571"/>
          </a:xfrm>
          <a:prstGeom prst="rect">
            <a:avLst/>
          </a:prstGeom>
        </p:spPr>
      </p:pic>
      <p:sp>
        <p:nvSpPr>
          <p:cNvPr id="2" name="TextBox 1">
            <a:extLst>
              <a:ext uri="{FF2B5EF4-FFF2-40B4-BE49-F238E27FC236}">
                <a16:creationId xmlns:a16="http://schemas.microsoft.com/office/drawing/2014/main" id="{F2BF47B4-7DD4-2D16-665B-28E802FFC32B}"/>
              </a:ext>
            </a:extLst>
          </p:cNvPr>
          <p:cNvSpPr txBox="1"/>
          <p:nvPr/>
        </p:nvSpPr>
        <p:spPr>
          <a:xfrm>
            <a:off x="1865376" y="5131377"/>
            <a:ext cx="1085088" cy="369332"/>
          </a:xfrm>
          <a:prstGeom prst="rect">
            <a:avLst/>
          </a:prstGeom>
          <a:noFill/>
          <a:ln w="19050">
            <a:solidFill>
              <a:schemeClr val="tx1"/>
            </a:solidFill>
          </a:ln>
        </p:spPr>
        <p:txBody>
          <a:bodyPr wrap="square" rtlCol="0">
            <a:spAutoFit/>
          </a:bodyPr>
          <a:lstStyle/>
          <a:p>
            <a:r>
              <a:rPr lang="en-US" dirty="0"/>
              <a:t>Monolith</a:t>
            </a:r>
          </a:p>
        </p:txBody>
      </p:sp>
      <p:cxnSp>
        <p:nvCxnSpPr>
          <p:cNvPr id="3" name="Straight Arrow Connector 2">
            <a:extLst>
              <a:ext uri="{FF2B5EF4-FFF2-40B4-BE49-F238E27FC236}">
                <a16:creationId xmlns:a16="http://schemas.microsoft.com/office/drawing/2014/main" id="{F2806566-28AE-CED0-4C83-211CB089F9B9}"/>
              </a:ext>
            </a:extLst>
          </p:cNvPr>
          <p:cNvCxnSpPr>
            <a:cxnSpLocks/>
            <a:stCxn id="2" idx="0"/>
          </p:cNvCxnSpPr>
          <p:nvPr/>
        </p:nvCxnSpPr>
        <p:spPr>
          <a:xfrm flipV="1">
            <a:off x="2407920" y="4453185"/>
            <a:ext cx="1901952" cy="6781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BDDD217-20FB-816E-1D14-A816103845D2}"/>
              </a:ext>
            </a:extLst>
          </p:cNvPr>
          <p:cNvSpPr txBox="1"/>
          <p:nvPr/>
        </p:nvSpPr>
        <p:spPr>
          <a:xfrm>
            <a:off x="3240024" y="5142551"/>
            <a:ext cx="1670304" cy="1200329"/>
          </a:xfrm>
          <a:prstGeom prst="rect">
            <a:avLst/>
          </a:prstGeom>
          <a:noFill/>
          <a:ln w="19050">
            <a:solidFill>
              <a:schemeClr val="tx1"/>
            </a:solidFill>
          </a:ln>
        </p:spPr>
        <p:txBody>
          <a:bodyPr wrap="square" rtlCol="0">
            <a:spAutoFit/>
          </a:bodyPr>
          <a:lstStyle/>
          <a:p>
            <a:r>
              <a:rPr lang="en-US" dirty="0"/>
              <a:t>Gas liquid separator and delay tank cavity</a:t>
            </a:r>
          </a:p>
        </p:txBody>
      </p:sp>
      <p:cxnSp>
        <p:nvCxnSpPr>
          <p:cNvPr id="10" name="Straight Arrow Connector 9">
            <a:extLst>
              <a:ext uri="{FF2B5EF4-FFF2-40B4-BE49-F238E27FC236}">
                <a16:creationId xmlns:a16="http://schemas.microsoft.com/office/drawing/2014/main" id="{A90142D0-1EB9-9823-671A-CBA785F7E2E4}"/>
              </a:ext>
            </a:extLst>
          </p:cNvPr>
          <p:cNvCxnSpPr>
            <a:cxnSpLocks/>
            <a:stCxn id="9" idx="0"/>
          </p:cNvCxnSpPr>
          <p:nvPr/>
        </p:nvCxnSpPr>
        <p:spPr>
          <a:xfrm flipV="1">
            <a:off x="4075176" y="3994473"/>
            <a:ext cx="1737360" cy="1148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72A7107-FF65-F663-D6C2-9BECB4E10AE2}"/>
              </a:ext>
            </a:extLst>
          </p:cNvPr>
          <p:cNvSpPr txBox="1"/>
          <p:nvPr/>
        </p:nvSpPr>
        <p:spPr>
          <a:xfrm>
            <a:off x="5193792" y="5465799"/>
            <a:ext cx="1994086" cy="369332"/>
          </a:xfrm>
          <a:prstGeom prst="rect">
            <a:avLst/>
          </a:prstGeom>
          <a:noFill/>
          <a:ln w="19050">
            <a:solidFill>
              <a:schemeClr val="tx1"/>
            </a:solidFill>
          </a:ln>
        </p:spPr>
        <p:txBody>
          <a:bodyPr wrap="square" rtlCol="0">
            <a:spAutoFit/>
          </a:bodyPr>
          <a:lstStyle/>
          <a:p>
            <a:r>
              <a:rPr lang="en-US" dirty="0"/>
              <a:t>Hot process vault</a:t>
            </a:r>
          </a:p>
        </p:txBody>
      </p:sp>
      <p:cxnSp>
        <p:nvCxnSpPr>
          <p:cNvPr id="14" name="Straight Arrow Connector 13">
            <a:extLst>
              <a:ext uri="{FF2B5EF4-FFF2-40B4-BE49-F238E27FC236}">
                <a16:creationId xmlns:a16="http://schemas.microsoft.com/office/drawing/2014/main" id="{36ED298A-F799-44B3-FAC0-D2B2FD4E6929}"/>
              </a:ext>
            </a:extLst>
          </p:cNvPr>
          <p:cNvCxnSpPr>
            <a:cxnSpLocks/>
            <a:stCxn id="13" idx="0"/>
          </p:cNvCxnSpPr>
          <p:nvPr/>
        </p:nvCxnSpPr>
        <p:spPr>
          <a:xfrm flipV="1">
            <a:off x="6190835" y="4617777"/>
            <a:ext cx="313597" cy="8480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640C2E-C756-1734-CAC5-F9F403DDD887}"/>
              </a:ext>
            </a:extLst>
          </p:cNvPr>
          <p:cNvSpPr txBox="1"/>
          <p:nvPr/>
        </p:nvSpPr>
        <p:spPr>
          <a:xfrm>
            <a:off x="1943072" y="967241"/>
            <a:ext cx="2179320" cy="923330"/>
          </a:xfrm>
          <a:prstGeom prst="rect">
            <a:avLst/>
          </a:prstGeom>
          <a:solidFill>
            <a:schemeClr val="bg1"/>
          </a:solidFill>
          <a:ln w="19050">
            <a:solidFill>
              <a:schemeClr val="tx1"/>
            </a:solidFill>
          </a:ln>
        </p:spPr>
        <p:txBody>
          <a:bodyPr wrap="square" rtlCol="0">
            <a:spAutoFit/>
          </a:bodyPr>
          <a:lstStyle/>
          <a:p>
            <a:r>
              <a:rPr lang="en-US" dirty="0"/>
              <a:t>Cryogenic Moderator System rooms</a:t>
            </a:r>
          </a:p>
        </p:txBody>
      </p:sp>
      <p:cxnSp>
        <p:nvCxnSpPr>
          <p:cNvPr id="19" name="Straight Arrow Connector 18">
            <a:extLst>
              <a:ext uri="{FF2B5EF4-FFF2-40B4-BE49-F238E27FC236}">
                <a16:creationId xmlns:a16="http://schemas.microsoft.com/office/drawing/2014/main" id="{09EEBFAE-6A89-BDF4-4AB5-3C476F37E4AA}"/>
              </a:ext>
            </a:extLst>
          </p:cNvPr>
          <p:cNvCxnSpPr>
            <a:cxnSpLocks/>
            <a:stCxn id="18" idx="2"/>
          </p:cNvCxnSpPr>
          <p:nvPr/>
        </p:nvCxnSpPr>
        <p:spPr>
          <a:xfrm flipH="1">
            <a:off x="2570054" y="1890571"/>
            <a:ext cx="462678" cy="133188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B1D3C8-3674-DFB5-7B22-4C9D745D134F}"/>
              </a:ext>
            </a:extLst>
          </p:cNvPr>
          <p:cNvSpPr txBox="1"/>
          <p:nvPr/>
        </p:nvSpPr>
        <p:spPr>
          <a:xfrm>
            <a:off x="7056002" y="1518119"/>
            <a:ext cx="1268977" cy="646331"/>
          </a:xfrm>
          <a:prstGeom prst="rect">
            <a:avLst/>
          </a:prstGeom>
          <a:solidFill>
            <a:schemeClr val="bg1"/>
          </a:solidFill>
          <a:ln w="19050">
            <a:solidFill>
              <a:schemeClr val="tx1"/>
            </a:solidFill>
          </a:ln>
        </p:spPr>
        <p:txBody>
          <a:bodyPr wrap="square" rtlCol="0">
            <a:spAutoFit/>
          </a:bodyPr>
          <a:lstStyle/>
          <a:p>
            <a:r>
              <a:rPr lang="en-US" dirty="0"/>
              <a:t>Service cell</a:t>
            </a:r>
          </a:p>
        </p:txBody>
      </p:sp>
      <p:cxnSp>
        <p:nvCxnSpPr>
          <p:cNvPr id="25" name="Straight Arrow Connector 24">
            <a:extLst>
              <a:ext uri="{FF2B5EF4-FFF2-40B4-BE49-F238E27FC236}">
                <a16:creationId xmlns:a16="http://schemas.microsoft.com/office/drawing/2014/main" id="{369E2403-6E66-5CA5-2831-84FC1352767C}"/>
              </a:ext>
            </a:extLst>
          </p:cNvPr>
          <p:cNvCxnSpPr>
            <a:cxnSpLocks/>
            <a:stCxn id="24" idx="2"/>
          </p:cNvCxnSpPr>
          <p:nvPr/>
        </p:nvCxnSpPr>
        <p:spPr>
          <a:xfrm>
            <a:off x="7690491" y="2164450"/>
            <a:ext cx="15561" cy="217026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795C90E-1B3B-A70D-812D-3D4E4CA93F3F}"/>
              </a:ext>
            </a:extLst>
          </p:cNvPr>
          <p:cNvSpPr txBox="1"/>
          <p:nvPr/>
        </p:nvSpPr>
        <p:spPr>
          <a:xfrm>
            <a:off x="8638799" y="1428906"/>
            <a:ext cx="2095490" cy="646331"/>
          </a:xfrm>
          <a:prstGeom prst="rect">
            <a:avLst/>
          </a:prstGeom>
          <a:solidFill>
            <a:schemeClr val="bg1"/>
          </a:solidFill>
          <a:ln w="19050">
            <a:solidFill>
              <a:schemeClr val="tx1"/>
            </a:solidFill>
          </a:ln>
        </p:spPr>
        <p:txBody>
          <a:bodyPr wrap="square" rtlCol="0">
            <a:spAutoFit/>
          </a:bodyPr>
          <a:lstStyle/>
          <a:p>
            <a:r>
              <a:rPr lang="en-US" dirty="0"/>
              <a:t>Mock-up test stand</a:t>
            </a:r>
          </a:p>
        </p:txBody>
      </p:sp>
      <p:cxnSp>
        <p:nvCxnSpPr>
          <p:cNvPr id="29" name="Straight Arrow Connector 28">
            <a:extLst>
              <a:ext uri="{FF2B5EF4-FFF2-40B4-BE49-F238E27FC236}">
                <a16:creationId xmlns:a16="http://schemas.microsoft.com/office/drawing/2014/main" id="{68902ACF-4D57-DC41-FB22-B564C6DFBFB3}"/>
              </a:ext>
            </a:extLst>
          </p:cNvPr>
          <p:cNvCxnSpPr>
            <a:cxnSpLocks/>
            <a:stCxn id="28" idx="2"/>
          </p:cNvCxnSpPr>
          <p:nvPr/>
        </p:nvCxnSpPr>
        <p:spPr>
          <a:xfrm flipH="1">
            <a:off x="8252749" y="2075237"/>
            <a:ext cx="1433795" cy="167496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9D4B62AA-F28A-2BAC-C8FA-EAB54D1A50A8}"/>
              </a:ext>
            </a:extLst>
          </p:cNvPr>
          <p:cNvSpPr txBox="1"/>
          <p:nvPr/>
        </p:nvSpPr>
        <p:spPr>
          <a:xfrm>
            <a:off x="5146516" y="1413968"/>
            <a:ext cx="1268977" cy="646331"/>
          </a:xfrm>
          <a:prstGeom prst="rect">
            <a:avLst/>
          </a:prstGeom>
          <a:solidFill>
            <a:schemeClr val="bg1"/>
          </a:solidFill>
          <a:ln w="19050">
            <a:solidFill>
              <a:schemeClr val="tx1"/>
            </a:solidFill>
          </a:ln>
        </p:spPr>
        <p:txBody>
          <a:bodyPr wrap="square" rtlCol="0">
            <a:spAutoFit/>
          </a:bodyPr>
          <a:lstStyle/>
          <a:p>
            <a:r>
              <a:rPr lang="en-US" dirty="0"/>
              <a:t>Target drive room</a:t>
            </a:r>
          </a:p>
        </p:txBody>
      </p:sp>
      <p:cxnSp>
        <p:nvCxnSpPr>
          <p:cNvPr id="35" name="Straight Arrow Connector 34">
            <a:extLst>
              <a:ext uri="{FF2B5EF4-FFF2-40B4-BE49-F238E27FC236}">
                <a16:creationId xmlns:a16="http://schemas.microsoft.com/office/drawing/2014/main" id="{DD71BBDC-8645-4AED-2164-510B0295DF2C}"/>
              </a:ext>
            </a:extLst>
          </p:cNvPr>
          <p:cNvCxnSpPr>
            <a:cxnSpLocks/>
            <a:stCxn id="34" idx="2"/>
          </p:cNvCxnSpPr>
          <p:nvPr/>
        </p:nvCxnSpPr>
        <p:spPr>
          <a:xfrm flipH="1">
            <a:off x="4490443" y="2060299"/>
            <a:ext cx="1290562" cy="19638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575A61FC-1335-1CDF-6B33-E7282FD3A4C6}"/>
              </a:ext>
            </a:extLst>
          </p:cNvPr>
          <p:cNvSpPr>
            <a:spLocks noGrp="1"/>
          </p:cNvSpPr>
          <p:nvPr>
            <p:ph type="title"/>
          </p:nvPr>
        </p:nvSpPr>
        <p:spPr>
          <a:xfrm>
            <a:off x="429767" y="274320"/>
            <a:ext cx="11430000" cy="539496"/>
          </a:xfrm>
        </p:spPr>
        <p:txBody>
          <a:bodyPr/>
          <a:lstStyle/>
          <a:p>
            <a:r>
              <a:rPr lang="en-US" dirty="0"/>
              <a:t>Target Systems in the Building</a:t>
            </a:r>
          </a:p>
        </p:txBody>
      </p:sp>
    </p:spTree>
    <p:extLst>
      <p:ext uri="{BB962C8B-B14F-4D97-AF65-F5344CB8AC3E}">
        <p14:creationId xmlns:p14="http://schemas.microsoft.com/office/powerpoint/2010/main" val="3071813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08985-0DCA-F4EC-94EB-000FAA180275}"/>
              </a:ext>
            </a:extLst>
          </p:cNvPr>
          <p:cNvSpPr>
            <a:spLocks noGrp="1"/>
          </p:cNvSpPr>
          <p:nvPr>
            <p:ph type="title"/>
          </p:nvPr>
        </p:nvSpPr>
        <p:spPr/>
        <p:txBody>
          <a:bodyPr/>
          <a:lstStyle/>
          <a:p>
            <a:r>
              <a:rPr lang="en-US" dirty="0"/>
              <a:t>Topics</a:t>
            </a:r>
          </a:p>
        </p:txBody>
      </p:sp>
      <p:sp>
        <p:nvSpPr>
          <p:cNvPr id="3" name="Content Placeholder 2">
            <a:extLst>
              <a:ext uri="{FF2B5EF4-FFF2-40B4-BE49-F238E27FC236}">
                <a16:creationId xmlns:a16="http://schemas.microsoft.com/office/drawing/2014/main" id="{5B1613C3-9950-6CE5-7F4C-09DF99FF3E52}"/>
              </a:ext>
            </a:extLst>
          </p:cNvPr>
          <p:cNvSpPr>
            <a:spLocks noGrp="1"/>
          </p:cNvSpPr>
          <p:nvPr>
            <p:ph idx="1"/>
          </p:nvPr>
        </p:nvSpPr>
        <p:spPr>
          <a:xfrm>
            <a:off x="429767" y="1787611"/>
            <a:ext cx="4082756" cy="4737686"/>
          </a:xfrm>
        </p:spPr>
        <p:txBody>
          <a:bodyPr/>
          <a:lstStyle/>
          <a:p>
            <a:r>
              <a:rPr lang="en-US" dirty="0"/>
              <a:t>Neutrons at ORNL</a:t>
            </a:r>
          </a:p>
          <a:p>
            <a:r>
              <a:rPr lang="en-US" dirty="0"/>
              <a:t>SNS Overview and Upgrades</a:t>
            </a:r>
          </a:p>
          <a:p>
            <a:r>
              <a:rPr lang="en-US" dirty="0"/>
              <a:t>Second Target Station (STS) Project</a:t>
            </a:r>
          </a:p>
          <a:p>
            <a:r>
              <a:rPr lang="en-US" dirty="0"/>
              <a:t>STS Target Systems</a:t>
            </a:r>
          </a:p>
        </p:txBody>
      </p:sp>
      <p:pic>
        <p:nvPicPr>
          <p:cNvPr id="4" name="Picture 2">
            <a:extLst>
              <a:ext uri="{FF2B5EF4-FFF2-40B4-BE49-F238E27FC236}">
                <a16:creationId xmlns:a16="http://schemas.microsoft.com/office/drawing/2014/main" id="{89A194FE-DBD1-C204-78E2-A24BD991B0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552" y="728254"/>
            <a:ext cx="7090503" cy="5401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768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F4F980-6FA0-0764-9D1C-28C9A84CFA3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161300" y="1140661"/>
            <a:ext cx="7772400" cy="4847227"/>
          </a:xfrm>
          <a:prstGeom prst="rect">
            <a:avLst/>
          </a:prstGeom>
          <a:ln w="38100">
            <a:solidFill>
              <a:schemeClr val="tx2">
                <a:lumMod val="75000"/>
              </a:schemeClr>
            </a:solidFill>
          </a:ln>
        </p:spPr>
      </p:pic>
      <p:sp>
        <p:nvSpPr>
          <p:cNvPr id="2" name="Title 1">
            <a:extLst>
              <a:ext uri="{FF2B5EF4-FFF2-40B4-BE49-F238E27FC236}">
                <a16:creationId xmlns:a16="http://schemas.microsoft.com/office/drawing/2014/main" id="{E682D1E1-F26A-4513-9A9A-E46A94834013}"/>
              </a:ext>
            </a:extLst>
          </p:cNvPr>
          <p:cNvSpPr>
            <a:spLocks noGrp="1"/>
          </p:cNvSpPr>
          <p:nvPr>
            <p:ph type="title"/>
          </p:nvPr>
        </p:nvSpPr>
        <p:spPr>
          <a:xfrm>
            <a:off x="478614" y="297920"/>
            <a:ext cx="11930743" cy="535531"/>
          </a:xfrm>
        </p:spPr>
        <p:txBody>
          <a:bodyPr/>
          <a:lstStyle/>
          <a:p>
            <a:r>
              <a:rPr lang="en-US" dirty="0"/>
              <a:t>Monolith – “Core” of STS</a:t>
            </a:r>
          </a:p>
        </p:txBody>
      </p:sp>
      <p:sp>
        <p:nvSpPr>
          <p:cNvPr id="4" name="TextBox 3">
            <a:extLst>
              <a:ext uri="{FF2B5EF4-FFF2-40B4-BE49-F238E27FC236}">
                <a16:creationId xmlns:a16="http://schemas.microsoft.com/office/drawing/2014/main" id="{D2CF5169-2AFB-4F1E-909E-6F42B3AFDD4F}"/>
              </a:ext>
            </a:extLst>
          </p:cNvPr>
          <p:cNvSpPr txBox="1"/>
          <p:nvPr/>
        </p:nvSpPr>
        <p:spPr>
          <a:xfrm>
            <a:off x="601063" y="3839431"/>
            <a:ext cx="1432445" cy="865669"/>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Bulk steel shielding, </a:t>
            </a:r>
          </a:p>
          <a:p>
            <a:pPr algn="ctr">
              <a:lnSpc>
                <a:spcPct val="90000"/>
              </a:lnSpc>
            </a:pPr>
            <a:r>
              <a:rPr lang="en-US" dirty="0">
                <a:solidFill>
                  <a:schemeClr val="bg1"/>
                </a:solidFill>
                <a:latin typeface="+mn-lt"/>
              </a:rPr>
              <a:t>(</a:t>
            </a:r>
            <a:r>
              <a:rPr lang="en-US" dirty="0">
                <a:solidFill>
                  <a:schemeClr val="bg1"/>
                </a:solidFill>
              </a:rPr>
              <a:t>Ø</a:t>
            </a:r>
            <a:r>
              <a:rPr lang="en-US" dirty="0">
                <a:solidFill>
                  <a:schemeClr val="bg1"/>
                </a:solidFill>
                <a:latin typeface="+mn-lt"/>
              </a:rPr>
              <a:t>8.7 m)</a:t>
            </a:r>
          </a:p>
        </p:txBody>
      </p:sp>
      <p:cxnSp>
        <p:nvCxnSpPr>
          <p:cNvPr id="5" name="Straight Arrow Connector 4">
            <a:extLst>
              <a:ext uri="{FF2B5EF4-FFF2-40B4-BE49-F238E27FC236}">
                <a16:creationId xmlns:a16="http://schemas.microsoft.com/office/drawing/2014/main" id="{A5B7036B-3DA0-47B9-9248-704EB62AB833}"/>
              </a:ext>
            </a:extLst>
          </p:cNvPr>
          <p:cNvCxnSpPr>
            <a:cxnSpLocks/>
            <a:stCxn id="4" idx="3"/>
          </p:cNvCxnSpPr>
          <p:nvPr/>
        </p:nvCxnSpPr>
        <p:spPr>
          <a:xfrm flipV="1">
            <a:off x="2033508" y="4171646"/>
            <a:ext cx="1731980" cy="10062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65819D2-6C66-4E26-A69C-DA5698FD219A}"/>
              </a:ext>
            </a:extLst>
          </p:cNvPr>
          <p:cNvSpPr txBox="1"/>
          <p:nvPr/>
        </p:nvSpPr>
        <p:spPr>
          <a:xfrm>
            <a:off x="10057120" y="2059781"/>
            <a:ext cx="1438135" cy="590931"/>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Core Vessel</a:t>
            </a:r>
          </a:p>
        </p:txBody>
      </p:sp>
      <p:cxnSp>
        <p:nvCxnSpPr>
          <p:cNvPr id="17" name="Straight Arrow Connector 16">
            <a:extLst>
              <a:ext uri="{FF2B5EF4-FFF2-40B4-BE49-F238E27FC236}">
                <a16:creationId xmlns:a16="http://schemas.microsoft.com/office/drawing/2014/main" id="{413943EE-299E-4DD8-9BAD-9A4D016C266E}"/>
              </a:ext>
            </a:extLst>
          </p:cNvPr>
          <p:cNvCxnSpPr>
            <a:cxnSpLocks/>
            <a:stCxn id="16" idx="1"/>
          </p:cNvCxnSpPr>
          <p:nvPr/>
        </p:nvCxnSpPr>
        <p:spPr>
          <a:xfrm flipH="1">
            <a:off x="7150308" y="2355247"/>
            <a:ext cx="2906812" cy="545194"/>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365BCDE-ABC0-42F1-A06A-49F2C2EC7B6C}"/>
              </a:ext>
            </a:extLst>
          </p:cNvPr>
          <p:cNvSpPr txBox="1"/>
          <p:nvPr/>
        </p:nvSpPr>
        <p:spPr>
          <a:xfrm>
            <a:off x="10057120" y="2722762"/>
            <a:ext cx="1432445" cy="1089529"/>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Target assembly, drive, shaft  segments</a:t>
            </a:r>
          </a:p>
        </p:txBody>
      </p:sp>
      <p:cxnSp>
        <p:nvCxnSpPr>
          <p:cNvPr id="20" name="Straight Arrow Connector 19">
            <a:extLst>
              <a:ext uri="{FF2B5EF4-FFF2-40B4-BE49-F238E27FC236}">
                <a16:creationId xmlns:a16="http://schemas.microsoft.com/office/drawing/2014/main" id="{2C7EE281-CFCD-42F3-8661-67080A53BEFF}"/>
              </a:ext>
            </a:extLst>
          </p:cNvPr>
          <p:cNvCxnSpPr>
            <a:cxnSpLocks/>
            <a:stCxn id="19" idx="1"/>
          </p:cNvCxnSpPr>
          <p:nvPr/>
        </p:nvCxnSpPr>
        <p:spPr>
          <a:xfrm flipH="1">
            <a:off x="6625652" y="3267527"/>
            <a:ext cx="3431468" cy="190171"/>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A3C0EFF-2419-4E72-867E-39616AAA0FE4}"/>
              </a:ext>
            </a:extLst>
          </p:cNvPr>
          <p:cNvSpPr txBox="1"/>
          <p:nvPr/>
        </p:nvSpPr>
        <p:spPr>
          <a:xfrm>
            <a:off x="606401" y="2948321"/>
            <a:ext cx="1431479"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Proton beam window</a:t>
            </a:r>
          </a:p>
        </p:txBody>
      </p:sp>
      <p:cxnSp>
        <p:nvCxnSpPr>
          <p:cNvPr id="32" name="Straight Arrow Connector 31">
            <a:extLst>
              <a:ext uri="{FF2B5EF4-FFF2-40B4-BE49-F238E27FC236}">
                <a16:creationId xmlns:a16="http://schemas.microsoft.com/office/drawing/2014/main" id="{CFABC0E0-DFEA-4E46-B1AD-F131F3A47650}"/>
              </a:ext>
            </a:extLst>
          </p:cNvPr>
          <p:cNvCxnSpPr>
            <a:cxnSpLocks/>
            <a:stCxn id="31" idx="3"/>
          </p:cNvCxnSpPr>
          <p:nvPr/>
        </p:nvCxnSpPr>
        <p:spPr>
          <a:xfrm>
            <a:off x="2037880" y="3368436"/>
            <a:ext cx="2714002" cy="93264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281BC33-4492-4E31-AC2F-C86DA15CCB75}"/>
              </a:ext>
            </a:extLst>
          </p:cNvPr>
          <p:cNvSpPr txBox="1"/>
          <p:nvPr/>
        </p:nvSpPr>
        <p:spPr>
          <a:xfrm>
            <a:off x="606063" y="1140661"/>
            <a:ext cx="1444748"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Target Viewing Periscope</a:t>
            </a:r>
          </a:p>
        </p:txBody>
      </p:sp>
      <p:cxnSp>
        <p:nvCxnSpPr>
          <p:cNvPr id="38" name="Straight Arrow Connector 37">
            <a:extLst>
              <a:ext uri="{FF2B5EF4-FFF2-40B4-BE49-F238E27FC236}">
                <a16:creationId xmlns:a16="http://schemas.microsoft.com/office/drawing/2014/main" id="{46828C04-602D-4353-A752-ED110BC443C0}"/>
              </a:ext>
            </a:extLst>
          </p:cNvPr>
          <p:cNvCxnSpPr>
            <a:cxnSpLocks/>
            <a:stCxn id="37" idx="3"/>
          </p:cNvCxnSpPr>
          <p:nvPr/>
        </p:nvCxnSpPr>
        <p:spPr>
          <a:xfrm>
            <a:off x="2050811" y="1560776"/>
            <a:ext cx="3459295" cy="86230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42BD83AE-32BD-4EBA-8838-89A640B9FDB4}"/>
              </a:ext>
            </a:extLst>
          </p:cNvPr>
          <p:cNvSpPr txBox="1"/>
          <p:nvPr/>
        </p:nvSpPr>
        <p:spPr>
          <a:xfrm>
            <a:off x="10057120" y="1140661"/>
            <a:ext cx="1438135"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Core vessel shielding</a:t>
            </a:r>
          </a:p>
        </p:txBody>
      </p:sp>
      <p:cxnSp>
        <p:nvCxnSpPr>
          <p:cNvPr id="42" name="Straight Arrow Connector 41">
            <a:extLst>
              <a:ext uri="{FF2B5EF4-FFF2-40B4-BE49-F238E27FC236}">
                <a16:creationId xmlns:a16="http://schemas.microsoft.com/office/drawing/2014/main" id="{B612D535-97EE-4C76-89A1-1CED36D81CB1}"/>
              </a:ext>
            </a:extLst>
          </p:cNvPr>
          <p:cNvCxnSpPr>
            <a:cxnSpLocks/>
            <a:stCxn id="41" idx="1"/>
          </p:cNvCxnSpPr>
          <p:nvPr/>
        </p:nvCxnSpPr>
        <p:spPr>
          <a:xfrm flipH="1">
            <a:off x="7052872" y="1560776"/>
            <a:ext cx="3004248" cy="741871"/>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2D40497-A3FF-4801-B20D-73B7565EF604}"/>
              </a:ext>
            </a:extLst>
          </p:cNvPr>
          <p:cNvSpPr txBox="1"/>
          <p:nvPr/>
        </p:nvSpPr>
        <p:spPr>
          <a:xfrm>
            <a:off x="10057120" y="3868088"/>
            <a:ext cx="1432445" cy="590931"/>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Target disk (</a:t>
            </a:r>
            <a:r>
              <a:rPr lang="en-US" dirty="0">
                <a:solidFill>
                  <a:schemeClr val="bg1"/>
                </a:solidFill>
              </a:rPr>
              <a:t>Ø</a:t>
            </a:r>
            <a:r>
              <a:rPr lang="en-US" dirty="0">
                <a:solidFill>
                  <a:schemeClr val="bg1"/>
                </a:solidFill>
                <a:latin typeface="+mn-lt"/>
              </a:rPr>
              <a:t>1.2 m)</a:t>
            </a:r>
          </a:p>
        </p:txBody>
      </p:sp>
      <p:cxnSp>
        <p:nvCxnSpPr>
          <p:cNvPr id="33" name="Straight Arrow Connector 32">
            <a:extLst>
              <a:ext uri="{FF2B5EF4-FFF2-40B4-BE49-F238E27FC236}">
                <a16:creationId xmlns:a16="http://schemas.microsoft.com/office/drawing/2014/main" id="{4F43141A-3A4B-423E-BA39-50D766C07039}"/>
              </a:ext>
            </a:extLst>
          </p:cNvPr>
          <p:cNvCxnSpPr>
            <a:cxnSpLocks/>
            <a:stCxn id="30" idx="1"/>
          </p:cNvCxnSpPr>
          <p:nvPr/>
        </p:nvCxnSpPr>
        <p:spPr>
          <a:xfrm flipH="1">
            <a:off x="6858000" y="4163554"/>
            <a:ext cx="3199120" cy="15823"/>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287FE18-E67A-4570-A08D-4FE27EC9494B}"/>
              </a:ext>
            </a:extLst>
          </p:cNvPr>
          <p:cNvCxnSpPr>
            <a:cxnSpLocks/>
            <a:stCxn id="34" idx="3"/>
          </p:cNvCxnSpPr>
          <p:nvPr/>
        </p:nvCxnSpPr>
        <p:spPr>
          <a:xfrm flipV="1">
            <a:off x="2033508" y="4743261"/>
            <a:ext cx="642106" cy="564192"/>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1AC79E07-F22C-48AA-8A72-4F121CEE04A8}"/>
              </a:ext>
            </a:extLst>
          </p:cNvPr>
          <p:cNvSpPr txBox="1"/>
          <p:nvPr/>
        </p:nvSpPr>
        <p:spPr>
          <a:xfrm>
            <a:off x="595372" y="4762720"/>
            <a:ext cx="1438136" cy="1089465"/>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Proton beam tube assembly</a:t>
            </a:r>
          </a:p>
        </p:txBody>
      </p:sp>
      <p:sp>
        <p:nvSpPr>
          <p:cNvPr id="43" name="TextBox 42">
            <a:extLst>
              <a:ext uri="{FF2B5EF4-FFF2-40B4-BE49-F238E27FC236}">
                <a16:creationId xmlns:a16="http://schemas.microsoft.com/office/drawing/2014/main" id="{352D4DDE-AA24-4194-8F94-EC9742E666C4}"/>
              </a:ext>
            </a:extLst>
          </p:cNvPr>
          <p:cNvSpPr txBox="1"/>
          <p:nvPr/>
        </p:nvSpPr>
        <p:spPr>
          <a:xfrm>
            <a:off x="605435" y="2044491"/>
            <a:ext cx="1444748"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Moderator Reflector Assembly</a:t>
            </a:r>
          </a:p>
        </p:txBody>
      </p:sp>
      <p:cxnSp>
        <p:nvCxnSpPr>
          <p:cNvPr id="44" name="Straight Arrow Connector 43">
            <a:extLst>
              <a:ext uri="{FF2B5EF4-FFF2-40B4-BE49-F238E27FC236}">
                <a16:creationId xmlns:a16="http://schemas.microsoft.com/office/drawing/2014/main" id="{F43C2A5F-AEA9-47C0-9694-5333A9298765}"/>
              </a:ext>
            </a:extLst>
          </p:cNvPr>
          <p:cNvCxnSpPr>
            <a:cxnSpLocks/>
            <a:stCxn id="43" idx="3"/>
          </p:cNvCxnSpPr>
          <p:nvPr/>
        </p:nvCxnSpPr>
        <p:spPr>
          <a:xfrm>
            <a:off x="2050183" y="2464606"/>
            <a:ext cx="4133178" cy="1678230"/>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32403B57-5BCE-6803-0D04-D369D5EBCCD4}"/>
              </a:ext>
            </a:extLst>
          </p:cNvPr>
          <p:cNvSpPr txBox="1"/>
          <p:nvPr/>
        </p:nvSpPr>
        <p:spPr>
          <a:xfrm>
            <a:off x="10057120" y="4523199"/>
            <a:ext cx="1432445" cy="590931"/>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Nozzle Extension</a:t>
            </a:r>
          </a:p>
        </p:txBody>
      </p:sp>
      <p:sp>
        <p:nvSpPr>
          <p:cNvPr id="88" name="TextBox 87">
            <a:extLst>
              <a:ext uri="{FF2B5EF4-FFF2-40B4-BE49-F238E27FC236}">
                <a16:creationId xmlns:a16="http://schemas.microsoft.com/office/drawing/2014/main" id="{280211A2-56FB-7E1F-CA4D-8FF315617A1A}"/>
              </a:ext>
            </a:extLst>
          </p:cNvPr>
          <p:cNvSpPr txBox="1"/>
          <p:nvPr/>
        </p:nvSpPr>
        <p:spPr>
          <a:xfrm>
            <a:off x="10057120" y="5201852"/>
            <a:ext cx="1432445" cy="840230"/>
          </a:xfrm>
          <a:prstGeom prst="rect">
            <a:avLst/>
          </a:prstGeom>
          <a:solidFill>
            <a:schemeClr val="tx2"/>
          </a:solidFill>
          <a:ln w="12700">
            <a:solidFill>
              <a:schemeClr val="tx2">
                <a:lumMod val="75000"/>
              </a:schemeClr>
            </a:solidFill>
          </a:ln>
        </p:spPr>
        <p:txBody>
          <a:bodyPr wrap="square" rtlCol="0">
            <a:spAutoFit/>
          </a:bodyPr>
          <a:lstStyle/>
          <a:p>
            <a:pPr algn="ctr">
              <a:lnSpc>
                <a:spcPct val="90000"/>
              </a:lnSpc>
            </a:pPr>
            <a:r>
              <a:rPr lang="en-US" dirty="0">
                <a:solidFill>
                  <a:schemeClr val="bg1"/>
                </a:solidFill>
                <a:latin typeface="+mn-lt"/>
              </a:rPr>
              <a:t>Instrument Optics Insert </a:t>
            </a:r>
          </a:p>
        </p:txBody>
      </p:sp>
      <p:cxnSp>
        <p:nvCxnSpPr>
          <p:cNvPr id="89" name="Straight Arrow Connector 88">
            <a:extLst>
              <a:ext uri="{FF2B5EF4-FFF2-40B4-BE49-F238E27FC236}">
                <a16:creationId xmlns:a16="http://schemas.microsoft.com/office/drawing/2014/main" id="{4B6AED5B-0CCF-E4FA-F049-3C0F68F43EAA}"/>
              </a:ext>
            </a:extLst>
          </p:cNvPr>
          <p:cNvCxnSpPr>
            <a:cxnSpLocks/>
            <a:stCxn id="87" idx="1"/>
          </p:cNvCxnSpPr>
          <p:nvPr/>
        </p:nvCxnSpPr>
        <p:spPr>
          <a:xfrm flipH="1">
            <a:off x="9264868" y="4818665"/>
            <a:ext cx="792252" cy="72831"/>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0169F9D-3213-EF8A-16C7-BC884C630826}"/>
              </a:ext>
            </a:extLst>
          </p:cNvPr>
          <p:cNvCxnSpPr>
            <a:cxnSpLocks/>
            <a:stCxn id="88" idx="1"/>
          </p:cNvCxnSpPr>
          <p:nvPr/>
        </p:nvCxnSpPr>
        <p:spPr>
          <a:xfrm flipH="1" flipV="1">
            <a:off x="8365458" y="5345174"/>
            <a:ext cx="1691662" cy="276793"/>
          </a:xfrm>
          <a:prstGeom prst="straightConnector1">
            <a:avLst/>
          </a:prstGeom>
          <a:ln w="1270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1106016"/>
      </p:ext>
    </p:extLst>
  </p:cSld>
  <p:clrMapOvr>
    <a:masterClrMapping/>
  </p:clrMapOvr>
  <mc:AlternateContent xmlns:mc="http://schemas.openxmlformats.org/markup-compatibility/2006" xmlns:p14="http://schemas.microsoft.com/office/powerpoint/2010/main">
    <mc:Choice Requires="p14">
      <p:transition spd="slow" p14:dur="2000" advTm="87682"/>
    </mc:Choice>
    <mc:Fallback xmlns="">
      <p:transition spd="slow" advTm="8768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B855-7A0A-5242-80FE-04353C34F430}"/>
              </a:ext>
            </a:extLst>
          </p:cNvPr>
          <p:cNvSpPr>
            <a:spLocks noGrp="1"/>
          </p:cNvSpPr>
          <p:nvPr>
            <p:ph type="title"/>
          </p:nvPr>
        </p:nvSpPr>
        <p:spPr>
          <a:xfrm>
            <a:off x="429767" y="274320"/>
            <a:ext cx="11430000" cy="978729"/>
          </a:xfrm>
        </p:spPr>
        <p:txBody>
          <a:bodyPr/>
          <a:lstStyle/>
          <a:p>
            <a:r>
              <a:rPr lang="en-US" dirty="0"/>
              <a:t>Key Target Systems decisions taken, and challenges overcome</a:t>
            </a:r>
          </a:p>
        </p:txBody>
      </p:sp>
      <p:sp>
        <p:nvSpPr>
          <p:cNvPr id="3" name="Content Placeholder 2">
            <a:extLst>
              <a:ext uri="{FF2B5EF4-FFF2-40B4-BE49-F238E27FC236}">
                <a16:creationId xmlns:a16="http://schemas.microsoft.com/office/drawing/2014/main" id="{E0F658FD-E334-691C-6152-B5C1CE3956AC}"/>
              </a:ext>
            </a:extLst>
          </p:cNvPr>
          <p:cNvSpPr>
            <a:spLocks noGrp="1"/>
          </p:cNvSpPr>
          <p:nvPr>
            <p:ph idx="1"/>
          </p:nvPr>
        </p:nvSpPr>
        <p:spPr>
          <a:xfrm>
            <a:off x="1013855" y="1357410"/>
            <a:ext cx="7594395" cy="5375716"/>
          </a:xfrm>
        </p:spPr>
        <p:txBody>
          <a:bodyPr/>
          <a:lstStyle/>
          <a:p>
            <a:r>
              <a:rPr lang="en-US" sz="1800" dirty="0"/>
              <a:t>Segmented Target – maintenance, availability, and flexibility</a:t>
            </a:r>
          </a:p>
          <a:p>
            <a:r>
              <a:rPr lang="en-US" sz="1800" dirty="0"/>
              <a:t>Target Block Design – eliminate water to tungsten or tantalum contact</a:t>
            </a:r>
          </a:p>
          <a:p>
            <a:r>
              <a:rPr lang="en-US" sz="1800" dirty="0"/>
              <a:t>Moderator configuration and manufacturability – See J. Janney Poster</a:t>
            </a:r>
          </a:p>
          <a:p>
            <a:r>
              <a:rPr lang="en-US" sz="1800" dirty="0"/>
              <a:t>Compact moderator alignment</a:t>
            </a:r>
          </a:p>
          <a:p>
            <a:r>
              <a:rPr lang="en-US" sz="1800" dirty="0"/>
              <a:t>Single hydrogen loop for both moderators – facility simplification and cost savings</a:t>
            </a:r>
          </a:p>
          <a:p>
            <a:r>
              <a:rPr lang="en-US" sz="1800" dirty="0"/>
              <a:t>Cost effective future PIE capability included</a:t>
            </a:r>
          </a:p>
          <a:p>
            <a:r>
              <a:rPr lang="en-US" sz="1800" dirty="0"/>
              <a:t>Target Viewing Periscope included</a:t>
            </a:r>
          </a:p>
          <a:p>
            <a:r>
              <a:rPr lang="en-US" sz="1800" dirty="0"/>
              <a:t>Core Vessel Nozzle Extension manufacturability</a:t>
            </a:r>
          </a:p>
          <a:p>
            <a:r>
              <a:rPr lang="en-US" sz="1800" dirty="0"/>
              <a:t>Simplified water cooling – one loop for target and one loop for all remaining components</a:t>
            </a:r>
          </a:p>
          <a:p>
            <a:endParaRPr lang="en-US" dirty="0"/>
          </a:p>
        </p:txBody>
      </p:sp>
      <p:pic>
        <p:nvPicPr>
          <p:cNvPr id="3074" name="Picture 2" descr="A white pillar with a silver metal tip&#10;&#10;Description automatically generated with medium confidence">
            <a:extLst>
              <a:ext uri="{FF2B5EF4-FFF2-40B4-BE49-F238E27FC236}">
                <a16:creationId xmlns:a16="http://schemas.microsoft.com/office/drawing/2014/main" id="{367EA3C3-7CC6-DD85-BBAE-8F20C16DF9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38" r="12276"/>
          <a:stretch/>
        </p:blipFill>
        <p:spPr bwMode="auto">
          <a:xfrm>
            <a:off x="0" y="1200401"/>
            <a:ext cx="1127894" cy="5411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1EAF67E-EBDF-854D-F7DC-05A4EAD06D1B}"/>
              </a:ext>
            </a:extLst>
          </p:cNvPr>
          <p:cNvPicPr>
            <a:picLocks noChangeAspect="1"/>
          </p:cNvPicPr>
          <p:nvPr/>
        </p:nvPicPr>
        <p:blipFill>
          <a:blip r:embed="rId3"/>
          <a:stretch>
            <a:fillRect/>
          </a:stretch>
        </p:blipFill>
        <p:spPr>
          <a:xfrm>
            <a:off x="8310164" y="878146"/>
            <a:ext cx="3837525" cy="1646292"/>
          </a:xfrm>
          <a:prstGeom prst="rect">
            <a:avLst/>
          </a:prstGeom>
        </p:spPr>
      </p:pic>
      <p:pic>
        <p:nvPicPr>
          <p:cNvPr id="7" name="Picture 6">
            <a:extLst>
              <a:ext uri="{FF2B5EF4-FFF2-40B4-BE49-F238E27FC236}">
                <a16:creationId xmlns:a16="http://schemas.microsoft.com/office/drawing/2014/main" id="{57364DA9-DDCD-52CC-77C2-113BC7A46B82}"/>
              </a:ext>
            </a:extLst>
          </p:cNvPr>
          <p:cNvPicPr>
            <a:picLocks noChangeAspect="1"/>
          </p:cNvPicPr>
          <p:nvPr/>
        </p:nvPicPr>
        <p:blipFill>
          <a:blip r:embed="rId4"/>
          <a:stretch>
            <a:fillRect/>
          </a:stretch>
        </p:blipFill>
        <p:spPr>
          <a:xfrm>
            <a:off x="8602916" y="3327428"/>
            <a:ext cx="3550107" cy="2515205"/>
          </a:xfrm>
          <a:prstGeom prst="rect">
            <a:avLst/>
          </a:prstGeom>
        </p:spPr>
      </p:pic>
    </p:spTree>
    <p:extLst>
      <p:ext uri="{BB962C8B-B14F-4D97-AF65-F5344CB8AC3E}">
        <p14:creationId xmlns:p14="http://schemas.microsoft.com/office/powerpoint/2010/main" val="2982384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1C3D9-7AB6-444A-8DCA-501E5403E662}"/>
              </a:ext>
            </a:extLst>
          </p:cNvPr>
          <p:cNvSpPr>
            <a:spLocks noGrp="1"/>
          </p:cNvSpPr>
          <p:nvPr>
            <p:ph type="title"/>
          </p:nvPr>
        </p:nvSpPr>
        <p:spPr>
          <a:xfrm>
            <a:off x="413655" y="141389"/>
            <a:ext cx="11430000" cy="539496"/>
          </a:xfrm>
        </p:spPr>
        <p:txBody>
          <a:bodyPr/>
          <a:lstStyle/>
          <a:p>
            <a:r>
              <a:rPr lang="en-US" dirty="0"/>
              <a:t>Remaining Target Systems key challenges</a:t>
            </a:r>
          </a:p>
        </p:txBody>
      </p:sp>
      <p:sp>
        <p:nvSpPr>
          <p:cNvPr id="3" name="Content Placeholder 2">
            <a:extLst>
              <a:ext uri="{FF2B5EF4-FFF2-40B4-BE49-F238E27FC236}">
                <a16:creationId xmlns:a16="http://schemas.microsoft.com/office/drawing/2014/main" id="{7F696553-67AB-268A-FE83-C74996E25212}"/>
              </a:ext>
            </a:extLst>
          </p:cNvPr>
          <p:cNvSpPr>
            <a:spLocks noGrp="1"/>
          </p:cNvSpPr>
          <p:nvPr>
            <p:ph idx="1"/>
          </p:nvPr>
        </p:nvSpPr>
        <p:spPr>
          <a:xfrm>
            <a:off x="236414" y="1603889"/>
            <a:ext cx="5773651" cy="4696206"/>
          </a:xfrm>
        </p:spPr>
        <p:txBody>
          <a:bodyPr/>
          <a:lstStyle/>
          <a:p>
            <a:r>
              <a:rPr lang="en-US" dirty="0"/>
              <a:t>Target block manufacturability</a:t>
            </a:r>
          </a:p>
          <a:p>
            <a:r>
              <a:rPr lang="en-US" dirty="0"/>
              <a:t>Core Vessel Beltline manufacturability</a:t>
            </a:r>
          </a:p>
          <a:p>
            <a:r>
              <a:rPr lang="en-US" dirty="0"/>
              <a:t>Design coordination, particularly with conventional facilities and integrated controls</a:t>
            </a:r>
          </a:p>
          <a:p>
            <a:r>
              <a:rPr lang="en-US" dirty="0"/>
              <a:t>Execution!</a:t>
            </a:r>
          </a:p>
          <a:p>
            <a:endParaRPr lang="en-US" dirty="0"/>
          </a:p>
        </p:txBody>
      </p:sp>
      <p:pic>
        <p:nvPicPr>
          <p:cNvPr id="5" name="Picture 4">
            <a:extLst>
              <a:ext uri="{FF2B5EF4-FFF2-40B4-BE49-F238E27FC236}">
                <a16:creationId xmlns:a16="http://schemas.microsoft.com/office/drawing/2014/main" id="{E2E60AE8-3A65-B46B-382A-EE928DD4B7EA}"/>
              </a:ext>
            </a:extLst>
          </p:cNvPr>
          <p:cNvPicPr>
            <a:picLocks noChangeAspect="1"/>
          </p:cNvPicPr>
          <p:nvPr/>
        </p:nvPicPr>
        <p:blipFill>
          <a:blip r:embed="rId2"/>
          <a:stretch>
            <a:fillRect/>
          </a:stretch>
        </p:blipFill>
        <p:spPr>
          <a:xfrm>
            <a:off x="6255785" y="3492990"/>
            <a:ext cx="5648844" cy="3365010"/>
          </a:xfrm>
          <a:prstGeom prst="rect">
            <a:avLst/>
          </a:prstGeom>
        </p:spPr>
      </p:pic>
      <p:pic>
        <p:nvPicPr>
          <p:cNvPr id="7" name="Picture 6">
            <a:extLst>
              <a:ext uri="{FF2B5EF4-FFF2-40B4-BE49-F238E27FC236}">
                <a16:creationId xmlns:a16="http://schemas.microsoft.com/office/drawing/2014/main" id="{0F5EFA1A-71CB-ECF6-BC79-7F5AB43A3F5E}"/>
              </a:ext>
            </a:extLst>
          </p:cNvPr>
          <p:cNvPicPr>
            <a:picLocks noChangeAspect="1"/>
          </p:cNvPicPr>
          <p:nvPr/>
        </p:nvPicPr>
        <p:blipFill>
          <a:blip r:embed="rId3"/>
          <a:stretch>
            <a:fillRect/>
          </a:stretch>
        </p:blipFill>
        <p:spPr>
          <a:xfrm>
            <a:off x="6908469" y="640483"/>
            <a:ext cx="4185034" cy="2817035"/>
          </a:xfrm>
          <a:prstGeom prst="rect">
            <a:avLst/>
          </a:prstGeom>
        </p:spPr>
      </p:pic>
    </p:spTree>
    <p:extLst>
      <p:ext uri="{BB962C8B-B14F-4D97-AF65-F5344CB8AC3E}">
        <p14:creationId xmlns:p14="http://schemas.microsoft.com/office/powerpoint/2010/main" val="2692993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4ED22-64D2-B4E6-32E2-D6E25523452F}"/>
              </a:ext>
            </a:extLst>
          </p:cNvPr>
          <p:cNvSpPr>
            <a:spLocks noGrp="1"/>
          </p:cNvSpPr>
          <p:nvPr>
            <p:ph type="title"/>
          </p:nvPr>
        </p:nvSpPr>
        <p:spPr/>
        <p:txBody>
          <a:bodyPr/>
          <a:lstStyle/>
          <a:p>
            <a:r>
              <a:rPr lang="en-US" dirty="0"/>
              <a:t>Conclusion and Discussion!</a:t>
            </a:r>
          </a:p>
        </p:txBody>
      </p:sp>
      <p:sp>
        <p:nvSpPr>
          <p:cNvPr id="3" name="Content Placeholder 2">
            <a:extLst>
              <a:ext uri="{FF2B5EF4-FFF2-40B4-BE49-F238E27FC236}">
                <a16:creationId xmlns:a16="http://schemas.microsoft.com/office/drawing/2014/main" id="{83A4D431-9C16-340B-FD84-6E85AE93403A}"/>
              </a:ext>
            </a:extLst>
          </p:cNvPr>
          <p:cNvSpPr txBox="1">
            <a:spLocks/>
          </p:cNvSpPr>
          <p:nvPr/>
        </p:nvSpPr>
        <p:spPr>
          <a:xfrm>
            <a:off x="448055" y="1653735"/>
            <a:ext cx="11430000" cy="4047778"/>
          </a:xfrm>
          <a:prstGeom prst="rect">
            <a:avLst/>
          </a:prstGeom>
        </p:spPr>
        <p:txBody>
          <a:bodyPr/>
          <a:lst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ORNL and DOE Basic Energy Sciences seek to strengthen long term leadership is material science with neutrons</a:t>
            </a:r>
          </a:p>
          <a:p>
            <a:r>
              <a:rPr lang="en-US" dirty="0"/>
              <a:t>STS will provide world leading peak brightness by stealing 1 out of 4 pulses from the upgraded existing Spallation Neutron Source</a:t>
            </a:r>
          </a:p>
          <a:p>
            <a:r>
              <a:rPr lang="en-US" dirty="0"/>
              <a:t>To reach peak brightness, STS Target Systems employ a novel combination of designs and material systems, but design features are based on previously proven technologies</a:t>
            </a:r>
          </a:p>
        </p:txBody>
      </p:sp>
    </p:spTree>
    <p:extLst>
      <p:ext uri="{BB962C8B-B14F-4D97-AF65-F5344CB8AC3E}">
        <p14:creationId xmlns:p14="http://schemas.microsoft.com/office/powerpoint/2010/main" val="4222682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3ED4B1-D2C9-7DA7-B523-8CAC05062870}"/>
              </a:ext>
            </a:extLst>
          </p:cNvPr>
          <p:cNvSpPr>
            <a:spLocks noGrp="1"/>
          </p:cNvSpPr>
          <p:nvPr>
            <p:ph idx="1"/>
          </p:nvPr>
        </p:nvSpPr>
        <p:spPr>
          <a:xfrm>
            <a:off x="7232011" y="4718082"/>
            <a:ext cx="5647945" cy="4047778"/>
          </a:xfrm>
        </p:spPr>
        <p:txBody>
          <a:bodyPr/>
          <a:lstStyle/>
          <a:p>
            <a:r>
              <a:rPr lang="en-US" dirty="0"/>
              <a:t>1943 </a:t>
            </a:r>
          </a:p>
        </p:txBody>
      </p:sp>
      <p:grpSp>
        <p:nvGrpSpPr>
          <p:cNvPr id="10" name="Group 9">
            <a:extLst>
              <a:ext uri="{FF2B5EF4-FFF2-40B4-BE49-F238E27FC236}">
                <a16:creationId xmlns:a16="http://schemas.microsoft.com/office/drawing/2014/main" id="{8B5CC811-5258-8D20-7736-30689B4A04DA}"/>
              </a:ext>
            </a:extLst>
          </p:cNvPr>
          <p:cNvGrpSpPr/>
          <p:nvPr/>
        </p:nvGrpSpPr>
        <p:grpSpPr>
          <a:xfrm>
            <a:off x="6394273" y="606650"/>
            <a:ext cx="5797728" cy="3931897"/>
            <a:chOff x="6185043" y="813816"/>
            <a:chExt cx="5919270" cy="4014324"/>
          </a:xfrm>
        </p:grpSpPr>
        <p:grpSp>
          <p:nvGrpSpPr>
            <p:cNvPr id="4" name="Group 3">
              <a:extLst>
                <a:ext uri="{FF2B5EF4-FFF2-40B4-BE49-F238E27FC236}">
                  <a16:creationId xmlns:a16="http://schemas.microsoft.com/office/drawing/2014/main" id="{13D14D33-4E4D-4596-DF36-BAEBAF561F62}"/>
                </a:ext>
              </a:extLst>
            </p:cNvPr>
            <p:cNvGrpSpPr/>
            <p:nvPr/>
          </p:nvGrpSpPr>
          <p:grpSpPr>
            <a:xfrm>
              <a:off x="6185043" y="813816"/>
              <a:ext cx="5919270" cy="4014324"/>
              <a:chOff x="6185043" y="813816"/>
              <a:chExt cx="5919270" cy="4014324"/>
            </a:xfrm>
          </p:grpSpPr>
          <p:pic>
            <p:nvPicPr>
              <p:cNvPr id="5" name="Picture 4">
                <a:extLst>
                  <a:ext uri="{FF2B5EF4-FFF2-40B4-BE49-F238E27FC236}">
                    <a16:creationId xmlns:a16="http://schemas.microsoft.com/office/drawing/2014/main" id="{1B0DE7D1-9C02-5FCA-E28A-C9F79AE8A891}"/>
                  </a:ext>
                </a:extLst>
              </p:cNvPr>
              <p:cNvPicPr>
                <a:picLocks noChangeAspect="1"/>
              </p:cNvPicPr>
              <p:nvPr/>
            </p:nvPicPr>
            <p:blipFill>
              <a:blip r:embed="rId3"/>
              <a:stretch>
                <a:fillRect/>
              </a:stretch>
            </p:blipFill>
            <p:spPr>
              <a:xfrm>
                <a:off x="6185043" y="813816"/>
                <a:ext cx="5919270" cy="4014324"/>
              </a:xfrm>
              <a:prstGeom prst="rect">
                <a:avLst/>
              </a:prstGeom>
            </p:spPr>
          </p:pic>
          <p:sp>
            <p:nvSpPr>
              <p:cNvPr id="6" name="TextBox 5">
                <a:extLst>
                  <a:ext uri="{FF2B5EF4-FFF2-40B4-BE49-F238E27FC236}">
                    <a16:creationId xmlns:a16="http://schemas.microsoft.com/office/drawing/2014/main" id="{BE45090B-CF7D-B9E1-8408-2A838134F5CB}"/>
                  </a:ext>
                </a:extLst>
              </p:cNvPr>
              <p:cNvSpPr txBox="1"/>
              <p:nvPr/>
            </p:nvSpPr>
            <p:spPr>
              <a:xfrm>
                <a:off x="6914133" y="958514"/>
                <a:ext cx="1911074" cy="246802"/>
              </a:xfrm>
              <a:prstGeom prst="rect">
                <a:avLst/>
              </a:prstGeom>
              <a:solidFill>
                <a:schemeClr val="bg1"/>
              </a:solidFill>
            </p:spPr>
            <p:txBody>
              <a:bodyPr wrap="none" lIns="18288" tIns="18288" rIns="18288" bIns="18288" rtlCol="0">
                <a:spAutoFit/>
              </a:bodyPr>
              <a:lstStyle/>
              <a:p>
                <a:pPr algn="l">
                  <a:lnSpc>
                    <a:spcPct val="90000"/>
                  </a:lnSpc>
                </a:pPr>
                <a:r>
                  <a:rPr lang="en-US" sz="1400" dirty="0">
                    <a:latin typeface="+mn-lt"/>
                  </a:rPr>
                  <a:t>Courtesy Erik Iverson</a:t>
                </a:r>
              </a:p>
            </p:txBody>
          </p:sp>
        </p:grpSp>
        <p:sp>
          <p:nvSpPr>
            <p:cNvPr id="7" name="Oval 6">
              <a:extLst>
                <a:ext uri="{FF2B5EF4-FFF2-40B4-BE49-F238E27FC236}">
                  <a16:creationId xmlns:a16="http://schemas.microsoft.com/office/drawing/2014/main" id="{2803507B-3A44-87F4-DD09-ECA08A4C7D5C}"/>
                </a:ext>
              </a:extLst>
            </p:cNvPr>
            <p:cNvSpPr/>
            <p:nvPr/>
          </p:nvSpPr>
          <p:spPr>
            <a:xfrm>
              <a:off x="9082355" y="1343284"/>
              <a:ext cx="369870" cy="369870"/>
            </a:xfrm>
            <a:prstGeom prst="ellipse">
              <a:avLst/>
            </a:prstGeom>
            <a:noFill/>
            <a:ln w="25400">
              <a:solidFill>
                <a:srgbClr val="00206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FD9AE333-B7F2-9610-0E49-0EB333C12B59}"/>
                </a:ext>
              </a:extLst>
            </p:cNvPr>
            <p:cNvSpPr/>
            <p:nvPr/>
          </p:nvSpPr>
          <p:spPr>
            <a:xfrm>
              <a:off x="7684735" y="1885976"/>
              <a:ext cx="369870" cy="369870"/>
            </a:xfrm>
            <a:prstGeom prst="ellipse">
              <a:avLst/>
            </a:prstGeom>
            <a:noFill/>
            <a:ln w="25400">
              <a:solidFill>
                <a:srgbClr val="00206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Oval 8">
              <a:extLst>
                <a:ext uri="{FF2B5EF4-FFF2-40B4-BE49-F238E27FC236}">
                  <a16:creationId xmlns:a16="http://schemas.microsoft.com/office/drawing/2014/main" id="{4FD6E7B9-F154-223B-31A7-B091A540ABD4}"/>
                </a:ext>
              </a:extLst>
            </p:cNvPr>
            <p:cNvSpPr/>
            <p:nvPr/>
          </p:nvSpPr>
          <p:spPr>
            <a:xfrm>
              <a:off x="10850814" y="1283865"/>
              <a:ext cx="369870" cy="369870"/>
            </a:xfrm>
            <a:prstGeom prst="ellipse">
              <a:avLst/>
            </a:prstGeom>
            <a:noFill/>
            <a:ln w="25400">
              <a:solidFill>
                <a:srgbClr val="00206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grpSp>
      <p:pic>
        <p:nvPicPr>
          <p:cNvPr id="11" name="Picture 2" descr="ornl historical">
            <a:extLst>
              <a:ext uri="{FF2B5EF4-FFF2-40B4-BE49-F238E27FC236}">
                <a16:creationId xmlns:a16="http://schemas.microsoft.com/office/drawing/2014/main" id="{8D668D9A-F935-3D9F-8DEE-F80A67D85B71}"/>
              </a:ext>
            </a:extLst>
          </p:cNvPr>
          <p:cNvPicPr>
            <a:picLocks noChangeAspect="1" noChangeArrowheads="1"/>
          </p:cNvPicPr>
          <p:nvPr/>
        </p:nvPicPr>
        <p:blipFill rotWithShape="1">
          <a:blip r:embed="rId4" cstate="print"/>
          <a:srcRect t="17328" r="156" b="18273"/>
          <a:stretch/>
        </p:blipFill>
        <p:spPr bwMode="auto">
          <a:xfrm>
            <a:off x="6898809" y="4243256"/>
            <a:ext cx="5252095" cy="2580666"/>
          </a:xfrm>
          <a:prstGeom prst="rect">
            <a:avLst/>
          </a:prstGeom>
          <a:noFill/>
          <a:ln w="9525">
            <a:noFill/>
            <a:miter lim="800000"/>
            <a:headEnd/>
            <a:tailEnd/>
          </a:ln>
        </p:spPr>
      </p:pic>
      <p:sp>
        <p:nvSpPr>
          <p:cNvPr id="16" name="TextBox 15">
            <a:extLst>
              <a:ext uri="{FF2B5EF4-FFF2-40B4-BE49-F238E27FC236}">
                <a16:creationId xmlns:a16="http://schemas.microsoft.com/office/drawing/2014/main" id="{66DCC895-DEAF-5955-2EFB-F92DD212255A}"/>
              </a:ext>
            </a:extLst>
          </p:cNvPr>
          <p:cNvSpPr txBox="1"/>
          <p:nvPr/>
        </p:nvSpPr>
        <p:spPr>
          <a:xfrm>
            <a:off x="7578968" y="4419551"/>
            <a:ext cx="3891776" cy="674031"/>
          </a:xfrm>
          <a:prstGeom prst="rect">
            <a:avLst/>
          </a:prstGeom>
          <a:gradFill flip="none" rotWithShape="1">
            <a:gsLst>
              <a:gs pos="0">
                <a:schemeClr val="tx2">
                  <a:gamma/>
                  <a:shade val="46275"/>
                  <a:invGamma/>
                </a:schemeClr>
              </a:gs>
              <a:gs pos="50000">
                <a:schemeClr val="tx2"/>
              </a:gs>
              <a:gs pos="100000">
                <a:schemeClr val="tx2">
                  <a:gamma/>
                  <a:shade val="46275"/>
                  <a:invGamma/>
                </a:schemeClr>
              </a:gs>
            </a:gsLst>
            <a:lin ang="13500000" scaled="1"/>
            <a:tileRect/>
          </a:gradFill>
        </p:spPr>
        <p:txBody>
          <a:bodyPr wrap="square" rtlCol="0">
            <a:spAutoFit/>
          </a:bodyPr>
          <a:lstStyle/>
          <a:p>
            <a:pPr algn="ctr">
              <a:lnSpc>
                <a:spcPct val="90000"/>
              </a:lnSpc>
            </a:pPr>
            <a:r>
              <a:rPr lang="en-US" sz="1400" b="1" dirty="0">
                <a:solidFill>
                  <a:schemeClr val="bg1"/>
                </a:solidFill>
                <a:latin typeface="+mn-lt"/>
              </a:rPr>
              <a:t>ORNL (Clinton Laboratories) in 1943</a:t>
            </a:r>
          </a:p>
          <a:p>
            <a:pPr algn="ctr">
              <a:lnSpc>
                <a:spcPct val="90000"/>
              </a:lnSpc>
            </a:pPr>
            <a:r>
              <a:rPr lang="en-US" sz="1400" dirty="0">
                <a:solidFill>
                  <a:schemeClr val="bg1"/>
                </a:solidFill>
                <a:latin typeface="+mn-lt"/>
              </a:rPr>
              <a:t>The Clinton X-10 Pile was the world’s first continuously operated nuclear reactor</a:t>
            </a:r>
          </a:p>
        </p:txBody>
      </p:sp>
      <p:sp>
        <p:nvSpPr>
          <p:cNvPr id="2" name="Title 1">
            <a:extLst>
              <a:ext uri="{FF2B5EF4-FFF2-40B4-BE49-F238E27FC236}">
                <a16:creationId xmlns:a16="http://schemas.microsoft.com/office/drawing/2014/main" id="{706AA1C3-2EF2-65C0-4A7D-558708F995A1}"/>
              </a:ext>
            </a:extLst>
          </p:cNvPr>
          <p:cNvSpPr>
            <a:spLocks noGrp="1"/>
          </p:cNvSpPr>
          <p:nvPr>
            <p:ph type="title"/>
          </p:nvPr>
        </p:nvSpPr>
        <p:spPr>
          <a:xfrm>
            <a:off x="429767" y="274320"/>
            <a:ext cx="11430000" cy="757130"/>
          </a:xfrm>
        </p:spPr>
        <p:txBody>
          <a:bodyPr/>
          <a:lstStyle/>
          <a:p>
            <a:r>
              <a:rPr lang="en-US" sz="2400" dirty="0"/>
              <a:t>ORNL has an 80-year history of developing neutron sources and neutron sciences</a:t>
            </a:r>
          </a:p>
        </p:txBody>
      </p:sp>
      <p:pic>
        <p:nvPicPr>
          <p:cNvPr id="17" name="Picture 16" descr="ORNL_Letter.tif">
            <a:extLst>
              <a:ext uri="{FF2B5EF4-FFF2-40B4-BE49-F238E27FC236}">
                <a16:creationId xmlns:a16="http://schemas.microsoft.com/office/drawing/2014/main" id="{3512D5AA-756A-6054-7583-FD728C4EA372}"/>
              </a:ext>
            </a:extLst>
          </p:cNvPr>
          <p:cNvPicPr>
            <a:picLocks noChangeAspect="1"/>
          </p:cNvPicPr>
          <p:nvPr/>
        </p:nvPicPr>
        <p:blipFill rotWithShape="1">
          <a:blip r:embed="rId5" cstate="print">
            <a:lum bright="-20000" contrast="42000"/>
          </a:blip>
          <a:srcRect t="4732" b="11398"/>
          <a:stretch/>
        </p:blipFill>
        <p:spPr bwMode="auto">
          <a:xfrm>
            <a:off x="401568" y="975501"/>
            <a:ext cx="3942038" cy="4628286"/>
          </a:xfrm>
          <a:prstGeom prst="rect">
            <a:avLst/>
          </a:prstGeom>
          <a:noFill/>
          <a:ln w="9525">
            <a:noFill/>
            <a:miter lim="800000"/>
            <a:headEnd/>
            <a:tailEnd/>
          </a:ln>
        </p:spPr>
      </p:pic>
      <p:sp>
        <p:nvSpPr>
          <p:cNvPr id="22" name="TextBox 21">
            <a:extLst>
              <a:ext uri="{FF2B5EF4-FFF2-40B4-BE49-F238E27FC236}">
                <a16:creationId xmlns:a16="http://schemas.microsoft.com/office/drawing/2014/main" id="{569D1FAF-060C-B5BE-326B-82BC99AE764F}"/>
              </a:ext>
            </a:extLst>
          </p:cNvPr>
          <p:cNvSpPr txBox="1"/>
          <p:nvPr/>
        </p:nvSpPr>
        <p:spPr>
          <a:xfrm>
            <a:off x="301752" y="5665125"/>
            <a:ext cx="2616867" cy="1200329"/>
          </a:xfrm>
          <a:prstGeom prst="rect">
            <a:avLst/>
          </a:prstGeom>
          <a:solidFill>
            <a:schemeClr val="bg1"/>
          </a:solidFill>
        </p:spPr>
        <p:txBody>
          <a:bodyPr wrap="square" rtlCol="0">
            <a:spAutoFit/>
          </a:bodyPr>
          <a:lstStyle/>
          <a:p>
            <a:pPr algn="r">
              <a:lnSpc>
                <a:spcPct val="90000"/>
              </a:lnSpc>
            </a:pPr>
            <a:r>
              <a:rPr lang="en-US" sz="1600" dirty="0">
                <a:latin typeface="+mn-lt"/>
              </a:rPr>
              <a:t>1994 Nobel Prize in Physics awarded to Shull and </a:t>
            </a:r>
            <a:r>
              <a:rPr lang="en-US" sz="1600" dirty="0" err="1">
                <a:latin typeface="+mn-lt"/>
              </a:rPr>
              <a:t>Brockhouse</a:t>
            </a:r>
            <a:r>
              <a:rPr lang="en-US" sz="1600" dirty="0">
                <a:latin typeface="+mn-lt"/>
              </a:rPr>
              <a:t> for development of neutron scattering</a:t>
            </a:r>
          </a:p>
        </p:txBody>
      </p:sp>
      <p:grpSp>
        <p:nvGrpSpPr>
          <p:cNvPr id="19" name="Group 18">
            <a:extLst>
              <a:ext uri="{FF2B5EF4-FFF2-40B4-BE49-F238E27FC236}">
                <a16:creationId xmlns:a16="http://schemas.microsoft.com/office/drawing/2014/main" id="{7D214576-E40E-4BD6-7CAF-9969C59F997E}"/>
              </a:ext>
            </a:extLst>
          </p:cNvPr>
          <p:cNvGrpSpPr/>
          <p:nvPr/>
        </p:nvGrpSpPr>
        <p:grpSpPr>
          <a:xfrm>
            <a:off x="2867219" y="3831470"/>
            <a:ext cx="3919853" cy="2983202"/>
            <a:chOff x="2167536" y="725198"/>
            <a:chExt cx="5200803" cy="3958069"/>
          </a:xfrm>
        </p:grpSpPr>
        <p:pic>
          <p:nvPicPr>
            <p:cNvPr id="20" name="Picture 19">
              <a:extLst>
                <a:ext uri="{FF2B5EF4-FFF2-40B4-BE49-F238E27FC236}">
                  <a16:creationId xmlns:a16="http://schemas.microsoft.com/office/drawing/2014/main" id="{E1C7B668-BAA4-A2B5-3AFF-172D070C7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3600" y="725198"/>
              <a:ext cx="5144739" cy="3958069"/>
            </a:xfrm>
            <a:prstGeom prst="rect">
              <a:avLst/>
            </a:prstGeom>
          </p:spPr>
        </p:pic>
        <p:sp>
          <p:nvSpPr>
            <p:cNvPr id="21" name="TextBox 6">
              <a:extLst>
                <a:ext uri="{FF2B5EF4-FFF2-40B4-BE49-F238E27FC236}">
                  <a16:creationId xmlns:a16="http://schemas.microsoft.com/office/drawing/2014/main" id="{DFBF9D5E-2340-EBE7-F497-53C1B2B006F9}"/>
                </a:ext>
              </a:extLst>
            </p:cNvPr>
            <p:cNvSpPr txBox="1">
              <a:spLocks noChangeArrowheads="1"/>
            </p:cNvSpPr>
            <p:nvPr/>
          </p:nvSpPr>
          <p:spPr bwMode="auto">
            <a:xfrm>
              <a:off x="2167536" y="3907684"/>
              <a:ext cx="5016777" cy="694201"/>
            </a:xfrm>
            <a:prstGeom prst="rect">
              <a:avLst/>
            </a:prstGeom>
            <a:noFill/>
            <a:ln w="9525">
              <a:noFill/>
              <a:miter lim="800000"/>
              <a:headEnd/>
              <a:tailEnd/>
            </a:ln>
          </p:spPr>
          <p:txBody>
            <a:bodyPr wrap="square">
              <a:spAutoFit/>
            </a:bodyPr>
            <a:lstStyle/>
            <a:p>
              <a:pPr algn="ctr"/>
              <a:r>
                <a:rPr lang="en-US" sz="1400" dirty="0" err="1">
                  <a:solidFill>
                    <a:schemeClr val="bg2"/>
                  </a:solidFill>
                  <a:latin typeface="+mn-lt"/>
                </a:rPr>
                <a:t>Wollan</a:t>
              </a:r>
              <a:r>
                <a:rPr lang="en-US" sz="1400" dirty="0">
                  <a:solidFill>
                    <a:schemeClr val="bg2"/>
                  </a:solidFill>
                  <a:latin typeface="+mn-lt"/>
                </a:rPr>
                <a:t> (seated) and Shull at 1950 diffractometer</a:t>
              </a:r>
            </a:p>
          </p:txBody>
        </p:sp>
      </p:grpSp>
      <p:sp>
        <p:nvSpPr>
          <p:cNvPr id="12" name="TextBox 11">
            <a:extLst>
              <a:ext uri="{FF2B5EF4-FFF2-40B4-BE49-F238E27FC236}">
                <a16:creationId xmlns:a16="http://schemas.microsoft.com/office/drawing/2014/main" id="{1505CEB6-A451-178C-C95E-C77A81FC054E}"/>
              </a:ext>
            </a:extLst>
          </p:cNvPr>
          <p:cNvSpPr txBox="1"/>
          <p:nvPr/>
        </p:nvSpPr>
        <p:spPr>
          <a:xfrm>
            <a:off x="4434275" y="975501"/>
            <a:ext cx="1869595" cy="2086725"/>
          </a:xfrm>
          <a:prstGeom prst="rect">
            <a:avLst/>
          </a:prstGeom>
          <a:noFill/>
        </p:spPr>
        <p:txBody>
          <a:bodyPr wrap="square" rtlCol="0">
            <a:spAutoFit/>
          </a:bodyPr>
          <a:lstStyle/>
          <a:p>
            <a:pPr algn="l">
              <a:lnSpc>
                <a:spcPct val="90000"/>
              </a:lnSpc>
            </a:pPr>
            <a:r>
              <a:rPr lang="en-US" dirty="0">
                <a:latin typeface="+mn-lt"/>
              </a:rPr>
              <a:t>Ernie </a:t>
            </a:r>
            <a:r>
              <a:rPr lang="en-US" dirty="0" err="1">
                <a:latin typeface="+mn-lt"/>
              </a:rPr>
              <a:t>Wollan</a:t>
            </a:r>
            <a:r>
              <a:rPr lang="en-US" dirty="0">
                <a:latin typeface="+mn-lt"/>
              </a:rPr>
              <a:t> requested beam access at “the pile” in 1944, just after the reactor started operation</a:t>
            </a:r>
          </a:p>
        </p:txBody>
      </p:sp>
    </p:spTree>
    <p:extLst>
      <p:ext uri="{BB962C8B-B14F-4D97-AF65-F5344CB8AC3E}">
        <p14:creationId xmlns:p14="http://schemas.microsoft.com/office/powerpoint/2010/main" val="1061942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DA2C-F9DF-F609-FB53-DBCBD6167FE1}"/>
              </a:ext>
            </a:extLst>
          </p:cNvPr>
          <p:cNvSpPr>
            <a:spLocks noGrp="1"/>
          </p:cNvSpPr>
          <p:nvPr>
            <p:ph type="title"/>
          </p:nvPr>
        </p:nvSpPr>
        <p:spPr/>
        <p:txBody>
          <a:bodyPr/>
          <a:lstStyle/>
          <a:p>
            <a:r>
              <a:rPr lang="en-US" dirty="0"/>
              <a:t>Today ORNL operates two of the brightest neutron sources</a:t>
            </a:r>
          </a:p>
        </p:txBody>
      </p:sp>
      <p:pic>
        <p:nvPicPr>
          <p:cNvPr id="4" name="Picture 3">
            <a:extLst>
              <a:ext uri="{FF2B5EF4-FFF2-40B4-BE49-F238E27FC236}">
                <a16:creationId xmlns:a16="http://schemas.microsoft.com/office/drawing/2014/main" id="{AEA836D5-E7E9-D677-E486-16A2D6DE8A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6640" t="547" r="5922"/>
          <a:stretch/>
        </p:blipFill>
        <p:spPr>
          <a:xfrm>
            <a:off x="6521930" y="1236691"/>
            <a:ext cx="4193253" cy="3645315"/>
          </a:xfrm>
          <a:prstGeom prst="rect">
            <a:avLst/>
          </a:prstGeom>
          <a:ln>
            <a:noFill/>
          </a:ln>
        </p:spPr>
      </p:pic>
      <p:pic>
        <p:nvPicPr>
          <p:cNvPr id="5" name="Picture 4">
            <a:extLst>
              <a:ext uri="{FF2B5EF4-FFF2-40B4-BE49-F238E27FC236}">
                <a16:creationId xmlns:a16="http://schemas.microsoft.com/office/drawing/2014/main" id="{F6062C52-D0DA-E0EB-737B-5F022509472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92" t="547" r="52540"/>
          <a:stretch/>
        </p:blipFill>
        <p:spPr>
          <a:xfrm>
            <a:off x="1648971" y="1352863"/>
            <a:ext cx="4195751" cy="3638736"/>
          </a:xfrm>
          <a:prstGeom prst="rect">
            <a:avLst/>
          </a:prstGeom>
          <a:ln>
            <a:noFill/>
          </a:ln>
        </p:spPr>
      </p:pic>
      <p:sp>
        <p:nvSpPr>
          <p:cNvPr id="6" name="Rectangle 5">
            <a:extLst>
              <a:ext uri="{FF2B5EF4-FFF2-40B4-BE49-F238E27FC236}">
                <a16:creationId xmlns:a16="http://schemas.microsoft.com/office/drawing/2014/main" id="{CA808703-67A4-3A76-8CDD-6D6D710D5E66}"/>
              </a:ext>
            </a:extLst>
          </p:cNvPr>
          <p:cNvSpPr>
            <a:spLocks noChangeArrowheads="1"/>
          </p:cNvSpPr>
          <p:nvPr/>
        </p:nvSpPr>
        <p:spPr bwMode="auto">
          <a:xfrm>
            <a:off x="226483" y="1914775"/>
            <a:ext cx="1295749" cy="2685498"/>
          </a:xfrm>
          <a:prstGeom prst="rect">
            <a:avLst/>
          </a:prstGeom>
          <a:noFill/>
          <a:ln w="9525">
            <a:noFill/>
            <a:miter lim="800000"/>
            <a:headEnd/>
            <a:tailEnd/>
          </a:ln>
        </p:spPr>
        <p:txBody>
          <a:bodyPr lIns="45720" rIns="45720"/>
          <a:lstStyle/>
          <a:p>
            <a:pPr algn="r">
              <a:lnSpc>
                <a:spcPct val="90000"/>
              </a:lnSpc>
              <a:spcBef>
                <a:spcPct val="60000"/>
              </a:spcBef>
              <a:buClr>
                <a:srgbClr val="01673E"/>
              </a:buClr>
            </a:pPr>
            <a:r>
              <a:rPr lang="en-US" sz="1600" b="1" dirty="0">
                <a:solidFill>
                  <a:schemeClr val="accent2"/>
                </a:solidFill>
              </a:rPr>
              <a:t>High Flux Isotope Reactor (HFIR) </a:t>
            </a:r>
          </a:p>
          <a:p>
            <a:pPr algn="r">
              <a:lnSpc>
                <a:spcPct val="90000"/>
              </a:lnSpc>
              <a:spcBef>
                <a:spcPct val="60000"/>
              </a:spcBef>
              <a:buClr>
                <a:srgbClr val="01673E"/>
              </a:buClr>
            </a:pPr>
            <a:r>
              <a:rPr lang="en-US" sz="1600" dirty="0">
                <a:solidFill>
                  <a:schemeClr val="accent2"/>
                </a:solidFill>
              </a:rPr>
              <a:t>Highest continuous neutron flux</a:t>
            </a:r>
          </a:p>
        </p:txBody>
      </p:sp>
      <p:sp>
        <p:nvSpPr>
          <p:cNvPr id="7" name="Rectangle 4">
            <a:extLst>
              <a:ext uri="{FF2B5EF4-FFF2-40B4-BE49-F238E27FC236}">
                <a16:creationId xmlns:a16="http://schemas.microsoft.com/office/drawing/2014/main" id="{AAB09211-2168-C6CF-2892-AA8228DACA01}"/>
              </a:ext>
            </a:extLst>
          </p:cNvPr>
          <p:cNvSpPr>
            <a:spLocks noChangeArrowheads="1"/>
          </p:cNvSpPr>
          <p:nvPr/>
        </p:nvSpPr>
        <p:spPr bwMode="auto">
          <a:xfrm>
            <a:off x="10860490" y="1480029"/>
            <a:ext cx="1212976" cy="3153590"/>
          </a:xfrm>
          <a:prstGeom prst="rect">
            <a:avLst/>
          </a:prstGeom>
          <a:noFill/>
          <a:ln w="9525">
            <a:noFill/>
            <a:miter lim="800000"/>
            <a:headEnd/>
            <a:tailEnd/>
          </a:ln>
        </p:spPr>
        <p:txBody>
          <a:bodyPr lIns="45720" rIns="45720"/>
          <a:lstStyle/>
          <a:p>
            <a:pPr>
              <a:lnSpc>
                <a:spcPct val="90000"/>
              </a:lnSpc>
              <a:spcBef>
                <a:spcPct val="60000"/>
              </a:spcBef>
              <a:buClr>
                <a:srgbClr val="01673E"/>
              </a:buClr>
            </a:pPr>
            <a:r>
              <a:rPr lang="en-US" sz="1600" b="1" dirty="0">
                <a:solidFill>
                  <a:schemeClr val="accent1"/>
                </a:solidFill>
              </a:rPr>
              <a:t>Spallation Neutron Source (SNS) </a:t>
            </a:r>
            <a:br>
              <a:rPr lang="en-US" sz="1600" b="1" dirty="0">
                <a:solidFill>
                  <a:schemeClr val="accent1"/>
                </a:solidFill>
              </a:rPr>
            </a:br>
            <a:endParaRPr lang="en-US" sz="1600" b="1" dirty="0">
              <a:solidFill>
                <a:schemeClr val="accent1"/>
              </a:solidFill>
            </a:endParaRPr>
          </a:p>
          <a:p>
            <a:pPr>
              <a:lnSpc>
                <a:spcPct val="90000"/>
              </a:lnSpc>
              <a:spcBef>
                <a:spcPct val="60000"/>
              </a:spcBef>
              <a:buClr>
                <a:srgbClr val="01673E"/>
              </a:buClr>
            </a:pPr>
            <a:r>
              <a:rPr lang="en-US" sz="1600" dirty="0">
                <a:solidFill>
                  <a:schemeClr val="accent1"/>
                </a:solidFill>
              </a:rPr>
              <a:t>Highest peak  neutron brightness</a:t>
            </a:r>
          </a:p>
        </p:txBody>
      </p:sp>
      <p:grpSp>
        <p:nvGrpSpPr>
          <p:cNvPr id="8" name="Group 7">
            <a:extLst>
              <a:ext uri="{FF2B5EF4-FFF2-40B4-BE49-F238E27FC236}">
                <a16:creationId xmlns:a16="http://schemas.microsoft.com/office/drawing/2014/main" id="{2074AFB4-C250-2FAE-1825-558483A53BEC}"/>
              </a:ext>
            </a:extLst>
          </p:cNvPr>
          <p:cNvGrpSpPr/>
          <p:nvPr/>
        </p:nvGrpSpPr>
        <p:grpSpPr>
          <a:xfrm>
            <a:off x="1581366" y="1122051"/>
            <a:ext cx="9209272" cy="3988423"/>
            <a:chOff x="1507284" y="1687278"/>
            <a:chExt cx="9209272" cy="3988423"/>
          </a:xfrm>
          <a:effectLst>
            <a:outerShdw blurRad="50800" dist="38100" dir="2700000" algn="tl" rotWithShape="0">
              <a:prstClr val="black">
                <a:alpha val="40000"/>
              </a:prstClr>
            </a:outerShdw>
          </a:effectLst>
        </p:grpSpPr>
        <p:sp>
          <p:nvSpPr>
            <p:cNvPr id="9" name="Freeform 12">
              <a:extLst>
                <a:ext uri="{FF2B5EF4-FFF2-40B4-BE49-F238E27FC236}">
                  <a16:creationId xmlns:a16="http://schemas.microsoft.com/office/drawing/2014/main" id="{3118DE38-5E2A-DE36-7E25-AF8860562E0B}"/>
                </a:ext>
              </a:extLst>
            </p:cNvPr>
            <p:cNvSpPr>
              <a:spLocks/>
            </p:cNvSpPr>
            <p:nvPr/>
          </p:nvSpPr>
          <p:spPr bwMode="auto">
            <a:xfrm>
              <a:off x="1507284" y="3734094"/>
              <a:ext cx="5026862" cy="1941607"/>
            </a:xfrm>
            <a:custGeom>
              <a:avLst/>
              <a:gdLst>
                <a:gd name="T0" fmla="*/ 3582 w 3679"/>
                <a:gd name="T1" fmla="*/ 1334 h 1421"/>
                <a:gd name="T2" fmla="*/ 87 w 3679"/>
                <a:gd name="T3" fmla="*/ 1334 h 1421"/>
                <a:gd name="T4" fmla="*/ 87 w 3679"/>
                <a:gd name="T5" fmla="*/ 0 h 1421"/>
                <a:gd name="T6" fmla="*/ 0 w 3679"/>
                <a:gd name="T7" fmla="*/ 0 h 1421"/>
                <a:gd name="T8" fmla="*/ 0 w 3679"/>
                <a:gd name="T9" fmla="*/ 1421 h 1421"/>
                <a:gd name="T10" fmla="*/ 3679 w 3679"/>
                <a:gd name="T11" fmla="*/ 1421 h 1421"/>
                <a:gd name="T12" fmla="*/ 3679 w 3679"/>
                <a:gd name="T13" fmla="*/ 0 h 1421"/>
                <a:gd name="T14" fmla="*/ 3582 w 3679"/>
                <a:gd name="T15" fmla="*/ 0 h 1421"/>
                <a:gd name="T16" fmla="*/ 3582 w 3679"/>
                <a:gd name="T17" fmla="*/ 1334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9" h="1421">
                  <a:moveTo>
                    <a:pt x="3582" y="1334"/>
                  </a:moveTo>
                  <a:lnTo>
                    <a:pt x="87" y="1334"/>
                  </a:lnTo>
                  <a:lnTo>
                    <a:pt x="87" y="0"/>
                  </a:lnTo>
                  <a:lnTo>
                    <a:pt x="0" y="0"/>
                  </a:lnTo>
                  <a:lnTo>
                    <a:pt x="0" y="1421"/>
                  </a:lnTo>
                  <a:lnTo>
                    <a:pt x="3679" y="1421"/>
                  </a:lnTo>
                  <a:lnTo>
                    <a:pt x="3679" y="0"/>
                  </a:lnTo>
                  <a:lnTo>
                    <a:pt x="3582" y="0"/>
                  </a:lnTo>
                  <a:lnTo>
                    <a:pt x="3582" y="13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1">
              <a:extLst>
                <a:ext uri="{FF2B5EF4-FFF2-40B4-BE49-F238E27FC236}">
                  <a16:creationId xmlns:a16="http://schemas.microsoft.com/office/drawing/2014/main" id="{F1764AF1-4CEB-01A4-4B70-0192C0F5D01D}"/>
                </a:ext>
              </a:extLst>
            </p:cNvPr>
            <p:cNvSpPr>
              <a:spLocks noEditPoints="1"/>
            </p:cNvSpPr>
            <p:nvPr/>
          </p:nvSpPr>
          <p:spPr bwMode="auto">
            <a:xfrm>
              <a:off x="5691061" y="1687278"/>
              <a:ext cx="5025495" cy="3869549"/>
            </a:xfrm>
            <a:custGeom>
              <a:avLst/>
              <a:gdLst>
                <a:gd name="T0" fmla="*/ 0 w 3678"/>
                <a:gd name="T1" fmla="*/ 0 h 2832"/>
                <a:gd name="T2" fmla="*/ 0 w 3678"/>
                <a:gd name="T3" fmla="*/ 1411 h 2832"/>
                <a:gd name="T4" fmla="*/ 0 w 3678"/>
                <a:gd name="T5" fmla="*/ 2832 h 2832"/>
                <a:gd name="T6" fmla="*/ 3678 w 3678"/>
                <a:gd name="T7" fmla="*/ 2832 h 2832"/>
                <a:gd name="T8" fmla="*/ 3678 w 3678"/>
                <a:gd name="T9" fmla="*/ 1411 h 2832"/>
                <a:gd name="T10" fmla="*/ 3678 w 3678"/>
                <a:gd name="T11" fmla="*/ 0 h 2832"/>
                <a:gd name="T12" fmla="*/ 0 w 3678"/>
                <a:gd name="T13" fmla="*/ 0 h 2832"/>
                <a:gd name="T14" fmla="*/ 3581 w 3678"/>
                <a:gd name="T15" fmla="*/ 2745 h 2832"/>
                <a:gd name="T16" fmla="*/ 86 w 3678"/>
                <a:gd name="T17" fmla="*/ 2745 h 2832"/>
                <a:gd name="T18" fmla="*/ 86 w 3678"/>
                <a:gd name="T19" fmla="*/ 1411 h 2832"/>
                <a:gd name="T20" fmla="*/ 86 w 3678"/>
                <a:gd name="T21" fmla="*/ 87 h 2832"/>
                <a:gd name="T22" fmla="*/ 3581 w 3678"/>
                <a:gd name="T23" fmla="*/ 87 h 2832"/>
                <a:gd name="T24" fmla="*/ 3581 w 3678"/>
                <a:gd name="T25" fmla="*/ 1411 h 2832"/>
                <a:gd name="T26" fmla="*/ 3581 w 3678"/>
                <a:gd name="T27" fmla="*/ 2745 h 2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78" h="2832">
                  <a:moveTo>
                    <a:pt x="0" y="0"/>
                  </a:moveTo>
                  <a:lnTo>
                    <a:pt x="0" y="1411"/>
                  </a:lnTo>
                  <a:lnTo>
                    <a:pt x="0" y="2832"/>
                  </a:lnTo>
                  <a:lnTo>
                    <a:pt x="3678" y="2832"/>
                  </a:lnTo>
                  <a:lnTo>
                    <a:pt x="3678" y="1411"/>
                  </a:lnTo>
                  <a:lnTo>
                    <a:pt x="3678" y="0"/>
                  </a:lnTo>
                  <a:lnTo>
                    <a:pt x="0" y="0"/>
                  </a:lnTo>
                  <a:close/>
                  <a:moveTo>
                    <a:pt x="3581" y="2745"/>
                  </a:moveTo>
                  <a:lnTo>
                    <a:pt x="86" y="2745"/>
                  </a:lnTo>
                  <a:lnTo>
                    <a:pt x="86" y="1411"/>
                  </a:lnTo>
                  <a:lnTo>
                    <a:pt x="86" y="87"/>
                  </a:lnTo>
                  <a:lnTo>
                    <a:pt x="3581" y="87"/>
                  </a:lnTo>
                  <a:lnTo>
                    <a:pt x="3581" y="1411"/>
                  </a:lnTo>
                  <a:lnTo>
                    <a:pt x="3581" y="274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3">
              <a:extLst>
                <a:ext uri="{FF2B5EF4-FFF2-40B4-BE49-F238E27FC236}">
                  <a16:creationId xmlns:a16="http://schemas.microsoft.com/office/drawing/2014/main" id="{ACD25E7C-B419-C62E-52C2-B12C954FD298}"/>
                </a:ext>
              </a:extLst>
            </p:cNvPr>
            <p:cNvSpPr>
              <a:spLocks/>
            </p:cNvSpPr>
            <p:nvPr/>
          </p:nvSpPr>
          <p:spPr bwMode="auto">
            <a:xfrm>
              <a:off x="1507284" y="1806152"/>
              <a:ext cx="5026862" cy="1927943"/>
            </a:xfrm>
            <a:custGeom>
              <a:avLst/>
              <a:gdLst>
                <a:gd name="T0" fmla="*/ 0 w 3679"/>
                <a:gd name="T1" fmla="*/ 0 h 1411"/>
                <a:gd name="T2" fmla="*/ 0 w 3679"/>
                <a:gd name="T3" fmla="*/ 1411 h 1411"/>
                <a:gd name="T4" fmla="*/ 87 w 3679"/>
                <a:gd name="T5" fmla="*/ 1411 h 1411"/>
                <a:gd name="T6" fmla="*/ 87 w 3679"/>
                <a:gd name="T7" fmla="*/ 87 h 1411"/>
                <a:gd name="T8" fmla="*/ 3582 w 3679"/>
                <a:gd name="T9" fmla="*/ 87 h 1411"/>
                <a:gd name="T10" fmla="*/ 3582 w 3679"/>
                <a:gd name="T11" fmla="*/ 1411 h 1411"/>
                <a:gd name="T12" fmla="*/ 3679 w 3679"/>
                <a:gd name="T13" fmla="*/ 1411 h 1411"/>
                <a:gd name="T14" fmla="*/ 3679 w 3679"/>
                <a:gd name="T15" fmla="*/ 0 h 1411"/>
                <a:gd name="T16" fmla="*/ 0 w 3679"/>
                <a:gd name="T17" fmla="*/ 0 h 1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9" h="1411">
                  <a:moveTo>
                    <a:pt x="0" y="0"/>
                  </a:moveTo>
                  <a:lnTo>
                    <a:pt x="0" y="1411"/>
                  </a:lnTo>
                  <a:lnTo>
                    <a:pt x="87" y="1411"/>
                  </a:lnTo>
                  <a:lnTo>
                    <a:pt x="87" y="87"/>
                  </a:lnTo>
                  <a:lnTo>
                    <a:pt x="3582" y="87"/>
                  </a:lnTo>
                  <a:lnTo>
                    <a:pt x="3582" y="1411"/>
                  </a:lnTo>
                  <a:lnTo>
                    <a:pt x="3679" y="1411"/>
                  </a:lnTo>
                  <a:lnTo>
                    <a:pt x="3679"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2" name="Picture 11">
            <a:extLst>
              <a:ext uri="{FF2B5EF4-FFF2-40B4-BE49-F238E27FC236}">
                <a16:creationId xmlns:a16="http://schemas.microsoft.com/office/drawing/2014/main" id="{9E5D8E70-A5D8-B1F3-CBDD-30EACF3AB9A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5177892" y="2024156"/>
            <a:ext cx="2097166" cy="1892694"/>
          </a:xfrm>
          <a:prstGeom prst="rect">
            <a:avLst/>
          </a:prstGeom>
        </p:spPr>
      </p:pic>
      <p:pic>
        <p:nvPicPr>
          <p:cNvPr id="13" name="Picture 12" descr="Spaltung-spallation">
            <a:extLst>
              <a:ext uri="{FF2B5EF4-FFF2-40B4-BE49-F238E27FC236}">
                <a16:creationId xmlns:a16="http://schemas.microsoft.com/office/drawing/2014/main" id="{305B6E87-BDE9-1377-3F5C-80C842A2E10C}"/>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7703" t="52086" r="7574" b="7846"/>
          <a:stretch/>
        </p:blipFill>
        <p:spPr bwMode="auto">
          <a:xfrm>
            <a:off x="7205618" y="5025362"/>
            <a:ext cx="3279296" cy="1714177"/>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sp>
        <p:nvSpPr>
          <p:cNvPr id="14" name="TextBox 13">
            <a:extLst>
              <a:ext uri="{FF2B5EF4-FFF2-40B4-BE49-F238E27FC236}">
                <a16:creationId xmlns:a16="http://schemas.microsoft.com/office/drawing/2014/main" id="{52F2FA2E-0CFD-EF64-3874-FEAA0FABCF91}"/>
              </a:ext>
            </a:extLst>
          </p:cNvPr>
          <p:cNvSpPr txBox="1"/>
          <p:nvPr/>
        </p:nvSpPr>
        <p:spPr>
          <a:xfrm>
            <a:off x="7804783" y="5437827"/>
            <a:ext cx="359394" cy="230832"/>
          </a:xfrm>
          <a:prstGeom prst="rect">
            <a:avLst/>
          </a:prstGeom>
          <a:solidFill>
            <a:schemeClr val="bg1"/>
          </a:solidFill>
        </p:spPr>
        <p:txBody>
          <a:bodyPr wrap="none" rtlCol="0">
            <a:spAutoFit/>
          </a:bodyPr>
          <a:lstStyle/>
          <a:p>
            <a:pPr algn="l">
              <a:lnSpc>
                <a:spcPct val="90000"/>
              </a:lnSpc>
            </a:pPr>
            <a:r>
              <a:rPr lang="en-US" sz="1000" dirty="0">
                <a:latin typeface="+mn-lt"/>
              </a:rPr>
              <a:t>Hg</a:t>
            </a:r>
          </a:p>
        </p:txBody>
      </p:sp>
      <p:sp>
        <p:nvSpPr>
          <p:cNvPr id="15" name="TextBox 14">
            <a:extLst>
              <a:ext uri="{FF2B5EF4-FFF2-40B4-BE49-F238E27FC236}">
                <a16:creationId xmlns:a16="http://schemas.microsoft.com/office/drawing/2014/main" id="{205317E9-9ECF-19EA-8323-F75C038D6AF6}"/>
              </a:ext>
            </a:extLst>
          </p:cNvPr>
          <p:cNvSpPr txBox="1"/>
          <p:nvPr/>
        </p:nvSpPr>
        <p:spPr>
          <a:xfrm>
            <a:off x="9903685" y="5466952"/>
            <a:ext cx="2288315" cy="830997"/>
          </a:xfrm>
          <a:prstGeom prst="rect">
            <a:avLst/>
          </a:prstGeom>
          <a:noFill/>
        </p:spPr>
        <p:txBody>
          <a:bodyPr wrap="square" rtlCol="0">
            <a:spAutoFit/>
          </a:bodyPr>
          <a:lstStyle/>
          <a:p>
            <a:pPr algn="ctr"/>
            <a:r>
              <a:rPr lang="en-US" sz="1600" dirty="0">
                <a:latin typeface="+mn-lt"/>
              </a:rPr>
              <a:t>26 n/proton (1 GeV)</a:t>
            </a:r>
          </a:p>
          <a:p>
            <a:pPr algn="ctr"/>
            <a:r>
              <a:rPr lang="en-US" sz="1600" dirty="0">
                <a:latin typeface="+mn-lt"/>
              </a:rPr>
              <a:t>25 MeV/useful n</a:t>
            </a:r>
          </a:p>
          <a:p>
            <a:pPr algn="ctr"/>
            <a:r>
              <a:rPr lang="en-US" sz="1600" dirty="0">
                <a:latin typeface="+mn-lt"/>
              </a:rPr>
              <a:t>Pulsed</a:t>
            </a:r>
          </a:p>
        </p:txBody>
      </p:sp>
      <p:pic>
        <p:nvPicPr>
          <p:cNvPr id="16" name="Picture 5" descr="Spaltung-spallation">
            <a:extLst>
              <a:ext uri="{FF2B5EF4-FFF2-40B4-BE49-F238E27FC236}">
                <a16:creationId xmlns:a16="http://schemas.microsoft.com/office/drawing/2014/main" id="{6B743F5D-E7DE-C216-4071-5EED5EB94479}"/>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7703" t="12019" r="7574" b="53453"/>
          <a:stretch/>
        </p:blipFill>
        <p:spPr bwMode="auto">
          <a:xfrm>
            <a:off x="1917568" y="5084799"/>
            <a:ext cx="3541453" cy="1595302"/>
          </a:xfrm>
          <a:prstGeom prst="rect">
            <a:avLst/>
          </a:prstGeom>
          <a:noFill/>
          <a:ln w="28575">
            <a:noFill/>
            <a:miter lim="800000"/>
            <a:headEnd/>
            <a:tailEnd/>
          </a:ln>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id="{6930A08B-E1F3-1D7D-A7AA-38B1EC50E95E}"/>
              </a:ext>
            </a:extLst>
          </p:cNvPr>
          <p:cNvSpPr txBox="1"/>
          <p:nvPr/>
        </p:nvSpPr>
        <p:spPr>
          <a:xfrm>
            <a:off x="31443" y="5466952"/>
            <a:ext cx="2204996" cy="830997"/>
          </a:xfrm>
          <a:prstGeom prst="rect">
            <a:avLst/>
          </a:prstGeom>
          <a:noFill/>
        </p:spPr>
        <p:txBody>
          <a:bodyPr wrap="square" rtlCol="0">
            <a:spAutoFit/>
          </a:bodyPr>
          <a:lstStyle/>
          <a:p>
            <a:pPr algn="ctr"/>
            <a:r>
              <a:rPr lang="en-US" sz="1600" dirty="0">
                <a:latin typeface="+mn-lt"/>
              </a:rPr>
              <a:t>2.5 n/fission</a:t>
            </a:r>
          </a:p>
          <a:p>
            <a:pPr algn="ctr"/>
            <a:r>
              <a:rPr lang="en-US" sz="1600" dirty="0">
                <a:latin typeface="+mn-lt"/>
              </a:rPr>
              <a:t>190 MeV/useful n</a:t>
            </a:r>
          </a:p>
          <a:p>
            <a:pPr algn="ctr"/>
            <a:r>
              <a:rPr lang="en-US" sz="1600" dirty="0">
                <a:latin typeface="+mn-lt"/>
              </a:rPr>
              <a:t>Continuous</a:t>
            </a:r>
          </a:p>
        </p:txBody>
      </p:sp>
      <p:sp>
        <p:nvSpPr>
          <p:cNvPr id="3" name="TextBox 2">
            <a:extLst>
              <a:ext uri="{FF2B5EF4-FFF2-40B4-BE49-F238E27FC236}">
                <a16:creationId xmlns:a16="http://schemas.microsoft.com/office/drawing/2014/main" id="{E53CCD4A-8D67-199F-1197-89DDBF16B90A}"/>
              </a:ext>
            </a:extLst>
          </p:cNvPr>
          <p:cNvSpPr txBox="1"/>
          <p:nvPr/>
        </p:nvSpPr>
        <p:spPr>
          <a:xfrm>
            <a:off x="5201514" y="5852840"/>
            <a:ext cx="2438488" cy="978729"/>
          </a:xfrm>
          <a:prstGeom prst="rect">
            <a:avLst/>
          </a:prstGeom>
          <a:noFill/>
        </p:spPr>
        <p:txBody>
          <a:bodyPr wrap="none" rtlCol="0">
            <a:spAutoFit/>
          </a:bodyPr>
          <a:lstStyle/>
          <a:p>
            <a:pPr algn="l">
              <a:lnSpc>
                <a:spcPct val="90000"/>
              </a:lnSpc>
            </a:pPr>
            <a:r>
              <a:rPr lang="en-US" sz="1600" dirty="0">
                <a:latin typeface="+mn-lt"/>
              </a:rPr>
              <a:t>33 instruments</a:t>
            </a:r>
          </a:p>
          <a:p>
            <a:pPr algn="l">
              <a:lnSpc>
                <a:spcPct val="90000"/>
              </a:lnSpc>
            </a:pPr>
            <a:r>
              <a:rPr lang="en-US" sz="1600" dirty="0">
                <a:latin typeface="+mn-lt"/>
              </a:rPr>
              <a:t>600 publications/year</a:t>
            </a:r>
          </a:p>
          <a:p>
            <a:pPr algn="l">
              <a:lnSpc>
                <a:spcPct val="90000"/>
              </a:lnSpc>
            </a:pPr>
            <a:r>
              <a:rPr lang="en-US" sz="1600" dirty="0">
                <a:latin typeface="+mn-lt"/>
              </a:rPr>
              <a:t>1200 experiments/year</a:t>
            </a:r>
          </a:p>
          <a:p>
            <a:pPr algn="l">
              <a:lnSpc>
                <a:spcPct val="90000"/>
              </a:lnSpc>
            </a:pPr>
            <a:r>
              <a:rPr lang="en-US" sz="1600" dirty="0">
                <a:latin typeface="+mn-lt"/>
              </a:rPr>
              <a:t>1200 unique users/year</a:t>
            </a:r>
          </a:p>
        </p:txBody>
      </p:sp>
    </p:spTree>
    <p:extLst>
      <p:ext uri="{BB962C8B-B14F-4D97-AF65-F5344CB8AC3E}">
        <p14:creationId xmlns:p14="http://schemas.microsoft.com/office/powerpoint/2010/main" val="724309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66C948-5159-42B9-B811-BB7104301BC9}"/>
              </a:ext>
            </a:extLst>
          </p:cNvPr>
          <p:cNvSpPr>
            <a:spLocks noGrp="1"/>
          </p:cNvSpPr>
          <p:nvPr>
            <p:ph type="title"/>
          </p:nvPr>
        </p:nvSpPr>
        <p:spPr>
          <a:xfrm>
            <a:off x="429768" y="274320"/>
            <a:ext cx="11425236" cy="867930"/>
          </a:xfrm>
        </p:spPr>
        <p:txBody>
          <a:bodyPr/>
          <a:lstStyle/>
          <a:p>
            <a:r>
              <a:rPr lang="en-US" sz="2800" dirty="0"/>
              <a:t>SNS upgrades will accelerate scientific progress and deliver wholly new capabilities</a:t>
            </a:r>
          </a:p>
        </p:txBody>
      </p:sp>
      <p:sp>
        <p:nvSpPr>
          <p:cNvPr id="4" name="TextBox 3">
            <a:extLst>
              <a:ext uri="{FF2B5EF4-FFF2-40B4-BE49-F238E27FC236}">
                <a16:creationId xmlns:a16="http://schemas.microsoft.com/office/drawing/2014/main" id="{30693451-FCC4-2955-F7E9-655CA2C27958}"/>
              </a:ext>
            </a:extLst>
          </p:cNvPr>
          <p:cNvSpPr txBox="1"/>
          <p:nvPr/>
        </p:nvSpPr>
        <p:spPr>
          <a:xfrm>
            <a:off x="2449370" y="6261008"/>
            <a:ext cx="8518679" cy="341632"/>
          </a:xfrm>
          <a:prstGeom prst="rect">
            <a:avLst/>
          </a:prstGeom>
          <a:noFill/>
        </p:spPr>
        <p:txBody>
          <a:bodyPr wrap="none" rtlCol="0">
            <a:spAutoFit/>
          </a:bodyPr>
          <a:lstStyle/>
          <a:p>
            <a:pPr algn="l">
              <a:lnSpc>
                <a:spcPct val="90000"/>
              </a:lnSpc>
            </a:pPr>
            <a:r>
              <a:rPr lang="en-US" dirty="0">
                <a:latin typeface="+mn-lt"/>
              </a:rPr>
              <a:t>STS instruments see 4x more and 100x faster than today’s similar instruments</a:t>
            </a:r>
          </a:p>
        </p:txBody>
      </p:sp>
      <p:pic>
        <p:nvPicPr>
          <p:cNvPr id="7" name="Picture 6">
            <a:extLst>
              <a:ext uri="{FF2B5EF4-FFF2-40B4-BE49-F238E27FC236}">
                <a16:creationId xmlns:a16="http://schemas.microsoft.com/office/drawing/2014/main" id="{B006747A-5963-A130-B05F-370D0199686D}"/>
              </a:ext>
            </a:extLst>
          </p:cNvPr>
          <p:cNvPicPr>
            <a:picLocks noChangeAspect="1"/>
          </p:cNvPicPr>
          <p:nvPr/>
        </p:nvPicPr>
        <p:blipFill rotWithShape="1">
          <a:blip r:embed="rId3"/>
          <a:srcRect l="22055" t="9460" r="9469" b="6498"/>
          <a:stretch/>
        </p:blipFill>
        <p:spPr>
          <a:xfrm>
            <a:off x="3300613" y="1737917"/>
            <a:ext cx="6082949" cy="4198963"/>
          </a:xfrm>
          <a:prstGeom prst="rect">
            <a:avLst/>
          </a:prstGeom>
        </p:spPr>
      </p:pic>
      <p:sp>
        <p:nvSpPr>
          <p:cNvPr id="11" name="Rectangle 10">
            <a:extLst>
              <a:ext uri="{FF2B5EF4-FFF2-40B4-BE49-F238E27FC236}">
                <a16:creationId xmlns:a16="http://schemas.microsoft.com/office/drawing/2014/main" id="{2ED76884-7576-44B7-877D-1F855F1A63B3}"/>
              </a:ext>
            </a:extLst>
          </p:cNvPr>
          <p:cNvSpPr/>
          <p:nvPr/>
        </p:nvSpPr>
        <p:spPr>
          <a:xfrm>
            <a:off x="9383562" y="1644113"/>
            <a:ext cx="2601610" cy="4386574"/>
          </a:xfrm>
          <a:prstGeom prst="rect">
            <a:avLst/>
          </a:prstGeom>
          <a:solidFill>
            <a:schemeClr val="bg2">
              <a:alpha val="78000"/>
            </a:schemeClr>
          </a:solidFill>
          <a:ln w="50800">
            <a:solidFill>
              <a:srgbClr val="FFFF00"/>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32" tIns="91416" rIns="91416" bIns="91416" numCol="1" spcCol="0" rtlCol="0" fromWordArt="0" anchor="t" anchorCtr="0" forceAA="0" compatLnSpc="1">
            <a:prstTxWarp prst="textNoShape">
              <a:avLst/>
            </a:prstTxWarp>
            <a:noAutofit/>
          </a:bodyPr>
          <a:lstStyle/>
          <a:p>
            <a:pPr>
              <a:lnSpc>
                <a:spcPct val="90000"/>
              </a:lnSpc>
              <a:spcBef>
                <a:spcPts val="900"/>
              </a:spcBef>
            </a:pPr>
            <a:r>
              <a:rPr lang="en-US" b="1" dirty="0">
                <a:solidFill>
                  <a:schemeClr val="tx1"/>
                </a:solidFill>
              </a:rPr>
              <a:t>STS project: </a:t>
            </a:r>
            <a:r>
              <a:rPr lang="en-US" dirty="0">
                <a:solidFill>
                  <a:schemeClr val="tx1"/>
                </a:solidFill>
              </a:rPr>
              <a:t>Build </a:t>
            </a:r>
            <a:br>
              <a:rPr lang="en-US" dirty="0">
                <a:solidFill>
                  <a:schemeClr val="tx1"/>
                </a:solidFill>
              </a:rPr>
            </a:br>
            <a:r>
              <a:rPr lang="en-US" dirty="0">
                <a:solidFill>
                  <a:schemeClr val="tx1"/>
                </a:solidFill>
              </a:rPr>
              <a:t>the second target station with initial suite of beam lines </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Optimized for cold neutrons</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World-leading peak brightness</a:t>
            </a:r>
          </a:p>
          <a:p>
            <a:pPr marL="168225" marR="197426" indent="-168225">
              <a:lnSpc>
                <a:spcPct val="90000"/>
              </a:lnSpc>
              <a:spcBef>
                <a:spcPts val="900"/>
              </a:spcBef>
              <a:buFont typeface="Arial" panose="020B0604020202020204" pitchFamily="34" charset="0"/>
              <a:buChar char="•"/>
            </a:pPr>
            <a:r>
              <a:rPr lang="en-US" sz="1600" dirty="0">
                <a:solidFill>
                  <a:schemeClr val="tx1"/>
                </a:solidFill>
              </a:rPr>
              <a:t>Provide new science capabilities for  measurements across broader ranges of temporal and length scales, real-time, and smaller samples</a:t>
            </a:r>
          </a:p>
        </p:txBody>
      </p:sp>
      <p:sp>
        <p:nvSpPr>
          <p:cNvPr id="10" name="Rectangle 9">
            <a:extLst>
              <a:ext uri="{FF2B5EF4-FFF2-40B4-BE49-F238E27FC236}">
                <a16:creationId xmlns:a16="http://schemas.microsoft.com/office/drawing/2014/main" id="{63AB0D98-578E-4F2A-A430-D614F0C4A01F}"/>
              </a:ext>
            </a:extLst>
          </p:cNvPr>
          <p:cNvSpPr/>
          <p:nvPr/>
        </p:nvSpPr>
        <p:spPr>
          <a:xfrm>
            <a:off x="485623" y="1644112"/>
            <a:ext cx="2821447" cy="4386574"/>
          </a:xfrm>
          <a:prstGeom prst="rect">
            <a:avLst/>
          </a:prstGeom>
          <a:solidFill>
            <a:schemeClr val="bg2">
              <a:alpha val="78000"/>
            </a:schemeClr>
          </a:solidFill>
          <a:ln w="50800">
            <a:solidFill>
              <a:schemeClr val="accent1"/>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32" tIns="91416" rIns="91416" bIns="91416" numCol="1" spcCol="0" rtlCol="0" fromWordArt="0" anchor="t" anchorCtr="0" forceAA="0" compatLnSpc="1">
            <a:prstTxWarp prst="textNoShape">
              <a:avLst/>
            </a:prstTxWarp>
            <a:noAutofit/>
          </a:bodyPr>
          <a:lstStyle/>
          <a:p>
            <a:pPr>
              <a:lnSpc>
                <a:spcPct val="90000"/>
              </a:lnSpc>
              <a:spcBef>
                <a:spcPts val="900"/>
              </a:spcBef>
            </a:pPr>
            <a:r>
              <a:rPr lang="en-US" b="1" dirty="0">
                <a:solidFill>
                  <a:schemeClr val="tx1"/>
                </a:solidFill>
              </a:rPr>
              <a:t>PPU project: </a:t>
            </a:r>
            <a:r>
              <a:rPr lang="en-US" dirty="0">
                <a:solidFill>
                  <a:schemeClr val="tx1"/>
                </a:solidFill>
              </a:rPr>
              <a:t>Double the power of the existing accelerator structure</a:t>
            </a:r>
          </a:p>
          <a:p>
            <a:pPr marL="168225" indent="-168225">
              <a:lnSpc>
                <a:spcPct val="90000"/>
              </a:lnSpc>
              <a:spcBef>
                <a:spcPts val="900"/>
              </a:spcBef>
              <a:buFont typeface="Arial" panose="020B0604020202020204" pitchFamily="34" charset="0"/>
              <a:buChar char="•"/>
            </a:pPr>
            <a:r>
              <a:rPr lang="en-US" sz="1600" dirty="0">
                <a:solidFill>
                  <a:schemeClr val="tx1"/>
                </a:solidFill>
              </a:rPr>
              <a:t>First Target Station (FTS) is optimized for thermal neutrons </a:t>
            </a:r>
          </a:p>
          <a:p>
            <a:pPr marL="168225" indent="-168225">
              <a:lnSpc>
                <a:spcPct val="90000"/>
              </a:lnSpc>
              <a:spcBef>
                <a:spcPts val="900"/>
              </a:spcBef>
              <a:buFont typeface="Arial" panose="020B0604020202020204" pitchFamily="34" charset="0"/>
              <a:buChar char="•"/>
            </a:pPr>
            <a:r>
              <a:rPr lang="en-US" sz="1600" dirty="0">
                <a:solidFill>
                  <a:schemeClr val="tx1"/>
                </a:solidFill>
              </a:rPr>
              <a:t>Increases the brightness of beams of pulsed neutrons</a:t>
            </a:r>
          </a:p>
          <a:p>
            <a:pPr marL="168225" indent="-168225">
              <a:lnSpc>
                <a:spcPct val="90000"/>
              </a:lnSpc>
              <a:spcBef>
                <a:spcPts val="900"/>
              </a:spcBef>
              <a:buFont typeface="Arial" panose="020B0604020202020204" pitchFamily="34" charset="0"/>
              <a:buChar char="•"/>
            </a:pPr>
            <a:r>
              <a:rPr lang="en-US" sz="1600" dirty="0">
                <a:solidFill>
                  <a:schemeClr val="tx1"/>
                </a:solidFill>
              </a:rPr>
              <a:t>Provides new science capabilities for atomic resolution and fast dynamics</a:t>
            </a:r>
          </a:p>
          <a:p>
            <a:pPr marL="168225" indent="-168225">
              <a:lnSpc>
                <a:spcPct val="90000"/>
              </a:lnSpc>
              <a:spcBef>
                <a:spcPts val="900"/>
              </a:spcBef>
              <a:buFont typeface="Arial" panose="020B0604020202020204" pitchFamily="34" charset="0"/>
              <a:buChar char="•"/>
            </a:pPr>
            <a:r>
              <a:rPr lang="en-US" sz="1600" dirty="0">
                <a:solidFill>
                  <a:schemeClr val="tx1"/>
                </a:solidFill>
              </a:rPr>
              <a:t>Provides a platform </a:t>
            </a:r>
            <a:br>
              <a:rPr lang="en-US" sz="1600" dirty="0">
                <a:solidFill>
                  <a:schemeClr val="tx1"/>
                </a:solidFill>
              </a:rPr>
            </a:br>
            <a:r>
              <a:rPr lang="en-US" sz="1600" dirty="0">
                <a:solidFill>
                  <a:schemeClr val="tx1"/>
                </a:solidFill>
              </a:rPr>
              <a:t>for STS</a:t>
            </a:r>
          </a:p>
        </p:txBody>
      </p:sp>
      <p:sp>
        <p:nvSpPr>
          <p:cNvPr id="9" name="Freeform 8">
            <a:extLst>
              <a:ext uri="{FF2B5EF4-FFF2-40B4-BE49-F238E27FC236}">
                <a16:creationId xmlns:a16="http://schemas.microsoft.com/office/drawing/2014/main" id="{A715A491-CE47-2BA7-7A8A-52E0453A07A7}"/>
              </a:ext>
            </a:extLst>
          </p:cNvPr>
          <p:cNvSpPr/>
          <p:nvPr/>
        </p:nvSpPr>
        <p:spPr>
          <a:xfrm rot="743974">
            <a:off x="6939168" y="2528358"/>
            <a:ext cx="289249" cy="493346"/>
          </a:xfrm>
          <a:custGeom>
            <a:avLst/>
            <a:gdLst>
              <a:gd name="connsiteX0" fmla="*/ 65314 w 289249"/>
              <a:gd name="connsiteY0" fmla="*/ 0 h 564502"/>
              <a:gd name="connsiteX1" fmla="*/ 289249 w 289249"/>
              <a:gd name="connsiteY1" fmla="*/ 0 h 564502"/>
              <a:gd name="connsiteX2" fmla="*/ 289249 w 289249"/>
              <a:gd name="connsiteY2" fmla="*/ 46653 h 564502"/>
              <a:gd name="connsiteX3" fmla="*/ 177282 w 289249"/>
              <a:gd name="connsiteY3" fmla="*/ 41988 h 564502"/>
              <a:gd name="connsiteX4" fmla="*/ 149290 w 289249"/>
              <a:gd name="connsiteY4" fmla="*/ 564502 h 564502"/>
              <a:gd name="connsiteX5" fmla="*/ 0 w 289249"/>
              <a:gd name="connsiteY5" fmla="*/ 555172 h 564502"/>
              <a:gd name="connsiteX6" fmla="*/ 65314 w 289249"/>
              <a:gd name="connsiteY6" fmla="*/ 0 h 56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249" h="564502">
                <a:moveTo>
                  <a:pt x="65314" y="0"/>
                </a:moveTo>
                <a:lnTo>
                  <a:pt x="289249" y="0"/>
                </a:lnTo>
                <a:lnTo>
                  <a:pt x="289249" y="46653"/>
                </a:lnTo>
                <a:lnTo>
                  <a:pt x="177282" y="41988"/>
                </a:lnTo>
                <a:lnTo>
                  <a:pt x="149290" y="564502"/>
                </a:lnTo>
                <a:lnTo>
                  <a:pt x="0" y="555172"/>
                </a:lnTo>
                <a:lnTo>
                  <a:pt x="65314" y="0"/>
                </a:lnTo>
                <a:close/>
              </a:path>
            </a:pathLst>
          </a:custGeom>
          <a:noFill/>
          <a:ln w="38100">
            <a:solidFill>
              <a:schemeClr val="accent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Freeform 13">
            <a:extLst>
              <a:ext uri="{FF2B5EF4-FFF2-40B4-BE49-F238E27FC236}">
                <a16:creationId xmlns:a16="http://schemas.microsoft.com/office/drawing/2014/main" id="{54081355-9FBA-F0B0-D31A-F1BA15D4D7CA}"/>
              </a:ext>
            </a:extLst>
          </p:cNvPr>
          <p:cNvSpPr/>
          <p:nvPr/>
        </p:nvSpPr>
        <p:spPr>
          <a:xfrm>
            <a:off x="5667405" y="3156879"/>
            <a:ext cx="1641898" cy="364397"/>
          </a:xfrm>
          <a:custGeom>
            <a:avLst/>
            <a:gdLst>
              <a:gd name="connsiteX0" fmla="*/ 0 w 1265381"/>
              <a:gd name="connsiteY0" fmla="*/ 290946 h 641927"/>
              <a:gd name="connsiteX1" fmla="*/ 350981 w 1265381"/>
              <a:gd name="connsiteY1" fmla="*/ 226291 h 641927"/>
              <a:gd name="connsiteX2" fmla="*/ 277090 w 1265381"/>
              <a:gd name="connsiteY2" fmla="*/ 203200 h 641927"/>
              <a:gd name="connsiteX3" fmla="*/ 360218 w 1265381"/>
              <a:gd name="connsiteY3" fmla="*/ 152400 h 641927"/>
              <a:gd name="connsiteX4" fmla="*/ 494145 w 1265381"/>
              <a:gd name="connsiteY4" fmla="*/ 193964 h 641927"/>
              <a:gd name="connsiteX5" fmla="*/ 817418 w 1265381"/>
              <a:gd name="connsiteY5" fmla="*/ 133927 h 641927"/>
              <a:gd name="connsiteX6" fmla="*/ 822036 w 1265381"/>
              <a:gd name="connsiteY6" fmla="*/ 0 h 641927"/>
              <a:gd name="connsiteX7" fmla="*/ 974436 w 1265381"/>
              <a:gd name="connsiteY7" fmla="*/ 4618 h 641927"/>
              <a:gd name="connsiteX8" fmla="*/ 979054 w 1265381"/>
              <a:gd name="connsiteY8" fmla="*/ 143164 h 641927"/>
              <a:gd name="connsiteX9" fmla="*/ 1057563 w 1265381"/>
              <a:gd name="connsiteY9" fmla="*/ 198582 h 641927"/>
              <a:gd name="connsiteX10" fmla="*/ 1057563 w 1265381"/>
              <a:gd name="connsiteY10" fmla="*/ 240146 h 641927"/>
              <a:gd name="connsiteX11" fmla="*/ 1168400 w 1265381"/>
              <a:gd name="connsiteY11" fmla="*/ 323273 h 641927"/>
              <a:gd name="connsiteX12" fmla="*/ 1140690 w 1265381"/>
              <a:gd name="connsiteY12" fmla="*/ 337127 h 641927"/>
              <a:gd name="connsiteX13" fmla="*/ 1265381 w 1265381"/>
              <a:gd name="connsiteY13" fmla="*/ 424873 h 641927"/>
              <a:gd name="connsiteX14" fmla="*/ 849745 w 1265381"/>
              <a:gd name="connsiteY14" fmla="*/ 521855 h 641927"/>
              <a:gd name="connsiteX15" fmla="*/ 775854 w 1265381"/>
              <a:gd name="connsiteY15" fmla="*/ 443346 h 641927"/>
              <a:gd name="connsiteX16" fmla="*/ 683490 w 1265381"/>
              <a:gd name="connsiteY16" fmla="*/ 641927 h 641927"/>
              <a:gd name="connsiteX17" fmla="*/ 443345 w 1265381"/>
              <a:gd name="connsiteY17" fmla="*/ 618836 h 641927"/>
              <a:gd name="connsiteX18" fmla="*/ 484909 w 1265381"/>
              <a:gd name="connsiteY18" fmla="*/ 503382 h 641927"/>
              <a:gd name="connsiteX19" fmla="*/ 277090 w 1265381"/>
              <a:gd name="connsiteY19" fmla="*/ 544946 h 641927"/>
              <a:gd name="connsiteX20" fmla="*/ 0 w 1265381"/>
              <a:gd name="connsiteY20" fmla="*/ 290946 h 641927"/>
              <a:gd name="connsiteX0" fmla="*/ 0 w 1534322"/>
              <a:gd name="connsiteY0" fmla="*/ 290946 h 641927"/>
              <a:gd name="connsiteX1" fmla="*/ 350981 w 1534322"/>
              <a:gd name="connsiteY1" fmla="*/ 226291 h 641927"/>
              <a:gd name="connsiteX2" fmla="*/ 277090 w 1534322"/>
              <a:gd name="connsiteY2" fmla="*/ 203200 h 641927"/>
              <a:gd name="connsiteX3" fmla="*/ 360218 w 1534322"/>
              <a:gd name="connsiteY3" fmla="*/ 152400 h 641927"/>
              <a:gd name="connsiteX4" fmla="*/ 494145 w 1534322"/>
              <a:gd name="connsiteY4" fmla="*/ 193964 h 641927"/>
              <a:gd name="connsiteX5" fmla="*/ 817418 w 1534322"/>
              <a:gd name="connsiteY5" fmla="*/ 133927 h 641927"/>
              <a:gd name="connsiteX6" fmla="*/ 822036 w 1534322"/>
              <a:gd name="connsiteY6" fmla="*/ 0 h 641927"/>
              <a:gd name="connsiteX7" fmla="*/ 974436 w 1534322"/>
              <a:gd name="connsiteY7" fmla="*/ 4618 h 641927"/>
              <a:gd name="connsiteX8" fmla="*/ 979054 w 1534322"/>
              <a:gd name="connsiteY8" fmla="*/ 143164 h 641927"/>
              <a:gd name="connsiteX9" fmla="*/ 1057563 w 1534322"/>
              <a:gd name="connsiteY9" fmla="*/ 198582 h 641927"/>
              <a:gd name="connsiteX10" fmla="*/ 1057563 w 1534322"/>
              <a:gd name="connsiteY10" fmla="*/ 240146 h 641927"/>
              <a:gd name="connsiteX11" fmla="*/ 1168400 w 1534322"/>
              <a:gd name="connsiteY11" fmla="*/ 323273 h 641927"/>
              <a:gd name="connsiteX12" fmla="*/ 1140690 w 1534322"/>
              <a:gd name="connsiteY12" fmla="*/ 337127 h 641927"/>
              <a:gd name="connsiteX13" fmla="*/ 1534322 w 1534322"/>
              <a:gd name="connsiteY13" fmla="*/ 471482 h 641927"/>
              <a:gd name="connsiteX14" fmla="*/ 849745 w 1534322"/>
              <a:gd name="connsiteY14" fmla="*/ 521855 h 641927"/>
              <a:gd name="connsiteX15" fmla="*/ 775854 w 1534322"/>
              <a:gd name="connsiteY15" fmla="*/ 443346 h 641927"/>
              <a:gd name="connsiteX16" fmla="*/ 683490 w 1534322"/>
              <a:gd name="connsiteY16" fmla="*/ 641927 h 641927"/>
              <a:gd name="connsiteX17" fmla="*/ 443345 w 1534322"/>
              <a:gd name="connsiteY17" fmla="*/ 618836 h 641927"/>
              <a:gd name="connsiteX18" fmla="*/ 484909 w 1534322"/>
              <a:gd name="connsiteY18" fmla="*/ 503382 h 641927"/>
              <a:gd name="connsiteX19" fmla="*/ 277090 w 1534322"/>
              <a:gd name="connsiteY19" fmla="*/ 544946 h 641927"/>
              <a:gd name="connsiteX20" fmla="*/ 0 w 1534322"/>
              <a:gd name="connsiteY20" fmla="*/ 290946 h 641927"/>
              <a:gd name="connsiteX0" fmla="*/ 0 w 1534322"/>
              <a:gd name="connsiteY0" fmla="*/ 290946 h 641927"/>
              <a:gd name="connsiteX1" fmla="*/ 350981 w 1534322"/>
              <a:gd name="connsiteY1" fmla="*/ 226291 h 641927"/>
              <a:gd name="connsiteX2" fmla="*/ 277090 w 1534322"/>
              <a:gd name="connsiteY2" fmla="*/ 203200 h 641927"/>
              <a:gd name="connsiteX3" fmla="*/ 360218 w 1534322"/>
              <a:gd name="connsiteY3" fmla="*/ 152400 h 641927"/>
              <a:gd name="connsiteX4" fmla="*/ 494145 w 1534322"/>
              <a:gd name="connsiteY4" fmla="*/ 193964 h 641927"/>
              <a:gd name="connsiteX5" fmla="*/ 817418 w 1534322"/>
              <a:gd name="connsiteY5" fmla="*/ 133927 h 641927"/>
              <a:gd name="connsiteX6" fmla="*/ 822036 w 1534322"/>
              <a:gd name="connsiteY6" fmla="*/ 0 h 641927"/>
              <a:gd name="connsiteX7" fmla="*/ 974436 w 1534322"/>
              <a:gd name="connsiteY7" fmla="*/ 4618 h 641927"/>
              <a:gd name="connsiteX8" fmla="*/ 979054 w 1534322"/>
              <a:gd name="connsiteY8" fmla="*/ 143164 h 641927"/>
              <a:gd name="connsiteX9" fmla="*/ 1057563 w 1534322"/>
              <a:gd name="connsiteY9" fmla="*/ 198582 h 641927"/>
              <a:gd name="connsiteX10" fmla="*/ 1057563 w 1534322"/>
              <a:gd name="connsiteY10" fmla="*/ 240146 h 641927"/>
              <a:gd name="connsiteX11" fmla="*/ 1168400 w 1534322"/>
              <a:gd name="connsiteY11" fmla="*/ 323273 h 641927"/>
              <a:gd name="connsiteX12" fmla="*/ 1140690 w 1534322"/>
              <a:gd name="connsiteY12" fmla="*/ 337127 h 641927"/>
              <a:gd name="connsiteX13" fmla="*/ 1534322 w 1534322"/>
              <a:gd name="connsiteY13" fmla="*/ 471482 h 641927"/>
              <a:gd name="connsiteX14" fmla="*/ 849745 w 1534322"/>
              <a:gd name="connsiteY14" fmla="*/ 521855 h 641927"/>
              <a:gd name="connsiteX15" fmla="*/ 921850 w 1534322"/>
              <a:gd name="connsiteY15" fmla="*/ 569856 h 641927"/>
              <a:gd name="connsiteX16" fmla="*/ 683490 w 1534322"/>
              <a:gd name="connsiteY16" fmla="*/ 641927 h 641927"/>
              <a:gd name="connsiteX17" fmla="*/ 443345 w 1534322"/>
              <a:gd name="connsiteY17" fmla="*/ 618836 h 641927"/>
              <a:gd name="connsiteX18" fmla="*/ 484909 w 1534322"/>
              <a:gd name="connsiteY18" fmla="*/ 503382 h 641927"/>
              <a:gd name="connsiteX19" fmla="*/ 277090 w 1534322"/>
              <a:gd name="connsiteY19" fmla="*/ 544946 h 641927"/>
              <a:gd name="connsiteX20" fmla="*/ 0 w 1534322"/>
              <a:gd name="connsiteY20" fmla="*/ 290946 h 641927"/>
              <a:gd name="connsiteX0" fmla="*/ 0 w 1534322"/>
              <a:gd name="connsiteY0" fmla="*/ 290946 h 648585"/>
              <a:gd name="connsiteX1" fmla="*/ 350981 w 1534322"/>
              <a:gd name="connsiteY1" fmla="*/ 226291 h 648585"/>
              <a:gd name="connsiteX2" fmla="*/ 277090 w 1534322"/>
              <a:gd name="connsiteY2" fmla="*/ 203200 h 648585"/>
              <a:gd name="connsiteX3" fmla="*/ 360218 w 1534322"/>
              <a:gd name="connsiteY3" fmla="*/ 152400 h 648585"/>
              <a:gd name="connsiteX4" fmla="*/ 494145 w 1534322"/>
              <a:gd name="connsiteY4" fmla="*/ 193964 h 648585"/>
              <a:gd name="connsiteX5" fmla="*/ 817418 w 1534322"/>
              <a:gd name="connsiteY5" fmla="*/ 133927 h 648585"/>
              <a:gd name="connsiteX6" fmla="*/ 822036 w 1534322"/>
              <a:gd name="connsiteY6" fmla="*/ 0 h 648585"/>
              <a:gd name="connsiteX7" fmla="*/ 974436 w 1534322"/>
              <a:gd name="connsiteY7" fmla="*/ 4618 h 648585"/>
              <a:gd name="connsiteX8" fmla="*/ 979054 w 1534322"/>
              <a:gd name="connsiteY8" fmla="*/ 143164 h 648585"/>
              <a:gd name="connsiteX9" fmla="*/ 1057563 w 1534322"/>
              <a:gd name="connsiteY9" fmla="*/ 198582 h 648585"/>
              <a:gd name="connsiteX10" fmla="*/ 1057563 w 1534322"/>
              <a:gd name="connsiteY10" fmla="*/ 240146 h 648585"/>
              <a:gd name="connsiteX11" fmla="*/ 1168400 w 1534322"/>
              <a:gd name="connsiteY11" fmla="*/ 323273 h 648585"/>
              <a:gd name="connsiteX12" fmla="*/ 1140690 w 1534322"/>
              <a:gd name="connsiteY12" fmla="*/ 337127 h 648585"/>
              <a:gd name="connsiteX13" fmla="*/ 1534322 w 1534322"/>
              <a:gd name="connsiteY13" fmla="*/ 471482 h 648585"/>
              <a:gd name="connsiteX14" fmla="*/ 849745 w 1534322"/>
              <a:gd name="connsiteY14" fmla="*/ 521855 h 648585"/>
              <a:gd name="connsiteX15" fmla="*/ 921850 w 1534322"/>
              <a:gd name="connsiteY15" fmla="*/ 569856 h 648585"/>
              <a:gd name="connsiteX16" fmla="*/ 744963 w 1534322"/>
              <a:gd name="connsiteY16" fmla="*/ 648585 h 648585"/>
              <a:gd name="connsiteX17" fmla="*/ 443345 w 1534322"/>
              <a:gd name="connsiteY17" fmla="*/ 618836 h 648585"/>
              <a:gd name="connsiteX18" fmla="*/ 484909 w 1534322"/>
              <a:gd name="connsiteY18" fmla="*/ 503382 h 648585"/>
              <a:gd name="connsiteX19" fmla="*/ 277090 w 1534322"/>
              <a:gd name="connsiteY19" fmla="*/ 544946 h 648585"/>
              <a:gd name="connsiteX20" fmla="*/ 0 w 1534322"/>
              <a:gd name="connsiteY20" fmla="*/ 290946 h 648585"/>
              <a:gd name="connsiteX0" fmla="*/ 0 w 1534322"/>
              <a:gd name="connsiteY0" fmla="*/ 290946 h 648585"/>
              <a:gd name="connsiteX1" fmla="*/ 350981 w 1534322"/>
              <a:gd name="connsiteY1" fmla="*/ 226291 h 648585"/>
              <a:gd name="connsiteX2" fmla="*/ 277090 w 1534322"/>
              <a:gd name="connsiteY2" fmla="*/ 203200 h 648585"/>
              <a:gd name="connsiteX3" fmla="*/ 360218 w 1534322"/>
              <a:gd name="connsiteY3" fmla="*/ 152400 h 648585"/>
              <a:gd name="connsiteX4" fmla="*/ 494145 w 1534322"/>
              <a:gd name="connsiteY4" fmla="*/ 193964 h 648585"/>
              <a:gd name="connsiteX5" fmla="*/ 817418 w 1534322"/>
              <a:gd name="connsiteY5" fmla="*/ 133927 h 648585"/>
              <a:gd name="connsiteX6" fmla="*/ 822036 w 1534322"/>
              <a:gd name="connsiteY6" fmla="*/ 0 h 648585"/>
              <a:gd name="connsiteX7" fmla="*/ 974436 w 1534322"/>
              <a:gd name="connsiteY7" fmla="*/ 4618 h 648585"/>
              <a:gd name="connsiteX8" fmla="*/ 979054 w 1534322"/>
              <a:gd name="connsiteY8" fmla="*/ 143164 h 648585"/>
              <a:gd name="connsiteX9" fmla="*/ 1057563 w 1534322"/>
              <a:gd name="connsiteY9" fmla="*/ 198582 h 648585"/>
              <a:gd name="connsiteX10" fmla="*/ 1057563 w 1534322"/>
              <a:gd name="connsiteY10" fmla="*/ 240146 h 648585"/>
              <a:gd name="connsiteX11" fmla="*/ 1168400 w 1534322"/>
              <a:gd name="connsiteY11" fmla="*/ 323273 h 648585"/>
              <a:gd name="connsiteX12" fmla="*/ 1140690 w 1534322"/>
              <a:gd name="connsiteY12" fmla="*/ 337127 h 648585"/>
              <a:gd name="connsiteX13" fmla="*/ 1534322 w 1534322"/>
              <a:gd name="connsiteY13" fmla="*/ 471482 h 648585"/>
              <a:gd name="connsiteX14" fmla="*/ 849745 w 1534322"/>
              <a:gd name="connsiteY14" fmla="*/ 521855 h 648585"/>
              <a:gd name="connsiteX15" fmla="*/ 921850 w 1534322"/>
              <a:gd name="connsiteY15" fmla="*/ 569856 h 648585"/>
              <a:gd name="connsiteX16" fmla="*/ 744963 w 1534322"/>
              <a:gd name="connsiteY16" fmla="*/ 648585 h 648585"/>
              <a:gd name="connsiteX17" fmla="*/ 573974 w 1534322"/>
              <a:gd name="connsiteY17" fmla="*/ 618836 h 648585"/>
              <a:gd name="connsiteX18" fmla="*/ 484909 w 1534322"/>
              <a:gd name="connsiteY18" fmla="*/ 503382 h 648585"/>
              <a:gd name="connsiteX19" fmla="*/ 277090 w 1534322"/>
              <a:gd name="connsiteY19" fmla="*/ 544946 h 648585"/>
              <a:gd name="connsiteX20" fmla="*/ 0 w 1534322"/>
              <a:gd name="connsiteY20" fmla="*/ 290946 h 648585"/>
              <a:gd name="connsiteX0" fmla="*/ 0 w 1534322"/>
              <a:gd name="connsiteY0" fmla="*/ 290946 h 648585"/>
              <a:gd name="connsiteX1" fmla="*/ 350981 w 1534322"/>
              <a:gd name="connsiteY1" fmla="*/ 226291 h 648585"/>
              <a:gd name="connsiteX2" fmla="*/ 277090 w 1534322"/>
              <a:gd name="connsiteY2" fmla="*/ 203200 h 648585"/>
              <a:gd name="connsiteX3" fmla="*/ 360218 w 1534322"/>
              <a:gd name="connsiteY3" fmla="*/ 152400 h 648585"/>
              <a:gd name="connsiteX4" fmla="*/ 494145 w 1534322"/>
              <a:gd name="connsiteY4" fmla="*/ 193964 h 648585"/>
              <a:gd name="connsiteX5" fmla="*/ 817418 w 1534322"/>
              <a:gd name="connsiteY5" fmla="*/ 133927 h 648585"/>
              <a:gd name="connsiteX6" fmla="*/ 822036 w 1534322"/>
              <a:gd name="connsiteY6" fmla="*/ 0 h 648585"/>
              <a:gd name="connsiteX7" fmla="*/ 974436 w 1534322"/>
              <a:gd name="connsiteY7" fmla="*/ 4618 h 648585"/>
              <a:gd name="connsiteX8" fmla="*/ 979054 w 1534322"/>
              <a:gd name="connsiteY8" fmla="*/ 143164 h 648585"/>
              <a:gd name="connsiteX9" fmla="*/ 1057563 w 1534322"/>
              <a:gd name="connsiteY9" fmla="*/ 198582 h 648585"/>
              <a:gd name="connsiteX10" fmla="*/ 1057563 w 1534322"/>
              <a:gd name="connsiteY10" fmla="*/ 240146 h 648585"/>
              <a:gd name="connsiteX11" fmla="*/ 1168400 w 1534322"/>
              <a:gd name="connsiteY11" fmla="*/ 323273 h 648585"/>
              <a:gd name="connsiteX12" fmla="*/ 1140690 w 1534322"/>
              <a:gd name="connsiteY12" fmla="*/ 337127 h 648585"/>
              <a:gd name="connsiteX13" fmla="*/ 1534322 w 1534322"/>
              <a:gd name="connsiteY13" fmla="*/ 471482 h 648585"/>
              <a:gd name="connsiteX14" fmla="*/ 849745 w 1534322"/>
              <a:gd name="connsiteY14" fmla="*/ 521855 h 648585"/>
              <a:gd name="connsiteX15" fmla="*/ 921850 w 1534322"/>
              <a:gd name="connsiteY15" fmla="*/ 569856 h 648585"/>
              <a:gd name="connsiteX16" fmla="*/ 744963 w 1534322"/>
              <a:gd name="connsiteY16" fmla="*/ 648585 h 648585"/>
              <a:gd name="connsiteX17" fmla="*/ 573974 w 1534322"/>
              <a:gd name="connsiteY17" fmla="*/ 618836 h 648585"/>
              <a:gd name="connsiteX18" fmla="*/ 646274 w 1534322"/>
              <a:gd name="connsiteY18" fmla="*/ 536674 h 648585"/>
              <a:gd name="connsiteX19" fmla="*/ 277090 w 1534322"/>
              <a:gd name="connsiteY19" fmla="*/ 544946 h 648585"/>
              <a:gd name="connsiteX20" fmla="*/ 0 w 1534322"/>
              <a:gd name="connsiteY20" fmla="*/ 290946 h 648585"/>
              <a:gd name="connsiteX0" fmla="*/ 0 w 1588110"/>
              <a:gd name="connsiteY0" fmla="*/ 310922 h 648585"/>
              <a:gd name="connsiteX1" fmla="*/ 404769 w 1588110"/>
              <a:gd name="connsiteY1" fmla="*/ 226291 h 648585"/>
              <a:gd name="connsiteX2" fmla="*/ 330878 w 1588110"/>
              <a:gd name="connsiteY2" fmla="*/ 203200 h 648585"/>
              <a:gd name="connsiteX3" fmla="*/ 414006 w 1588110"/>
              <a:gd name="connsiteY3" fmla="*/ 152400 h 648585"/>
              <a:gd name="connsiteX4" fmla="*/ 547933 w 1588110"/>
              <a:gd name="connsiteY4" fmla="*/ 193964 h 648585"/>
              <a:gd name="connsiteX5" fmla="*/ 871206 w 1588110"/>
              <a:gd name="connsiteY5" fmla="*/ 133927 h 648585"/>
              <a:gd name="connsiteX6" fmla="*/ 875824 w 1588110"/>
              <a:gd name="connsiteY6" fmla="*/ 0 h 648585"/>
              <a:gd name="connsiteX7" fmla="*/ 1028224 w 1588110"/>
              <a:gd name="connsiteY7" fmla="*/ 4618 h 648585"/>
              <a:gd name="connsiteX8" fmla="*/ 1032842 w 1588110"/>
              <a:gd name="connsiteY8" fmla="*/ 143164 h 648585"/>
              <a:gd name="connsiteX9" fmla="*/ 1111351 w 1588110"/>
              <a:gd name="connsiteY9" fmla="*/ 198582 h 648585"/>
              <a:gd name="connsiteX10" fmla="*/ 1111351 w 1588110"/>
              <a:gd name="connsiteY10" fmla="*/ 240146 h 648585"/>
              <a:gd name="connsiteX11" fmla="*/ 1222188 w 1588110"/>
              <a:gd name="connsiteY11" fmla="*/ 323273 h 648585"/>
              <a:gd name="connsiteX12" fmla="*/ 1194478 w 1588110"/>
              <a:gd name="connsiteY12" fmla="*/ 337127 h 648585"/>
              <a:gd name="connsiteX13" fmla="*/ 1588110 w 1588110"/>
              <a:gd name="connsiteY13" fmla="*/ 471482 h 648585"/>
              <a:gd name="connsiteX14" fmla="*/ 903533 w 1588110"/>
              <a:gd name="connsiteY14" fmla="*/ 521855 h 648585"/>
              <a:gd name="connsiteX15" fmla="*/ 975638 w 1588110"/>
              <a:gd name="connsiteY15" fmla="*/ 569856 h 648585"/>
              <a:gd name="connsiteX16" fmla="*/ 798751 w 1588110"/>
              <a:gd name="connsiteY16" fmla="*/ 648585 h 648585"/>
              <a:gd name="connsiteX17" fmla="*/ 627762 w 1588110"/>
              <a:gd name="connsiteY17" fmla="*/ 618836 h 648585"/>
              <a:gd name="connsiteX18" fmla="*/ 700062 w 1588110"/>
              <a:gd name="connsiteY18" fmla="*/ 536674 h 648585"/>
              <a:gd name="connsiteX19" fmla="*/ 330878 w 1588110"/>
              <a:gd name="connsiteY19" fmla="*/ 544946 h 648585"/>
              <a:gd name="connsiteX20" fmla="*/ 0 w 1588110"/>
              <a:gd name="connsiteY20" fmla="*/ 310922 h 648585"/>
              <a:gd name="connsiteX0" fmla="*/ 0 w 1641898"/>
              <a:gd name="connsiteY0" fmla="*/ 404140 h 648585"/>
              <a:gd name="connsiteX1" fmla="*/ 458557 w 1641898"/>
              <a:gd name="connsiteY1" fmla="*/ 226291 h 648585"/>
              <a:gd name="connsiteX2" fmla="*/ 384666 w 1641898"/>
              <a:gd name="connsiteY2" fmla="*/ 203200 h 648585"/>
              <a:gd name="connsiteX3" fmla="*/ 467794 w 1641898"/>
              <a:gd name="connsiteY3" fmla="*/ 152400 h 648585"/>
              <a:gd name="connsiteX4" fmla="*/ 601721 w 1641898"/>
              <a:gd name="connsiteY4" fmla="*/ 193964 h 648585"/>
              <a:gd name="connsiteX5" fmla="*/ 924994 w 1641898"/>
              <a:gd name="connsiteY5" fmla="*/ 133927 h 648585"/>
              <a:gd name="connsiteX6" fmla="*/ 929612 w 1641898"/>
              <a:gd name="connsiteY6" fmla="*/ 0 h 648585"/>
              <a:gd name="connsiteX7" fmla="*/ 1082012 w 1641898"/>
              <a:gd name="connsiteY7" fmla="*/ 4618 h 648585"/>
              <a:gd name="connsiteX8" fmla="*/ 1086630 w 1641898"/>
              <a:gd name="connsiteY8" fmla="*/ 143164 h 648585"/>
              <a:gd name="connsiteX9" fmla="*/ 1165139 w 1641898"/>
              <a:gd name="connsiteY9" fmla="*/ 198582 h 648585"/>
              <a:gd name="connsiteX10" fmla="*/ 1165139 w 1641898"/>
              <a:gd name="connsiteY10" fmla="*/ 240146 h 648585"/>
              <a:gd name="connsiteX11" fmla="*/ 1275976 w 1641898"/>
              <a:gd name="connsiteY11" fmla="*/ 323273 h 648585"/>
              <a:gd name="connsiteX12" fmla="*/ 1248266 w 1641898"/>
              <a:gd name="connsiteY12" fmla="*/ 337127 h 648585"/>
              <a:gd name="connsiteX13" fmla="*/ 1641898 w 1641898"/>
              <a:gd name="connsiteY13" fmla="*/ 471482 h 648585"/>
              <a:gd name="connsiteX14" fmla="*/ 957321 w 1641898"/>
              <a:gd name="connsiteY14" fmla="*/ 521855 h 648585"/>
              <a:gd name="connsiteX15" fmla="*/ 1029426 w 1641898"/>
              <a:gd name="connsiteY15" fmla="*/ 569856 h 648585"/>
              <a:gd name="connsiteX16" fmla="*/ 852539 w 1641898"/>
              <a:gd name="connsiteY16" fmla="*/ 648585 h 648585"/>
              <a:gd name="connsiteX17" fmla="*/ 681550 w 1641898"/>
              <a:gd name="connsiteY17" fmla="*/ 618836 h 648585"/>
              <a:gd name="connsiteX18" fmla="*/ 753850 w 1641898"/>
              <a:gd name="connsiteY18" fmla="*/ 536674 h 648585"/>
              <a:gd name="connsiteX19" fmla="*/ 384666 w 1641898"/>
              <a:gd name="connsiteY19" fmla="*/ 544946 h 648585"/>
              <a:gd name="connsiteX20" fmla="*/ 0 w 1641898"/>
              <a:gd name="connsiteY20" fmla="*/ 404140 h 648585"/>
              <a:gd name="connsiteX0" fmla="*/ 0 w 1641898"/>
              <a:gd name="connsiteY0" fmla="*/ 404140 h 648585"/>
              <a:gd name="connsiteX1" fmla="*/ 458557 w 1641898"/>
              <a:gd name="connsiteY1" fmla="*/ 226291 h 648585"/>
              <a:gd name="connsiteX2" fmla="*/ 384666 w 1641898"/>
              <a:gd name="connsiteY2" fmla="*/ 203200 h 648585"/>
              <a:gd name="connsiteX3" fmla="*/ 467794 w 1641898"/>
              <a:gd name="connsiteY3" fmla="*/ 152400 h 648585"/>
              <a:gd name="connsiteX4" fmla="*/ 601721 w 1641898"/>
              <a:gd name="connsiteY4" fmla="*/ 193964 h 648585"/>
              <a:gd name="connsiteX5" fmla="*/ 924994 w 1641898"/>
              <a:gd name="connsiteY5" fmla="*/ 133927 h 648585"/>
              <a:gd name="connsiteX6" fmla="*/ 929612 w 1641898"/>
              <a:gd name="connsiteY6" fmla="*/ 0 h 648585"/>
              <a:gd name="connsiteX7" fmla="*/ 1082012 w 1641898"/>
              <a:gd name="connsiteY7" fmla="*/ 4618 h 648585"/>
              <a:gd name="connsiteX8" fmla="*/ 1086630 w 1641898"/>
              <a:gd name="connsiteY8" fmla="*/ 143164 h 648585"/>
              <a:gd name="connsiteX9" fmla="*/ 1165139 w 1641898"/>
              <a:gd name="connsiteY9" fmla="*/ 198582 h 648585"/>
              <a:gd name="connsiteX10" fmla="*/ 1165139 w 1641898"/>
              <a:gd name="connsiteY10" fmla="*/ 240146 h 648585"/>
              <a:gd name="connsiteX11" fmla="*/ 1414289 w 1641898"/>
              <a:gd name="connsiteY11" fmla="*/ 349907 h 648585"/>
              <a:gd name="connsiteX12" fmla="*/ 1248266 w 1641898"/>
              <a:gd name="connsiteY12" fmla="*/ 337127 h 648585"/>
              <a:gd name="connsiteX13" fmla="*/ 1641898 w 1641898"/>
              <a:gd name="connsiteY13" fmla="*/ 471482 h 648585"/>
              <a:gd name="connsiteX14" fmla="*/ 957321 w 1641898"/>
              <a:gd name="connsiteY14" fmla="*/ 521855 h 648585"/>
              <a:gd name="connsiteX15" fmla="*/ 1029426 w 1641898"/>
              <a:gd name="connsiteY15" fmla="*/ 569856 h 648585"/>
              <a:gd name="connsiteX16" fmla="*/ 852539 w 1641898"/>
              <a:gd name="connsiteY16" fmla="*/ 648585 h 648585"/>
              <a:gd name="connsiteX17" fmla="*/ 681550 w 1641898"/>
              <a:gd name="connsiteY17" fmla="*/ 618836 h 648585"/>
              <a:gd name="connsiteX18" fmla="*/ 753850 w 1641898"/>
              <a:gd name="connsiteY18" fmla="*/ 536674 h 648585"/>
              <a:gd name="connsiteX19" fmla="*/ 384666 w 1641898"/>
              <a:gd name="connsiteY19" fmla="*/ 544946 h 648585"/>
              <a:gd name="connsiteX20" fmla="*/ 0 w 1641898"/>
              <a:gd name="connsiteY20" fmla="*/ 404140 h 648585"/>
              <a:gd name="connsiteX0" fmla="*/ 0 w 1641898"/>
              <a:gd name="connsiteY0" fmla="*/ 404140 h 648585"/>
              <a:gd name="connsiteX1" fmla="*/ 704446 w 1641898"/>
              <a:gd name="connsiteY1" fmla="*/ 339484 h 648585"/>
              <a:gd name="connsiteX2" fmla="*/ 384666 w 1641898"/>
              <a:gd name="connsiteY2" fmla="*/ 203200 h 648585"/>
              <a:gd name="connsiteX3" fmla="*/ 467794 w 1641898"/>
              <a:gd name="connsiteY3" fmla="*/ 152400 h 648585"/>
              <a:gd name="connsiteX4" fmla="*/ 601721 w 1641898"/>
              <a:gd name="connsiteY4" fmla="*/ 193964 h 648585"/>
              <a:gd name="connsiteX5" fmla="*/ 924994 w 1641898"/>
              <a:gd name="connsiteY5" fmla="*/ 133927 h 648585"/>
              <a:gd name="connsiteX6" fmla="*/ 929612 w 1641898"/>
              <a:gd name="connsiteY6" fmla="*/ 0 h 648585"/>
              <a:gd name="connsiteX7" fmla="*/ 1082012 w 1641898"/>
              <a:gd name="connsiteY7" fmla="*/ 4618 h 648585"/>
              <a:gd name="connsiteX8" fmla="*/ 1086630 w 1641898"/>
              <a:gd name="connsiteY8" fmla="*/ 143164 h 648585"/>
              <a:gd name="connsiteX9" fmla="*/ 1165139 w 1641898"/>
              <a:gd name="connsiteY9" fmla="*/ 198582 h 648585"/>
              <a:gd name="connsiteX10" fmla="*/ 1165139 w 1641898"/>
              <a:gd name="connsiteY10" fmla="*/ 240146 h 648585"/>
              <a:gd name="connsiteX11" fmla="*/ 1414289 w 1641898"/>
              <a:gd name="connsiteY11" fmla="*/ 349907 h 648585"/>
              <a:gd name="connsiteX12" fmla="*/ 1248266 w 1641898"/>
              <a:gd name="connsiteY12" fmla="*/ 337127 h 648585"/>
              <a:gd name="connsiteX13" fmla="*/ 1641898 w 1641898"/>
              <a:gd name="connsiteY13" fmla="*/ 471482 h 648585"/>
              <a:gd name="connsiteX14" fmla="*/ 957321 w 1641898"/>
              <a:gd name="connsiteY14" fmla="*/ 521855 h 648585"/>
              <a:gd name="connsiteX15" fmla="*/ 1029426 w 1641898"/>
              <a:gd name="connsiteY15" fmla="*/ 569856 h 648585"/>
              <a:gd name="connsiteX16" fmla="*/ 852539 w 1641898"/>
              <a:gd name="connsiteY16" fmla="*/ 648585 h 648585"/>
              <a:gd name="connsiteX17" fmla="*/ 681550 w 1641898"/>
              <a:gd name="connsiteY17" fmla="*/ 618836 h 648585"/>
              <a:gd name="connsiteX18" fmla="*/ 753850 w 1641898"/>
              <a:gd name="connsiteY18" fmla="*/ 536674 h 648585"/>
              <a:gd name="connsiteX19" fmla="*/ 384666 w 1641898"/>
              <a:gd name="connsiteY19" fmla="*/ 544946 h 648585"/>
              <a:gd name="connsiteX20" fmla="*/ 0 w 1641898"/>
              <a:gd name="connsiteY20" fmla="*/ 404140 h 648585"/>
              <a:gd name="connsiteX0" fmla="*/ 0 w 1641898"/>
              <a:gd name="connsiteY0" fmla="*/ 377506 h 648585"/>
              <a:gd name="connsiteX1" fmla="*/ 704446 w 1641898"/>
              <a:gd name="connsiteY1" fmla="*/ 339484 h 648585"/>
              <a:gd name="connsiteX2" fmla="*/ 384666 w 1641898"/>
              <a:gd name="connsiteY2" fmla="*/ 203200 h 648585"/>
              <a:gd name="connsiteX3" fmla="*/ 467794 w 1641898"/>
              <a:gd name="connsiteY3" fmla="*/ 152400 h 648585"/>
              <a:gd name="connsiteX4" fmla="*/ 601721 w 1641898"/>
              <a:gd name="connsiteY4" fmla="*/ 193964 h 648585"/>
              <a:gd name="connsiteX5" fmla="*/ 924994 w 1641898"/>
              <a:gd name="connsiteY5" fmla="*/ 133927 h 648585"/>
              <a:gd name="connsiteX6" fmla="*/ 929612 w 1641898"/>
              <a:gd name="connsiteY6" fmla="*/ 0 h 648585"/>
              <a:gd name="connsiteX7" fmla="*/ 1082012 w 1641898"/>
              <a:gd name="connsiteY7" fmla="*/ 4618 h 648585"/>
              <a:gd name="connsiteX8" fmla="*/ 1086630 w 1641898"/>
              <a:gd name="connsiteY8" fmla="*/ 143164 h 648585"/>
              <a:gd name="connsiteX9" fmla="*/ 1165139 w 1641898"/>
              <a:gd name="connsiteY9" fmla="*/ 198582 h 648585"/>
              <a:gd name="connsiteX10" fmla="*/ 1165139 w 1641898"/>
              <a:gd name="connsiteY10" fmla="*/ 240146 h 648585"/>
              <a:gd name="connsiteX11" fmla="*/ 1414289 w 1641898"/>
              <a:gd name="connsiteY11" fmla="*/ 349907 h 648585"/>
              <a:gd name="connsiteX12" fmla="*/ 1248266 w 1641898"/>
              <a:gd name="connsiteY12" fmla="*/ 337127 h 648585"/>
              <a:gd name="connsiteX13" fmla="*/ 1641898 w 1641898"/>
              <a:gd name="connsiteY13" fmla="*/ 471482 h 648585"/>
              <a:gd name="connsiteX14" fmla="*/ 957321 w 1641898"/>
              <a:gd name="connsiteY14" fmla="*/ 521855 h 648585"/>
              <a:gd name="connsiteX15" fmla="*/ 1029426 w 1641898"/>
              <a:gd name="connsiteY15" fmla="*/ 569856 h 648585"/>
              <a:gd name="connsiteX16" fmla="*/ 852539 w 1641898"/>
              <a:gd name="connsiteY16" fmla="*/ 648585 h 648585"/>
              <a:gd name="connsiteX17" fmla="*/ 681550 w 1641898"/>
              <a:gd name="connsiteY17" fmla="*/ 618836 h 648585"/>
              <a:gd name="connsiteX18" fmla="*/ 753850 w 1641898"/>
              <a:gd name="connsiteY18" fmla="*/ 536674 h 648585"/>
              <a:gd name="connsiteX19" fmla="*/ 384666 w 1641898"/>
              <a:gd name="connsiteY19" fmla="*/ 544946 h 648585"/>
              <a:gd name="connsiteX20" fmla="*/ 0 w 1641898"/>
              <a:gd name="connsiteY20" fmla="*/ 377506 h 648585"/>
              <a:gd name="connsiteX0" fmla="*/ 0 w 1641898"/>
              <a:gd name="connsiteY0" fmla="*/ 377506 h 648585"/>
              <a:gd name="connsiteX1" fmla="*/ 1203908 w 1641898"/>
              <a:gd name="connsiteY1" fmla="*/ 312850 h 648585"/>
              <a:gd name="connsiteX2" fmla="*/ 384666 w 1641898"/>
              <a:gd name="connsiteY2" fmla="*/ 203200 h 648585"/>
              <a:gd name="connsiteX3" fmla="*/ 467794 w 1641898"/>
              <a:gd name="connsiteY3" fmla="*/ 152400 h 648585"/>
              <a:gd name="connsiteX4" fmla="*/ 601721 w 1641898"/>
              <a:gd name="connsiteY4" fmla="*/ 193964 h 648585"/>
              <a:gd name="connsiteX5" fmla="*/ 924994 w 1641898"/>
              <a:gd name="connsiteY5" fmla="*/ 133927 h 648585"/>
              <a:gd name="connsiteX6" fmla="*/ 929612 w 1641898"/>
              <a:gd name="connsiteY6" fmla="*/ 0 h 648585"/>
              <a:gd name="connsiteX7" fmla="*/ 1082012 w 1641898"/>
              <a:gd name="connsiteY7" fmla="*/ 4618 h 648585"/>
              <a:gd name="connsiteX8" fmla="*/ 1086630 w 1641898"/>
              <a:gd name="connsiteY8" fmla="*/ 143164 h 648585"/>
              <a:gd name="connsiteX9" fmla="*/ 1165139 w 1641898"/>
              <a:gd name="connsiteY9" fmla="*/ 198582 h 648585"/>
              <a:gd name="connsiteX10" fmla="*/ 1165139 w 1641898"/>
              <a:gd name="connsiteY10" fmla="*/ 240146 h 648585"/>
              <a:gd name="connsiteX11" fmla="*/ 1414289 w 1641898"/>
              <a:gd name="connsiteY11" fmla="*/ 349907 h 648585"/>
              <a:gd name="connsiteX12" fmla="*/ 1248266 w 1641898"/>
              <a:gd name="connsiteY12" fmla="*/ 337127 h 648585"/>
              <a:gd name="connsiteX13" fmla="*/ 1641898 w 1641898"/>
              <a:gd name="connsiteY13" fmla="*/ 471482 h 648585"/>
              <a:gd name="connsiteX14" fmla="*/ 957321 w 1641898"/>
              <a:gd name="connsiteY14" fmla="*/ 521855 h 648585"/>
              <a:gd name="connsiteX15" fmla="*/ 1029426 w 1641898"/>
              <a:gd name="connsiteY15" fmla="*/ 569856 h 648585"/>
              <a:gd name="connsiteX16" fmla="*/ 852539 w 1641898"/>
              <a:gd name="connsiteY16" fmla="*/ 648585 h 648585"/>
              <a:gd name="connsiteX17" fmla="*/ 681550 w 1641898"/>
              <a:gd name="connsiteY17" fmla="*/ 618836 h 648585"/>
              <a:gd name="connsiteX18" fmla="*/ 753850 w 1641898"/>
              <a:gd name="connsiteY18" fmla="*/ 536674 h 648585"/>
              <a:gd name="connsiteX19" fmla="*/ 384666 w 1641898"/>
              <a:gd name="connsiteY19" fmla="*/ 544946 h 648585"/>
              <a:gd name="connsiteX20" fmla="*/ 0 w 1641898"/>
              <a:gd name="connsiteY20" fmla="*/ 377506 h 648585"/>
              <a:gd name="connsiteX0" fmla="*/ 0 w 1641898"/>
              <a:gd name="connsiteY0" fmla="*/ 377506 h 648585"/>
              <a:gd name="connsiteX1" fmla="*/ 1203908 w 1641898"/>
              <a:gd name="connsiteY1" fmla="*/ 312850 h 648585"/>
              <a:gd name="connsiteX2" fmla="*/ 384666 w 1641898"/>
              <a:gd name="connsiteY2" fmla="*/ 203200 h 648585"/>
              <a:gd name="connsiteX3" fmla="*/ 467794 w 1641898"/>
              <a:gd name="connsiteY3" fmla="*/ 152400 h 648585"/>
              <a:gd name="connsiteX4" fmla="*/ 601721 w 1641898"/>
              <a:gd name="connsiteY4" fmla="*/ 193964 h 648585"/>
              <a:gd name="connsiteX5" fmla="*/ 924994 w 1641898"/>
              <a:gd name="connsiteY5" fmla="*/ 133927 h 648585"/>
              <a:gd name="connsiteX6" fmla="*/ 929612 w 1641898"/>
              <a:gd name="connsiteY6" fmla="*/ 0 h 648585"/>
              <a:gd name="connsiteX7" fmla="*/ 1086630 w 1641898"/>
              <a:gd name="connsiteY7" fmla="*/ 143164 h 648585"/>
              <a:gd name="connsiteX8" fmla="*/ 1165139 w 1641898"/>
              <a:gd name="connsiteY8" fmla="*/ 198582 h 648585"/>
              <a:gd name="connsiteX9" fmla="*/ 1165139 w 1641898"/>
              <a:gd name="connsiteY9" fmla="*/ 240146 h 648585"/>
              <a:gd name="connsiteX10" fmla="*/ 1414289 w 1641898"/>
              <a:gd name="connsiteY10" fmla="*/ 349907 h 648585"/>
              <a:gd name="connsiteX11" fmla="*/ 1248266 w 1641898"/>
              <a:gd name="connsiteY11" fmla="*/ 337127 h 648585"/>
              <a:gd name="connsiteX12" fmla="*/ 1641898 w 1641898"/>
              <a:gd name="connsiteY12" fmla="*/ 471482 h 648585"/>
              <a:gd name="connsiteX13" fmla="*/ 957321 w 1641898"/>
              <a:gd name="connsiteY13" fmla="*/ 521855 h 648585"/>
              <a:gd name="connsiteX14" fmla="*/ 1029426 w 1641898"/>
              <a:gd name="connsiteY14" fmla="*/ 569856 h 648585"/>
              <a:gd name="connsiteX15" fmla="*/ 852539 w 1641898"/>
              <a:gd name="connsiteY15" fmla="*/ 648585 h 648585"/>
              <a:gd name="connsiteX16" fmla="*/ 681550 w 1641898"/>
              <a:gd name="connsiteY16" fmla="*/ 618836 h 648585"/>
              <a:gd name="connsiteX17" fmla="*/ 753850 w 1641898"/>
              <a:gd name="connsiteY17" fmla="*/ 536674 h 648585"/>
              <a:gd name="connsiteX18" fmla="*/ 384666 w 1641898"/>
              <a:gd name="connsiteY18" fmla="*/ 544946 h 648585"/>
              <a:gd name="connsiteX19" fmla="*/ 0 w 1641898"/>
              <a:gd name="connsiteY19" fmla="*/ 377506 h 648585"/>
              <a:gd name="connsiteX0" fmla="*/ 0 w 1641898"/>
              <a:gd name="connsiteY0" fmla="*/ 377506 h 648585"/>
              <a:gd name="connsiteX1" fmla="*/ 1203908 w 1641898"/>
              <a:gd name="connsiteY1" fmla="*/ 312850 h 648585"/>
              <a:gd name="connsiteX2" fmla="*/ 384666 w 1641898"/>
              <a:gd name="connsiteY2" fmla="*/ 203200 h 648585"/>
              <a:gd name="connsiteX3" fmla="*/ 467794 w 1641898"/>
              <a:gd name="connsiteY3" fmla="*/ 152400 h 648585"/>
              <a:gd name="connsiteX4" fmla="*/ 601721 w 1641898"/>
              <a:gd name="connsiteY4" fmla="*/ 193964 h 648585"/>
              <a:gd name="connsiteX5" fmla="*/ 924994 w 1641898"/>
              <a:gd name="connsiteY5" fmla="*/ 133927 h 648585"/>
              <a:gd name="connsiteX6" fmla="*/ 929612 w 1641898"/>
              <a:gd name="connsiteY6" fmla="*/ 0 h 648585"/>
              <a:gd name="connsiteX7" fmla="*/ 1165139 w 1641898"/>
              <a:gd name="connsiteY7" fmla="*/ 198582 h 648585"/>
              <a:gd name="connsiteX8" fmla="*/ 1165139 w 1641898"/>
              <a:gd name="connsiteY8" fmla="*/ 240146 h 648585"/>
              <a:gd name="connsiteX9" fmla="*/ 1414289 w 1641898"/>
              <a:gd name="connsiteY9" fmla="*/ 349907 h 648585"/>
              <a:gd name="connsiteX10" fmla="*/ 1248266 w 1641898"/>
              <a:gd name="connsiteY10" fmla="*/ 337127 h 648585"/>
              <a:gd name="connsiteX11" fmla="*/ 1641898 w 1641898"/>
              <a:gd name="connsiteY11" fmla="*/ 471482 h 648585"/>
              <a:gd name="connsiteX12" fmla="*/ 957321 w 1641898"/>
              <a:gd name="connsiteY12" fmla="*/ 521855 h 648585"/>
              <a:gd name="connsiteX13" fmla="*/ 1029426 w 1641898"/>
              <a:gd name="connsiteY13" fmla="*/ 569856 h 648585"/>
              <a:gd name="connsiteX14" fmla="*/ 852539 w 1641898"/>
              <a:gd name="connsiteY14" fmla="*/ 648585 h 648585"/>
              <a:gd name="connsiteX15" fmla="*/ 681550 w 1641898"/>
              <a:gd name="connsiteY15" fmla="*/ 618836 h 648585"/>
              <a:gd name="connsiteX16" fmla="*/ 753850 w 1641898"/>
              <a:gd name="connsiteY16" fmla="*/ 536674 h 648585"/>
              <a:gd name="connsiteX17" fmla="*/ 384666 w 1641898"/>
              <a:gd name="connsiteY17" fmla="*/ 544946 h 648585"/>
              <a:gd name="connsiteX18" fmla="*/ 0 w 1641898"/>
              <a:gd name="connsiteY18" fmla="*/ 377506 h 648585"/>
              <a:gd name="connsiteX0" fmla="*/ 0 w 1641898"/>
              <a:gd name="connsiteY0" fmla="*/ 377506 h 648585"/>
              <a:gd name="connsiteX1" fmla="*/ 1203908 w 1641898"/>
              <a:gd name="connsiteY1" fmla="*/ 312850 h 648585"/>
              <a:gd name="connsiteX2" fmla="*/ 384666 w 1641898"/>
              <a:gd name="connsiteY2" fmla="*/ 203200 h 648585"/>
              <a:gd name="connsiteX3" fmla="*/ 467794 w 1641898"/>
              <a:gd name="connsiteY3" fmla="*/ 152400 h 648585"/>
              <a:gd name="connsiteX4" fmla="*/ 601721 w 1641898"/>
              <a:gd name="connsiteY4" fmla="*/ 193964 h 648585"/>
              <a:gd name="connsiteX5" fmla="*/ 929612 w 1641898"/>
              <a:gd name="connsiteY5" fmla="*/ 0 h 648585"/>
              <a:gd name="connsiteX6" fmla="*/ 1165139 w 1641898"/>
              <a:gd name="connsiteY6" fmla="*/ 198582 h 648585"/>
              <a:gd name="connsiteX7" fmla="*/ 1165139 w 1641898"/>
              <a:gd name="connsiteY7" fmla="*/ 240146 h 648585"/>
              <a:gd name="connsiteX8" fmla="*/ 1414289 w 1641898"/>
              <a:gd name="connsiteY8" fmla="*/ 349907 h 648585"/>
              <a:gd name="connsiteX9" fmla="*/ 1248266 w 1641898"/>
              <a:gd name="connsiteY9" fmla="*/ 337127 h 648585"/>
              <a:gd name="connsiteX10" fmla="*/ 1641898 w 1641898"/>
              <a:gd name="connsiteY10" fmla="*/ 471482 h 648585"/>
              <a:gd name="connsiteX11" fmla="*/ 957321 w 1641898"/>
              <a:gd name="connsiteY11" fmla="*/ 521855 h 648585"/>
              <a:gd name="connsiteX12" fmla="*/ 1029426 w 1641898"/>
              <a:gd name="connsiteY12" fmla="*/ 569856 h 648585"/>
              <a:gd name="connsiteX13" fmla="*/ 852539 w 1641898"/>
              <a:gd name="connsiteY13" fmla="*/ 648585 h 648585"/>
              <a:gd name="connsiteX14" fmla="*/ 681550 w 1641898"/>
              <a:gd name="connsiteY14" fmla="*/ 618836 h 648585"/>
              <a:gd name="connsiteX15" fmla="*/ 753850 w 1641898"/>
              <a:gd name="connsiteY15" fmla="*/ 536674 h 648585"/>
              <a:gd name="connsiteX16" fmla="*/ 384666 w 1641898"/>
              <a:gd name="connsiteY16" fmla="*/ 544946 h 648585"/>
              <a:gd name="connsiteX17" fmla="*/ 0 w 1641898"/>
              <a:gd name="connsiteY17" fmla="*/ 377506 h 648585"/>
              <a:gd name="connsiteX0" fmla="*/ 0 w 1641898"/>
              <a:gd name="connsiteY0" fmla="*/ 225106 h 496185"/>
              <a:gd name="connsiteX1" fmla="*/ 1203908 w 1641898"/>
              <a:gd name="connsiteY1" fmla="*/ 160450 h 496185"/>
              <a:gd name="connsiteX2" fmla="*/ 384666 w 1641898"/>
              <a:gd name="connsiteY2" fmla="*/ 50800 h 496185"/>
              <a:gd name="connsiteX3" fmla="*/ 467794 w 1641898"/>
              <a:gd name="connsiteY3" fmla="*/ 0 h 496185"/>
              <a:gd name="connsiteX4" fmla="*/ 601721 w 1641898"/>
              <a:gd name="connsiteY4" fmla="*/ 41564 h 496185"/>
              <a:gd name="connsiteX5" fmla="*/ 1165139 w 1641898"/>
              <a:gd name="connsiteY5" fmla="*/ 46182 h 496185"/>
              <a:gd name="connsiteX6" fmla="*/ 1165139 w 1641898"/>
              <a:gd name="connsiteY6" fmla="*/ 87746 h 496185"/>
              <a:gd name="connsiteX7" fmla="*/ 1414289 w 1641898"/>
              <a:gd name="connsiteY7" fmla="*/ 197507 h 496185"/>
              <a:gd name="connsiteX8" fmla="*/ 1248266 w 1641898"/>
              <a:gd name="connsiteY8" fmla="*/ 184727 h 496185"/>
              <a:gd name="connsiteX9" fmla="*/ 1641898 w 1641898"/>
              <a:gd name="connsiteY9" fmla="*/ 319082 h 496185"/>
              <a:gd name="connsiteX10" fmla="*/ 957321 w 1641898"/>
              <a:gd name="connsiteY10" fmla="*/ 369455 h 496185"/>
              <a:gd name="connsiteX11" fmla="*/ 1029426 w 1641898"/>
              <a:gd name="connsiteY11" fmla="*/ 417456 h 496185"/>
              <a:gd name="connsiteX12" fmla="*/ 852539 w 1641898"/>
              <a:gd name="connsiteY12" fmla="*/ 496185 h 496185"/>
              <a:gd name="connsiteX13" fmla="*/ 681550 w 1641898"/>
              <a:gd name="connsiteY13" fmla="*/ 466436 h 496185"/>
              <a:gd name="connsiteX14" fmla="*/ 753850 w 1641898"/>
              <a:gd name="connsiteY14" fmla="*/ 384274 h 496185"/>
              <a:gd name="connsiteX15" fmla="*/ 384666 w 1641898"/>
              <a:gd name="connsiteY15" fmla="*/ 392546 h 496185"/>
              <a:gd name="connsiteX16" fmla="*/ 0 w 1641898"/>
              <a:gd name="connsiteY16" fmla="*/ 225106 h 496185"/>
              <a:gd name="connsiteX0" fmla="*/ 0 w 1641898"/>
              <a:gd name="connsiteY0" fmla="*/ 225106 h 496185"/>
              <a:gd name="connsiteX1" fmla="*/ 1203908 w 1641898"/>
              <a:gd name="connsiteY1" fmla="*/ 160450 h 496185"/>
              <a:gd name="connsiteX2" fmla="*/ 384666 w 1641898"/>
              <a:gd name="connsiteY2" fmla="*/ 50800 h 496185"/>
              <a:gd name="connsiteX3" fmla="*/ 467794 w 1641898"/>
              <a:gd name="connsiteY3" fmla="*/ 0 h 496185"/>
              <a:gd name="connsiteX4" fmla="*/ 1165139 w 1641898"/>
              <a:gd name="connsiteY4" fmla="*/ 46182 h 496185"/>
              <a:gd name="connsiteX5" fmla="*/ 1165139 w 1641898"/>
              <a:gd name="connsiteY5" fmla="*/ 87746 h 496185"/>
              <a:gd name="connsiteX6" fmla="*/ 1414289 w 1641898"/>
              <a:gd name="connsiteY6" fmla="*/ 197507 h 496185"/>
              <a:gd name="connsiteX7" fmla="*/ 1248266 w 1641898"/>
              <a:gd name="connsiteY7" fmla="*/ 184727 h 496185"/>
              <a:gd name="connsiteX8" fmla="*/ 1641898 w 1641898"/>
              <a:gd name="connsiteY8" fmla="*/ 319082 h 496185"/>
              <a:gd name="connsiteX9" fmla="*/ 957321 w 1641898"/>
              <a:gd name="connsiteY9" fmla="*/ 369455 h 496185"/>
              <a:gd name="connsiteX10" fmla="*/ 1029426 w 1641898"/>
              <a:gd name="connsiteY10" fmla="*/ 417456 h 496185"/>
              <a:gd name="connsiteX11" fmla="*/ 852539 w 1641898"/>
              <a:gd name="connsiteY11" fmla="*/ 496185 h 496185"/>
              <a:gd name="connsiteX12" fmla="*/ 681550 w 1641898"/>
              <a:gd name="connsiteY12" fmla="*/ 466436 h 496185"/>
              <a:gd name="connsiteX13" fmla="*/ 753850 w 1641898"/>
              <a:gd name="connsiteY13" fmla="*/ 384274 h 496185"/>
              <a:gd name="connsiteX14" fmla="*/ 384666 w 1641898"/>
              <a:gd name="connsiteY14" fmla="*/ 392546 h 496185"/>
              <a:gd name="connsiteX15" fmla="*/ 0 w 1641898"/>
              <a:gd name="connsiteY15" fmla="*/ 225106 h 496185"/>
              <a:gd name="connsiteX0" fmla="*/ 0 w 1641898"/>
              <a:gd name="connsiteY0" fmla="*/ 178924 h 450003"/>
              <a:gd name="connsiteX1" fmla="*/ 1203908 w 1641898"/>
              <a:gd name="connsiteY1" fmla="*/ 114268 h 450003"/>
              <a:gd name="connsiteX2" fmla="*/ 384666 w 1641898"/>
              <a:gd name="connsiteY2" fmla="*/ 4618 h 450003"/>
              <a:gd name="connsiteX3" fmla="*/ 1165139 w 1641898"/>
              <a:gd name="connsiteY3" fmla="*/ 0 h 450003"/>
              <a:gd name="connsiteX4" fmla="*/ 1165139 w 1641898"/>
              <a:gd name="connsiteY4" fmla="*/ 41564 h 450003"/>
              <a:gd name="connsiteX5" fmla="*/ 1414289 w 1641898"/>
              <a:gd name="connsiteY5" fmla="*/ 151325 h 450003"/>
              <a:gd name="connsiteX6" fmla="*/ 1248266 w 1641898"/>
              <a:gd name="connsiteY6" fmla="*/ 138545 h 450003"/>
              <a:gd name="connsiteX7" fmla="*/ 1641898 w 1641898"/>
              <a:gd name="connsiteY7" fmla="*/ 272900 h 450003"/>
              <a:gd name="connsiteX8" fmla="*/ 957321 w 1641898"/>
              <a:gd name="connsiteY8" fmla="*/ 323273 h 450003"/>
              <a:gd name="connsiteX9" fmla="*/ 1029426 w 1641898"/>
              <a:gd name="connsiteY9" fmla="*/ 371274 h 450003"/>
              <a:gd name="connsiteX10" fmla="*/ 852539 w 1641898"/>
              <a:gd name="connsiteY10" fmla="*/ 450003 h 450003"/>
              <a:gd name="connsiteX11" fmla="*/ 681550 w 1641898"/>
              <a:gd name="connsiteY11" fmla="*/ 420254 h 450003"/>
              <a:gd name="connsiteX12" fmla="*/ 753850 w 1641898"/>
              <a:gd name="connsiteY12" fmla="*/ 338092 h 450003"/>
              <a:gd name="connsiteX13" fmla="*/ 384666 w 1641898"/>
              <a:gd name="connsiteY13" fmla="*/ 346364 h 450003"/>
              <a:gd name="connsiteX14" fmla="*/ 0 w 1641898"/>
              <a:gd name="connsiteY14" fmla="*/ 178924 h 450003"/>
              <a:gd name="connsiteX0" fmla="*/ 0 w 1641898"/>
              <a:gd name="connsiteY0" fmla="*/ 178924 h 450003"/>
              <a:gd name="connsiteX1" fmla="*/ 1203908 w 1641898"/>
              <a:gd name="connsiteY1" fmla="*/ 114268 h 450003"/>
              <a:gd name="connsiteX2" fmla="*/ 1165139 w 1641898"/>
              <a:gd name="connsiteY2" fmla="*/ 0 h 450003"/>
              <a:gd name="connsiteX3" fmla="*/ 1165139 w 1641898"/>
              <a:gd name="connsiteY3" fmla="*/ 41564 h 450003"/>
              <a:gd name="connsiteX4" fmla="*/ 1414289 w 1641898"/>
              <a:gd name="connsiteY4" fmla="*/ 151325 h 450003"/>
              <a:gd name="connsiteX5" fmla="*/ 1248266 w 1641898"/>
              <a:gd name="connsiteY5" fmla="*/ 138545 h 450003"/>
              <a:gd name="connsiteX6" fmla="*/ 1641898 w 1641898"/>
              <a:gd name="connsiteY6" fmla="*/ 272900 h 450003"/>
              <a:gd name="connsiteX7" fmla="*/ 957321 w 1641898"/>
              <a:gd name="connsiteY7" fmla="*/ 323273 h 450003"/>
              <a:gd name="connsiteX8" fmla="*/ 1029426 w 1641898"/>
              <a:gd name="connsiteY8" fmla="*/ 371274 h 450003"/>
              <a:gd name="connsiteX9" fmla="*/ 852539 w 1641898"/>
              <a:gd name="connsiteY9" fmla="*/ 450003 h 450003"/>
              <a:gd name="connsiteX10" fmla="*/ 681550 w 1641898"/>
              <a:gd name="connsiteY10" fmla="*/ 420254 h 450003"/>
              <a:gd name="connsiteX11" fmla="*/ 753850 w 1641898"/>
              <a:gd name="connsiteY11" fmla="*/ 338092 h 450003"/>
              <a:gd name="connsiteX12" fmla="*/ 384666 w 1641898"/>
              <a:gd name="connsiteY12" fmla="*/ 346364 h 450003"/>
              <a:gd name="connsiteX13" fmla="*/ 0 w 1641898"/>
              <a:gd name="connsiteY13" fmla="*/ 178924 h 450003"/>
              <a:gd name="connsiteX0" fmla="*/ 0 w 1641898"/>
              <a:gd name="connsiteY0" fmla="*/ 379959 h 651038"/>
              <a:gd name="connsiteX1" fmla="*/ 1203908 w 1641898"/>
              <a:gd name="connsiteY1" fmla="*/ 315303 h 651038"/>
              <a:gd name="connsiteX2" fmla="*/ 1165139 w 1641898"/>
              <a:gd name="connsiteY2" fmla="*/ 201035 h 651038"/>
              <a:gd name="connsiteX3" fmla="*/ 1165139 w 1641898"/>
              <a:gd name="connsiteY3" fmla="*/ 242599 h 651038"/>
              <a:gd name="connsiteX4" fmla="*/ 1414289 w 1641898"/>
              <a:gd name="connsiteY4" fmla="*/ 352360 h 651038"/>
              <a:gd name="connsiteX5" fmla="*/ 1186794 w 1641898"/>
              <a:gd name="connsiteY5" fmla="*/ 0 h 651038"/>
              <a:gd name="connsiteX6" fmla="*/ 1641898 w 1641898"/>
              <a:gd name="connsiteY6" fmla="*/ 473935 h 651038"/>
              <a:gd name="connsiteX7" fmla="*/ 957321 w 1641898"/>
              <a:gd name="connsiteY7" fmla="*/ 524308 h 651038"/>
              <a:gd name="connsiteX8" fmla="*/ 1029426 w 1641898"/>
              <a:gd name="connsiteY8" fmla="*/ 572309 h 651038"/>
              <a:gd name="connsiteX9" fmla="*/ 852539 w 1641898"/>
              <a:gd name="connsiteY9" fmla="*/ 651038 h 651038"/>
              <a:gd name="connsiteX10" fmla="*/ 681550 w 1641898"/>
              <a:gd name="connsiteY10" fmla="*/ 621289 h 651038"/>
              <a:gd name="connsiteX11" fmla="*/ 753850 w 1641898"/>
              <a:gd name="connsiteY11" fmla="*/ 539127 h 651038"/>
              <a:gd name="connsiteX12" fmla="*/ 384666 w 1641898"/>
              <a:gd name="connsiteY12" fmla="*/ 547399 h 651038"/>
              <a:gd name="connsiteX13" fmla="*/ 0 w 1641898"/>
              <a:gd name="connsiteY13" fmla="*/ 379959 h 651038"/>
              <a:gd name="connsiteX0" fmla="*/ 0 w 1641898"/>
              <a:gd name="connsiteY0" fmla="*/ 178924 h 450003"/>
              <a:gd name="connsiteX1" fmla="*/ 1203908 w 1641898"/>
              <a:gd name="connsiteY1" fmla="*/ 114268 h 450003"/>
              <a:gd name="connsiteX2" fmla="*/ 1165139 w 1641898"/>
              <a:gd name="connsiteY2" fmla="*/ 0 h 450003"/>
              <a:gd name="connsiteX3" fmla="*/ 1165139 w 1641898"/>
              <a:gd name="connsiteY3" fmla="*/ 41564 h 450003"/>
              <a:gd name="connsiteX4" fmla="*/ 1414289 w 1641898"/>
              <a:gd name="connsiteY4" fmla="*/ 151325 h 450003"/>
              <a:gd name="connsiteX5" fmla="*/ 1440367 w 1641898"/>
              <a:gd name="connsiteY5" fmla="*/ 205129 h 450003"/>
              <a:gd name="connsiteX6" fmla="*/ 1641898 w 1641898"/>
              <a:gd name="connsiteY6" fmla="*/ 272900 h 450003"/>
              <a:gd name="connsiteX7" fmla="*/ 957321 w 1641898"/>
              <a:gd name="connsiteY7" fmla="*/ 323273 h 450003"/>
              <a:gd name="connsiteX8" fmla="*/ 1029426 w 1641898"/>
              <a:gd name="connsiteY8" fmla="*/ 371274 h 450003"/>
              <a:gd name="connsiteX9" fmla="*/ 852539 w 1641898"/>
              <a:gd name="connsiteY9" fmla="*/ 450003 h 450003"/>
              <a:gd name="connsiteX10" fmla="*/ 681550 w 1641898"/>
              <a:gd name="connsiteY10" fmla="*/ 420254 h 450003"/>
              <a:gd name="connsiteX11" fmla="*/ 753850 w 1641898"/>
              <a:gd name="connsiteY11" fmla="*/ 338092 h 450003"/>
              <a:gd name="connsiteX12" fmla="*/ 384666 w 1641898"/>
              <a:gd name="connsiteY12" fmla="*/ 346364 h 450003"/>
              <a:gd name="connsiteX13" fmla="*/ 0 w 1641898"/>
              <a:gd name="connsiteY13" fmla="*/ 178924 h 450003"/>
              <a:gd name="connsiteX0" fmla="*/ 0 w 1641898"/>
              <a:gd name="connsiteY0" fmla="*/ 178924 h 450003"/>
              <a:gd name="connsiteX1" fmla="*/ 1203908 w 1641898"/>
              <a:gd name="connsiteY1" fmla="*/ 114268 h 450003"/>
              <a:gd name="connsiteX2" fmla="*/ 1165139 w 1641898"/>
              <a:gd name="connsiteY2" fmla="*/ 0 h 450003"/>
              <a:gd name="connsiteX3" fmla="*/ 1414289 w 1641898"/>
              <a:gd name="connsiteY3" fmla="*/ 151325 h 450003"/>
              <a:gd name="connsiteX4" fmla="*/ 1440367 w 1641898"/>
              <a:gd name="connsiteY4" fmla="*/ 205129 h 450003"/>
              <a:gd name="connsiteX5" fmla="*/ 1641898 w 1641898"/>
              <a:gd name="connsiteY5" fmla="*/ 272900 h 450003"/>
              <a:gd name="connsiteX6" fmla="*/ 957321 w 1641898"/>
              <a:gd name="connsiteY6" fmla="*/ 323273 h 450003"/>
              <a:gd name="connsiteX7" fmla="*/ 1029426 w 1641898"/>
              <a:gd name="connsiteY7" fmla="*/ 371274 h 450003"/>
              <a:gd name="connsiteX8" fmla="*/ 852539 w 1641898"/>
              <a:gd name="connsiteY8" fmla="*/ 450003 h 450003"/>
              <a:gd name="connsiteX9" fmla="*/ 681550 w 1641898"/>
              <a:gd name="connsiteY9" fmla="*/ 420254 h 450003"/>
              <a:gd name="connsiteX10" fmla="*/ 753850 w 1641898"/>
              <a:gd name="connsiteY10" fmla="*/ 338092 h 450003"/>
              <a:gd name="connsiteX11" fmla="*/ 384666 w 1641898"/>
              <a:gd name="connsiteY11" fmla="*/ 346364 h 450003"/>
              <a:gd name="connsiteX12" fmla="*/ 0 w 1641898"/>
              <a:gd name="connsiteY12" fmla="*/ 178924 h 450003"/>
              <a:gd name="connsiteX0" fmla="*/ 0 w 1641898"/>
              <a:gd name="connsiteY0" fmla="*/ 64656 h 335735"/>
              <a:gd name="connsiteX1" fmla="*/ 1203908 w 1641898"/>
              <a:gd name="connsiteY1" fmla="*/ 0 h 335735"/>
              <a:gd name="connsiteX2" fmla="*/ 1414289 w 1641898"/>
              <a:gd name="connsiteY2" fmla="*/ 37057 h 335735"/>
              <a:gd name="connsiteX3" fmla="*/ 1440367 w 1641898"/>
              <a:gd name="connsiteY3" fmla="*/ 90861 h 335735"/>
              <a:gd name="connsiteX4" fmla="*/ 1641898 w 1641898"/>
              <a:gd name="connsiteY4" fmla="*/ 158632 h 335735"/>
              <a:gd name="connsiteX5" fmla="*/ 957321 w 1641898"/>
              <a:gd name="connsiteY5" fmla="*/ 209005 h 335735"/>
              <a:gd name="connsiteX6" fmla="*/ 1029426 w 1641898"/>
              <a:gd name="connsiteY6" fmla="*/ 257006 h 335735"/>
              <a:gd name="connsiteX7" fmla="*/ 852539 w 1641898"/>
              <a:gd name="connsiteY7" fmla="*/ 335735 h 335735"/>
              <a:gd name="connsiteX8" fmla="*/ 681550 w 1641898"/>
              <a:gd name="connsiteY8" fmla="*/ 305986 h 335735"/>
              <a:gd name="connsiteX9" fmla="*/ 753850 w 1641898"/>
              <a:gd name="connsiteY9" fmla="*/ 223824 h 335735"/>
              <a:gd name="connsiteX10" fmla="*/ 384666 w 1641898"/>
              <a:gd name="connsiteY10" fmla="*/ 232096 h 335735"/>
              <a:gd name="connsiteX11" fmla="*/ 0 w 1641898"/>
              <a:gd name="connsiteY11" fmla="*/ 64656 h 335735"/>
              <a:gd name="connsiteX0" fmla="*/ 0 w 1641898"/>
              <a:gd name="connsiteY0" fmla="*/ 64656 h 315760"/>
              <a:gd name="connsiteX1" fmla="*/ 1203908 w 1641898"/>
              <a:gd name="connsiteY1" fmla="*/ 0 h 315760"/>
              <a:gd name="connsiteX2" fmla="*/ 1414289 w 1641898"/>
              <a:gd name="connsiteY2" fmla="*/ 37057 h 315760"/>
              <a:gd name="connsiteX3" fmla="*/ 1440367 w 1641898"/>
              <a:gd name="connsiteY3" fmla="*/ 90861 h 315760"/>
              <a:gd name="connsiteX4" fmla="*/ 1641898 w 1641898"/>
              <a:gd name="connsiteY4" fmla="*/ 158632 h 315760"/>
              <a:gd name="connsiteX5" fmla="*/ 957321 w 1641898"/>
              <a:gd name="connsiteY5" fmla="*/ 209005 h 315760"/>
              <a:gd name="connsiteX6" fmla="*/ 1029426 w 1641898"/>
              <a:gd name="connsiteY6" fmla="*/ 257006 h 315760"/>
              <a:gd name="connsiteX7" fmla="*/ 937063 w 1641898"/>
              <a:gd name="connsiteY7" fmla="*/ 315760 h 315760"/>
              <a:gd name="connsiteX8" fmla="*/ 681550 w 1641898"/>
              <a:gd name="connsiteY8" fmla="*/ 305986 h 315760"/>
              <a:gd name="connsiteX9" fmla="*/ 753850 w 1641898"/>
              <a:gd name="connsiteY9" fmla="*/ 223824 h 315760"/>
              <a:gd name="connsiteX10" fmla="*/ 384666 w 1641898"/>
              <a:gd name="connsiteY10" fmla="*/ 232096 h 315760"/>
              <a:gd name="connsiteX11" fmla="*/ 0 w 1641898"/>
              <a:gd name="connsiteY11" fmla="*/ 64656 h 315760"/>
              <a:gd name="connsiteX0" fmla="*/ 0 w 1641898"/>
              <a:gd name="connsiteY0" fmla="*/ 64656 h 315760"/>
              <a:gd name="connsiteX1" fmla="*/ 1203908 w 1641898"/>
              <a:gd name="connsiteY1" fmla="*/ 0 h 315760"/>
              <a:gd name="connsiteX2" fmla="*/ 1414289 w 1641898"/>
              <a:gd name="connsiteY2" fmla="*/ 37057 h 315760"/>
              <a:gd name="connsiteX3" fmla="*/ 1440367 w 1641898"/>
              <a:gd name="connsiteY3" fmla="*/ 90861 h 315760"/>
              <a:gd name="connsiteX4" fmla="*/ 1641898 w 1641898"/>
              <a:gd name="connsiteY4" fmla="*/ 158632 h 315760"/>
              <a:gd name="connsiteX5" fmla="*/ 957321 w 1641898"/>
              <a:gd name="connsiteY5" fmla="*/ 209005 h 315760"/>
              <a:gd name="connsiteX6" fmla="*/ 937063 w 1641898"/>
              <a:gd name="connsiteY6" fmla="*/ 315760 h 315760"/>
              <a:gd name="connsiteX7" fmla="*/ 681550 w 1641898"/>
              <a:gd name="connsiteY7" fmla="*/ 305986 h 315760"/>
              <a:gd name="connsiteX8" fmla="*/ 753850 w 1641898"/>
              <a:gd name="connsiteY8" fmla="*/ 223824 h 315760"/>
              <a:gd name="connsiteX9" fmla="*/ 384666 w 1641898"/>
              <a:gd name="connsiteY9" fmla="*/ 232096 h 315760"/>
              <a:gd name="connsiteX10" fmla="*/ 0 w 1641898"/>
              <a:gd name="connsiteY10" fmla="*/ 64656 h 315760"/>
              <a:gd name="connsiteX0" fmla="*/ 0 w 1641898"/>
              <a:gd name="connsiteY0" fmla="*/ 64656 h 315760"/>
              <a:gd name="connsiteX1" fmla="*/ 1203908 w 1641898"/>
              <a:gd name="connsiteY1" fmla="*/ 0 h 315760"/>
              <a:gd name="connsiteX2" fmla="*/ 1414289 w 1641898"/>
              <a:gd name="connsiteY2" fmla="*/ 37057 h 315760"/>
              <a:gd name="connsiteX3" fmla="*/ 1440367 w 1641898"/>
              <a:gd name="connsiteY3" fmla="*/ 90861 h 315760"/>
              <a:gd name="connsiteX4" fmla="*/ 1641898 w 1641898"/>
              <a:gd name="connsiteY4" fmla="*/ 158632 h 315760"/>
              <a:gd name="connsiteX5" fmla="*/ 1049529 w 1641898"/>
              <a:gd name="connsiteY5" fmla="*/ 209005 h 315760"/>
              <a:gd name="connsiteX6" fmla="*/ 937063 w 1641898"/>
              <a:gd name="connsiteY6" fmla="*/ 315760 h 315760"/>
              <a:gd name="connsiteX7" fmla="*/ 681550 w 1641898"/>
              <a:gd name="connsiteY7" fmla="*/ 305986 h 315760"/>
              <a:gd name="connsiteX8" fmla="*/ 753850 w 1641898"/>
              <a:gd name="connsiteY8" fmla="*/ 223824 h 315760"/>
              <a:gd name="connsiteX9" fmla="*/ 384666 w 1641898"/>
              <a:gd name="connsiteY9" fmla="*/ 232096 h 315760"/>
              <a:gd name="connsiteX10" fmla="*/ 0 w 1641898"/>
              <a:gd name="connsiteY10" fmla="*/ 64656 h 31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1898" h="315760">
                <a:moveTo>
                  <a:pt x="0" y="64656"/>
                </a:moveTo>
                <a:lnTo>
                  <a:pt x="1203908" y="0"/>
                </a:lnTo>
                <a:lnTo>
                  <a:pt x="1414289" y="37057"/>
                </a:lnTo>
                <a:lnTo>
                  <a:pt x="1440367" y="90861"/>
                </a:lnTo>
                <a:lnTo>
                  <a:pt x="1641898" y="158632"/>
                </a:lnTo>
                <a:lnTo>
                  <a:pt x="1049529" y="209005"/>
                </a:lnTo>
                <a:lnTo>
                  <a:pt x="937063" y="315760"/>
                </a:lnTo>
                <a:lnTo>
                  <a:pt x="681550" y="305986"/>
                </a:lnTo>
                <a:lnTo>
                  <a:pt x="753850" y="223824"/>
                </a:lnTo>
                <a:lnTo>
                  <a:pt x="384666" y="232096"/>
                </a:lnTo>
                <a:lnTo>
                  <a:pt x="0" y="64656"/>
                </a:lnTo>
                <a:close/>
              </a:path>
            </a:pathLst>
          </a:custGeom>
          <a:noFill/>
          <a:ln w="38100">
            <a:solidFill>
              <a:schemeClr val="accent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7" name="Freeform: Shape 11">
            <a:extLst>
              <a:ext uri="{FF2B5EF4-FFF2-40B4-BE49-F238E27FC236}">
                <a16:creationId xmlns:a16="http://schemas.microsoft.com/office/drawing/2014/main" id="{46686616-2981-55CC-986E-B38D73B67ADB}"/>
              </a:ext>
            </a:extLst>
          </p:cNvPr>
          <p:cNvSpPr/>
          <p:nvPr/>
        </p:nvSpPr>
        <p:spPr>
          <a:xfrm>
            <a:off x="8241818" y="3008586"/>
            <a:ext cx="566971" cy="258532"/>
          </a:xfrm>
          <a:custGeom>
            <a:avLst/>
            <a:gdLst>
              <a:gd name="connsiteX0" fmla="*/ 474980 w 635000"/>
              <a:gd name="connsiteY0" fmla="*/ 0 h 357358"/>
              <a:gd name="connsiteX1" fmla="*/ 495017 w 635000"/>
              <a:gd name="connsiteY1" fmla="*/ 6569 h 357358"/>
              <a:gd name="connsiteX2" fmla="*/ 635000 w 635000"/>
              <a:gd name="connsiteY2" fmla="*/ 165588 h 357358"/>
              <a:gd name="connsiteX3" fmla="*/ 317500 w 635000"/>
              <a:gd name="connsiteY3" fmla="*/ 357358 h 357358"/>
              <a:gd name="connsiteX4" fmla="*/ 0 w 635000"/>
              <a:gd name="connsiteY4" fmla="*/ 165588 h 357358"/>
              <a:gd name="connsiteX5" fmla="*/ 139983 w 635000"/>
              <a:gd name="connsiteY5" fmla="*/ 6569 h 357358"/>
              <a:gd name="connsiteX6" fmla="*/ 144780 w 635000"/>
              <a:gd name="connsiteY6" fmla="*/ 4996 h 357358"/>
              <a:gd name="connsiteX7" fmla="*/ 144780 w 635000"/>
              <a:gd name="connsiteY7" fmla="*/ 166858 h 357358"/>
              <a:gd name="connsiteX8" fmla="*/ 474980 w 635000"/>
              <a:gd name="connsiteY8" fmla="*/ 166858 h 357358"/>
              <a:gd name="connsiteX9" fmla="*/ 474980 w 635000"/>
              <a:gd name="connsiteY9" fmla="*/ 0 h 357358"/>
              <a:gd name="connsiteX0" fmla="*/ 474980 w 635000"/>
              <a:gd name="connsiteY0" fmla="*/ 0 h 357358"/>
              <a:gd name="connsiteX1" fmla="*/ 495017 w 635000"/>
              <a:gd name="connsiteY1" fmla="*/ 6569 h 357358"/>
              <a:gd name="connsiteX2" fmla="*/ 635000 w 635000"/>
              <a:gd name="connsiteY2" fmla="*/ 165588 h 357358"/>
              <a:gd name="connsiteX3" fmla="*/ 317500 w 635000"/>
              <a:gd name="connsiteY3" fmla="*/ 357358 h 357358"/>
              <a:gd name="connsiteX4" fmla="*/ 0 w 635000"/>
              <a:gd name="connsiteY4" fmla="*/ 165588 h 357358"/>
              <a:gd name="connsiteX5" fmla="*/ 139983 w 635000"/>
              <a:gd name="connsiteY5" fmla="*/ 6569 h 357358"/>
              <a:gd name="connsiteX6" fmla="*/ 144780 w 635000"/>
              <a:gd name="connsiteY6" fmla="*/ 4996 h 357358"/>
              <a:gd name="connsiteX7" fmla="*/ 144780 w 635000"/>
              <a:gd name="connsiteY7" fmla="*/ 166858 h 357358"/>
              <a:gd name="connsiteX8" fmla="*/ 243840 w 635000"/>
              <a:gd name="connsiteY8" fmla="*/ 164318 h 357358"/>
              <a:gd name="connsiteX9" fmla="*/ 474980 w 635000"/>
              <a:gd name="connsiteY9" fmla="*/ 166858 h 357358"/>
              <a:gd name="connsiteX10" fmla="*/ 474980 w 635000"/>
              <a:gd name="connsiteY10" fmla="*/ 0 h 357358"/>
              <a:gd name="connsiteX0" fmla="*/ 243840 w 635000"/>
              <a:gd name="connsiteY0" fmla="*/ 164318 h 357358"/>
              <a:gd name="connsiteX1" fmla="*/ 474980 w 635000"/>
              <a:gd name="connsiteY1" fmla="*/ 166858 h 357358"/>
              <a:gd name="connsiteX2" fmla="*/ 474980 w 635000"/>
              <a:gd name="connsiteY2" fmla="*/ 0 h 357358"/>
              <a:gd name="connsiteX3" fmla="*/ 495017 w 635000"/>
              <a:gd name="connsiteY3" fmla="*/ 6569 h 357358"/>
              <a:gd name="connsiteX4" fmla="*/ 635000 w 635000"/>
              <a:gd name="connsiteY4" fmla="*/ 165588 h 357358"/>
              <a:gd name="connsiteX5" fmla="*/ 317500 w 635000"/>
              <a:gd name="connsiteY5" fmla="*/ 357358 h 357358"/>
              <a:gd name="connsiteX6" fmla="*/ 0 w 635000"/>
              <a:gd name="connsiteY6" fmla="*/ 165588 h 357358"/>
              <a:gd name="connsiteX7" fmla="*/ 139983 w 635000"/>
              <a:gd name="connsiteY7" fmla="*/ 6569 h 357358"/>
              <a:gd name="connsiteX8" fmla="*/ 144780 w 635000"/>
              <a:gd name="connsiteY8" fmla="*/ 4996 h 357358"/>
              <a:gd name="connsiteX9" fmla="*/ 144780 w 635000"/>
              <a:gd name="connsiteY9" fmla="*/ 166858 h 357358"/>
              <a:gd name="connsiteX10" fmla="*/ 335280 w 635000"/>
              <a:gd name="connsiteY10" fmla="*/ 255758 h 357358"/>
              <a:gd name="connsiteX0" fmla="*/ 243840 w 635000"/>
              <a:gd name="connsiteY0" fmla="*/ 164318 h 357358"/>
              <a:gd name="connsiteX1" fmla="*/ 474980 w 635000"/>
              <a:gd name="connsiteY1" fmla="*/ 166858 h 357358"/>
              <a:gd name="connsiteX2" fmla="*/ 474980 w 635000"/>
              <a:gd name="connsiteY2" fmla="*/ 0 h 357358"/>
              <a:gd name="connsiteX3" fmla="*/ 495017 w 635000"/>
              <a:gd name="connsiteY3" fmla="*/ 6569 h 357358"/>
              <a:gd name="connsiteX4" fmla="*/ 635000 w 635000"/>
              <a:gd name="connsiteY4" fmla="*/ 165588 h 357358"/>
              <a:gd name="connsiteX5" fmla="*/ 317500 w 635000"/>
              <a:gd name="connsiteY5" fmla="*/ 357358 h 357358"/>
              <a:gd name="connsiteX6" fmla="*/ 0 w 635000"/>
              <a:gd name="connsiteY6" fmla="*/ 165588 h 357358"/>
              <a:gd name="connsiteX7" fmla="*/ 139983 w 635000"/>
              <a:gd name="connsiteY7" fmla="*/ 6569 h 357358"/>
              <a:gd name="connsiteX8" fmla="*/ 144780 w 635000"/>
              <a:gd name="connsiteY8" fmla="*/ 4996 h 357358"/>
              <a:gd name="connsiteX9" fmla="*/ 144780 w 635000"/>
              <a:gd name="connsiteY9" fmla="*/ 166858 h 357358"/>
              <a:gd name="connsiteX0" fmla="*/ 243840 w 635000"/>
              <a:gd name="connsiteY0" fmla="*/ 164318 h 357358"/>
              <a:gd name="connsiteX1" fmla="*/ 474980 w 635000"/>
              <a:gd name="connsiteY1" fmla="*/ 166858 h 357358"/>
              <a:gd name="connsiteX2" fmla="*/ 474980 w 635000"/>
              <a:gd name="connsiteY2" fmla="*/ 0 h 357358"/>
              <a:gd name="connsiteX3" fmla="*/ 495017 w 635000"/>
              <a:gd name="connsiteY3" fmla="*/ 6569 h 357358"/>
              <a:gd name="connsiteX4" fmla="*/ 635000 w 635000"/>
              <a:gd name="connsiteY4" fmla="*/ 165588 h 357358"/>
              <a:gd name="connsiteX5" fmla="*/ 317500 w 635000"/>
              <a:gd name="connsiteY5" fmla="*/ 357358 h 357358"/>
              <a:gd name="connsiteX6" fmla="*/ 0 w 635000"/>
              <a:gd name="connsiteY6" fmla="*/ 165588 h 357358"/>
              <a:gd name="connsiteX7" fmla="*/ 139983 w 635000"/>
              <a:gd name="connsiteY7" fmla="*/ 6569 h 357358"/>
              <a:gd name="connsiteX8" fmla="*/ 144780 w 635000"/>
              <a:gd name="connsiteY8" fmla="*/ 4996 h 357358"/>
              <a:gd name="connsiteX0" fmla="*/ 474980 w 635000"/>
              <a:gd name="connsiteY0" fmla="*/ 166858 h 357358"/>
              <a:gd name="connsiteX1" fmla="*/ 474980 w 635000"/>
              <a:gd name="connsiteY1" fmla="*/ 0 h 357358"/>
              <a:gd name="connsiteX2" fmla="*/ 495017 w 635000"/>
              <a:gd name="connsiteY2" fmla="*/ 6569 h 357358"/>
              <a:gd name="connsiteX3" fmla="*/ 635000 w 635000"/>
              <a:gd name="connsiteY3" fmla="*/ 165588 h 357358"/>
              <a:gd name="connsiteX4" fmla="*/ 317500 w 635000"/>
              <a:gd name="connsiteY4" fmla="*/ 357358 h 357358"/>
              <a:gd name="connsiteX5" fmla="*/ 0 w 635000"/>
              <a:gd name="connsiteY5" fmla="*/ 165588 h 357358"/>
              <a:gd name="connsiteX6" fmla="*/ 139983 w 635000"/>
              <a:gd name="connsiteY6" fmla="*/ 6569 h 357358"/>
              <a:gd name="connsiteX7" fmla="*/ 144780 w 635000"/>
              <a:gd name="connsiteY7" fmla="*/ 4996 h 357358"/>
              <a:gd name="connsiteX0" fmla="*/ 474980 w 635000"/>
              <a:gd name="connsiteY0" fmla="*/ 0 h 357358"/>
              <a:gd name="connsiteX1" fmla="*/ 495017 w 635000"/>
              <a:gd name="connsiteY1" fmla="*/ 6569 h 357358"/>
              <a:gd name="connsiteX2" fmla="*/ 635000 w 635000"/>
              <a:gd name="connsiteY2" fmla="*/ 165588 h 357358"/>
              <a:gd name="connsiteX3" fmla="*/ 317500 w 635000"/>
              <a:gd name="connsiteY3" fmla="*/ 357358 h 357358"/>
              <a:gd name="connsiteX4" fmla="*/ 0 w 635000"/>
              <a:gd name="connsiteY4" fmla="*/ 165588 h 357358"/>
              <a:gd name="connsiteX5" fmla="*/ 139983 w 635000"/>
              <a:gd name="connsiteY5" fmla="*/ 6569 h 357358"/>
              <a:gd name="connsiteX6" fmla="*/ 144780 w 635000"/>
              <a:gd name="connsiteY6" fmla="*/ 4996 h 35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000" h="357358">
                <a:moveTo>
                  <a:pt x="474980" y="0"/>
                </a:moveTo>
                <a:lnTo>
                  <a:pt x="495017" y="6569"/>
                </a:lnTo>
                <a:cubicBezTo>
                  <a:pt x="579473" y="41032"/>
                  <a:pt x="635000" y="99393"/>
                  <a:pt x="635000" y="165588"/>
                </a:cubicBezTo>
                <a:cubicBezTo>
                  <a:pt x="635000" y="271500"/>
                  <a:pt x="492850" y="357358"/>
                  <a:pt x="317500" y="357358"/>
                </a:cubicBezTo>
                <a:cubicBezTo>
                  <a:pt x="142150" y="357358"/>
                  <a:pt x="0" y="271500"/>
                  <a:pt x="0" y="165588"/>
                </a:cubicBezTo>
                <a:cubicBezTo>
                  <a:pt x="0" y="99393"/>
                  <a:pt x="55527" y="41032"/>
                  <a:pt x="139983" y="6569"/>
                </a:cubicBezTo>
                <a:lnTo>
                  <a:pt x="144780" y="4996"/>
                </a:lnTo>
              </a:path>
            </a:pathLst>
          </a:custGeom>
          <a:noFill/>
          <a:ln w="38100">
            <a:solidFill>
              <a:schemeClr val="accent1"/>
            </a:solidFill>
            <a:miter lim="800000"/>
          </a:ln>
          <a:effectLst>
            <a:outerShdw blurRad="63500" sx="102000" sy="102000" algn="ctr" rotWithShape="0">
              <a:prstClr val="black">
                <a:alpha val="4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80559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C422F3D-E1F9-71E6-8D3F-D2A065DD59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3099" y="1473865"/>
            <a:ext cx="10952553" cy="3509521"/>
          </a:xfrm>
          <a:prstGeom prst="rect">
            <a:avLst/>
          </a:prstGeom>
        </p:spPr>
      </p:pic>
      <p:sp>
        <p:nvSpPr>
          <p:cNvPr id="4" name="Oval 3">
            <a:extLst>
              <a:ext uri="{FF2B5EF4-FFF2-40B4-BE49-F238E27FC236}">
                <a16:creationId xmlns:a16="http://schemas.microsoft.com/office/drawing/2014/main" id="{B660D063-4D68-42A4-8FB1-E95339E5D6E3}"/>
              </a:ext>
            </a:extLst>
          </p:cNvPr>
          <p:cNvSpPr/>
          <p:nvPr/>
        </p:nvSpPr>
        <p:spPr>
          <a:xfrm>
            <a:off x="1285579" y="3288792"/>
            <a:ext cx="287866" cy="287866"/>
          </a:xfrm>
          <a:prstGeom prst="ellipse">
            <a:avLst/>
          </a:prstGeom>
          <a:solidFill>
            <a:srgbClr val="0101FC"/>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Oval 4">
            <a:extLst>
              <a:ext uri="{FF2B5EF4-FFF2-40B4-BE49-F238E27FC236}">
                <a16:creationId xmlns:a16="http://schemas.microsoft.com/office/drawing/2014/main" id="{CEE95E29-687A-45B9-B187-BB82D2487CBA}"/>
              </a:ext>
            </a:extLst>
          </p:cNvPr>
          <p:cNvSpPr/>
          <p:nvPr/>
        </p:nvSpPr>
        <p:spPr>
          <a:xfrm>
            <a:off x="6408277" y="3142303"/>
            <a:ext cx="287866" cy="287866"/>
          </a:xfrm>
          <a:prstGeom prst="ellipse">
            <a:avLst/>
          </a:prstGeom>
          <a:solidFill>
            <a:srgbClr val="0101FC"/>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Oval 5">
            <a:extLst>
              <a:ext uri="{FF2B5EF4-FFF2-40B4-BE49-F238E27FC236}">
                <a16:creationId xmlns:a16="http://schemas.microsoft.com/office/drawing/2014/main" id="{4AFE7F68-ED63-4140-8343-AEE207B61D75}"/>
              </a:ext>
            </a:extLst>
          </p:cNvPr>
          <p:cNvSpPr/>
          <p:nvPr/>
        </p:nvSpPr>
        <p:spPr>
          <a:xfrm>
            <a:off x="6514670" y="2171541"/>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Oval 7">
            <a:extLst>
              <a:ext uri="{FF2B5EF4-FFF2-40B4-BE49-F238E27FC236}">
                <a16:creationId xmlns:a16="http://schemas.microsoft.com/office/drawing/2014/main" id="{4A5B38EB-69F4-440E-A4BF-B824363A60B9}"/>
              </a:ext>
            </a:extLst>
          </p:cNvPr>
          <p:cNvSpPr/>
          <p:nvPr/>
        </p:nvSpPr>
        <p:spPr>
          <a:xfrm>
            <a:off x="6517545" y="2174416"/>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9" name="Oval 8">
            <a:extLst>
              <a:ext uri="{FF2B5EF4-FFF2-40B4-BE49-F238E27FC236}">
                <a16:creationId xmlns:a16="http://schemas.microsoft.com/office/drawing/2014/main" id="{66F2DD69-7924-4F6A-A624-A7CBD1CCDDCE}"/>
              </a:ext>
            </a:extLst>
          </p:cNvPr>
          <p:cNvSpPr/>
          <p:nvPr/>
        </p:nvSpPr>
        <p:spPr>
          <a:xfrm>
            <a:off x="6508919" y="2171541"/>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 name="Oval 9">
            <a:extLst>
              <a:ext uri="{FF2B5EF4-FFF2-40B4-BE49-F238E27FC236}">
                <a16:creationId xmlns:a16="http://schemas.microsoft.com/office/drawing/2014/main" id="{141C72F6-6156-44C0-AF20-E30FC301936B}"/>
              </a:ext>
            </a:extLst>
          </p:cNvPr>
          <p:cNvSpPr/>
          <p:nvPr/>
        </p:nvSpPr>
        <p:spPr>
          <a:xfrm>
            <a:off x="6511794" y="2174417"/>
            <a:ext cx="287866" cy="287866"/>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1" name="Oval 10">
            <a:extLst>
              <a:ext uri="{FF2B5EF4-FFF2-40B4-BE49-F238E27FC236}">
                <a16:creationId xmlns:a16="http://schemas.microsoft.com/office/drawing/2014/main" id="{0CB31B11-8CB8-4E9F-83B8-22BDD0552CE7}"/>
              </a:ext>
            </a:extLst>
          </p:cNvPr>
          <p:cNvSpPr/>
          <p:nvPr/>
        </p:nvSpPr>
        <p:spPr>
          <a:xfrm>
            <a:off x="7546964" y="2033517"/>
            <a:ext cx="261109" cy="261109"/>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Oval 11">
            <a:extLst>
              <a:ext uri="{FF2B5EF4-FFF2-40B4-BE49-F238E27FC236}">
                <a16:creationId xmlns:a16="http://schemas.microsoft.com/office/drawing/2014/main" id="{AD31EED5-6C61-4895-B89F-7C5E0F1CAC49}"/>
              </a:ext>
            </a:extLst>
          </p:cNvPr>
          <p:cNvSpPr/>
          <p:nvPr/>
        </p:nvSpPr>
        <p:spPr>
          <a:xfrm>
            <a:off x="8596513" y="39917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Oval 12">
            <a:extLst>
              <a:ext uri="{FF2B5EF4-FFF2-40B4-BE49-F238E27FC236}">
                <a16:creationId xmlns:a16="http://schemas.microsoft.com/office/drawing/2014/main" id="{E4299348-CCE6-4C3F-8DC1-7F364D883539}"/>
              </a:ext>
            </a:extLst>
          </p:cNvPr>
          <p:cNvSpPr/>
          <p:nvPr/>
        </p:nvSpPr>
        <p:spPr>
          <a:xfrm>
            <a:off x="859397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4" name="Oval 13">
            <a:extLst>
              <a:ext uri="{FF2B5EF4-FFF2-40B4-BE49-F238E27FC236}">
                <a16:creationId xmlns:a16="http://schemas.microsoft.com/office/drawing/2014/main" id="{70C548B2-90CC-4085-903E-522F660C41FA}"/>
              </a:ext>
            </a:extLst>
          </p:cNvPr>
          <p:cNvSpPr/>
          <p:nvPr/>
        </p:nvSpPr>
        <p:spPr>
          <a:xfrm>
            <a:off x="859651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5" name="Oval 14">
            <a:extLst>
              <a:ext uri="{FF2B5EF4-FFF2-40B4-BE49-F238E27FC236}">
                <a16:creationId xmlns:a16="http://schemas.microsoft.com/office/drawing/2014/main" id="{C464981C-37E0-41DC-BEE5-4E7E1A2464C0}"/>
              </a:ext>
            </a:extLst>
          </p:cNvPr>
          <p:cNvSpPr/>
          <p:nvPr/>
        </p:nvSpPr>
        <p:spPr>
          <a:xfrm>
            <a:off x="859905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6" name="Oval 15">
            <a:extLst>
              <a:ext uri="{FF2B5EF4-FFF2-40B4-BE49-F238E27FC236}">
                <a16:creationId xmlns:a16="http://schemas.microsoft.com/office/drawing/2014/main" id="{A6A079A5-BA9F-4519-838D-720FBB4EE595}"/>
              </a:ext>
            </a:extLst>
          </p:cNvPr>
          <p:cNvSpPr/>
          <p:nvPr/>
        </p:nvSpPr>
        <p:spPr>
          <a:xfrm>
            <a:off x="8599053" y="399425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8" name="Oval 17">
            <a:extLst>
              <a:ext uri="{FF2B5EF4-FFF2-40B4-BE49-F238E27FC236}">
                <a16:creationId xmlns:a16="http://schemas.microsoft.com/office/drawing/2014/main" id="{542E9072-3D17-41FA-93FC-76E263679AB5}"/>
              </a:ext>
            </a:extLst>
          </p:cNvPr>
          <p:cNvSpPr/>
          <p:nvPr/>
        </p:nvSpPr>
        <p:spPr>
          <a:xfrm>
            <a:off x="8596513" y="398917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9" name="Oval 18">
            <a:extLst>
              <a:ext uri="{FF2B5EF4-FFF2-40B4-BE49-F238E27FC236}">
                <a16:creationId xmlns:a16="http://schemas.microsoft.com/office/drawing/2014/main" id="{4E7EB947-9C66-4EC0-9B50-05D7B1DCB882}"/>
              </a:ext>
            </a:extLst>
          </p:cNvPr>
          <p:cNvSpPr/>
          <p:nvPr/>
        </p:nvSpPr>
        <p:spPr>
          <a:xfrm>
            <a:off x="7546964" y="2029707"/>
            <a:ext cx="261109" cy="261109"/>
          </a:xfrm>
          <a:prstGeom prst="ellipse">
            <a:avLst/>
          </a:prstGeom>
          <a:solidFill>
            <a:srgbClr val="00B05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2" name="Oval 21">
            <a:extLst>
              <a:ext uri="{FF2B5EF4-FFF2-40B4-BE49-F238E27FC236}">
                <a16:creationId xmlns:a16="http://schemas.microsoft.com/office/drawing/2014/main" id="{8D048AC8-15B2-4AC5-A66D-700599F8F4D2}"/>
              </a:ext>
            </a:extLst>
          </p:cNvPr>
          <p:cNvSpPr/>
          <p:nvPr/>
        </p:nvSpPr>
        <p:spPr>
          <a:xfrm>
            <a:off x="10318633" y="29376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3" name="Oval 22">
            <a:extLst>
              <a:ext uri="{FF2B5EF4-FFF2-40B4-BE49-F238E27FC236}">
                <a16:creationId xmlns:a16="http://schemas.microsoft.com/office/drawing/2014/main" id="{AD9C0027-433E-4B0B-BD72-A9B1D83C3BE0}"/>
              </a:ext>
            </a:extLst>
          </p:cNvPr>
          <p:cNvSpPr/>
          <p:nvPr/>
        </p:nvSpPr>
        <p:spPr>
          <a:xfrm>
            <a:off x="1030720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4" name="Oval 23">
            <a:extLst>
              <a:ext uri="{FF2B5EF4-FFF2-40B4-BE49-F238E27FC236}">
                <a16:creationId xmlns:a16="http://schemas.microsoft.com/office/drawing/2014/main" id="{7C099CC4-5CE9-4974-AAF3-D1FD9E079F36}"/>
              </a:ext>
            </a:extLst>
          </p:cNvPr>
          <p:cNvSpPr/>
          <p:nvPr/>
        </p:nvSpPr>
        <p:spPr>
          <a:xfrm>
            <a:off x="1031863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5" name="Oval 24">
            <a:extLst>
              <a:ext uri="{FF2B5EF4-FFF2-40B4-BE49-F238E27FC236}">
                <a16:creationId xmlns:a16="http://schemas.microsoft.com/office/drawing/2014/main" id="{A0569974-DE71-46F4-AC32-408425B07A34}"/>
              </a:ext>
            </a:extLst>
          </p:cNvPr>
          <p:cNvSpPr/>
          <p:nvPr/>
        </p:nvSpPr>
        <p:spPr>
          <a:xfrm>
            <a:off x="10311013" y="294142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6" name="Oval 25">
            <a:extLst>
              <a:ext uri="{FF2B5EF4-FFF2-40B4-BE49-F238E27FC236}">
                <a16:creationId xmlns:a16="http://schemas.microsoft.com/office/drawing/2014/main" id="{2CDD8168-F289-49FE-9097-5CD713F97ECB}"/>
              </a:ext>
            </a:extLst>
          </p:cNvPr>
          <p:cNvSpPr/>
          <p:nvPr/>
        </p:nvSpPr>
        <p:spPr>
          <a:xfrm>
            <a:off x="10307203" y="293761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Oval 26">
            <a:extLst>
              <a:ext uri="{FF2B5EF4-FFF2-40B4-BE49-F238E27FC236}">
                <a16:creationId xmlns:a16="http://schemas.microsoft.com/office/drawing/2014/main" id="{158528FE-A787-45D0-AC2F-58D4EDCD26D2}"/>
              </a:ext>
            </a:extLst>
          </p:cNvPr>
          <p:cNvSpPr/>
          <p:nvPr/>
        </p:nvSpPr>
        <p:spPr>
          <a:xfrm>
            <a:off x="10314823" y="2945235"/>
            <a:ext cx="133420" cy="133420"/>
          </a:xfrm>
          <a:prstGeom prst="ellipse">
            <a:avLst/>
          </a:prstGeom>
          <a:solidFill>
            <a:srgbClr val="FFFF00"/>
          </a:solidFill>
          <a:ln w="19050">
            <a:solidFill>
              <a:schemeClr val="tx1"/>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 name="TextBox 6">
            <a:extLst>
              <a:ext uri="{FF2B5EF4-FFF2-40B4-BE49-F238E27FC236}">
                <a16:creationId xmlns:a16="http://schemas.microsoft.com/office/drawing/2014/main" id="{C1C49425-6531-B841-A8A6-C47026D25FFE}"/>
              </a:ext>
            </a:extLst>
          </p:cNvPr>
          <p:cNvSpPr txBox="1"/>
          <p:nvPr/>
        </p:nvSpPr>
        <p:spPr>
          <a:xfrm>
            <a:off x="7771255" y="5342703"/>
            <a:ext cx="2776722" cy="840230"/>
          </a:xfrm>
          <a:prstGeom prst="rect">
            <a:avLst/>
          </a:prstGeom>
          <a:noFill/>
        </p:spPr>
        <p:txBody>
          <a:bodyPr wrap="none" rtlCol="0">
            <a:spAutoFit/>
          </a:bodyPr>
          <a:lstStyle/>
          <a:p>
            <a:pPr algn="l">
              <a:lnSpc>
                <a:spcPct val="90000"/>
              </a:lnSpc>
            </a:pPr>
            <a:r>
              <a:rPr lang="en-US" dirty="0">
                <a:latin typeface="+mn-lt"/>
              </a:rPr>
              <a:t>3 out of 4 proton pulses</a:t>
            </a:r>
          </a:p>
          <a:p>
            <a:pPr algn="l">
              <a:lnSpc>
                <a:spcPct val="90000"/>
              </a:lnSpc>
            </a:pPr>
            <a:r>
              <a:rPr lang="en-US" dirty="0">
                <a:latin typeface="+mn-lt"/>
              </a:rPr>
              <a:t>45 pulses/sec</a:t>
            </a:r>
          </a:p>
          <a:p>
            <a:pPr algn="l">
              <a:lnSpc>
                <a:spcPct val="90000"/>
              </a:lnSpc>
            </a:pPr>
            <a:r>
              <a:rPr lang="en-US" dirty="0">
                <a:latin typeface="+mn-lt"/>
              </a:rPr>
              <a:t>2 MW</a:t>
            </a:r>
          </a:p>
        </p:txBody>
      </p:sp>
      <p:sp>
        <p:nvSpPr>
          <p:cNvPr id="29" name="TextBox 28">
            <a:extLst>
              <a:ext uri="{FF2B5EF4-FFF2-40B4-BE49-F238E27FC236}">
                <a16:creationId xmlns:a16="http://schemas.microsoft.com/office/drawing/2014/main" id="{E8D5CFF9-530C-E140-A5C9-BAD9F0504F0F}"/>
              </a:ext>
            </a:extLst>
          </p:cNvPr>
          <p:cNvSpPr txBox="1"/>
          <p:nvPr/>
        </p:nvSpPr>
        <p:spPr>
          <a:xfrm>
            <a:off x="9298900" y="1009230"/>
            <a:ext cx="2776722" cy="840230"/>
          </a:xfrm>
          <a:prstGeom prst="rect">
            <a:avLst/>
          </a:prstGeom>
          <a:noFill/>
        </p:spPr>
        <p:txBody>
          <a:bodyPr wrap="none" rtlCol="0">
            <a:spAutoFit/>
          </a:bodyPr>
          <a:lstStyle/>
          <a:p>
            <a:pPr algn="l">
              <a:lnSpc>
                <a:spcPct val="90000"/>
              </a:lnSpc>
            </a:pPr>
            <a:r>
              <a:rPr lang="en-US" dirty="0">
                <a:latin typeface="+mn-lt"/>
              </a:rPr>
              <a:t>1 out of 4 proton pulses</a:t>
            </a:r>
          </a:p>
          <a:p>
            <a:pPr algn="l">
              <a:lnSpc>
                <a:spcPct val="90000"/>
              </a:lnSpc>
            </a:pPr>
            <a:r>
              <a:rPr lang="en-US" dirty="0">
                <a:latin typeface="+mn-lt"/>
              </a:rPr>
              <a:t>15 Hz</a:t>
            </a:r>
          </a:p>
          <a:p>
            <a:pPr algn="l">
              <a:lnSpc>
                <a:spcPct val="90000"/>
              </a:lnSpc>
            </a:pPr>
            <a:r>
              <a:rPr lang="en-US" dirty="0">
                <a:latin typeface="+mn-lt"/>
              </a:rPr>
              <a:t>700 kW</a:t>
            </a:r>
          </a:p>
        </p:txBody>
      </p:sp>
      <p:sp>
        <p:nvSpPr>
          <p:cNvPr id="31" name="TextBox 30">
            <a:extLst>
              <a:ext uri="{FF2B5EF4-FFF2-40B4-BE49-F238E27FC236}">
                <a16:creationId xmlns:a16="http://schemas.microsoft.com/office/drawing/2014/main" id="{ABE1AE5A-5D7E-FD49-9DF5-2440D8E710F4}"/>
              </a:ext>
            </a:extLst>
          </p:cNvPr>
          <p:cNvSpPr txBox="1"/>
          <p:nvPr/>
        </p:nvSpPr>
        <p:spPr>
          <a:xfrm>
            <a:off x="1678473" y="6454745"/>
            <a:ext cx="4011034" cy="341632"/>
          </a:xfrm>
          <a:prstGeom prst="rect">
            <a:avLst/>
          </a:prstGeom>
          <a:noFill/>
        </p:spPr>
        <p:txBody>
          <a:bodyPr wrap="none" rtlCol="0">
            <a:spAutoFit/>
          </a:bodyPr>
          <a:lstStyle/>
          <a:p>
            <a:pPr algn="l">
              <a:lnSpc>
                <a:spcPct val="90000"/>
              </a:lnSpc>
            </a:pPr>
            <a:r>
              <a:rPr lang="en-US" baseline="30000" dirty="0">
                <a:solidFill>
                  <a:schemeClr val="tx2"/>
                </a:solidFill>
                <a:latin typeface="+mn-lt"/>
              </a:rPr>
              <a:t>*</a:t>
            </a:r>
            <a:r>
              <a:rPr lang="en-US" dirty="0">
                <a:solidFill>
                  <a:schemeClr val="tx2"/>
                </a:solidFill>
                <a:latin typeface="+mn-lt"/>
              </a:rPr>
              <a:t>animation courtesy of Matt Stone</a:t>
            </a:r>
          </a:p>
        </p:txBody>
      </p:sp>
      <p:sp>
        <p:nvSpPr>
          <p:cNvPr id="2" name="Title 1">
            <a:extLst>
              <a:ext uri="{FF2B5EF4-FFF2-40B4-BE49-F238E27FC236}">
                <a16:creationId xmlns:a16="http://schemas.microsoft.com/office/drawing/2014/main" id="{152C05EB-663A-4EDD-85E6-D42525E18A6B}"/>
              </a:ext>
            </a:extLst>
          </p:cNvPr>
          <p:cNvSpPr>
            <a:spLocks noGrp="1"/>
          </p:cNvSpPr>
          <p:nvPr>
            <p:ph type="title"/>
          </p:nvPr>
        </p:nvSpPr>
        <p:spPr>
          <a:xfrm>
            <a:off x="429767" y="274318"/>
            <a:ext cx="11259133" cy="867930"/>
          </a:xfrm>
        </p:spPr>
        <p:txBody>
          <a:bodyPr/>
          <a:lstStyle/>
          <a:p>
            <a:r>
              <a:rPr lang="en-US" sz="2800" dirty="0"/>
              <a:t>STS will make optimal use of the  PPU-upgraded SNS accelerator capability  </a:t>
            </a:r>
          </a:p>
        </p:txBody>
      </p:sp>
      <p:sp>
        <p:nvSpPr>
          <p:cNvPr id="17" name="TextBox 16">
            <a:extLst>
              <a:ext uri="{FF2B5EF4-FFF2-40B4-BE49-F238E27FC236}">
                <a16:creationId xmlns:a16="http://schemas.microsoft.com/office/drawing/2014/main" id="{384BAFC7-8955-C7B7-FDCC-992BC99A7FFE}"/>
              </a:ext>
            </a:extLst>
          </p:cNvPr>
          <p:cNvSpPr txBox="1"/>
          <p:nvPr/>
        </p:nvSpPr>
        <p:spPr>
          <a:xfrm>
            <a:off x="4841728" y="1723960"/>
            <a:ext cx="1664315" cy="590931"/>
          </a:xfrm>
          <a:prstGeom prst="rect">
            <a:avLst/>
          </a:prstGeom>
          <a:noFill/>
        </p:spPr>
        <p:txBody>
          <a:bodyPr wrap="square" rtlCol="0">
            <a:spAutoFit/>
          </a:bodyPr>
          <a:lstStyle/>
          <a:p>
            <a:pPr algn="r">
              <a:lnSpc>
                <a:spcPct val="90000"/>
              </a:lnSpc>
            </a:pPr>
            <a:r>
              <a:rPr lang="en-US" dirty="0">
                <a:latin typeface="+mn-lt"/>
              </a:rPr>
              <a:t>Accumulator Ring</a:t>
            </a:r>
          </a:p>
        </p:txBody>
      </p:sp>
      <p:sp>
        <p:nvSpPr>
          <p:cNvPr id="32" name="TextBox 31">
            <a:extLst>
              <a:ext uri="{FF2B5EF4-FFF2-40B4-BE49-F238E27FC236}">
                <a16:creationId xmlns:a16="http://schemas.microsoft.com/office/drawing/2014/main" id="{ECC9C9D4-2038-A4D7-ADEB-42E36BC88184}"/>
              </a:ext>
            </a:extLst>
          </p:cNvPr>
          <p:cNvSpPr txBox="1"/>
          <p:nvPr/>
        </p:nvSpPr>
        <p:spPr>
          <a:xfrm>
            <a:off x="489159" y="2707953"/>
            <a:ext cx="1030759" cy="590931"/>
          </a:xfrm>
          <a:prstGeom prst="rect">
            <a:avLst/>
          </a:prstGeom>
          <a:noFill/>
        </p:spPr>
        <p:txBody>
          <a:bodyPr wrap="square" rtlCol="0">
            <a:spAutoFit/>
          </a:bodyPr>
          <a:lstStyle/>
          <a:p>
            <a:pPr algn="l">
              <a:lnSpc>
                <a:spcPct val="90000"/>
              </a:lnSpc>
            </a:pPr>
            <a:r>
              <a:rPr lang="en-US" dirty="0">
                <a:latin typeface="+mn-lt"/>
              </a:rPr>
              <a:t>Ion Source</a:t>
            </a:r>
          </a:p>
        </p:txBody>
      </p:sp>
      <p:sp>
        <p:nvSpPr>
          <p:cNvPr id="33" name="TextBox 32">
            <a:extLst>
              <a:ext uri="{FF2B5EF4-FFF2-40B4-BE49-F238E27FC236}">
                <a16:creationId xmlns:a16="http://schemas.microsoft.com/office/drawing/2014/main" id="{1409E59F-594D-BEF9-FCC8-CC5F6BBC0FF0}"/>
              </a:ext>
            </a:extLst>
          </p:cNvPr>
          <p:cNvSpPr txBox="1"/>
          <p:nvPr/>
        </p:nvSpPr>
        <p:spPr>
          <a:xfrm>
            <a:off x="2433998" y="2946610"/>
            <a:ext cx="935587" cy="341632"/>
          </a:xfrm>
          <a:prstGeom prst="rect">
            <a:avLst/>
          </a:prstGeom>
          <a:noFill/>
        </p:spPr>
        <p:txBody>
          <a:bodyPr wrap="square" rtlCol="0">
            <a:spAutoFit/>
          </a:bodyPr>
          <a:lstStyle/>
          <a:p>
            <a:pPr algn="l">
              <a:lnSpc>
                <a:spcPct val="90000"/>
              </a:lnSpc>
            </a:pPr>
            <a:r>
              <a:rPr lang="en-US" dirty="0">
                <a:latin typeface="+mn-lt"/>
              </a:rPr>
              <a:t>Linac</a:t>
            </a:r>
          </a:p>
        </p:txBody>
      </p:sp>
      <p:sp>
        <p:nvSpPr>
          <p:cNvPr id="30" name="TextBox 29">
            <a:extLst>
              <a:ext uri="{FF2B5EF4-FFF2-40B4-BE49-F238E27FC236}">
                <a16:creationId xmlns:a16="http://schemas.microsoft.com/office/drawing/2014/main" id="{8B67935A-9F47-D44A-90C2-89AA91397E24}"/>
              </a:ext>
            </a:extLst>
          </p:cNvPr>
          <p:cNvSpPr txBox="1"/>
          <p:nvPr/>
        </p:nvSpPr>
        <p:spPr>
          <a:xfrm>
            <a:off x="3750404" y="2463901"/>
            <a:ext cx="2420856" cy="840230"/>
          </a:xfrm>
          <a:prstGeom prst="rect">
            <a:avLst/>
          </a:prstGeom>
          <a:noFill/>
        </p:spPr>
        <p:txBody>
          <a:bodyPr wrap="none" rtlCol="0">
            <a:spAutoFit/>
          </a:bodyPr>
          <a:lstStyle/>
          <a:p>
            <a:pPr algn="l">
              <a:lnSpc>
                <a:spcPct val="90000"/>
              </a:lnSpc>
            </a:pPr>
            <a:r>
              <a:rPr lang="en-US" b="1" dirty="0">
                <a:latin typeface="+mn-lt"/>
              </a:rPr>
              <a:t>60 Hz accelerator</a:t>
            </a:r>
          </a:p>
          <a:p>
            <a:pPr algn="l">
              <a:lnSpc>
                <a:spcPct val="90000"/>
              </a:lnSpc>
            </a:pPr>
            <a:r>
              <a:rPr lang="en-US" b="1" dirty="0">
                <a:latin typeface="+mn-lt"/>
              </a:rPr>
              <a:t>46.7 kJ/proton pulse</a:t>
            </a:r>
          </a:p>
          <a:p>
            <a:pPr algn="l">
              <a:lnSpc>
                <a:spcPct val="90000"/>
              </a:lnSpc>
            </a:pPr>
            <a:r>
              <a:rPr lang="en-US" b="1" dirty="0">
                <a:latin typeface="+mn-lt"/>
              </a:rPr>
              <a:t>2.8 MW capable</a:t>
            </a:r>
          </a:p>
        </p:txBody>
      </p:sp>
      <p:sp>
        <p:nvSpPr>
          <p:cNvPr id="28" name="Rectangle 27">
            <a:extLst>
              <a:ext uri="{FF2B5EF4-FFF2-40B4-BE49-F238E27FC236}">
                <a16:creationId xmlns:a16="http://schemas.microsoft.com/office/drawing/2014/main" id="{45A1CDD9-A582-637D-4B89-5950CD36D395}"/>
              </a:ext>
            </a:extLst>
          </p:cNvPr>
          <p:cNvSpPr/>
          <p:nvPr/>
        </p:nvSpPr>
        <p:spPr>
          <a:xfrm>
            <a:off x="2492188" y="4055885"/>
            <a:ext cx="1730188" cy="516115"/>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34" name="TextBox 33">
            <a:extLst>
              <a:ext uri="{FF2B5EF4-FFF2-40B4-BE49-F238E27FC236}">
                <a16:creationId xmlns:a16="http://schemas.microsoft.com/office/drawing/2014/main" id="{7361EBF0-739B-C379-7311-6F83A58104FD}"/>
              </a:ext>
            </a:extLst>
          </p:cNvPr>
          <p:cNvSpPr txBox="1"/>
          <p:nvPr/>
        </p:nvSpPr>
        <p:spPr>
          <a:xfrm>
            <a:off x="6724338" y="4064040"/>
            <a:ext cx="1083735" cy="1089529"/>
          </a:xfrm>
          <a:prstGeom prst="rect">
            <a:avLst/>
          </a:prstGeom>
          <a:noFill/>
        </p:spPr>
        <p:txBody>
          <a:bodyPr wrap="square" rtlCol="0">
            <a:spAutoFit/>
          </a:bodyPr>
          <a:lstStyle/>
          <a:p>
            <a:pPr algn="r">
              <a:lnSpc>
                <a:spcPct val="90000"/>
              </a:lnSpc>
            </a:pPr>
            <a:r>
              <a:rPr lang="en-US" dirty="0">
                <a:latin typeface="+mn-lt"/>
              </a:rPr>
              <a:t>First Target Station (FTS)</a:t>
            </a:r>
          </a:p>
        </p:txBody>
      </p:sp>
      <p:sp>
        <p:nvSpPr>
          <p:cNvPr id="35" name="TextBox 34">
            <a:extLst>
              <a:ext uri="{FF2B5EF4-FFF2-40B4-BE49-F238E27FC236}">
                <a16:creationId xmlns:a16="http://schemas.microsoft.com/office/drawing/2014/main" id="{E2F78E31-18D3-0CFE-A8E9-EEE6C5B1045B}"/>
              </a:ext>
            </a:extLst>
          </p:cNvPr>
          <p:cNvSpPr txBox="1"/>
          <p:nvPr/>
        </p:nvSpPr>
        <p:spPr>
          <a:xfrm>
            <a:off x="10547977" y="3893827"/>
            <a:ext cx="1083735" cy="1089529"/>
          </a:xfrm>
          <a:prstGeom prst="rect">
            <a:avLst/>
          </a:prstGeom>
          <a:noFill/>
        </p:spPr>
        <p:txBody>
          <a:bodyPr wrap="square" rtlCol="0">
            <a:spAutoFit/>
          </a:bodyPr>
          <a:lstStyle/>
          <a:p>
            <a:pPr>
              <a:lnSpc>
                <a:spcPct val="90000"/>
              </a:lnSpc>
            </a:pPr>
            <a:r>
              <a:rPr lang="en-US" dirty="0">
                <a:latin typeface="+mn-lt"/>
              </a:rPr>
              <a:t>Second Target Station (STS)</a:t>
            </a:r>
          </a:p>
        </p:txBody>
      </p:sp>
      <p:sp>
        <p:nvSpPr>
          <p:cNvPr id="36" name="TextBox 35">
            <a:extLst>
              <a:ext uri="{FF2B5EF4-FFF2-40B4-BE49-F238E27FC236}">
                <a16:creationId xmlns:a16="http://schemas.microsoft.com/office/drawing/2014/main" id="{8BECE5D2-37AE-D77B-90CF-4628BC6C2DA1}"/>
              </a:ext>
            </a:extLst>
          </p:cNvPr>
          <p:cNvSpPr txBox="1"/>
          <p:nvPr/>
        </p:nvSpPr>
        <p:spPr>
          <a:xfrm>
            <a:off x="563238" y="4147406"/>
            <a:ext cx="6242595" cy="2248821"/>
          </a:xfrm>
          <a:prstGeom prst="rect">
            <a:avLst/>
          </a:prstGeom>
          <a:solidFill>
            <a:srgbClr val="AFAFAF">
              <a:alpha val="53000"/>
            </a:srgbClr>
          </a:solidFill>
          <a:ln>
            <a:noFill/>
          </a:ln>
        </p:spPr>
        <p:txBody>
          <a:bodyPr wrap="square" lIns="182880" tIns="182880" rIns="182880" bIns="182880" rtlCol="0" anchor="t">
            <a:spAutoFit/>
          </a:bodyPr>
          <a:lstStyle/>
          <a:p>
            <a:pPr marL="168275" indent="-168275">
              <a:spcBef>
                <a:spcPts val="800"/>
              </a:spcBef>
              <a:buFont typeface="Arial" panose="020B0604020202020204" pitchFamily="34" charset="0"/>
              <a:buChar char="•"/>
            </a:pPr>
            <a:r>
              <a:rPr lang="en-US" sz="1600" dirty="0">
                <a:latin typeface="+mn-lt"/>
              </a:rPr>
              <a:t>Short pulses at </a:t>
            </a:r>
            <a:r>
              <a:rPr lang="en-US" sz="1600" b="1" dirty="0">
                <a:latin typeface="+mn-lt"/>
              </a:rPr>
              <a:t>15 Hz </a:t>
            </a:r>
            <a:r>
              <a:rPr lang="en-US" sz="1600" dirty="0">
                <a:latin typeface="+mn-lt"/>
              </a:rPr>
              <a:t>enables simultaneous </a:t>
            </a:r>
            <a:r>
              <a:rPr lang="en-US" sz="1600" b="1" dirty="0">
                <a:latin typeface="+mn-lt"/>
              </a:rPr>
              <a:t>measurement across broad wavelength range </a:t>
            </a:r>
            <a:r>
              <a:rPr lang="en-US" sz="1600" dirty="0">
                <a:latin typeface="+mn-lt"/>
              </a:rPr>
              <a:t>(</a:t>
            </a:r>
            <a:r>
              <a:rPr lang="en-US" sz="1600" dirty="0">
                <a:latin typeface="Symbol" panose="05050102010706020507" pitchFamily="18" charset="2"/>
              </a:rPr>
              <a:t></a:t>
            </a:r>
            <a:r>
              <a:rPr lang="en-US" sz="1600" dirty="0">
                <a:latin typeface="+mn-lt"/>
              </a:rPr>
              <a:t>=13.2 Å at 20 m </a:t>
            </a:r>
            <a:br>
              <a:rPr lang="en-US" sz="1600" dirty="0">
                <a:latin typeface="+mn-lt"/>
              </a:rPr>
            </a:br>
            <a:r>
              <a:rPr lang="en-US" sz="1600" dirty="0">
                <a:latin typeface="+mn-lt"/>
              </a:rPr>
              <a:t>from source)</a:t>
            </a:r>
          </a:p>
          <a:p>
            <a:pPr marL="168275" indent="-168275">
              <a:spcBef>
                <a:spcPts val="800"/>
              </a:spcBef>
              <a:buFont typeface="Arial" panose="020B0604020202020204" pitchFamily="34" charset="0"/>
              <a:buChar char="•"/>
            </a:pPr>
            <a:r>
              <a:rPr lang="en-US" sz="1600" dirty="0">
                <a:latin typeface="+mn-lt"/>
                <a:cs typeface="Arial"/>
              </a:rPr>
              <a:t>Complementarity with FTS – </a:t>
            </a:r>
            <a:r>
              <a:rPr lang="en-US" sz="1600" b="1" dirty="0">
                <a:latin typeface="+mn-lt"/>
                <a:cs typeface="Arial"/>
              </a:rPr>
              <a:t>uses all available accelerator capability provided by PPU</a:t>
            </a:r>
            <a:endParaRPr lang="en-US" sz="1600" b="1" dirty="0">
              <a:cs typeface="Arial"/>
            </a:endParaRPr>
          </a:p>
          <a:p>
            <a:pPr marL="168275" indent="-168275">
              <a:lnSpc>
                <a:spcPct val="90000"/>
              </a:lnSpc>
              <a:spcBef>
                <a:spcPts val="800"/>
              </a:spcBef>
              <a:buFont typeface="Arial" panose="020B0604020202020204" pitchFamily="34" charset="0"/>
              <a:buChar char="•"/>
            </a:pPr>
            <a:r>
              <a:rPr lang="en-US" sz="1600" b="1" dirty="0">
                <a:latin typeface="+mn-lt"/>
              </a:rPr>
              <a:t>Flexibility</a:t>
            </a:r>
            <a:r>
              <a:rPr lang="en-US" sz="1600" dirty="0">
                <a:latin typeface="+mn-lt"/>
              </a:rPr>
              <a:t> will be provided to </a:t>
            </a:r>
            <a:r>
              <a:rPr lang="en-US" sz="1600" b="1" dirty="0">
                <a:latin typeface="+mn-lt"/>
              </a:rPr>
              <a:t>operate </a:t>
            </a:r>
            <a:r>
              <a:rPr lang="en-US" sz="1600" dirty="0">
                <a:latin typeface="+mn-lt"/>
              </a:rPr>
              <a:t>both FTS and STS </a:t>
            </a:r>
            <a:br>
              <a:rPr lang="en-US" sz="1600" dirty="0">
                <a:latin typeface="+mn-lt"/>
              </a:rPr>
            </a:br>
            <a:r>
              <a:rPr lang="en-US" sz="1600" dirty="0">
                <a:latin typeface="+mn-lt"/>
              </a:rPr>
              <a:t>at the same time or separately if either is shutdown</a:t>
            </a:r>
          </a:p>
        </p:txBody>
      </p:sp>
    </p:spTree>
    <p:extLst>
      <p:ext uri="{BB962C8B-B14F-4D97-AF65-F5344CB8AC3E}">
        <p14:creationId xmlns:p14="http://schemas.microsoft.com/office/powerpoint/2010/main" val="21053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fill="hold" grpId="0" nodeType="clickEffect">
                                  <p:stCondLst>
                                    <p:cond delay="0"/>
                                  </p:stCondLst>
                                  <p:endCondLst>
                                    <p:cond evt="onNext" delay="0">
                                      <p:tgtEl>
                                        <p:sldTgt/>
                                      </p:tgtEl>
                                    </p:cond>
                                  </p:endCondLst>
                                  <p:childTnLst>
                                    <p:animMotion origin="layout" path="M 2.5E-6 -0.00023 L 0.39674 0.00348 C 0.39961 0.00162 0.40273 0.00116 0.40534 -0.00023 C 0.40976 -0.00787 0.41432 -0.01435 0.41888 -0.02152 " pathEditMode="relative" rAng="0" ptsTypes="AAAA">
                                      <p:cBhvr>
                                        <p:cTn id="6" dur="1000" fill="hold"/>
                                        <p:tgtEl>
                                          <p:spTgt spid="4"/>
                                        </p:tgtEl>
                                        <p:attrNameLst>
                                          <p:attrName>ppt_x</p:attrName>
                                          <p:attrName>ppt_y</p:attrName>
                                        </p:attrNameLst>
                                      </p:cBhvr>
                                      <p:rCtr x="20937" y="-880"/>
                                    </p:animMotion>
                                  </p:childTnLst>
                                </p:cTn>
                              </p:par>
                              <p:par>
                                <p:cTn id="7" presetID="1" presetClass="entr" presetSubtype="0" fill="hold" grpId="1" nodeType="withEffect">
                                  <p:stCondLst>
                                    <p:cond delay="1000"/>
                                  </p:stCondLst>
                                  <p:childTnLst>
                                    <p:set>
                                      <p:cBhvr>
                                        <p:cTn id="8" dur="1" fill="hold">
                                          <p:stCondLst>
                                            <p:cond delay="0"/>
                                          </p:stCondLst>
                                        </p:cTn>
                                        <p:tgtEl>
                                          <p:spTgt spid="5"/>
                                        </p:tgtEl>
                                        <p:attrNameLst>
                                          <p:attrName>style.visibility</p:attrName>
                                        </p:attrNameLst>
                                      </p:cBhvr>
                                      <p:to>
                                        <p:strVal val="visible"/>
                                      </p:to>
                                    </p:set>
                                  </p:childTnLst>
                                </p:cTn>
                              </p:par>
                              <p:par>
                                <p:cTn id="9" presetID="0" presetClass="path" presetSubtype="0" repeatCount="indefinite" fill="hold" grpId="0" nodeType="withEffect">
                                  <p:stCondLst>
                                    <p:cond delay="1000"/>
                                  </p:stCondLst>
                                  <p:endCondLst>
                                    <p:cond evt="onNext" delay="0">
                                      <p:tgtEl>
                                        <p:sldTgt/>
                                      </p:tgtEl>
                                    </p:cond>
                                  </p:endCondLst>
                                  <p:childTnLst>
                                    <p:animMotion origin="layout" path="M 0.00195 -0.00301 L 0.0056 -0.02778 L 0.0056 -0.05139 L 0.0069 -0.08426 L 0.00924 -0.12593 L 0.01068 -0.14306 " pathEditMode="relative" ptsTypes="AAAAAA">
                                      <p:cBhvr>
                                        <p:cTn id="10" dur="1000" fill="hold"/>
                                        <p:tgtEl>
                                          <p:spTgt spid="5"/>
                                        </p:tgtEl>
                                        <p:attrNameLst>
                                          <p:attrName>ppt_x</p:attrName>
                                          <p:attrName>ppt_y</p:attrName>
                                        </p:attrNameLst>
                                      </p:cBhvr>
                                    </p:animMotion>
                                  </p:childTnLst>
                                </p:cTn>
                              </p:par>
                              <p:par>
                                <p:cTn id="11" presetID="1" presetClass="entr" presetSubtype="0" fill="hold" grpId="1" nodeType="withEffect">
                                  <p:stCondLst>
                                    <p:cond delay="2000"/>
                                  </p:stCondLst>
                                  <p:childTnLst>
                                    <p:set>
                                      <p:cBhvr>
                                        <p:cTn id="12" dur="1" fill="hold">
                                          <p:stCondLst>
                                            <p:cond delay="0"/>
                                          </p:stCondLst>
                                        </p:cTn>
                                        <p:tgtEl>
                                          <p:spTgt spid="6"/>
                                        </p:tgtEl>
                                        <p:attrNameLst>
                                          <p:attrName>style.visibility</p:attrName>
                                        </p:attrNameLst>
                                      </p:cBhvr>
                                      <p:to>
                                        <p:strVal val="visible"/>
                                      </p:to>
                                    </p:set>
                                  </p:childTnLst>
                                </p:cTn>
                              </p:par>
                              <p:par>
                                <p:cTn id="13" presetID="0" presetClass="path" presetSubtype="0" repeatCount="indefinite" fill="hold" grpId="0" nodeType="withEffect">
                                  <p:stCondLst>
                                    <p:cond delay="2000"/>
                                  </p:stCondLst>
                                  <p:endCondLst>
                                    <p:cond evt="onNext" delay="0">
                                      <p:tgtEl>
                                        <p:sldTgt/>
                                      </p:tgtEl>
                                    </p:cond>
                                  </p:endCondLst>
                                  <p:childTnLst>
                                    <p:animMotion origin="layout" path="M 0.00144 -0.00046 L 0.00105 -0.075 L 0.00378 -0.09352 L 0.00808 -0.1037 L 0.01511 -0.11042 L 0.01888 -0.11273 L 0.0642 -0.11273 L 0.07422 -0.10694 L 0.07982 -0.09352 L 0.08269 -0.08009 C 0.08282 -0.05486 0.08295 -0.02986 0.08321 -0.00463 L 0.07982 0.01134 L 0.07513 0.01875 L 0.06758 0.02801 L 0.02175 0.02986 L 0.01276 0.02477 L 0.00573 0.01644 L 0.00144 -0.00046 Z " pathEditMode="relative" ptsTypes="AAAAAAAAAAAAAAAAAA">
                                      <p:cBhvr>
                                        <p:cTn id="14" dur="1000" fill="hold"/>
                                        <p:tgtEl>
                                          <p:spTgt spid="6"/>
                                        </p:tgtEl>
                                        <p:attrNameLst>
                                          <p:attrName>ppt_x</p:attrName>
                                          <p:attrName>ppt_y</p:attrName>
                                        </p:attrNameLst>
                                      </p:cBhvr>
                                    </p:animMotion>
                                  </p:childTnLst>
                                </p:cTn>
                              </p:par>
                              <p:par>
                                <p:cTn id="15" presetID="1" presetClass="entr" presetSubtype="0" fill="hold" grpId="1" nodeType="withEffect">
                                  <p:stCondLst>
                                    <p:cond delay="2250"/>
                                  </p:stCondLst>
                                  <p:childTnLst>
                                    <p:set>
                                      <p:cBhvr>
                                        <p:cTn id="16" dur="1" fill="hold">
                                          <p:stCondLst>
                                            <p:cond delay="0"/>
                                          </p:stCondLst>
                                        </p:cTn>
                                        <p:tgtEl>
                                          <p:spTgt spid="8"/>
                                        </p:tgtEl>
                                        <p:attrNameLst>
                                          <p:attrName>style.visibility</p:attrName>
                                        </p:attrNameLst>
                                      </p:cBhvr>
                                      <p:to>
                                        <p:strVal val="visible"/>
                                      </p:to>
                                    </p:set>
                                  </p:childTnLst>
                                </p:cTn>
                              </p:par>
                              <p:par>
                                <p:cTn id="17" presetID="0" presetClass="path" presetSubtype="0" repeatCount="indefinite" fill="hold" grpId="0" nodeType="withEffect">
                                  <p:stCondLst>
                                    <p:cond delay="2250"/>
                                  </p:stCondLst>
                                  <p:childTnLst>
                                    <p:animMotion origin="layout" path="M -3.125E-6 -1.11111E-6 L -0.00039 -0.07454 L 0.00235 -0.09305 L 0.00664 -0.10324 L 0.01368 -0.10995 L 0.01745 -0.11227 L 0.06276 -0.11227 L 0.07279 -0.10648 L 0.07839 -0.09305 L 0.08125 -0.07963 C 0.08138 -0.0544 0.08151 -0.0294 0.08177 -0.00417 L 0.07839 0.01181 L 0.0737 0.01921 L 0.06615 0.02847 L 0.02032 0.03033 L 0.01133 0.02523 L 0.0043 0.0169 L -3.125E-6 -1.11111E-6 Z " pathEditMode="relative" rAng="0" ptsTypes="AAAAAAAAAAAAAAAAAA">
                                      <p:cBhvr>
                                        <p:cTn id="18" dur="1000" fill="hold"/>
                                        <p:tgtEl>
                                          <p:spTgt spid="8"/>
                                        </p:tgtEl>
                                        <p:attrNameLst>
                                          <p:attrName>ppt_x</p:attrName>
                                          <p:attrName>ppt_y</p:attrName>
                                        </p:attrNameLst>
                                      </p:cBhvr>
                                      <p:rCtr x="4062" y="-4097"/>
                                    </p:animMotion>
                                  </p:childTnLst>
                                </p:cTn>
                              </p:par>
                              <p:par>
                                <p:cTn id="19" presetID="1" presetClass="entr" presetSubtype="0" fill="hold" grpId="1" nodeType="withEffect">
                                  <p:stCondLst>
                                    <p:cond delay="2500"/>
                                  </p:stCondLst>
                                  <p:childTnLst>
                                    <p:set>
                                      <p:cBhvr>
                                        <p:cTn id="20" dur="1" fill="hold">
                                          <p:stCondLst>
                                            <p:cond delay="0"/>
                                          </p:stCondLst>
                                        </p:cTn>
                                        <p:tgtEl>
                                          <p:spTgt spid="9"/>
                                        </p:tgtEl>
                                        <p:attrNameLst>
                                          <p:attrName>style.visibility</p:attrName>
                                        </p:attrNameLst>
                                      </p:cBhvr>
                                      <p:to>
                                        <p:strVal val="visible"/>
                                      </p:to>
                                    </p:set>
                                  </p:childTnLst>
                                </p:cTn>
                              </p:par>
                              <p:par>
                                <p:cTn id="21" presetID="0" presetClass="path" presetSubtype="0" repeatCount="indefinite" fill="hold" grpId="0" nodeType="withEffect">
                                  <p:stCondLst>
                                    <p:cond delay="2500"/>
                                  </p:stCondLst>
                                  <p:childTnLst>
                                    <p:animMotion origin="layout" path="M -2.91667E-6 5.55112E-17 L -0.00039 -0.07454 L 0.00235 -0.09306 L 0.00664 -0.10324 L 0.01367 -0.10995 L 0.01745 -0.11227 L 0.06276 -0.11227 L 0.07279 -0.10648 L 0.07839 -0.09306 L 0.08125 -0.07963 C 0.08138 -0.0544 0.08151 -0.0294 0.08177 -0.00417 L 0.07839 0.01181 L 0.0737 0.01921 L 0.06615 0.02847 L 0.02032 0.03032 L 0.01133 0.02523 L 0.0043 0.0169 L -2.91667E-6 5.55112E-17 Z " pathEditMode="relative" rAng="0" ptsTypes="AAAAAAAAAAAAAAAAAA">
                                      <p:cBhvr>
                                        <p:cTn id="22" dur="1000" fill="hold"/>
                                        <p:tgtEl>
                                          <p:spTgt spid="9"/>
                                        </p:tgtEl>
                                        <p:attrNameLst>
                                          <p:attrName>ppt_x</p:attrName>
                                          <p:attrName>ppt_y</p:attrName>
                                        </p:attrNameLst>
                                      </p:cBhvr>
                                      <p:rCtr x="4062" y="-4097"/>
                                    </p:animMotion>
                                  </p:childTnLst>
                                </p:cTn>
                              </p:par>
                              <p:par>
                                <p:cTn id="23" presetID="1" presetClass="entr" presetSubtype="0" fill="hold" grpId="1" nodeType="withEffect">
                                  <p:stCondLst>
                                    <p:cond delay="2750"/>
                                  </p:stCondLst>
                                  <p:childTnLst>
                                    <p:set>
                                      <p:cBhvr>
                                        <p:cTn id="24" dur="1" fill="hold">
                                          <p:stCondLst>
                                            <p:cond delay="0"/>
                                          </p:stCondLst>
                                        </p:cTn>
                                        <p:tgtEl>
                                          <p:spTgt spid="10"/>
                                        </p:tgtEl>
                                        <p:attrNameLst>
                                          <p:attrName>style.visibility</p:attrName>
                                        </p:attrNameLst>
                                      </p:cBhvr>
                                      <p:to>
                                        <p:strVal val="visible"/>
                                      </p:to>
                                    </p:set>
                                  </p:childTnLst>
                                </p:cTn>
                              </p:par>
                              <p:par>
                                <p:cTn id="25" presetID="0" presetClass="path" presetSubtype="0" repeatCount="indefinite" fill="hold" grpId="0" nodeType="withEffect">
                                  <p:stCondLst>
                                    <p:cond delay="2750"/>
                                  </p:stCondLst>
                                  <p:childTnLst>
                                    <p:animMotion origin="layout" path="M -3.33333E-6 -2.96296E-6 L -0.00039 -0.07453 L 0.00235 -0.09305 L 0.00664 -0.10324 L 0.01368 -0.10995 L 0.01745 -0.11227 L 0.06276 -0.11227 L 0.07279 -0.10648 L 0.07839 -0.09305 L 0.08125 -0.07963 C 0.08138 -0.0544 0.08151 -0.0294 0.08177 -0.00416 L 0.07839 0.01181 L 0.0737 0.01922 L 0.06615 0.02848 L 0.02032 0.03033 L 0.01133 0.02523 L 0.0043 0.0169 L -3.33333E-6 -2.96296E-6 Z " pathEditMode="relative" rAng="0" ptsTypes="AAAAAAAAAAAAAAAAAA">
                                      <p:cBhvr>
                                        <p:cTn id="26" dur="1000" fill="hold"/>
                                        <p:tgtEl>
                                          <p:spTgt spid="10"/>
                                        </p:tgtEl>
                                        <p:attrNameLst>
                                          <p:attrName>ppt_x</p:attrName>
                                          <p:attrName>ppt_y</p:attrName>
                                        </p:attrNameLst>
                                      </p:cBhvr>
                                      <p:rCtr x="4062" y="-4097"/>
                                    </p:animMotion>
                                  </p:childTnLst>
                                </p:cTn>
                              </p:par>
                              <p:par>
                                <p:cTn id="27" presetID="1" presetClass="entr" presetSubtype="0" fill="hold" grpId="0" nodeType="withEffect">
                                  <p:stCondLst>
                                    <p:cond delay="10000"/>
                                  </p:stCondLst>
                                  <p:childTnLst>
                                    <p:set>
                                      <p:cBhvr>
                                        <p:cTn id="28" dur="1" fill="hold">
                                          <p:stCondLst>
                                            <p:cond delay="0"/>
                                          </p:stCondLst>
                                        </p:cTn>
                                        <p:tgtEl>
                                          <p:spTgt spid="11"/>
                                        </p:tgtEl>
                                        <p:attrNameLst>
                                          <p:attrName>style.visibility</p:attrName>
                                        </p:attrNameLst>
                                      </p:cBhvr>
                                      <p:to>
                                        <p:strVal val="visible"/>
                                      </p:to>
                                    </p:set>
                                  </p:childTnLst>
                                </p:cTn>
                              </p:par>
                              <p:par>
                                <p:cTn id="29" presetID="0" presetClass="path" presetSubtype="0" repeatCount="indefinite" fill="hold" grpId="1" nodeType="withEffect">
                                  <p:stCondLst>
                                    <p:cond delay="10000"/>
                                  </p:stCondLst>
                                  <p:childTnLst>
                                    <p:animMotion origin="layout" path="M 0.00026 0.00023 L 0.01198 0.08055 L 0.01627 0.10393 L 0.02278 0.12245 L 0.08229 0.28102 " pathEditMode="relative" rAng="0" ptsTypes="AAAAA">
                                      <p:cBhvr>
                                        <p:cTn id="30" dur="500" fill="hold"/>
                                        <p:tgtEl>
                                          <p:spTgt spid="11"/>
                                        </p:tgtEl>
                                        <p:attrNameLst>
                                          <p:attrName>ppt_x</p:attrName>
                                          <p:attrName>ppt_y</p:attrName>
                                        </p:attrNameLst>
                                      </p:cBhvr>
                                      <p:rCtr x="4102" y="14028"/>
                                    </p:animMotion>
                                  </p:childTnLst>
                                </p:cTn>
                              </p:par>
                              <p:par>
                                <p:cTn id="31" presetID="1" presetClass="entr" presetSubtype="0" fill="hold" grpId="0" nodeType="withEffect">
                                  <p:stCondLst>
                                    <p:cond delay="10500"/>
                                  </p:stCondLst>
                                  <p:childTnLst>
                                    <p:set>
                                      <p:cBhvr>
                                        <p:cTn id="32" dur="1" fill="hold">
                                          <p:stCondLst>
                                            <p:cond delay="0"/>
                                          </p:stCondLst>
                                        </p:cTn>
                                        <p:tgtEl>
                                          <p:spTgt spid="12"/>
                                        </p:tgtEl>
                                        <p:attrNameLst>
                                          <p:attrName>style.visibility</p:attrName>
                                        </p:attrNameLst>
                                      </p:cBhvr>
                                      <p:to>
                                        <p:strVal val="visible"/>
                                      </p:to>
                                    </p:set>
                                  </p:childTnLst>
                                </p:cTn>
                              </p:par>
                              <p:par>
                                <p:cTn id="33" presetID="42" presetClass="path" presetSubtype="0" repeatCount="indefinite" accel="50000" decel="50000" fill="hold" grpId="1" nodeType="withEffect">
                                  <p:stCondLst>
                                    <p:cond delay="10500"/>
                                  </p:stCondLst>
                                  <p:childTnLst>
                                    <p:animMotion origin="layout" path="M 3.125E-6 3.33333E-6 L -0.03229 0.08333 " pathEditMode="relative" rAng="0" ptsTypes="AA">
                                      <p:cBhvr>
                                        <p:cTn id="34" dur="500" fill="hold"/>
                                        <p:tgtEl>
                                          <p:spTgt spid="12"/>
                                        </p:tgtEl>
                                        <p:attrNameLst>
                                          <p:attrName>ppt_x</p:attrName>
                                          <p:attrName>ppt_y</p:attrName>
                                        </p:attrNameLst>
                                      </p:cBhvr>
                                      <p:rCtr x="-1615" y="4167"/>
                                    </p:animMotion>
                                  </p:childTnLst>
                                </p:cTn>
                              </p:par>
                              <p:par>
                                <p:cTn id="35" presetID="1" presetClass="entr" presetSubtype="0" fill="hold" grpId="0" nodeType="withEffect">
                                  <p:stCondLst>
                                    <p:cond delay="10500"/>
                                  </p:stCondLst>
                                  <p:childTnLst>
                                    <p:set>
                                      <p:cBhvr>
                                        <p:cTn id="36" dur="1" fill="hold">
                                          <p:stCondLst>
                                            <p:cond delay="0"/>
                                          </p:stCondLst>
                                        </p:cTn>
                                        <p:tgtEl>
                                          <p:spTgt spid="13"/>
                                        </p:tgtEl>
                                        <p:attrNameLst>
                                          <p:attrName>style.visibility</p:attrName>
                                        </p:attrNameLst>
                                      </p:cBhvr>
                                      <p:to>
                                        <p:strVal val="visible"/>
                                      </p:to>
                                    </p:set>
                                  </p:childTnLst>
                                </p:cTn>
                              </p:par>
                              <p:par>
                                <p:cTn id="37" presetID="42" presetClass="path" presetSubtype="0" repeatCount="indefinite" accel="50000" decel="50000" fill="hold" grpId="1" nodeType="withEffect">
                                  <p:stCondLst>
                                    <p:cond delay="10500"/>
                                  </p:stCondLst>
                                  <p:childTnLst>
                                    <p:animMotion origin="layout" path="M 3.33333E-6 3.7037E-7 L 0.07161 0.01389 " pathEditMode="relative" rAng="0" ptsTypes="AA">
                                      <p:cBhvr>
                                        <p:cTn id="38" dur="500" fill="hold"/>
                                        <p:tgtEl>
                                          <p:spTgt spid="13"/>
                                        </p:tgtEl>
                                        <p:attrNameLst>
                                          <p:attrName>ppt_x</p:attrName>
                                          <p:attrName>ppt_y</p:attrName>
                                        </p:attrNameLst>
                                      </p:cBhvr>
                                      <p:rCtr x="3581" y="694"/>
                                    </p:animMotion>
                                  </p:childTnLst>
                                </p:cTn>
                              </p:par>
                              <p:par>
                                <p:cTn id="39" presetID="1" presetClass="entr" presetSubtype="0" fill="hold" grpId="0" nodeType="withEffect">
                                  <p:stCondLst>
                                    <p:cond delay="10500"/>
                                  </p:stCondLst>
                                  <p:childTnLst>
                                    <p:set>
                                      <p:cBhvr>
                                        <p:cTn id="40" dur="1" fill="hold">
                                          <p:stCondLst>
                                            <p:cond delay="0"/>
                                          </p:stCondLst>
                                        </p:cTn>
                                        <p:tgtEl>
                                          <p:spTgt spid="14"/>
                                        </p:tgtEl>
                                        <p:attrNameLst>
                                          <p:attrName>style.visibility</p:attrName>
                                        </p:attrNameLst>
                                      </p:cBhvr>
                                      <p:to>
                                        <p:strVal val="visible"/>
                                      </p:to>
                                    </p:set>
                                  </p:childTnLst>
                                </p:cTn>
                              </p:par>
                              <p:par>
                                <p:cTn id="41" presetID="42" presetClass="path" presetSubtype="0" repeatCount="indefinite" accel="50000" decel="50000" fill="hold" grpId="1" nodeType="withEffect">
                                  <p:stCondLst>
                                    <p:cond delay="10500"/>
                                  </p:stCondLst>
                                  <p:childTnLst>
                                    <p:animMotion origin="layout" path="M 3.125E-6 3.7037E-7 L 0.04323 -0.03657 " pathEditMode="relative" rAng="0" ptsTypes="AA">
                                      <p:cBhvr>
                                        <p:cTn id="42" dur="500" fill="hold"/>
                                        <p:tgtEl>
                                          <p:spTgt spid="14"/>
                                        </p:tgtEl>
                                        <p:attrNameLst>
                                          <p:attrName>ppt_x</p:attrName>
                                          <p:attrName>ppt_y</p:attrName>
                                        </p:attrNameLst>
                                      </p:cBhvr>
                                      <p:rCtr x="2161" y="-1829"/>
                                    </p:animMotion>
                                  </p:childTnLst>
                                </p:cTn>
                              </p:par>
                              <p:par>
                                <p:cTn id="43" presetID="1" presetClass="entr" presetSubtype="0" fill="hold" grpId="0" nodeType="withEffect">
                                  <p:stCondLst>
                                    <p:cond delay="10500"/>
                                  </p:stCondLst>
                                  <p:childTnLst>
                                    <p:set>
                                      <p:cBhvr>
                                        <p:cTn id="44" dur="1" fill="hold">
                                          <p:stCondLst>
                                            <p:cond delay="0"/>
                                          </p:stCondLst>
                                        </p:cTn>
                                        <p:tgtEl>
                                          <p:spTgt spid="15"/>
                                        </p:tgtEl>
                                        <p:attrNameLst>
                                          <p:attrName>style.visibility</p:attrName>
                                        </p:attrNameLst>
                                      </p:cBhvr>
                                      <p:to>
                                        <p:strVal val="visible"/>
                                      </p:to>
                                    </p:set>
                                  </p:childTnLst>
                                </p:cTn>
                              </p:par>
                              <p:par>
                                <p:cTn id="45" presetID="42" presetClass="path" presetSubtype="0" repeatCount="indefinite" accel="50000" decel="50000" fill="hold" grpId="1" nodeType="withEffect">
                                  <p:stCondLst>
                                    <p:cond delay="10500"/>
                                  </p:stCondLst>
                                  <p:childTnLst>
                                    <p:animMotion origin="layout" path="M 2.70833E-6 3.7037E-7 L -0.03815 0.02639 " pathEditMode="relative" rAng="0" ptsTypes="AA">
                                      <p:cBhvr>
                                        <p:cTn id="46" dur="500" fill="hold"/>
                                        <p:tgtEl>
                                          <p:spTgt spid="15"/>
                                        </p:tgtEl>
                                        <p:attrNameLst>
                                          <p:attrName>ppt_x</p:attrName>
                                          <p:attrName>ppt_y</p:attrName>
                                        </p:attrNameLst>
                                      </p:cBhvr>
                                      <p:rCtr x="-1914" y="1319"/>
                                    </p:animMotion>
                                  </p:childTnLst>
                                </p:cTn>
                              </p:par>
                              <p:par>
                                <p:cTn id="47" presetID="1" presetClass="entr" presetSubtype="0" fill="hold" grpId="0" nodeType="withEffect">
                                  <p:stCondLst>
                                    <p:cond delay="10500"/>
                                  </p:stCondLst>
                                  <p:childTnLst>
                                    <p:set>
                                      <p:cBhvr>
                                        <p:cTn id="48" dur="1" fill="hold">
                                          <p:stCondLst>
                                            <p:cond delay="0"/>
                                          </p:stCondLst>
                                        </p:cTn>
                                        <p:tgtEl>
                                          <p:spTgt spid="16"/>
                                        </p:tgtEl>
                                        <p:attrNameLst>
                                          <p:attrName>style.visibility</p:attrName>
                                        </p:attrNameLst>
                                      </p:cBhvr>
                                      <p:to>
                                        <p:strVal val="visible"/>
                                      </p:to>
                                    </p:set>
                                  </p:childTnLst>
                                </p:cTn>
                              </p:par>
                              <p:par>
                                <p:cTn id="49" presetID="42" presetClass="path" presetSubtype="0" repeatCount="indefinite" accel="50000" decel="50000" fill="hold" grpId="1" nodeType="withEffect">
                                  <p:stCondLst>
                                    <p:cond delay="10500"/>
                                  </p:stCondLst>
                                  <p:childTnLst>
                                    <p:animMotion origin="layout" path="M 2.70833E-6 3.7037E-7 L 0.02526 -0.06667 " pathEditMode="relative" rAng="0" ptsTypes="AA">
                                      <p:cBhvr>
                                        <p:cTn id="50" dur="500" fill="hold"/>
                                        <p:tgtEl>
                                          <p:spTgt spid="16"/>
                                        </p:tgtEl>
                                        <p:attrNameLst>
                                          <p:attrName>ppt_x</p:attrName>
                                          <p:attrName>ppt_y</p:attrName>
                                        </p:attrNameLst>
                                      </p:cBhvr>
                                      <p:rCtr x="1263" y="-3333"/>
                                    </p:animMotion>
                                  </p:childTnLst>
                                </p:cTn>
                              </p:par>
                              <p:par>
                                <p:cTn id="51" presetID="1" presetClass="entr" presetSubtype="0" fill="hold" grpId="0" nodeType="withEffect">
                                  <p:stCondLst>
                                    <p:cond delay="10500"/>
                                  </p:stCondLst>
                                  <p:childTnLst>
                                    <p:set>
                                      <p:cBhvr>
                                        <p:cTn id="52" dur="1" fill="hold">
                                          <p:stCondLst>
                                            <p:cond delay="0"/>
                                          </p:stCondLst>
                                        </p:cTn>
                                        <p:tgtEl>
                                          <p:spTgt spid="18"/>
                                        </p:tgtEl>
                                        <p:attrNameLst>
                                          <p:attrName>style.visibility</p:attrName>
                                        </p:attrNameLst>
                                      </p:cBhvr>
                                      <p:to>
                                        <p:strVal val="visible"/>
                                      </p:to>
                                    </p:set>
                                  </p:childTnLst>
                                </p:cTn>
                              </p:par>
                              <p:par>
                                <p:cTn id="53" presetID="42" presetClass="path" presetSubtype="0" repeatCount="indefinite" accel="50000" decel="50000" fill="hold" grpId="1" nodeType="withEffect">
                                  <p:stCondLst>
                                    <p:cond delay="10500"/>
                                  </p:stCondLst>
                                  <p:childTnLst>
                                    <p:animMotion origin="layout" path="M 3.125E-6 4.81481E-6 L -0.09558 -0.02848 " pathEditMode="relative" rAng="0" ptsTypes="AA">
                                      <p:cBhvr>
                                        <p:cTn id="54" dur="500" fill="hold"/>
                                        <p:tgtEl>
                                          <p:spTgt spid="18"/>
                                        </p:tgtEl>
                                        <p:attrNameLst>
                                          <p:attrName>ppt_x</p:attrName>
                                          <p:attrName>ppt_y</p:attrName>
                                        </p:attrNameLst>
                                      </p:cBhvr>
                                      <p:rCtr x="-4779" y="-1435"/>
                                    </p:animMotion>
                                  </p:childTnLst>
                                </p:cTn>
                              </p:par>
                              <p:par>
                                <p:cTn id="55" presetID="1" presetClass="entr" presetSubtype="0" fill="hold" grpId="0" nodeType="withEffect">
                                  <p:stCondLst>
                                    <p:cond delay="15000"/>
                                  </p:stCondLst>
                                  <p:childTnLst>
                                    <p:set>
                                      <p:cBhvr>
                                        <p:cTn id="56" dur="1" fill="hold">
                                          <p:stCondLst>
                                            <p:cond delay="0"/>
                                          </p:stCondLst>
                                        </p:cTn>
                                        <p:tgtEl>
                                          <p:spTgt spid="19"/>
                                        </p:tgtEl>
                                        <p:attrNameLst>
                                          <p:attrName>style.visibility</p:attrName>
                                        </p:attrNameLst>
                                      </p:cBhvr>
                                      <p:to>
                                        <p:strVal val="visible"/>
                                      </p:to>
                                    </p:set>
                                  </p:childTnLst>
                                </p:cTn>
                              </p:par>
                              <p:par>
                                <p:cTn id="57" presetID="0" presetClass="path" presetSubtype="0" repeatCount="indefinite" fill="hold" grpId="1" nodeType="withEffect">
                                  <p:stCondLst>
                                    <p:cond delay="15000"/>
                                  </p:stCondLst>
                                  <p:childTnLst>
                                    <p:animMotion origin="layout" path="M 0.00065 0.00046 L 0.01159 0.075 L 0.01679 0.07939 L 0.02031 0.08264 L 0.025 0.09652 L 0.02929 0.10717 L 0.03372 0.11389 L 0.04062 0.11713 L 0.04935 0.11713 L 0.05898 0.11041 L 0.14778 -0.00024 L 0.15846 -0.00672 L 0.16784 -0.00579 L 0.17526 0.00208 L 0.18151 0.01551 L 0.22213 0.12338 L 0.22252 0.12338 " pathEditMode="relative" ptsTypes="AAAAAAAAAAAAAAAAA">
                                      <p:cBhvr>
                                        <p:cTn id="58" dur="2000" fill="hold"/>
                                        <p:tgtEl>
                                          <p:spTgt spid="19"/>
                                        </p:tgtEl>
                                        <p:attrNameLst>
                                          <p:attrName>ppt_x</p:attrName>
                                          <p:attrName>ppt_y</p:attrName>
                                        </p:attrNameLst>
                                      </p:cBhvr>
                                    </p:animMotion>
                                  </p:childTnLst>
                                </p:cTn>
                              </p:par>
                              <p:par>
                                <p:cTn id="59" presetID="1" presetClass="entr" presetSubtype="0" fill="hold" grpId="0" nodeType="withEffect">
                                  <p:stCondLst>
                                    <p:cond delay="17000"/>
                                  </p:stCondLst>
                                  <p:childTnLst>
                                    <p:set>
                                      <p:cBhvr>
                                        <p:cTn id="60" dur="1" fill="hold">
                                          <p:stCondLst>
                                            <p:cond delay="0"/>
                                          </p:stCondLst>
                                        </p:cTn>
                                        <p:tgtEl>
                                          <p:spTgt spid="22"/>
                                        </p:tgtEl>
                                        <p:attrNameLst>
                                          <p:attrName>style.visibility</p:attrName>
                                        </p:attrNameLst>
                                      </p:cBhvr>
                                      <p:to>
                                        <p:strVal val="visible"/>
                                      </p:to>
                                    </p:set>
                                  </p:childTnLst>
                                </p:cTn>
                              </p:par>
                              <p:par>
                                <p:cTn id="61" presetID="42" presetClass="path" presetSubtype="0" repeatCount="indefinite" accel="50000" decel="50000" fill="hold" grpId="1" nodeType="withEffect">
                                  <p:stCondLst>
                                    <p:cond delay="17000"/>
                                  </p:stCondLst>
                                  <p:childTnLst>
                                    <p:animMotion origin="layout" path="M -2.91667E-6 -2.96296E-6 L -0.05963 -0.01574 " pathEditMode="relative" rAng="0" ptsTypes="AA">
                                      <p:cBhvr>
                                        <p:cTn id="62" dur="2000" fill="hold"/>
                                        <p:tgtEl>
                                          <p:spTgt spid="22"/>
                                        </p:tgtEl>
                                        <p:attrNameLst>
                                          <p:attrName>ppt_x</p:attrName>
                                          <p:attrName>ppt_y</p:attrName>
                                        </p:attrNameLst>
                                      </p:cBhvr>
                                      <p:rCtr x="-2982" y="-787"/>
                                    </p:animMotion>
                                  </p:childTnLst>
                                </p:cTn>
                              </p:par>
                              <p:par>
                                <p:cTn id="63" presetID="1" presetClass="entr" presetSubtype="0" fill="hold" grpId="0" nodeType="withEffect">
                                  <p:stCondLst>
                                    <p:cond delay="17000"/>
                                  </p:stCondLst>
                                  <p:childTnLst>
                                    <p:set>
                                      <p:cBhvr>
                                        <p:cTn id="64" dur="1" fill="hold">
                                          <p:stCondLst>
                                            <p:cond delay="0"/>
                                          </p:stCondLst>
                                        </p:cTn>
                                        <p:tgtEl>
                                          <p:spTgt spid="23"/>
                                        </p:tgtEl>
                                        <p:attrNameLst>
                                          <p:attrName>style.visibility</p:attrName>
                                        </p:attrNameLst>
                                      </p:cBhvr>
                                      <p:to>
                                        <p:strVal val="visible"/>
                                      </p:to>
                                    </p:set>
                                  </p:childTnLst>
                                </p:cTn>
                              </p:par>
                              <p:par>
                                <p:cTn id="65" presetID="42" presetClass="path" presetSubtype="0" repeatCount="indefinite" accel="50000" decel="50000" fill="hold" grpId="1" nodeType="withEffect">
                                  <p:stCondLst>
                                    <p:cond delay="17000"/>
                                  </p:stCondLst>
                                  <p:childTnLst>
                                    <p:animMotion origin="layout" path="M -1.45833E-6 2.59259E-6 L 0.00091 0.09305 " pathEditMode="relative" rAng="0" ptsTypes="AA">
                                      <p:cBhvr>
                                        <p:cTn id="66" dur="2000" fill="hold"/>
                                        <p:tgtEl>
                                          <p:spTgt spid="23"/>
                                        </p:tgtEl>
                                        <p:attrNameLst>
                                          <p:attrName>ppt_x</p:attrName>
                                          <p:attrName>ppt_y</p:attrName>
                                        </p:attrNameLst>
                                      </p:cBhvr>
                                      <p:rCtr x="39" y="4653"/>
                                    </p:animMotion>
                                  </p:childTnLst>
                                </p:cTn>
                              </p:par>
                              <p:par>
                                <p:cTn id="67" presetID="1" presetClass="entr" presetSubtype="0" fill="hold" grpId="0" nodeType="withEffect">
                                  <p:stCondLst>
                                    <p:cond delay="17000"/>
                                  </p:stCondLst>
                                  <p:childTnLst>
                                    <p:set>
                                      <p:cBhvr>
                                        <p:cTn id="68" dur="1" fill="hold">
                                          <p:stCondLst>
                                            <p:cond delay="0"/>
                                          </p:stCondLst>
                                        </p:cTn>
                                        <p:tgtEl>
                                          <p:spTgt spid="24"/>
                                        </p:tgtEl>
                                        <p:attrNameLst>
                                          <p:attrName>style.visibility</p:attrName>
                                        </p:attrNameLst>
                                      </p:cBhvr>
                                      <p:to>
                                        <p:strVal val="visible"/>
                                      </p:to>
                                    </p:set>
                                  </p:childTnLst>
                                </p:cTn>
                              </p:par>
                              <p:par>
                                <p:cTn id="69" presetID="42" presetClass="path" presetSubtype="0" repeatCount="indefinite" accel="50000" decel="50000" fill="hold" grpId="1" nodeType="withEffect">
                                  <p:stCondLst>
                                    <p:cond delay="17000"/>
                                  </p:stCondLst>
                                  <p:childTnLst>
                                    <p:animMotion origin="layout" path="M -2.91667E-6 2.59259E-6 L 0.07696 0.04583 " pathEditMode="relative" rAng="0" ptsTypes="AA">
                                      <p:cBhvr>
                                        <p:cTn id="70" dur="2000" fill="hold"/>
                                        <p:tgtEl>
                                          <p:spTgt spid="24"/>
                                        </p:tgtEl>
                                        <p:attrNameLst>
                                          <p:attrName>ppt_x</p:attrName>
                                          <p:attrName>ppt_y</p:attrName>
                                        </p:attrNameLst>
                                      </p:cBhvr>
                                      <p:rCtr x="3841" y="2292"/>
                                    </p:animMotion>
                                  </p:childTnLst>
                                </p:cTn>
                              </p:par>
                              <p:par>
                                <p:cTn id="71" presetID="1" presetClass="entr" presetSubtype="0" fill="hold" grpId="0" nodeType="withEffect">
                                  <p:stCondLst>
                                    <p:cond delay="17000"/>
                                  </p:stCondLst>
                                  <p:childTnLst>
                                    <p:set>
                                      <p:cBhvr>
                                        <p:cTn id="72" dur="1" fill="hold">
                                          <p:stCondLst>
                                            <p:cond delay="0"/>
                                          </p:stCondLst>
                                        </p:cTn>
                                        <p:tgtEl>
                                          <p:spTgt spid="25"/>
                                        </p:tgtEl>
                                        <p:attrNameLst>
                                          <p:attrName>style.visibility</p:attrName>
                                        </p:attrNameLst>
                                      </p:cBhvr>
                                      <p:to>
                                        <p:strVal val="visible"/>
                                      </p:to>
                                    </p:set>
                                  </p:childTnLst>
                                </p:cTn>
                              </p:par>
                              <p:par>
                                <p:cTn id="73" presetID="42" presetClass="path" presetSubtype="0" repeatCount="indefinite" accel="50000" decel="50000" fill="hold" grpId="1" nodeType="withEffect">
                                  <p:stCondLst>
                                    <p:cond delay="17000"/>
                                  </p:stCondLst>
                                  <p:childTnLst>
                                    <p:animMotion origin="layout" path="M -1.875E-6 2.59259E-6 L 0.05169 -0.03982 " pathEditMode="relative" rAng="0" ptsTypes="AA">
                                      <p:cBhvr>
                                        <p:cTn id="74" dur="2000" fill="hold"/>
                                        <p:tgtEl>
                                          <p:spTgt spid="25"/>
                                        </p:tgtEl>
                                        <p:attrNameLst>
                                          <p:attrName>ppt_x</p:attrName>
                                          <p:attrName>ppt_y</p:attrName>
                                        </p:attrNameLst>
                                      </p:cBhvr>
                                      <p:rCtr x="2578" y="-1991"/>
                                    </p:animMotion>
                                  </p:childTnLst>
                                </p:cTn>
                              </p:par>
                              <p:par>
                                <p:cTn id="75" presetID="1" presetClass="entr" presetSubtype="0" fill="hold" grpId="0" nodeType="withEffect">
                                  <p:stCondLst>
                                    <p:cond delay="17000"/>
                                  </p:stCondLst>
                                  <p:childTnLst>
                                    <p:set>
                                      <p:cBhvr>
                                        <p:cTn id="76" dur="1" fill="hold">
                                          <p:stCondLst>
                                            <p:cond delay="0"/>
                                          </p:stCondLst>
                                        </p:cTn>
                                        <p:tgtEl>
                                          <p:spTgt spid="26"/>
                                        </p:tgtEl>
                                        <p:attrNameLst>
                                          <p:attrName>style.visibility</p:attrName>
                                        </p:attrNameLst>
                                      </p:cBhvr>
                                      <p:to>
                                        <p:strVal val="visible"/>
                                      </p:to>
                                    </p:set>
                                  </p:childTnLst>
                                </p:cTn>
                              </p:par>
                              <p:par>
                                <p:cTn id="77" presetID="42" presetClass="path" presetSubtype="0" repeatCount="indefinite" accel="50000" decel="50000" fill="hold" grpId="1" nodeType="withEffect">
                                  <p:stCondLst>
                                    <p:cond delay="17000"/>
                                  </p:stCondLst>
                                  <p:childTnLst>
                                    <p:animMotion origin="layout" path="M -1.45833E-6 -2.96296E-6 L 0.03972 -0.16134 " pathEditMode="relative" rAng="0" ptsTypes="AA">
                                      <p:cBhvr>
                                        <p:cTn id="78" dur="2000" fill="hold"/>
                                        <p:tgtEl>
                                          <p:spTgt spid="26"/>
                                        </p:tgtEl>
                                        <p:attrNameLst>
                                          <p:attrName>ppt_x</p:attrName>
                                          <p:attrName>ppt_y</p:attrName>
                                        </p:attrNameLst>
                                      </p:cBhvr>
                                      <p:rCtr x="1979" y="-8079"/>
                                    </p:animMotion>
                                  </p:childTnLst>
                                </p:cTn>
                              </p:par>
                              <p:par>
                                <p:cTn id="79" presetID="1" presetClass="entr" presetSubtype="0" fill="hold" grpId="0" nodeType="withEffect">
                                  <p:stCondLst>
                                    <p:cond delay="17000"/>
                                  </p:stCondLst>
                                  <p:childTnLst>
                                    <p:set>
                                      <p:cBhvr>
                                        <p:cTn id="80" dur="1" fill="hold">
                                          <p:stCondLst>
                                            <p:cond delay="0"/>
                                          </p:stCondLst>
                                        </p:cTn>
                                        <p:tgtEl>
                                          <p:spTgt spid="27"/>
                                        </p:tgtEl>
                                        <p:attrNameLst>
                                          <p:attrName>style.visibility</p:attrName>
                                        </p:attrNameLst>
                                      </p:cBhvr>
                                      <p:to>
                                        <p:strVal val="visible"/>
                                      </p:to>
                                    </p:set>
                                  </p:childTnLst>
                                </p:cTn>
                              </p:par>
                              <p:par>
                                <p:cTn id="81" presetID="42" presetClass="path" presetSubtype="0" repeatCount="indefinite" accel="50000" decel="50000" fill="hold" grpId="1" nodeType="withEffect">
                                  <p:stCondLst>
                                    <p:cond delay="17000"/>
                                  </p:stCondLst>
                                  <p:childTnLst>
                                    <p:animMotion origin="layout" path="M -2.5E-6 -3.7037E-7 L -0.03307 0.03819 " pathEditMode="relative" rAng="0" ptsTypes="AA">
                                      <p:cBhvr>
                                        <p:cTn id="82" dur="2000" fill="hold"/>
                                        <p:tgtEl>
                                          <p:spTgt spid="27"/>
                                        </p:tgtEl>
                                        <p:attrNameLst>
                                          <p:attrName>ppt_x</p:attrName>
                                          <p:attrName>ppt_y</p:attrName>
                                        </p:attrNameLst>
                                      </p:cBhvr>
                                      <p:rCtr x="-1654" y="18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igh angle view of a building&#10;&#10;Description automatically generated">
            <a:extLst>
              <a:ext uri="{FF2B5EF4-FFF2-40B4-BE49-F238E27FC236}">
                <a16:creationId xmlns:a16="http://schemas.microsoft.com/office/drawing/2014/main" id="{D35057D1-B959-FE02-0103-87996778D0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5959319"/>
      </p:ext>
    </p:extLst>
  </p:cSld>
  <p:clrMapOvr>
    <a:masterClrMapping/>
  </p:clrMapOvr>
  <mc:AlternateContent xmlns:mc="http://schemas.openxmlformats.org/markup-compatibility/2006" xmlns:p14="http://schemas.microsoft.com/office/powerpoint/2010/main">
    <mc:Choice Requires="p14">
      <p:transition spd="slow" p14:dur="5000" advClick="0" advTm="5000"/>
    </mc:Choice>
    <mc:Fallback xmlns="">
      <p:transition spd="slow"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7C611-6295-D599-B291-4D840D3D556A}"/>
            </a:ext>
          </a:extLst>
        </p:cNvPr>
        <p:cNvGrpSpPr/>
        <p:nvPr/>
      </p:nvGrpSpPr>
      <p:grpSpPr>
        <a:xfrm>
          <a:off x="0" y="0"/>
          <a:ext cx="0" cy="0"/>
          <a:chOff x="0" y="0"/>
          <a:chExt cx="0" cy="0"/>
        </a:xfrm>
      </p:grpSpPr>
      <p:pic>
        <p:nvPicPr>
          <p:cNvPr id="7" name="Picture 6" descr="Aerial view of a building and a parking lot&#10;&#10;Description automatically generated">
            <a:extLst>
              <a:ext uri="{FF2B5EF4-FFF2-40B4-BE49-F238E27FC236}">
                <a16:creationId xmlns:a16="http://schemas.microsoft.com/office/drawing/2014/main" id="{E1064D11-AF7A-E7AD-E0DC-3F1B800F2C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83504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4A9AB-BD56-1961-E111-F001BB679E7A}"/>
            </a:ext>
          </a:extLst>
        </p:cNvPr>
        <p:cNvGrpSpPr/>
        <p:nvPr/>
      </p:nvGrpSpPr>
      <p:grpSpPr>
        <a:xfrm>
          <a:off x="0" y="0"/>
          <a:ext cx="0" cy="0"/>
          <a:chOff x="0" y="0"/>
          <a:chExt cx="0" cy="0"/>
        </a:xfrm>
      </p:grpSpPr>
      <p:pic>
        <p:nvPicPr>
          <p:cNvPr id="11" name="Picture 10" descr="A high angle view of a building&#10;&#10;Description automatically generated">
            <a:extLst>
              <a:ext uri="{FF2B5EF4-FFF2-40B4-BE49-F238E27FC236}">
                <a16:creationId xmlns:a16="http://schemas.microsoft.com/office/drawing/2014/main" id="{0F762E70-88D9-972C-228E-24D0E840B5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903135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Presentation28" id="{27614BCB-6872-1C4D-94C2-566A1165D93D}" vid="{FC2EE5E8-A08D-E540-9B37-CA9E89E73775}"/>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6ABB0E05FD9643966F5832F47BC72C" ma:contentTypeVersion="16" ma:contentTypeDescription="Create a new document." ma:contentTypeScope="" ma:versionID="792ccce9f987aa29b74bf61f33fedded">
  <xsd:schema xmlns:xsd="http://www.w3.org/2001/XMLSchema" xmlns:xs="http://www.w3.org/2001/XMLSchema" xmlns:p="http://schemas.microsoft.com/office/2006/metadata/properties" xmlns:ns2="2bf55837-d00d-4291-8581-63a601f59d2e" xmlns:ns3="e4a3cf16-f000-411a-8b9f-ac8de5bd4628" targetNamespace="http://schemas.microsoft.com/office/2006/metadata/properties" ma:root="true" ma:fieldsID="0f2a38e232abf3260321327e59531615" ns2:_="" ns3:_="">
    <xsd:import namespace="2bf55837-d00d-4291-8581-63a601f59d2e"/>
    <xsd:import namespace="e4a3cf16-f000-411a-8b9f-ac8de5bd46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55837-d00d-4291-8581-63a601f59d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8ac8405-059b-47f8-b48a-bbaeae0205a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a3cf16-f000-411a-8b9f-ac8de5bd462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2377ec8-f349-44bd-a667-3c7fff64c664}" ma:internalName="TaxCatchAll" ma:showField="CatchAllData" ma:web="e4a3cf16-f000-411a-8b9f-ac8de5bd462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f55837-d00d-4291-8581-63a601f59d2e">
      <Terms xmlns="http://schemas.microsoft.com/office/infopath/2007/PartnerControls"/>
    </lcf76f155ced4ddcb4097134ff3c332f>
    <TaxCatchAll xmlns="e4a3cf16-f000-411a-8b9f-ac8de5bd4628" xsi:nil="true"/>
  </documentManagement>
</p:properties>
</file>

<file path=customXml/itemProps1.xml><?xml version="1.0" encoding="utf-8"?>
<ds:datastoreItem xmlns:ds="http://schemas.openxmlformats.org/officeDocument/2006/customXml" ds:itemID="{E20B5A51-D263-4EDD-B42C-9F04D2B396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f55837-d00d-4291-8581-63a601f59d2e"/>
    <ds:schemaRef ds:uri="e4a3cf16-f000-411a-8b9f-ac8de5bd46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4FB6BD-000C-41AF-9DE8-4264F777F37F}">
  <ds:schemaRefs>
    <ds:schemaRef ds:uri="http://schemas.microsoft.com/sharepoint/v3/contenttype/forms"/>
  </ds:schemaRefs>
</ds:datastoreItem>
</file>

<file path=customXml/itemProps3.xml><?xml version="1.0" encoding="utf-8"?>
<ds:datastoreItem xmlns:ds="http://schemas.openxmlformats.org/officeDocument/2006/customXml" ds:itemID="{5BA20C22-D077-412B-81BA-8B2541026FAD}">
  <ds:schemaRefs>
    <ds:schemaRef ds:uri="http://www.w3.org/XML/1998/namespace"/>
    <ds:schemaRef ds:uri="http://schemas.microsoft.com/office/2006/documentManagement/types"/>
    <ds:schemaRef ds:uri="http://purl.org/dc/terms/"/>
    <ds:schemaRef ds:uri="38e4deb0-de08-4adb-aafc-d8ff02544178"/>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2bf55837-d00d-4291-8581-63a601f59d2e"/>
    <ds:schemaRef ds:uri="e4a3cf16-f000-411a-8b9f-ac8de5bd4628"/>
  </ds:schemaRefs>
</ds:datastoreItem>
</file>

<file path=docProps/app.xml><?xml version="1.0" encoding="utf-8"?>
<Properties xmlns="http://schemas.openxmlformats.org/officeDocument/2006/extended-properties" xmlns:vt="http://schemas.openxmlformats.org/officeDocument/2006/docPropsVTypes">
  <Template>ORNL-Presentation-16x9-Template-SNS</Template>
  <TotalTime>3281</TotalTime>
  <Words>1934</Words>
  <Application>Microsoft Office PowerPoint</Application>
  <PresentationFormat>Widescreen</PresentationFormat>
  <Paragraphs>287</Paragraphs>
  <Slides>23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Arial Black</vt:lpstr>
      <vt:lpstr>Century Gothic</vt:lpstr>
      <vt:lpstr>Symbol</vt:lpstr>
      <vt:lpstr>ORNL</vt:lpstr>
      <vt:lpstr>Status of the Second Target Station Project with Target Systems Highlight</vt:lpstr>
      <vt:lpstr>Topics</vt:lpstr>
      <vt:lpstr>ORNL has an 80-year history of developing neutron sources and neutron sciences</vt:lpstr>
      <vt:lpstr>Today ORNL operates two of the brightest neutron sources</vt:lpstr>
      <vt:lpstr>SNS upgrades will accelerate scientific progress and deliver wholly new capabilities</vt:lpstr>
      <vt:lpstr>STS will make optimal use of the  PPU-upgraded SNS accelerator capability  </vt:lpstr>
      <vt:lpstr>PowerPoint Presentation</vt:lpstr>
      <vt:lpstr>PowerPoint Presentation</vt:lpstr>
      <vt:lpstr>PowerPoint Presentation</vt:lpstr>
      <vt:lpstr>PowerPoint Presentation</vt:lpstr>
      <vt:lpstr>PowerPoint Presentation</vt:lpstr>
      <vt:lpstr>STS uniquely combines advanced technologies to deliver new science capabilities needed to understand more complex materials, processes, and devices  </vt:lpstr>
      <vt:lpstr>World class performance for 8 initial instruments</vt:lpstr>
      <vt:lpstr>Major Projects Take Time</vt:lpstr>
      <vt:lpstr>Significant progress has been made across the project over the past 4 years</vt:lpstr>
      <vt:lpstr>Notional Execution Strategy</vt:lpstr>
      <vt:lpstr>STS Target Systems key parameters / features</vt:lpstr>
      <vt:lpstr>Target Systems challenge: to provide world’s brightest neutron source</vt:lpstr>
      <vt:lpstr>Target Systems in the Building</vt:lpstr>
      <vt:lpstr>Monolith – “Core” of STS</vt:lpstr>
      <vt:lpstr>Key Target Systems decisions taken, and challenges overcome</vt:lpstr>
      <vt:lpstr>Remaining Target Systems key challenges</vt:lpstr>
      <vt:lpstr>Conclusion and 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Lasagna Optimization</dc:title>
  <dc:subject/>
  <dc:creator>Tipton Jr, Joseph</dc:creator>
  <cp:keywords/>
  <dc:description/>
  <cp:lastModifiedBy>Rosenblad, Peter</cp:lastModifiedBy>
  <cp:revision>2</cp:revision>
  <dcterms:created xsi:type="dcterms:W3CDTF">2024-03-07T19:25:23Z</dcterms:created>
  <dcterms:modified xsi:type="dcterms:W3CDTF">2024-03-20T01:26:43Z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0x010100C86ABB0E05FD9643966F5832F47BC72C</vt:lpwstr>
  </property>
  <property fmtid="{D5CDD505-2E9C-101B-9397-08002B2CF9AE}" pid="3" name="Order">
    <vt:r8>18100</vt:r8>
  </property>
  <property fmtid="{D5CDD505-2E9C-101B-9397-08002B2CF9AE}" pid="4" name="GUID">
    <vt:lpwstr>42b6f0ba-36c8-4301-8891-17ebf0c53400</vt:lpwstr>
  </property>
  <property fmtid="{D5CDD505-2E9C-101B-9397-08002B2CF9AE}" pid="5" name="MediaServiceImageTags">
    <vt:lpwstr/>
  </property>
</Properties>
</file>