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4"/>
  </p:sldMasterIdLst>
  <p:notesMasterIdLst>
    <p:notesMasterId r:id="rId49"/>
  </p:notesMasterIdLst>
  <p:handoutMasterIdLst>
    <p:handoutMasterId r:id="rId50"/>
  </p:handoutMasterIdLst>
  <p:sldIdLst>
    <p:sldId id="300" r:id="rId5"/>
    <p:sldId id="262" r:id="rId6"/>
    <p:sldId id="303" r:id="rId7"/>
    <p:sldId id="304" r:id="rId8"/>
    <p:sldId id="266" r:id="rId9"/>
    <p:sldId id="267" r:id="rId10"/>
    <p:sldId id="269" r:id="rId11"/>
    <p:sldId id="264" r:id="rId12"/>
    <p:sldId id="263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311" r:id="rId22"/>
    <p:sldId id="277" r:id="rId23"/>
    <p:sldId id="278" r:id="rId24"/>
    <p:sldId id="279" r:id="rId25"/>
    <p:sldId id="308" r:id="rId26"/>
    <p:sldId id="280" r:id="rId27"/>
    <p:sldId id="281" r:id="rId28"/>
    <p:sldId id="282" r:id="rId29"/>
    <p:sldId id="312" r:id="rId30"/>
    <p:sldId id="284" r:id="rId31"/>
    <p:sldId id="309" r:id="rId32"/>
    <p:sldId id="285" r:id="rId33"/>
    <p:sldId id="286" r:id="rId34"/>
    <p:sldId id="302" r:id="rId35"/>
    <p:sldId id="301" r:id="rId36"/>
    <p:sldId id="310" r:id="rId37"/>
    <p:sldId id="289" r:id="rId38"/>
    <p:sldId id="290" r:id="rId39"/>
    <p:sldId id="298" r:id="rId40"/>
    <p:sldId id="292" r:id="rId41"/>
    <p:sldId id="293" r:id="rId42"/>
    <p:sldId id="294" r:id="rId43"/>
    <p:sldId id="295" r:id="rId44"/>
    <p:sldId id="296" r:id="rId45"/>
    <p:sldId id="305" r:id="rId46"/>
    <p:sldId id="297" r:id="rId47"/>
    <p:sldId id="30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511BF26-355F-428B-A1D8-D74219E5793B}">
          <p14:sldIdLst>
            <p14:sldId id="300"/>
            <p14:sldId id="262"/>
            <p14:sldId id="303"/>
            <p14:sldId id="304"/>
            <p14:sldId id="266"/>
            <p14:sldId id="267"/>
            <p14:sldId id="269"/>
            <p14:sldId id="264"/>
            <p14:sldId id="263"/>
            <p14:sldId id="265"/>
            <p14:sldId id="270"/>
            <p14:sldId id="271"/>
            <p14:sldId id="272"/>
            <p14:sldId id="273"/>
            <p14:sldId id="274"/>
            <p14:sldId id="275"/>
            <p14:sldId id="276"/>
            <p14:sldId id="311"/>
            <p14:sldId id="277"/>
            <p14:sldId id="278"/>
            <p14:sldId id="279"/>
            <p14:sldId id="308"/>
            <p14:sldId id="280"/>
            <p14:sldId id="281"/>
            <p14:sldId id="282"/>
            <p14:sldId id="312"/>
            <p14:sldId id="284"/>
            <p14:sldId id="309"/>
            <p14:sldId id="285"/>
            <p14:sldId id="286"/>
            <p14:sldId id="302"/>
            <p14:sldId id="301"/>
            <p14:sldId id="310"/>
            <p14:sldId id="289"/>
            <p14:sldId id="290"/>
            <p14:sldId id="298"/>
            <p14:sldId id="292"/>
            <p14:sldId id="293"/>
            <p14:sldId id="294"/>
            <p14:sldId id="295"/>
            <p14:sldId id="296"/>
            <p14:sldId id="305"/>
            <p14:sldId id="29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7C4"/>
    <a:srgbClr val="739CBC"/>
    <a:srgbClr val="7E80B0"/>
    <a:srgbClr val="8E85AD"/>
    <a:srgbClr val="7387B5"/>
    <a:srgbClr val="8DBFCE"/>
    <a:srgbClr val="7F81B1"/>
    <a:srgbClr val="9B8EAA"/>
    <a:srgbClr val="FFFFFF"/>
    <a:srgbClr val="8DC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08D57-92CA-F028-DBAE-36A504437A5D}" v="2" dt="2024-03-18T15:44:49.644"/>
    <p1510:client id="{CDFAE31C-2BBC-E8FE-BC80-A7CAB50C4A4C}" v="2" dt="2024-03-18T18:28:15.4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Radel" userId="08b99ea8-7dce-42da-8972-e2e804ab0db1" providerId="ADAL" clId="{3C9FEB16-1B81-4386-9EAF-CD53DA94E8E9}"/>
    <pc:docChg chg="undo redo custSel addSld delSld modSld sldOrd modMainMaster modSection">
      <pc:chgData name="Stephanie Radel" userId="08b99ea8-7dce-42da-8972-e2e804ab0db1" providerId="ADAL" clId="{3C9FEB16-1B81-4386-9EAF-CD53DA94E8E9}" dt="2024-03-14T04:27:16.098" v="3556" actId="207"/>
      <pc:docMkLst>
        <pc:docMk/>
      </pc:docMkLst>
      <pc:sldChg chg="addSp delSp modSp mod">
        <pc:chgData name="Stephanie Radel" userId="08b99ea8-7dce-42da-8972-e2e804ab0db1" providerId="ADAL" clId="{3C9FEB16-1B81-4386-9EAF-CD53DA94E8E9}" dt="2024-02-26T21:38:25.066" v="329" actId="6549"/>
        <pc:sldMkLst>
          <pc:docMk/>
          <pc:sldMk cId="3001364223" sldId="256"/>
        </pc:sldMkLst>
        <pc:spChg chg="mod">
          <ac:chgData name="Stephanie Radel" userId="08b99ea8-7dce-42da-8972-e2e804ab0db1" providerId="ADAL" clId="{3C9FEB16-1B81-4386-9EAF-CD53DA94E8E9}" dt="2024-02-26T21:38:19.187" v="326" actId="6549"/>
          <ac:spMkLst>
            <pc:docMk/>
            <pc:sldMk cId="3001364223" sldId="256"/>
            <ac:spMk id="2" creationId="{0B2EA02A-09AF-41AF-AA25-8F10FA74CA50}"/>
          </ac:spMkLst>
        </pc:spChg>
        <pc:spChg chg="add del">
          <ac:chgData name="Stephanie Radel" userId="08b99ea8-7dce-42da-8972-e2e804ab0db1" providerId="ADAL" clId="{3C9FEB16-1B81-4386-9EAF-CD53DA94E8E9}" dt="2024-02-26T21:38:07.474" v="309" actId="478"/>
          <ac:spMkLst>
            <pc:docMk/>
            <pc:sldMk cId="3001364223" sldId="256"/>
            <ac:spMk id="3" creationId="{7EB80773-52E8-4111-B0D6-85F1E6748746}"/>
          </ac:spMkLst>
        </pc:spChg>
        <pc:spChg chg="mod">
          <ac:chgData name="Stephanie Radel" userId="08b99ea8-7dce-42da-8972-e2e804ab0db1" providerId="ADAL" clId="{3C9FEB16-1B81-4386-9EAF-CD53DA94E8E9}" dt="2024-02-26T21:38:23.057" v="328" actId="6549"/>
          <ac:spMkLst>
            <pc:docMk/>
            <pc:sldMk cId="3001364223" sldId="256"/>
            <ac:spMk id="4" creationId="{FE3648A4-F288-4996-A290-5C32B231E59D}"/>
          </ac:spMkLst>
        </pc:spChg>
        <pc:spChg chg="mod">
          <ac:chgData name="Stephanie Radel" userId="08b99ea8-7dce-42da-8972-e2e804ab0db1" providerId="ADAL" clId="{3C9FEB16-1B81-4386-9EAF-CD53DA94E8E9}" dt="2024-02-26T21:38:25.066" v="329" actId="6549"/>
          <ac:spMkLst>
            <pc:docMk/>
            <pc:sldMk cId="3001364223" sldId="256"/>
            <ac:spMk id="5" creationId="{950CB3A5-5FFF-485D-8038-D49948802A82}"/>
          </ac:spMkLst>
        </pc:spChg>
        <pc:spChg chg="add del">
          <ac:chgData name="Stephanie Radel" userId="08b99ea8-7dce-42da-8972-e2e804ab0db1" providerId="ADAL" clId="{3C9FEB16-1B81-4386-9EAF-CD53DA94E8E9}" dt="2024-02-26T21:38:08.209" v="320"/>
          <ac:spMkLst>
            <pc:docMk/>
            <pc:sldMk cId="3001364223" sldId="256"/>
            <ac:spMk id="6" creationId="{83B8B94A-2C3C-4F78-9BDE-6FFE90548B4A}"/>
          </ac:spMkLst>
        </pc:spChg>
        <pc:graphicFrameChg chg="add del mod">
          <ac:chgData name="Stephanie Radel" userId="08b99ea8-7dce-42da-8972-e2e804ab0db1" providerId="ADAL" clId="{3C9FEB16-1B81-4386-9EAF-CD53DA94E8E9}" dt="2024-02-26T21:38:11.055" v="322" actId="478"/>
          <ac:graphicFrameMkLst>
            <pc:docMk/>
            <pc:sldMk cId="3001364223" sldId="256"/>
            <ac:graphicFrameMk id="9" creationId="{08CF9BCE-1F3D-E6C1-1CDF-23F37AA273A1}"/>
          </ac:graphicFrameMkLst>
        </pc:graphicFrameChg>
        <pc:picChg chg="add mod modCrop">
          <ac:chgData name="Stephanie Radel" userId="08b99ea8-7dce-42da-8972-e2e804ab0db1" providerId="ADAL" clId="{3C9FEB16-1B81-4386-9EAF-CD53DA94E8E9}" dt="2024-02-26T21:38:08.209" v="320"/>
          <ac:picMkLst>
            <pc:docMk/>
            <pc:sldMk cId="3001364223" sldId="256"/>
            <ac:picMk id="11" creationId="{17EE4037-4D36-1D35-C394-00843E264A65}"/>
          </ac:picMkLst>
        </pc:picChg>
        <pc:inkChg chg="add del mod">
          <ac:chgData name="Stephanie Radel" userId="08b99ea8-7dce-42da-8972-e2e804ab0db1" providerId="ADAL" clId="{3C9FEB16-1B81-4386-9EAF-CD53DA94E8E9}" dt="2024-02-26T21:00:46.986" v="91" actId="478"/>
          <ac:inkMkLst>
            <pc:docMk/>
            <pc:sldMk cId="3001364223" sldId="256"/>
            <ac:inkMk id="7" creationId="{A9E77EB1-0420-E509-9781-818E3E921B27}"/>
          </ac:inkMkLst>
        </pc:inkChg>
        <pc:inkChg chg="add del">
          <ac:chgData name="Stephanie Radel" userId="08b99ea8-7dce-42da-8972-e2e804ab0db1" providerId="ADAL" clId="{3C9FEB16-1B81-4386-9EAF-CD53DA94E8E9}" dt="2024-02-26T21:01:24.296" v="93" actId="478"/>
          <ac:inkMkLst>
            <pc:docMk/>
            <pc:sldMk cId="3001364223" sldId="256"/>
            <ac:inkMk id="8" creationId="{A24CE332-FCE7-C394-BD6B-87ED8B5E5867}"/>
          </ac:inkMkLst>
        </pc:inkChg>
      </pc:sldChg>
      <pc:sldChg chg="ord">
        <pc:chgData name="Stephanie Radel" userId="08b99ea8-7dce-42da-8972-e2e804ab0db1" providerId="ADAL" clId="{3C9FEB16-1B81-4386-9EAF-CD53DA94E8E9}" dt="2024-02-26T21:05:12.372" v="124"/>
        <pc:sldMkLst>
          <pc:docMk/>
          <pc:sldMk cId="1827118177" sldId="258"/>
        </pc:sldMkLst>
      </pc:sldChg>
      <pc:sldChg chg="addSp modSp new mod ord">
        <pc:chgData name="Stephanie Radel" userId="08b99ea8-7dce-42da-8972-e2e804ab0db1" providerId="ADAL" clId="{3C9FEB16-1B81-4386-9EAF-CD53DA94E8E9}" dt="2024-03-04T23:05:07.446" v="1010"/>
        <pc:sldMkLst>
          <pc:docMk/>
          <pc:sldMk cId="1205446878" sldId="259"/>
        </pc:sldMkLst>
        <pc:spChg chg="mod">
          <ac:chgData name="Stephanie Radel" userId="08b99ea8-7dce-42da-8972-e2e804ab0db1" providerId="ADAL" clId="{3C9FEB16-1B81-4386-9EAF-CD53DA94E8E9}" dt="2024-02-26T21:07:18.647" v="252" actId="1076"/>
          <ac:spMkLst>
            <pc:docMk/>
            <pc:sldMk cId="1205446878" sldId="259"/>
            <ac:spMk id="2" creationId="{D5C889C1-0225-5951-96D0-76FDAE4E09BB}"/>
          </ac:spMkLst>
        </pc:spChg>
        <pc:spChg chg="mod">
          <ac:chgData name="Stephanie Radel" userId="08b99ea8-7dce-42da-8972-e2e804ab0db1" providerId="ADAL" clId="{3C9FEB16-1B81-4386-9EAF-CD53DA94E8E9}" dt="2024-02-26T21:05:53.381" v="170" actId="20577"/>
          <ac:spMkLst>
            <pc:docMk/>
            <pc:sldMk cId="1205446878" sldId="259"/>
            <ac:spMk id="4" creationId="{9BFAE7F8-0B60-0437-CC6C-7DEF6A8B4734}"/>
          </ac:spMkLst>
        </pc:spChg>
        <pc:spChg chg="mod">
          <ac:chgData name="Stephanie Radel" userId="08b99ea8-7dce-42da-8972-e2e804ab0db1" providerId="ADAL" clId="{3C9FEB16-1B81-4386-9EAF-CD53DA94E8E9}" dt="2024-02-26T21:05:52.681" v="163"/>
          <ac:spMkLst>
            <pc:docMk/>
            <pc:sldMk cId="1205446878" sldId="259"/>
            <ac:spMk id="5" creationId="{D1C476D5-B964-26E3-B561-BC8069C72920}"/>
          </ac:spMkLst>
        </pc:spChg>
        <pc:picChg chg="add mod">
          <ac:chgData name="Stephanie Radel" userId="08b99ea8-7dce-42da-8972-e2e804ab0db1" providerId="ADAL" clId="{3C9FEB16-1B81-4386-9EAF-CD53DA94E8E9}" dt="2024-03-04T23:05:07.446" v="1010"/>
          <ac:picMkLst>
            <pc:docMk/>
            <pc:sldMk cId="1205446878" sldId="259"/>
            <ac:picMk id="7" creationId="{575702F1-7605-19B2-0DC7-427984B265B0}"/>
          </ac:picMkLst>
        </pc:picChg>
      </pc:sldChg>
      <pc:sldChg chg="new del">
        <pc:chgData name="Stephanie Radel" userId="08b99ea8-7dce-42da-8972-e2e804ab0db1" providerId="ADAL" clId="{3C9FEB16-1B81-4386-9EAF-CD53DA94E8E9}" dt="2024-02-26T21:08:12.334" v="254" actId="2696"/>
        <pc:sldMkLst>
          <pc:docMk/>
          <pc:sldMk cId="1173001202" sldId="260"/>
        </pc:sldMkLst>
      </pc:sldChg>
      <pc:sldChg chg="new del">
        <pc:chgData name="Stephanie Radel" userId="08b99ea8-7dce-42da-8972-e2e804ab0db1" providerId="ADAL" clId="{3C9FEB16-1B81-4386-9EAF-CD53DA94E8E9}" dt="2024-02-26T21:08:21.116" v="256" actId="2696"/>
        <pc:sldMkLst>
          <pc:docMk/>
          <pc:sldMk cId="1268911028" sldId="260"/>
        </pc:sldMkLst>
      </pc:sldChg>
      <pc:sldChg chg="modSp add mod ord">
        <pc:chgData name="Stephanie Radel" userId="08b99ea8-7dce-42da-8972-e2e804ab0db1" providerId="ADAL" clId="{3C9FEB16-1B81-4386-9EAF-CD53DA94E8E9}" dt="2024-02-26T23:02:38.505" v="341" actId="1076"/>
        <pc:sldMkLst>
          <pc:docMk/>
          <pc:sldMk cId="3221234304" sldId="260"/>
        </pc:sldMkLst>
        <pc:picChg chg="mod">
          <ac:chgData name="Stephanie Radel" userId="08b99ea8-7dce-42da-8972-e2e804ab0db1" providerId="ADAL" clId="{3C9FEB16-1B81-4386-9EAF-CD53DA94E8E9}" dt="2024-02-26T23:02:38.505" v="341" actId="1076"/>
          <ac:picMkLst>
            <pc:docMk/>
            <pc:sldMk cId="3221234304" sldId="260"/>
            <ac:picMk id="11" creationId="{17EE4037-4D36-1D35-C394-00843E264A65}"/>
          </ac:picMkLst>
        </pc:picChg>
      </pc:sldChg>
      <pc:sldChg chg="new del">
        <pc:chgData name="Stephanie Radel" userId="08b99ea8-7dce-42da-8972-e2e804ab0db1" providerId="ADAL" clId="{3C9FEB16-1B81-4386-9EAF-CD53DA94E8E9}" dt="2024-02-26T21:08:28.695" v="258" actId="2696"/>
        <pc:sldMkLst>
          <pc:docMk/>
          <pc:sldMk cId="3325020259" sldId="260"/>
        </pc:sldMkLst>
      </pc:sldChg>
      <pc:sldChg chg="add del">
        <pc:chgData name="Stephanie Radel" userId="08b99ea8-7dce-42da-8972-e2e804ab0db1" providerId="ADAL" clId="{3C9FEB16-1B81-4386-9EAF-CD53DA94E8E9}" dt="2024-02-26T23:03:01.718" v="344" actId="47"/>
        <pc:sldMkLst>
          <pc:docMk/>
          <pc:sldMk cId="3027293356" sldId="261"/>
        </pc:sldMkLst>
      </pc:sldChg>
      <pc:sldChg chg="addSp delSp modSp add mod">
        <pc:chgData name="Stephanie Radel" userId="08b99ea8-7dce-42da-8972-e2e804ab0db1" providerId="ADAL" clId="{3C9FEB16-1B81-4386-9EAF-CD53DA94E8E9}" dt="2024-03-13T17:17:13.836" v="2031"/>
        <pc:sldMkLst>
          <pc:docMk/>
          <pc:sldMk cId="4287235041" sldId="262"/>
        </pc:sldMkLst>
        <pc:spChg chg="mod">
          <ac:chgData name="Stephanie Radel" userId="08b99ea8-7dce-42da-8972-e2e804ab0db1" providerId="ADAL" clId="{3C9FEB16-1B81-4386-9EAF-CD53DA94E8E9}" dt="2024-02-26T23:03:58.284" v="355" actId="27636"/>
          <ac:spMkLst>
            <pc:docMk/>
            <pc:sldMk cId="4287235041" sldId="262"/>
            <ac:spMk id="2" creationId="{D0164985-167A-48DF-A383-6FA128874F83}"/>
          </ac:spMkLst>
        </pc:spChg>
        <pc:spChg chg="add mod">
          <ac:chgData name="Stephanie Radel" userId="08b99ea8-7dce-42da-8972-e2e804ab0db1" providerId="ADAL" clId="{3C9FEB16-1B81-4386-9EAF-CD53DA94E8E9}" dt="2024-03-13T17:17:13.836" v="2031"/>
          <ac:spMkLst>
            <pc:docMk/>
            <pc:sldMk cId="4287235041" sldId="262"/>
            <ac:spMk id="3" creationId="{B2714F70-9224-14E3-C29C-39CB82CC2C5C}"/>
          </ac:spMkLst>
        </pc:spChg>
        <pc:spChg chg="del">
          <ac:chgData name="Stephanie Radel" userId="08b99ea8-7dce-42da-8972-e2e804ab0db1" providerId="ADAL" clId="{3C9FEB16-1B81-4386-9EAF-CD53DA94E8E9}" dt="2024-03-04T18:51:36.377" v="942" actId="478"/>
          <ac:spMkLst>
            <pc:docMk/>
            <pc:sldMk cId="4287235041" sldId="262"/>
            <ac:spMk id="4" creationId="{639A7600-30DE-4B68-841B-40D6C3BAC3B8}"/>
          </ac:spMkLst>
        </pc:spChg>
        <pc:spChg chg="mod">
          <ac:chgData name="Stephanie Radel" userId="08b99ea8-7dce-42da-8972-e2e804ab0db1" providerId="ADAL" clId="{3C9FEB16-1B81-4386-9EAF-CD53DA94E8E9}" dt="2024-02-26T23:05:47.530" v="496" actId="20577"/>
          <ac:spMkLst>
            <pc:docMk/>
            <pc:sldMk cId="4287235041" sldId="262"/>
            <ac:spMk id="5" creationId="{917BC985-381F-427E-8670-6D2D5EFE5271}"/>
          </ac:spMkLst>
        </pc:spChg>
      </pc:sldChg>
      <pc:sldChg chg="addSp delSp modSp new mod">
        <pc:chgData name="Stephanie Radel" userId="08b99ea8-7dce-42da-8972-e2e804ab0db1" providerId="ADAL" clId="{3C9FEB16-1B81-4386-9EAF-CD53DA94E8E9}" dt="2024-03-13T19:21:56.042" v="2439" actId="1076"/>
        <pc:sldMkLst>
          <pc:docMk/>
          <pc:sldMk cId="254003862" sldId="263"/>
        </pc:sldMkLst>
        <pc:spChg chg="mod">
          <ac:chgData name="Stephanie Radel" userId="08b99ea8-7dce-42da-8972-e2e804ab0db1" providerId="ADAL" clId="{3C9FEB16-1B81-4386-9EAF-CD53DA94E8E9}" dt="2024-02-26T23:07:20.886" v="556" actId="21"/>
          <ac:spMkLst>
            <pc:docMk/>
            <pc:sldMk cId="254003862" sldId="263"/>
            <ac:spMk id="2" creationId="{CCAB5F6F-37B3-60FE-B957-524D6900358E}"/>
          </ac:spMkLst>
        </pc:spChg>
        <pc:spChg chg="add mod">
          <ac:chgData name="Stephanie Radel" userId="08b99ea8-7dce-42da-8972-e2e804ab0db1" providerId="ADAL" clId="{3C9FEB16-1B81-4386-9EAF-CD53DA94E8E9}" dt="2024-03-13T17:17:27.860" v="2036"/>
          <ac:spMkLst>
            <pc:docMk/>
            <pc:sldMk cId="254003862" sldId="263"/>
            <ac:spMk id="3" creationId="{DDE6A751-9CFF-C80C-2CA7-A161DD3FE789}"/>
          </ac:spMkLst>
        </pc:spChg>
        <pc:spChg chg="mod">
          <ac:chgData name="Stephanie Radel" userId="08b99ea8-7dce-42da-8972-e2e804ab0db1" providerId="ADAL" clId="{3C9FEB16-1B81-4386-9EAF-CD53DA94E8E9}" dt="2024-03-13T19:21:56.042" v="2439" actId="1076"/>
          <ac:spMkLst>
            <pc:docMk/>
            <pc:sldMk cId="254003862" sldId="263"/>
            <ac:spMk id="15" creationId="{FC8540FA-B089-467E-8F78-333A04E2B51C}"/>
          </ac:spMkLst>
        </pc:spChg>
        <pc:spChg chg="mod">
          <ac:chgData name="Stephanie Radel" userId="08b99ea8-7dce-42da-8972-e2e804ab0db1" providerId="ADAL" clId="{3C9FEB16-1B81-4386-9EAF-CD53DA94E8E9}" dt="2024-03-13T19:20:25.336" v="2413" actId="1076"/>
          <ac:spMkLst>
            <pc:docMk/>
            <pc:sldMk cId="254003862" sldId="263"/>
            <ac:spMk id="17" creationId="{4837F943-5DC4-4707-8DD9-C1735147CEB3}"/>
          </ac:spMkLst>
        </pc:spChg>
        <pc:spChg chg="add del mod">
          <ac:chgData name="Stephanie Radel" userId="08b99ea8-7dce-42da-8972-e2e804ab0db1" providerId="ADAL" clId="{3C9FEB16-1B81-4386-9EAF-CD53DA94E8E9}" dt="2024-03-13T19:21:28.533" v="2434" actId="478"/>
          <ac:spMkLst>
            <pc:docMk/>
            <pc:sldMk cId="254003862" sldId="263"/>
            <ac:spMk id="26" creationId="{5AF8B4EB-3870-A4BD-064D-59C536209D00}"/>
          </ac:spMkLst>
        </pc:spChg>
        <pc:cxnChg chg="del">
          <ac:chgData name="Stephanie Radel" userId="08b99ea8-7dce-42da-8972-e2e804ab0db1" providerId="ADAL" clId="{3C9FEB16-1B81-4386-9EAF-CD53DA94E8E9}" dt="2024-03-13T19:21:26.102" v="2433" actId="478"/>
          <ac:cxnSpMkLst>
            <pc:docMk/>
            <pc:sldMk cId="254003862" sldId="263"/>
            <ac:cxnSpMk id="14" creationId="{32D1DEDB-01E1-4AD5-B522-C1FDE0C24232}"/>
          </ac:cxnSpMkLst>
        </pc:cxnChg>
        <pc:cxnChg chg="mod">
          <ac:chgData name="Stephanie Radel" userId="08b99ea8-7dce-42da-8972-e2e804ab0db1" providerId="ADAL" clId="{3C9FEB16-1B81-4386-9EAF-CD53DA94E8E9}" dt="2024-03-13T19:20:26.105" v="2414" actId="208"/>
          <ac:cxnSpMkLst>
            <pc:docMk/>
            <pc:sldMk cId="254003862" sldId="263"/>
            <ac:cxnSpMk id="16" creationId="{C71F3597-99BD-45D2-B797-0EFECA680EAE}"/>
          </ac:cxnSpMkLst>
        </pc:cxnChg>
        <pc:cxnChg chg="add mod">
          <ac:chgData name="Stephanie Radel" userId="08b99ea8-7dce-42da-8972-e2e804ab0db1" providerId="ADAL" clId="{3C9FEB16-1B81-4386-9EAF-CD53DA94E8E9}" dt="2024-03-13T19:21:30.780" v="2435" actId="1076"/>
          <ac:cxnSpMkLst>
            <pc:docMk/>
            <pc:sldMk cId="254003862" sldId="263"/>
            <ac:cxnSpMk id="25" creationId="{B3418B59-3555-C36B-D85B-941A87AA8367}"/>
          </ac:cxnSpMkLst>
        </pc:cxnChg>
      </pc:sldChg>
      <pc:sldChg chg="addSp delSp modSp new mod ord">
        <pc:chgData name="Stephanie Radel" userId="08b99ea8-7dce-42da-8972-e2e804ab0db1" providerId="ADAL" clId="{3C9FEB16-1B81-4386-9EAF-CD53DA94E8E9}" dt="2024-03-14T00:05:40.295" v="3438" actId="14100"/>
        <pc:sldMkLst>
          <pc:docMk/>
          <pc:sldMk cId="3951054270" sldId="264"/>
        </pc:sldMkLst>
        <pc:spChg chg="mod">
          <ac:chgData name="Stephanie Radel" userId="08b99ea8-7dce-42da-8972-e2e804ab0db1" providerId="ADAL" clId="{3C9FEB16-1B81-4386-9EAF-CD53DA94E8E9}" dt="2024-02-26T23:07:33.293" v="559" actId="6549"/>
          <ac:spMkLst>
            <pc:docMk/>
            <pc:sldMk cId="3951054270" sldId="264"/>
            <ac:spMk id="2" creationId="{FF367CD2-8E96-4B52-DCBE-6175AF197E33}"/>
          </ac:spMkLst>
        </pc:spChg>
        <pc:spChg chg="add mod">
          <ac:chgData name="Stephanie Radel" userId="08b99ea8-7dce-42da-8972-e2e804ab0db1" providerId="ADAL" clId="{3C9FEB16-1B81-4386-9EAF-CD53DA94E8E9}" dt="2024-03-13T17:17:26.819" v="2035"/>
          <ac:spMkLst>
            <pc:docMk/>
            <pc:sldMk cId="3951054270" sldId="264"/>
            <ac:spMk id="3" creationId="{44F795E1-FF08-3A7D-380B-138BEF3330B1}"/>
          </ac:spMkLst>
        </pc:spChg>
        <pc:spChg chg="mod ord">
          <ac:chgData name="Stephanie Radel" userId="08b99ea8-7dce-42da-8972-e2e804ab0db1" providerId="ADAL" clId="{3C9FEB16-1B81-4386-9EAF-CD53DA94E8E9}" dt="2024-03-14T00:05:40.295" v="3438" actId="14100"/>
          <ac:spMkLst>
            <pc:docMk/>
            <pc:sldMk cId="3951054270" sldId="264"/>
            <ac:spMk id="5" creationId="{44890DE9-BA6C-4A0A-9258-E10211920D07}"/>
          </ac:spMkLst>
        </pc:spChg>
        <pc:spChg chg="add del mod">
          <ac:chgData name="Stephanie Radel" userId="08b99ea8-7dce-42da-8972-e2e804ab0db1" providerId="ADAL" clId="{3C9FEB16-1B81-4386-9EAF-CD53DA94E8E9}" dt="2024-03-13T19:18:04.140" v="2393"/>
          <ac:spMkLst>
            <pc:docMk/>
            <pc:sldMk cId="3951054270" sldId="264"/>
            <ac:spMk id="10" creationId="{1B200D2F-3285-4C3D-FFA8-2141F87DA29F}"/>
          </ac:spMkLst>
        </pc:spChg>
        <pc:picChg chg="del">
          <ac:chgData name="Stephanie Radel" userId="08b99ea8-7dce-42da-8972-e2e804ab0db1" providerId="ADAL" clId="{3C9FEB16-1B81-4386-9EAF-CD53DA94E8E9}" dt="2024-03-13T19:18:00.113" v="2392" actId="478"/>
          <ac:picMkLst>
            <pc:docMk/>
            <pc:sldMk cId="3951054270" sldId="264"/>
            <ac:picMk id="4" creationId="{214EE332-0783-40B8-B4DC-62B1B7A6378C}"/>
          </ac:picMkLst>
        </pc:picChg>
        <pc:picChg chg="add del mod">
          <ac:chgData name="Stephanie Radel" userId="08b99ea8-7dce-42da-8972-e2e804ab0db1" providerId="ADAL" clId="{3C9FEB16-1B81-4386-9EAF-CD53DA94E8E9}" dt="2024-03-13T19:17:46.230" v="2390" actId="478"/>
          <ac:picMkLst>
            <pc:docMk/>
            <pc:sldMk cId="3951054270" sldId="264"/>
            <ac:picMk id="7" creationId="{96363F11-9BCB-12F6-00AB-B75D99C4287A}"/>
          </ac:picMkLst>
        </pc:picChg>
        <pc:picChg chg="add del mod">
          <ac:chgData name="Stephanie Radel" userId="08b99ea8-7dce-42da-8972-e2e804ab0db1" providerId="ADAL" clId="{3C9FEB16-1B81-4386-9EAF-CD53DA94E8E9}" dt="2024-03-13T19:18:26.863" v="2397" actId="478"/>
          <ac:picMkLst>
            <pc:docMk/>
            <pc:sldMk cId="3951054270" sldId="264"/>
            <ac:picMk id="8" creationId="{6B2F6AF7-22B9-74C0-C24D-9D6D0AE6896C}"/>
          </ac:picMkLst>
        </pc:picChg>
        <pc:picChg chg="add mod">
          <ac:chgData name="Stephanie Radel" userId="08b99ea8-7dce-42da-8972-e2e804ab0db1" providerId="ADAL" clId="{3C9FEB16-1B81-4386-9EAF-CD53DA94E8E9}" dt="2024-03-13T19:56:01.230" v="2496" actId="14826"/>
          <ac:picMkLst>
            <pc:docMk/>
            <pc:sldMk cId="3951054270" sldId="264"/>
            <ac:picMk id="11" creationId="{2FB3E49B-557D-7CC5-0C0A-42A09147A5DC}"/>
          </ac:picMkLst>
        </pc:picChg>
      </pc:sldChg>
      <pc:sldChg chg="addSp delSp modSp new mod">
        <pc:chgData name="Stephanie Radel" userId="08b99ea8-7dce-42da-8972-e2e804ab0db1" providerId="ADAL" clId="{3C9FEB16-1B81-4386-9EAF-CD53DA94E8E9}" dt="2024-03-13T19:56:08.245" v="2497" actId="14826"/>
        <pc:sldMkLst>
          <pc:docMk/>
          <pc:sldMk cId="3802621929" sldId="265"/>
        </pc:sldMkLst>
        <pc:spChg chg="add mod">
          <ac:chgData name="Stephanie Radel" userId="08b99ea8-7dce-42da-8972-e2e804ab0db1" providerId="ADAL" clId="{3C9FEB16-1B81-4386-9EAF-CD53DA94E8E9}" dt="2024-03-13T17:17:29.060" v="2037"/>
          <ac:spMkLst>
            <pc:docMk/>
            <pc:sldMk cId="3802621929" sldId="265"/>
            <ac:spMk id="3" creationId="{FD0C25A1-5D70-00F7-0DE1-563D1367209D}"/>
          </ac:spMkLst>
        </pc:spChg>
        <pc:spChg chg="mod ord">
          <ac:chgData name="Stephanie Radel" userId="08b99ea8-7dce-42da-8972-e2e804ab0db1" providerId="ADAL" clId="{3C9FEB16-1B81-4386-9EAF-CD53DA94E8E9}" dt="2024-03-13T19:22:44.352" v="2446" actId="14100"/>
          <ac:spMkLst>
            <pc:docMk/>
            <pc:sldMk cId="3802621929" sldId="265"/>
            <ac:spMk id="5" creationId="{44890DE9-BA6C-4A0A-9258-E10211920D07}"/>
          </ac:spMkLst>
        </pc:spChg>
        <pc:picChg chg="del">
          <ac:chgData name="Stephanie Radel" userId="08b99ea8-7dce-42da-8972-e2e804ab0db1" providerId="ADAL" clId="{3C9FEB16-1B81-4386-9EAF-CD53DA94E8E9}" dt="2024-03-13T19:22:11.774" v="2441" actId="478"/>
          <ac:picMkLst>
            <pc:docMk/>
            <pc:sldMk cId="3802621929" sldId="265"/>
            <ac:picMk id="4" creationId="{214EE332-0783-40B8-B4DC-62B1B7A6378C}"/>
          </ac:picMkLst>
        </pc:picChg>
        <pc:picChg chg="add mod">
          <ac:chgData name="Stephanie Radel" userId="08b99ea8-7dce-42da-8972-e2e804ab0db1" providerId="ADAL" clId="{3C9FEB16-1B81-4386-9EAF-CD53DA94E8E9}" dt="2024-03-13T19:56:08.245" v="2497" actId="14826"/>
          <ac:picMkLst>
            <pc:docMk/>
            <pc:sldMk cId="3802621929" sldId="265"/>
            <ac:picMk id="7" creationId="{601D44D3-FE24-4569-404F-01FC47C10CDD}"/>
          </ac:picMkLst>
        </pc:picChg>
      </pc:sldChg>
      <pc:sldChg chg="addSp delSp modSp new mod ord">
        <pc:chgData name="Stephanie Radel" userId="08b99ea8-7dce-42da-8972-e2e804ab0db1" providerId="ADAL" clId="{3C9FEB16-1B81-4386-9EAF-CD53DA94E8E9}" dt="2024-03-13T19:55:52.467" v="2495" actId="478"/>
        <pc:sldMkLst>
          <pc:docMk/>
          <pc:sldMk cId="2331248905" sldId="266"/>
        </pc:sldMkLst>
        <pc:spChg chg="mod">
          <ac:chgData name="Stephanie Radel" userId="08b99ea8-7dce-42da-8972-e2e804ab0db1" providerId="ADAL" clId="{3C9FEB16-1B81-4386-9EAF-CD53DA94E8E9}" dt="2024-02-26T23:07:31.153" v="558"/>
          <ac:spMkLst>
            <pc:docMk/>
            <pc:sldMk cId="2331248905" sldId="266"/>
            <ac:spMk id="2" creationId="{C994EE79-6B9C-2059-93B5-1EAFAFD2B07C}"/>
          </ac:spMkLst>
        </pc:spChg>
        <pc:spChg chg="mod">
          <ac:chgData name="Stephanie Radel" userId="08b99ea8-7dce-42da-8972-e2e804ab0db1" providerId="ADAL" clId="{3C9FEB16-1B81-4386-9EAF-CD53DA94E8E9}" dt="2024-03-13T19:17:24.141" v="2386" actId="1076"/>
          <ac:spMkLst>
            <pc:docMk/>
            <pc:sldMk cId="2331248905" sldId="266"/>
            <ac:spMk id="3" creationId="{985B3AC4-5E47-38D8-593F-47EDEB91A26C}"/>
          </ac:spMkLst>
        </pc:spChg>
        <pc:spChg chg="del">
          <ac:chgData name="Stephanie Radel" userId="08b99ea8-7dce-42da-8972-e2e804ab0db1" providerId="ADAL" clId="{3C9FEB16-1B81-4386-9EAF-CD53DA94E8E9}" dt="2024-02-26T23:08:08.262" v="562"/>
          <ac:spMkLst>
            <pc:docMk/>
            <pc:sldMk cId="2331248905" sldId="266"/>
            <ac:spMk id="4" creationId="{199CDD16-42A1-6A3E-1CB6-8D4A2235FFD9}"/>
          </ac:spMkLst>
        </pc:spChg>
        <pc:spChg chg="mod">
          <ac:chgData name="Stephanie Radel" userId="08b99ea8-7dce-42da-8972-e2e804ab0db1" providerId="ADAL" clId="{3C9FEB16-1B81-4386-9EAF-CD53DA94E8E9}" dt="2024-03-13T19:16:37.581" v="2368" actId="1076"/>
          <ac:spMkLst>
            <pc:docMk/>
            <pc:sldMk cId="2331248905" sldId="266"/>
            <ac:spMk id="7" creationId="{9274C460-9D3F-4432-BFE3-D6028C207993}"/>
          </ac:spMkLst>
        </pc:spChg>
        <pc:spChg chg="add del mod">
          <ac:chgData name="Stephanie Radel" userId="08b99ea8-7dce-42da-8972-e2e804ab0db1" providerId="ADAL" clId="{3C9FEB16-1B81-4386-9EAF-CD53DA94E8E9}" dt="2024-02-26T23:08:55.336" v="565"/>
          <ac:spMkLst>
            <pc:docMk/>
            <pc:sldMk cId="2331248905" sldId="266"/>
            <ac:spMk id="8" creationId="{9CFA9ADB-71C0-BC52-2275-735E9563BE37}"/>
          </ac:spMkLst>
        </pc:spChg>
        <pc:spChg chg="add del mod">
          <ac:chgData name="Stephanie Radel" userId="08b99ea8-7dce-42da-8972-e2e804ab0db1" providerId="ADAL" clId="{3C9FEB16-1B81-4386-9EAF-CD53DA94E8E9}" dt="2024-03-13T17:08:54.081" v="2012" actId="478"/>
          <ac:spMkLst>
            <pc:docMk/>
            <pc:sldMk cId="2331248905" sldId="266"/>
            <ac:spMk id="11" creationId="{9E53199E-BDEE-9249-225B-04029D65C408}"/>
          </ac:spMkLst>
        </pc:spChg>
        <pc:spChg chg="add del mod">
          <ac:chgData name="Stephanie Radel" userId="08b99ea8-7dce-42da-8972-e2e804ab0db1" providerId="ADAL" clId="{3C9FEB16-1B81-4386-9EAF-CD53DA94E8E9}" dt="2024-03-13T17:09:11.630" v="2018"/>
          <ac:spMkLst>
            <pc:docMk/>
            <pc:sldMk cId="2331248905" sldId="266"/>
            <ac:spMk id="13" creationId="{5C6D855B-BAC6-4C30-420D-E3F98E717C98}"/>
          </ac:spMkLst>
        </pc:spChg>
        <pc:spChg chg="add mod">
          <ac:chgData name="Stephanie Radel" userId="08b99ea8-7dce-42da-8972-e2e804ab0db1" providerId="ADAL" clId="{3C9FEB16-1B81-4386-9EAF-CD53DA94E8E9}" dt="2024-03-13T17:17:05.561" v="2029" actId="207"/>
          <ac:spMkLst>
            <pc:docMk/>
            <pc:sldMk cId="2331248905" sldId="266"/>
            <ac:spMk id="16" creationId="{A972AF29-8D31-8D0C-B263-B8AA86EB7300}"/>
          </ac:spMkLst>
        </pc:spChg>
        <pc:spChg chg="add del">
          <ac:chgData name="Stephanie Radel" userId="08b99ea8-7dce-42da-8972-e2e804ab0db1" providerId="ADAL" clId="{3C9FEB16-1B81-4386-9EAF-CD53DA94E8E9}" dt="2024-03-13T18:30:46.262" v="2181" actId="478"/>
          <ac:spMkLst>
            <pc:docMk/>
            <pc:sldMk cId="2331248905" sldId="266"/>
            <ac:spMk id="17" creationId="{4D5B0728-775D-E193-821B-D88D7A3E0362}"/>
          </ac:spMkLst>
        </pc:spChg>
        <pc:spChg chg="add del mod">
          <ac:chgData name="Stephanie Radel" userId="08b99ea8-7dce-42da-8972-e2e804ab0db1" providerId="ADAL" clId="{3C9FEB16-1B81-4386-9EAF-CD53DA94E8E9}" dt="2024-03-13T19:10:45.791" v="2189" actId="478"/>
          <ac:spMkLst>
            <pc:docMk/>
            <pc:sldMk cId="2331248905" sldId="266"/>
            <ac:spMk id="21" creationId="{54F49602-08D0-5960-784F-A74D30AC3D2C}"/>
          </ac:spMkLst>
        </pc:spChg>
        <pc:spChg chg="add del mod">
          <ac:chgData name="Stephanie Radel" userId="08b99ea8-7dce-42da-8972-e2e804ab0db1" providerId="ADAL" clId="{3C9FEB16-1B81-4386-9EAF-CD53DA94E8E9}" dt="2024-03-13T19:11:44.127" v="2192"/>
          <ac:spMkLst>
            <pc:docMk/>
            <pc:sldMk cId="2331248905" sldId="266"/>
            <ac:spMk id="23" creationId="{2BE5D43F-C37C-5851-977A-3F2B83DE8724}"/>
          </ac:spMkLst>
        </pc:spChg>
        <pc:spChg chg="add del mod">
          <ac:chgData name="Stephanie Radel" userId="08b99ea8-7dce-42da-8972-e2e804ab0db1" providerId="ADAL" clId="{3C9FEB16-1B81-4386-9EAF-CD53DA94E8E9}" dt="2024-03-13T19:13:32.859" v="2224"/>
          <ac:spMkLst>
            <pc:docMk/>
            <pc:sldMk cId="2331248905" sldId="266"/>
            <ac:spMk id="28" creationId="{DACA60F1-50E5-004E-A0D0-CF05CB293234}"/>
          </ac:spMkLst>
        </pc:spChg>
        <pc:spChg chg="add del mod">
          <ac:chgData name="Stephanie Radel" userId="08b99ea8-7dce-42da-8972-e2e804ab0db1" providerId="ADAL" clId="{3C9FEB16-1B81-4386-9EAF-CD53DA94E8E9}" dt="2024-03-13T19:55:09.167" v="2490" actId="478"/>
          <ac:spMkLst>
            <pc:docMk/>
            <pc:sldMk cId="2331248905" sldId="266"/>
            <ac:spMk id="33" creationId="{B2BD8422-B27C-E222-90A6-BE1C4AD6A6F2}"/>
          </ac:spMkLst>
        </pc:spChg>
        <pc:picChg chg="add del mod">
          <ac:chgData name="Stephanie Radel" userId="08b99ea8-7dce-42da-8972-e2e804ab0db1" providerId="ADAL" clId="{3C9FEB16-1B81-4386-9EAF-CD53DA94E8E9}" dt="2024-02-26T23:08:53.856" v="564" actId="478"/>
          <ac:picMkLst>
            <pc:docMk/>
            <pc:sldMk cId="2331248905" sldId="266"/>
            <ac:picMk id="5" creationId="{9E84C2D3-80FA-42C5-9071-D8747EB6DAE7}"/>
          </ac:picMkLst>
        </pc:picChg>
        <pc:picChg chg="add del mod">
          <ac:chgData name="Stephanie Radel" userId="08b99ea8-7dce-42da-8972-e2e804ab0db1" providerId="ADAL" clId="{3C9FEB16-1B81-4386-9EAF-CD53DA94E8E9}" dt="2024-03-13T17:08:39.283" v="2010" actId="478"/>
          <ac:picMkLst>
            <pc:docMk/>
            <pc:sldMk cId="2331248905" sldId="266"/>
            <ac:picMk id="6" creationId="{7663315B-D176-5A79-D3D2-CF3F1F9ABB30}"/>
          </ac:picMkLst>
        </pc:picChg>
        <pc:picChg chg="add mod">
          <ac:chgData name="Stephanie Radel" userId="08b99ea8-7dce-42da-8972-e2e804ab0db1" providerId="ADAL" clId="{3C9FEB16-1B81-4386-9EAF-CD53DA94E8E9}" dt="2024-02-26T23:08:50.760" v="563"/>
          <ac:picMkLst>
            <pc:docMk/>
            <pc:sldMk cId="2331248905" sldId="266"/>
            <ac:picMk id="6" creationId="{E020197E-CBF7-4186-B80D-F0C2425F1EBD}"/>
          </ac:picMkLst>
        </pc:picChg>
        <pc:picChg chg="add del mod">
          <ac:chgData name="Stephanie Radel" userId="08b99ea8-7dce-42da-8972-e2e804ab0db1" providerId="ADAL" clId="{3C9FEB16-1B81-4386-9EAF-CD53DA94E8E9}" dt="2024-03-13T17:09:14.640" v="2019" actId="478"/>
          <ac:picMkLst>
            <pc:docMk/>
            <pc:sldMk cId="2331248905" sldId="266"/>
            <ac:picMk id="8" creationId="{80B6530D-BDFC-2669-7AAF-627611368C97}"/>
          </ac:picMkLst>
        </pc:picChg>
        <pc:picChg chg="add del mod">
          <ac:chgData name="Stephanie Radel" userId="08b99ea8-7dce-42da-8972-e2e804ab0db1" providerId="ADAL" clId="{3C9FEB16-1B81-4386-9EAF-CD53DA94E8E9}" dt="2024-03-13T17:08:54.982" v="2013" actId="21"/>
          <ac:picMkLst>
            <pc:docMk/>
            <pc:sldMk cId="2331248905" sldId="266"/>
            <ac:picMk id="9" creationId="{16265481-8181-9A5B-C521-EED77A465469}"/>
          </ac:picMkLst>
        </pc:picChg>
        <pc:picChg chg="add mod">
          <ac:chgData name="Stephanie Radel" userId="08b99ea8-7dce-42da-8972-e2e804ab0db1" providerId="ADAL" clId="{3C9FEB16-1B81-4386-9EAF-CD53DA94E8E9}" dt="2024-03-13T17:09:02.756" v="2017"/>
          <ac:picMkLst>
            <pc:docMk/>
            <pc:sldMk cId="2331248905" sldId="266"/>
            <ac:picMk id="14" creationId="{16265481-8181-9A5B-C521-EED77A465469}"/>
          </ac:picMkLst>
        </pc:picChg>
        <pc:picChg chg="add del mod">
          <ac:chgData name="Stephanie Radel" userId="08b99ea8-7dce-42da-8972-e2e804ab0db1" providerId="ADAL" clId="{3C9FEB16-1B81-4386-9EAF-CD53DA94E8E9}" dt="2024-03-13T19:11:39.491" v="2191" actId="478"/>
          <ac:picMkLst>
            <pc:docMk/>
            <pc:sldMk cId="2331248905" sldId="266"/>
            <ac:picMk id="15" creationId="{BB03AD5D-D039-F33A-5D32-6E7C3E679C01}"/>
          </ac:picMkLst>
        </pc:picChg>
        <pc:picChg chg="add del mod">
          <ac:chgData name="Stephanie Radel" userId="08b99ea8-7dce-42da-8972-e2e804ab0db1" providerId="ADAL" clId="{3C9FEB16-1B81-4386-9EAF-CD53DA94E8E9}" dt="2024-03-13T19:11:37.705" v="2190" actId="478"/>
          <ac:picMkLst>
            <pc:docMk/>
            <pc:sldMk cId="2331248905" sldId="266"/>
            <ac:picMk id="19" creationId="{62C174AE-D0D3-3EC5-E4C7-AC3577E34A24}"/>
          </ac:picMkLst>
        </pc:picChg>
        <pc:picChg chg="add del mod">
          <ac:chgData name="Stephanie Radel" userId="08b99ea8-7dce-42da-8972-e2e804ab0db1" providerId="ADAL" clId="{3C9FEB16-1B81-4386-9EAF-CD53DA94E8E9}" dt="2024-03-13T19:13:29.971" v="2223" actId="478"/>
          <ac:picMkLst>
            <pc:docMk/>
            <pc:sldMk cId="2331248905" sldId="266"/>
            <ac:picMk id="25" creationId="{BB317E4C-65FD-A93F-3D05-571DC3575653}"/>
          </ac:picMkLst>
        </pc:picChg>
        <pc:picChg chg="add del mod">
          <ac:chgData name="Stephanie Radel" userId="08b99ea8-7dce-42da-8972-e2e804ab0db1" providerId="ADAL" clId="{3C9FEB16-1B81-4386-9EAF-CD53DA94E8E9}" dt="2024-03-13T19:12:32.248" v="2222" actId="478"/>
          <ac:picMkLst>
            <pc:docMk/>
            <pc:sldMk cId="2331248905" sldId="266"/>
            <ac:picMk id="26" creationId="{C797E727-429A-F631-61F1-407A8D56AAF0}"/>
          </ac:picMkLst>
        </pc:picChg>
        <pc:picChg chg="add del mod">
          <ac:chgData name="Stephanie Radel" userId="08b99ea8-7dce-42da-8972-e2e804ab0db1" providerId="ADAL" clId="{3C9FEB16-1B81-4386-9EAF-CD53DA94E8E9}" dt="2024-03-13T19:55:50.384" v="2494" actId="14826"/>
          <ac:picMkLst>
            <pc:docMk/>
            <pc:sldMk cId="2331248905" sldId="266"/>
            <ac:picMk id="30" creationId="{3DE539EB-439B-0B7D-BDC0-A0E44386E7ED}"/>
          </ac:picMkLst>
        </pc:picChg>
        <pc:picChg chg="add del mod">
          <ac:chgData name="Stephanie Radel" userId="08b99ea8-7dce-42da-8972-e2e804ab0db1" providerId="ADAL" clId="{3C9FEB16-1B81-4386-9EAF-CD53DA94E8E9}" dt="2024-03-13T19:13:51.392" v="2237" actId="478"/>
          <ac:picMkLst>
            <pc:docMk/>
            <pc:sldMk cId="2331248905" sldId="266"/>
            <ac:picMk id="31" creationId="{3D83D088-A264-A8E3-8791-B221BDE724C5}"/>
          </ac:picMkLst>
        </pc:picChg>
        <pc:picChg chg="add del mod">
          <ac:chgData name="Stephanie Radel" userId="08b99ea8-7dce-42da-8972-e2e804ab0db1" providerId="ADAL" clId="{3C9FEB16-1B81-4386-9EAF-CD53DA94E8E9}" dt="2024-03-13T19:55:52.467" v="2495" actId="478"/>
          <ac:picMkLst>
            <pc:docMk/>
            <pc:sldMk cId="2331248905" sldId="266"/>
            <ac:picMk id="35" creationId="{CB2C7323-E4BB-96DC-5D47-528E948AB057}"/>
          </ac:picMkLst>
        </pc:picChg>
      </pc:sldChg>
      <pc:sldChg chg="addSp delSp modSp new mod">
        <pc:chgData name="Stephanie Radel" userId="08b99ea8-7dce-42da-8972-e2e804ab0db1" providerId="ADAL" clId="{3C9FEB16-1B81-4386-9EAF-CD53DA94E8E9}" dt="2024-03-13T19:17:33.150" v="2387" actId="313"/>
        <pc:sldMkLst>
          <pc:docMk/>
          <pc:sldMk cId="2918327116" sldId="267"/>
        </pc:sldMkLst>
        <pc:spChg chg="mod">
          <ac:chgData name="Stephanie Radel" userId="08b99ea8-7dce-42da-8972-e2e804ab0db1" providerId="ADAL" clId="{3C9FEB16-1B81-4386-9EAF-CD53DA94E8E9}" dt="2024-02-26T23:11:45.792" v="931" actId="20577"/>
          <ac:spMkLst>
            <pc:docMk/>
            <pc:sldMk cId="2918327116" sldId="267"/>
            <ac:spMk id="2" creationId="{FFC068C4-0A6C-580F-C0D2-58575328042A}"/>
          </ac:spMkLst>
        </pc:spChg>
        <pc:spChg chg="mod">
          <ac:chgData name="Stephanie Radel" userId="08b99ea8-7dce-42da-8972-e2e804ab0db1" providerId="ADAL" clId="{3C9FEB16-1B81-4386-9EAF-CD53DA94E8E9}" dt="2024-03-13T19:17:33.150" v="2387" actId="313"/>
          <ac:spMkLst>
            <pc:docMk/>
            <pc:sldMk cId="2918327116" sldId="267"/>
            <ac:spMk id="3" creationId="{67899CD4-F5C3-1A94-6186-F33B5D06EA76}"/>
          </ac:spMkLst>
        </pc:spChg>
        <pc:spChg chg="add mod">
          <ac:chgData name="Stephanie Radel" userId="08b99ea8-7dce-42da-8972-e2e804ab0db1" providerId="ADAL" clId="{3C9FEB16-1B81-4386-9EAF-CD53DA94E8E9}" dt="2024-03-13T17:17:24.581" v="2033"/>
          <ac:spMkLst>
            <pc:docMk/>
            <pc:sldMk cId="2918327116" sldId="267"/>
            <ac:spMk id="4" creationId="{4EF637AD-CAB6-6168-3253-AD3B2B66240A}"/>
          </ac:spMkLst>
        </pc:spChg>
        <pc:spChg chg="del">
          <ac:chgData name="Stephanie Radel" userId="08b99ea8-7dce-42da-8972-e2e804ab0db1" providerId="ADAL" clId="{3C9FEB16-1B81-4386-9EAF-CD53DA94E8E9}" dt="2024-02-26T23:11:49.207" v="932"/>
          <ac:spMkLst>
            <pc:docMk/>
            <pc:sldMk cId="2918327116" sldId="267"/>
            <ac:spMk id="4" creationId="{BDCBEFFD-1747-46F6-1321-59813672E6DB}"/>
          </ac:spMkLst>
        </pc:spChg>
        <pc:picChg chg="add mod">
          <ac:chgData name="Stephanie Radel" userId="08b99ea8-7dce-42da-8972-e2e804ab0db1" providerId="ADAL" clId="{3C9FEB16-1B81-4386-9EAF-CD53DA94E8E9}" dt="2024-03-13T18:05:02.522" v="2177" actId="12788"/>
          <ac:picMkLst>
            <pc:docMk/>
            <pc:sldMk cId="2918327116" sldId="267"/>
            <ac:picMk id="5" creationId="{2F0BD540-3B46-249F-69EF-612FF2D35908}"/>
          </ac:picMkLst>
        </pc:picChg>
        <pc:picChg chg="add del mod ord">
          <ac:chgData name="Stephanie Radel" userId="08b99ea8-7dce-42da-8972-e2e804ab0db1" providerId="ADAL" clId="{3C9FEB16-1B81-4386-9EAF-CD53DA94E8E9}" dt="2024-02-26T23:12:50.169" v="941" actId="478"/>
          <ac:picMkLst>
            <pc:docMk/>
            <pc:sldMk cId="2918327116" sldId="267"/>
            <ac:picMk id="6" creationId="{EAF0CF7B-918C-F439-7846-C8E77F1C1371}"/>
          </ac:picMkLst>
        </pc:picChg>
        <pc:picChg chg="add del mod">
          <ac:chgData name="Stephanie Radel" userId="08b99ea8-7dce-42da-8972-e2e804ab0db1" providerId="ADAL" clId="{3C9FEB16-1B81-4386-9EAF-CD53DA94E8E9}" dt="2024-03-13T18:04:27.805" v="2172" actId="478"/>
          <ac:picMkLst>
            <pc:docMk/>
            <pc:sldMk cId="2918327116" sldId="267"/>
            <ac:picMk id="7" creationId="{99AC1B88-B49D-8592-30D5-26A2FCD48789}"/>
          </ac:picMkLst>
        </pc:picChg>
        <pc:picChg chg="add del mod">
          <ac:chgData name="Stephanie Radel" userId="08b99ea8-7dce-42da-8972-e2e804ab0db1" providerId="ADAL" clId="{3C9FEB16-1B81-4386-9EAF-CD53DA94E8E9}" dt="2024-03-13T18:05:06.734" v="2178" actId="478"/>
          <ac:picMkLst>
            <pc:docMk/>
            <pc:sldMk cId="2918327116" sldId="267"/>
            <ac:picMk id="8" creationId="{B07D5999-A56C-72FF-F1EB-F048EED6F86E}"/>
          </ac:picMkLst>
        </pc:picChg>
      </pc:sldChg>
      <pc:sldChg chg="addSp modSp">
        <pc:chgData name="Stephanie Radel" userId="08b99ea8-7dce-42da-8972-e2e804ab0db1" providerId="ADAL" clId="{3C9FEB16-1B81-4386-9EAF-CD53DA94E8E9}" dt="2024-03-13T17:17:25.675" v="2034"/>
        <pc:sldMkLst>
          <pc:docMk/>
          <pc:sldMk cId="2762494314" sldId="269"/>
        </pc:sldMkLst>
        <pc:spChg chg="add mod">
          <ac:chgData name="Stephanie Radel" userId="08b99ea8-7dce-42da-8972-e2e804ab0db1" providerId="ADAL" clId="{3C9FEB16-1B81-4386-9EAF-CD53DA94E8E9}" dt="2024-03-13T17:17:25.675" v="2034"/>
          <ac:spMkLst>
            <pc:docMk/>
            <pc:sldMk cId="2762494314" sldId="269"/>
            <ac:spMk id="4" creationId="{BFFDEFA1-3F65-CC1A-78E1-F8E78BB24CDB}"/>
          </ac:spMkLst>
        </pc:spChg>
      </pc:sldChg>
      <pc:sldChg chg="addSp modSp mod">
        <pc:chgData name="Stephanie Radel" userId="08b99ea8-7dce-42da-8972-e2e804ab0db1" providerId="ADAL" clId="{3C9FEB16-1B81-4386-9EAF-CD53DA94E8E9}" dt="2024-03-13T19:24:06.461" v="2465" actId="1076"/>
        <pc:sldMkLst>
          <pc:docMk/>
          <pc:sldMk cId="821566228" sldId="270"/>
        </pc:sldMkLst>
        <pc:spChg chg="add mod">
          <ac:chgData name="Stephanie Radel" userId="08b99ea8-7dce-42da-8972-e2e804ab0db1" providerId="ADAL" clId="{3C9FEB16-1B81-4386-9EAF-CD53DA94E8E9}" dt="2024-03-13T17:17:30.179" v="2038"/>
          <ac:spMkLst>
            <pc:docMk/>
            <pc:sldMk cId="821566228" sldId="270"/>
            <ac:spMk id="3" creationId="{A6CF79DA-39C6-9D2D-556B-5B59935535A4}"/>
          </ac:spMkLst>
        </pc:spChg>
        <pc:spChg chg="mod">
          <ac:chgData name="Stephanie Radel" userId="08b99ea8-7dce-42da-8972-e2e804ab0db1" providerId="ADAL" clId="{3C9FEB16-1B81-4386-9EAF-CD53DA94E8E9}" dt="2024-03-13T19:24:06.461" v="2465" actId="1076"/>
          <ac:spMkLst>
            <pc:docMk/>
            <pc:sldMk cId="821566228" sldId="270"/>
            <ac:spMk id="5" creationId="{635A276B-3797-42A3-94C9-942F750DF0A1}"/>
          </ac:spMkLst>
        </pc:spChg>
        <pc:spChg chg="mod">
          <ac:chgData name="Stephanie Radel" userId="08b99ea8-7dce-42da-8972-e2e804ab0db1" providerId="ADAL" clId="{3C9FEB16-1B81-4386-9EAF-CD53DA94E8E9}" dt="2024-03-13T19:24:02.170" v="2464" actId="1076"/>
          <ac:spMkLst>
            <pc:docMk/>
            <pc:sldMk cId="821566228" sldId="270"/>
            <ac:spMk id="6" creationId="{69802755-5E99-456F-A8A6-2C43BAA99060}"/>
          </ac:spMkLst>
        </pc:spChg>
        <pc:picChg chg="mod">
          <ac:chgData name="Stephanie Radel" userId="08b99ea8-7dce-42da-8972-e2e804ab0db1" providerId="ADAL" clId="{3C9FEB16-1B81-4386-9EAF-CD53DA94E8E9}" dt="2024-03-13T19:23:57.613" v="2463" actId="1036"/>
          <ac:picMkLst>
            <pc:docMk/>
            <pc:sldMk cId="821566228" sldId="270"/>
            <ac:picMk id="4" creationId="{508F0AA7-7A8B-429C-8E92-7462A8C56946}"/>
          </ac:picMkLst>
        </pc:picChg>
      </pc:sldChg>
      <pc:sldChg chg="addSp modSp mod">
        <pc:chgData name="Stephanie Radel" userId="08b99ea8-7dce-42da-8972-e2e804ab0db1" providerId="ADAL" clId="{3C9FEB16-1B81-4386-9EAF-CD53DA94E8E9}" dt="2024-03-13T19:24:22.687" v="2466" actId="1076"/>
        <pc:sldMkLst>
          <pc:docMk/>
          <pc:sldMk cId="3095240198" sldId="271"/>
        </pc:sldMkLst>
        <pc:spChg chg="add mod">
          <ac:chgData name="Stephanie Radel" userId="08b99ea8-7dce-42da-8972-e2e804ab0db1" providerId="ADAL" clId="{3C9FEB16-1B81-4386-9EAF-CD53DA94E8E9}" dt="2024-03-13T17:17:31.459" v="2039"/>
          <ac:spMkLst>
            <pc:docMk/>
            <pc:sldMk cId="3095240198" sldId="271"/>
            <ac:spMk id="3" creationId="{7D7F0CDF-5EFD-BD00-616E-522DDCE3660D}"/>
          </ac:spMkLst>
        </pc:spChg>
        <pc:graphicFrameChg chg="mod">
          <ac:chgData name="Stephanie Radel" userId="08b99ea8-7dce-42da-8972-e2e804ab0db1" providerId="ADAL" clId="{3C9FEB16-1B81-4386-9EAF-CD53DA94E8E9}" dt="2024-03-13T19:24:22.687" v="2466" actId="1076"/>
          <ac:graphicFrameMkLst>
            <pc:docMk/>
            <pc:sldMk cId="3095240198" sldId="271"/>
            <ac:graphicFrameMk id="11" creationId="{4BC6C1CA-0790-4A94-A7B5-75DABAA50DA8}"/>
          </ac:graphicFrameMkLst>
        </pc:graphicFrameChg>
      </pc:sldChg>
      <pc:sldChg chg="addSp modSp mod">
        <pc:chgData name="Stephanie Radel" userId="08b99ea8-7dce-42da-8972-e2e804ab0db1" providerId="ADAL" clId="{3C9FEB16-1B81-4386-9EAF-CD53DA94E8E9}" dt="2024-03-13T19:25:52.826" v="2488" actId="14100"/>
        <pc:sldMkLst>
          <pc:docMk/>
          <pc:sldMk cId="4212629730" sldId="272"/>
        </pc:sldMkLst>
        <pc:spChg chg="mod">
          <ac:chgData name="Stephanie Radel" userId="08b99ea8-7dce-42da-8972-e2e804ab0db1" providerId="ADAL" clId="{3C9FEB16-1B81-4386-9EAF-CD53DA94E8E9}" dt="2024-03-13T19:25:52.826" v="2488" actId="14100"/>
          <ac:spMkLst>
            <pc:docMk/>
            <pc:sldMk cId="4212629730" sldId="272"/>
            <ac:spMk id="3" creationId="{00000000-0000-0000-0000-000000000000}"/>
          </ac:spMkLst>
        </pc:spChg>
        <pc:spChg chg="add mod">
          <ac:chgData name="Stephanie Radel" userId="08b99ea8-7dce-42da-8972-e2e804ab0db1" providerId="ADAL" clId="{3C9FEB16-1B81-4386-9EAF-CD53DA94E8E9}" dt="2024-03-13T17:17:32.923" v="2040"/>
          <ac:spMkLst>
            <pc:docMk/>
            <pc:sldMk cId="4212629730" sldId="272"/>
            <ac:spMk id="4" creationId="{0F72377A-B25D-28A5-1C45-E2DF2C8D7820}"/>
          </ac:spMkLst>
        </pc:spChg>
        <pc:picChg chg="mod">
          <ac:chgData name="Stephanie Radel" userId="08b99ea8-7dce-42da-8972-e2e804ab0db1" providerId="ADAL" clId="{3C9FEB16-1B81-4386-9EAF-CD53DA94E8E9}" dt="2024-03-13T19:25:49.259" v="2487" actId="1076"/>
          <ac:picMkLst>
            <pc:docMk/>
            <pc:sldMk cId="4212629730" sldId="272"/>
            <ac:picMk id="5" creationId="{DEC71E3D-4194-4EFD-9F95-E2A15064A576}"/>
          </ac:picMkLst>
        </pc:picChg>
      </pc:sldChg>
      <pc:sldChg chg="addSp modSp mod">
        <pc:chgData name="Stephanie Radel" userId="08b99ea8-7dce-42da-8972-e2e804ab0db1" providerId="ADAL" clId="{3C9FEB16-1B81-4386-9EAF-CD53DA94E8E9}" dt="2024-03-13T19:56:36.526" v="2500" actId="1076"/>
        <pc:sldMkLst>
          <pc:docMk/>
          <pc:sldMk cId="4195804638" sldId="273"/>
        </pc:sldMkLst>
        <pc:spChg chg="mod">
          <ac:chgData name="Stephanie Radel" userId="08b99ea8-7dce-42da-8972-e2e804ab0db1" providerId="ADAL" clId="{3C9FEB16-1B81-4386-9EAF-CD53DA94E8E9}" dt="2024-03-04T18:53:26.845" v="950" actId="1076"/>
          <ac:spMkLst>
            <pc:docMk/>
            <pc:sldMk cId="4195804638" sldId="273"/>
            <ac:spMk id="3" creationId="{00000000-0000-0000-0000-000000000000}"/>
          </ac:spMkLst>
        </pc:spChg>
        <pc:spChg chg="add mod">
          <ac:chgData name="Stephanie Radel" userId="08b99ea8-7dce-42da-8972-e2e804ab0db1" providerId="ADAL" clId="{3C9FEB16-1B81-4386-9EAF-CD53DA94E8E9}" dt="2024-03-13T17:17:34.355" v="2041"/>
          <ac:spMkLst>
            <pc:docMk/>
            <pc:sldMk cId="4195804638" sldId="273"/>
            <ac:spMk id="4" creationId="{B4D674F1-1DCA-1092-D871-5A1613B7C63E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0" creationId="{F620F822-345E-45C5-B1AD-1881CB05EC92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3" creationId="{BE58F62E-EC1A-4A06-801A-1C0CBD2DC242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4" creationId="{50D73A8C-F385-4CB9-9310-9A6A0EA7D0D6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5" creationId="{A3113CA9-328D-4734-8E93-CD935D7D461C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6" creationId="{EF5EE80C-7B23-413B-9987-F63DF6B9B7FB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7" creationId="{AD5FE73E-8F63-4F9E-ACCC-A560EE640183}"/>
          </ac:spMkLst>
        </pc:spChg>
        <pc:spChg chg="mod">
          <ac:chgData name="Stephanie Radel" userId="08b99ea8-7dce-42da-8972-e2e804ab0db1" providerId="ADAL" clId="{3C9FEB16-1B81-4386-9EAF-CD53DA94E8E9}" dt="2024-03-04T18:53:36.277" v="951" actId="1076"/>
          <ac:spMkLst>
            <pc:docMk/>
            <pc:sldMk cId="4195804638" sldId="273"/>
            <ac:spMk id="18" creationId="{CBD8A798-231C-4F91-A8C3-4759F17032C9}"/>
          </ac:spMkLst>
        </pc:spChg>
        <pc:picChg chg="mod">
          <ac:chgData name="Stephanie Radel" userId="08b99ea8-7dce-42da-8972-e2e804ab0db1" providerId="ADAL" clId="{3C9FEB16-1B81-4386-9EAF-CD53DA94E8E9}" dt="2024-03-13T19:56:36.526" v="2500" actId="1076"/>
          <ac:picMkLst>
            <pc:docMk/>
            <pc:sldMk cId="4195804638" sldId="273"/>
            <ac:picMk id="5" creationId="{D8CC5E39-163D-4191-A504-7C9C7496A23D}"/>
          </ac:picMkLst>
        </pc:picChg>
        <pc:picChg chg="mod">
          <ac:chgData name="Stephanie Radel" userId="08b99ea8-7dce-42da-8972-e2e804ab0db1" providerId="ADAL" clId="{3C9FEB16-1B81-4386-9EAF-CD53DA94E8E9}" dt="2024-03-04T18:53:36.277" v="951" actId="1076"/>
          <ac:picMkLst>
            <pc:docMk/>
            <pc:sldMk cId="4195804638" sldId="273"/>
            <ac:picMk id="9" creationId="{00000000-0000-0000-0000-000000000000}"/>
          </ac:picMkLst>
        </pc:picChg>
        <pc:cxnChg chg="mod">
          <ac:chgData name="Stephanie Radel" userId="08b99ea8-7dce-42da-8972-e2e804ab0db1" providerId="ADAL" clId="{3C9FEB16-1B81-4386-9EAF-CD53DA94E8E9}" dt="2024-03-04T18:53:36.277" v="951" actId="1076"/>
          <ac:cxnSpMkLst>
            <pc:docMk/>
            <pc:sldMk cId="4195804638" sldId="273"/>
            <ac:cxnSpMk id="12" creationId="{D78B828E-A9C3-411A-A472-878632B55A3F}"/>
          </ac:cxnSpMkLst>
        </pc:cxnChg>
        <pc:cxnChg chg="mod">
          <ac:chgData name="Stephanie Radel" userId="08b99ea8-7dce-42da-8972-e2e804ab0db1" providerId="ADAL" clId="{3C9FEB16-1B81-4386-9EAF-CD53DA94E8E9}" dt="2024-03-04T18:53:36.277" v="951" actId="1076"/>
          <ac:cxnSpMkLst>
            <pc:docMk/>
            <pc:sldMk cId="4195804638" sldId="273"/>
            <ac:cxnSpMk id="19" creationId="{092553B2-02A3-4C56-97B1-99016390AE85}"/>
          </ac:cxnSpMkLst>
        </pc:cxnChg>
        <pc:cxnChg chg="mod">
          <ac:chgData name="Stephanie Radel" userId="08b99ea8-7dce-42da-8972-e2e804ab0db1" providerId="ADAL" clId="{3C9FEB16-1B81-4386-9EAF-CD53DA94E8E9}" dt="2024-03-04T18:53:36.277" v="951" actId="1076"/>
          <ac:cxnSpMkLst>
            <pc:docMk/>
            <pc:sldMk cId="4195804638" sldId="273"/>
            <ac:cxnSpMk id="20" creationId="{CB6C353E-635C-4908-8800-7CE633480C08}"/>
          </ac:cxnSpMkLst>
        </pc:cxnChg>
        <pc:cxnChg chg="mod">
          <ac:chgData name="Stephanie Radel" userId="08b99ea8-7dce-42da-8972-e2e804ab0db1" providerId="ADAL" clId="{3C9FEB16-1B81-4386-9EAF-CD53DA94E8E9}" dt="2024-03-04T18:53:36.277" v="951" actId="1076"/>
          <ac:cxnSpMkLst>
            <pc:docMk/>
            <pc:sldMk cId="4195804638" sldId="273"/>
            <ac:cxnSpMk id="21" creationId="{8799EFBD-A9E4-4A66-BBC1-D637D5D04F6B}"/>
          </ac:cxnSpMkLst>
        </pc:cxnChg>
      </pc:sldChg>
      <pc:sldChg chg="addSp modSp mod">
        <pc:chgData name="Stephanie Radel" userId="08b99ea8-7dce-42da-8972-e2e804ab0db1" providerId="ADAL" clId="{3C9FEB16-1B81-4386-9EAF-CD53DA94E8E9}" dt="2024-03-13T20:03:54.853" v="2574" actId="571"/>
        <pc:sldMkLst>
          <pc:docMk/>
          <pc:sldMk cId="3928250954" sldId="274"/>
        </pc:sldMkLst>
        <pc:spChg chg="add mod">
          <ac:chgData name="Stephanie Radel" userId="08b99ea8-7dce-42da-8972-e2e804ab0db1" providerId="ADAL" clId="{3C9FEB16-1B81-4386-9EAF-CD53DA94E8E9}" dt="2024-03-13T17:17:35.612" v="2042"/>
          <ac:spMkLst>
            <pc:docMk/>
            <pc:sldMk cId="3928250954" sldId="274"/>
            <ac:spMk id="4" creationId="{A125A8FD-B18F-C530-C808-2402391FB8AB}"/>
          </ac:spMkLst>
        </pc:spChg>
        <pc:spChg chg="mod">
          <ac:chgData name="Stephanie Radel" userId="08b99ea8-7dce-42da-8972-e2e804ab0db1" providerId="ADAL" clId="{3C9FEB16-1B81-4386-9EAF-CD53DA94E8E9}" dt="2024-03-13T20:03:50.748" v="2572" actId="207"/>
          <ac:spMkLst>
            <pc:docMk/>
            <pc:sldMk cId="3928250954" sldId="274"/>
            <ac:spMk id="6" creationId="{D9FD286B-8031-4B3F-B15F-81EA9A39DE39}"/>
          </ac:spMkLst>
        </pc:spChg>
        <pc:spChg chg="mod">
          <ac:chgData name="Stephanie Radel" userId="08b99ea8-7dce-42da-8972-e2e804ab0db1" providerId="ADAL" clId="{3C9FEB16-1B81-4386-9EAF-CD53DA94E8E9}" dt="2024-03-13T19:57:45.790" v="2510" actId="1076"/>
          <ac:spMkLst>
            <pc:docMk/>
            <pc:sldMk cId="3928250954" sldId="274"/>
            <ac:spMk id="10" creationId="{1A1F4DF4-145F-421B-AD54-D999C246856E}"/>
          </ac:spMkLst>
        </pc:spChg>
        <pc:spChg chg="mod">
          <ac:chgData name="Stephanie Radel" userId="08b99ea8-7dce-42da-8972-e2e804ab0db1" providerId="ADAL" clId="{3C9FEB16-1B81-4386-9EAF-CD53DA94E8E9}" dt="2024-03-13T19:57:45.790" v="2510" actId="1076"/>
          <ac:spMkLst>
            <pc:docMk/>
            <pc:sldMk cId="3928250954" sldId="274"/>
            <ac:spMk id="12" creationId="{BD9D3D2D-2F00-4DD3-815A-66A27D69647B}"/>
          </ac:spMkLst>
        </pc:spChg>
        <pc:spChg chg="mod">
          <ac:chgData name="Stephanie Radel" userId="08b99ea8-7dce-42da-8972-e2e804ab0db1" providerId="ADAL" clId="{3C9FEB16-1B81-4386-9EAF-CD53DA94E8E9}" dt="2024-03-13T19:57:45.790" v="2510" actId="1076"/>
          <ac:spMkLst>
            <pc:docMk/>
            <pc:sldMk cId="3928250954" sldId="274"/>
            <ac:spMk id="14" creationId="{48C0C45D-2D46-4319-820D-585DC5926ACC}"/>
          </ac:spMkLst>
        </pc:spChg>
        <pc:spChg chg="mod">
          <ac:chgData name="Stephanie Radel" userId="08b99ea8-7dce-42da-8972-e2e804ab0db1" providerId="ADAL" clId="{3C9FEB16-1B81-4386-9EAF-CD53DA94E8E9}" dt="2024-03-13T19:57:45.790" v="2510" actId="1076"/>
          <ac:spMkLst>
            <pc:docMk/>
            <pc:sldMk cId="3928250954" sldId="274"/>
            <ac:spMk id="16" creationId="{AAC66442-B6A7-45D8-99F4-0146269B23ED}"/>
          </ac:spMkLst>
        </pc:spChg>
        <pc:spChg chg="mod">
          <ac:chgData name="Stephanie Radel" userId="08b99ea8-7dce-42da-8972-e2e804ab0db1" providerId="ADAL" clId="{3C9FEB16-1B81-4386-9EAF-CD53DA94E8E9}" dt="2024-03-13T19:58:58.347" v="2557" actId="1037"/>
          <ac:spMkLst>
            <pc:docMk/>
            <pc:sldMk cId="3928250954" sldId="274"/>
            <ac:spMk id="18" creationId="{EEA53C66-AF94-49D0-90EA-7379C281E362}"/>
          </ac:spMkLst>
        </pc:spChg>
        <pc:spChg chg="mod">
          <ac:chgData name="Stephanie Radel" userId="08b99ea8-7dce-42da-8972-e2e804ab0db1" providerId="ADAL" clId="{3C9FEB16-1B81-4386-9EAF-CD53DA94E8E9}" dt="2024-03-13T19:59:24.883" v="2571" actId="1036"/>
          <ac:spMkLst>
            <pc:docMk/>
            <pc:sldMk cId="3928250954" sldId="274"/>
            <ac:spMk id="20" creationId="{B7B7683C-0EE7-4A5B-914C-FE9D9E8C97CF}"/>
          </ac:spMkLst>
        </pc:spChg>
        <pc:spChg chg="mod">
          <ac:chgData name="Stephanie Radel" userId="08b99ea8-7dce-42da-8972-e2e804ab0db1" providerId="ADAL" clId="{3C9FEB16-1B81-4386-9EAF-CD53DA94E8E9}" dt="2024-03-13T19:57:45.790" v="2510" actId="1076"/>
          <ac:spMkLst>
            <pc:docMk/>
            <pc:sldMk cId="3928250954" sldId="274"/>
            <ac:spMk id="22" creationId="{F9246ED2-E72C-45C6-8248-76B1DEDE960C}"/>
          </ac:spMkLst>
        </pc:spChg>
        <pc:spChg chg="add mod">
          <ac:chgData name="Stephanie Radel" userId="08b99ea8-7dce-42da-8972-e2e804ab0db1" providerId="ADAL" clId="{3C9FEB16-1B81-4386-9EAF-CD53DA94E8E9}" dt="2024-03-13T20:03:54.853" v="2574" actId="571"/>
          <ac:spMkLst>
            <pc:docMk/>
            <pc:sldMk cId="3928250954" sldId="274"/>
            <ac:spMk id="29" creationId="{9C13BD82-D546-43FD-1635-768DDA6C11CA}"/>
          </ac:spMkLst>
        </pc:spChg>
        <pc:picChg chg="mod">
          <ac:chgData name="Stephanie Radel" userId="08b99ea8-7dce-42da-8972-e2e804ab0db1" providerId="ADAL" clId="{3C9FEB16-1B81-4386-9EAF-CD53DA94E8E9}" dt="2024-03-13T19:57:58.679" v="2512" actId="1076"/>
          <ac:picMkLst>
            <pc:docMk/>
            <pc:sldMk cId="3928250954" sldId="274"/>
            <ac:picMk id="5" creationId="{3C7CC263-786A-4CAB-B529-871DDCC53837}"/>
          </ac:picMkLst>
        </pc:picChg>
        <pc:picChg chg="mod">
          <ac:chgData name="Stephanie Radel" userId="08b99ea8-7dce-42da-8972-e2e804ab0db1" providerId="ADAL" clId="{3C9FEB16-1B81-4386-9EAF-CD53DA94E8E9}" dt="2024-03-13T19:57:45.790" v="2510" actId="1076"/>
          <ac:picMkLst>
            <pc:docMk/>
            <pc:sldMk cId="3928250954" sldId="274"/>
            <ac:picMk id="7" creationId="{DF800327-9A5B-4551-A1A0-A475C1DDA10C}"/>
          </ac:picMkLst>
        </pc:picChg>
        <pc:cxnChg chg="mod">
          <ac:chgData name="Stephanie Radel" userId="08b99ea8-7dce-42da-8972-e2e804ab0db1" providerId="ADAL" clId="{3C9FEB16-1B81-4386-9EAF-CD53DA94E8E9}" dt="2024-03-13T19:57:45.790" v="2510" actId="1076"/>
          <ac:cxnSpMkLst>
            <pc:docMk/>
            <pc:sldMk cId="3928250954" sldId="274"/>
            <ac:cxnSpMk id="11" creationId="{38B2558E-98C7-43D6-9579-32FFA7E135F0}"/>
          </ac:cxnSpMkLst>
        </pc:cxnChg>
        <pc:cxnChg chg="mod">
          <ac:chgData name="Stephanie Radel" userId="08b99ea8-7dce-42da-8972-e2e804ab0db1" providerId="ADAL" clId="{3C9FEB16-1B81-4386-9EAF-CD53DA94E8E9}" dt="2024-03-13T19:57:45.790" v="2510" actId="1076"/>
          <ac:cxnSpMkLst>
            <pc:docMk/>
            <pc:sldMk cId="3928250954" sldId="274"/>
            <ac:cxnSpMk id="13" creationId="{3BFA5B0E-287C-470D-B538-E7F3CD0716E6}"/>
          </ac:cxnSpMkLst>
        </pc:cxnChg>
        <pc:cxnChg chg="mod">
          <ac:chgData name="Stephanie Radel" userId="08b99ea8-7dce-42da-8972-e2e804ab0db1" providerId="ADAL" clId="{3C9FEB16-1B81-4386-9EAF-CD53DA94E8E9}" dt="2024-03-13T19:57:45.790" v="2510" actId="1076"/>
          <ac:cxnSpMkLst>
            <pc:docMk/>
            <pc:sldMk cId="3928250954" sldId="274"/>
            <ac:cxnSpMk id="15" creationId="{2B340C66-37AB-4C05-9043-41595E4314BA}"/>
          </ac:cxnSpMkLst>
        </pc:cxnChg>
        <pc:cxnChg chg="mod">
          <ac:chgData name="Stephanie Radel" userId="08b99ea8-7dce-42da-8972-e2e804ab0db1" providerId="ADAL" clId="{3C9FEB16-1B81-4386-9EAF-CD53DA94E8E9}" dt="2024-03-13T19:57:45.790" v="2510" actId="1076"/>
          <ac:cxnSpMkLst>
            <pc:docMk/>
            <pc:sldMk cId="3928250954" sldId="274"/>
            <ac:cxnSpMk id="17" creationId="{D4AC1AB6-D2F9-4297-98DF-5793A4C70198}"/>
          </ac:cxnSpMkLst>
        </pc:cxnChg>
        <pc:cxnChg chg="mod">
          <ac:chgData name="Stephanie Radel" userId="08b99ea8-7dce-42da-8972-e2e804ab0db1" providerId="ADAL" clId="{3C9FEB16-1B81-4386-9EAF-CD53DA94E8E9}" dt="2024-03-13T19:59:03.589" v="2558" actId="14100"/>
          <ac:cxnSpMkLst>
            <pc:docMk/>
            <pc:sldMk cId="3928250954" sldId="274"/>
            <ac:cxnSpMk id="19" creationId="{CE2AE448-47AC-4B89-9BE0-0C6E6B0D260C}"/>
          </ac:cxnSpMkLst>
        </pc:cxnChg>
        <pc:cxnChg chg="mod">
          <ac:chgData name="Stephanie Radel" userId="08b99ea8-7dce-42da-8972-e2e804ab0db1" providerId="ADAL" clId="{3C9FEB16-1B81-4386-9EAF-CD53DA94E8E9}" dt="2024-03-13T19:59:24.883" v="2571" actId="1036"/>
          <ac:cxnSpMkLst>
            <pc:docMk/>
            <pc:sldMk cId="3928250954" sldId="274"/>
            <ac:cxnSpMk id="21" creationId="{883623BE-F8AE-4EC4-AD97-0A47C63C4189}"/>
          </ac:cxnSpMkLst>
        </pc:cxnChg>
        <pc:cxnChg chg="mod">
          <ac:chgData name="Stephanie Radel" userId="08b99ea8-7dce-42da-8972-e2e804ab0db1" providerId="ADAL" clId="{3C9FEB16-1B81-4386-9EAF-CD53DA94E8E9}" dt="2024-03-13T19:57:45.790" v="2510" actId="1076"/>
          <ac:cxnSpMkLst>
            <pc:docMk/>
            <pc:sldMk cId="3928250954" sldId="274"/>
            <ac:cxnSpMk id="23" creationId="{850409A6-178D-4BB4-8055-E1483F341AC0}"/>
          </ac:cxnSpMkLst>
        </pc:cxnChg>
      </pc:sldChg>
      <pc:sldChg chg="addSp delSp modSp mod">
        <pc:chgData name="Stephanie Radel" userId="08b99ea8-7dce-42da-8972-e2e804ab0db1" providerId="ADAL" clId="{3C9FEB16-1B81-4386-9EAF-CD53DA94E8E9}" dt="2024-03-13T20:52:54.114" v="2858" actId="208"/>
        <pc:sldMkLst>
          <pc:docMk/>
          <pc:sldMk cId="2667890518" sldId="275"/>
        </pc:sldMkLst>
        <pc:spChg chg="add mod">
          <ac:chgData name="Stephanie Radel" userId="08b99ea8-7dce-42da-8972-e2e804ab0db1" providerId="ADAL" clId="{3C9FEB16-1B81-4386-9EAF-CD53DA94E8E9}" dt="2024-03-13T17:17:36.875" v="2043"/>
          <ac:spMkLst>
            <pc:docMk/>
            <pc:sldMk cId="2667890518" sldId="275"/>
            <ac:spMk id="4" creationId="{49057B35-C6CE-6BFE-80F7-FC4AB6D22846}"/>
          </ac:spMkLst>
        </pc:spChg>
        <pc:spChg chg="add mod">
          <ac:chgData name="Stephanie Radel" userId="08b99ea8-7dce-42da-8972-e2e804ab0db1" providerId="ADAL" clId="{3C9FEB16-1B81-4386-9EAF-CD53DA94E8E9}" dt="2024-03-13T20:43:59.752" v="2721" actId="1076"/>
          <ac:spMkLst>
            <pc:docMk/>
            <pc:sldMk cId="2667890518" sldId="275"/>
            <ac:spMk id="11" creationId="{80D8BD53-6CFB-E74B-78F0-16E855E067C4}"/>
          </ac:spMkLst>
        </pc:spChg>
        <pc:spChg chg="add mod">
          <ac:chgData name="Stephanie Radel" userId="08b99ea8-7dce-42da-8972-e2e804ab0db1" providerId="ADAL" clId="{3C9FEB16-1B81-4386-9EAF-CD53DA94E8E9}" dt="2024-03-13T20:49:40.914" v="2827" actId="1076"/>
          <ac:spMkLst>
            <pc:docMk/>
            <pc:sldMk cId="2667890518" sldId="275"/>
            <ac:spMk id="13" creationId="{9C4DF929-221B-3D17-1D1A-7F6918D95284}"/>
          </ac:spMkLst>
        </pc:spChg>
        <pc:spChg chg="add del mod">
          <ac:chgData name="Stephanie Radel" userId="08b99ea8-7dce-42da-8972-e2e804ab0db1" providerId="ADAL" clId="{3C9FEB16-1B81-4386-9EAF-CD53DA94E8E9}" dt="2024-03-13T20:45:19.836" v="2737" actId="478"/>
          <ac:spMkLst>
            <pc:docMk/>
            <pc:sldMk cId="2667890518" sldId="275"/>
            <ac:spMk id="15" creationId="{2FF5B2CF-01D1-4141-7DA2-FA48BC6C9C96}"/>
          </ac:spMkLst>
        </pc:spChg>
        <pc:spChg chg="add mod">
          <ac:chgData name="Stephanie Radel" userId="08b99ea8-7dce-42da-8972-e2e804ab0db1" providerId="ADAL" clId="{3C9FEB16-1B81-4386-9EAF-CD53DA94E8E9}" dt="2024-03-13T20:46:32.056" v="2753" actId="14100"/>
          <ac:spMkLst>
            <pc:docMk/>
            <pc:sldMk cId="2667890518" sldId="275"/>
            <ac:spMk id="17" creationId="{49A20791-3C27-5CC9-F14A-4C39664B19E3}"/>
          </ac:spMkLst>
        </pc:spChg>
        <pc:spChg chg="add del mod">
          <ac:chgData name="Stephanie Radel" userId="08b99ea8-7dce-42da-8972-e2e804ab0db1" providerId="ADAL" clId="{3C9FEB16-1B81-4386-9EAF-CD53DA94E8E9}" dt="2024-03-13T20:49:21.474" v="2822" actId="478"/>
          <ac:spMkLst>
            <pc:docMk/>
            <pc:sldMk cId="2667890518" sldId="275"/>
            <ac:spMk id="19" creationId="{42B75769-D850-FDB2-AC3F-0E5793EFDC8C}"/>
          </ac:spMkLst>
        </pc:spChg>
        <pc:spChg chg="add del mod">
          <ac:chgData name="Stephanie Radel" userId="08b99ea8-7dce-42da-8972-e2e804ab0db1" providerId="ADAL" clId="{3C9FEB16-1B81-4386-9EAF-CD53DA94E8E9}" dt="2024-03-13T20:48:48.803" v="2815" actId="478"/>
          <ac:spMkLst>
            <pc:docMk/>
            <pc:sldMk cId="2667890518" sldId="275"/>
            <ac:spMk id="21" creationId="{0A6B3C10-B3D9-50A7-A32F-D5C75F3E9838}"/>
          </ac:spMkLst>
        </pc:spChg>
        <pc:spChg chg="add mod">
          <ac:chgData name="Stephanie Radel" userId="08b99ea8-7dce-42da-8972-e2e804ab0db1" providerId="ADAL" clId="{3C9FEB16-1B81-4386-9EAF-CD53DA94E8E9}" dt="2024-03-13T20:45:27.485" v="2739" actId="1076"/>
          <ac:spMkLst>
            <pc:docMk/>
            <pc:sldMk cId="2667890518" sldId="275"/>
            <ac:spMk id="23" creationId="{26AFFF13-8771-F7E6-904A-1383432BDD45}"/>
          </ac:spMkLst>
        </pc:spChg>
        <pc:spChg chg="add mod">
          <ac:chgData name="Stephanie Radel" userId="08b99ea8-7dce-42da-8972-e2e804ab0db1" providerId="ADAL" clId="{3C9FEB16-1B81-4386-9EAF-CD53DA94E8E9}" dt="2024-03-13T20:47:57.996" v="2784" actId="1076"/>
          <ac:spMkLst>
            <pc:docMk/>
            <pc:sldMk cId="2667890518" sldId="275"/>
            <ac:spMk id="34" creationId="{B4B6B617-ACE1-581B-3458-A5B24E473142}"/>
          </ac:spMkLst>
        </pc:spChg>
        <pc:spChg chg="add mod">
          <ac:chgData name="Stephanie Radel" userId="08b99ea8-7dce-42da-8972-e2e804ab0db1" providerId="ADAL" clId="{3C9FEB16-1B81-4386-9EAF-CD53DA94E8E9}" dt="2024-03-13T20:48:57.441" v="2817" actId="1076"/>
          <ac:spMkLst>
            <pc:docMk/>
            <pc:sldMk cId="2667890518" sldId="275"/>
            <ac:spMk id="36" creationId="{039F8A04-4546-7BC4-E0E7-4622EA593230}"/>
          </ac:spMkLst>
        </pc:spChg>
        <pc:spChg chg="add mod">
          <ac:chgData name="Stephanie Radel" userId="08b99ea8-7dce-42da-8972-e2e804ab0db1" providerId="ADAL" clId="{3C9FEB16-1B81-4386-9EAF-CD53DA94E8E9}" dt="2024-03-13T20:49:54.132" v="2840" actId="14100"/>
          <ac:spMkLst>
            <pc:docMk/>
            <pc:sldMk cId="2667890518" sldId="275"/>
            <ac:spMk id="42" creationId="{44CEDEB4-789F-4822-E037-6069A0A4D3DC}"/>
          </ac:spMkLst>
        </pc:spChg>
        <pc:picChg chg="del mod ord">
          <ac:chgData name="Stephanie Radel" userId="08b99ea8-7dce-42da-8972-e2e804ab0db1" providerId="ADAL" clId="{3C9FEB16-1B81-4386-9EAF-CD53DA94E8E9}" dt="2024-03-13T20:51:33.003" v="2846" actId="478"/>
          <ac:picMkLst>
            <pc:docMk/>
            <pc:sldMk cId="2667890518" sldId="275"/>
            <ac:picMk id="5" creationId="{950307D8-BA38-447F-B9EB-2F6E48C81BBA}"/>
          </ac:picMkLst>
        </pc:picChg>
        <pc:picChg chg="mod">
          <ac:chgData name="Stephanie Radel" userId="08b99ea8-7dce-42da-8972-e2e804ab0db1" providerId="ADAL" clId="{3C9FEB16-1B81-4386-9EAF-CD53DA94E8E9}" dt="2024-03-13T20:04:46.873" v="2580" actId="1076"/>
          <ac:picMkLst>
            <pc:docMk/>
            <pc:sldMk cId="2667890518" sldId="275"/>
            <ac:picMk id="6" creationId="{77717E28-909A-465B-9DFE-910687F9281F}"/>
          </ac:picMkLst>
        </pc:picChg>
        <pc:picChg chg="add mod">
          <ac:chgData name="Stephanie Radel" userId="08b99ea8-7dce-42da-8972-e2e804ab0db1" providerId="ADAL" clId="{3C9FEB16-1B81-4386-9EAF-CD53DA94E8E9}" dt="2024-03-13T20:43:19.013" v="2715" actId="1076"/>
          <ac:picMkLst>
            <pc:docMk/>
            <pc:sldMk cId="2667890518" sldId="275"/>
            <ac:picMk id="10" creationId="{632B88D0-2481-9ABE-8E65-4BC6976FC5E1}"/>
          </ac:picMkLst>
        </pc:picChg>
        <pc:cxnChg chg="add mod">
          <ac:chgData name="Stephanie Radel" userId="08b99ea8-7dce-42da-8972-e2e804ab0db1" providerId="ADAL" clId="{3C9FEB16-1B81-4386-9EAF-CD53DA94E8E9}" dt="2024-03-13T20:52:44.490" v="2855" actId="208"/>
          <ac:cxnSpMkLst>
            <pc:docMk/>
            <pc:sldMk cId="2667890518" sldId="275"/>
            <ac:cxnSpMk id="12" creationId="{90DD687A-072F-C9D3-77D9-563213EA8073}"/>
          </ac:cxnSpMkLst>
        </pc:cxnChg>
        <pc:cxnChg chg="add mod">
          <ac:chgData name="Stephanie Radel" userId="08b99ea8-7dce-42da-8972-e2e804ab0db1" providerId="ADAL" clId="{3C9FEB16-1B81-4386-9EAF-CD53DA94E8E9}" dt="2024-03-13T20:52:40.746" v="2854" actId="208"/>
          <ac:cxnSpMkLst>
            <pc:docMk/>
            <pc:sldMk cId="2667890518" sldId="275"/>
            <ac:cxnSpMk id="14" creationId="{4D3B22CB-E3DD-0EDC-8A20-C3CC181B9582}"/>
          </ac:cxnSpMkLst>
        </pc:cxnChg>
        <pc:cxnChg chg="add del mod">
          <ac:chgData name="Stephanie Radel" userId="08b99ea8-7dce-42da-8972-e2e804ab0db1" providerId="ADAL" clId="{3C9FEB16-1B81-4386-9EAF-CD53DA94E8E9}" dt="2024-03-13T20:45:20.692" v="2738" actId="478"/>
          <ac:cxnSpMkLst>
            <pc:docMk/>
            <pc:sldMk cId="2667890518" sldId="275"/>
            <ac:cxnSpMk id="16" creationId="{E9DD82D7-A4F9-4DCC-F085-E642EC389313}"/>
          </ac:cxnSpMkLst>
        </pc:cxnChg>
        <pc:cxnChg chg="add mod">
          <ac:chgData name="Stephanie Radel" userId="08b99ea8-7dce-42da-8972-e2e804ab0db1" providerId="ADAL" clId="{3C9FEB16-1B81-4386-9EAF-CD53DA94E8E9}" dt="2024-03-13T20:52:54.114" v="2858" actId="208"/>
          <ac:cxnSpMkLst>
            <pc:docMk/>
            <pc:sldMk cId="2667890518" sldId="275"/>
            <ac:cxnSpMk id="18" creationId="{BBCCF341-5A60-8135-8487-E23E70895949}"/>
          </ac:cxnSpMkLst>
        </pc:cxnChg>
        <pc:cxnChg chg="add del mod">
          <ac:chgData name="Stephanie Radel" userId="08b99ea8-7dce-42da-8972-e2e804ab0db1" providerId="ADAL" clId="{3C9FEB16-1B81-4386-9EAF-CD53DA94E8E9}" dt="2024-03-13T20:47:14.579" v="2755" actId="478"/>
          <ac:cxnSpMkLst>
            <pc:docMk/>
            <pc:sldMk cId="2667890518" sldId="275"/>
            <ac:cxnSpMk id="20" creationId="{7AD7484F-EC45-BF71-8609-18BF38077818}"/>
          </ac:cxnSpMkLst>
        </pc:cxnChg>
        <pc:cxnChg chg="add del mod">
          <ac:chgData name="Stephanie Radel" userId="08b99ea8-7dce-42da-8972-e2e804ab0db1" providerId="ADAL" clId="{3C9FEB16-1B81-4386-9EAF-CD53DA94E8E9}" dt="2024-03-13T20:49:06.858" v="2819" actId="478"/>
          <ac:cxnSpMkLst>
            <pc:docMk/>
            <pc:sldMk cId="2667890518" sldId="275"/>
            <ac:cxnSpMk id="22" creationId="{212E13DE-5699-FABA-7856-948161AE6CEC}"/>
          </ac:cxnSpMkLst>
        </pc:cxnChg>
        <pc:cxnChg chg="add del mod">
          <ac:chgData name="Stephanie Radel" userId="08b99ea8-7dce-42da-8972-e2e804ab0db1" providerId="ADAL" clId="{3C9FEB16-1B81-4386-9EAF-CD53DA94E8E9}" dt="2024-03-13T20:45:29.188" v="2740" actId="478"/>
          <ac:cxnSpMkLst>
            <pc:docMk/>
            <pc:sldMk cId="2667890518" sldId="275"/>
            <ac:cxnSpMk id="24" creationId="{43922DBD-75BC-51E3-A715-DB52B20AF68C}"/>
          </ac:cxnSpMkLst>
        </pc:cxnChg>
        <pc:cxnChg chg="add mod">
          <ac:chgData name="Stephanie Radel" userId="08b99ea8-7dce-42da-8972-e2e804ab0db1" providerId="ADAL" clId="{3C9FEB16-1B81-4386-9EAF-CD53DA94E8E9}" dt="2024-03-13T20:52:16" v="2850" actId="1582"/>
          <ac:cxnSpMkLst>
            <pc:docMk/>
            <pc:sldMk cId="2667890518" sldId="275"/>
            <ac:cxnSpMk id="31" creationId="{1EA052B0-3FBF-D701-D37F-B2046A88F675}"/>
          </ac:cxnSpMkLst>
        </pc:cxnChg>
        <pc:cxnChg chg="add mod">
          <ac:chgData name="Stephanie Radel" userId="08b99ea8-7dce-42da-8972-e2e804ab0db1" providerId="ADAL" clId="{3C9FEB16-1B81-4386-9EAF-CD53DA94E8E9}" dt="2024-03-13T20:52:21.619" v="2851" actId="1582"/>
          <ac:cxnSpMkLst>
            <pc:docMk/>
            <pc:sldMk cId="2667890518" sldId="275"/>
            <ac:cxnSpMk id="39" creationId="{EAECE5CF-56CB-EC95-691B-E98C5686559E}"/>
          </ac:cxnSpMkLst>
        </pc:cxnChg>
        <pc:cxnChg chg="add mod">
          <ac:chgData name="Stephanie Radel" userId="08b99ea8-7dce-42da-8972-e2e804ab0db1" providerId="ADAL" clId="{3C9FEB16-1B81-4386-9EAF-CD53DA94E8E9}" dt="2024-03-13T20:52:51.143" v="2857" actId="208"/>
          <ac:cxnSpMkLst>
            <pc:docMk/>
            <pc:sldMk cId="2667890518" sldId="275"/>
            <ac:cxnSpMk id="44" creationId="{A4D5EB12-9792-9B96-A0E7-DF1BE8F50721}"/>
          </ac:cxnSpMkLst>
        </pc:cxnChg>
        <pc:cxnChg chg="add mod">
          <ac:chgData name="Stephanie Radel" userId="08b99ea8-7dce-42da-8972-e2e804ab0db1" providerId="ADAL" clId="{3C9FEB16-1B81-4386-9EAF-CD53DA94E8E9}" dt="2024-03-13T20:52:36.400" v="2853" actId="208"/>
          <ac:cxnSpMkLst>
            <pc:docMk/>
            <pc:sldMk cId="2667890518" sldId="275"/>
            <ac:cxnSpMk id="46" creationId="{7D231AF8-AFB4-AE8E-D842-8EE2EAA6A009}"/>
          </ac:cxnSpMkLst>
        </pc:cxnChg>
      </pc:sldChg>
      <pc:sldChg chg="addSp modSp">
        <pc:chgData name="Stephanie Radel" userId="08b99ea8-7dce-42da-8972-e2e804ab0db1" providerId="ADAL" clId="{3C9FEB16-1B81-4386-9EAF-CD53DA94E8E9}" dt="2024-03-13T17:17:38.368" v="2044"/>
        <pc:sldMkLst>
          <pc:docMk/>
          <pc:sldMk cId="1999620063" sldId="276"/>
        </pc:sldMkLst>
        <pc:spChg chg="add mod">
          <ac:chgData name="Stephanie Radel" userId="08b99ea8-7dce-42da-8972-e2e804ab0db1" providerId="ADAL" clId="{3C9FEB16-1B81-4386-9EAF-CD53DA94E8E9}" dt="2024-03-13T17:17:38.368" v="2044"/>
          <ac:spMkLst>
            <pc:docMk/>
            <pc:sldMk cId="1999620063" sldId="276"/>
            <ac:spMk id="2" creationId="{D1A07E0B-9896-420D-D830-76A417756EB4}"/>
          </ac:spMkLst>
        </pc:spChg>
      </pc:sldChg>
      <pc:sldChg chg="addSp modSp mod">
        <pc:chgData name="Stephanie Radel" userId="08b99ea8-7dce-42da-8972-e2e804ab0db1" providerId="ADAL" clId="{3C9FEB16-1B81-4386-9EAF-CD53DA94E8E9}" dt="2024-03-13T20:54:24.801" v="2879" actId="20577"/>
        <pc:sldMkLst>
          <pc:docMk/>
          <pc:sldMk cId="3493789022" sldId="277"/>
        </pc:sldMkLst>
        <pc:spChg chg="add mod">
          <ac:chgData name="Stephanie Radel" userId="08b99ea8-7dce-42da-8972-e2e804ab0db1" providerId="ADAL" clId="{3C9FEB16-1B81-4386-9EAF-CD53DA94E8E9}" dt="2024-03-13T17:17:39.635" v="2045"/>
          <ac:spMkLst>
            <pc:docMk/>
            <pc:sldMk cId="3493789022" sldId="277"/>
            <ac:spMk id="2" creationId="{BB615673-5256-CF89-0EA0-EDACD4E32443}"/>
          </ac:spMkLst>
        </pc:spChg>
        <pc:spChg chg="mod">
          <ac:chgData name="Stephanie Radel" userId="08b99ea8-7dce-42da-8972-e2e804ab0db1" providerId="ADAL" clId="{3C9FEB16-1B81-4386-9EAF-CD53DA94E8E9}" dt="2024-03-13T20:06:02.517" v="2587" actId="20577"/>
          <ac:spMkLst>
            <pc:docMk/>
            <pc:sldMk cId="3493789022" sldId="277"/>
            <ac:spMk id="5" creationId="{00000000-0000-0000-0000-000000000000}"/>
          </ac:spMkLst>
        </pc:spChg>
        <pc:spChg chg="mod">
          <ac:chgData name="Stephanie Radel" userId="08b99ea8-7dce-42da-8972-e2e804ab0db1" providerId="ADAL" clId="{3C9FEB16-1B81-4386-9EAF-CD53DA94E8E9}" dt="2024-03-13T20:54:24.801" v="2879" actId="20577"/>
          <ac:spMkLst>
            <pc:docMk/>
            <pc:sldMk cId="3493789022" sldId="277"/>
            <ac:spMk id="11" creationId="{26A7BF87-8A17-4F58-BA9F-5E8288800092}"/>
          </ac:spMkLst>
        </pc:spChg>
        <pc:spChg chg="mod">
          <ac:chgData name="Stephanie Radel" userId="08b99ea8-7dce-42da-8972-e2e804ab0db1" providerId="ADAL" clId="{3C9FEB16-1B81-4386-9EAF-CD53DA94E8E9}" dt="2024-03-13T20:05:56.242" v="2586" actId="1076"/>
          <ac:spMkLst>
            <pc:docMk/>
            <pc:sldMk cId="3493789022" sldId="277"/>
            <ac:spMk id="12" creationId="{58D9126E-6A2E-4CE3-83C4-75567DB752E3}"/>
          </ac:spMkLst>
        </pc:spChg>
      </pc:sldChg>
      <pc:sldChg chg="addSp modSp">
        <pc:chgData name="Stephanie Radel" userId="08b99ea8-7dce-42da-8972-e2e804ab0db1" providerId="ADAL" clId="{3C9FEB16-1B81-4386-9EAF-CD53DA94E8E9}" dt="2024-03-13T17:17:40.979" v="2046"/>
        <pc:sldMkLst>
          <pc:docMk/>
          <pc:sldMk cId="681333595" sldId="278"/>
        </pc:sldMkLst>
        <pc:spChg chg="add mod">
          <ac:chgData name="Stephanie Radel" userId="08b99ea8-7dce-42da-8972-e2e804ab0db1" providerId="ADAL" clId="{3C9FEB16-1B81-4386-9EAF-CD53DA94E8E9}" dt="2024-03-13T17:17:40.979" v="2046"/>
          <ac:spMkLst>
            <pc:docMk/>
            <pc:sldMk cId="681333595" sldId="278"/>
            <ac:spMk id="2" creationId="{BBDA4712-1124-43B1-C063-CF1C499E4DFD}"/>
          </ac:spMkLst>
        </pc:spChg>
      </pc:sldChg>
      <pc:sldChg chg="addSp modSp mod">
        <pc:chgData name="Stephanie Radel" userId="08b99ea8-7dce-42da-8972-e2e804ab0db1" providerId="ADAL" clId="{3C9FEB16-1B81-4386-9EAF-CD53DA94E8E9}" dt="2024-03-13T20:55:15.385" v="2909" actId="14100"/>
        <pc:sldMkLst>
          <pc:docMk/>
          <pc:sldMk cId="4207206358" sldId="279"/>
        </pc:sldMkLst>
        <pc:spChg chg="add mod">
          <ac:chgData name="Stephanie Radel" userId="08b99ea8-7dce-42da-8972-e2e804ab0db1" providerId="ADAL" clId="{3C9FEB16-1B81-4386-9EAF-CD53DA94E8E9}" dt="2024-03-13T17:17:42.451" v="2047"/>
          <ac:spMkLst>
            <pc:docMk/>
            <pc:sldMk cId="4207206358" sldId="279"/>
            <ac:spMk id="2" creationId="{F2C81DFB-9C6F-C926-FD20-02D2B1FDFDC3}"/>
          </ac:spMkLst>
        </pc:spChg>
        <pc:cxnChg chg="mod">
          <ac:chgData name="Stephanie Radel" userId="08b99ea8-7dce-42da-8972-e2e804ab0db1" providerId="ADAL" clId="{3C9FEB16-1B81-4386-9EAF-CD53DA94E8E9}" dt="2024-03-13T20:54:43.930" v="2880" actId="208"/>
          <ac:cxnSpMkLst>
            <pc:docMk/>
            <pc:sldMk cId="4207206358" sldId="279"/>
            <ac:cxnSpMk id="8" creationId="{9368B9B7-04EE-435D-9F6E-93990B3C588B}"/>
          </ac:cxnSpMkLst>
        </pc:cxnChg>
        <pc:cxnChg chg="mod">
          <ac:chgData name="Stephanie Radel" userId="08b99ea8-7dce-42da-8972-e2e804ab0db1" providerId="ADAL" clId="{3C9FEB16-1B81-4386-9EAF-CD53DA94E8E9}" dt="2024-03-13T20:55:15.385" v="2909" actId="14100"/>
          <ac:cxnSpMkLst>
            <pc:docMk/>
            <pc:sldMk cId="4207206358" sldId="279"/>
            <ac:cxnSpMk id="14" creationId="{9C9F5774-064E-4C50-AEA7-27303BACA372}"/>
          </ac:cxnSpMkLst>
        </pc:cxnChg>
        <pc:cxnChg chg="mod">
          <ac:chgData name="Stephanie Radel" userId="08b99ea8-7dce-42da-8972-e2e804ab0db1" providerId="ADAL" clId="{3C9FEB16-1B81-4386-9EAF-CD53DA94E8E9}" dt="2024-03-13T20:55:11.569" v="2908" actId="1036"/>
          <ac:cxnSpMkLst>
            <pc:docMk/>
            <pc:sldMk cId="4207206358" sldId="279"/>
            <ac:cxnSpMk id="16" creationId="{00EBB15D-5BF6-49B6-B2BC-DBC3736783A2}"/>
          </ac:cxnSpMkLst>
        </pc:cxnChg>
      </pc:sldChg>
      <pc:sldChg chg="addSp delSp modSp mod addAnim delAnim modAnim">
        <pc:chgData name="Stephanie Radel" userId="08b99ea8-7dce-42da-8972-e2e804ab0db1" providerId="ADAL" clId="{3C9FEB16-1B81-4386-9EAF-CD53DA94E8E9}" dt="2024-03-14T00:06:37.673" v="3449" actId="207"/>
        <pc:sldMkLst>
          <pc:docMk/>
          <pc:sldMk cId="1502624131" sldId="280"/>
        </pc:sldMkLst>
        <pc:spChg chg="add mod">
          <ac:chgData name="Stephanie Radel" userId="08b99ea8-7dce-42da-8972-e2e804ab0db1" providerId="ADAL" clId="{3C9FEB16-1B81-4386-9EAF-CD53DA94E8E9}" dt="2024-03-13T17:17:43.738" v="2048"/>
          <ac:spMkLst>
            <pc:docMk/>
            <pc:sldMk cId="1502624131" sldId="280"/>
            <ac:spMk id="2" creationId="{55FBF0F1-D264-6F74-D6AC-9BBC9B5F367D}"/>
          </ac:spMkLst>
        </pc:spChg>
        <pc:spChg chg="add del mod">
          <ac:chgData name="Stephanie Radel" userId="08b99ea8-7dce-42da-8972-e2e804ab0db1" providerId="ADAL" clId="{3C9FEB16-1B81-4386-9EAF-CD53DA94E8E9}" dt="2024-03-13T17:21:37.131" v="2083" actId="478"/>
          <ac:spMkLst>
            <pc:docMk/>
            <pc:sldMk cId="1502624131" sldId="280"/>
            <ac:spMk id="3" creationId="{366A870E-CF84-17B5-B1F1-78C614AB91F4}"/>
          </ac:spMkLst>
        </pc:spChg>
        <pc:spChg chg="mod">
          <ac:chgData name="Stephanie Radel" userId="08b99ea8-7dce-42da-8972-e2e804ab0db1" providerId="ADAL" clId="{3C9FEB16-1B81-4386-9EAF-CD53DA94E8E9}" dt="2024-03-13T20:23:48.804" v="2648" actId="1076"/>
          <ac:spMkLst>
            <pc:docMk/>
            <pc:sldMk cId="1502624131" sldId="280"/>
            <ac:spMk id="4" creationId="{45446144-9504-4147-8881-EA0230398214}"/>
          </ac:spMkLst>
        </pc:spChg>
        <pc:spChg chg="mod">
          <ac:chgData name="Stephanie Radel" userId="08b99ea8-7dce-42da-8972-e2e804ab0db1" providerId="ADAL" clId="{3C9FEB16-1B81-4386-9EAF-CD53DA94E8E9}" dt="2024-03-14T00:06:37.673" v="3449" actId="207"/>
          <ac:spMkLst>
            <pc:docMk/>
            <pc:sldMk cId="1502624131" sldId="280"/>
            <ac:spMk id="6" creationId="{AB9FE659-4BF5-4305-8CC8-DC77A556C966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21" creationId="{BFDE823E-2E08-43E8-95C0-3E786B4819EB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24" creationId="{E176CC40-753A-46D2-8D60-31BC15154AAF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27" creationId="{BB2077FA-151F-4A7B-9745-EEC6A216AC06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28" creationId="{F386F0D8-43E7-4925-ACF3-060652CCF9A8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29" creationId="{017C63E6-066B-442A-8794-A47E308BAE68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0" creationId="{91969C1D-16BD-4645-9EDD-6C3B7E217DF2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3" creationId="{3480E7AD-3B42-4615-A7B9-9FC4B74D305D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6" creationId="{CF428325-E39B-4855-A605-E0C3C102748C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7" creationId="{D32B6670-3364-4342-82BB-662564350E1C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8" creationId="{F9E1C3C1-30E1-4897-84CA-8880B6D0A544}"/>
          </ac:spMkLst>
        </pc:spChg>
        <pc:spChg chg="mod">
          <ac:chgData name="Stephanie Radel" userId="08b99ea8-7dce-42da-8972-e2e804ab0db1" providerId="ADAL" clId="{3C9FEB16-1B81-4386-9EAF-CD53DA94E8E9}" dt="2024-03-13T20:23:23.194" v="2646" actId="1076"/>
          <ac:spMkLst>
            <pc:docMk/>
            <pc:sldMk cId="1502624131" sldId="280"/>
            <ac:spMk id="39" creationId="{8EF22926-0D20-45D7-A886-2A3EC221D64E}"/>
          </ac:spMkLst>
        </pc:spChg>
        <pc:spChg chg="del mod">
          <ac:chgData name="Stephanie Radel" userId="08b99ea8-7dce-42da-8972-e2e804ab0db1" providerId="ADAL" clId="{3C9FEB16-1B81-4386-9EAF-CD53DA94E8E9}" dt="2024-03-06T16:16:20.233" v="1750" actId="478"/>
          <ac:spMkLst>
            <pc:docMk/>
            <pc:sldMk cId="1502624131" sldId="280"/>
            <ac:spMk id="42" creationId="{7B5BAB8F-CE47-4345-88C3-48E0AD90AA58}"/>
          </ac:spMkLst>
        </pc:spChg>
        <pc:picChg chg="add mod">
          <ac:chgData name="Stephanie Radel" userId="08b99ea8-7dce-42da-8972-e2e804ab0db1" providerId="ADAL" clId="{3C9FEB16-1B81-4386-9EAF-CD53DA94E8E9}" dt="2024-03-13T20:23:30.141" v="2647" actId="1076"/>
          <ac:picMkLst>
            <pc:docMk/>
            <pc:sldMk cId="1502624131" sldId="280"/>
            <ac:picMk id="7" creationId="{F27D1D68-83C9-A57D-40B1-5E77C7BE8EED}"/>
          </ac:picMkLst>
        </pc:picChg>
        <pc:picChg chg="add mod">
          <ac:chgData name="Stephanie Radel" userId="08b99ea8-7dce-42da-8972-e2e804ab0db1" providerId="ADAL" clId="{3C9FEB16-1B81-4386-9EAF-CD53DA94E8E9}" dt="2024-03-13T20:23:30.141" v="2647" actId="1076"/>
          <ac:picMkLst>
            <pc:docMk/>
            <pc:sldMk cId="1502624131" sldId="280"/>
            <ac:picMk id="8" creationId="{ABB34694-BC4C-8E23-FFCB-BDFDF2605C58}"/>
          </ac:picMkLst>
        </pc:picChg>
        <pc:picChg chg="del mod">
          <ac:chgData name="Stephanie Radel" userId="08b99ea8-7dce-42da-8972-e2e804ab0db1" providerId="ADAL" clId="{3C9FEB16-1B81-4386-9EAF-CD53DA94E8E9}" dt="2024-03-06T16:16:20.233" v="1750" actId="478"/>
          <ac:picMkLst>
            <pc:docMk/>
            <pc:sldMk cId="1502624131" sldId="280"/>
            <ac:picMk id="41" creationId="{3BE3944B-45A5-47C3-B86A-B4F46FB44C68}"/>
          </ac:picMkLst>
        </pc:pic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31" creationId="{AD417789-7D92-4C3A-BE9C-05C59840B522}"/>
          </ac:cxnSpMkLst>
        </pc:cxn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32" creationId="{546E5852-7FFF-4D31-A5F4-ED0DE24106CA}"/>
          </ac:cxnSpMkLst>
        </pc:cxn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34" creationId="{B73E1C4A-E728-467B-9336-99FD2E0F97D8}"/>
          </ac:cxnSpMkLst>
        </pc:cxn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35" creationId="{5A13A495-B628-4080-B18A-5D953FADE007}"/>
          </ac:cxnSpMkLst>
        </pc:cxn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44" creationId="{70DDA0FF-3AFB-4000-827C-0E44E42D4368}"/>
          </ac:cxnSpMkLst>
        </pc:cxnChg>
        <pc:cxnChg chg="mod">
          <ac:chgData name="Stephanie Radel" userId="08b99ea8-7dce-42da-8972-e2e804ab0db1" providerId="ADAL" clId="{3C9FEB16-1B81-4386-9EAF-CD53DA94E8E9}" dt="2024-03-13T20:23:23.194" v="2646" actId="1076"/>
          <ac:cxnSpMkLst>
            <pc:docMk/>
            <pc:sldMk cId="1502624131" sldId="280"/>
            <ac:cxnSpMk id="49" creationId="{7775E707-7241-4FB2-9A90-C856E34CF159}"/>
          </ac:cxnSpMkLst>
        </pc:cxnChg>
      </pc:sldChg>
      <pc:sldChg chg="addSp modSp">
        <pc:chgData name="Stephanie Radel" userId="08b99ea8-7dce-42da-8972-e2e804ab0db1" providerId="ADAL" clId="{3C9FEB16-1B81-4386-9EAF-CD53DA94E8E9}" dt="2024-03-13T17:17:45.074" v="2049"/>
        <pc:sldMkLst>
          <pc:docMk/>
          <pc:sldMk cId="4182834082" sldId="281"/>
        </pc:sldMkLst>
        <pc:spChg chg="add mod">
          <ac:chgData name="Stephanie Radel" userId="08b99ea8-7dce-42da-8972-e2e804ab0db1" providerId="ADAL" clId="{3C9FEB16-1B81-4386-9EAF-CD53DA94E8E9}" dt="2024-03-13T17:17:45.074" v="2049"/>
          <ac:spMkLst>
            <pc:docMk/>
            <pc:sldMk cId="4182834082" sldId="281"/>
            <ac:spMk id="2" creationId="{FE17CA61-20CF-005C-6542-54326994E74A}"/>
          </ac:spMkLst>
        </pc:spChg>
      </pc:sldChg>
      <pc:sldChg chg="addSp modSp mod">
        <pc:chgData name="Stephanie Radel" userId="08b99ea8-7dce-42da-8972-e2e804ab0db1" providerId="ADAL" clId="{3C9FEB16-1B81-4386-9EAF-CD53DA94E8E9}" dt="2024-03-13T20:29:30.671" v="2711" actId="14100"/>
        <pc:sldMkLst>
          <pc:docMk/>
          <pc:sldMk cId="2337371846" sldId="282"/>
        </pc:sldMkLst>
        <pc:spChg chg="add mod">
          <ac:chgData name="Stephanie Radel" userId="08b99ea8-7dce-42da-8972-e2e804ab0db1" providerId="ADAL" clId="{3C9FEB16-1B81-4386-9EAF-CD53DA94E8E9}" dt="2024-03-13T17:17:46.402" v="2050"/>
          <ac:spMkLst>
            <pc:docMk/>
            <pc:sldMk cId="2337371846" sldId="282"/>
            <ac:spMk id="2" creationId="{B120DC25-F282-2773-9162-BF7F4DD73585}"/>
          </ac:spMkLst>
        </pc:spChg>
        <pc:spChg chg="add mod">
          <ac:chgData name="Stephanie Radel" userId="08b99ea8-7dce-42da-8972-e2e804ab0db1" providerId="ADAL" clId="{3C9FEB16-1B81-4386-9EAF-CD53DA94E8E9}" dt="2024-03-13T20:28:44.261" v="2688" actId="6549"/>
          <ac:spMkLst>
            <pc:docMk/>
            <pc:sldMk cId="2337371846" sldId="282"/>
            <ac:spMk id="3" creationId="{D1E3ED37-BAA0-54EB-DB73-06BCAE441BB2}"/>
          </ac:spMkLst>
        </pc:spChg>
        <pc:picChg chg="add mod">
          <ac:chgData name="Stephanie Radel" userId="08b99ea8-7dce-42da-8972-e2e804ab0db1" providerId="ADAL" clId="{3C9FEB16-1B81-4386-9EAF-CD53DA94E8E9}" dt="2024-03-13T20:29:30.671" v="2711" actId="14100"/>
          <ac:picMkLst>
            <pc:docMk/>
            <pc:sldMk cId="2337371846" sldId="282"/>
            <ac:picMk id="6" creationId="{535F7CD4-FDF0-7738-37EC-700F5E7922F9}"/>
          </ac:picMkLst>
        </pc:picChg>
      </pc:sldChg>
      <pc:sldChg chg="addSp delSp modSp del mod ord">
        <pc:chgData name="Stephanie Radel" userId="08b99ea8-7dce-42da-8972-e2e804ab0db1" providerId="ADAL" clId="{3C9FEB16-1B81-4386-9EAF-CD53DA94E8E9}" dt="2024-03-13T23:27:45.230" v="3081" actId="47"/>
        <pc:sldMkLst>
          <pc:docMk/>
          <pc:sldMk cId="2360883437" sldId="283"/>
        </pc:sldMkLst>
        <pc:spChg chg="add mod">
          <ac:chgData name="Stephanie Radel" userId="08b99ea8-7dce-42da-8972-e2e804ab0db1" providerId="ADAL" clId="{3C9FEB16-1B81-4386-9EAF-CD53DA94E8E9}" dt="2024-03-13T17:17:47.691" v="2051"/>
          <ac:spMkLst>
            <pc:docMk/>
            <pc:sldMk cId="2360883437" sldId="283"/>
            <ac:spMk id="2" creationId="{6F539DC1-5E03-6E05-A4B4-35EAE9140F49}"/>
          </ac:spMkLst>
        </pc:spChg>
        <pc:spChg chg="mod">
          <ac:chgData name="Stephanie Radel" userId="08b99ea8-7dce-42da-8972-e2e804ab0db1" providerId="ADAL" clId="{3C9FEB16-1B81-4386-9EAF-CD53DA94E8E9}" dt="2024-03-13T20:55:46.482" v="2910" actId="1076"/>
          <ac:spMkLst>
            <pc:docMk/>
            <pc:sldMk cId="2360883437" sldId="283"/>
            <ac:spMk id="5" creationId="{36E8381E-B8E6-4120-8FDB-699DE94A26A2}"/>
          </ac:spMkLst>
        </pc:spChg>
        <pc:spChg chg="del mod">
          <ac:chgData name="Stephanie Radel" userId="08b99ea8-7dce-42da-8972-e2e804ab0db1" providerId="ADAL" clId="{3C9FEB16-1B81-4386-9EAF-CD53DA94E8E9}" dt="2024-03-06T01:45:15.622" v="1284" actId="478"/>
          <ac:spMkLst>
            <pc:docMk/>
            <pc:sldMk cId="2360883437" sldId="283"/>
            <ac:spMk id="12" creationId="{862B2F1A-3528-4735-3B0C-CEC6F710B1BA}"/>
          </ac:spMkLst>
        </pc:spChg>
        <pc:spChg chg="del mod">
          <ac:chgData name="Stephanie Radel" userId="08b99ea8-7dce-42da-8972-e2e804ab0db1" providerId="ADAL" clId="{3C9FEB16-1B81-4386-9EAF-CD53DA94E8E9}" dt="2024-03-06T01:45:15.622" v="1284" actId="478"/>
          <ac:spMkLst>
            <pc:docMk/>
            <pc:sldMk cId="2360883437" sldId="283"/>
            <ac:spMk id="13" creationId="{E9CD9020-E945-4DCD-A080-44C70F9C24E8}"/>
          </ac:spMkLst>
        </pc:spChg>
        <pc:grpChg chg="del">
          <ac:chgData name="Stephanie Radel" userId="08b99ea8-7dce-42da-8972-e2e804ab0db1" providerId="ADAL" clId="{3C9FEB16-1B81-4386-9EAF-CD53DA94E8E9}" dt="2024-03-06T01:42:56.997" v="1270" actId="478"/>
          <ac:grpSpMkLst>
            <pc:docMk/>
            <pc:sldMk cId="2360883437" sldId="283"/>
            <ac:grpSpMk id="2" creationId="{9886A18D-1DC4-B496-21D0-BCAE083720EF}"/>
          </ac:grpSpMkLst>
        </pc:grpChg>
        <pc:graphicFrameChg chg="add mod modGraphic">
          <ac:chgData name="Stephanie Radel" userId="08b99ea8-7dce-42da-8972-e2e804ab0db1" providerId="ADAL" clId="{3C9FEB16-1B81-4386-9EAF-CD53DA94E8E9}" dt="2024-03-13T21:12:56.482" v="3054" actId="113"/>
          <ac:graphicFrameMkLst>
            <pc:docMk/>
            <pc:sldMk cId="2360883437" sldId="283"/>
            <ac:graphicFrameMk id="4" creationId="{7C1A5753-C422-F308-99FC-45415A0300E2}"/>
          </ac:graphicFrameMkLst>
        </pc:graphicFrameChg>
        <pc:picChg chg="add mod">
          <ac:chgData name="Stephanie Radel" userId="08b99ea8-7dce-42da-8972-e2e804ab0db1" providerId="ADAL" clId="{3C9FEB16-1B81-4386-9EAF-CD53DA94E8E9}" dt="2024-03-13T20:55:56.734" v="2912" actId="732"/>
          <ac:picMkLst>
            <pc:docMk/>
            <pc:sldMk cId="2360883437" sldId="283"/>
            <ac:picMk id="3" creationId="{FA930B33-053B-E591-71A0-B8BD5D013EBB}"/>
          </ac:picMkLst>
        </pc:picChg>
        <pc:picChg chg="add mod ord">
          <ac:chgData name="Stephanie Radel" userId="08b99ea8-7dce-42da-8972-e2e804ab0db1" providerId="ADAL" clId="{3C9FEB16-1B81-4386-9EAF-CD53DA94E8E9}" dt="2024-03-13T23:27:37.743" v="3080" actId="171"/>
          <ac:picMkLst>
            <pc:docMk/>
            <pc:sldMk cId="2360883437" sldId="283"/>
            <ac:picMk id="6" creationId="{FC37102C-3F82-7693-56C0-3DBD2237875B}"/>
          </ac:picMkLst>
        </pc:picChg>
        <pc:picChg chg="del">
          <ac:chgData name="Stephanie Radel" userId="08b99ea8-7dce-42da-8972-e2e804ab0db1" providerId="ADAL" clId="{3C9FEB16-1B81-4386-9EAF-CD53DA94E8E9}" dt="2024-03-06T01:42:56.254" v="1269" actId="478"/>
          <ac:picMkLst>
            <pc:docMk/>
            <pc:sldMk cId="2360883437" sldId="283"/>
            <ac:picMk id="10" creationId="{53408020-4B23-4F3E-BF51-4EE852A7D62D}"/>
          </ac:picMkLst>
        </pc:picChg>
        <pc:picChg chg="del mod">
          <ac:chgData name="Stephanie Radel" userId="08b99ea8-7dce-42da-8972-e2e804ab0db1" providerId="ADAL" clId="{3C9FEB16-1B81-4386-9EAF-CD53DA94E8E9}" dt="2024-03-13T20:56:03.016" v="2913" actId="478"/>
          <ac:picMkLst>
            <pc:docMk/>
            <pc:sldMk cId="2360883437" sldId="283"/>
            <ac:picMk id="11" creationId="{95790157-252D-4CBD-BD92-E4AB3D6D8B18}"/>
          </ac:picMkLst>
        </pc:picChg>
      </pc:sldChg>
      <pc:sldChg chg="addSp delSp modSp mod">
        <pc:chgData name="Stephanie Radel" userId="08b99ea8-7dce-42da-8972-e2e804ab0db1" providerId="ADAL" clId="{3C9FEB16-1B81-4386-9EAF-CD53DA94E8E9}" dt="2024-03-13T17:19:32.725" v="2064" actId="1076"/>
        <pc:sldMkLst>
          <pc:docMk/>
          <pc:sldMk cId="602145843" sldId="284"/>
        </pc:sldMkLst>
        <pc:spChg chg="add mod">
          <ac:chgData name="Stephanie Radel" userId="08b99ea8-7dce-42da-8972-e2e804ab0db1" providerId="ADAL" clId="{3C9FEB16-1B81-4386-9EAF-CD53DA94E8E9}" dt="2024-03-13T17:17:48.938" v="2052"/>
          <ac:spMkLst>
            <pc:docMk/>
            <pc:sldMk cId="602145843" sldId="284"/>
            <ac:spMk id="2" creationId="{64974AE9-FF9E-DFAB-253B-994A3CE9FB3A}"/>
          </ac:spMkLst>
        </pc:spChg>
        <pc:spChg chg="add del mod">
          <ac:chgData name="Stephanie Radel" userId="08b99ea8-7dce-42da-8972-e2e804ab0db1" providerId="ADAL" clId="{3C9FEB16-1B81-4386-9EAF-CD53DA94E8E9}" dt="2024-03-06T01:43:51.405" v="1271" actId="478"/>
          <ac:spMkLst>
            <pc:docMk/>
            <pc:sldMk cId="602145843" sldId="284"/>
            <ac:spMk id="5" creationId="{FD6CB82C-3664-2DCC-01FB-1FCA4E558598}"/>
          </ac:spMkLst>
        </pc:spChg>
        <pc:spChg chg="mod">
          <ac:chgData name="Stephanie Radel" userId="08b99ea8-7dce-42da-8972-e2e804ab0db1" providerId="ADAL" clId="{3C9FEB16-1B81-4386-9EAF-CD53DA94E8E9}" dt="2024-03-13T17:19:32.725" v="2064" actId="1076"/>
          <ac:spMkLst>
            <pc:docMk/>
            <pc:sldMk cId="602145843" sldId="284"/>
            <ac:spMk id="7" creationId="{00000000-0000-0000-0000-000000000000}"/>
          </ac:spMkLst>
        </pc:spChg>
        <pc:spChg chg="del">
          <ac:chgData name="Stephanie Radel" userId="08b99ea8-7dce-42da-8972-e2e804ab0db1" providerId="ADAL" clId="{3C9FEB16-1B81-4386-9EAF-CD53DA94E8E9}" dt="2024-03-06T01:41:25.230" v="1263" actId="478"/>
          <ac:spMkLst>
            <pc:docMk/>
            <pc:sldMk cId="602145843" sldId="284"/>
            <ac:spMk id="9" creationId="{024B1607-2CA7-4B0E-BF6B-8CB410951BD7}"/>
          </ac:spMkLst>
        </pc:spChg>
        <pc:picChg chg="add mod">
          <ac:chgData name="Stephanie Radel" userId="08b99ea8-7dce-42da-8972-e2e804ab0db1" providerId="ADAL" clId="{3C9FEB16-1B81-4386-9EAF-CD53DA94E8E9}" dt="2024-03-13T17:19:32.725" v="2064" actId="1076"/>
          <ac:picMkLst>
            <pc:docMk/>
            <pc:sldMk cId="602145843" sldId="284"/>
            <ac:picMk id="3" creationId="{1EF523DA-E62C-4E7F-6C11-2886B2A25502}"/>
          </ac:picMkLst>
        </pc:picChg>
        <pc:picChg chg="mod">
          <ac:chgData name="Stephanie Radel" userId="08b99ea8-7dce-42da-8972-e2e804ab0db1" providerId="ADAL" clId="{3C9FEB16-1B81-4386-9EAF-CD53DA94E8E9}" dt="2024-03-13T17:19:32.725" v="2064" actId="1076"/>
          <ac:picMkLst>
            <pc:docMk/>
            <pc:sldMk cId="602145843" sldId="284"/>
            <ac:picMk id="13" creationId="{E3274A83-26DB-4AB7-9CCA-092EEE14F972}"/>
          </ac:picMkLst>
        </pc:picChg>
        <pc:picChg chg="mod">
          <ac:chgData name="Stephanie Radel" userId="08b99ea8-7dce-42da-8972-e2e804ab0db1" providerId="ADAL" clId="{3C9FEB16-1B81-4386-9EAF-CD53DA94E8E9}" dt="2024-03-13T17:19:32.725" v="2064" actId="1076"/>
          <ac:picMkLst>
            <pc:docMk/>
            <pc:sldMk cId="602145843" sldId="284"/>
            <ac:picMk id="14" creationId="{16DA383D-AFBD-44BE-AAB5-258403951F25}"/>
          </ac:picMkLst>
        </pc:picChg>
      </pc:sldChg>
      <pc:sldChg chg="addSp modSp mod">
        <pc:chgData name="Stephanie Radel" userId="08b99ea8-7dce-42da-8972-e2e804ab0db1" providerId="ADAL" clId="{3C9FEB16-1B81-4386-9EAF-CD53DA94E8E9}" dt="2024-03-13T17:17:50.171" v="2053"/>
        <pc:sldMkLst>
          <pc:docMk/>
          <pc:sldMk cId="3445878389" sldId="285"/>
        </pc:sldMkLst>
        <pc:spChg chg="add mod">
          <ac:chgData name="Stephanie Radel" userId="08b99ea8-7dce-42da-8972-e2e804ab0db1" providerId="ADAL" clId="{3C9FEB16-1B81-4386-9EAF-CD53DA94E8E9}" dt="2024-03-13T17:17:50.171" v="2053"/>
          <ac:spMkLst>
            <pc:docMk/>
            <pc:sldMk cId="3445878389" sldId="285"/>
            <ac:spMk id="2" creationId="{0618679C-09D7-7265-964A-FD708F19118B}"/>
          </ac:spMkLst>
        </pc:spChg>
        <pc:spChg chg="mod">
          <ac:chgData name="Stephanie Radel" userId="08b99ea8-7dce-42da-8972-e2e804ab0db1" providerId="ADAL" clId="{3C9FEB16-1B81-4386-9EAF-CD53DA94E8E9}" dt="2024-03-06T17:50:31.375" v="1848" actId="1076"/>
          <ac:spMkLst>
            <pc:docMk/>
            <pc:sldMk cId="3445878389" sldId="285"/>
            <ac:spMk id="10" creationId="{00000000-0000-0000-0000-000000000000}"/>
          </ac:spMkLst>
        </pc:spChg>
        <pc:spChg chg="mod">
          <ac:chgData name="Stephanie Radel" userId="08b99ea8-7dce-42da-8972-e2e804ab0db1" providerId="ADAL" clId="{3C9FEB16-1B81-4386-9EAF-CD53DA94E8E9}" dt="2024-03-06T06:30:48.965" v="1576" actId="1076"/>
          <ac:spMkLst>
            <pc:docMk/>
            <pc:sldMk cId="3445878389" sldId="285"/>
            <ac:spMk id="14" creationId="{C1E5C406-8002-4AB4-BF18-454C6D7C1E4A}"/>
          </ac:spMkLst>
        </pc:spChg>
        <pc:spChg chg="mod">
          <ac:chgData name="Stephanie Radel" userId="08b99ea8-7dce-42da-8972-e2e804ab0db1" providerId="ADAL" clId="{3C9FEB16-1B81-4386-9EAF-CD53DA94E8E9}" dt="2024-03-06T06:30:48.965" v="1576" actId="1076"/>
          <ac:spMkLst>
            <pc:docMk/>
            <pc:sldMk cId="3445878389" sldId="285"/>
            <ac:spMk id="17" creationId="{9573C6C8-0AB3-4A5B-84C8-F50D51996413}"/>
          </ac:spMkLst>
        </pc:spChg>
        <pc:spChg chg="mod">
          <ac:chgData name="Stephanie Radel" userId="08b99ea8-7dce-42da-8972-e2e804ab0db1" providerId="ADAL" clId="{3C9FEB16-1B81-4386-9EAF-CD53DA94E8E9}" dt="2024-03-06T06:55:41.980" v="1729" actId="207"/>
          <ac:spMkLst>
            <pc:docMk/>
            <pc:sldMk cId="3445878389" sldId="285"/>
            <ac:spMk id="19" creationId="{00000000-0000-0000-0000-000000000000}"/>
          </ac:spMkLst>
        </pc:spChg>
        <pc:picChg chg="mod">
          <ac:chgData name="Stephanie Radel" userId="08b99ea8-7dce-42da-8972-e2e804ab0db1" providerId="ADAL" clId="{3C9FEB16-1B81-4386-9EAF-CD53DA94E8E9}" dt="2024-03-06T06:30:48.965" v="1576" actId="1076"/>
          <ac:picMkLst>
            <pc:docMk/>
            <pc:sldMk cId="3445878389" sldId="285"/>
            <ac:picMk id="12" creationId="{27692320-F09A-42DA-BD15-6FF2A454B241}"/>
          </ac:picMkLst>
        </pc:picChg>
      </pc:sldChg>
      <pc:sldChg chg="addSp delSp modSp mod">
        <pc:chgData name="Stephanie Radel" userId="08b99ea8-7dce-42da-8972-e2e804ab0db1" providerId="ADAL" clId="{3C9FEB16-1B81-4386-9EAF-CD53DA94E8E9}" dt="2024-03-13T17:54:05.590" v="2157" actId="27636"/>
        <pc:sldMkLst>
          <pc:docMk/>
          <pc:sldMk cId="1108029139" sldId="286"/>
        </pc:sldMkLst>
        <pc:spChg chg="add mod">
          <ac:chgData name="Stephanie Radel" userId="08b99ea8-7dce-42da-8972-e2e804ab0db1" providerId="ADAL" clId="{3C9FEB16-1B81-4386-9EAF-CD53DA94E8E9}" dt="2024-03-13T17:17:51.916" v="2054"/>
          <ac:spMkLst>
            <pc:docMk/>
            <pc:sldMk cId="1108029139" sldId="286"/>
            <ac:spMk id="3" creationId="{095254F1-EF2A-415E-0881-6D12F80392A4}"/>
          </ac:spMkLst>
        </pc:spChg>
        <pc:spChg chg="mod">
          <ac:chgData name="Stephanie Radel" userId="08b99ea8-7dce-42da-8972-e2e804ab0db1" providerId="ADAL" clId="{3C9FEB16-1B81-4386-9EAF-CD53DA94E8E9}" dt="2024-03-06T06:19:27.264" v="1315" actId="20577"/>
          <ac:spMkLst>
            <pc:docMk/>
            <pc:sldMk cId="1108029139" sldId="286"/>
            <ac:spMk id="4" creationId="{00000000-0000-0000-0000-000000000000}"/>
          </ac:spMkLst>
        </pc:spChg>
        <pc:spChg chg="mod">
          <ac:chgData name="Stephanie Radel" userId="08b99ea8-7dce-42da-8972-e2e804ab0db1" providerId="ADAL" clId="{3C9FEB16-1B81-4386-9EAF-CD53DA94E8E9}" dt="2024-03-13T17:54:05.590" v="2157" actId="27636"/>
          <ac:spMkLst>
            <pc:docMk/>
            <pc:sldMk cId="1108029139" sldId="286"/>
            <ac:spMk id="19" creationId="{D73AA240-CAC6-4385-8510-3E0FB1AE286A}"/>
          </ac:spMkLst>
        </pc:spChg>
        <pc:spChg chg="mod">
          <ac:chgData name="Stephanie Radel" userId="08b99ea8-7dce-42da-8972-e2e804ab0db1" providerId="ADAL" clId="{3C9FEB16-1B81-4386-9EAF-CD53DA94E8E9}" dt="2024-03-06T06:20:04.435" v="1355" actId="27636"/>
          <ac:spMkLst>
            <pc:docMk/>
            <pc:sldMk cId="1108029139" sldId="286"/>
            <ac:spMk id="20" creationId="{D73AA240-CAC6-4385-8510-3E0FB1AE286A}"/>
          </ac:spMkLst>
        </pc:spChg>
        <pc:picChg chg="add mod ord">
          <ac:chgData name="Stephanie Radel" userId="08b99ea8-7dce-42da-8972-e2e804ab0db1" providerId="ADAL" clId="{3C9FEB16-1B81-4386-9EAF-CD53DA94E8E9}" dt="2024-03-06T06:21:31.628" v="1380" actId="167"/>
          <ac:picMkLst>
            <pc:docMk/>
            <pc:sldMk cId="1108029139" sldId="286"/>
            <ac:picMk id="2" creationId="{5F56D8B7-9171-DF6C-66E3-D7563668C9DA}"/>
          </ac:picMkLst>
        </pc:picChg>
        <pc:picChg chg="del">
          <ac:chgData name="Stephanie Radel" userId="08b99ea8-7dce-42da-8972-e2e804ab0db1" providerId="ADAL" clId="{3C9FEB16-1B81-4386-9EAF-CD53DA94E8E9}" dt="2024-03-06T06:21:35.160" v="1381" actId="478"/>
          <ac:picMkLst>
            <pc:docMk/>
            <pc:sldMk cId="1108029139" sldId="286"/>
            <ac:picMk id="31" creationId="{A7C82067-6AFE-4F85-BD84-ED76309D0837}"/>
          </ac:picMkLst>
        </pc:picChg>
      </pc:sldChg>
      <pc:sldChg chg="addSp modSp mod">
        <pc:chgData name="Stephanie Radel" userId="08b99ea8-7dce-42da-8972-e2e804ab0db1" providerId="ADAL" clId="{3C9FEB16-1B81-4386-9EAF-CD53DA94E8E9}" dt="2024-03-04T23:04:54.637" v="1009"/>
        <pc:sldMkLst>
          <pc:docMk/>
          <pc:sldMk cId="2307452628" sldId="288"/>
        </pc:sldMkLst>
        <pc:spChg chg="mod">
          <ac:chgData name="Stephanie Radel" userId="08b99ea8-7dce-42da-8972-e2e804ab0db1" providerId="ADAL" clId="{3C9FEB16-1B81-4386-9EAF-CD53DA94E8E9}" dt="2024-03-04T23:04:04.367" v="1002" actId="20577"/>
          <ac:spMkLst>
            <pc:docMk/>
            <pc:sldMk cId="2307452628" sldId="288"/>
            <ac:spMk id="4" creationId="{00000000-0000-0000-0000-000000000000}"/>
          </ac:spMkLst>
        </pc:spChg>
        <pc:picChg chg="add mod">
          <ac:chgData name="Stephanie Radel" userId="08b99ea8-7dce-42da-8972-e2e804ab0db1" providerId="ADAL" clId="{3C9FEB16-1B81-4386-9EAF-CD53DA94E8E9}" dt="2024-03-04T23:04:54.637" v="1009"/>
          <ac:picMkLst>
            <pc:docMk/>
            <pc:sldMk cId="2307452628" sldId="288"/>
            <ac:picMk id="2" creationId="{1DE8E5CA-2486-DE3B-1DD0-D82E8A77D673}"/>
          </ac:picMkLst>
        </pc:picChg>
      </pc:sldChg>
      <pc:sldChg chg="addSp delSp modSp mod">
        <pc:chgData name="Stephanie Radel" userId="08b99ea8-7dce-42da-8972-e2e804ab0db1" providerId="ADAL" clId="{3C9FEB16-1B81-4386-9EAF-CD53DA94E8E9}" dt="2024-03-13T17:53:16.802" v="2155" actId="14100"/>
        <pc:sldMkLst>
          <pc:docMk/>
          <pc:sldMk cId="2515836930" sldId="289"/>
        </pc:sldMkLst>
        <pc:spChg chg="add mod topLvl">
          <ac:chgData name="Stephanie Radel" userId="08b99ea8-7dce-42da-8972-e2e804ab0db1" providerId="ADAL" clId="{3C9FEB16-1B81-4386-9EAF-CD53DA94E8E9}" dt="2024-03-13T17:33:03.784" v="2138" actId="1076"/>
          <ac:spMkLst>
            <pc:docMk/>
            <pc:sldMk cId="2515836930" sldId="289"/>
            <ac:spMk id="2" creationId="{026A2978-C098-30D0-F25A-0975099950FE}"/>
          </ac:spMkLst>
        </pc:spChg>
        <pc:spChg chg="add mod">
          <ac:chgData name="Stephanie Radel" userId="08b99ea8-7dce-42da-8972-e2e804ab0db1" providerId="ADAL" clId="{3C9FEB16-1B81-4386-9EAF-CD53DA94E8E9}" dt="2024-03-13T17:17:56.035" v="2057"/>
          <ac:spMkLst>
            <pc:docMk/>
            <pc:sldMk cId="2515836930" sldId="289"/>
            <ac:spMk id="3" creationId="{BED90DCB-447D-DA9B-8B64-7AB81C11EE9D}"/>
          </ac:spMkLst>
        </pc:spChg>
        <pc:spChg chg="add mod">
          <ac:chgData name="Stephanie Radel" userId="08b99ea8-7dce-42da-8972-e2e804ab0db1" providerId="ADAL" clId="{3C9FEB16-1B81-4386-9EAF-CD53DA94E8E9}" dt="2024-03-13T17:33:03.784" v="2138" actId="1076"/>
          <ac:spMkLst>
            <pc:docMk/>
            <pc:sldMk cId="2515836930" sldId="289"/>
            <ac:spMk id="4" creationId="{9E01F000-D6C1-F1E0-D5B8-70846F2DD925}"/>
          </ac:spMkLst>
        </pc:spChg>
        <pc:spChg chg="mod">
          <ac:chgData name="Stephanie Radel" userId="08b99ea8-7dce-42da-8972-e2e804ab0db1" providerId="ADAL" clId="{3C9FEB16-1B81-4386-9EAF-CD53DA94E8E9}" dt="2024-03-06T19:39:27.254" v="1898" actId="20577"/>
          <ac:spMkLst>
            <pc:docMk/>
            <pc:sldMk cId="2515836930" sldId="289"/>
            <ac:spMk id="6" creationId="{00000000-0000-0000-0000-000000000000}"/>
          </ac:spMkLst>
        </pc:spChg>
        <pc:spChg chg="mod">
          <ac:chgData name="Stephanie Radel" userId="08b99ea8-7dce-42da-8972-e2e804ab0db1" providerId="ADAL" clId="{3C9FEB16-1B81-4386-9EAF-CD53DA94E8E9}" dt="2024-03-06T06:41:20.575" v="1654" actId="14100"/>
          <ac:spMkLst>
            <pc:docMk/>
            <pc:sldMk cId="2515836930" sldId="289"/>
            <ac:spMk id="7" creationId="{00000000-0000-0000-0000-000000000000}"/>
          </ac:spMkLst>
        </pc:spChg>
        <pc:spChg chg="mod">
          <ac:chgData name="Stephanie Radel" userId="08b99ea8-7dce-42da-8972-e2e804ab0db1" providerId="ADAL" clId="{3C9FEB16-1B81-4386-9EAF-CD53DA94E8E9}" dt="2024-03-06T06:42:43.178" v="1681" actId="1076"/>
          <ac:spMkLst>
            <pc:docMk/>
            <pc:sldMk cId="2515836930" sldId="289"/>
            <ac:spMk id="13" creationId="{D29B4CF8-6879-4808-8B85-CD15FE3946A1}"/>
          </ac:spMkLst>
        </pc:spChg>
        <pc:spChg chg="mod">
          <ac:chgData name="Stephanie Radel" userId="08b99ea8-7dce-42da-8972-e2e804ab0db1" providerId="ADAL" clId="{3C9FEB16-1B81-4386-9EAF-CD53DA94E8E9}" dt="2024-03-06T06:42:56.690" v="1683" actId="1076"/>
          <ac:spMkLst>
            <pc:docMk/>
            <pc:sldMk cId="2515836930" sldId="289"/>
            <ac:spMk id="14" creationId="{4BB99EC8-24A3-4224-AE4E-469CBF6987EC}"/>
          </ac:spMkLst>
        </pc:spChg>
        <pc:grpChg chg="add del mod">
          <ac:chgData name="Stephanie Radel" userId="08b99ea8-7dce-42da-8972-e2e804ab0db1" providerId="ADAL" clId="{3C9FEB16-1B81-4386-9EAF-CD53DA94E8E9}" dt="2024-03-06T06:41:33.634" v="1670" actId="165"/>
          <ac:grpSpMkLst>
            <pc:docMk/>
            <pc:sldMk cId="2515836930" sldId="289"/>
            <ac:grpSpMk id="5" creationId="{3D218780-2F3F-4BE6-E9DB-ED324CF764EA}"/>
          </ac:grpSpMkLst>
        </pc:grpChg>
        <pc:picChg chg="add mod modCrop">
          <ac:chgData name="Stephanie Radel" userId="08b99ea8-7dce-42da-8972-e2e804ab0db1" providerId="ADAL" clId="{3C9FEB16-1B81-4386-9EAF-CD53DA94E8E9}" dt="2024-03-13T17:53:16.802" v="2155" actId="14100"/>
          <ac:picMkLst>
            <pc:docMk/>
            <pc:sldMk cId="2515836930" sldId="289"/>
            <ac:picMk id="8" creationId="{CC259200-F877-2C79-5BA8-FDFEC8F6C96B}"/>
          </ac:picMkLst>
        </pc:picChg>
        <pc:picChg chg="mod">
          <ac:chgData name="Stephanie Radel" userId="08b99ea8-7dce-42da-8972-e2e804ab0db1" providerId="ADAL" clId="{3C9FEB16-1B81-4386-9EAF-CD53DA94E8E9}" dt="2024-03-13T17:33:26.988" v="2139" actId="1076"/>
          <ac:picMkLst>
            <pc:docMk/>
            <pc:sldMk cId="2515836930" sldId="289"/>
            <ac:picMk id="9" creationId="{CE7C8539-D00F-447F-BBB7-9A8A2E1C5CB5}"/>
          </ac:picMkLst>
        </pc:picChg>
        <pc:picChg chg="mod">
          <ac:chgData name="Stephanie Radel" userId="08b99ea8-7dce-42da-8972-e2e804ab0db1" providerId="ADAL" clId="{3C9FEB16-1B81-4386-9EAF-CD53DA94E8E9}" dt="2024-03-06T06:42:56.690" v="1683" actId="1076"/>
          <ac:picMkLst>
            <pc:docMk/>
            <pc:sldMk cId="2515836930" sldId="289"/>
            <ac:picMk id="11" creationId="{32360EAF-F748-4610-8CDB-73610D96D79C}"/>
          </ac:picMkLst>
        </pc:picChg>
        <pc:picChg chg="add del">
          <ac:chgData name="Stephanie Radel" userId="08b99ea8-7dce-42da-8972-e2e804ab0db1" providerId="ADAL" clId="{3C9FEB16-1B81-4386-9EAF-CD53DA94E8E9}" dt="2024-03-04T23:43:47.556" v="1021" actId="478"/>
          <ac:picMkLst>
            <pc:docMk/>
            <pc:sldMk cId="2515836930" sldId="289"/>
            <ac:picMk id="2050" creationId="{34B08A1A-281C-4D6F-A5B7-EC6C4E484DAB}"/>
          </ac:picMkLst>
        </pc:picChg>
        <pc:picChg chg="add mod topLvl">
          <ac:chgData name="Stephanie Radel" userId="08b99ea8-7dce-42da-8972-e2e804ab0db1" providerId="ADAL" clId="{3C9FEB16-1B81-4386-9EAF-CD53DA94E8E9}" dt="2024-03-13T17:33:03.784" v="2138" actId="1076"/>
          <ac:picMkLst>
            <pc:docMk/>
            <pc:sldMk cId="2515836930" sldId="289"/>
            <ac:picMk id="2052" creationId="{2646D2D6-1E80-FF8E-F2C3-7C87BC1910C7}"/>
          </ac:picMkLst>
        </pc:picChg>
      </pc:sldChg>
      <pc:sldChg chg="addSp modSp mod">
        <pc:chgData name="Stephanie Radel" userId="08b99ea8-7dce-42da-8972-e2e804ab0db1" providerId="ADAL" clId="{3C9FEB16-1B81-4386-9EAF-CD53DA94E8E9}" dt="2024-03-14T00:03:57.974" v="3434" actId="20577"/>
        <pc:sldMkLst>
          <pc:docMk/>
          <pc:sldMk cId="2326037597" sldId="290"/>
        </pc:sldMkLst>
        <pc:spChg chg="add mod">
          <ac:chgData name="Stephanie Radel" userId="08b99ea8-7dce-42da-8972-e2e804ab0db1" providerId="ADAL" clId="{3C9FEB16-1B81-4386-9EAF-CD53DA94E8E9}" dt="2024-03-13T17:17:57.996" v="2058"/>
          <ac:spMkLst>
            <pc:docMk/>
            <pc:sldMk cId="2326037597" sldId="290"/>
            <ac:spMk id="2" creationId="{3AB1A162-9558-E57D-4A57-071A54C73E4C}"/>
          </ac:spMkLst>
        </pc:spChg>
        <pc:spChg chg="mod">
          <ac:chgData name="Stephanie Radel" userId="08b99ea8-7dce-42da-8972-e2e804ab0db1" providerId="ADAL" clId="{3C9FEB16-1B81-4386-9EAF-CD53DA94E8E9}" dt="2024-03-14T00:03:57.974" v="3434" actId="20577"/>
          <ac:spMkLst>
            <pc:docMk/>
            <pc:sldMk cId="2326037597" sldId="290"/>
            <ac:spMk id="7" creationId="{00000000-0000-0000-0000-000000000000}"/>
          </ac:spMkLst>
        </pc:spChg>
      </pc:sldChg>
      <pc:sldChg chg="addSp modSp">
        <pc:chgData name="Stephanie Radel" userId="08b99ea8-7dce-42da-8972-e2e804ab0db1" providerId="ADAL" clId="{3C9FEB16-1B81-4386-9EAF-CD53DA94E8E9}" dt="2024-03-13T17:18:01.796" v="2059"/>
        <pc:sldMkLst>
          <pc:docMk/>
          <pc:sldMk cId="1313012094" sldId="298"/>
        </pc:sldMkLst>
        <pc:spChg chg="add mod">
          <ac:chgData name="Stephanie Radel" userId="08b99ea8-7dce-42da-8972-e2e804ab0db1" providerId="ADAL" clId="{3C9FEB16-1B81-4386-9EAF-CD53DA94E8E9}" dt="2024-03-13T17:18:01.796" v="2059"/>
          <ac:spMkLst>
            <pc:docMk/>
            <pc:sldMk cId="1313012094" sldId="298"/>
            <ac:spMk id="2" creationId="{A8EC0CE6-3E24-948F-E7D1-76FA575A332C}"/>
          </ac:spMkLst>
        </pc:spChg>
      </pc:sldChg>
      <pc:sldChg chg="addSp modSp mod">
        <pc:chgData name="Stephanie Radel" userId="08b99ea8-7dce-42da-8972-e2e804ab0db1" providerId="ADAL" clId="{3C9FEB16-1B81-4386-9EAF-CD53DA94E8E9}" dt="2024-03-04T23:04:52.250" v="1008" actId="207"/>
        <pc:sldMkLst>
          <pc:docMk/>
          <pc:sldMk cId="414825482" sldId="299"/>
        </pc:sldMkLst>
        <pc:spChg chg="mod">
          <ac:chgData name="Stephanie Radel" userId="08b99ea8-7dce-42da-8972-e2e804ab0db1" providerId="ADAL" clId="{3C9FEB16-1B81-4386-9EAF-CD53DA94E8E9}" dt="2024-03-04T23:04:07.221" v="1003" actId="20577"/>
          <ac:spMkLst>
            <pc:docMk/>
            <pc:sldMk cId="414825482" sldId="299"/>
            <ac:spMk id="4" creationId="{00000000-0000-0000-0000-000000000000}"/>
          </ac:spMkLst>
        </pc:spChg>
        <pc:picChg chg="add mod">
          <ac:chgData name="Stephanie Radel" userId="08b99ea8-7dce-42da-8972-e2e804ab0db1" providerId="ADAL" clId="{3C9FEB16-1B81-4386-9EAF-CD53DA94E8E9}" dt="2024-03-04T23:04:52.250" v="1008" actId="207"/>
          <ac:picMkLst>
            <pc:docMk/>
            <pc:sldMk cId="414825482" sldId="299"/>
            <ac:picMk id="3" creationId="{A8AFAE4F-7C3B-DAFB-BEE2-6ED0A4B0ABDF}"/>
          </ac:picMkLst>
        </pc:picChg>
        <pc:picChg chg="mod">
          <ac:chgData name="Stephanie Radel" userId="08b99ea8-7dce-42da-8972-e2e804ab0db1" providerId="ADAL" clId="{3C9FEB16-1B81-4386-9EAF-CD53DA94E8E9}" dt="2024-03-04T23:04:07.773" v="1004" actId="1076"/>
          <ac:picMkLst>
            <pc:docMk/>
            <pc:sldMk cId="414825482" sldId="299"/>
            <ac:picMk id="18" creationId="{E5371DE8-BC6B-4F1E-82E0-1AE85928B30B}"/>
          </ac:picMkLst>
        </pc:picChg>
      </pc:sldChg>
      <pc:sldChg chg="addSp delSp modSp add mod">
        <pc:chgData name="Stephanie Radel" userId="08b99ea8-7dce-42da-8972-e2e804ab0db1" providerId="ADAL" clId="{3C9FEB16-1B81-4386-9EAF-CD53DA94E8E9}" dt="2024-03-13T18:02:40.030" v="2160" actId="478"/>
        <pc:sldMkLst>
          <pc:docMk/>
          <pc:sldMk cId="81890774" sldId="300"/>
        </pc:sldMkLst>
        <pc:picChg chg="del mod">
          <ac:chgData name="Stephanie Radel" userId="08b99ea8-7dce-42da-8972-e2e804ab0db1" providerId="ADAL" clId="{3C9FEB16-1B81-4386-9EAF-CD53DA94E8E9}" dt="2024-03-13T18:02:40.030" v="2160" actId="478"/>
          <ac:picMkLst>
            <pc:docMk/>
            <pc:sldMk cId="81890774" sldId="300"/>
            <ac:picMk id="11" creationId="{17EE4037-4D36-1D35-C394-00843E264A65}"/>
          </ac:picMkLst>
        </pc:picChg>
        <pc:picChg chg="add mod">
          <ac:chgData name="Stephanie Radel" userId="08b99ea8-7dce-42da-8972-e2e804ab0db1" providerId="ADAL" clId="{3C9FEB16-1B81-4386-9EAF-CD53DA94E8E9}" dt="2024-03-13T18:02:35.243" v="2159" actId="1076"/>
          <ac:picMkLst>
            <pc:docMk/>
            <pc:sldMk cId="81890774" sldId="300"/>
            <ac:picMk id="1026" creationId="{120F6DE5-A831-DB1B-F4B6-3BA5918E7C30}"/>
          </ac:picMkLst>
        </pc:picChg>
      </pc:sldChg>
      <pc:sldChg chg="addSp delSp modSp new mod modClrScheme chgLayout">
        <pc:chgData name="Stephanie Radel" userId="08b99ea8-7dce-42da-8972-e2e804ab0db1" providerId="ADAL" clId="{3C9FEB16-1B81-4386-9EAF-CD53DA94E8E9}" dt="2024-03-13T17:18:55.528" v="2061" actId="1076"/>
        <pc:sldMkLst>
          <pc:docMk/>
          <pc:sldMk cId="2021739235" sldId="301"/>
        </pc:sldMkLst>
        <pc:spChg chg="mod ord">
          <ac:chgData name="Stephanie Radel" userId="08b99ea8-7dce-42da-8972-e2e804ab0db1" providerId="ADAL" clId="{3C9FEB16-1B81-4386-9EAF-CD53DA94E8E9}" dt="2024-03-06T06:28:16.580" v="1551" actId="6549"/>
          <ac:spMkLst>
            <pc:docMk/>
            <pc:sldMk cId="2021739235" sldId="301"/>
            <ac:spMk id="2" creationId="{E48E85AB-D40E-EA40-FD76-D796C8CFD528}"/>
          </ac:spMkLst>
        </pc:spChg>
        <pc:spChg chg="add mod">
          <ac:chgData name="Stephanie Radel" userId="08b99ea8-7dce-42da-8972-e2e804ab0db1" providerId="ADAL" clId="{3C9FEB16-1B81-4386-9EAF-CD53DA94E8E9}" dt="2024-03-13T17:17:54.403" v="2056"/>
          <ac:spMkLst>
            <pc:docMk/>
            <pc:sldMk cId="2021739235" sldId="301"/>
            <ac:spMk id="3" creationId="{57D919F3-FB85-085C-8823-3D10114F6BC3}"/>
          </ac:spMkLst>
        </pc:spChg>
        <pc:spChg chg="del">
          <ac:chgData name="Stephanie Radel" userId="08b99ea8-7dce-42da-8972-e2e804ab0db1" providerId="ADAL" clId="{3C9FEB16-1B81-4386-9EAF-CD53DA94E8E9}" dt="2024-03-05T00:01:33.162" v="1060" actId="22"/>
          <ac:spMkLst>
            <pc:docMk/>
            <pc:sldMk cId="2021739235" sldId="301"/>
            <ac:spMk id="3" creationId="{F3C09C47-E746-BB79-CB8F-AE4302111294}"/>
          </ac:spMkLst>
        </pc:spChg>
        <pc:spChg chg="add del mod ord">
          <ac:chgData name="Stephanie Radel" userId="08b99ea8-7dce-42da-8972-e2e804ab0db1" providerId="ADAL" clId="{3C9FEB16-1B81-4386-9EAF-CD53DA94E8E9}" dt="2024-03-05T00:06:06.990" v="1123" actId="700"/>
          <ac:spMkLst>
            <pc:docMk/>
            <pc:sldMk cId="2021739235" sldId="301"/>
            <ac:spMk id="9" creationId="{2DF0C763-1897-45B8-2733-60E8B908561B}"/>
          </ac:spMkLst>
        </pc:spChg>
        <pc:spChg chg="add mod ord">
          <ac:chgData name="Stephanie Radel" userId="08b99ea8-7dce-42da-8972-e2e804ab0db1" providerId="ADAL" clId="{3C9FEB16-1B81-4386-9EAF-CD53DA94E8E9}" dt="2024-03-06T06:18:10.130" v="1312" actId="1076"/>
          <ac:spMkLst>
            <pc:docMk/>
            <pc:sldMk cId="2021739235" sldId="301"/>
            <ac:spMk id="10" creationId="{0D3B2C8E-C7A2-C4DC-6CB3-94DB00EDB667}"/>
          </ac:spMkLst>
        </pc:spChg>
        <pc:spChg chg="add mod ord">
          <ac:chgData name="Stephanie Radel" userId="08b99ea8-7dce-42da-8972-e2e804ab0db1" providerId="ADAL" clId="{3C9FEB16-1B81-4386-9EAF-CD53DA94E8E9}" dt="2024-03-13T17:18:40.295" v="2060" actId="1076"/>
          <ac:spMkLst>
            <pc:docMk/>
            <pc:sldMk cId="2021739235" sldId="301"/>
            <ac:spMk id="11" creationId="{B2F84274-8EE0-3681-3416-C66C2CAE191A}"/>
          </ac:spMkLst>
        </pc:spChg>
        <pc:spChg chg="add del mod">
          <ac:chgData name="Stephanie Radel" userId="08b99ea8-7dce-42da-8972-e2e804ab0db1" providerId="ADAL" clId="{3C9FEB16-1B81-4386-9EAF-CD53DA94E8E9}" dt="2024-03-06T17:59:37.061" v="1870" actId="478"/>
          <ac:spMkLst>
            <pc:docMk/>
            <pc:sldMk cId="2021739235" sldId="301"/>
            <ac:spMk id="20" creationId="{200F48A5-F155-BDE8-E0B1-1CC18FC0A300}"/>
          </ac:spMkLst>
        </pc:spChg>
        <pc:spChg chg="add mod">
          <ac:chgData name="Stephanie Radel" userId="08b99ea8-7dce-42da-8972-e2e804ab0db1" providerId="ADAL" clId="{3C9FEB16-1B81-4386-9EAF-CD53DA94E8E9}" dt="2024-03-13T17:18:55.528" v="2061" actId="1076"/>
          <ac:spMkLst>
            <pc:docMk/>
            <pc:sldMk cId="2021739235" sldId="301"/>
            <ac:spMk id="24" creationId="{BACE716A-B168-A5AF-4A04-284C9B58D5DC}"/>
          </ac:spMkLst>
        </pc:spChg>
        <pc:graphicFrameChg chg="add del mod">
          <ac:chgData name="Stephanie Radel" userId="08b99ea8-7dce-42da-8972-e2e804ab0db1" providerId="ADAL" clId="{3C9FEB16-1B81-4386-9EAF-CD53DA94E8E9}" dt="2024-03-06T06:17:49.816" v="1309" actId="478"/>
          <ac:graphicFrameMkLst>
            <pc:docMk/>
            <pc:sldMk cId="2021739235" sldId="301"/>
            <ac:graphicFrameMk id="12" creationId="{343EC6EE-F77F-B242-BB7A-2C0009327828}"/>
          </ac:graphicFrameMkLst>
        </pc:graphicFrameChg>
        <pc:graphicFrameChg chg="add del mod">
          <ac:chgData name="Stephanie Radel" userId="08b99ea8-7dce-42da-8972-e2e804ab0db1" providerId="ADAL" clId="{3C9FEB16-1B81-4386-9EAF-CD53DA94E8E9}" dt="2024-03-06T06:10:53.284" v="1294" actId="478"/>
          <ac:graphicFrameMkLst>
            <pc:docMk/>
            <pc:sldMk cId="2021739235" sldId="301"/>
            <ac:graphicFrameMk id="13" creationId="{50256025-DE1A-A13D-64FE-C44CDE63BA92}"/>
          </ac:graphicFrameMkLst>
        </pc:graphicFrameChg>
        <pc:picChg chg="add del mod ord">
          <ac:chgData name="Stephanie Radel" userId="08b99ea8-7dce-42da-8972-e2e804ab0db1" providerId="ADAL" clId="{3C9FEB16-1B81-4386-9EAF-CD53DA94E8E9}" dt="2024-03-05T00:02:06.197" v="1063" actId="478"/>
          <ac:picMkLst>
            <pc:docMk/>
            <pc:sldMk cId="2021739235" sldId="301"/>
            <ac:picMk id="5" creationId="{20D1B4EF-BB5D-D806-DAD0-5F03AEB21C58}"/>
          </ac:picMkLst>
        </pc:picChg>
        <pc:picChg chg="add del mod">
          <ac:chgData name="Stephanie Radel" userId="08b99ea8-7dce-42da-8972-e2e804ab0db1" providerId="ADAL" clId="{3C9FEB16-1B81-4386-9EAF-CD53DA94E8E9}" dt="2024-03-06T06:12:24.417" v="1298" actId="478"/>
          <ac:picMkLst>
            <pc:docMk/>
            <pc:sldMk cId="2021739235" sldId="301"/>
            <ac:picMk id="7" creationId="{7BA7EC19-37B7-F591-EF91-6DEEB531CB10}"/>
          </ac:picMkLst>
        </pc:picChg>
        <pc:picChg chg="add del mod">
          <ac:chgData name="Stephanie Radel" userId="08b99ea8-7dce-42da-8972-e2e804ab0db1" providerId="ADAL" clId="{3C9FEB16-1B81-4386-9EAF-CD53DA94E8E9}" dt="2024-03-06T17:26:36.577" v="1763" actId="478"/>
          <ac:picMkLst>
            <pc:docMk/>
            <pc:sldMk cId="2021739235" sldId="301"/>
            <ac:picMk id="15" creationId="{B3CEA057-1A4C-9BFF-3CAE-CFDCDE46C8EC}"/>
          </ac:picMkLst>
        </pc:picChg>
        <pc:picChg chg="add del mod">
          <ac:chgData name="Stephanie Radel" userId="08b99ea8-7dce-42da-8972-e2e804ab0db1" providerId="ADAL" clId="{3C9FEB16-1B81-4386-9EAF-CD53DA94E8E9}" dt="2024-03-06T19:47:41.969" v="1907" actId="478"/>
          <ac:picMkLst>
            <pc:docMk/>
            <pc:sldMk cId="2021739235" sldId="301"/>
            <ac:picMk id="17" creationId="{2F0B193D-930C-0FBF-1D5C-8C26C91223A6}"/>
          </ac:picMkLst>
        </pc:picChg>
        <pc:picChg chg="add mod">
          <ac:chgData name="Stephanie Radel" userId="08b99ea8-7dce-42da-8972-e2e804ab0db1" providerId="ADAL" clId="{3C9FEB16-1B81-4386-9EAF-CD53DA94E8E9}" dt="2024-03-06T06:26:26.229" v="1490" actId="1076"/>
          <ac:picMkLst>
            <pc:docMk/>
            <pc:sldMk cId="2021739235" sldId="301"/>
            <ac:picMk id="18" creationId="{D59090E8-BAF3-7082-81E5-7C6DAC64E7DA}"/>
          </ac:picMkLst>
        </pc:picChg>
        <pc:picChg chg="add del mod">
          <ac:chgData name="Stephanie Radel" userId="08b99ea8-7dce-42da-8972-e2e804ab0db1" providerId="ADAL" clId="{3C9FEB16-1B81-4386-9EAF-CD53DA94E8E9}" dt="2024-03-06T17:59:27.317" v="1868" actId="478"/>
          <ac:picMkLst>
            <pc:docMk/>
            <pc:sldMk cId="2021739235" sldId="301"/>
            <ac:picMk id="19" creationId="{1ACFFFDA-D1EB-A749-C4A6-0F05760126A0}"/>
          </ac:picMkLst>
        </pc:picChg>
        <pc:picChg chg="add del mod">
          <ac:chgData name="Stephanie Radel" userId="08b99ea8-7dce-42da-8972-e2e804ab0db1" providerId="ADAL" clId="{3C9FEB16-1B81-4386-9EAF-CD53DA94E8E9}" dt="2024-03-06T19:25:42.149" v="1895" actId="478"/>
          <ac:picMkLst>
            <pc:docMk/>
            <pc:sldMk cId="2021739235" sldId="301"/>
            <ac:picMk id="22" creationId="{D2A01A23-E0D1-9D73-4AC5-75E8253B9EE7}"/>
          </ac:picMkLst>
        </pc:picChg>
        <pc:picChg chg="add mod">
          <ac:chgData name="Stephanie Radel" userId="08b99ea8-7dce-42da-8972-e2e804ab0db1" providerId="ADAL" clId="{3C9FEB16-1B81-4386-9EAF-CD53DA94E8E9}" dt="2024-03-13T17:18:55.528" v="2061" actId="1076"/>
          <ac:picMkLst>
            <pc:docMk/>
            <pc:sldMk cId="2021739235" sldId="301"/>
            <ac:picMk id="23" creationId="{E40FE2A4-0A15-649A-67BB-3C5EA9F57031}"/>
          </ac:picMkLst>
        </pc:picChg>
        <pc:picChg chg="add del mod">
          <ac:chgData name="Stephanie Radel" userId="08b99ea8-7dce-42da-8972-e2e804ab0db1" providerId="ADAL" clId="{3C9FEB16-1B81-4386-9EAF-CD53DA94E8E9}" dt="2024-03-06T19:48:00.946" v="1913" actId="478"/>
          <ac:picMkLst>
            <pc:docMk/>
            <pc:sldMk cId="2021739235" sldId="301"/>
            <ac:picMk id="26" creationId="{D9B94105-D6B7-F6A0-0EC8-C6075A4A2CF3}"/>
          </ac:picMkLst>
        </pc:picChg>
        <pc:picChg chg="add del mod">
          <ac:chgData name="Stephanie Radel" userId="08b99ea8-7dce-42da-8972-e2e804ab0db1" providerId="ADAL" clId="{3C9FEB16-1B81-4386-9EAF-CD53DA94E8E9}" dt="2024-03-06T19:50:26.206" v="1921" actId="478"/>
          <ac:picMkLst>
            <pc:docMk/>
            <pc:sldMk cId="2021739235" sldId="301"/>
            <ac:picMk id="28" creationId="{536F24E5-E1DC-2B76-D9C7-E2BDF59FD458}"/>
          </ac:picMkLst>
        </pc:picChg>
        <pc:picChg chg="add mod">
          <ac:chgData name="Stephanie Radel" userId="08b99ea8-7dce-42da-8972-e2e804ab0db1" providerId="ADAL" clId="{3C9FEB16-1B81-4386-9EAF-CD53DA94E8E9}" dt="2024-03-13T17:18:40.295" v="2060" actId="1076"/>
          <ac:picMkLst>
            <pc:docMk/>
            <pc:sldMk cId="2021739235" sldId="301"/>
            <ac:picMk id="30" creationId="{B90FC52F-227F-62EC-4840-49AA1F709036}"/>
          </ac:picMkLst>
        </pc:picChg>
        <pc:picChg chg="add mod">
          <ac:chgData name="Stephanie Radel" userId="08b99ea8-7dce-42da-8972-e2e804ab0db1" providerId="ADAL" clId="{3C9FEB16-1B81-4386-9EAF-CD53DA94E8E9}" dt="2024-03-06T19:50:27.719" v="1926"/>
          <ac:picMkLst>
            <pc:docMk/>
            <pc:sldMk cId="2021739235" sldId="301"/>
            <ac:picMk id="32" creationId="{D84B2D41-2ED5-0A77-23A4-FF8A3023BC61}"/>
          </ac:picMkLst>
        </pc:picChg>
      </pc:sldChg>
      <pc:sldChg chg="addSp delSp modSp new mod">
        <pc:chgData name="Stephanie Radel" userId="08b99ea8-7dce-42da-8972-e2e804ab0db1" providerId="ADAL" clId="{3C9FEB16-1B81-4386-9EAF-CD53DA94E8E9}" dt="2024-03-13T17:17:53.107" v="2055"/>
        <pc:sldMkLst>
          <pc:docMk/>
          <pc:sldMk cId="2375220064" sldId="302"/>
        </pc:sldMkLst>
        <pc:spChg chg="mod">
          <ac:chgData name="Stephanie Radel" userId="08b99ea8-7dce-42da-8972-e2e804ab0db1" providerId="ADAL" clId="{3C9FEB16-1B81-4386-9EAF-CD53DA94E8E9}" dt="2024-03-06T06:24:46.888" v="1471" actId="20577"/>
          <ac:spMkLst>
            <pc:docMk/>
            <pc:sldMk cId="2375220064" sldId="302"/>
            <ac:spMk id="2" creationId="{E66E5177-22AD-CC8D-4A4A-056B553BEA6B}"/>
          </ac:spMkLst>
        </pc:spChg>
        <pc:spChg chg="mod">
          <ac:chgData name="Stephanie Radel" userId="08b99ea8-7dce-42da-8972-e2e804ab0db1" providerId="ADAL" clId="{3C9FEB16-1B81-4386-9EAF-CD53DA94E8E9}" dt="2024-03-06T17:48:28.657" v="1801" actId="20577"/>
          <ac:spMkLst>
            <pc:docMk/>
            <pc:sldMk cId="2375220064" sldId="302"/>
            <ac:spMk id="3" creationId="{35712878-0255-2169-0AD1-F070986DA5C7}"/>
          </ac:spMkLst>
        </pc:spChg>
        <pc:spChg chg="add mod">
          <ac:chgData name="Stephanie Radel" userId="08b99ea8-7dce-42da-8972-e2e804ab0db1" providerId="ADAL" clId="{3C9FEB16-1B81-4386-9EAF-CD53DA94E8E9}" dt="2024-03-13T17:17:53.107" v="2055"/>
          <ac:spMkLst>
            <pc:docMk/>
            <pc:sldMk cId="2375220064" sldId="302"/>
            <ac:spMk id="4" creationId="{A825BCF8-5B00-801B-3D5B-1029DB1B8BF7}"/>
          </ac:spMkLst>
        </pc:spChg>
        <pc:spChg chg="add mod">
          <ac:chgData name="Stephanie Radel" userId="08b99ea8-7dce-42da-8972-e2e804ab0db1" providerId="ADAL" clId="{3C9FEB16-1B81-4386-9EAF-CD53DA94E8E9}" dt="2024-03-12T02:53:32.071" v="1961" actId="1036"/>
          <ac:spMkLst>
            <pc:docMk/>
            <pc:sldMk cId="2375220064" sldId="302"/>
            <ac:spMk id="7" creationId="{ABDC2990-0062-04FD-8C88-3FE0BC38EF1F}"/>
          </ac:spMkLst>
        </pc:spChg>
        <pc:spChg chg="add mod">
          <ac:chgData name="Stephanie Radel" userId="08b99ea8-7dce-42da-8972-e2e804ab0db1" providerId="ADAL" clId="{3C9FEB16-1B81-4386-9EAF-CD53DA94E8E9}" dt="2024-03-12T02:53:32.071" v="1961" actId="1036"/>
          <ac:spMkLst>
            <pc:docMk/>
            <pc:sldMk cId="2375220064" sldId="302"/>
            <ac:spMk id="8" creationId="{5BBFACB4-C895-05D4-804B-E39198F5944D}"/>
          </ac:spMkLst>
        </pc:spChg>
        <pc:spChg chg="add mod">
          <ac:chgData name="Stephanie Radel" userId="08b99ea8-7dce-42da-8972-e2e804ab0db1" providerId="ADAL" clId="{3C9FEB16-1B81-4386-9EAF-CD53DA94E8E9}" dt="2024-03-12T02:53:32.071" v="1961" actId="1036"/>
          <ac:spMkLst>
            <pc:docMk/>
            <pc:sldMk cId="2375220064" sldId="302"/>
            <ac:spMk id="9" creationId="{2C91AE54-361A-CF1F-8DDB-71A3105EC7B4}"/>
          </ac:spMkLst>
        </pc:spChg>
        <pc:spChg chg="add mod">
          <ac:chgData name="Stephanie Radel" userId="08b99ea8-7dce-42da-8972-e2e804ab0db1" providerId="ADAL" clId="{3C9FEB16-1B81-4386-9EAF-CD53DA94E8E9}" dt="2024-03-06T18:00:41.325" v="1887" actId="1036"/>
          <ac:spMkLst>
            <pc:docMk/>
            <pc:sldMk cId="2375220064" sldId="302"/>
            <ac:spMk id="10" creationId="{A262D2F8-5C6F-6ABF-FB2E-058F19C973A8}"/>
          </ac:spMkLst>
        </pc:spChg>
        <pc:picChg chg="del">
          <ac:chgData name="Stephanie Radel" userId="08b99ea8-7dce-42da-8972-e2e804ab0db1" providerId="ADAL" clId="{3C9FEB16-1B81-4386-9EAF-CD53DA94E8E9}" dt="2024-03-06T01:06:20.377" v="1235" actId="478"/>
          <ac:picMkLst>
            <pc:docMk/>
            <pc:sldMk cId="2375220064" sldId="302"/>
            <ac:picMk id="4" creationId="{00000000-0000-0000-0000-000000000000}"/>
          </ac:picMkLst>
        </pc:picChg>
        <pc:picChg chg="add del mod modCrop">
          <ac:chgData name="Stephanie Radel" userId="08b99ea8-7dce-42da-8972-e2e804ab0db1" providerId="ADAL" clId="{3C9FEB16-1B81-4386-9EAF-CD53DA94E8E9}" dt="2024-03-06T17:57:41.630" v="1854" actId="478"/>
          <ac:picMkLst>
            <pc:docMk/>
            <pc:sldMk cId="2375220064" sldId="302"/>
            <ac:picMk id="6" creationId="{4E88659B-4AA1-A62F-52B5-5C8D7DA01C46}"/>
          </ac:picMkLst>
        </pc:picChg>
        <pc:picChg chg="add del mod ord">
          <ac:chgData name="Stephanie Radel" userId="08b99ea8-7dce-42da-8972-e2e804ab0db1" providerId="ADAL" clId="{3C9FEB16-1B81-4386-9EAF-CD53DA94E8E9}" dt="2024-03-12T02:54:29.846" v="1990" actId="478"/>
          <ac:picMkLst>
            <pc:docMk/>
            <pc:sldMk cId="2375220064" sldId="302"/>
            <ac:picMk id="12" creationId="{D2163BDC-0DD3-C5A8-F5C2-9E63E4B13E18}"/>
          </ac:picMkLst>
        </pc:picChg>
        <pc:picChg chg="add del mod ord">
          <ac:chgData name="Stephanie Radel" userId="08b99ea8-7dce-42da-8972-e2e804ab0db1" providerId="ADAL" clId="{3C9FEB16-1B81-4386-9EAF-CD53DA94E8E9}" dt="2024-03-12T02:54:01.931" v="1963" actId="478"/>
          <ac:picMkLst>
            <pc:docMk/>
            <pc:sldMk cId="2375220064" sldId="302"/>
            <ac:picMk id="14" creationId="{66C9A14C-FAD8-A2BA-C464-945E40C35429}"/>
          </ac:picMkLst>
        </pc:picChg>
      </pc:sldChg>
      <pc:sldChg chg="addSp modSp mod">
        <pc:chgData name="Stephanie Radel" userId="08b99ea8-7dce-42da-8972-e2e804ab0db1" providerId="ADAL" clId="{3C9FEB16-1B81-4386-9EAF-CD53DA94E8E9}" dt="2024-03-13T18:03:10.341" v="2161" actId="2"/>
        <pc:sldMkLst>
          <pc:docMk/>
          <pc:sldMk cId="520159009" sldId="303"/>
        </pc:sldMkLst>
        <pc:spChg chg="add mod">
          <ac:chgData name="Stephanie Radel" userId="08b99ea8-7dce-42da-8972-e2e804ab0db1" providerId="ADAL" clId="{3C9FEB16-1B81-4386-9EAF-CD53DA94E8E9}" dt="2024-03-13T17:17:12.619" v="2030"/>
          <ac:spMkLst>
            <pc:docMk/>
            <pc:sldMk cId="520159009" sldId="303"/>
            <ac:spMk id="3" creationId="{AF8DA83C-FDBE-E01F-AF46-8755076FF03D}"/>
          </ac:spMkLst>
        </pc:spChg>
        <pc:spChg chg="mod">
          <ac:chgData name="Stephanie Radel" userId="08b99ea8-7dce-42da-8972-e2e804ab0db1" providerId="ADAL" clId="{3C9FEB16-1B81-4386-9EAF-CD53DA94E8E9}" dt="2024-03-13T16:50:34.463" v="2005" actId="1076"/>
          <ac:spMkLst>
            <pc:docMk/>
            <pc:sldMk cId="520159009" sldId="303"/>
            <ac:spMk id="6" creationId="{EB7019C6-D702-FFB5-D97A-5369A3A0DD77}"/>
          </ac:spMkLst>
        </pc:spChg>
        <pc:spChg chg="mod">
          <ac:chgData name="Stephanie Radel" userId="08b99ea8-7dce-42da-8972-e2e804ab0db1" providerId="ADAL" clId="{3C9FEB16-1B81-4386-9EAF-CD53DA94E8E9}" dt="2024-03-13T16:50:12.907" v="2002" actId="1076"/>
          <ac:spMkLst>
            <pc:docMk/>
            <pc:sldMk cId="520159009" sldId="303"/>
            <ac:spMk id="7" creationId="{AC6EC321-2AC6-4CFD-9536-832B83F2BBE0}"/>
          </ac:spMkLst>
        </pc:spChg>
        <pc:spChg chg="mod">
          <ac:chgData name="Stephanie Radel" userId="08b99ea8-7dce-42da-8972-e2e804ab0db1" providerId="ADAL" clId="{3C9FEB16-1B81-4386-9EAF-CD53DA94E8E9}" dt="2024-03-13T18:03:10.341" v="2161" actId="2"/>
          <ac:spMkLst>
            <pc:docMk/>
            <pc:sldMk cId="520159009" sldId="303"/>
            <ac:spMk id="8" creationId="{281566EF-2CC7-8E99-ED1D-5948E47CAD19}"/>
          </ac:spMkLst>
        </pc:spChg>
        <pc:picChg chg="mod">
          <ac:chgData name="Stephanie Radel" userId="08b99ea8-7dce-42da-8972-e2e804ab0db1" providerId="ADAL" clId="{3C9FEB16-1B81-4386-9EAF-CD53DA94E8E9}" dt="2024-03-13T16:50:24.120" v="2003" actId="1076"/>
          <ac:picMkLst>
            <pc:docMk/>
            <pc:sldMk cId="520159009" sldId="303"/>
            <ac:picMk id="5" creationId="{D53E0518-748A-1339-F9BB-3B7F3888FFF9}"/>
          </ac:picMkLst>
        </pc:picChg>
      </pc:sldChg>
      <pc:sldChg chg="addSp modSp mod">
        <pc:chgData name="Stephanie Radel" userId="08b99ea8-7dce-42da-8972-e2e804ab0db1" providerId="ADAL" clId="{3C9FEB16-1B81-4386-9EAF-CD53DA94E8E9}" dt="2024-03-13T17:17:21.260" v="2032"/>
        <pc:sldMkLst>
          <pc:docMk/>
          <pc:sldMk cId="2402672123" sldId="304"/>
        </pc:sldMkLst>
        <pc:spChg chg="add mod">
          <ac:chgData name="Stephanie Radel" userId="08b99ea8-7dce-42da-8972-e2e804ab0db1" providerId="ADAL" clId="{3C9FEB16-1B81-4386-9EAF-CD53DA94E8E9}" dt="2024-03-13T16:49:44.761" v="1997" actId="1076"/>
          <ac:spMkLst>
            <pc:docMk/>
            <pc:sldMk cId="2402672123" sldId="304"/>
            <ac:spMk id="2" creationId="{A5887C71-3A1F-15DE-A999-4AEE9AA12B88}"/>
          </ac:spMkLst>
        </pc:spChg>
        <pc:spChg chg="add mod">
          <ac:chgData name="Stephanie Radel" userId="08b99ea8-7dce-42da-8972-e2e804ab0db1" providerId="ADAL" clId="{3C9FEB16-1B81-4386-9EAF-CD53DA94E8E9}" dt="2024-03-13T17:17:21.260" v="2032"/>
          <ac:spMkLst>
            <pc:docMk/>
            <pc:sldMk cId="2402672123" sldId="304"/>
            <ac:spMk id="3" creationId="{89DD4908-08AF-7616-203C-A215344ED119}"/>
          </ac:spMkLst>
        </pc:spChg>
        <pc:picChg chg="add mod">
          <ac:chgData name="Stephanie Radel" userId="08b99ea8-7dce-42da-8972-e2e804ab0db1" providerId="ADAL" clId="{3C9FEB16-1B81-4386-9EAF-CD53DA94E8E9}" dt="2024-03-06T06:52:24.354" v="1724" actId="571"/>
          <ac:picMkLst>
            <pc:docMk/>
            <pc:sldMk cId="2402672123" sldId="304"/>
            <ac:picMk id="3" creationId="{AD2ED9E8-2396-F47F-AE43-3DD6D166B7F6}"/>
          </ac:picMkLst>
        </pc:picChg>
        <pc:picChg chg="mod modCrop">
          <ac:chgData name="Stephanie Radel" userId="08b99ea8-7dce-42da-8972-e2e804ab0db1" providerId="ADAL" clId="{3C9FEB16-1B81-4386-9EAF-CD53DA94E8E9}" dt="2024-03-13T16:49:36.872" v="1996" actId="732"/>
          <ac:picMkLst>
            <pc:docMk/>
            <pc:sldMk cId="2402672123" sldId="304"/>
            <ac:picMk id="5" creationId="{2D1DF4D1-61A5-BC41-9590-7339DEA69430}"/>
          </ac:picMkLst>
        </pc:picChg>
        <pc:picChg chg="add mod">
          <ac:chgData name="Stephanie Radel" userId="08b99ea8-7dce-42da-8972-e2e804ab0db1" providerId="ADAL" clId="{3C9FEB16-1B81-4386-9EAF-CD53DA94E8E9}" dt="2024-03-06T06:52:38.108" v="1725" actId="1076"/>
          <ac:picMkLst>
            <pc:docMk/>
            <pc:sldMk cId="2402672123" sldId="304"/>
            <ac:picMk id="3074" creationId="{3B08D506-81ED-0638-8A52-EC7AA38AD328}"/>
          </ac:picMkLst>
        </pc:picChg>
      </pc:sldChg>
      <pc:sldChg chg="add ord">
        <pc:chgData name="Stephanie Radel" userId="08b99ea8-7dce-42da-8972-e2e804ab0db1" providerId="ADAL" clId="{3C9FEB16-1B81-4386-9EAF-CD53DA94E8E9}" dt="2024-03-06T01:45:09.135" v="1281"/>
        <pc:sldMkLst>
          <pc:docMk/>
          <pc:sldMk cId="1203726677" sldId="305"/>
        </pc:sldMkLst>
      </pc:sldChg>
      <pc:sldChg chg="delSp modSp add mod ord">
        <pc:chgData name="Stephanie Radel" userId="08b99ea8-7dce-42da-8972-e2e804ab0db1" providerId="ADAL" clId="{3C9FEB16-1B81-4386-9EAF-CD53DA94E8E9}" dt="2024-03-12T02:54:23.590" v="1989" actId="1035"/>
        <pc:sldMkLst>
          <pc:docMk/>
          <pc:sldMk cId="1669197784" sldId="306"/>
        </pc:sldMkLst>
        <pc:spChg chg="mod">
          <ac:chgData name="Stephanie Radel" userId="08b99ea8-7dce-42da-8972-e2e804ab0db1" providerId="ADAL" clId="{3C9FEB16-1B81-4386-9EAF-CD53DA94E8E9}" dt="2024-03-12T02:54:23.590" v="1989" actId="1035"/>
          <ac:spMkLst>
            <pc:docMk/>
            <pc:sldMk cId="1669197784" sldId="306"/>
            <ac:spMk id="7" creationId="{ABDC2990-0062-04FD-8C88-3FE0BC38EF1F}"/>
          </ac:spMkLst>
        </pc:spChg>
        <pc:spChg chg="mod">
          <ac:chgData name="Stephanie Radel" userId="08b99ea8-7dce-42da-8972-e2e804ab0db1" providerId="ADAL" clId="{3C9FEB16-1B81-4386-9EAF-CD53DA94E8E9}" dt="2024-03-12T02:54:23.590" v="1989" actId="1035"/>
          <ac:spMkLst>
            <pc:docMk/>
            <pc:sldMk cId="1669197784" sldId="306"/>
            <ac:spMk id="8" creationId="{5BBFACB4-C895-05D4-804B-E39198F5944D}"/>
          </ac:spMkLst>
        </pc:spChg>
        <pc:spChg chg="mod">
          <ac:chgData name="Stephanie Radel" userId="08b99ea8-7dce-42da-8972-e2e804ab0db1" providerId="ADAL" clId="{3C9FEB16-1B81-4386-9EAF-CD53DA94E8E9}" dt="2024-03-12T02:54:23.590" v="1989" actId="1035"/>
          <ac:spMkLst>
            <pc:docMk/>
            <pc:sldMk cId="1669197784" sldId="306"/>
            <ac:spMk id="9" creationId="{2C91AE54-361A-CF1F-8DDB-71A3105EC7B4}"/>
          </ac:spMkLst>
        </pc:spChg>
        <pc:picChg chg="del">
          <ac:chgData name="Stephanie Radel" userId="08b99ea8-7dce-42da-8972-e2e804ab0db1" providerId="ADAL" clId="{3C9FEB16-1B81-4386-9EAF-CD53DA94E8E9}" dt="2024-03-12T02:54:12.648" v="1967" actId="478"/>
          <ac:picMkLst>
            <pc:docMk/>
            <pc:sldMk cId="1669197784" sldId="306"/>
            <ac:picMk id="14" creationId="{66C9A14C-FAD8-A2BA-C464-945E40C35429}"/>
          </ac:picMkLst>
        </pc:picChg>
      </pc:sldChg>
      <pc:sldChg chg="add del">
        <pc:chgData name="Stephanie Radel" userId="08b99ea8-7dce-42da-8972-e2e804ab0db1" providerId="ADAL" clId="{3C9FEB16-1B81-4386-9EAF-CD53DA94E8E9}" dt="2024-03-06T06:25:27.222" v="1477" actId="47"/>
        <pc:sldMkLst>
          <pc:docMk/>
          <pc:sldMk cId="2406529119" sldId="306"/>
        </pc:sldMkLst>
      </pc:sldChg>
      <pc:sldChg chg="new del">
        <pc:chgData name="Stephanie Radel" userId="08b99ea8-7dce-42da-8972-e2e804ab0db1" providerId="ADAL" clId="{3C9FEB16-1B81-4386-9EAF-CD53DA94E8E9}" dt="2024-03-06T06:12:45.963" v="1302" actId="47"/>
        <pc:sldMkLst>
          <pc:docMk/>
          <pc:sldMk cId="2505359364" sldId="307"/>
        </pc:sldMkLst>
      </pc:sldChg>
      <pc:sldChg chg="new del">
        <pc:chgData name="Stephanie Radel" userId="08b99ea8-7dce-42da-8972-e2e804ab0db1" providerId="ADAL" clId="{3C9FEB16-1B81-4386-9EAF-CD53DA94E8E9}" dt="2024-03-13T17:31:56.698" v="2109" actId="47"/>
        <pc:sldMkLst>
          <pc:docMk/>
          <pc:sldMk cId="3208411996" sldId="307"/>
        </pc:sldMkLst>
      </pc:sldChg>
      <pc:sldChg chg="modSp add mod ord">
        <pc:chgData name="Stephanie Radel" userId="08b99ea8-7dce-42da-8972-e2e804ab0db1" providerId="ADAL" clId="{3C9FEB16-1B81-4386-9EAF-CD53DA94E8E9}" dt="2024-03-13T17:32:04.951" v="2116" actId="20577"/>
        <pc:sldMkLst>
          <pc:docMk/>
          <pc:sldMk cId="4127027559" sldId="308"/>
        </pc:sldMkLst>
        <pc:spChg chg="mod">
          <ac:chgData name="Stephanie Radel" userId="08b99ea8-7dce-42da-8972-e2e804ab0db1" providerId="ADAL" clId="{3C9FEB16-1B81-4386-9EAF-CD53DA94E8E9}" dt="2024-03-13T17:32:04.951" v="2116" actId="20577"/>
          <ac:spMkLst>
            <pc:docMk/>
            <pc:sldMk cId="4127027559" sldId="308"/>
            <ac:spMk id="7" creationId="{ED843CF3-E818-4EF6-9312-C9C02820FD20}"/>
          </ac:spMkLst>
        </pc:spChg>
      </pc:sldChg>
      <pc:sldChg chg="modSp add mod ord">
        <pc:chgData name="Stephanie Radel" userId="08b99ea8-7dce-42da-8972-e2e804ab0db1" providerId="ADAL" clId="{3C9FEB16-1B81-4386-9EAF-CD53DA94E8E9}" dt="2024-03-13T17:32:18.632" v="2129" actId="20577"/>
        <pc:sldMkLst>
          <pc:docMk/>
          <pc:sldMk cId="555072052" sldId="309"/>
        </pc:sldMkLst>
        <pc:spChg chg="mod">
          <ac:chgData name="Stephanie Radel" userId="08b99ea8-7dce-42da-8972-e2e804ab0db1" providerId="ADAL" clId="{3C9FEB16-1B81-4386-9EAF-CD53DA94E8E9}" dt="2024-03-13T17:32:18.632" v="2129" actId="20577"/>
          <ac:spMkLst>
            <pc:docMk/>
            <pc:sldMk cId="555072052" sldId="309"/>
            <ac:spMk id="7" creationId="{ED843CF3-E818-4EF6-9312-C9C02820FD20}"/>
          </ac:spMkLst>
        </pc:spChg>
      </pc:sldChg>
      <pc:sldChg chg="modSp add mod ord">
        <pc:chgData name="Stephanie Radel" userId="08b99ea8-7dce-42da-8972-e2e804ab0db1" providerId="ADAL" clId="{3C9FEB16-1B81-4386-9EAF-CD53DA94E8E9}" dt="2024-03-13T17:32:37.927" v="2137" actId="20577"/>
        <pc:sldMkLst>
          <pc:docMk/>
          <pc:sldMk cId="112176446" sldId="310"/>
        </pc:sldMkLst>
        <pc:spChg chg="mod">
          <ac:chgData name="Stephanie Radel" userId="08b99ea8-7dce-42da-8972-e2e804ab0db1" providerId="ADAL" clId="{3C9FEB16-1B81-4386-9EAF-CD53DA94E8E9}" dt="2024-03-13T17:32:37.927" v="2137" actId="20577"/>
          <ac:spMkLst>
            <pc:docMk/>
            <pc:sldMk cId="112176446" sldId="310"/>
            <ac:spMk id="7" creationId="{ED843CF3-E818-4EF6-9312-C9C02820FD20}"/>
          </ac:spMkLst>
        </pc:spChg>
      </pc:sldChg>
      <pc:sldChg chg="add del">
        <pc:chgData name="Stephanie Radel" userId="08b99ea8-7dce-42da-8972-e2e804ab0db1" providerId="ADAL" clId="{3C9FEB16-1B81-4386-9EAF-CD53DA94E8E9}" dt="2024-03-13T17:32:29.648" v="2131" actId="2890"/>
        <pc:sldMkLst>
          <pc:docMk/>
          <pc:sldMk cId="201360543" sldId="310"/>
        </pc:sldMkLst>
      </pc:sldChg>
      <pc:sldChg chg="addSp delSp modSp new add del mod">
        <pc:chgData name="Stephanie Radel" userId="08b99ea8-7dce-42da-8972-e2e804ab0db1" providerId="ADAL" clId="{3C9FEB16-1B81-4386-9EAF-CD53DA94E8E9}" dt="2024-03-14T00:15:43.365" v="3480" actId="1076"/>
        <pc:sldMkLst>
          <pc:docMk/>
          <pc:sldMk cId="1466794850" sldId="311"/>
        </pc:sldMkLst>
        <pc:spChg chg="mod">
          <ac:chgData name="Stephanie Radel" userId="08b99ea8-7dce-42da-8972-e2e804ab0db1" providerId="ADAL" clId="{3C9FEB16-1B81-4386-9EAF-CD53DA94E8E9}" dt="2024-03-13T23:57:10.472" v="3318" actId="20577"/>
          <ac:spMkLst>
            <pc:docMk/>
            <pc:sldMk cId="1466794850" sldId="311"/>
            <ac:spMk id="2" creationId="{91C998FA-C891-6741-4122-BC538BECD5B8}"/>
          </ac:spMkLst>
        </pc:spChg>
        <pc:spChg chg="del">
          <ac:chgData name="Stephanie Radel" userId="08b99ea8-7dce-42da-8972-e2e804ab0db1" providerId="ADAL" clId="{3C9FEB16-1B81-4386-9EAF-CD53DA94E8E9}" dt="2024-03-13T20:54:04.639" v="2877" actId="1032"/>
          <ac:spMkLst>
            <pc:docMk/>
            <pc:sldMk cId="1466794850" sldId="311"/>
            <ac:spMk id="3" creationId="{2E46C612-F03D-FF18-3537-C665C0C44C61}"/>
          </ac:spMkLst>
        </pc:spChg>
        <pc:spChg chg="add del mod">
          <ac:chgData name="Stephanie Radel" userId="08b99ea8-7dce-42da-8972-e2e804ab0db1" providerId="ADAL" clId="{3C9FEB16-1B81-4386-9EAF-CD53DA94E8E9}" dt="2024-03-13T23:47:56.506" v="3239"/>
          <ac:spMkLst>
            <pc:docMk/>
            <pc:sldMk cId="1466794850" sldId="311"/>
            <ac:spMk id="6" creationId="{F5FF41DB-1E98-43F7-1ACC-3914BE908E4C}"/>
          </ac:spMkLst>
        </pc:spChg>
        <pc:spChg chg="add mod">
          <ac:chgData name="Stephanie Radel" userId="08b99ea8-7dce-42da-8972-e2e804ab0db1" providerId="ADAL" clId="{3C9FEB16-1B81-4386-9EAF-CD53DA94E8E9}" dt="2024-03-13T23:56:46.185" v="3266" actId="1076"/>
          <ac:spMkLst>
            <pc:docMk/>
            <pc:sldMk cId="1466794850" sldId="311"/>
            <ac:spMk id="9" creationId="{1141CD5A-E301-4B91-7713-AE5C7D899AC1}"/>
          </ac:spMkLst>
        </pc:spChg>
        <pc:spChg chg="add mod">
          <ac:chgData name="Stephanie Radel" userId="08b99ea8-7dce-42da-8972-e2e804ab0db1" providerId="ADAL" clId="{3C9FEB16-1B81-4386-9EAF-CD53DA94E8E9}" dt="2024-03-13T23:57:19.414" v="3321" actId="1076"/>
          <ac:spMkLst>
            <pc:docMk/>
            <pc:sldMk cId="1466794850" sldId="311"/>
            <ac:spMk id="10" creationId="{E844734F-7EE9-CCC3-E79A-06E2B4D74361}"/>
          </ac:spMkLst>
        </pc:spChg>
        <pc:spChg chg="add mod">
          <ac:chgData name="Stephanie Radel" userId="08b99ea8-7dce-42da-8972-e2e804ab0db1" providerId="ADAL" clId="{3C9FEB16-1B81-4386-9EAF-CD53DA94E8E9}" dt="2024-03-14T00:15:43.365" v="3480" actId="1076"/>
          <ac:spMkLst>
            <pc:docMk/>
            <pc:sldMk cId="1466794850" sldId="311"/>
            <ac:spMk id="11" creationId="{2A73E0AB-3B9F-27E3-A53B-4549C102624A}"/>
          </ac:spMkLst>
        </pc:spChg>
        <pc:spChg chg="add mod">
          <ac:chgData name="Stephanie Radel" userId="08b99ea8-7dce-42da-8972-e2e804ab0db1" providerId="ADAL" clId="{3C9FEB16-1B81-4386-9EAF-CD53DA94E8E9}" dt="2024-03-13T23:57:26.345" v="3322" actId="1076"/>
          <ac:spMkLst>
            <pc:docMk/>
            <pc:sldMk cId="1466794850" sldId="311"/>
            <ac:spMk id="12" creationId="{35158814-55BD-FFF2-2B18-B9692364A69F}"/>
          </ac:spMkLst>
        </pc:spChg>
        <pc:spChg chg="add mod">
          <ac:chgData name="Stephanie Radel" userId="08b99ea8-7dce-42da-8972-e2e804ab0db1" providerId="ADAL" clId="{3C9FEB16-1B81-4386-9EAF-CD53DA94E8E9}" dt="2024-03-13T23:56:43.033" v="3265" actId="1076"/>
          <ac:spMkLst>
            <pc:docMk/>
            <pc:sldMk cId="1466794850" sldId="311"/>
            <ac:spMk id="13" creationId="{9B191316-C05A-9EE6-8A76-822C703D02AD}"/>
          </ac:spMkLst>
        </pc:spChg>
        <pc:spChg chg="add mod">
          <ac:chgData name="Stephanie Radel" userId="08b99ea8-7dce-42da-8972-e2e804ab0db1" providerId="ADAL" clId="{3C9FEB16-1B81-4386-9EAF-CD53DA94E8E9}" dt="2024-03-14T00:15:35.603" v="3479" actId="1076"/>
          <ac:spMkLst>
            <pc:docMk/>
            <pc:sldMk cId="1466794850" sldId="311"/>
            <ac:spMk id="14" creationId="{911D668D-7389-0D39-84DC-A7098184FBB1}"/>
          </ac:spMkLst>
        </pc:spChg>
        <pc:graphicFrameChg chg="add del modGraphic">
          <ac:chgData name="Stephanie Radel" userId="08b99ea8-7dce-42da-8972-e2e804ab0db1" providerId="ADAL" clId="{3C9FEB16-1B81-4386-9EAF-CD53DA94E8E9}" dt="2024-03-13T23:47:53.091" v="3237" actId="478"/>
          <ac:graphicFrameMkLst>
            <pc:docMk/>
            <pc:sldMk cId="1466794850" sldId="311"/>
            <ac:graphicFrameMk id="4" creationId="{FB0C8697-77A2-AEA6-379B-5F21A7A2EDF7}"/>
          </ac:graphicFrameMkLst>
        </pc:graphicFrameChg>
        <pc:graphicFrameChg chg="add mod">
          <ac:chgData name="Stephanie Radel" userId="08b99ea8-7dce-42da-8972-e2e804ab0db1" providerId="ADAL" clId="{3C9FEB16-1B81-4386-9EAF-CD53DA94E8E9}" dt="2024-03-13T23:47:53.510" v="3238"/>
          <ac:graphicFrameMkLst>
            <pc:docMk/>
            <pc:sldMk cId="1466794850" sldId="311"/>
            <ac:graphicFrameMk id="7" creationId="{0EFE5F8C-98D7-98B2-2CE9-106A0EEABCC5}"/>
          </ac:graphicFrameMkLst>
        </pc:graphicFrameChg>
        <pc:graphicFrameChg chg="add mod">
          <ac:chgData name="Stephanie Radel" userId="08b99ea8-7dce-42da-8972-e2e804ab0db1" providerId="ADAL" clId="{3C9FEB16-1B81-4386-9EAF-CD53DA94E8E9}" dt="2024-03-14T00:15:23.015" v="3478" actId="1076"/>
          <ac:graphicFrameMkLst>
            <pc:docMk/>
            <pc:sldMk cId="1466794850" sldId="311"/>
            <ac:graphicFrameMk id="8" creationId="{B332A78D-8750-DE38-CB21-969EBAD00ACB}"/>
          </ac:graphicFrameMkLst>
        </pc:graphicFrameChg>
        <pc:graphicFrameChg chg="add del mod">
          <ac:chgData name="Stephanie Radel" userId="08b99ea8-7dce-42da-8972-e2e804ab0db1" providerId="ADAL" clId="{3C9FEB16-1B81-4386-9EAF-CD53DA94E8E9}" dt="2024-03-14T00:11:38.933" v="3477" actId="478"/>
          <ac:graphicFrameMkLst>
            <pc:docMk/>
            <pc:sldMk cId="1466794850" sldId="311"/>
            <ac:graphicFrameMk id="15" creationId="{CFFF3F4E-4DF8-474E-2A7D-CDBDD87CE217}"/>
          </ac:graphicFrameMkLst>
        </pc:graphicFrameChg>
      </pc:sldChg>
      <pc:sldChg chg="addSp delSp modSp add mod">
        <pc:chgData name="Stephanie Radel" userId="08b99ea8-7dce-42da-8972-e2e804ab0db1" providerId="ADAL" clId="{3C9FEB16-1B81-4386-9EAF-CD53DA94E8E9}" dt="2024-03-14T04:27:16.098" v="3556" actId="207"/>
        <pc:sldMkLst>
          <pc:docMk/>
          <pc:sldMk cId="590981222" sldId="312"/>
        </pc:sldMkLst>
        <pc:spChg chg="mod">
          <ac:chgData name="Stephanie Radel" userId="08b99ea8-7dce-42da-8972-e2e804ab0db1" providerId="ADAL" clId="{3C9FEB16-1B81-4386-9EAF-CD53DA94E8E9}" dt="2024-03-13T22:40:22.636" v="3056" actId="1076"/>
          <ac:spMkLst>
            <pc:docMk/>
            <pc:sldMk cId="590981222" sldId="312"/>
            <ac:spMk id="5" creationId="{36E8381E-B8E6-4120-8FDB-699DE94A26A2}"/>
          </ac:spMkLst>
        </pc:spChg>
        <pc:spChg chg="add mod ord">
          <ac:chgData name="Stephanie Radel" userId="08b99ea8-7dce-42da-8972-e2e804ab0db1" providerId="ADAL" clId="{3C9FEB16-1B81-4386-9EAF-CD53DA94E8E9}" dt="2024-03-13T23:30:46.762" v="3121" actId="164"/>
          <ac:spMkLst>
            <pc:docMk/>
            <pc:sldMk cId="590981222" sldId="312"/>
            <ac:spMk id="18" creationId="{A7EFA6CC-8023-A64F-53AB-232BD800E109}"/>
          </ac:spMkLst>
        </pc:spChg>
        <pc:spChg chg="mod">
          <ac:chgData name="Stephanie Radel" userId="08b99ea8-7dce-42da-8972-e2e804ab0db1" providerId="ADAL" clId="{3C9FEB16-1B81-4386-9EAF-CD53DA94E8E9}" dt="2024-03-14T04:25:49.121" v="3486" actId="1076"/>
          <ac:spMkLst>
            <pc:docMk/>
            <pc:sldMk cId="590981222" sldId="312"/>
            <ac:spMk id="24" creationId="{792ACFAC-9EA5-F1C6-B6A1-4A44951CD096}"/>
          </ac:spMkLst>
        </pc:spChg>
        <pc:spChg chg="add del mod">
          <ac:chgData name="Stephanie Radel" userId="08b99ea8-7dce-42da-8972-e2e804ab0db1" providerId="ADAL" clId="{3C9FEB16-1B81-4386-9EAF-CD53DA94E8E9}" dt="2024-03-13T23:39:09.366" v="3197" actId="478"/>
          <ac:spMkLst>
            <pc:docMk/>
            <pc:sldMk cId="590981222" sldId="312"/>
            <ac:spMk id="25" creationId="{259B383B-A4B5-79A1-253B-77F6B8FA242B}"/>
          </ac:spMkLst>
        </pc:spChg>
        <pc:spChg chg="add mod">
          <ac:chgData name="Stephanie Radel" userId="08b99ea8-7dce-42da-8972-e2e804ab0db1" providerId="ADAL" clId="{3C9FEB16-1B81-4386-9EAF-CD53DA94E8E9}" dt="2024-03-14T04:25:49.121" v="3486" actId="1076"/>
          <ac:spMkLst>
            <pc:docMk/>
            <pc:sldMk cId="590981222" sldId="312"/>
            <ac:spMk id="26" creationId="{04F2EFC2-A8BA-0A4D-1934-0C18413CEDB9}"/>
          </ac:spMkLst>
        </pc:spChg>
        <pc:spChg chg="add mod">
          <ac:chgData name="Stephanie Radel" userId="08b99ea8-7dce-42da-8972-e2e804ab0db1" providerId="ADAL" clId="{3C9FEB16-1B81-4386-9EAF-CD53DA94E8E9}" dt="2024-03-14T04:25:49.121" v="3486" actId="1076"/>
          <ac:spMkLst>
            <pc:docMk/>
            <pc:sldMk cId="590981222" sldId="312"/>
            <ac:spMk id="27" creationId="{14FDECE5-DD59-5631-38CD-F268DF0ABB2F}"/>
          </ac:spMkLst>
        </pc:spChg>
        <pc:spChg chg="add mod">
          <ac:chgData name="Stephanie Radel" userId="08b99ea8-7dce-42da-8972-e2e804ab0db1" providerId="ADAL" clId="{3C9FEB16-1B81-4386-9EAF-CD53DA94E8E9}" dt="2024-03-14T04:25:49.121" v="3486" actId="1076"/>
          <ac:spMkLst>
            <pc:docMk/>
            <pc:sldMk cId="590981222" sldId="312"/>
            <ac:spMk id="28" creationId="{D085C765-8B17-6D53-C2A0-C1C8E22CED39}"/>
          </ac:spMkLst>
        </pc:spChg>
        <pc:spChg chg="add del">
          <ac:chgData name="Stephanie Radel" userId="08b99ea8-7dce-42da-8972-e2e804ab0db1" providerId="ADAL" clId="{3C9FEB16-1B81-4386-9EAF-CD53DA94E8E9}" dt="2024-03-13T23:44:07.484" v="3236" actId="478"/>
          <ac:spMkLst>
            <pc:docMk/>
            <pc:sldMk cId="590981222" sldId="312"/>
            <ac:spMk id="29" creationId="{70856850-EF09-64A3-EA63-83EB5063D246}"/>
          </ac:spMkLst>
        </pc:spChg>
        <pc:grpChg chg="add del mod ord">
          <ac:chgData name="Stephanie Radel" userId="08b99ea8-7dce-42da-8972-e2e804ab0db1" providerId="ADAL" clId="{3C9FEB16-1B81-4386-9EAF-CD53DA94E8E9}" dt="2024-03-14T00:09:12.406" v="3462" actId="478"/>
          <ac:grpSpMkLst>
            <pc:docMk/>
            <pc:sldMk cId="590981222" sldId="312"/>
            <ac:grpSpMk id="19" creationId="{D96C12AA-35A4-D4E3-965A-851F68BB1B55}"/>
          </ac:grpSpMkLst>
        </pc:grpChg>
        <pc:graphicFrameChg chg="mod">
          <ac:chgData name="Stephanie Radel" userId="08b99ea8-7dce-42da-8972-e2e804ab0db1" providerId="ADAL" clId="{3C9FEB16-1B81-4386-9EAF-CD53DA94E8E9}" dt="2024-03-14T04:26:46.943" v="3555"/>
          <ac:graphicFrameMkLst>
            <pc:docMk/>
            <pc:sldMk cId="590981222" sldId="312"/>
            <ac:graphicFrameMk id="4" creationId="{7C1A5753-C422-F308-99FC-45415A0300E2}"/>
          </ac:graphicFrameMkLst>
        </pc:graphicFrameChg>
        <pc:picChg chg="mod">
          <ac:chgData name="Stephanie Radel" userId="08b99ea8-7dce-42da-8972-e2e804ab0db1" providerId="ADAL" clId="{3C9FEB16-1B81-4386-9EAF-CD53DA94E8E9}" dt="2024-03-14T04:25:39.702" v="3485" actId="1076"/>
          <ac:picMkLst>
            <pc:docMk/>
            <pc:sldMk cId="590981222" sldId="312"/>
            <ac:picMk id="3" creationId="{FA930B33-053B-E591-71A0-B8BD5D013EBB}"/>
          </ac:picMkLst>
        </pc:picChg>
        <pc:picChg chg="add mod or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7" creationId="{1E4CFDAC-7D52-EAE3-4E04-DF7E6D17C510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9" creationId="{15EFBF62-0086-4DCD-84A3-BE07004DB2E2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0" creationId="{94925D3C-6DD0-A50C-47D3-8A40664DFEEB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1" creationId="{7502CC83-EC9F-F6B1-B182-8D9F3244C3DF}"/>
          </ac:picMkLst>
        </pc:picChg>
        <pc:picChg chg="add mod or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2" creationId="{BC67D40F-B90C-C4DE-9391-5CA07E810033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3" creationId="{8E0E0E24-5048-BABC-8C53-546E92A4F73C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5" creationId="{BEBC3FBE-D6CA-485D-9681-0DC932AD1758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6" creationId="{CCE1FC09-B11D-EFEF-7CC1-AFFD19D6C15B}"/>
          </ac:picMkLst>
        </pc:picChg>
        <pc:picChg chg="add mod">
          <ac:chgData name="Stephanie Radel" userId="08b99ea8-7dce-42da-8972-e2e804ab0db1" providerId="ADAL" clId="{3C9FEB16-1B81-4386-9EAF-CD53DA94E8E9}" dt="2024-03-13T23:30:46.762" v="3121" actId="164"/>
          <ac:picMkLst>
            <pc:docMk/>
            <pc:sldMk cId="590981222" sldId="312"/>
            <ac:picMk id="17" creationId="{BBAFF299-1FB6-920E-F712-4A247A655375}"/>
          </ac:picMkLst>
        </pc:picChg>
        <pc:picChg chg="add del mod">
          <ac:chgData name="Stephanie Radel" userId="08b99ea8-7dce-42da-8972-e2e804ab0db1" providerId="ADAL" clId="{3C9FEB16-1B81-4386-9EAF-CD53DA94E8E9}" dt="2024-03-13T23:32:19.465" v="3126" actId="478"/>
          <ac:picMkLst>
            <pc:docMk/>
            <pc:sldMk cId="590981222" sldId="312"/>
            <ac:picMk id="21" creationId="{5015B107-5D15-47BD-91A7-AE561ED93F44}"/>
          </ac:picMkLst>
        </pc:picChg>
        <pc:picChg chg="add del mod">
          <ac:chgData name="Stephanie Radel" userId="08b99ea8-7dce-42da-8972-e2e804ab0db1" providerId="ADAL" clId="{3C9FEB16-1B81-4386-9EAF-CD53DA94E8E9}" dt="2024-03-13T23:37:01.791" v="3134" actId="27803"/>
          <ac:picMkLst>
            <pc:docMk/>
            <pc:sldMk cId="590981222" sldId="312"/>
            <ac:picMk id="23" creationId="{792ACFAC-9EA5-F1C6-B6A1-4A44951CD096}"/>
          </ac:picMkLst>
        </pc:picChg>
        <pc:picChg chg="add mod">
          <ac:chgData name="Stephanie Radel" userId="08b99ea8-7dce-42da-8972-e2e804ab0db1" providerId="ADAL" clId="{3C9FEB16-1B81-4386-9EAF-CD53DA94E8E9}" dt="2024-03-14T04:27:16.098" v="3556" actId="207"/>
          <ac:picMkLst>
            <pc:docMk/>
            <pc:sldMk cId="590981222" sldId="312"/>
            <ac:picMk id="31" creationId="{8E0E965C-BE24-9BBB-699F-D5E8D6178695}"/>
          </ac:picMkLst>
        </pc:picChg>
        <pc:picChg chg="add del mod">
          <ac:chgData name="Stephanie Radel" userId="08b99ea8-7dce-42da-8972-e2e804ab0db1" providerId="ADAL" clId="{3C9FEB16-1B81-4386-9EAF-CD53DA94E8E9}" dt="2024-03-14T00:09:39.310" v="3465" actId="478"/>
          <ac:picMkLst>
            <pc:docMk/>
            <pc:sldMk cId="590981222" sldId="312"/>
            <ac:picMk id="33" creationId="{C1540419-7BDB-006B-3804-B57F2511FA0A}"/>
          </ac:picMkLst>
        </pc:picChg>
        <pc:picChg chg="add del mod">
          <ac:chgData name="Stephanie Radel" userId="08b99ea8-7dce-42da-8972-e2e804ab0db1" providerId="ADAL" clId="{3C9FEB16-1B81-4386-9EAF-CD53DA94E8E9}" dt="2024-03-14T00:09:39.310" v="3465" actId="478"/>
          <ac:picMkLst>
            <pc:docMk/>
            <pc:sldMk cId="590981222" sldId="312"/>
            <ac:picMk id="34" creationId="{1BDCD958-AAE7-778B-3BA9-773A266F7DF1}"/>
          </ac:picMkLst>
        </pc:picChg>
        <pc:picChg chg="add del mod">
          <ac:chgData name="Stephanie Radel" userId="08b99ea8-7dce-42da-8972-e2e804ab0db1" providerId="ADAL" clId="{3C9FEB16-1B81-4386-9EAF-CD53DA94E8E9}" dt="2024-03-14T00:09:39.310" v="3465" actId="478"/>
          <ac:picMkLst>
            <pc:docMk/>
            <pc:sldMk cId="590981222" sldId="312"/>
            <ac:picMk id="35" creationId="{0EA5A4EB-48C5-4292-2EBF-8DA2FA450178}"/>
          </ac:picMkLst>
        </pc:picChg>
      </pc:sldChg>
      <pc:sldMasterChg chg="modSldLayout">
        <pc:chgData name="Stephanie Radel" userId="08b99ea8-7dce-42da-8972-e2e804ab0db1" providerId="ADAL" clId="{3C9FEB16-1B81-4386-9EAF-CD53DA94E8E9}" dt="2024-03-13T23:49:54.788" v="3243"/>
        <pc:sldMasterMkLst>
          <pc:docMk/>
          <pc:sldMasterMk cId="2018872563" sldId="2147483786"/>
        </pc:sldMasterMkLst>
        <pc:sldLayoutChg chg="setBg">
          <pc:chgData name="Stephanie Radel" userId="08b99ea8-7dce-42da-8972-e2e804ab0db1" providerId="ADAL" clId="{3C9FEB16-1B81-4386-9EAF-CD53DA94E8E9}" dt="2024-03-13T23:49:54.788" v="3243"/>
          <pc:sldLayoutMkLst>
            <pc:docMk/>
            <pc:sldMasterMk cId="2018872563" sldId="2147483786"/>
            <pc:sldLayoutMk cId="0" sldId="2147483667"/>
          </pc:sldLayoutMkLst>
        </pc:sldLayoutChg>
      </pc:sldMasterChg>
    </pc:docChg>
  </pc:docChgLst>
  <pc:docChgLst>
    <pc:chgData name="Stephanie Radel" userId="S::sradel@triumf.ca::08b99ea8-7dce-42da-8972-e2e804ab0db1" providerId="AD" clId="Web-{2C80DD4F-DE05-9645-6E16-645B0B769987}"/>
    <pc:docChg chg="modSld">
      <pc:chgData name="Stephanie Radel" userId="S::sradel@triumf.ca::08b99ea8-7dce-42da-8972-e2e804ab0db1" providerId="AD" clId="Web-{2C80DD4F-DE05-9645-6E16-645B0B769987}" dt="2024-03-07T23:47:19.873" v="1" actId="1076"/>
      <pc:docMkLst>
        <pc:docMk/>
      </pc:docMkLst>
      <pc:sldChg chg="modSp">
        <pc:chgData name="Stephanie Radel" userId="S::sradel@triumf.ca::08b99ea8-7dce-42da-8972-e2e804ab0db1" providerId="AD" clId="Web-{2C80DD4F-DE05-9645-6E16-645B0B769987}" dt="2024-03-07T23:47:19.873" v="1" actId="1076"/>
        <pc:sldMkLst>
          <pc:docMk/>
          <pc:sldMk cId="2021739235" sldId="301"/>
        </pc:sldMkLst>
        <pc:picChg chg="mod">
          <ac:chgData name="Stephanie Radel" userId="S::sradel@triumf.ca::08b99ea8-7dce-42da-8972-e2e804ab0db1" providerId="AD" clId="Web-{2C80DD4F-DE05-9645-6E16-645B0B769987}" dt="2024-03-07T23:47:19.873" v="1" actId="1076"/>
          <ac:picMkLst>
            <pc:docMk/>
            <pc:sldMk cId="2021739235" sldId="301"/>
            <ac:picMk id="28" creationId="{536F24E5-E1DC-2B76-D9C7-E2BDF59FD458}"/>
          </ac:picMkLst>
        </pc:picChg>
      </pc:sldChg>
    </pc:docChg>
  </pc:docChgLst>
  <pc:docChgLst>
    <pc:chgData name="Stephanie Radel" userId="S::sradel@triumf.ca::08b99ea8-7dce-42da-8972-e2e804ab0db1" providerId="AD" clId="Web-{38B2C5B7-9FDA-DFFF-7718-8D6E4F7DE711}"/>
    <pc:docChg chg="modSld">
      <pc:chgData name="Stephanie Radel" userId="S::sradel@triumf.ca::08b99ea8-7dce-42da-8972-e2e804ab0db1" providerId="AD" clId="Web-{38B2C5B7-9FDA-DFFF-7718-8D6E4F7DE711}" dt="2024-03-14T16:55:38.021" v="3" actId="20577"/>
      <pc:docMkLst>
        <pc:docMk/>
      </pc:docMkLst>
      <pc:sldChg chg="modSp">
        <pc:chgData name="Stephanie Radel" userId="S::sradel@triumf.ca::08b99ea8-7dce-42da-8972-e2e804ab0db1" providerId="AD" clId="Web-{38B2C5B7-9FDA-DFFF-7718-8D6E4F7DE711}" dt="2024-03-14T16:55:38.021" v="3" actId="20577"/>
        <pc:sldMkLst>
          <pc:docMk/>
          <pc:sldMk cId="2326037597" sldId="290"/>
        </pc:sldMkLst>
        <pc:spChg chg="mod">
          <ac:chgData name="Stephanie Radel" userId="S::sradel@triumf.ca::08b99ea8-7dce-42da-8972-e2e804ab0db1" providerId="AD" clId="Web-{38B2C5B7-9FDA-DFFF-7718-8D6E4F7DE711}" dt="2024-03-14T16:55:38.021" v="3" actId="20577"/>
          <ac:spMkLst>
            <pc:docMk/>
            <pc:sldMk cId="2326037597" sldId="290"/>
            <ac:spMk id="7" creationId="{00000000-0000-0000-0000-000000000000}"/>
          </ac:spMkLst>
        </pc:spChg>
      </pc:sldChg>
    </pc:docChg>
  </pc:docChgLst>
  <pc:docChgLst>
    <pc:chgData name="Stephanie Radel" userId="S::sradel@triumf.ca::08b99ea8-7dce-42da-8972-e2e804ab0db1" providerId="AD" clId="Web-{9EC3F470-FD77-EEF7-EDD3-A716EFDDD53F}"/>
    <pc:docChg chg="modSld">
      <pc:chgData name="Stephanie Radel" userId="S::sradel@triumf.ca::08b99ea8-7dce-42da-8972-e2e804ab0db1" providerId="AD" clId="Web-{9EC3F470-FD77-EEF7-EDD3-A716EFDDD53F}" dt="2024-03-01T00:22:16.840" v="3"/>
      <pc:docMkLst>
        <pc:docMk/>
      </pc:docMkLst>
      <pc:sldChg chg="modSp">
        <pc:chgData name="Stephanie Radel" userId="S::sradel@triumf.ca::08b99ea8-7dce-42da-8972-e2e804ab0db1" providerId="AD" clId="Web-{9EC3F470-FD77-EEF7-EDD3-A716EFDDD53F}" dt="2024-03-01T00:21:54.074" v="1"/>
        <pc:sldMkLst>
          <pc:docMk/>
          <pc:sldMk cId="1502624131" sldId="280"/>
        </pc:sldMkLst>
        <pc:picChg chg="mod">
          <ac:chgData name="Stephanie Radel" userId="S::sradel@triumf.ca::08b99ea8-7dce-42da-8972-e2e804ab0db1" providerId="AD" clId="Web-{9EC3F470-FD77-EEF7-EDD3-A716EFDDD53F}" dt="2024-03-01T00:21:54.074" v="1"/>
          <ac:picMkLst>
            <pc:docMk/>
            <pc:sldMk cId="1502624131" sldId="280"/>
            <ac:picMk id="41" creationId="{3BE3944B-45A5-47C3-B86A-B4F46FB44C68}"/>
          </ac:picMkLst>
        </pc:picChg>
      </pc:sldChg>
      <pc:sldChg chg="modSp">
        <pc:chgData name="Stephanie Radel" userId="S::sradel@triumf.ca::08b99ea8-7dce-42da-8972-e2e804ab0db1" providerId="AD" clId="Web-{9EC3F470-FD77-EEF7-EDD3-A716EFDDD53F}" dt="2024-03-01T00:22:16.840" v="3"/>
        <pc:sldMkLst>
          <pc:docMk/>
          <pc:sldMk cId="2360883437" sldId="283"/>
        </pc:sldMkLst>
        <pc:picChg chg="mod">
          <ac:chgData name="Stephanie Radel" userId="S::sradel@triumf.ca::08b99ea8-7dce-42da-8972-e2e804ab0db1" providerId="AD" clId="Web-{9EC3F470-FD77-EEF7-EDD3-A716EFDDD53F}" dt="2024-03-01T00:22:16.840" v="3"/>
          <ac:picMkLst>
            <pc:docMk/>
            <pc:sldMk cId="2360883437" sldId="283"/>
            <ac:picMk id="9" creationId="{7F407538-CC59-1ACE-E0D5-F7AA32D82E99}"/>
          </ac:picMkLst>
        </pc:picChg>
      </pc:sldChg>
    </pc:docChg>
  </pc:docChgLst>
  <pc:docChgLst>
    <pc:chgData name="Stephanie Radel" userId="S::sradel@triumf.ca::08b99ea8-7dce-42da-8972-e2e804ab0db1" providerId="AD" clId="Web-{CDFAE31C-2BBC-E8FE-BC80-A7CAB50C4A4C}"/>
    <pc:docChg chg="modSld">
      <pc:chgData name="Stephanie Radel" userId="S::sradel@triumf.ca::08b99ea8-7dce-42da-8972-e2e804ab0db1" providerId="AD" clId="Web-{CDFAE31C-2BBC-E8FE-BC80-A7CAB50C4A4C}" dt="2024-03-18T18:28:13.827" v="0" actId="20577"/>
      <pc:docMkLst>
        <pc:docMk/>
      </pc:docMkLst>
      <pc:sldChg chg="modSp">
        <pc:chgData name="Stephanie Radel" userId="S::sradel@triumf.ca::08b99ea8-7dce-42da-8972-e2e804ab0db1" providerId="AD" clId="Web-{CDFAE31C-2BBC-E8FE-BC80-A7CAB50C4A4C}" dt="2024-03-18T18:28:13.827" v="0" actId="20577"/>
        <pc:sldMkLst>
          <pc:docMk/>
          <pc:sldMk cId="2762494314" sldId="269"/>
        </pc:sldMkLst>
        <pc:spChg chg="mod">
          <ac:chgData name="Stephanie Radel" userId="S::sradel@triumf.ca::08b99ea8-7dce-42da-8972-e2e804ab0db1" providerId="AD" clId="Web-{CDFAE31C-2BBC-E8FE-BC80-A7CAB50C4A4C}" dt="2024-03-18T18:28:13.827" v="0" actId="20577"/>
          <ac:spMkLst>
            <pc:docMk/>
            <pc:sldMk cId="2762494314" sldId="269"/>
            <ac:spMk id="3" creationId="{00000000-0000-0000-0000-000000000000}"/>
          </ac:spMkLst>
        </pc:spChg>
      </pc:sldChg>
    </pc:docChg>
  </pc:docChgLst>
  <pc:docChgLst>
    <pc:chgData name="Stephanie Radel" userId="S::sradel@triumf.ca::08b99ea8-7dce-42da-8972-e2e804ab0db1" providerId="AD" clId="Web-{83440AC1-3258-668F-2A00-09D3BDB81750}"/>
    <pc:docChg chg="modSld">
      <pc:chgData name="Stephanie Radel" userId="S::sradel@triumf.ca::08b99ea8-7dce-42da-8972-e2e804ab0db1" providerId="AD" clId="Web-{83440AC1-3258-668F-2A00-09D3BDB81750}" dt="2024-03-01T00:26:02.202" v="19"/>
      <pc:docMkLst>
        <pc:docMk/>
      </pc:docMkLst>
      <pc:sldChg chg="addSp delSp modSp">
        <pc:chgData name="Stephanie Radel" userId="S::sradel@triumf.ca::08b99ea8-7dce-42da-8972-e2e804ab0db1" providerId="AD" clId="Web-{83440AC1-3258-668F-2A00-09D3BDB81750}" dt="2024-03-01T00:26:02.202" v="19"/>
        <pc:sldMkLst>
          <pc:docMk/>
          <pc:sldMk cId="2360883437" sldId="283"/>
        </pc:sldMkLst>
        <pc:grpChg chg="add">
          <ac:chgData name="Stephanie Radel" userId="S::sradel@triumf.ca::08b99ea8-7dce-42da-8972-e2e804ab0db1" providerId="AD" clId="Web-{83440AC1-3258-668F-2A00-09D3BDB81750}" dt="2024-03-01T00:26:02.202" v="19"/>
          <ac:grpSpMkLst>
            <pc:docMk/>
            <pc:sldMk cId="2360883437" sldId="283"/>
            <ac:grpSpMk id="2" creationId="{9886A18D-1DC4-B496-21D0-BCAE083720EF}"/>
          </ac:grpSpMkLst>
        </pc:grpChg>
        <pc:grpChg chg="del">
          <ac:chgData name="Stephanie Radel" userId="S::sradel@triumf.ca::08b99ea8-7dce-42da-8972-e2e804ab0db1" providerId="AD" clId="Web-{83440AC1-3258-668F-2A00-09D3BDB81750}" dt="2024-03-01T00:25:14.545" v="9"/>
          <ac:grpSpMkLst>
            <pc:docMk/>
            <pc:sldMk cId="2360883437" sldId="283"/>
            <ac:grpSpMk id="4" creationId="{2E2504D5-EA62-F2D3-102F-111A48A06232}"/>
          </ac:grpSpMkLst>
        </pc:grpChg>
        <pc:picChg chg="mod topLvl">
          <ac:chgData name="Stephanie Radel" userId="S::sradel@triumf.ca::08b99ea8-7dce-42da-8972-e2e804ab0db1" providerId="AD" clId="Web-{83440AC1-3258-668F-2A00-09D3BDB81750}" dt="2024-03-01T00:25:58.077" v="18"/>
          <ac:picMkLst>
            <pc:docMk/>
            <pc:sldMk cId="2360883437" sldId="283"/>
            <ac:picMk id="6" creationId="{F938D5F8-8A77-48EC-D7A1-CD0381462911}"/>
          </ac:picMkLst>
        </pc:picChg>
        <pc:picChg chg="mod topLvl">
          <ac:chgData name="Stephanie Radel" userId="S::sradel@triumf.ca::08b99ea8-7dce-42da-8972-e2e804ab0db1" providerId="AD" clId="Web-{83440AC1-3258-668F-2A00-09D3BDB81750}" dt="2024-03-01T00:25:31.342" v="15" actId="1076"/>
          <ac:picMkLst>
            <pc:docMk/>
            <pc:sldMk cId="2360883437" sldId="283"/>
            <ac:picMk id="9" creationId="{7F407538-CC59-1ACE-E0D5-F7AA32D82E99}"/>
          </ac:picMkLst>
        </pc:picChg>
      </pc:sldChg>
      <pc:sldChg chg="modSp">
        <pc:chgData name="Stephanie Radel" userId="S::sradel@triumf.ca::08b99ea8-7dce-42da-8972-e2e804ab0db1" providerId="AD" clId="Web-{83440AC1-3258-668F-2A00-09D3BDB81750}" dt="2024-03-01T00:23:50.544" v="3" actId="1076"/>
        <pc:sldMkLst>
          <pc:docMk/>
          <pc:sldMk cId="1108029139" sldId="286"/>
        </pc:sldMkLst>
        <pc:picChg chg="mod">
          <ac:chgData name="Stephanie Radel" userId="S::sradel@triumf.ca::08b99ea8-7dce-42da-8972-e2e804ab0db1" providerId="AD" clId="Web-{83440AC1-3258-668F-2A00-09D3BDB81750}" dt="2024-03-01T00:23:50.544" v="3" actId="1076"/>
          <ac:picMkLst>
            <pc:docMk/>
            <pc:sldMk cId="1108029139" sldId="286"/>
            <ac:picMk id="15" creationId="{6B94A7D6-AC40-4178-B95D-6DFF7324512A}"/>
          </ac:picMkLst>
        </pc:picChg>
        <pc:picChg chg="mod">
          <ac:chgData name="Stephanie Radel" userId="S::sradel@triumf.ca::08b99ea8-7dce-42da-8972-e2e804ab0db1" providerId="AD" clId="Web-{83440AC1-3258-668F-2A00-09D3BDB81750}" dt="2024-03-01T00:23:38.778" v="0"/>
          <ac:picMkLst>
            <pc:docMk/>
            <pc:sldMk cId="1108029139" sldId="286"/>
            <ac:picMk id="33" creationId="{2BC9A26B-2352-4EAF-93ED-3693C652AD23}"/>
          </ac:picMkLst>
        </pc:picChg>
        <pc:picChg chg="mod">
          <ac:chgData name="Stephanie Radel" userId="S::sradel@triumf.ca::08b99ea8-7dce-42da-8972-e2e804ab0db1" providerId="AD" clId="Web-{83440AC1-3258-668F-2A00-09D3BDB81750}" dt="2024-03-01T00:23:38.793" v="1"/>
          <ac:picMkLst>
            <pc:docMk/>
            <pc:sldMk cId="1108029139" sldId="286"/>
            <ac:picMk id="37" creationId="{AA352BDC-4877-451C-8D43-186939080AFF}"/>
          </ac:picMkLst>
        </pc:picChg>
      </pc:sldChg>
      <pc:sldChg chg="modSp">
        <pc:chgData name="Stephanie Radel" userId="S::sradel@triumf.ca::08b99ea8-7dce-42da-8972-e2e804ab0db1" providerId="AD" clId="Web-{83440AC1-3258-668F-2A00-09D3BDB81750}" dt="2024-03-01T00:25:02.279" v="8"/>
        <pc:sldMkLst>
          <pc:docMk/>
          <pc:sldMk cId="332117055" sldId="297"/>
        </pc:sldMkLst>
        <pc:spChg chg="mod">
          <ac:chgData name="Stephanie Radel" userId="S::sradel@triumf.ca::08b99ea8-7dce-42da-8972-e2e804ab0db1" providerId="AD" clId="Web-{83440AC1-3258-668F-2A00-09D3BDB81750}" dt="2024-03-01T00:24:54.920" v="6"/>
          <ac:spMkLst>
            <pc:docMk/>
            <pc:sldMk cId="332117055" sldId="297"/>
            <ac:spMk id="30" creationId="{87778EA3-D859-478D-97F8-44F1874EAB1A}"/>
          </ac:spMkLst>
        </pc:spChg>
        <pc:spChg chg="mod">
          <ac:chgData name="Stephanie Radel" userId="S::sradel@triumf.ca::08b99ea8-7dce-42da-8972-e2e804ab0db1" providerId="AD" clId="Web-{83440AC1-3258-668F-2A00-09D3BDB81750}" dt="2024-03-01T00:24:58.685" v="7"/>
          <ac:spMkLst>
            <pc:docMk/>
            <pc:sldMk cId="332117055" sldId="297"/>
            <ac:spMk id="31" creationId="{730D4EFD-85F3-456D-8C48-A2DF14E76D3C}"/>
          </ac:spMkLst>
        </pc:spChg>
        <pc:spChg chg="mod">
          <ac:chgData name="Stephanie Radel" userId="S::sradel@triumf.ca::08b99ea8-7dce-42da-8972-e2e804ab0db1" providerId="AD" clId="Web-{83440AC1-3258-668F-2A00-09D3BDB81750}" dt="2024-03-01T00:25:02.279" v="8"/>
          <ac:spMkLst>
            <pc:docMk/>
            <pc:sldMk cId="332117055" sldId="297"/>
            <ac:spMk id="32" creationId="{E4FDC4C4-5D65-4045-8315-FF2AFE32F249}"/>
          </ac:spMkLst>
        </pc:spChg>
      </pc:sldChg>
    </pc:docChg>
  </pc:docChgLst>
  <pc:docChgLst>
    <pc:chgData name="Stephanie Radel" userId="S::sradel@triumf.ca::08b99ea8-7dce-42da-8972-e2e804ab0db1" providerId="AD" clId="Web-{7EE08D57-92CA-F028-DBAE-36A504437A5D}"/>
    <pc:docChg chg="modSld">
      <pc:chgData name="Stephanie Radel" userId="S::sradel@triumf.ca::08b99ea8-7dce-42da-8972-e2e804ab0db1" providerId="AD" clId="Web-{7EE08D57-92CA-F028-DBAE-36A504437A5D}" dt="2024-03-18T15:44:49.644" v="1" actId="1076"/>
      <pc:docMkLst>
        <pc:docMk/>
      </pc:docMkLst>
      <pc:sldChg chg="modSp">
        <pc:chgData name="Stephanie Radel" userId="S::sradel@triumf.ca::08b99ea8-7dce-42da-8972-e2e804ab0db1" providerId="AD" clId="Web-{7EE08D57-92CA-F028-DBAE-36A504437A5D}" dt="2024-03-18T15:44:49.644" v="1" actId="1076"/>
        <pc:sldMkLst>
          <pc:docMk/>
          <pc:sldMk cId="81890774" sldId="300"/>
        </pc:sldMkLst>
        <pc:picChg chg="mod">
          <ac:chgData name="Stephanie Radel" userId="S::sradel@triumf.ca::08b99ea8-7dce-42da-8972-e2e804ab0db1" providerId="AD" clId="Web-{7EE08D57-92CA-F028-DBAE-36A504437A5D}" dt="2024-03-18T15:44:49.644" v="1" actId="1076"/>
          <ac:picMkLst>
            <pc:docMk/>
            <pc:sldMk cId="81890774" sldId="300"/>
            <ac:picMk id="3" creationId="{00000000-0000-0000-0000-000000000000}"/>
          </ac:picMkLst>
        </pc:picChg>
      </pc:sldChg>
    </pc:docChg>
  </pc:docChgLst>
  <pc:docChgLst>
    <pc:chgData name="Stephanie Radel" userId="S::sradel@triumf.ca::08b99ea8-7dce-42da-8972-e2e804ab0db1" providerId="AD" clId="Web-{19028205-D8B6-7A08-4B22-52A1F2921470}"/>
    <pc:docChg chg="modSld sldOrd">
      <pc:chgData name="Stephanie Radel" userId="S::sradel@triumf.ca::08b99ea8-7dce-42da-8972-e2e804ab0db1" providerId="AD" clId="Web-{19028205-D8B6-7A08-4B22-52A1F2921470}" dt="2024-03-12T19:14:28.936" v="112" actId="20577"/>
      <pc:docMkLst>
        <pc:docMk/>
      </pc:docMkLst>
      <pc:sldChg chg="modSp">
        <pc:chgData name="Stephanie Radel" userId="S::sradel@triumf.ca::08b99ea8-7dce-42da-8972-e2e804ab0db1" providerId="AD" clId="Web-{19028205-D8B6-7A08-4B22-52A1F2921470}" dt="2024-03-12T18:31:04.741" v="25" actId="20577"/>
        <pc:sldMkLst>
          <pc:docMk/>
          <pc:sldMk cId="4287235041" sldId="262"/>
        </pc:sldMkLst>
        <pc:spChg chg="mod">
          <ac:chgData name="Stephanie Radel" userId="S::sradel@triumf.ca::08b99ea8-7dce-42da-8972-e2e804ab0db1" providerId="AD" clId="Web-{19028205-D8B6-7A08-4B22-52A1F2921470}" dt="2024-03-12T18:31:04.741" v="25" actId="20577"/>
          <ac:spMkLst>
            <pc:docMk/>
            <pc:sldMk cId="4287235041" sldId="262"/>
            <ac:spMk id="5" creationId="{917BC985-381F-427E-8670-6D2D5EFE5271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6:18.467" v="63"/>
        <pc:sldMkLst>
          <pc:docMk/>
          <pc:sldMk cId="254003862" sldId="263"/>
        </pc:sldMkLst>
        <pc:spChg chg="mod">
          <ac:chgData name="Stephanie Radel" userId="S::sradel@triumf.ca::08b99ea8-7dce-42da-8972-e2e804ab0db1" providerId="AD" clId="Web-{19028205-D8B6-7A08-4B22-52A1F2921470}" dt="2024-03-12T18:45:13.233" v="56"/>
          <ac:spMkLst>
            <pc:docMk/>
            <pc:sldMk cId="254003862" sldId="263"/>
            <ac:spMk id="5" creationId="{3D4E34FB-6EE6-41CE-9E7F-D11E49B5CF4E}"/>
          </ac:spMkLst>
        </pc:spChg>
        <pc:spChg chg="mod">
          <ac:chgData name="Stephanie Radel" userId="S::sradel@triumf.ca::08b99ea8-7dce-42da-8972-e2e804ab0db1" providerId="AD" clId="Web-{19028205-D8B6-7A08-4B22-52A1F2921470}" dt="2024-03-12T18:46:18.436" v="61"/>
          <ac:spMkLst>
            <pc:docMk/>
            <pc:sldMk cId="254003862" sldId="263"/>
            <ac:spMk id="6" creationId="{34EA17B5-D1BA-4C05-BB3E-A8E1BB8C68EB}"/>
          </ac:spMkLst>
        </pc:spChg>
        <pc:spChg chg="mod">
          <ac:chgData name="Stephanie Radel" userId="S::sradel@triumf.ca::08b99ea8-7dce-42da-8972-e2e804ab0db1" providerId="AD" clId="Web-{19028205-D8B6-7A08-4B22-52A1F2921470}" dt="2024-03-12T18:46:18.436" v="62"/>
          <ac:spMkLst>
            <pc:docMk/>
            <pc:sldMk cId="254003862" sldId="263"/>
            <ac:spMk id="7" creationId="{8E321084-0C13-4026-8488-042007675D84}"/>
          </ac:spMkLst>
        </pc:spChg>
        <pc:spChg chg="mod">
          <ac:chgData name="Stephanie Radel" userId="S::sradel@triumf.ca::08b99ea8-7dce-42da-8972-e2e804ab0db1" providerId="AD" clId="Web-{19028205-D8B6-7A08-4B22-52A1F2921470}" dt="2024-03-12T18:46:03.795" v="59"/>
          <ac:spMkLst>
            <pc:docMk/>
            <pc:sldMk cId="254003862" sldId="263"/>
            <ac:spMk id="8" creationId="{E08FA97D-6E2C-4F37-8149-10350F4F9AFD}"/>
          </ac:spMkLst>
        </pc:spChg>
        <pc:spChg chg="mod">
          <ac:chgData name="Stephanie Radel" userId="S::sradel@triumf.ca::08b99ea8-7dce-42da-8972-e2e804ab0db1" providerId="AD" clId="Web-{19028205-D8B6-7A08-4B22-52A1F2921470}" dt="2024-03-12T18:45:09.296" v="55"/>
          <ac:spMkLst>
            <pc:docMk/>
            <pc:sldMk cId="254003862" sldId="263"/>
            <ac:spMk id="9" creationId="{96C5B6AA-CA8A-4DE6-B3B3-661CC8243375}"/>
          </ac:spMkLst>
        </pc:spChg>
        <pc:spChg chg="mod">
          <ac:chgData name="Stephanie Radel" userId="S::sradel@triumf.ca::08b99ea8-7dce-42da-8972-e2e804ab0db1" providerId="AD" clId="Web-{19028205-D8B6-7A08-4B22-52A1F2921470}" dt="2024-03-12T18:45:52.936" v="57"/>
          <ac:spMkLst>
            <pc:docMk/>
            <pc:sldMk cId="254003862" sldId="263"/>
            <ac:spMk id="10" creationId="{99B7EEBE-D0EC-44D6-8236-A406DBF750A4}"/>
          </ac:spMkLst>
        </pc:spChg>
        <pc:spChg chg="mod">
          <ac:chgData name="Stephanie Radel" userId="S::sradel@triumf.ca::08b99ea8-7dce-42da-8972-e2e804ab0db1" providerId="AD" clId="Web-{19028205-D8B6-7A08-4B22-52A1F2921470}" dt="2024-03-12T18:45:57.827" v="58"/>
          <ac:spMkLst>
            <pc:docMk/>
            <pc:sldMk cId="254003862" sldId="263"/>
            <ac:spMk id="11" creationId="{7880C42B-6765-4D2A-B634-8E2796271C2A}"/>
          </ac:spMkLst>
        </pc:spChg>
        <pc:spChg chg="mod">
          <ac:chgData name="Stephanie Radel" userId="S::sradel@triumf.ca::08b99ea8-7dce-42da-8972-e2e804ab0db1" providerId="AD" clId="Web-{19028205-D8B6-7A08-4B22-52A1F2921470}" dt="2024-03-12T18:46:18.467" v="63"/>
          <ac:spMkLst>
            <pc:docMk/>
            <pc:sldMk cId="254003862" sldId="263"/>
            <ac:spMk id="12" creationId="{0EA42030-2EA1-4114-9CF9-075C16CDE82B}"/>
          </ac:spMkLst>
        </pc:spChg>
        <pc:spChg chg="mod">
          <ac:chgData name="Stephanie Radel" userId="S::sradel@triumf.ca::08b99ea8-7dce-42da-8972-e2e804ab0db1" providerId="AD" clId="Web-{19028205-D8B6-7A08-4B22-52A1F2921470}" dt="2024-03-12T18:45:03.796" v="54"/>
          <ac:spMkLst>
            <pc:docMk/>
            <pc:sldMk cId="254003862" sldId="263"/>
            <ac:spMk id="13" creationId="{2C3A150D-474D-4102-88C8-AD7CC513512E}"/>
          </ac:spMkLst>
        </pc:spChg>
        <pc:spChg chg="mod">
          <ac:chgData name="Stephanie Radel" userId="S::sradel@triumf.ca::08b99ea8-7dce-42da-8972-e2e804ab0db1" providerId="AD" clId="Web-{19028205-D8B6-7A08-4B22-52A1F2921470}" dt="2024-03-12T18:46:10.780" v="60"/>
          <ac:spMkLst>
            <pc:docMk/>
            <pc:sldMk cId="254003862" sldId="263"/>
            <ac:spMk id="22" creationId="{C101BCE4-975B-4118-B46B-A3592C03B157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7:41.701" v="64"/>
        <pc:sldMkLst>
          <pc:docMk/>
          <pc:sldMk cId="3951054270" sldId="264"/>
        </pc:sldMkLst>
        <pc:spChg chg="mod">
          <ac:chgData name="Stephanie Radel" userId="S::sradel@triumf.ca::08b99ea8-7dce-42da-8972-e2e804ab0db1" providerId="AD" clId="Web-{19028205-D8B6-7A08-4B22-52A1F2921470}" dt="2024-03-12T18:47:41.701" v="64"/>
          <ac:spMkLst>
            <pc:docMk/>
            <pc:sldMk cId="3951054270" sldId="264"/>
            <ac:spMk id="5" creationId="{44890DE9-BA6C-4A0A-9258-E10211920D07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7:47.701" v="65"/>
        <pc:sldMkLst>
          <pc:docMk/>
          <pc:sldMk cId="3802621929" sldId="265"/>
        </pc:sldMkLst>
        <pc:spChg chg="mod">
          <ac:chgData name="Stephanie Radel" userId="S::sradel@triumf.ca::08b99ea8-7dce-42da-8972-e2e804ab0db1" providerId="AD" clId="Web-{19028205-D8B6-7A08-4B22-52A1F2921470}" dt="2024-03-12T18:47:47.701" v="65"/>
          <ac:spMkLst>
            <pc:docMk/>
            <pc:sldMk cId="3802621929" sldId="265"/>
            <ac:spMk id="5" creationId="{44890DE9-BA6C-4A0A-9258-E10211920D07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2:40.219" v="52" actId="20577"/>
        <pc:sldMkLst>
          <pc:docMk/>
          <pc:sldMk cId="2331248905" sldId="266"/>
        </pc:sldMkLst>
        <pc:spChg chg="mod">
          <ac:chgData name="Stephanie Radel" userId="S::sradel@triumf.ca::08b99ea8-7dce-42da-8972-e2e804ab0db1" providerId="AD" clId="Web-{19028205-D8B6-7A08-4B22-52A1F2921470}" dt="2024-03-12T18:42:40.219" v="52" actId="20577"/>
          <ac:spMkLst>
            <pc:docMk/>
            <pc:sldMk cId="2331248905" sldId="266"/>
            <ac:spMk id="3" creationId="{985B3AC4-5E47-38D8-593F-47EDEB91A26C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38:20.518" v="49" actId="20577"/>
        <pc:sldMkLst>
          <pc:docMk/>
          <pc:sldMk cId="2918327116" sldId="267"/>
        </pc:sldMkLst>
        <pc:spChg chg="mod">
          <ac:chgData name="Stephanie Radel" userId="S::sradel@triumf.ca::08b99ea8-7dce-42da-8972-e2e804ab0db1" providerId="AD" clId="Web-{19028205-D8B6-7A08-4B22-52A1F2921470}" dt="2024-03-12T18:38:20.518" v="49" actId="20577"/>
          <ac:spMkLst>
            <pc:docMk/>
            <pc:sldMk cId="2918327116" sldId="267"/>
            <ac:spMk id="3" creationId="{67899CD4-F5C3-1A94-6186-F33B5D06EA76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39:13.065" v="50" actId="20577"/>
        <pc:sldMkLst>
          <pc:docMk/>
          <pc:sldMk cId="2762494314" sldId="269"/>
        </pc:sldMkLst>
        <pc:spChg chg="mod">
          <ac:chgData name="Stephanie Radel" userId="S::sradel@triumf.ca::08b99ea8-7dce-42da-8972-e2e804ab0db1" providerId="AD" clId="Web-{19028205-D8B6-7A08-4B22-52A1F2921470}" dt="2024-03-12T18:39:13.065" v="50" actId="20577"/>
          <ac:spMkLst>
            <pc:docMk/>
            <pc:sldMk cId="2762494314" sldId="269"/>
            <ac:spMk id="3" creationId="{00000000-0000-0000-0000-00000000000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8:22.950" v="67"/>
        <pc:sldMkLst>
          <pc:docMk/>
          <pc:sldMk cId="821566228" sldId="270"/>
        </pc:sldMkLst>
        <pc:spChg chg="mod">
          <ac:chgData name="Stephanie Radel" userId="S::sradel@triumf.ca::08b99ea8-7dce-42da-8972-e2e804ab0db1" providerId="AD" clId="Web-{19028205-D8B6-7A08-4B22-52A1F2921470}" dt="2024-03-12T18:48:22.950" v="67"/>
          <ac:spMkLst>
            <pc:docMk/>
            <pc:sldMk cId="821566228" sldId="270"/>
            <ac:spMk id="5" creationId="{635A276B-3797-42A3-94C9-942F750DF0A1}"/>
          </ac:spMkLst>
        </pc:spChg>
        <pc:spChg chg="mod">
          <ac:chgData name="Stephanie Radel" userId="S::sradel@triumf.ca::08b99ea8-7dce-42da-8972-e2e804ab0db1" providerId="AD" clId="Web-{19028205-D8B6-7A08-4B22-52A1F2921470}" dt="2024-03-12T18:48:17.560" v="66"/>
          <ac:spMkLst>
            <pc:docMk/>
            <pc:sldMk cId="821566228" sldId="270"/>
            <ac:spMk id="6" creationId="{69802755-5E99-456F-A8A6-2C43BAA9906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48:44.606" v="80" actId="1076"/>
        <pc:sldMkLst>
          <pc:docMk/>
          <pc:sldMk cId="3095240198" sldId="271"/>
        </pc:sldMkLst>
        <pc:spChg chg="mod">
          <ac:chgData name="Stephanie Radel" userId="S::sradel@triumf.ca::08b99ea8-7dce-42da-8972-e2e804ab0db1" providerId="AD" clId="Web-{19028205-D8B6-7A08-4B22-52A1F2921470}" dt="2024-03-12T18:48:44.450" v="70" actId="1076"/>
          <ac:spMkLst>
            <pc:docMk/>
            <pc:sldMk cId="3095240198" sldId="271"/>
            <ac:spMk id="8" creationId="{AC82B54B-1B48-48B8-B250-E22C9A1FC9DE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466" v="72" actId="1076"/>
          <ac:spMkLst>
            <pc:docMk/>
            <pc:sldMk cId="3095240198" sldId="271"/>
            <ac:spMk id="10" creationId="{39437F55-4379-4719-B5C2-800BC60C592C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513" v="74" actId="1076"/>
          <ac:spMkLst>
            <pc:docMk/>
            <pc:sldMk cId="3095240198" sldId="271"/>
            <ac:spMk id="12" creationId="{2A9FE686-9F64-4AA3-8FAE-D5309590B1BB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528" v="75" actId="1076"/>
          <ac:spMkLst>
            <pc:docMk/>
            <pc:sldMk cId="3095240198" sldId="271"/>
            <ac:spMk id="13" creationId="{82D7F67E-D0D0-42AB-B31A-EBDEEC8D5B97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528" v="76" actId="1076"/>
          <ac:spMkLst>
            <pc:docMk/>
            <pc:sldMk cId="3095240198" sldId="271"/>
            <ac:spMk id="14" creationId="{B8933253-39D4-4037-B5BD-CFB86050F6F7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544" v="77" actId="1076"/>
          <ac:spMkLst>
            <pc:docMk/>
            <pc:sldMk cId="3095240198" sldId="271"/>
            <ac:spMk id="15" creationId="{A38A8E3F-83CA-4DB2-B5E0-25F5E9B12F2C}"/>
          </ac:spMkLst>
        </pc:spChg>
        <pc:spChg chg="mod">
          <ac:chgData name="Stephanie Radel" userId="S::sradel@triumf.ca::08b99ea8-7dce-42da-8972-e2e804ab0db1" providerId="AD" clId="Web-{19028205-D8B6-7A08-4B22-52A1F2921470}" dt="2024-03-12T18:48:44.575" v="78" actId="1076"/>
          <ac:spMkLst>
            <pc:docMk/>
            <pc:sldMk cId="3095240198" sldId="271"/>
            <ac:spMk id="16" creationId="{DFF1CB89-E1FA-40D4-8198-BE100C00DD7B}"/>
          </ac:spMkLst>
        </pc:spChg>
        <pc:graphicFrameChg chg="mod">
          <ac:chgData name="Stephanie Radel" userId="S::sradel@triumf.ca::08b99ea8-7dce-42da-8972-e2e804ab0db1" providerId="AD" clId="Web-{19028205-D8B6-7A08-4B22-52A1F2921470}" dt="2024-03-12T18:48:44.497" v="73" actId="1076"/>
          <ac:graphicFrameMkLst>
            <pc:docMk/>
            <pc:sldMk cId="3095240198" sldId="271"/>
            <ac:graphicFrameMk id="11" creationId="{4BC6C1CA-0790-4A94-A7B5-75DABAA50DA8}"/>
          </ac:graphicFrameMkLst>
        </pc:graphicFrameChg>
        <pc:picChg chg="mod">
          <ac:chgData name="Stephanie Radel" userId="S::sradel@triumf.ca::08b99ea8-7dce-42da-8972-e2e804ab0db1" providerId="AD" clId="Web-{19028205-D8B6-7A08-4B22-52A1F2921470}" dt="2024-03-12T18:48:44.419" v="68" actId="1076"/>
          <ac:picMkLst>
            <pc:docMk/>
            <pc:sldMk cId="3095240198" sldId="271"/>
            <ac:picMk id="6" creationId="{C317F270-F5BE-4394-8AF2-5C89902AB1E7}"/>
          </ac:picMkLst>
        </pc:picChg>
        <pc:cxnChg chg="mod">
          <ac:chgData name="Stephanie Radel" userId="S::sradel@triumf.ca::08b99ea8-7dce-42da-8972-e2e804ab0db1" providerId="AD" clId="Web-{19028205-D8B6-7A08-4B22-52A1F2921470}" dt="2024-03-12T18:48:44.434" v="69" actId="1076"/>
          <ac:cxnSpMkLst>
            <pc:docMk/>
            <pc:sldMk cId="3095240198" sldId="271"/>
            <ac:cxnSpMk id="7" creationId="{3D66747F-D9E5-4F11-828E-585F8FA4171E}"/>
          </ac:cxnSpMkLst>
        </pc:cxnChg>
        <pc:cxnChg chg="mod">
          <ac:chgData name="Stephanie Radel" userId="S::sradel@triumf.ca::08b99ea8-7dce-42da-8972-e2e804ab0db1" providerId="AD" clId="Web-{19028205-D8B6-7A08-4B22-52A1F2921470}" dt="2024-03-12T18:48:44.450" v="71" actId="1076"/>
          <ac:cxnSpMkLst>
            <pc:docMk/>
            <pc:sldMk cId="3095240198" sldId="271"/>
            <ac:cxnSpMk id="9" creationId="{801052A6-DADC-419A-9688-2C0356A77A21}"/>
          </ac:cxnSpMkLst>
        </pc:cxnChg>
        <pc:cxnChg chg="mod">
          <ac:chgData name="Stephanie Radel" userId="S::sradel@triumf.ca::08b99ea8-7dce-42da-8972-e2e804ab0db1" providerId="AD" clId="Web-{19028205-D8B6-7A08-4B22-52A1F2921470}" dt="2024-03-12T18:48:44.591" v="79" actId="1076"/>
          <ac:cxnSpMkLst>
            <pc:docMk/>
            <pc:sldMk cId="3095240198" sldId="271"/>
            <ac:cxnSpMk id="17" creationId="{997D6797-9B96-4C01-A063-F8C62FB3846E}"/>
          </ac:cxnSpMkLst>
        </pc:cxnChg>
        <pc:cxnChg chg="mod">
          <ac:chgData name="Stephanie Radel" userId="S::sradel@triumf.ca::08b99ea8-7dce-42da-8972-e2e804ab0db1" providerId="AD" clId="Web-{19028205-D8B6-7A08-4B22-52A1F2921470}" dt="2024-03-12T18:48:44.606" v="80" actId="1076"/>
          <ac:cxnSpMkLst>
            <pc:docMk/>
            <pc:sldMk cId="3095240198" sldId="271"/>
            <ac:cxnSpMk id="18" creationId="{5C1EB12F-BA5F-4353-B513-0914DAFDFD09}"/>
          </ac:cxnSpMkLst>
        </pc:cxnChg>
      </pc:sldChg>
      <pc:sldChg chg="modSp">
        <pc:chgData name="Stephanie Radel" userId="S::sradel@triumf.ca::08b99ea8-7dce-42da-8972-e2e804ab0db1" providerId="AD" clId="Web-{19028205-D8B6-7A08-4B22-52A1F2921470}" dt="2024-03-12T18:55:04.321" v="81" actId="20577"/>
        <pc:sldMkLst>
          <pc:docMk/>
          <pc:sldMk cId="4207206358" sldId="279"/>
        </pc:sldMkLst>
        <pc:spChg chg="mod">
          <ac:chgData name="Stephanie Radel" userId="S::sradel@triumf.ca::08b99ea8-7dce-42da-8972-e2e804ab0db1" providerId="AD" clId="Web-{19028205-D8B6-7A08-4B22-52A1F2921470}" dt="2024-03-12T18:55:04.321" v="81" actId="20577"/>
          <ac:spMkLst>
            <pc:docMk/>
            <pc:sldMk cId="4207206358" sldId="279"/>
            <ac:spMk id="7" creationId="{00000000-0000-0000-0000-00000000000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58:40.976" v="83" actId="20577"/>
        <pc:sldMkLst>
          <pc:docMk/>
          <pc:sldMk cId="1502624131" sldId="280"/>
        </pc:sldMkLst>
        <pc:spChg chg="mod">
          <ac:chgData name="Stephanie Radel" userId="S::sradel@triumf.ca::08b99ea8-7dce-42da-8972-e2e804ab0db1" providerId="AD" clId="Web-{19028205-D8B6-7A08-4B22-52A1F2921470}" dt="2024-03-12T18:58:40.976" v="83" actId="20577"/>
          <ac:spMkLst>
            <pc:docMk/>
            <pc:sldMk cId="1502624131" sldId="280"/>
            <ac:spMk id="4" creationId="{45446144-9504-4147-8881-EA0230398214}"/>
          </ac:spMkLst>
        </pc:spChg>
      </pc:sldChg>
      <pc:sldChg chg="ord">
        <pc:chgData name="Stephanie Radel" userId="S::sradel@triumf.ca::08b99ea8-7dce-42da-8972-e2e804ab0db1" providerId="AD" clId="Web-{19028205-D8B6-7A08-4B22-52A1F2921470}" dt="2024-03-12T17:59:51.243" v="3"/>
        <pc:sldMkLst>
          <pc:docMk/>
          <pc:sldMk cId="2337371846" sldId="282"/>
        </pc:sldMkLst>
      </pc:sldChg>
      <pc:sldChg chg="modSp">
        <pc:chgData name="Stephanie Radel" userId="S::sradel@triumf.ca::08b99ea8-7dce-42da-8972-e2e804ab0db1" providerId="AD" clId="Web-{19028205-D8B6-7A08-4B22-52A1F2921470}" dt="2024-03-12T19:05:38.550" v="87" actId="20577"/>
        <pc:sldMkLst>
          <pc:docMk/>
          <pc:sldMk cId="602145843" sldId="284"/>
        </pc:sldMkLst>
        <pc:spChg chg="mod">
          <ac:chgData name="Stephanie Radel" userId="S::sradel@triumf.ca::08b99ea8-7dce-42da-8972-e2e804ab0db1" providerId="AD" clId="Web-{19028205-D8B6-7A08-4B22-52A1F2921470}" dt="2024-03-12T19:05:38.550" v="87" actId="20577"/>
          <ac:spMkLst>
            <pc:docMk/>
            <pc:sldMk cId="602145843" sldId="284"/>
            <ac:spMk id="7" creationId="{00000000-0000-0000-0000-00000000000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9:06:47.956" v="102" actId="20577"/>
        <pc:sldMkLst>
          <pc:docMk/>
          <pc:sldMk cId="3445878389" sldId="285"/>
        </pc:sldMkLst>
        <pc:spChg chg="mod">
          <ac:chgData name="Stephanie Radel" userId="S::sradel@triumf.ca::08b99ea8-7dce-42da-8972-e2e804ab0db1" providerId="AD" clId="Web-{19028205-D8B6-7A08-4B22-52A1F2921470}" dt="2024-03-12T19:06:47.956" v="102" actId="20577"/>
          <ac:spMkLst>
            <pc:docMk/>
            <pc:sldMk cId="3445878389" sldId="285"/>
            <ac:spMk id="10" creationId="{00000000-0000-0000-0000-00000000000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9:08:28.408" v="110" actId="20577"/>
        <pc:sldMkLst>
          <pc:docMk/>
          <pc:sldMk cId="1108029139" sldId="286"/>
        </pc:sldMkLst>
        <pc:spChg chg="mod">
          <ac:chgData name="Stephanie Radel" userId="S::sradel@triumf.ca::08b99ea8-7dce-42da-8972-e2e804ab0db1" providerId="AD" clId="Web-{19028205-D8B6-7A08-4B22-52A1F2921470}" dt="2024-03-12T19:08:28.408" v="110" actId="20577"/>
          <ac:spMkLst>
            <pc:docMk/>
            <pc:sldMk cId="1108029139" sldId="286"/>
            <ac:spMk id="20" creationId="{D73AA240-CAC6-4385-8510-3E0FB1AE286A}"/>
          </ac:spMkLst>
        </pc:spChg>
        <pc:spChg chg="mod">
          <ac:chgData name="Stephanie Radel" userId="S::sradel@triumf.ca::08b99ea8-7dce-42da-8972-e2e804ab0db1" providerId="AD" clId="Web-{19028205-D8B6-7A08-4B22-52A1F2921470}" dt="2024-03-12T19:08:17.502" v="109" actId="1076"/>
          <ac:spMkLst>
            <pc:docMk/>
            <pc:sldMk cId="1108029139" sldId="286"/>
            <ac:spMk id="22" creationId="{3C7783C3-C72F-4E9F-B911-F8B5246403F2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9:14:28.936" v="112" actId="20577"/>
        <pc:sldMkLst>
          <pc:docMk/>
          <pc:sldMk cId="2326037597" sldId="290"/>
        </pc:sldMkLst>
        <pc:spChg chg="mod">
          <ac:chgData name="Stephanie Radel" userId="S::sradel@triumf.ca::08b99ea8-7dce-42da-8972-e2e804ab0db1" providerId="AD" clId="Web-{19028205-D8B6-7A08-4B22-52A1F2921470}" dt="2024-03-12T19:14:28.936" v="112" actId="20577"/>
          <ac:spMkLst>
            <pc:docMk/>
            <pc:sldMk cId="2326037597" sldId="290"/>
            <ac:spMk id="7" creationId="{00000000-0000-0000-0000-000000000000}"/>
          </ac:spMkLst>
        </pc:spChg>
      </pc:sldChg>
      <pc:sldChg chg="modSp">
        <pc:chgData name="Stephanie Radel" userId="S::sradel@triumf.ca::08b99ea8-7dce-42da-8972-e2e804ab0db1" providerId="AD" clId="Web-{19028205-D8B6-7A08-4B22-52A1F2921470}" dt="2024-03-12T18:32:00.772" v="27" actId="1076"/>
        <pc:sldMkLst>
          <pc:docMk/>
          <pc:sldMk cId="520159009" sldId="303"/>
        </pc:sldMkLst>
        <pc:picChg chg="mod">
          <ac:chgData name="Stephanie Radel" userId="S::sradel@triumf.ca::08b99ea8-7dce-42da-8972-e2e804ab0db1" providerId="AD" clId="Web-{19028205-D8B6-7A08-4B22-52A1F2921470}" dt="2024-03-12T18:32:00.772" v="27" actId="1076"/>
          <ac:picMkLst>
            <pc:docMk/>
            <pc:sldMk cId="520159009" sldId="303"/>
            <ac:picMk id="5" creationId="{D53E0518-748A-1339-F9BB-3B7F3888FFF9}"/>
          </ac:picMkLst>
        </pc:picChg>
      </pc:sldChg>
      <pc:sldChg chg="modSp">
        <pc:chgData name="Stephanie Radel" userId="S::sradel@triumf.ca::08b99ea8-7dce-42da-8972-e2e804ab0db1" providerId="AD" clId="Web-{19028205-D8B6-7A08-4B22-52A1F2921470}" dt="2024-03-12T18:32:26.959" v="30" actId="1076"/>
        <pc:sldMkLst>
          <pc:docMk/>
          <pc:sldMk cId="2402672123" sldId="304"/>
        </pc:sldMkLst>
        <pc:spChg chg="mod">
          <ac:chgData name="Stephanie Radel" userId="S::sradel@triumf.ca::08b99ea8-7dce-42da-8972-e2e804ab0db1" providerId="AD" clId="Web-{19028205-D8B6-7A08-4B22-52A1F2921470}" dt="2024-03-12T18:32:26.959" v="30" actId="1076"/>
          <ac:spMkLst>
            <pc:docMk/>
            <pc:sldMk cId="2402672123" sldId="304"/>
            <ac:spMk id="2" creationId="{A5887C71-3A1F-15DE-A999-4AEE9AA12B88}"/>
          </ac:spMkLst>
        </pc:spChg>
        <pc:picChg chg="mod">
          <ac:chgData name="Stephanie Radel" userId="S::sradel@triumf.ca::08b99ea8-7dce-42da-8972-e2e804ab0db1" providerId="AD" clId="Web-{19028205-D8B6-7A08-4B22-52A1F2921470}" dt="2024-03-12T18:32:26.912" v="28" actId="1076"/>
          <ac:picMkLst>
            <pc:docMk/>
            <pc:sldMk cId="2402672123" sldId="304"/>
            <ac:picMk id="5" creationId="{2D1DF4D1-61A5-BC41-9590-7339DEA69430}"/>
          </ac:picMkLst>
        </pc:picChg>
        <pc:picChg chg="mod">
          <ac:chgData name="Stephanie Radel" userId="S::sradel@triumf.ca::08b99ea8-7dce-42da-8972-e2e804ab0db1" providerId="AD" clId="Web-{19028205-D8B6-7A08-4B22-52A1F2921470}" dt="2024-03-12T18:32:26.959" v="29" actId="1076"/>
          <ac:picMkLst>
            <pc:docMk/>
            <pc:sldMk cId="2402672123" sldId="304"/>
            <ac:picMk id="3074" creationId="{3B08D506-81ED-0638-8A52-EC7AA38AD328}"/>
          </ac:picMkLst>
        </pc:picChg>
      </pc:sldChg>
    </pc:docChg>
  </pc:docChgLst>
  <pc:docChgLst>
    <pc:chgData name="Stephanie Radel" userId="S::sradel@triumf.ca::08b99ea8-7dce-42da-8972-e2e804ab0db1" providerId="AD" clId="Web-{53048FCA-20CF-F91B-7B8A-9EF133C4284A}"/>
    <pc:docChg chg="modSld">
      <pc:chgData name="Stephanie Radel" userId="S::sradel@triumf.ca::08b99ea8-7dce-42da-8972-e2e804ab0db1" providerId="AD" clId="Web-{53048FCA-20CF-F91B-7B8A-9EF133C4284A}" dt="2024-03-14T17:47:28.250" v="5" actId="1076"/>
      <pc:docMkLst>
        <pc:docMk/>
      </pc:docMkLst>
      <pc:sldChg chg="modSp">
        <pc:chgData name="Stephanie Radel" userId="S::sradel@triumf.ca::08b99ea8-7dce-42da-8972-e2e804ab0db1" providerId="AD" clId="Web-{53048FCA-20CF-F91B-7B8A-9EF133C4284A}" dt="2024-03-14T17:47:28.250" v="5" actId="1076"/>
        <pc:sldMkLst>
          <pc:docMk/>
          <pc:sldMk cId="81890774" sldId="300"/>
        </pc:sldMkLst>
        <pc:picChg chg="mod">
          <ac:chgData name="Stephanie Radel" userId="S::sradel@triumf.ca::08b99ea8-7dce-42da-8972-e2e804ab0db1" providerId="AD" clId="Web-{53048FCA-20CF-F91B-7B8A-9EF133C4284A}" dt="2024-03-14T17:47:28.250" v="5" actId="1076"/>
          <ac:picMkLst>
            <pc:docMk/>
            <pc:sldMk cId="81890774" sldId="300"/>
            <ac:picMk id="1026" creationId="{120F6DE5-A831-DB1B-F4B6-3BA5918E7C3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DB702D-72D0-409A-896B-6857639C2EC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1B5104C-D446-4FBA-879D-1F35CB7CC420}">
      <dgm:prSet phldrT="[Text]"/>
      <dgm:spPr>
        <a:solidFill>
          <a:srgbClr val="739CB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dirty="0"/>
            <a:t>Dec. 2019</a:t>
          </a:r>
        </a:p>
      </dgm:t>
    </dgm:pt>
    <dgm:pt modelId="{6B04D130-92CC-4687-8A6A-57F8F6B3F282}" type="parTrans" cxnId="{593A1EA6-48F4-4AAB-97A3-9B29F812C6BE}">
      <dgm:prSet/>
      <dgm:spPr/>
      <dgm:t>
        <a:bodyPr/>
        <a:lstStyle/>
        <a:p>
          <a:endParaRPr lang="en-CA"/>
        </a:p>
      </dgm:t>
    </dgm:pt>
    <dgm:pt modelId="{5E62BC53-A109-4DCE-835B-BCAC520039D5}" type="sibTrans" cxnId="{593A1EA6-48F4-4AAB-97A3-9B29F812C6BE}">
      <dgm:prSet/>
      <dgm:spPr/>
      <dgm:t>
        <a:bodyPr/>
        <a:lstStyle/>
        <a:p>
          <a:endParaRPr lang="en-CA"/>
        </a:p>
      </dgm:t>
    </dgm:pt>
    <dgm:pt modelId="{528F305F-624A-448B-92E5-B594FB9B7586}">
      <dgm:prSet phldrT="[Text]"/>
      <dgm:spPr>
        <a:solidFill>
          <a:srgbClr val="7387B5"/>
        </a:solidFill>
        <a:ln>
          <a:solidFill>
            <a:schemeClr val="bg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/>
            <a:t>Feb. 2020</a:t>
          </a:r>
        </a:p>
      </dgm:t>
    </dgm:pt>
    <dgm:pt modelId="{170B497F-DEA4-4D36-8926-13F160242FA9}" type="parTrans" cxnId="{421269BE-E03D-46E5-9D2B-FC465D6B4F3E}">
      <dgm:prSet/>
      <dgm:spPr/>
      <dgm:t>
        <a:bodyPr/>
        <a:lstStyle/>
        <a:p>
          <a:endParaRPr lang="en-CA"/>
        </a:p>
      </dgm:t>
    </dgm:pt>
    <dgm:pt modelId="{2D18CEF8-B9DD-4A27-8AF9-EB5C68781C58}" type="sibTrans" cxnId="{421269BE-E03D-46E5-9D2B-FC465D6B4F3E}">
      <dgm:prSet/>
      <dgm:spPr/>
      <dgm:t>
        <a:bodyPr/>
        <a:lstStyle/>
        <a:p>
          <a:endParaRPr lang="en-CA"/>
        </a:p>
      </dgm:t>
    </dgm:pt>
    <dgm:pt modelId="{E900BFEF-AFAD-4F26-B919-25C986A741EE}">
      <dgm:prSet phldrT="[Text]"/>
      <dgm:spPr>
        <a:solidFill>
          <a:srgbClr val="7E80B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dirty="0"/>
            <a:t>Dec. 2020</a:t>
          </a:r>
        </a:p>
      </dgm:t>
    </dgm:pt>
    <dgm:pt modelId="{4DFE897D-6295-420D-9ECE-EBD5148050BF}" type="parTrans" cxnId="{3E7481B6-10C4-4276-948C-BDBF98B21A77}">
      <dgm:prSet/>
      <dgm:spPr/>
      <dgm:t>
        <a:bodyPr/>
        <a:lstStyle/>
        <a:p>
          <a:endParaRPr lang="en-CA"/>
        </a:p>
      </dgm:t>
    </dgm:pt>
    <dgm:pt modelId="{FB8E2A15-FB36-48D3-BFDE-D6E50348D71E}" type="sibTrans" cxnId="{3E7481B6-10C4-4276-948C-BDBF98B21A77}">
      <dgm:prSet/>
      <dgm:spPr/>
      <dgm:t>
        <a:bodyPr/>
        <a:lstStyle/>
        <a:p>
          <a:endParaRPr lang="en-CA"/>
        </a:p>
      </dgm:t>
    </dgm:pt>
    <dgm:pt modelId="{57CC33F2-1F3F-40AB-87C5-85FA48F57560}">
      <dgm:prSet phldrT="[Text]"/>
      <dgm:spPr>
        <a:solidFill>
          <a:srgbClr val="8DBFCE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dirty="0"/>
            <a:t>Jul. 2018</a:t>
          </a:r>
        </a:p>
      </dgm:t>
    </dgm:pt>
    <dgm:pt modelId="{7AB6BB01-0E2B-473F-9919-7C3AF670EE26}" type="parTrans" cxnId="{59478CE8-2E01-45EA-9524-A719E03E2A6A}">
      <dgm:prSet/>
      <dgm:spPr/>
      <dgm:t>
        <a:bodyPr/>
        <a:lstStyle/>
        <a:p>
          <a:endParaRPr lang="en-CA"/>
        </a:p>
      </dgm:t>
    </dgm:pt>
    <dgm:pt modelId="{E0C8A73C-51BE-4C42-B76B-EC8749DDF1EC}" type="sibTrans" cxnId="{59478CE8-2E01-45EA-9524-A719E03E2A6A}">
      <dgm:prSet/>
      <dgm:spPr/>
      <dgm:t>
        <a:bodyPr/>
        <a:lstStyle/>
        <a:p>
          <a:endParaRPr lang="en-CA"/>
        </a:p>
      </dgm:t>
    </dgm:pt>
    <dgm:pt modelId="{1AF4D4C6-EAD0-454A-A344-DE446773E72E}">
      <dgm:prSet phldrT="[Text]"/>
      <dgm:spPr>
        <a:solidFill>
          <a:srgbClr val="80828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dirty="0"/>
            <a:t>Sep. 2014</a:t>
          </a:r>
        </a:p>
      </dgm:t>
    </dgm:pt>
    <dgm:pt modelId="{F6296D46-B399-4073-AD91-5C67DE8E5230}" type="parTrans" cxnId="{E97EEE00-86BB-4B1A-951D-DE51384927B4}">
      <dgm:prSet/>
      <dgm:spPr/>
      <dgm:t>
        <a:bodyPr/>
        <a:lstStyle/>
        <a:p>
          <a:endParaRPr lang="en-CA"/>
        </a:p>
      </dgm:t>
    </dgm:pt>
    <dgm:pt modelId="{32455DC9-6CBD-4397-8CE9-51D887CF7726}" type="sibTrans" cxnId="{E97EEE00-86BB-4B1A-951D-DE51384927B4}">
      <dgm:prSet/>
      <dgm:spPr/>
      <dgm:t>
        <a:bodyPr/>
        <a:lstStyle/>
        <a:p>
          <a:endParaRPr lang="en-CA"/>
        </a:p>
      </dgm:t>
    </dgm:pt>
    <dgm:pt modelId="{B8A85586-150E-4EF1-8103-A0903D76F2BF}">
      <dgm:prSet phldrT="[Text]"/>
      <dgm:spPr>
        <a:solidFill>
          <a:srgbClr val="8E85AD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CA" dirty="0"/>
            <a:t>Sep. 2021</a:t>
          </a:r>
        </a:p>
      </dgm:t>
    </dgm:pt>
    <dgm:pt modelId="{211FF084-0D38-4E3E-AD5B-CD42D8A0A7C0}" type="parTrans" cxnId="{0E759BBA-7854-4844-A9AB-186777A608AA}">
      <dgm:prSet/>
      <dgm:spPr/>
      <dgm:t>
        <a:bodyPr/>
        <a:lstStyle/>
        <a:p>
          <a:endParaRPr lang="en-CA"/>
        </a:p>
      </dgm:t>
    </dgm:pt>
    <dgm:pt modelId="{07F19267-0C35-4F0C-B436-456615B40602}" type="sibTrans" cxnId="{0E759BBA-7854-4844-A9AB-186777A608AA}">
      <dgm:prSet/>
      <dgm:spPr/>
      <dgm:t>
        <a:bodyPr/>
        <a:lstStyle/>
        <a:p>
          <a:endParaRPr lang="en-CA"/>
        </a:p>
      </dgm:t>
    </dgm:pt>
    <dgm:pt modelId="{EB090FE0-5712-4D26-BA98-33DD4164A4E4}" type="pres">
      <dgm:prSet presAssocID="{82DB702D-72D0-409A-896B-6857639C2EC7}" presName="Name0" presStyleCnt="0">
        <dgm:presLayoutVars>
          <dgm:dir/>
          <dgm:animLvl val="lvl"/>
          <dgm:resizeHandles val="exact"/>
        </dgm:presLayoutVars>
      </dgm:prSet>
      <dgm:spPr/>
    </dgm:pt>
    <dgm:pt modelId="{81C88882-2E9B-425C-B3DD-3E110DAB0D2D}" type="pres">
      <dgm:prSet presAssocID="{1AF4D4C6-EAD0-454A-A344-DE446773E72E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2529EFF-1390-4A0A-9980-B758A5A4CC9D}" type="pres">
      <dgm:prSet presAssocID="{32455DC9-6CBD-4397-8CE9-51D887CF7726}" presName="parTxOnlySpace" presStyleCnt="0"/>
      <dgm:spPr/>
    </dgm:pt>
    <dgm:pt modelId="{65C32693-25BA-42A3-91AE-516CD843CC18}" type="pres">
      <dgm:prSet presAssocID="{57CC33F2-1F3F-40AB-87C5-85FA48F57560}" presName="parTxOnly" presStyleLbl="node1" presStyleIdx="1" presStyleCnt="6" custLinFactNeighborX="-1123" custLinFactNeighborY="-365">
        <dgm:presLayoutVars>
          <dgm:chMax val="0"/>
          <dgm:chPref val="0"/>
          <dgm:bulletEnabled val="1"/>
        </dgm:presLayoutVars>
      </dgm:prSet>
      <dgm:spPr/>
    </dgm:pt>
    <dgm:pt modelId="{D65FB8EB-BCB2-4D1B-B6D7-881B5F74AD87}" type="pres">
      <dgm:prSet presAssocID="{E0C8A73C-51BE-4C42-B76B-EC8749DDF1EC}" presName="parTxOnlySpace" presStyleCnt="0"/>
      <dgm:spPr/>
    </dgm:pt>
    <dgm:pt modelId="{1C906AB5-8858-4530-AA67-C54ECA47715E}" type="pres">
      <dgm:prSet presAssocID="{21B5104C-D446-4FBA-879D-1F35CB7CC420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FB414E0-7F08-47C1-A860-476F08BF6BC3}" type="pres">
      <dgm:prSet presAssocID="{5E62BC53-A109-4DCE-835B-BCAC520039D5}" presName="parTxOnlySpace" presStyleCnt="0"/>
      <dgm:spPr/>
    </dgm:pt>
    <dgm:pt modelId="{1FDD2BFE-AE15-44AE-8524-E866FB7C1D1F}" type="pres">
      <dgm:prSet presAssocID="{528F305F-624A-448B-92E5-B594FB9B758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5A4044C-A587-4DC3-8FE9-6F8C836CAACA}" type="pres">
      <dgm:prSet presAssocID="{2D18CEF8-B9DD-4A27-8AF9-EB5C68781C58}" presName="parTxOnlySpace" presStyleCnt="0"/>
      <dgm:spPr/>
    </dgm:pt>
    <dgm:pt modelId="{5B80EEAB-25D1-4A2C-A710-F0A58A4318FF}" type="pres">
      <dgm:prSet presAssocID="{E900BFEF-AFAD-4F26-B919-25C986A741E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741B75D-83A2-476B-B7D6-66FE106C2F08}" type="pres">
      <dgm:prSet presAssocID="{FB8E2A15-FB36-48D3-BFDE-D6E50348D71E}" presName="parTxOnlySpace" presStyleCnt="0"/>
      <dgm:spPr/>
    </dgm:pt>
    <dgm:pt modelId="{5D356911-566B-47C8-8DEB-FF873E88610B}" type="pres">
      <dgm:prSet presAssocID="{B8A85586-150E-4EF1-8103-A0903D76F2BF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97EEE00-86BB-4B1A-951D-DE51384927B4}" srcId="{82DB702D-72D0-409A-896B-6857639C2EC7}" destId="{1AF4D4C6-EAD0-454A-A344-DE446773E72E}" srcOrd="0" destOrd="0" parTransId="{F6296D46-B399-4073-AD91-5C67DE8E5230}" sibTransId="{32455DC9-6CBD-4397-8CE9-51D887CF7726}"/>
    <dgm:cxn modelId="{14560402-14BD-41CB-9B7B-C48A440DB847}" type="presOf" srcId="{528F305F-624A-448B-92E5-B594FB9B7586}" destId="{1FDD2BFE-AE15-44AE-8524-E866FB7C1D1F}" srcOrd="0" destOrd="0" presId="urn:microsoft.com/office/officeart/2005/8/layout/chevron1"/>
    <dgm:cxn modelId="{FB0FD575-B596-42C0-B28A-C4D194456689}" type="presOf" srcId="{1AF4D4C6-EAD0-454A-A344-DE446773E72E}" destId="{81C88882-2E9B-425C-B3DD-3E110DAB0D2D}" srcOrd="0" destOrd="0" presId="urn:microsoft.com/office/officeart/2005/8/layout/chevron1"/>
    <dgm:cxn modelId="{C3490979-0ABD-44DF-8361-6DE23EC6CDBC}" type="presOf" srcId="{82DB702D-72D0-409A-896B-6857639C2EC7}" destId="{EB090FE0-5712-4D26-BA98-33DD4164A4E4}" srcOrd="0" destOrd="0" presId="urn:microsoft.com/office/officeart/2005/8/layout/chevron1"/>
    <dgm:cxn modelId="{593A1EA6-48F4-4AAB-97A3-9B29F812C6BE}" srcId="{82DB702D-72D0-409A-896B-6857639C2EC7}" destId="{21B5104C-D446-4FBA-879D-1F35CB7CC420}" srcOrd="2" destOrd="0" parTransId="{6B04D130-92CC-4687-8A6A-57F8F6B3F282}" sibTransId="{5E62BC53-A109-4DCE-835B-BCAC520039D5}"/>
    <dgm:cxn modelId="{AD7CEEAB-BCDD-4EDE-AA63-41E8A5683DB6}" type="presOf" srcId="{B8A85586-150E-4EF1-8103-A0903D76F2BF}" destId="{5D356911-566B-47C8-8DEB-FF873E88610B}" srcOrd="0" destOrd="0" presId="urn:microsoft.com/office/officeart/2005/8/layout/chevron1"/>
    <dgm:cxn modelId="{3E7481B6-10C4-4276-948C-BDBF98B21A77}" srcId="{82DB702D-72D0-409A-896B-6857639C2EC7}" destId="{E900BFEF-AFAD-4F26-B919-25C986A741EE}" srcOrd="4" destOrd="0" parTransId="{4DFE897D-6295-420D-9ECE-EBD5148050BF}" sibTransId="{FB8E2A15-FB36-48D3-BFDE-D6E50348D71E}"/>
    <dgm:cxn modelId="{18FF22B9-F971-4D20-A8F7-EF6C7F73DCA5}" type="presOf" srcId="{E900BFEF-AFAD-4F26-B919-25C986A741EE}" destId="{5B80EEAB-25D1-4A2C-A710-F0A58A4318FF}" srcOrd="0" destOrd="0" presId="urn:microsoft.com/office/officeart/2005/8/layout/chevron1"/>
    <dgm:cxn modelId="{0E759BBA-7854-4844-A9AB-186777A608AA}" srcId="{82DB702D-72D0-409A-896B-6857639C2EC7}" destId="{B8A85586-150E-4EF1-8103-A0903D76F2BF}" srcOrd="5" destOrd="0" parTransId="{211FF084-0D38-4E3E-AD5B-CD42D8A0A7C0}" sibTransId="{07F19267-0C35-4F0C-B436-456615B40602}"/>
    <dgm:cxn modelId="{421269BE-E03D-46E5-9D2B-FC465D6B4F3E}" srcId="{82DB702D-72D0-409A-896B-6857639C2EC7}" destId="{528F305F-624A-448B-92E5-B594FB9B7586}" srcOrd="3" destOrd="0" parTransId="{170B497F-DEA4-4D36-8926-13F160242FA9}" sibTransId="{2D18CEF8-B9DD-4A27-8AF9-EB5C68781C58}"/>
    <dgm:cxn modelId="{5840E9D2-FA3C-4953-8E65-4413F7091A45}" type="presOf" srcId="{21B5104C-D446-4FBA-879D-1F35CB7CC420}" destId="{1C906AB5-8858-4530-AA67-C54ECA47715E}" srcOrd="0" destOrd="0" presId="urn:microsoft.com/office/officeart/2005/8/layout/chevron1"/>
    <dgm:cxn modelId="{51015BDA-1322-4587-9C5E-7511BCAE5850}" type="presOf" srcId="{57CC33F2-1F3F-40AB-87C5-85FA48F57560}" destId="{65C32693-25BA-42A3-91AE-516CD843CC18}" srcOrd="0" destOrd="0" presId="urn:microsoft.com/office/officeart/2005/8/layout/chevron1"/>
    <dgm:cxn modelId="{59478CE8-2E01-45EA-9524-A719E03E2A6A}" srcId="{82DB702D-72D0-409A-896B-6857639C2EC7}" destId="{57CC33F2-1F3F-40AB-87C5-85FA48F57560}" srcOrd="1" destOrd="0" parTransId="{7AB6BB01-0E2B-473F-9919-7C3AF670EE26}" sibTransId="{E0C8A73C-51BE-4C42-B76B-EC8749DDF1EC}"/>
    <dgm:cxn modelId="{E62B6B89-0669-4EFA-B141-97CBA089C78E}" type="presParOf" srcId="{EB090FE0-5712-4D26-BA98-33DD4164A4E4}" destId="{81C88882-2E9B-425C-B3DD-3E110DAB0D2D}" srcOrd="0" destOrd="0" presId="urn:microsoft.com/office/officeart/2005/8/layout/chevron1"/>
    <dgm:cxn modelId="{38EE52F4-E1D0-42A1-B840-4072BFA67377}" type="presParOf" srcId="{EB090FE0-5712-4D26-BA98-33DD4164A4E4}" destId="{72529EFF-1390-4A0A-9980-B758A5A4CC9D}" srcOrd="1" destOrd="0" presId="urn:microsoft.com/office/officeart/2005/8/layout/chevron1"/>
    <dgm:cxn modelId="{4ADE3DA2-BF2C-4F65-8B7A-184FA68CB996}" type="presParOf" srcId="{EB090FE0-5712-4D26-BA98-33DD4164A4E4}" destId="{65C32693-25BA-42A3-91AE-516CD843CC18}" srcOrd="2" destOrd="0" presId="urn:microsoft.com/office/officeart/2005/8/layout/chevron1"/>
    <dgm:cxn modelId="{11F85038-A13F-4F83-A27B-C727ED4F3126}" type="presParOf" srcId="{EB090FE0-5712-4D26-BA98-33DD4164A4E4}" destId="{D65FB8EB-BCB2-4D1B-B6D7-881B5F74AD87}" srcOrd="3" destOrd="0" presId="urn:microsoft.com/office/officeart/2005/8/layout/chevron1"/>
    <dgm:cxn modelId="{D3B347A8-8027-44B0-B5F4-21624261AC71}" type="presParOf" srcId="{EB090FE0-5712-4D26-BA98-33DD4164A4E4}" destId="{1C906AB5-8858-4530-AA67-C54ECA47715E}" srcOrd="4" destOrd="0" presId="urn:microsoft.com/office/officeart/2005/8/layout/chevron1"/>
    <dgm:cxn modelId="{BEB30E3C-E8A1-43A9-9F61-81568589EA5C}" type="presParOf" srcId="{EB090FE0-5712-4D26-BA98-33DD4164A4E4}" destId="{7FB414E0-7F08-47C1-A860-476F08BF6BC3}" srcOrd="5" destOrd="0" presId="urn:microsoft.com/office/officeart/2005/8/layout/chevron1"/>
    <dgm:cxn modelId="{7FE7C1A2-6F66-4690-BFEC-DCED9782292B}" type="presParOf" srcId="{EB090FE0-5712-4D26-BA98-33DD4164A4E4}" destId="{1FDD2BFE-AE15-44AE-8524-E866FB7C1D1F}" srcOrd="6" destOrd="0" presId="urn:microsoft.com/office/officeart/2005/8/layout/chevron1"/>
    <dgm:cxn modelId="{A28FB4BC-8CEC-4128-9B47-B572D7A17FC6}" type="presParOf" srcId="{EB090FE0-5712-4D26-BA98-33DD4164A4E4}" destId="{45A4044C-A587-4DC3-8FE9-6F8C836CAACA}" srcOrd="7" destOrd="0" presId="urn:microsoft.com/office/officeart/2005/8/layout/chevron1"/>
    <dgm:cxn modelId="{15ADB164-9067-45A0-92C8-7A837245BA4C}" type="presParOf" srcId="{EB090FE0-5712-4D26-BA98-33DD4164A4E4}" destId="{5B80EEAB-25D1-4A2C-A710-F0A58A4318FF}" srcOrd="8" destOrd="0" presId="urn:microsoft.com/office/officeart/2005/8/layout/chevron1"/>
    <dgm:cxn modelId="{7A1E7A67-BD41-4174-98B0-447CEC9C4889}" type="presParOf" srcId="{EB090FE0-5712-4D26-BA98-33DD4164A4E4}" destId="{5741B75D-83A2-476B-B7D6-66FE106C2F08}" srcOrd="9" destOrd="0" presId="urn:microsoft.com/office/officeart/2005/8/layout/chevron1"/>
    <dgm:cxn modelId="{F45D890D-20EC-4F3E-963B-4F394164919A}" type="presParOf" srcId="{EB090FE0-5712-4D26-BA98-33DD4164A4E4}" destId="{5D356911-566B-47C8-8DEB-FF873E88610B}" srcOrd="10" destOrd="0" presId="urn:microsoft.com/office/officeart/2005/8/layout/chevron1"/>
  </dgm:cxnLst>
  <dgm:bg>
    <a:effectLst>
      <a:outerShdw blurRad="76200" dist="12700" dir="2700000" sy="-23000" kx="-800400" algn="bl" rotWithShape="0">
        <a:prstClr val="black">
          <a:alpha val="2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5383D9-1AED-4925-BB12-4700018DBEF8}" type="doc">
      <dgm:prSet loTypeId="urn:microsoft.com/office/officeart/2005/8/layout/venn2" loCatId="relationship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n-CA"/>
        </a:p>
      </dgm:t>
    </dgm:pt>
    <dgm:pt modelId="{F50EBA7F-E806-4AB0-BC3C-EB4BECCBA4F7}">
      <dgm:prSet phldrT="[Text]" custT="1"/>
      <dgm:spPr/>
      <dgm:t>
        <a:bodyPr/>
        <a:lstStyle/>
        <a:p>
          <a:r>
            <a:rPr lang="en-CA" sz="1050" b="0" dirty="0"/>
            <a:t>Lock up e-Hall</a:t>
          </a:r>
        </a:p>
      </dgm:t>
    </dgm:pt>
    <dgm:pt modelId="{614AC212-87C0-4AB0-9B58-63101E1B64BC}" type="parTrans" cxnId="{B5F8E070-6908-478E-8E8F-705F48977E02}">
      <dgm:prSet/>
      <dgm:spPr/>
      <dgm:t>
        <a:bodyPr/>
        <a:lstStyle/>
        <a:p>
          <a:endParaRPr lang="en-CA" sz="2400" b="0"/>
        </a:p>
      </dgm:t>
    </dgm:pt>
    <dgm:pt modelId="{B2BFD88B-1119-4ACA-B474-1664450C7B92}" type="sibTrans" cxnId="{B5F8E070-6908-478E-8E8F-705F48977E02}">
      <dgm:prSet/>
      <dgm:spPr/>
      <dgm:t>
        <a:bodyPr/>
        <a:lstStyle/>
        <a:p>
          <a:endParaRPr lang="en-CA" sz="2400" b="0"/>
        </a:p>
      </dgm:t>
    </dgm:pt>
    <dgm:pt modelId="{8B0E3327-3E06-4F45-B490-355C46797AE7}">
      <dgm:prSet phldrT="[Text]" custT="1"/>
      <dgm:spPr/>
      <dgm:t>
        <a:bodyPr/>
        <a:lstStyle/>
        <a:p>
          <a:r>
            <a:rPr lang="en-CA" sz="1050" b="0" dirty="0"/>
            <a:t>Establish all HV connections</a:t>
          </a:r>
        </a:p>
      </dgm:t>
    </dgm:pt>
    <dgm:pt modelId="{64A6020B-3E92-4567-BC78-D1E7A02638BE}" type="parTrans" cxnId="{6391B54C-A6CE-4DC7-AF6E-F948B9C47DA4}">
      <dgm:prSet/>
      <dgm:spPr/>
      <dgm:t>
        <a:bodyPr/>
        <a:lstStyle/>
        <a:p>
          <a:endParaRPr lang="en-CA" sz="2400" b="0"/>
        </a:p>
      </dgm:t>
    </dgm:pt>
    <dgm:pt modelId="{FDC29FAC-43BE-4195-AC69-EC4DD554DA6B}" type="sibTrans" cxnId="{6391B54C-A6CE-4DC7-AF6E-F948B9C47DA4}">
      <dgm:prSet/>
      <dgm:spPr/>
      <dgm:t>
        <a:bodyPr/>
        <a:lstStyle/>
        <a:p>
          <a:endParaRPr lang="en-CA" sz="2400" b="0"/>
        </a:p>
      </dgm:t>
    </dgm:pt>
    <dgm:pt modelId="{F7E2ADED-89A8-4AD4-B8E1-F373DB4387A2}">
      <dgm:prSet phldrT="[Text]" custT="1"/>
      <dgm:spPr/>
      <dgm:t>
        <a:bodyPr/>
        <a:lstStyle/>
        <a:p>
          <a:r>
            <a:rPr lang="en-CA" sz="1050" b="0" dirty="0"/>
            <a:t>Enable all safety stages</a:t>
          </a:r>
        </a:p>
      </dgm:t>
    </dgm:pt>
    <dgm:pt modelId="{D01D2C8A-5C95-4620-931A-B73F2F0635FF}" type="parTrans" cxnId="{B7BF0BFF-670A-462D-B78B-297DFF6A2814}">
      <dgm:prSet/>
      <dgm:spPr/>
      <dgm:t>
        <a:bodyPr/>
        <a:lstStyle/>
        <a:p>
          <a:endParaRPr lang="en-CA" sz="2400" b="0"/>
        </a:p>
      </dgm:t>
    </dgm:pt>
    <dgm:pt modelId="{9F94A231-09C9-4981-BAB8-9BEFA7FBC8CC}" type="sibTrans" cxnId="{B7BF0BFF-670A-462D-B78B-297DFF6A2814}">
      <dgm:prSet/>
      <dgm:spPr/>
      <dgm:t>
        <a:bodyPr/>
        <a:lstStyle/>
        <a:p>
          <a:endParaRPr lang="en-CA" sz="2400" b="0"/>
        </a:p>
      </dgm:t>
    </dgm:pt>
    <dgm:pt modelId="{325114D9-4D36-420B-A6CD-B887EFB3445E}">
      <dgm:prSet phldrT="[Text]" custT="1"/>
      <dgm:spPr/>
      <dgm:t>
        <a:bodyPr/>
        <a:lstStyle/>
        <a:p>
          <a:r>
            <a:rPr lang="en-CA" sz="1050" b="0" dirty="0"/>
            <a:t>Ramp up all devices</a:t>
          </a:r>
        </a:p>
      </dgm:t>
    </dgm:pt>
    <dgm:pt modelId="{F74473B1-CC24-4938-AB68-05529F9E00C8}" type="parTrans" cxnId="{FEAF771B-D961-4DA4-AC99-B07A19FFAD1A}">
      <dgm:prSet/>
      <dgm:spPr/>
      <dgm:t>
        <a:bodyPr/>
        <a:lstStyle/>
        <a:p>
          <a:endParaRPr lang="en-CA" sz="2400" b="0"/>
        </a:p>
      </dgm:t>
    </dgm:pt>
    <dgm:pt modelId="{DEDDD6FF-168B-4F1F-A2EC-806E792E0AD7}" type="sibTrans" cxnId="{FEAF771B-D961-4DA4-AC99-B07A19FFAD1A}">
      <dgm:prSet/>
      <dgm:spPr/>
      <dgm:t>
        <a:bodyPr/>
        <a:lstStyle/>
        <a:p>
          <a:endParaRPr lang="en-CA" sz="2400" b="0"/>
        </a:p>
      </dgm:t>
    </dgm:pt>
    <dgm:pt modelId="{349C9C37-2181-40CC-B282-8AAC8E20EF14}">
      <dgm:prSet phldrT="[Text]" custT="1"/>
      <dgm:spPr/>
      <dgm:t>
        <a:bodyPr/>
        <a:lstStyle/>
        <a:p>
          <a:r>
            <a:rPr lang="en-CA" sz="1050" b="0" dirty="0"/>
            <a:t>Get beam ready</a:t>
          </a:r>
        </a:p>
      </dgm:t>
    </dgm:pt>
    <dgm:pt modelId="{9C7571E8-8571-46BD-8F10-128EECD75C32}" type="parTrans" cxnId="{D9493CFA-1F10-4C63-85D5-D96BAA0B8718}">
      <dgm:prSet/>
      <dgm:spPr/>
      <dgm:t>
        <a:bodyPr/>
        <a:lstStyle/>
        <a:p>
          <a:endParaRPr lang="en-CA" sz="2400" b="0"/>
        </a:p>
      </dgm:t>
    </dgm:pt>
    <dgm:pt modelId="{F2700812-C13C-4D76-83BF-85673BB43856}" type="sibTrans" cxnId="{D9493CFA-1F10-4C63-85D5-D96BAA0B8718}">
      <dgm:prSet/>
      <dgm:spPr/>
      <dgm:t>
        <a:bodyPr/>
        <a:lstStyle/>
        <a:p>
          <a:endParaRPr lang="en-CA" sz="2400" b="0"/>
        </a:p>
      </dgm:t>
    </dgm:pt>
    <dgm:pt modelId="{84154A79-8D85-4FFF-B284-0B6C2A060E31}">
      <dgm:prSet phldrT="[Text]" custT="1"/>
      <dgm:spPr/>
      <dgm:t>
        <a:bodyPr/>
        <a:lstStyle/>
        <a:p>
          <a:r>
            <a:rPr lang="en-CA" sz="1050" b="0" dirty="0"/>
            <a:t>Deliver beam</a:t>
          </a:r>
        </a:p>
      </dgm:t>
    </dgm:pt>
    <dgm:pt modelId="{03618B5F-C88F-4D50-8A6F-A4A66C424D08}" type="parTrans" cxnId="{58BA969E-AC4D-44B1-8481-7752EB35093D}">
      <dgm:prSet/>
      <dgm:spPr/>
      <dgm:t>
        <a:bodyPr/>
        <a:lstStyle/>
        <a:p>
          <a:endParaRPr lang="en-CA" sz="2400" b="0"/>
        </a:p>
      </dgm:t>
    </dgm:pt>
    <dgm:pt modelId="{CF61D9A5-219A-41B4-BD04-36467419F19D}" type="sibTrans" cxnId="{58BA969E-AC4D-44B1-8481-7752EB35093D}">
      <dgm:prSet/>
      <dgm:spPr/>
      <dgm:t>
        <a:bodyPr/>
        <a:lstStyle/>
        <a:p>
          <a:endParaRPr lang="en-CA" sz="2400" b="0"/>
        </a:p>
      </dgm:t>
    </dgm:pt>
    <dgm:pt modelId="{7335766B-221D-4593-91DC-0A7FD5C5A1B8}" type="pres">
      <dgm:prSet presAssocID="{725383D9-1AED-4925-BB12-4700018DBEF8}" presName="Name0" presStyleCnt="0">
        <dgm:presLayoutVars>
          <dgm:chMax val="7"/>
          <dgm:resizeHandles val="exact"/>
        </dgm:presLayoutVars>
      </dgm:prSet>
      <dgm:spPr/>
    </dgm:pt>
    <dgm:pt modelId="{0AE30B1C-5A19-48D0-BC33-3EF9D8627937}" type="pres">
      <dgm:prSet presAssocID="{725383D9-1AED-4925-BB12-4700018DBEF8}" presName="comp1" presStyleCnt="0"/>
      <dgm:spPr/>
    </dgm:pt>
    <dgm:pt modelId="{FF548AA8-C319-4908-9F89-4E97AB8D1E05}" type="pres">
      <dgm:prSet presAssocID="{725383D9-1AED-4925-BB12-4700018DBEF8}" presName="circle1" presStyleLbl="node1" presStyleIdx="0" presStyleCnt="6" custLinFactNeighborX="1074" custLinFactNeighborY="724"/>
      <dgm:spPr/>
    </dgm:pt>
    <dgm:pt modelId="{CD2FE2FD-A33D-4A71-83CC-A32802ABA62C}" type="pres">
      <dgm:prSet presAssocID="{725383D9-1AED-4925-BB12-4700018DBEF8}" presName="c1text" presStyleLbl="node1" presStyleIdx="0" presStyleCnt="6">
        <dgm:presLayoutVars>
          <dgm:bulletEnabled val="1"/>
        </dgm:presLayoutVars>
      </dgm:prSet>
      <dgm:spPr/>
    </dgm:pt>
    <dgm:pt modelId="{B54AE891-B850-45CC-AE1C-C5EA149FFAE9}" type="pres">
      <dgm:prSet presAssocID="{725383D9-1AED-4925-BB12-4700018DBEF8}" presName="comp2" presStyleCnt="0"/>
      <dgm:spPr/>
    </dgm:pt>
    <dgm:pt modelId="{FCFACBA5-5E32-4E79-8A23-19B07F9C434C}" type="pres">
      <dgm:prSet presAssocID="{725383D9-1AED-4925-BB12-4700018DBEF8}" presName="circle2" presStyleLbl="node1" presStyleIdx="1" presStyleCnt="6"/>
      <dgm:spPr/>
    </dgm:pt>
    <dgm:pt modelId="{33BB6CAD-818C-4CF6-B9B4-496EA49A62C0}" type="pres">
      <dgm:prSet presAssocID="{725383D9-1AED-4925-BB12-4700018DBEF8}" presName="c2text" presStyleLbl="node1" presStyleIdx="1" presStyleCnt="6">
        <dgm:presLayoutVars>
          <dgm:bulletEnabled val="1"/>
        </dgm:presLayoutVars>
      </dgm:prSet>
      <dgm:spPr/>
    </dgm:pt>
    <dgm:pt modelId="{F1A223F2-FEA9-4F53-9B0F-85BBCE03C6D2}" type="pres">
      <dgm:prSet presAssocID="{725383D9-1AED-4925-BB12-4700018DBEF8}" presName="comp3" presStyleCnt="0"/>
      <dgm:spPr/>
    </dgm:pt>
    <dgm:pt modelId="{36345FE0-8592-4A65-A6A8-9D6D2BE18530}" type="pres">
      <dgm:prSet presAssocID="{725383D9-1AED-4925-BB12-4700018DBEF8}" presName="circle3" presStyleLbl="node1" presStyleIdx="2" presStyleCnt="6"/>
      <dgm:spPr/>
    </dgm:pt>
    <dgm:pt modelId="{66765D9D-AE03-44C9-BDE5-0DB7AE5AF1DE}" type="pres">
      <dgm:prSet presAssocID="{725383D9-1AED-4925-BB12-4700018DBEF8}" presName="c3text" presStyleLbl="node1" presStyleIdx="2" presStyleCnt="6">
        <dgm:presLayoutVars>
          <dgm:bulletEnabled val="1"/>
        </dgm:presLayoutVars>
      </dgm:prSet>
      <dgm:spPr/>
    </dgm:pt>
    <dgm:pt modelId="{CF0EE02D-798A-49FB-9FE7-013EF7F3A0A8}" type="pres">
      <dgm:prSet presAssocID="{725383D9-1AED-4925-BB12-4700018DBEF8}" presName="comp4" presStyleCnt="0"/>
      <dgm:spPr/>
    </dgm:pt>
    <dgm:pt modelId="{361791D7-EDB3-45BD-B20C-9111B9BE17A9}" type="pres">
      <dgm:prSet presAssocID="{725383D9-1AED-4925-BB12-4700018DBEF8}" presName="circle4" presStyleLbl="node1" presStyleIdx="3" presStyleCnt="6"/>
      <dgm:spPr/>
    </dgm:pt>
    <dgm:pt modelId="{C3019751-8CA5-475A-817D-0374F0714F31}" type="pres">
      <dgm:prSet presAssocID="{725383D9-1AED-4925-BB12-4700018DBEF8}" presName="c4text" presStyleLbl="node1" presStyleIdx="3" presStyleCnt="6">
        <dgm:presLayoutVars>
          <dgm:bulletEnabled val="1"/>
        </dgm:presLayoutVars>
      </dgm:prSet>
      <dgm:spPr/>
    </dgm:pt>
    <dgm:pt modelId="{B6C918FF-112D-4002-B0C2-8476DDCEE5B8}" type="pres">
      <dgm:prSet presAssocID="{725383D9-1AED-4925-BB12-4700018DBEF8}" presName="comp5" presStyleCnt="0"/>
      <dgm:spPr/>
    </dgm:pt>
    <dgm:pt modelId="{783B00B8-0F4B-4BB2-89D9-F3352601534C}" type="pres">
      <dgm:prSet presAssocID="{725383D9-1AED-4925-BB12-4700018DBEF8}" presName="circle5" presStyleLbl="node1" presStyleIdx="4" presStyleCnt="6"/>
      <dgm:spPr/>
    </dgm:pt>
    <dgm:pt modelId="{93ACC226-8460-485F-A5C4-A196C1CD2DB8}" type="pres">
      <dgm:prSet presAssocID="{725383D9-1AED-4925-BB12-4700018DBEF8}" presName="c5text" presStyleLbl="node1" presStyleIdx="4" presStyleCnt="6">
        <dgm:presLayoutVars>
          <dgm:bulletEnabled val="1"/>
        </dgm:presLayoutVars>
      </dgm:prSet>
      <dgm:spPr/>
    </dgm:pt>
    <dgm:pt modelId="{E5BEC7E9-743C-4428-8A18-8D869F9E90C9}" type="pres">
      <dgm:prSet presAssocID="{725383D9-1AED-4925-BB12-4700018DBEF8}" presName="comp6" presStyleCnt="0"/>
      <dgm:spPr/>
    </dgm:pt>
    <dgm:pt modelId="{B63DC150-662D-4423-BC56-F99D8A5B78AA}" type="pres">
      <dgm:prSet presAssocID="{725383D9-1AED-4925-BB12-4700018DBEF8}" presName="circle6" presStyleLbl="node1" presStyleIdx="5" presStyleCnt="6"/>
      <dgm:spPr/>
    </dgm:pt>
    <dgm:pt modelId="{D8E73751-8B44-4D87-A59B-BF541BB27E8B}" type="pres">
      <dgm:prSet presAssocID="{725383D9-1AED-4925-BB12-4700018DBEF8}" presName="c6text" presStyleLbl="node1" presStyleIdx="5" presStyleCnt="6">
        <dgm:presLayoutVars>
          <dgm:bulletEnabled val="1"/>
        </dgm:presLayoutVars>
      </dgm:prSet>
      <dgm:spPr/>
    </dgm:pt>
  </dgm:ptLst>
  <dgm:cxnLst>
    <dgm:cxn modelId="{FEAF771B-D961-4DA4-AC99-B07A19FFAD1A}" srcId="{725383D9-1AED-4925-BB12-4700018DBEF8}" destId="{325114D9-4D36-420B-A6CD-B887EFB3445E}" srcOrd="3" destOrd="0" parTransId="{F74473B1-CC24-4938-AB68-05529F9E00C8}" sibTransId="{DEDDD6FF-168B-4F1F-A2EC-806E792E0AD7}"/>
    <dgm:cxn modelId="{3F627222-E95D-4A62-9D92-22FBA398590D}" type="presOf" srcId="{F7E2ADED-89A8-4AD4-B8E1-F373DB4387A2}" destId="{36345FE0-8592-4A65-A6A8-9D6D2BE18530}" srcOrd="0" destOrd="0" presId="urn:microsoft.com/office/officeart/2005/8/layout/venn2"/>
    <dgm:cxn modelId="{BFBD3424-D0AF-47CB-B5C1-70B430D4DBC1}" type="presOf" srcId="{8B0E3327-3E06-4F45-B490-355C46797AE7}" destId="{FCFACBA5-5E32-4E79-8A23-19B07F9C434C}" srcOrd="0" destOrd="0" presId="urn:microsoft.com/office/officeart/2005/8/layout/venn2"/>
    <dgm:cxn modelId="{3A297925-E17D-4C53-956F-5433AC1B3C1F}" type="presOf" srcId="{325114D9-4D36-420B-A6CD-B887EFB3445E}" destId="{C3019751-8CA5-475A-817D-0374F0714F31}" srcOrd="1" destOrd="0" presId="urn:microsoft.com/office/officeart/2005/8/layout/venn2"/>
    <dgm:cxn modelId="{7EB50C3D-92C0-498B-9632-DC6E2EB0949B}" type="presOf" srcId="{325114D9-4D36-420B-A6CD-B887EFB3445E}" destId="{361791D7-EDB3-45BD-B20C-9111B9BE17A9}" srcOrd="0" destOrd="0" presId="urn:microsoft.com/office/officeart/2005/8/layout/venn2"/>
    <dgm:cxn modelId="{B4494E47-AC3B-4DE5-8BD7-D92EBFF41021}" type="presOf" srcId="{84154A79-8D85-4FFF-B284-0B6C2A060E31}" destId="{B63DC150-662D-4423-BC56-F99D8A5B78AA}" srcOrd="0" destOrd="0" presId="urn:microsoft.com/office/officeart/2005/8/layout/venn2"/>
    <dgm:cxn modelId="{6391B54C-A6CE-4DC7-AF6E-F948B9C47DA4}" srcId="{725383D9-1AED-4925-BB12-4700018DBEF8}" destId="{8B0E3327-3E06-4F45-B490-355C46797AE7}" srcOrd="1" destOrd="0" parTransId="{64A6020B-3E92-4567-BC78-D1E7A02638BE}" sibTransId="{FDC29FAC-43BE-4195-AC69-EC4DD554DA6B}"/>
    <dgm:cxn modelId="{B5F8E070-6908-478E-8E8F-705F48977E02}" srcId="{725383D9-1AED-4925-BB12-4700018DBEF8}" destId="{F50EBA7F-E806-4AB0-BC3C-EB4BECCBA4F7}" srcOrd="0" destOrd="0" parTransId="{614AC212-87C0-4AB0-9B58-63101E1B64BC}" sibTransId="{B2BFD88B-1119-4ACA-B474-1664450C7B92}"/>
    <dgm:cxn modelId="{BD5B5656-DFB5-4C7C-80EB-77CF7DE2782A}" type="presOf" srcId="{8B0E3327-3E06-4F45-B490-355C46797AE7}" destId="{33BB6CAD-818C-4CF6-B9B4-496EA49A62C0}" srcOrd="1" destOrd="0" presId="urn:microsoft.com/office/officeart/2005/8/layout/venn2"/>
    <dgm:cxn modelId="{58BA969E-AC4D-44B1-8481-7752EB35093D}" srcId="{725383D9-1AED-4925-BB12-4700018DBEF8}" destId="{84154A79-8D85-4FFF-B284-0B6C2A060E31}" srcOrd="5" destOrd="0" parTransId="{03618B5F-C88F-4D50-8A6F-A4A66C424D08}" sibTransId="{CF61D9A5-219A-41B4-BD04-36467419F19D}"/>
    <dgm:cxn modelId="{5BA2F9A7-26ED-4330-A0DA-9AF4E7FFB339}" type="presOf" srcId="{F7E2ADED-89A8-4AD4-B8E1-F373DB4387A2}" destId="{66765D9D-AE03-44C9-BDE5-0DB7AE5AF1DE}" srcOrd="1" destOrd="0" presId="urn:microsoft.com/office/officeart/2005/8/layout/venn2"/>
    <dgm:cxn modelId="{666D5CA8-4BD4-4A03-B462-150EDBD44105}" type="presOf" srcId="{349C9C37-2181-40CC-B282-8AAC8E20EF14}" destId="{93ACC226-8460-485F-A5C4-A196C1CD2DB8}" srcOrd="1" destOrd="0" presId="urn:microsoft.com/office/officeart/2005/8/layout/venn2"/>
    <dgm:cxn modelId="{D851D3B4-D831-4A07-90A7-B2EC85E6E8DC}" type="presOf" srcId="{725383D9-1AED-4925-BB12-4700018DBEF8}" destId="{7335766B-221D-4593-91DC-0A7FD5C5A1B8}" srcOrd="0" destOrd="0" presId="urn:microsoft.com/office/officeart/2005/8/layout/venn2"/>
    <dgm:cxn modelId="{3C956CC9-D861-4471-91A1-5EF733F60B87}" type="presOf" srcId="{F50EBA7F-E806-4AB0-BC3C-EB4BECCBA4F7}" destId="{FF548AA8-C319-4908-9F89-4E97AB8D1E05}" srcOrd="0" destOrd="0" presId="urn:microsoft.com/office/officeart/2005/8/layout/venn2"/>
    <dgm:cxn modelId="{333A76CB-C7C1-49A7-96EC-067D4F229DE0}" type="presOf" srcId="{84154A79-8D85-4FFF-B284-0B6C2A060E31}" destId="{D8E73751-8B44-4D87-A59B-BF541BB27E8B}" srcOrd="1" destOrd="0" presId="urn:microsoft.com/office/officeart/2005/8/layout/venn2"/>
    <dgm:cxn modelId="{1241D3CB-6ACA-454D-8E93-725140307539}" type="presOf" srcId="{349C9C37-2181-40CC-B282-8AAC8E20EF14}" destId="{783B00B8-0F4B-4BB2-89D9-F3352601534C}" srcOrd="0" destOrd="0" presId="urn:microsoft.com/office/officeart/2005/8/layout/venn2"/>
    <dgm:cxn modelId="{D9493CFA-1F10-4C63-85D5-D96BAA0B8718}" srcId="{725383D9-1AED-4925-BB12-4700018DBEF8}" destId="{349C9C37-2181-40CC-B282-8AAC8E20EF14}" srcOrd="4" destOrd="0" parTransId="{9C7571E8-8571-46BD-8F10-128EECD75C32}" sibTransId="{F2700812-C13C-4D76-83BF-85673BB43856}"/>
    <dgm:cxn modelId="{B04117FD-132B-42D4-9E6B-A4F0AF44CDD4}" type="presOf" srcId="{F50EBA7F-E806-4AB0-BC3C-EB4BECCBA4F7}" destId="{CD2FE2FD-A33D-4A71-83CC-A32802ABA62C}" srcOrd="1" destOrd="0" presId="urn:microsoft.com/office/officeart/2005/8/layout/venn2"/>
    <dgm:cxn modelId="{B7BF0BFF-670A-462D-B78B-297DFF6A2814}" srcId="{725383D9-1AED-4925-BB12-4700018DBEF8}" destId="{F7E2ADED-89A8-4AD4-B8E1-F373DB4387A2}" srcOrd="2" destOrd="0" parTransId="{D01D2C8A-5C95-4620-931A-B73F2F0635FF}" sibTransId="{9F94A231-09C9-4981-BAB8-9BEFA7FBC8CC}"/>
    <dgm:cxn modelId="{13CF4F8D-873C-4BA1-97AB-4C6187D86D5D}" type="presParOf" srcId="{7335766B-221D-4593-91DC-0A7FD5C5A1B8}" destId="{0AE30B1C-5A19-48D0-BC33-3EF9D8627937}" srcOrd="0" destOrd="0" presId="urn:microsoft.com/office/officeart/2005/8/layout/venn2"/>
    <dgm:cxn modelId="{8772DF50-BC4F-43AD-A872-0070256B20C7}" type="presParOf" srcId="{0AE30B1C-5A19-48D0-BC33-3EF9D8627937}" destId="{FF548AA8-C319-4908-9F89-4E97AB8D1E05}" srcOrd="0" destOrd="0" presId="urn:microsoft.com/office/officeart/2005/8/layout/venn2"/>
    <dgm:cxn modelId="{9A5575D0-3B8B-406D-9490-6C862510AF35}" type="presParOf" srcId="{0AE30B1C-5A19-48D0-BC33-3EF9D8627937}" destId="{CD2FE2FD-A33D-4A71-83CC-A32802ABA62C}" srcOrd="1" destOrd="0" presId="urn:microsoft.com/office/officeart/2005/8/layout/venn2"/>
    <dgm:cxn modelId="{57B737F5-F5CF-48D9-9D2A-714BE7C18C69}" type="presParOf" srcId="{7335766B-221D-4593-91DC-0A7FD5C5A1B8}" destId="{B54AE891-B850-45CC-AE1C-C5EA149FFAE9}" srcOrd="1" destOrd="0" presId="urn:microsoft.com/office/officeart/2005/8/layout/venn2"/>
    <dgm:cxn modelId="{D89C9DA9-30C2-411B-B15F-6CB7592BFA21}" type="presParOf" srcId="{B54AE891-B850-45CC-AE1C-C5EA149FFAE9}" destId="{FCFACBA5-5E32-4E79-8A23-19B07F9C434C}" srcOrd="0" destOrd="0" presId="urn:microsoft.com/office/officeart/2005/8/layout/venn2"/>
    <dgm:cxn modelId="{DB3C86CE-B611-4C06-8239-E105BD208316}" type="presParOf" srcId="{B54AE891-B850-45CC-AE1C-C5EA149FFAE9}" destId="{33BB6CAD-818C-4CF6-B9B4-496EA49A62C0}" srcOrd="1" destOrd="0" presId="urn:microsoft.com/office/officeart/2005/8/layout/venn2"/>
    <dgm:cxn modelId="{6792AEA1-94CD-4F08-9CAD-CF64033F966C}" type="presParOf" srcId="{7335766B-221D-4593-91DC-0A7FD5C5A1B8}" destId="{F1A223F2-FEA9-4F53-9B0F-85BBCE03C6D2}" srcOrd="2" destOrd="0" presId="urn:microsoft.com/office/officeart/2005/8/layout/venn2"/>
    <dgm:cxn modelId="{3D08C17E-C8A9-4139-8D7A-F67DD41D0B3E}" type="presParOf" srcId="{F1A223F2-FEA9-4F53-9B0F-85BBCE03C6D2}" destId="{36345FE0-8592-4A65-A6A8-9D6D2BE18530}" srcOrd="0" destOrd="0" presId="urn:microsoft.com/office/officeart/2005/8/layout/venn2"/>
    <dgm:cxn modelId="{4582CFE9-0E04-4283-8E0A-D9E0675261FE}" type="presParOf" srcId="{F1A223F2-FEA9-4F53-9B0F-85BBCE03C6D2}" destId="{66765D9D-AE03-44C9-BDE5-0DB7AE5AF1DE}" srcOrd="1" destOrd="0" presId="urn:microsoft.com/office/officeart/2005/8/layout/venn2"/>
    <dgm:cxn modelId="{78D5BBC6-43F5-41A8-AE7B-4E5DF912BAFA}" type="presParOf" srcId="{7335766B-221D-4593-91DC-0A7FD5C5A1B8}" destId="{CF0EE02D-798A-49FB-9FE7-013EF7F3A0A8}" srcOrd="3" destOrd="0" presId="urn:microsoft.com/office/officeart/2005/8/layout/venn2"/>
    <dgm:cxn modelId="{960FD361-6BF3-459B-810D-E99C807CB4F0}" type="presParOf" srcId="{CF0EE02D-798A-49FB-9FE7-013EF7F3A0A8}" destId="{361791D7-EDB3-45BD-B20C-9111B9BE17A9}" srcOrd="0" destOrd="0" presId="urn:microsoft.com/office/officeart/2005/8/layout/venn2"/>
    <dgm:cxn modelId="{22392287-8835-4F5A-A5C2-A2202ADB1D9E}" type="presParOf" srcId="{CF0EE02D-798A-49FB-9FE7-013EF7F3A0A8}" destId="{C3019751-8CA5-475A-817D-0374F0714F31}" srcOrd="1" destOrd="0" presId="urn:microsoft.com/office/officeart/2005/8/layout/venn2"/>
    <dgm:cxn modelId="{41C6CF8F-D798-4075-84E4-759D46EF6242}" type="presParOf" srcId="{7335766B-221D-4593-91DC-0A7FD5C5A1B8}" destId="{B6C918FF-112D-4002-B0C2-8476DDCEE5B8}" srcOrd="4" destOrd="0" presId="urn:microsoft.com/office/officeart/2005/8/layout/venn2"/>
    <dgm:cxn modelId="{EBB8D470-059E-4575-8454-694A34CA03C3}" type="presParOf" srcId="{B6C918FF-112D-4002-B0C2-8476DDCEE5B8}" destId="{783B00B8-0F4B-4BB2-89D9-F3352601534C}" srcOrd="0" destOrd="0" presId="urn:microsoft.com/office/officeart/2005/8/layout/venn2"/>
    <dgm:cxn modelId="{19AB9BA1-A6BB-4599-954E-E973F26F913F}" type="presParOf" srcId="{B6C918FF-112D-4002-B0C2-8476DDCEE5B8}" destId="{93ACC226-8460-485F-A5C4-A196C1CD2DB8}" srcOrd="1" destOrd="0" presId="urn:microsoft.com/office/officeart/2005/8/layout/venn2"/>
    <dgm:cxn modelId="{6E4EAE4A-2BA3-4AAE-AF55-8740F040B8D9}" type="presParOf" srcId="{7335766B-221D-4593-91DC-0A7FD5C5A1B8}" destId="{E5BEC7E9-743C-4428-8A18-8D869F9E90C9}" srcOrd="5" destOrd="0" presId="urn:microsoft.com/office/officeart/2005/8/layout/venn2"/>
    <dgm:cxn modelId="{97D73999-A1FA-4AAF-A223-F0EC5BA03E19}" type="presParOf" srcId="{E5BEC7E9-743C-4428-8A18-8D869F9E90C9}" destId="{B63DC150-662D-4423-BC56-F99D8A5B78AA}" srcOrd="0" destOrd="0" presId="urn:microsoft.com/office/officeart/2005/8/layout/venn2"/>
    <dgm:cxn modelId="{88858C22-BCED-42CE-B119-A2F2898B6657}" type="presParOf" srcId="{E5BEC7E9-743C-4428-8A18-8D869F9E90C9}" destId="{D8E73751-8B44-4D87-A59B-BF541BB27E8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88882-2E9B-425C-B3DD-3E110DAB0D2D}">
      <dsp:nvSpPr>
        <dsp:cNvPr id="0" name=""/>
        <dsp:cNvSpPr/>
      </dsp:nvSpPr>
      <dsp:spPr>
        <a:xfrm>
          <a:off x="5511" y="2219653"/>
          <a:ext cx="2050200" cy="820080"/>
        </a:xfrm>
        <a:prstGeom prst="chevron">
          <a:avLst/>
        </a:prstGeom>
        <a:solidFill>
          <a:srgbClr val="808285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Sep. 2014</a:t>
          </a:r>
        </a:p>
      </dsp:txBody>
      <dsp:txXfrm>
        <a:off x="415551" y="2219653"/>
        <a:ext cx="1230120" cy="820080"/>
      </dsp:txXfrm>
    </dsp:sp>
    <dsp:sp modelId="{65C32693-25BA-42A3-91AE-516CD843CC18}">
      <dsp:nvSpPr>
        <dsp:cNvPr id="0" name=""/>
        <dsp:cNvSpPr/>
      </dsp:nvSpPr>
      <dsp:spPr>
        <a:xfrm>
          <a:off x="1848389" y="2216660"/>
          <a:ext cx="2050200" cy="820080"/>
        </a:xfrm>
        <a:prstGeom prst="chevron">
          <a:avLst/>
        </a:prstGeom>
        <a:solidFill>
          <a:srgbClr val="8DBFCE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Jul. 2018</a:t>
          </a:r>
        </a:p>
      </dsp:txBody>
      <dsp:txXfrm>
        <a:off x="2258429" y="2216660"/>
        <a:ext cx="1230120" cy="820080"/>
      </dsp:txXfrm>
    </dsp:sp>
    <dsp:sp modelId="{1C906AB5-8858-4530-AA67-C54ECA47715E}">
      <dsp:nvSpPr>
        <dsp:cNvPr id="0" name=""/>
        <dsp:cNvSpPr/>
      </dsp:nvSpPr>
      <dsp:spPr>
        <a:xfrm>
          <a:off x="3695872" y="2219653"/>
          <a:ext cx="2050200" cy="820080"/>
        </a:xfrm>
        <a:prstGeom prst="chevron">
          <a:avLst/>
        </a:prstGeom>
        <a:solidFill>
          <a:srgbClr val="739CBC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Dec. 2019</a:t>
          </a:r>
        </a:p>
      </dsp:txBody>
      <dsp:txXfrm>
        <a:off x="4105912" y="2219653"/>
        <a:ext cx="1230120" cy="820080"/>
      </dsp:txXfrm>
    </dsp:sp>
    <dsp:sp modelId="{1FDD2BFE-AE15-44AE-8524-E866FB7C1D1F}">
      <dsp:nvSpPr>
        <dsp:cNvPr id="0" name=""/>
        <dsp:cNvSpPr/>
      </dsp:nvSpPr>
      <dsp:spPr>
        <a:xfrm>
          <a:off x="5541052" y="2219653"/>
          <a:ext cx="2050200" cy="820080"/>
        </a:xfrm>
        <a:prstGeom prst="chevron">
          <a:avLst/>
        </a:prstGeom>
        <a:solidFill>
          <a:srgbClr val="7387B5"/>
        </a:solidFill>
        <a:ln w="19050" cap="rnd" cmpd="sng" algn="ctr">
          <a:solidFill>
            <a:schemeClr val="bg1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/>
            <a:t>Feb. 2020</a:t>
          </a:r>
        </a:p>
      </dsp:txBody>
      <dsp:txXfrm>
        <a:off x="5951092" y="2219653"/>
        <a:ext cx="1230120" cy="820080"/>
      </dsp:txXfrm>
    </dsp:sp>
    <dsp:sp modelId="{5B80EEAB-25D1-4A2C-A710-F0A58A4318FF}">
      <dsp:nvSpPr>
        <dsp:cNvPr id="0" name=""/>
        <dsp:cNvSpPr/>
      </dsp:nvSpPr>
      <dsp:spPr>
        <a:xfrm>
          <a:off x="7386232" y="2219653"/>
          <a:ext cx="2050200" cy="820080"/>
        </a:xfrm>
        <a:prstGeom prst="chevron">
          <a:avLst/>
        </a:prstGeom>
        <a:solidFill>
          <a:srgbClr val="7E80B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Dec. 2020</a:t>
          </a:r>
        </a:p>
      </dsp:txBody>
      <dsp:txXfrm>
        <a:off x="7796272" y="2219653"/>
        <a:ext cx="1230120" cy="820080"/>
      </dsp:txXfrm>
    </dsp:sp>
    <dsp:sp modelId="{5D356911-566B-47C8-8DEB-FF873E88610B}">
      <dsp:nvSpPr>
        <dsp:cNvPr id="0" name=""/>
        <dsp:cNvSpPr/>
      </dsp:nvSpPr>
      <dsp:spPr>
        <a:xfrm>
          <a:off x="9231413" y="2219653"/>
          <a:ext cx="2050200" cy="820080"/>
        </a:xfrm>
        <a:prstGeom prst="chevron">
          <a:avLst/>
        </a:prstGeom>
        <a:solidFill>
          <a:srgbClr val="8E85AD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Sep. 2021</a:t>
          </a:r>
        </a:p>
      </dsp:txBody>
      <dsp:txXfrm>
        <a:off x="9641453" y="2219653"/>
        <a:ext cx="1230120" cy="820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48AA8-C319-4908-9F89-4E97AB8D1E05}">
      <dsp:nvSpPr>
        <dsp:cNvPr id="0" name=""/>
        <dsp:cNvSpPr/>
      </dsp:nvSpPr>
      <dsp:spPr>
        <a:xfrm>
          <a:off x="0" y="117092"/>
          <a:ext cx="4136994" cy="413699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Lock up e-Hall</a:t>
          </a:r>
        </a:p>
      </dsp:txBody>
      <dsp:txXfrm>
        <a:off x="1292810" y="323942"/>
        <a:ext cx="1551372" cy="413699"/>
      </dsp:txXfrm>
    </dsp:sp>
    <dsp:sp modelId="{FCFACBA5-5E32-4E79-8A23-19B07F9C434C}">
      <dsp:nvSpPr>
        <dsp:cNvPr id="0" name=""/>
        <dsp:cNvSpPr/>
      </dsp:nvSpPr>
      <dsp:spPr>
        <a:xfrm>
          <a:off x="310274" y="707689"/>
          <a:ext cx="3516444" cy="3516444"/>
        </a:xfrm>
        <a:prstGeom prst="ellipse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Establish all HV connections</a:t>
          </a:r>
        </a:p>
      </dsp:txBody>
      <dsp:txXfrm>
        <a:off x="1310263" y="909885"/>
        <a:ext cx="1516466" cy="404391"/>
      </dsp:txXfrm>
    </dsp:sp>
    <dsp:sp modelId="{36345FE0-8592-4A65-A6A8-9D6D2BE18530}">
      <dsp:nvSpPr>
        <dsp:cNvPr id="0" name=""/>
        <dsp:cNvSpPr/>
      </dsp:nvSpPr>
      <dsp:spPr>
        <a:xfrm>
          <a:off x="620549" y="1328238"/>
          <a:ext cx="2895895" cy="2895895"/>
        </a:xfrm>
        <a:prstGeom prst="ellipse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Enable all safety stages</a:t>
          </a:r>
        </a:p>
      </dsp:txBody>
      <dsp:txXfrm>
        <a:off x="1319183" y="1528055"/>
        <a:ext cx="1498626" cy="399633"/>
      </dsp:txXfrm>
    </dsp:sp>
    <dsp:sp modelId="{361791D7-EDB3-45BD-B20C-9111B9BE17A9}">
      <dsp:nvSpPr>
        <dsp:cNvPr id="0" name=""/>
        <dsp:cNvSpPr/>
      </dsp:nvSpPr>
      <dsp:spPr>
        <a:xfrm>
          <a:off x="930823" y="1948787"/>
          <a:ext cx="2275346" cy="2275346"/>
        </a:xfrm>
        <a:prstGeom prst="ellipse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Ramp up all devices</a:t>
          </a:r>
        </a:p>
      </dsp:txBody>
      <dsp:txXfrm>
        <a:off x="1454153" y="2153569"/>
        <a:ext cx="1228687" cy="409562"/>
      </dsp:txXfrm>
    </dsp:sp>
    <dsp:sp modelId="{783B00B8-0F4B-4BB2-89D9-F3352601534C}">
      <dsp:nvSpPr>
        <dsp:cNvPr id="0" name=""/>
        <dsp:cNvSpPr/>
      </dsp:nvSpPr>
      <dsp:spPr>
        <a:xfrm>
          <a:off x="1241098" y="2569336"/>
          <a:ext cx="1654797" cy="1654797"/>
        </a:xfrm>
        <a:prstGeom prst="ellipse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Get beam ready</a:t>
          </a:r>
        </a:p>
      </dsp:txBody>
      <dsp:txXfrm>
        <a:off x="1530687" y="2776186"/>
        <a:ext cx="1075618" cy="413699"/>
      </dsp:txXfrm>
    </dsp:sp>
    <dsp:sp modelId="{B63DC150-662D-4423-BC56-F99D8A5B78AA}">
      <dsp:nvSpPr>
        <dsp:cNvPr id="0" name=""/>
        <dsp:cNvSpPr/>
      </dsp:nvSpPr>
      <dsp:spPr>
        <a:xfrm>
          <a:off x="1551372" y="3189886"/>
          <a:ext cx="1034248" cy="1034248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050" b="0" kern="1200" dirty="0"/>
            <a:t>Deliver beam</a:t>
          </a:r>
        </a:p>
      </dsp:txBody>
      <dsp:txXfrm>
        <a:off x="1702834" y="3448448"/>
        <a:ext cx="731324" cy="517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5EAD31-FAB7-48B8-ABE9-96868977A6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84533-3B5B-44C3-A3FB-B0A8E4C945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FA293-15AF-4FB0-9A5A-FFBD6309DA1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3CE74-B17D-4176-89AA-F3CC6A2DBA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79A98A-00C8-4677-8E04-F2513128AE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1E183-D644-465A-BC74-3A675E88F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0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>
                <a:latin typeface="NimbusSanL-Regu"/>
              </a:rPr>
              <a:t>300 keV–3kW test stand that simulate the sort of power density encountered in the </a:t>
            </a:r>
            <a:r>
              <a:rPr lang="en-CA" sz="1800" b="0" i="0" u="none" strike="noStrike" baseline="0">
                <a:latin typeface="NimbusSanL-Regu"/>
              </a:rPr>
              <a:t>future 30MeV–100kW ARIEL targets.</a:t>
            </a:r>
          </a:p>
          <a:p>
            <a:pPr algn="l"/>
            <a:endParaRPr lang="en-CA" sz="1800" b="0" i="0" u="none" strike="noStrike" baseline="0">
              <a:latin typeface="NimbusSanL-Regu"/>
            </a:endParaRPr>
          </a:p>
          <a:p>
            <a:pPr marL="0" indent="0" defTabSz="914400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None/>
            </a:pPr>
            <a:r>
              <a:rPr lang="en-US" sz="1200" u="sng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Outcome gold on aluminum: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Temperature increase during irradiation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Radiation-enhanced Au-Al diffusion 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Formation of brittle intermetallic</a:t>
            </a:r>
          </a:p>
          <a:p>
            <a:pPr algn="l"/>
            <a:endParaRPr lang="en-CA" sz="1800" b="0" i="0" u="none" strike="noStrike" baseline="0">
              <a:latin typeface="NimbusSanL-Regu"/>
            </a:endParaRPr>
          </a:p>
          <a:p>
            <a:pPr algn="l"/>
            <a:r>
              <a:rPr lang="en-US" sz="1200" u="sng">
                <a:solidFill>
                  <a:schemeClr val="bg2">
                    <a:lumMod val="25000"/>
                  </a:schemeClr>
                </a:solidFill>
                <a:latin typeface="+mj-lt"/>
                <a:ea typeface="Arial" charset="0"/>
                <a:cs typeface="Arial" charset="0"/>
              </a:rPr>
              <a:t>Outcome tantalum on aluminum</a:t>
            </a:r>
          </a:p>
          <a:p>
            <a: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Temperature stable over 500 h of irradiation</a:t>
            </a:r>
          </a:p>
          <a:p>
            <a: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+mj-lt"/>
                <a:ea typeface="Arial" charset="0"/>
                <a:cs typeface="Arial" charset="0"/>
              </a:rPr>
              <a:t>No change of surface morphology</a:t>
            </a:r>
          </a:p>
          <a:p>
            <a: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+mj-lt"/>
                <a:ea typeface="Arial" charset="0"/>
                <a:cs typeface="Arial" charset="0"/>
              </a:rPr>
              <a:t>No major evolution of interface</a:t>
            </a:r>
          </a:p>
          <a:p>
            <a: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A9FF"/>
              </a:buClr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2">
                    <a:lumMod val="25000"/>
                  </a:schemeClr>
                </a:solidFill>
                <a:latin typeface="+mj-lt"/>
                <a:ea typeface="Arial" charset="0"/>
                <a:cs typeface="Arial" charset="0"/>
              </a:rPr>
              <a:t>No-radiation enhanced diffusion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9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err="1"/>
              <a:t>Dosimetric</a:t>
            </a:r>
            <a:r>
              <a:rPr lang="en-CA"/>
              <a:t> films</a:t>
            </a:r>
          </a:p>
          <a:p>
            <a:r>
              <a:rPr lang="en-CA"/>
              <a:t>Water phantom is the medical term for those water</a:t>
            </a:r>
            <a:r>
              <a:rPr lang="en-CA" baseline="0"/>
              <a:t>-filled tubes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3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Some anomalies in </a:t>
            </a:r>
            <a:r>
              <a:rPr lang="en-CA" err="1"/>
              <a:t>e+e</a:t>
            </a:r>
            <a:r>
              <a:rPr lang="en-CA"/>
              <a:t>- invariant mass spectra in 8Be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6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83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26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rgbClr val="273B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2173BA-A7FD-43B4-9E1A-E55C958F1F91}"/>
              </a:ext>
            </a:extLst>
          </p:cNvPr>
          <p:cNvGrpSpPr/>
          <p:nvPr userDrawn="1"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4C0DEAA-3954-4BA8-89FF-BBAACDECB2D1}"/>
                </a:ext>
              </a:extLst>
            </p:cNvPr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69044-B4B8-46ED-9EFC-494C84BA8755}"/>
                </a:ext>
              </a:extLst>
            </p:cNvPr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C0264221-ECDB-4BE8-BDAE-91078ABBE50E}"/>
                </a:ext>
              </a:extLst>
            </p:cNvPr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D040315-E6AC-4229-A3AE-8380A0CE0DB8}"/>
                </a:ext>
              </a:extLst>
            </p:cNvPr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6115AF04-A662-40DF-B462-498ACAB2B217}"/>
                </a:ext>
              </a:extLst>
            </p:cNvPr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7">
              <a:extLst>
                <a:ext uri="{FF2B5EF4-FFF2-40B4-BE49-F238E27FC236}">
                  <a16:creationId xmlns:a16="http://schemas.microsoft.com/office/drawing/2014/main" id="{7C1F0368-E2F4-43BA-94D6-98DD77FD3073}"/>
                </a:ext>
              </a:extLst>
            </p:cNvPr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8">
              <a:extLst>
                <a:ext uri="{FF2B5EF4-FFF2-40B4-BE49-F238E27FC236}">
                  <a16:creationId xmlns:a16="http://schemas.microsoft.com/office/drawing/2014/main" id="{303268F8-93AA-420E-8899-090CDA5FF33F}"/>
                </a:ext>
              </a:extLst>
            </p:cNvPr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669D6CF8-45D5-4648-82A6-F6DB5769F62A}"/>
                </a:ext>
              </a:extLst>
            </p:cNvPr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4493E2A9-3A22-4398-9C1C-BE79228E992E}"/>
                </a:ext>
              </a:extLst>
            </p:cNvPr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8" name="Picture 2" descr="image">
            <a:extLst>
              <a:ext uri="{FF2B5EF4-FFF2-40B4-BE49-F238E27FC236}">
                <a16:creationId xmlns:a16="http://schemas.microsoft.com/office/drawing/2014/main" id="{36F0C60D-962D-4EF9-AE01-EB69842141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68053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6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90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0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9876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87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2378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9051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26039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496E45-AD96-469D-A038-41C4064C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3295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1D7CE1-126B-4835-A713-284CF0B8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863222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81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26039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083BCF5-6652-4EAE-A9AE-2CC7B4A7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62017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6D18B57-AE9F-4494-A1DE-01DA3922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273B7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71695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16351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C82EC1-D9FC-4D8F-8B56-653C9B8A5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1516C7-68BC-4DF5-AA2F-4FFA9AD7E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1919E7B-E356-4EA2-A743-0FF2132C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26039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2843814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2843815" cy="285526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3A6043C-F458-4C3F-AF17-2921EE74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B8BE85D-736A-4568-BAD7-71AF9290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26039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5"/>
            <a:ext cx="2231493" cy="24628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900F04D-AC2F-423C-B6A2-BF80050A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05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88C99F7-C75A-4AC5-8281-967C952CF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2603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5"/>
            <a:ext cx="4032023" cy="246283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129A1D-EBBE-43D3-A521-8D31A71AD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507" y="6386243"/>
            <a:ext cx="1428001" cy="462435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E4E922E-75C0-4E33-8485-087F02632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7757" y="6475294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A225B541-52C0-4D6C-8D3C-79DA8F9E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8932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ED4B8FA-1EDE-465B-A6A7-47249B7E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3290" y="6323612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41113FA-6CF7-46AE-813B-8389B1A1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1242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2"/>
            <a:ext cx="3639123" cy="2312422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E3E682B-0382-43BF-97EE-2CC56C06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880" y="6370935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67F3BD-DFBE-4CA6-B004-C600F862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266576"/>
            <a:ext cx="2563249" cy="512082"/>
          </a:xfrm>
        </p:spPr>
        <p:txBody>
          <a:bodyPr anchor="t"/>
          <a:lstStyle>
            <a:lvl1pPr algn="l">
              <a:defRPr sz="900"/>
            </a:lvl1pPr>
          </a:lstStyle>
          <a:p>
            <a:r>
              <a:rPr lang="en-US"/>
              <a:t>Talk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24849" y="5701198"/>
            <a:ext cx="2415529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0" y="6194559"/>
            <a:ext cx="1948205" cy="630895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3561564" cy="384016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956778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1305735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00172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205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80261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4697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05212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1168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1104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57488-3539-8349-95E7-E0E3D7B2EDB0}" type="datetime2">
              <a:rPr lang="en-US" smtClean="0"/>
              <a:pPr/>
              <a:t>Monday, March 18,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 Title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925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177" y="0"/>
            <a:ext cx="13323251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15F5F-8B57-463C-89B5-71A5BB0C544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4020" y="6041362"/>
            <a:ext cx="5230925" cy="2301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720F7D1-9E1D-44BA-8EAC-1305E31B2AA1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2" descr="image">
            <a:extLst>
              <a:ext uri="{FF2B5EF4-FFF2-40B4-BE49-F238E27FC236}">
                <a16:creationId xmlns:a16="http://schemas.microsoft.com/office/drawing/2014/main" id="{D3882743-BF6B-42D3-BDC2-D190501454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666" y="5194043"/>
            <a:ext cx="1656180" cy="165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805" r:id="rId27"/>
    <p:sldLayoutId id="2147483806" r:id="rId28"/>
    <p:sldLayoutId id="2147483807" r:id="rId2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273B7C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49.png"/><Relationship Id="rId7" Type="http://schemas.openxmlformats.org/officeDocument/2006/relationships/diagramLayout" Target="../diagrams/layout2.xml"/><Relationship Id="rId12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2.xml"/><Relationship Id="rId11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microsoft.com/office/2007/relationships/diagramDrawing" Target="../diagrams/drawing2.xml"/><Relationship Id="rId4" Type="http://schemas.openxmlformats.org/officeDocument/2006/relationships/image" Target="../media/image50.svg"/><Relationship Id="rId9" Type="http://schemas.openxmlformats.org/officeDocument/2006/relationships/diagramColors" Target="../diagrams/colors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hyperlink" Target="https://triumf.wd10.myworkdayjobs.com/en-US/careers-at-triumf-job-postings/details/Accelerator-Physicist-for-TRIUMF-Terahertz-Photon-Source_JR101115" TargetMode="External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A02A-09AF-41AF-AA25-8F10FA74C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183" y="1726984"/>
            <a:ext cx="5383852" cy="3240479"/>
          </a:xfrm>
        </p:spPr>
        <p:txBody>
          <a:bodyPr anchor="ctr"/>
          <a:lstStyle/>
          <a:p>
            <a:r>
              <a:rPr lang="en-US"/>
              <a:t>The ARIEL e-Linac and its technical development for user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48A4-F288-4996-A290-5C32B231E59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Tuesday, March 19, 2024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CB3A5-5FFF-485D-8038-D49948802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Stephanie Diana R</a:t>
            </a:r>
            <a:r>
              <a:rPr lang="de-DE"/>
              <a:t>ä</a:t>
            </a:r>
            <a:r>
              <a:rPr lang="en-CA"/>
              <a:t>del</a:t>
            </a: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0F6DE5-A831-DB1B-F4B6-3BA5918E7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958" y="1651480"/>
            <a:ext cx="5934116" cy="343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7" y="422755"/>
            <a:ext cx="3641404" cy="6630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29900" y="202223"/>
            <a:ext cx="1441938" cy="334108"/>
          </a:xfrm>
          <a:prstGeom prst="rect">
            <a:avLst/>
          </a:prstGeom>
          <a:solidFill>
            <a:srgbClr val="669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90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E2D8F-DE16-9E43-E3D3-D6A69BC4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e-Linac location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89E873-AF83-45FC-8608-673134697D60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i="1">
                <a:solidFill>
                  <a:srgbClr val="00A4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>
                <a:solidFill>
                  <a:schemeClr val="accent1"/>
                </a:solidFill>
              </a:rPr>
              <a:t>D. Castaneda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D0C25A1-5D70-00F7-0DE1-563D1367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Content Placeholder 29">
            <a:extLst>
              <a:ext uri="{FF2B5EF4-FFF2-40B4-BE49-F238E27FC236}">
                <a16:creationId xmlns:a16="http://schemas.microsoft.com/office/drawing/2014/main" id="{601D44D3-FE24-4569-404F-01FC47C1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69506" y="917550"/>
            <a:ext cx="4370438" cy="5831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890DE9-BA6C-4A0A-9258-E10211920D07}"/>
              </a:ext>
            </a:extLst>
          </p:cNvPr>
          <p:cNvSpPr/>
          <p:nvPr/>
        </p:nvSpPr>
        <p:spPr>
          <a:xfrm>
            <a:off x="4029075" y="4279900"/>
            <a:ext cx="650875" cy="94297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62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e-Linac in its hall</a:t>
            </a:r>
          </a:p>
        </p:txBody>
      </p:sp>
      <p:pic>
        <p:nvPicPr>
          <p:cNvPr id="4" name="Picture 3" descr="A picture containing indoor, floor, ceiling, area&#10;&#10;Description automatically generated">
            <a:extLst>
              <a:ext uri="{FF2B5EF4-FFF2-40B4-BE49-F238E27FC236}">
                <a16:creationId xmlns:a16="http://schemas.microsoft.com/office/drawing/2014/main" id="{508F0AA7-7A8B-429C-8E92-7462A8C56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80" b="15220"/>
          <a:stretch/>
        </p:blipFill>
        <p:spPr>
          <a:xfrm>
            <a:off x="1249031" y="1059249"/>
            <a:ext cx="9693938" cy="552547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35A276B-3797-42A3-94C9-942F750DF0A1}"/>
              </a:ext>
            </a:extLst>
          </p:cNvPr>
          <p:cNvSpPr txBox="1">
            <a:spLocks/>
          </p:cNvSpPr>
          <p:nvPr/>
        </p:nvSpPr>
        <p:spPr>
          <a:xfrm>
            <a:off x="9530912" y="5250281"/>
            <a:ext cx="990995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FFFFFF"/>
                </a:solidFill>
              </a:rPr>
              <a:t>EGUN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802755-5E99-456F-A8A6-2C43BAA99060}"/>
              </a:ext>
            </a:extLst>
          </p:cNvPr>
          <p:cNvSpPr txBox="1">
            <a:spLocks/>
          </p:cNvSpPr>
          <p:nvPr/>
        </p:nvSpPr>
        <p:spPr>
          <a:xfrm>
            <a:off x="2041608" y="2974862"/>
            <a:ext cx="970881" cy="6338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FFFFFF"/>
                </a:solidFill>
              </a:rPr>
              <a:t>tuning dump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6CF79DA-39C6-9D2D-556B-5B5993553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6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e-Linac overview</a:t>
            </a:r>
          </a:p>
        </p:txBody>
      </p:sp>
      <p:pic>
        <p:nvPicPr>
          <p:cNvPr id="6" name="Picture 5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C317F270-F5BE-4394-8AF2-5C89902AB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28" y="1685726"/>
            <a:ext cx="10216810" cy="50263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D66747F-D9E5-4F11-828E-585F8FA4171E}"/>
              </a:ext>
            </a:extLst>
          </p:cNvPr>
          <p:cNvCxnSpPr>
            <a:cxnSpLocks/>
          </p:cNvCxnSpPr>
          <p:nvPr/>
        </p:nvCxnSpPr>
        <p:spPr>
          <a:xfrm flipH="1" flipV="1">
            <a:off x="1524432" y="3799996"/>
            <a:ext cx="387141" cy="180977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82B54B-1B48-48B8-B250-E22C9A1FC9DE}"/>
              </a:ext>
            </a:extLst>
          </p:cNvPr>
          <p:cNvSpPr txBox="1">
            <a:spLocks/>
          </p:cNvSpPr>
          <p:nvPr/>
        </p:nvSpPr>
        <p:spPr>
          <a:xfrm>
            <a:off x="578071" y="3603074"/>
            <a:ext cx="988720" cy="3621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ARIEL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1052A6-DADC-419A-9688-2C0356A77A21}"/>
              </a:ext>
            </a:extLst>
          </p:cNvPr>
          <p:cNvCxnSpPr>
            <a:cxnSpLocks/>
          </p:cNvCxnSpPr>
          <p:nvPr/>
        </p:nvCxnSpPr>
        <p:spPr>
          <a:xfrm rot="19440000" flipH="1">
            <a:off x="10344230" y="2405737"/>
            <a:ext cx="418277" cy="1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9437F55-4379-4719-B5C2-800BC60C592C}"/>
              </a:ext>
            </a:extLst>
          </p:cNvPr>
          <p:cNvSpPr txBox="1">
            <a:spLocks/>
          </p:cNvSpPr>
          <p:nvPr/>
        </p:nvSpPr>
        <p:spPr>
          <a:xfrm>
            <a:off x="10655272" y="2303111"/>
            <a:ext cx="1208286" cy="6465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Electron Beam</a:t>
            </a: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4BC6C1CA-0790-4A94-A7B5-75DABAA50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672700"/>
              </p:ext>
            </p:extLst>
          </p:nvPr>
        </p:nvGraphicFramePr>
        <p:xfrm>
          <a:off x="578071" y="1149347"/>
          <a:ext cx="4268941" cy="18825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973294">
                  <a:extLst>
                    <a:ext uri="{9D8B030D-6E8A-4147-A177-3AD203B41FA5}">
                      <a16:colId xmlns:a16="http://schemas.microsoft.com/office/drawing/2014/main" val="1059236045"/>
                    </a:ext>
                  </a:extLst>
                </a:gridCol>
                <a:gridCol w="1295647">
                  <a:extLst>
                    <a:ext uri="{9D8B030D-6E8A-4147-A177-3AD203B41FA5}">
                      <a16:colId xmlns:a16="http://schemas.microsoft.com/office/drawing/2014/main" val="2748764898"/>
                    </a:ext>
                  </a:extLst>
                </a:gridCol>
              </a:tblGrid>
              <a:tr h="3137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bg1"/>
                          </a:solidFill>
                        </a:rPr>
                        <a:t>Total beam energy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30 MeV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1406659"/>
                  </a:ext>
                </a:extLst>
              </a:tr>
              <a:tr h="3137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Maximum beam current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10 mA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503245"/>
                  </a:ext>
                </a:extLst>
              </a:tr>
              <a:tr h="3137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Normalized emittance</a:t>
                      </a:r>
                      <a:endParaRPr lang="en-CA" sz="14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el-GR" sz="1400">
                          <a:solidFill>
                            <a:schemeClr val="bg1"/>
                          </a:solidFill>
                        </a:rPr>
                        <a:t>μ</a:t>
                      </a:r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m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06215"/>
                  </a:ext>
                </a:extLst>
              </a:tr>
              <a:tr h="3137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CA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Bunch charge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15.4 </a:t>
                      </a:r>
                      <a:r>
                        <a:rPr lang="en-CA" sz="1400" kern="120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pC</a:t>
                      </a:r>
                      <a:endParaRPr lang="en-CA" sz="14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977538"/>
                  </a:ext>
                </a:extLst>
              </a:tr>
              <a:tr h="313752">
                <a:tc>
                  <a:txBody>
                    <a:bodyPr/>
                    <a:lstStyle/>
                    <a:p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Bunch repetition rate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solidFill>
                            <a:schemeClr val="bg1"/>
                          </a:solidFill>
                        </a:rPr>
                        <a:t>650 MHz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677755"/>
                  </a:ext>
                </a:extLst>
              </a:tr>
              <a:tr h="31375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CA" sz="1400" kern="120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Power rating of high energy dump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CA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 kW</a:t>
                      </a:r>
                    </a:p>
                  </a:txBody>
                  <a:tcPr>
                    <a:solidFill>
                      <a:srgbClr val="273B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74769"/>
                  </a:ext>
                </a:extLst>
              </a:tr>
            </a:tbl>
          </a:graphicData>
        </a:graphic>
      </p:graphicFrame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A9FE686-9F64-4AA3-8FAE-D5309590B1BB}"/>
              </a:ext>
            </a:extLst>
          </p:cNvPr>
          <p:cNvSpPr txBox="1">
            <a:spLocks/>
          </p:cNvSpPr>
          <p:nvPr/>
        </p:nvSpPr>
        <p:spPr>
          <a:xfrm>
            <a:off x="2255247" y="4511976"/>
            <a:ext cx="2633708" cy="3621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High-energy section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2D7F67E-D0D0-42AB-B31A-EBDEEC8D5B97}"/>
              </a:ext>
            </a:extLst>
          </p:cNvPr>
          <p:cNvSpPr txBox="1">
            <a:spLocks/>
          </p:cNvSpPr>
          <p:nvPr/>
        </p:nvSpPr>
        <p:spPr>
          <a:xfrm>
            <a:off x="7663766" y="4112916"/>
            <a:ext cx="2159842" cy="6466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Medium-energy section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B8933253-39D4-4037-B5BD-CFB86050F6F7}"/>
              </a:ext>
            </a:extLst>
          </p:cNvPr>
          <p:cNvSpPr txBox="1">
            <a:spLocks/>
          </p:cNvSpPr>
          <p:nvPr/>
        </p:nvSpPr>
        <p:spPr>
          <a:xfrm>
            <a:off x="8539983" y="1900921"/>
            <a:ext cx="1662035" cy="6466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Low-energy section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38A8E3F-83CA-4DB2-B5E0-25F5E9B12F2C}"/>
              </a:ext>
            </a:extLst>
          </p:cNvPr>
          <p:cNvSpPr txBox="1">
            <a:spLocks/>
          </p:cNvSpPr>
          <p:nvPr/>
        </p:nvSpPr>
        <p:spPr>
          <a:xfrm>
            <a:off x="1398406" y="5931655"/>
            <a:ext cx="1750465" cy="6466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High-energy tuning dump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FF1CB89-E1FA-40D4-8198-BE100C00DD7B}"/>
              </a:ext>
            </a:extLst>
          </p:cNvPr>
          <p:cNvSpPr txBox="1">
            <a:spLocks/>
          </p:cNvSpPr>
          <p:nvPr/>
        </p:nvSpPr>
        <p:spPr>
          <a:xfrm>
            <a:off x="6316929" y="2471625"/>
            <a:ext cx="1894242" cy="3621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Cryomodules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97D6797-9B96-4C01-A063-F8C62FB3846E}"/>
              </a:ext>
            </a:extLst>
          </p:cNvPr>
          <p:cNvCxnSpPr/>
          <p:nvPr/>
        </p:nvCxnSpPr>
        <p:spPr>
          <a:xfrm>
            <a:off x="8211170" y="2652716"/>
            <a:ext cx="840080" cy="296959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C1EB12F-BA5F-4353-B513-0914DAFDFD09}"/>
              </a:ext>
            </a:extLst>
          </p:cNvPr>
          <p:cNvCxnSpPr>
            <a:cxnSpLocks/>
          </p:cNvCxnSpPr>
          <p:nvPr/>
        </p:nvCxnSpPr>
        <p:spPr>
          <a:xfrm flipH="1">
            <a:off x="6973878" y="2833807"/>
            <a:ext cx="290172" cy="871130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D7F0CDF-5EFD-BD00-616E-522DDCE3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4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300 kV thermionic electron gun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2055875"/>
            <a:ext cx="4331483" cy="30812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CA" dirty="0"/>
              <a:t>The electron source is housed inside a pressurized SF</a:t>
            </a:r>
            <a:r>
              <a:rPr lang="en-CA" baseline="-25000" dirty="0"/>
              <a:t>6</a:t>
            </a:r>
            <a:r>
              <a:rPr lang="en-CA" dirty="0"/>
              <a:t> vessel to avoid breakdown of the 300 kV voltage</a:t>
            </a:r>
          </a:p>
          <a:p>
            <a:r>
              <a:rPr lang="en-CA" dirty="0"/>
              <a:t>RF is fed into the e-gun using a ceramic waveguide to form bunches at 650 MHz </a:t>
            </a:r>
          </a:p>
          <a:p>
            <a:r>
              <a:rPr lang="en-CA" dirty="0"/>
              <a:t>Allows CW mode</a:t>
            </a:r>
          </a:p>
          <a:p>
            <a:endParaRPr lang="en-CA" dirty="0"/>
          </a:p>
        </p:txBody>
      </p:sp>
      <p:pic>
        <p:nvPicPr>
          <p:cNvPr id="5" name="Content Placeholder 4" descr="A picture containing indoor, device, engine, dirty&#10;&#10;Description automatically generated">
            <a:extLst>
              <a:ext uri="{FF2B5EF4-FFF2-40B4-BE49-F238E27FC236}">
                <a16:creationId xmlns:a16="http://schemas.microsoft.com/office/drawing/2014/main" id="{DEC71E3D-4194-4EFD-9F95-E2A15064A57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743376" y="1109859"/>
            <a:ext cx="7343470" cy="550760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72377A-B25D-28A5-1C45-E2DF2C8D7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29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300 kV thermionic electron gun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108" y="5761218"/>
            <a:ext cx="11285837" cy="452184"/>
          </a:xfrm>
        </p:spPr>
        <p:txBody>
          <a:bodyPr>
            <a:normAutofit/>
          </a:bodyPr>
          <a:lstStyle/>
          <a:p>
            <a:r>
              <a:rPr lang="en-CA"/>
              <a:t>Cathode has grid with suppressing voltage and RF modulation</a:t>
            </a:r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CC5E39-163D-4191-A504-7C9C7496A23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005269" y="1261763"/>
            <a:ext cx="4848226" cy="396572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C519E7-8929-4625-98F0-1A1FD0FD3C5C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Ames et al.,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TRIUMF ARIEL RF modulated thermionic electron source”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8" y="2042773"/>
            <a:ext cx="4184303" cy="2818186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20F822-345E-45C5-B1AD-1881CB05EC92}"/>
              </a:ext>
            </a:extLst>
          </p:cNvPr>
          <p:cNvSpPr txBox="1">
            <a:spLocks/>
          </p:cNvSpPr>
          <p:nvPr/>
        </p:nvSpPr>
        <p:spPr>
          <a:xfrm>
            <a:off x="2744613" y="1261763"/>
            <a:ext cx="1521379" cy="339976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baseline="0">
                <a:solidFill>
                  <a:srgbClr val="273B7C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/>
              <a:t>SF</a:t>
            </a:r>
            <a:r>
              <a:rPr lang="en-CA" baseline="-25000"/>
              <a:t>6</a:t>
            </a:r>
            <a:r>
              <a:rPr lang="en-CA"/>
              <a:t> vessel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78B828E-A9C3-411A-A472-878632B55A3F}"/>
              </a:ext>
            </a:extLst>
          </p:cNvPr>
          <p:cNvCxnSpPr/>
          <p:nvPr/>
        </p:nvCxnSpPr>
        <p:spPr>
          <a:xfrm>
            <a:off x="4690714" y="3509047"/>
            <a:ext cx="914400" cy="0"/>
          </a:xfrm>
          <a:prstGeom prst="straightConnector1">
            <a:avLst/>
          </a:prstGeom>
          <a:ln w="381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58F62E-EC1A-4A06-801A-1C0CBD2DC242}"/>
              </a:ext>
            </a:extLst>
          </p:cNvPr>
          <p:cNvSpPr txBox="1">
            <a:spLocks/>
          </p:cNvSpPr>
          <p:nvPr/>
        </p:nvSpPr>
        <p:spPr>
          <a:xfrm>
            <a:off x="4861746" y="3131723"/>
            <a:ext cx="1161403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e</a:t>
            </a:r>
            <a:r>
              <a:rPr lang="en-CA" baseline="30000">
                <a:solidFill>
                  <a:srgbClr val="273B7C"/>
                </a:solidFill>
              </a:rPr>
              <a:t>-</a:t>
            </a:r>
            <a:r>
              <a:rPr lang="en-CA">
                <a:solidFill>
                  <a:srgbClr val="273B7C"/>
                </a:solidFill>
              </a:rPr>
              <a:t> beam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D73A8C-F385-4CB9-9310-9A6A0EA7D0D6}"/>
              </a:ext>
            </a:extLst>
          </p:cNvPr>
          <p:cNvSpPr txBox="1">
            <a:spLocks/>
          </p:cNvSpPr>
          <p:nvPr/>
        </p:nvSpPr>
        <p:spPr>
          <a:xfrm>
            <a:off x="2820966" y="4514023"/>
            <a:ext cx="3349014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300 kV bias power supply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3113CA9-328D-4734-8E93-CD935D7D461C}"/>
              </a:ext>
            </a:extLst>
          </p:cNvPr>
          <p:cNvSpPr txBox="1">
            <a:spLocks/>
          </p:cNvSpPr>
          <p:nvPr/>
        </p:nvSpPr>
        <p:spPr>
          <a:xfrm>
            <a:off x="2431962" y="4844852"/>
            <a:ext cx="556028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RF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F5EE80C-7B23-413B-9987-F63DF6B9B7FB}"/>
              </a:ext>
            </a:extLst>
          </p:cNvPr>
          <p:cNvSpPr txBox="1">
            <a:spLocks/>
          </p:cNvSpPr>
          <p:nvPr/>
        </p:nvSpPr>
        <p:spPr>
          <a:xfrm>
            <a:off x="3588159" y="2562038"/>
            <a:ext cx="1521379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Beam pipe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D5FE73E-8F63-4F9E-ACCC-A560EE640183}"/>
              </a:ext>
            </a:extLst>
          </p:cNvPr>
          <p:cNvSpPr txBox="1">
            <a:spLocks/>
          </p:cNvSpPr>
          <p:nvPr/>
        </p:nvSpPr>
        <p:spPr>
          <a:xfrm>
            <a:off x="1841444" y="1644307"/>
            <a:ext cx="754186" cy="339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Grid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BD8A798-231C-4F91-A8C3-4759F17032C9}"/>
              </a:ext>
            </a:extLst>
          </p:cNvPr>
          <p:cNvSpPr txBox="1">
            <a:spLocks/>
          </p:cNvSpPr>
          <p:nvPr/>
        </p:nvSpPr>
        <p:spPr>
          <a:xfrm>
            <a:off x="518209" y="1643074"/>
            <a:ext cx="1262477" cy="339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Cathode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2553B2-02A3-4C56-97B1-99016390AE85}"/>
              </a:ext>
            </a:extLst>
          </p:cNvPr>
          <p:cNvCxnSpPr>
            <a:stCxn id="18" idx="2"/>
          </p:cNvCxnSpPr>
          <p:nvPr/>
        </p:nvCxnSpPr>
        <p:spPr>
          <a:xfrm>
            <a:off x="1149448" y="1983050"/>
            <a:ext cx="176629" cy="993337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B6C353E-635C-4908-8800-7CE633480C0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2064055" y="1984283"/>
            <a:ext cx="154482" cy="759180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99EFBD-A9E4-4A66-BBC1-D637D5D04F6B}"/>
              </a:ext>
            </a:extLst>
          </p:cNvPr>
          <p:cNvCxnSpPr/>
          <p:nvPr/>
        </p:nvCxnSpPr>
        <p:spPr>
          <a:xfrm>
            <a:off x="2987990" y="1607169"/>
            <a:ext cx="0" cy="427430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D674F1-1DCA-1092-D871-5A1613B7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0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First cryomodule to accelerate beam to 10 MeV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5410939"/>
            <a:ext cx="11193073" cy="984851"/>
          </a:xfrm>
        </p:spPr>
        <p:txBody>
          <a:bodyPr/>
          <a:lstStyle/>
          <a:p>
            <a:r>
              <a:rPr lang="en-CA"/>
              <a:t>9-cell elliptical superconducting niobium cavity at 1.3 GHz, operating at 2 K</a:t>
            </a:r>
          </a:p>
          <a:p>
            <a:r>
              <a:rPr lang="en-CA"/>
              <a:t>2 power couplers capable of delivering 50 kW each</a:t>
            </a:r>
          </a:p>
        </p:txBody>
      </p:sp>
      <p:pic>
        <p:nvPicPr>
          <p:cNvPr id="5" name="Picture 4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3C7CC263-786A-4CAB-B529-871DDCC53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5960" y="1126800"/>
            <a:ext cx="5472002" cy="4104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9FD286B-8031-4B3F-B15F-81EA9A39DE39}"/>
              </a:ext>
            </a:extLst>
          </p:cNvPr>
          <p:cNvSpPr txBox="1">
            <a:spLocks/>
          </p:cNvSpPr>
          <p:nvPr/>
        </p:nvSpPr>
        <p:spPr>
          <a:xfrm>
            <a:off x="11214063" y="1125952"/>
            <a:ext cx="805197" cy="33997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EINJ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F800327-9A5B-4551-A1A0-A475C1DDA10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529898" y="1126800"/>
            <a:ext cx="3824857" cy="4104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50C5759-B7FE-4EC6-AE11-8B7DA5CE6A0F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CA" sz="900" i="1" err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Yosifov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ARIEL’s E-linac and beam transport line vacuum systems”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A1F4DF4-145F-421B-AD54-D999C246856E}"/>
              </a:ext>
            </a:extLst>
          </p:cNvPr>
          <p:cNvSpPr txBox="1">
            <a:spLocks/>
          </p:cNvSpPr>
          <p:nvPr/>
        </p:nvSpPr>
        <p:spPr>
          <a:xfrm>
            <a:off x="575338" y="1254113"/>
            <a:ext cx="1505899" cy="6142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Heat exchanger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B2558E-98C7-43D6-9579-32FFA7E135F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328288" y="1868318"/>
            <a:ext cx="1224885" cy="832039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9D3D2D-2F00-4DD3-815A-66A27D69647B}"/>
              </a:ext>
            </a:extLst>
          </p:cNvPr>
          <p:cNvSpPr txBox="1">
            <a:spLocks/>
          </p:cNvSpPr>
          <p:nvPr/>
        </p:nvSpPr>
        <p:spPr>
          <a:xfrm>
            <a:off x="4185926" y="978914"/>
            <a:ext cx="1896595" cy="33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4 K separator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FA5B0E-287C-470D-B538-E7F3CD0716E6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122625" y="1309114"/>
            <a:ext cx="2011599" cy="1239044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8C0C45D-2D46-4319-820D-585DC5926ACC}"/>
              </a:ext>
            </a:extLst>
          </p:cNvPr>
          <p:cNvSpPr txBox="1">
            <a:spLocks/>
          </p:cNvSpPr>
          <p:nvPr/>
        </p:nvSpPr>
        <p:spPr>
          <a:xfrm>
            <a:off x="575338" y="4743883"/>
            <a:ext cx="995466" cy="3393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Cavity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340C66-37AB-4C05-9043-41595E4314BA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1570804" y="4523252"/>
            <a:ext cx="1212360" cy="390289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C66442-B6A7-45D8-99F4-0146269B23ED}"/>
              </a:ext>
            </a:extLst>
          </p:cNvPr>
          <p:cNvSpPr txBox="1">
            <a:spLocks/>
          </p:cNvSpPr>
          <p:nvPr/>
        </p:nvSpPr>
        <p:spPr>
          <a:xfrm>
            <a:off x="4103751" y="4743883"/>
            <a:ext cx="971377" cy="3393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Tuner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AC1AB6-D2F9-4297-98DF-5793A4C70198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3563736" y="4545552"/>
            <a:ext cx="1025704" cy="198331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EA53C66-AF94-49D0-90EA-7379C281E362}"/>
              </a:ext>
            </a:extLst>
          </p:cNvPr>
          <p:cNvSpPr txBox="1">
            <a:spLocks/>
          </p:cNvSpPr>
          <p:nvPr/>
        </p:nvSpPr>
        <p:spPr>
          <a:xfrm>
            <a:off x="4756810" y="2469586"/>
            <a:ext cx="1896595" cy="33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2 K separator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2AE448-47AC-4B89-9BE0-0C6E6B0D260C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3879542" y="2634686"/>
            <a:ext cx="877268" cy="661304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7B7683C-0EE7-4A5B-914C-FE9D9E8C97CF}"/>
              </a:ext>
            </a:extLst>
          </p:cNvPr>
          <p:cNvSpPr txBox="1">
            <a:spLocks/>
          </p:cNvSpPr>
          <p:nvPr/>
        </p:nvSpPr>
        <p:spPr>
          <a:xfrm>
            <a:off x="4987312" y="2065824"/>
            <a:ext cx="1666093" cy="330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strongback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83623BE-F8AE-4EC4-AD97-0A47C63C4189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4103751" y="2230924"/>
            <a:ext cx="883561" cy="659478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9246ED2-E72C-45C6-8248-76B1DEDE960C}"/>
              </a:ext>
            </a:extLst>
          </p:cNvPr>
          <p:cNvSpPr txBox="1">
            <a:spLocks/>
          </p:cNvSpPr>
          <p:nvPr/>
        </p:nvSpPr>
        <p:spPr>
          <a:xfrm>
            <a:off x="537058" y="3449551"/>
            <a:ext cx="1132146" cy="6079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Power coupler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50409A6-178D-4BB4-8055-E1483F341AC0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669204" y="3538901"/>
            <a:ext cx="1722382" cy="214623"/>
          </a:xfrm>
          <a:prstGeom prst="straightConnector1">
            <a:avLst/>
          </a:prstGeom>
          <a:ln w="254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25A8FD-B18F-C530-C808-2402391F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0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Second cryomodule to accelerate beam to 30 MeV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5407062"/>
            <a:ext cx="11285837" cy="934783"/>
          </a:xfrm>
        </p:spPr>
        <p:txBody>
          <a:bodyPr/>
          <a:lstStyle/>
          <a:p>
            <a:r>
              <a:rPr lang="en-CA" dirty="0"/>
              <a:t>Two 9-cell elliptical superconducting niobium cavity at 1.3 GHz, operating at 2 K</a:t>
            </a:r>
          </a:p>
          <a:p>
            <a:r>
              <a:rPr lang="en-CA" dirty="0"/>
              <a:t>4 power couplers capable of delivering 50 kW each</a:t>
            </a:r>
          </a:p>
        </p:txBody>
      </p:sp>
      <p:pic>
        <p:nvPicPr>
          <p:cNvPr id="6" name="Picture 5" descr="A picture containing building, factory, indoor, equipment&#10;&#10;Description automatically generated">
            <a:extLst>
              <a:ext uri="{FF2B5EF4-FFF2-40B4-BE49-F238E27FC236}">
                <a16:creationId xmlns:a16="http://schemas.microsoft.com/office/drawing/2014/main" id="{77717E28-909A-465B-9DFE-910687F92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225118"/>
            <a:ext cx="5184000" cy="388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C0EB91-3039-4F28-BA38-77595BAB6BF0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Y. Ma et al., “First RF results of two-cavities accelerating cryomodule for 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ARIEL E-Linac at TRIUMF”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FCB238B-B923-42FE-BFBB-4C4008F69756}"/>
              </a:ext>
            </a:extLst>
          </p:cNvPr>
          <p:cNvSpPr txBox="1">
            <a:spLocks/>
          </p:cNvSpPr>
          <p:nvPr/>
        </p:nvSpPr>
        <p:spPr>
          <a:xfrm>
            <a:off x="422835" y="4701349"/>
            <a:ext cx="928852" cy="3399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EACA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057B35-C6CE-6BFE-80F7-FC4AB6D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2B88D0-2481-9ABE-8E65-4BC6976FC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243" y="1235205"/>
            <a:ext cx="5622646" cy="3888000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0D8BD53-6CFB-E74B-78F0-16E855E067C4}"/>
              </a:ext>
            </a:extLst>
          </p:cNvPr>
          <p:cNvSpPr txBox="1">
            <a:spLocks/>
          </p:cNvSpPr>
          <p:nvPr/>
        </p:nvSpPr>
        <p:spPr>
          <a:xfrm>
            <a:off x="5820101" y="1574218"/>
            <a:ext cx="1505899" cy="6142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Heat exchanger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0DD687A-072F-C9D3-77D9-563213EA8073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573051" y="2188423"/>
            <a:ext cx="1647671" cy="44824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C4DF929-221B-3D17-1D1A-7F6918D95284}"/>
              </a:ext>
            </a:extLst>
          </p:cNvPr>
          <p:cNvSpPr txBox="1">
            <a:spLocks/>
          </p:cNvSpPr>
          <p:nvPr/>
        </p:nvSpPr>
        <p:spPr>
          <a:xfrm>
            <a:off x="9309102" y="817378"/>
            <a:ext cx="1433608" cy="614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4 K phase separator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D3B22CB-E3DD-0EDC-8A20-C3CC181B958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8930764" y="1431581"/>
            <a:ext cx="1095142" cy="124730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9A20791-3C27-5CC9-F14A-4C39664B19E3}"/>
              </a:ext>
            </a:extLst>
          </p:cNvPr>
          <p:cNvSpPr txBox="1">
            <a:spLocks/>
          </p:cNvSpPr>
          <p:nvPr/>
        </p:nvSpPr>
        <p:spPr>
          <a:xfrm>
            <a:off x="9741072" y="4661475"/>
            <a:ext cx="1132146" cy="3393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WPM bracket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CCF341-5A60-8135-8487-E23E70895949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10307145" y="4128117"/>
            <a:ext cx="317488" cy="533358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6AFFF13-8771-F7E6-904A-1383432BDD45}"/>
              </a:ext>
            </a:extLst>
          </p:cNvPr>
          <p:cNvSpPr txBox="1">
            <a:spLocks/>
          </p:cNvSpPr>
          <p:nvPr/>
        </p:nvSpPr>
        <p:spPr>
          <a:xfrm>
            <a:off x="7326000" y="4641359"/>
            <a:ext cx="1132146" cy="6079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Power coupler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EA052B0-3FBF-D701-D37F-B2046A88F675}"/>
              </a:ext>
            </a:extLst>
          </p:cNvPr>
          <p:cNvCxnSpPr/>
          <p:nvPr/>
        </p:nvCxnSpPr>
        <p:spPr>
          <a:xfrm flipV="1">
            <a:off x="7874493" y="4128117"/>
            <a:ext cx="275208" cy="51324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4B6B617-ACE1-581B-3458-A5B24E473142}"/>
              </a:ext>
            </a:extLst>
          </p:cNvPr>
          <p:cNvSpPr txBox="1">
            <a:spLocks/>
          </p:cNvSpPr>
          <p:nvPr/>
        </p:nvSpPr>
        <p:spPr>
          <a:xfrm>
            <a:off x="6699846" y="840477"/>
            <a:ext cx="1505900" cy="6142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4 K - 2 K </a:t>
            </a:r>
            <a:r>
              <a:rPr lang="en-CA" dirty="0" err="1">
                <a:solidFill>
                  <a:srgbClr val="273B7C"/>
                </a:solidFill>
              </a:rPr>
              <a:t>Cryoinsert</a:t>
            </a:r>
            <a:endParaRPr lang="en-CA" dirty="0">
              <a:solidFill>
                <a:srgbClr val="273B7C"/>
              </a:solidFill>
            </a:endParaRP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39F8A04-4546-7BC4-E0E7-4622EA593230}"/>
              </a:ext>
            </a:extLst>
          </p:cNvPr>
          <p:cNvSpPr txBox="1">
            <a:spLocks/>
          </p:cNvSpPr>
          <p:nvPr/>
        </p:nvSpPr>
        <p:spPr>
          <a:xfrm>
            <a:off x="10987238" y="2825630"/>
            <a:ext cx="1127810" cy="6142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Strong- back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ECE5CF-56CB-EC95-691B-E98C5686559E}"/>
              </a:ext>
            </a:extLst>
          </p:cNvPr>
          <p:cNvCxnSpPr/>
          <p:nvPr/>
        </p:nvCxnSpPr>
        <p:spPr>
          <a:xfrm flipH="1">
            <a:off x="10546672" y="3132732"/>
            <a:ext cx="440566" cy="464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44CEDEB4-789F-4822-E037-6069A0A4D3DC}"/>
              </a:ext>
            </a:extLst>
          </p:cNvPr>
          <p:cNvSpPr txBox="1">
            <a:spLocks/>
          </p:cNvSpPr>
          <p:nvPr/>
        </p:nvSpPr>
        <p:spPr>
          <a:xfrm>
            <a:off x="10874813" y="817378"/>
            <a:ext cx="1317187" cy="6142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</a:rPr>
              <a:t>Support Post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4D5EB12-9792-9B96-A0E7-DF1BE8F50721}"/>
              </a:ext>
            </a:extLst>
          </p:cNvPr>
          <p:cNvCxnSpPr>
            <a:stCxn id="34" idx="2"/>
          </p:cNvCxnSpPr>
          <p:nvPr/>
        </p:nvCxnSpPr>
        <p:spPr>
          <a:xfrm>
            <a:off x="7452796" y="1454681"/>
            <a:ext cx="761164" cy="60055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D231AF8-AFB4-AE8E-D842-8EE2EAA6A009}"/>
              </a:ext>
            </a:extLst>
          </p:cNvPr>
          <p:cNvCxnSpPr/>
          <p:nvPr/>
        </p:nvCxnSpPr>
        <p:spPr>
          <a:xfrm flipH="1">
            <a:off x="10164932" y="1454681"/>
            <a:ext cx="1368474" cy="426639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89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10 kW tuning dump</a:t>
            </a:r>
          </a:p>
        </p:txBody>
      </p:sp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8EB920FE-D4DF-4771-B75D-81E86838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51980" y="1583831"/>
            <a:ext cx="5835650" cy="437673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3C2BE0-9035-4AE5-B77D-6198C7979A8A}"/>
              </a:ext>
            </a:extLst>
          </p:cNvPr>
          <p:cNvSpPr txBox="1">
            <a:spLocks/>
          </p:cNvSpPr>
          <p:nvPr/>
        </p:nvSpPr>
        <p:spPr>
          <a:xfrm>
            <a:off x="1669002" y="2685275"/>
            <a:ext cx="1682455" cy="6136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High energy beam dump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98D1C8-341B-40BF-BBC8-B86FA7F8F166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351457" y="2992077"/>
            <a:ext cx="767782" cy="0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10E60C-6BB0-4CEA-BC81-F2BC938E9F3E}"/>
              </a:ext>
            </a:extLst>
          </p:cNvPr>
          <p:cNvCxnSpPr>
            <a:cxnSpLocks/>
          </p:cNvCxnSpPr>
          <p:nvPr/>
        </p:nvCxnSpPr>
        <p:spPr>
          <a:xfrm flipV="1">
            <a:off x="7610387" y="3884807"/>
            <a:ext cx="1177766" cy="259326"/>
          </a:xfrm>
          <a:prstGeom prst="straightConnector1">
            <a:avLst/>
          </a:prstGeom>
          <a:ln w="28575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9859C93-48B0-4D1A-9B66-8CD3EAB31C79}"/>
              </a:ext>
            </a:extLst>
          </p:cNvPr>
          <p:cNvSpPr txBox="1">
            <a:spLocks/>
          </p:cNvSpPr>
          <p:nvPr/>
        </p:nvSpPr>
        <p:spPr>
          <a:xfrm>
            <a:off x="8788152" y="3703716"/>
            <a:ext cx="1332392" cy="3621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To ARIEL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1A07E0B-9896-420D-D830-76A41775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20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98FA-C891-6741-4122-BC538BEC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e-Linac commissioning timeline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B332A78D-8750-DE38-CB21-969EBAD00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324540"/>
              </p:ext>
            </p:extLst>
          </p:nvPr>
        </p:nvGraphicFramePr>
        <p:xfrm>
          <a:off x="452437" y="966788"/>
          <a:ext cx="11287125" cy="5259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141CD5A-E301-4B91-7713-AE5C7D899AC1}"/>
              </a:ext>
            </a:extLst>
          </p:cNvPr>
          <p:cNvSpPr txBox="1"/>
          <p:nvPr/>
        </p:nvSpPr>
        <p:spPr>
          <a:xfrm>
            <a:off x="5597818" y="2078371"/>
            <a:ext cx="216971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>
                <a:cs typeface="Arial"/>
              </a:rPr>
              <a:t>31 MeV at low beam power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44734F-7EE9-CCC3-E79A-06E2B4D74361}"/>
              </a:ext>
            </a:extLst>
          </p:cNvPr>
          <p:cNvSpPr txBox="1"/>
          <p:nvPr/>
        </p:nvSpPr>
        <p:spPr>
          <a:xfrm>
            <a:off x="9805412" y="2263036"/>
            <a:ext cx="1549128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cs typeface="Arial"/>
              </a:rPr>
              <a:t>complete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73E0AB-3B9F-27E3-A53B-4549C102624A}"/>
              </a:ext>
            </a:extLst>
          </p:cNvPr>
          <p:cNvSpPr txBox="1"/>
          <p:nvPr/>
        </p:nvSpPr>
        <p:spPr>
          <a:xfrm>
            <a:off x="3945956" y="4336922"/>
            <a:ext cx="227330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cs typeface="Arial"/>
              </a:rPr>
              <a:t>1 kW at 7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58814-55BD-FFF2-2B18-B9692364A69F}"/>
              </a:ext>
            </a:extLst>
          </p:cNvPr>
          <p:cNvSpPr txBox="1"/>
          <p:nvPr/>
        </p:nvSpPr>
        <p:spPr>
          <a:xfrm>
            <a:off x="7562018" y="4358893"/>
            <a:ext cx="2386146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dirty="0">
                <a:cs typeface="Arial"/>
              </a:rPr>
              <a:t>26 MeV at 1 kW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191316-C05A-9EE6-8A76-822C703D02AD}"/>
              </a:ext>
            </a:extLst>
          </p:cNvPr>
          <p:cNvSpPr txBox="1"/>
          <p:nvPr/>
        </p:nvSpPr>
        <p:spPr>
          <a:xfrm>
            <a:off x="1962959" y="2078371"/>
            <a:ext cx="216971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cs typeface="Arial"/>
              </a:rPr>
              <a:t>25 MeV at low beam power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D668D-7389-0D39-84DC-A7098184FBB1}"/>
              </a:ext>
            </a:extLst>
          </p:cNvPr>
          <p:cNvSpPr txBox="1"/>
          <p:nvPr/>
        </p:nvSpPr>
        <p:spPr>
          <a:xfrm>
            <a:off x="199579" y="4145829"/>
            <a:ext cx="2273300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400" dirty="0">
                <a:cs typeface="Arial"/>
              </a:rPr>
              <a:t>First high-energy beam (20 MeV)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B615673-5256-CF89-0EA0-EDACD4E3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94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The e-linac commissioning was completed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A84FF-0E26-4741-AD0D-32FF04C85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37" y="1091953"/>
            <a:ext cx="6232126" cy="46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6A7BF87-8A17-4F58-BA9F-5E8288800092}"/>
              </a:ext>
            </a:extLst>
          </p:cNvPr>
          <p:cNvSpPr txBox="1">
            <a:spLocks/>
          </p:cNvSpPr>
          <p:nvPr/>
        </p:nvSpPr>
        <p:spPr>
          <a:xfrm>
            <a:off x="9463595" y="2875083"/>
            <a:ext cx="2484269" cy="11078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ARIEL electron target will be ready to receive beam in 2026</a:t>
            </a:r>
          </a:p>
          <a:p>
            <a:endParaRPr lang="en-C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8D9126E-6A2E-4CE3-83C4-75567DB752E3}"/>
              </a:ext>
            </a:extLst>
          </p:cNvPr>
          <p:cNvSpPr txBox="1">
            <a:spLocks/>
          </p:cNvSpPr>
          <p:nvPr/>
        </p:nvSpPr>
        <p:spPr>
          <a:xfrm>
            <a:off x="244136" y="1893352"/>
            <a:ext cx="2527175" cy="30712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baseline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 dirty="0">
                <a:solidFill>
                  <a:srgbClr val="273B7C"/>
                </a:solidFill>
              </a:rPr>
              <a:t>After multiple years of commissioning, we achieved a 10 kW beam at 30 MeV for the first time</a:t>
            </a:r>
          </a:p>
          <a:p>
            <a:endParaRPr lang="en-CA" dirty="0">
              <a:solidFill>
                <a:srgbClr val="273B7C"/>
              </a:solidFill>
            </a:endParaRPr>
          </a:p>
          <a:p>
            <a:r>
              <a:rPr lang="en-CA" dirty="0">
                <a:solidFill>
                  <a:srgbClr val="273B7C"/>
                </a:solidFill>
              </a:rPr>
              <a:t>Next milestone: Reliable beam delivery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AFAFFB0-DDB5-4BBB-8895-7C4DABCABD8C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https://web.accel.triumf.ca/Elog_Attachments/elinac_elog/2021-09/2021-09-13-14:23:14.grab.h6pRsk.png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615673-5256-CF89-0EA0-EDACD4E3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89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64985-167A-48DF-A383-6FA128874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BC985-381F-427E-8670-6D2D5EFE5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TRIUMF – an introduction</a:t>
            </a:r>
          </a:p>
          <a:p>
            <a:r>
              <a:rPr lang="en-US" dirty="0">
                <a:latin typeface="Arial"/>
                <a:cs typeface="Arial"/>
              </a:rPr>
              <a:t>ARIEL and its e-</a:t>
            </a:r>
            <a:r>
              <a:rPr lang="en-US" dirty="0" err="1">
                <a:latin typeface="Arial"/>
                <a:cs typeface="Arial"/>
              </a:rPr>
              <a:t>Linac</a:t>
            </a:r>
            <a:r>
              <a:rPr lang="en-US" dirty="0">
                <a:latin typeface="Arial"/>
                <a:cs typeface="Arial"/>
              </a:rPr>
              <a:t> (– a love story</a:t>
            </a:r>
            <a:r>
              <a:rPr lang="en-CA" dirty="0">
                <a:effectLst/>
                <a:latin typeface="Arial"/>
                <a:cs typeface="Arial"/>
              </a:rPr>
              <a:t>)</a:t>
            </a:r>
          </a:p>
          <a:p>
            <a:r>
              <a:rPr lang="en-CA" dirty="0">
                <a:latin typeface="Arial"/>
                <a:cs typeface="Arial"/>
              </a:rPr>
              <a:t>The e-</a:t>
            </a:r>
            <a:r>
              <a:rPr lang="en-CA" err="1">
                <a:latin typeface="Arial"/>
                <a:cs typeface="Arial"/>
              </a:rPr>
              <a:t>Linac</a:t>
            </a:r>
            <a:r>
              <a:rPr lang="en-CA" dirty="0">
                <a:latin typeface="Arial"/>
                <a:cs typeface="Arial"/>
              </a:rPr>
              <a:t> – a new multi-user facility </a:t>
            </a:r>
          </a:p>
          <a:p>
            <a:pPr lvl="1">
              <a:buFont typeface="Courier New" charset="2"/>
              <a:buChar char="o"/>
            </a:pPr>
            <a:r>
              <a:rPr lang="en-CA" dirty="0">
                <a:latin typeface="Arial"/>
                <a:cs typeface="Arial"/>
              </a:rPr>
              <a:t>ARIEL</a:t>
            </a:r>
          </a:p>
          <a:p>
            <a:pPr lvl="1">
              <a:buFont typeface="Courier New" charset="2"/>
              <a:buChar char="o"/>
            </a:pPr>
            <a:r>
              <a:rPr lang="en-CA" dirty="0">
                <a:latin typeface="Arial"/>
                <a:cs typeface="Arial"/>
              </a:rPr>
              <a:t>FLASH</a:t>
            </a:r>
          </a:p>
          <a:p>
            <a:pPr lvl="1">
              <a:buFont typeface="Courier New" charset="2"/>
              <a:buChar char="o"/>
            </a:pPr>
            <a:r>
              <a:rPr lang="en-CA" err="1">
                <a:latin typeface="Arial"/>
                <a:cs typeface="Arial"/>
              </a:rPr>
              <a:t>DarkLight</a:t>
            </a:r>
            <a:endParaRPr lang="en-CA" dirty="0" err="1">
              <a:latin typeface="Arial"/>
              <a:cs typeface="Arial"/>
            </a:endParaRPr>
          </a:p>
          <a:p>
            <a:pPr lvl="1">
              <a:buFont typeface="Courier New" charset="2"/>
              <a:buChar char="o"/>
            </a:pPr>
            <a:r>
              <a:rPr lang="en-CA" dirty="0">
                <a:latin typeface="Arial"/>
                <a:cs typeface="Arial"/>
              </a:rPr>
              <a:t>THz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714F70-9224-14E3-C29C-39CB82CC2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3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843CF3-E818-4EF6-9312-C9C02820FD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0997" y="2979418"/>
            <a:ext cx="10450005" cy="449582"/>
          </a:xfrm>
        </p:spPr>
        <p:txBody>
          <a:bodyPr>
            <a:normAutofit lnSpcReduction="10000"/>
          </a:bodyPr>
          <a:lstStyle/>
          <a:p>
            <a:pPr algn="ctr"/>
            <a:r>
              <a:rPr lang="en-CA">
                <a:solidFill>
                  <a:srgbClr val="273B7C"/>
                </a:solidFill>
                <a:latin typeface="Arial"/>
                <a:cs typeface="Arial"/>
              </a:rPr>
              <a:t>Entering a new era: The e-linac as an upcoming multi-user facility</a:t>
            </a:r>
            <a:endParaRPr lang="en-CA">
              <a:solidFill>
                <a:srgbClr val="273B7C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DA4712-1124-43B1-C063-CF1C499E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33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>
                <a:latin typeface="Arial"/>
                <a:cs typeface="Arial"/>
              </a:rPr>
              <a:t>300 keV Converter Test Stand: validated target materials for ARIEL</a:t>
            </a:r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D6A0498D-3BD5-440B-BFDF-A57AAC222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69" y="1120728"/>
            <a:ext cx="3661463" cy="2170943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1457670-F546-4E1A-BD3B-3634DAE94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1014" y="3729993"/>
            <a:ext cx="2890007" cy="216750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82E7AE66-5133-47F2-924A-4859085CFB14}"/>
              </a:ext>
            </a:extLst>
          </p:cNvPr>
          <p:cNvGrpSpPr/>
          <p:nvPr/>
        </p:nvGrpSpPr>
        <p:grpSpPr>
          <a:xfrm>
            <a:off x="10157351" y="1018927"/>
            <a:ext cx="1520467" cy="1831803"/>
            <a:chOff x="10168044" y="788221"/>
            <a:chExt cx="1520467" cy="183180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ACBBCA2-5588-479B-B9D3-E29244D01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8025" y="1152388"/>
              <a:ext cx="1180504" cy="1467636"/>
            </a:xfrm>
            <a:prstGeom prst="rect">
              <a:avLst/>
            </a:prstGeom>
            <a:ln w="50800">
              <a:solidFill>
                <a:srgbClr val="92D050"/>
              </a:solidFill>
            </a:ln>
          </p:spPr>
        </p:pic>
        <p:pic>
          <p:nvPicPr>
            <p:cNvPr id="34" name="Picture 2" descr="Image result for red cross green check">
              <a:extLst>
                <a:ext uri="{FF2B5EF4-FFF2-40B4-BE49-F238E27FC236}">
                  <a16:creationId xmlns:a16="http://schemas.microsoft.com/office/drawing/2014/main" id="{8DE38E5E-E5E9-4D8E-A9D9-CA95804E07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272"/>
            <a:stretch/>
          </p:blipFill>
          <p:spPr bwMode="auto">
            <a:xfrm>
              <a:off x="10601794" y="1554322"/>
              <a:ext cx="656671" cy="662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E6AD69-0957-4C3C-AB60-CFFA1B217851}"/>
                </a:ext>
              </a:extLst>
            </p:cNvPr>
            <p:cNvSpPr/>
            <p:nvPr/>
          </p:nvSpPr>
          <p:spPr>
            <a:xfrm>
              <a:off x="10168044" y="788221"/>
              <a:ext cx="15204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2">
                      <a:lumMod val="25000"/>
                    </a:schemeClr>
                  </a:solidFill>
                </a:rPr>
                <a:t>Ta-Al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1400" err="1">
                  <a:solidFill>
                    <a:schemeClr val="bg2">
                      <a:lumMod val="25000"/>
                    </a:schemeClr>
                  </a:solidFill>
                </a:rPr>
                <a:t>Expl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. Weld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2A3BE95-F7EE-46B5-9797-8C51A7744819}"/>
              </a:ext>
            </a:extLst>
          </p:cNvPr>
          <p:cNvGrpSpPr/>
          <p:nvPr/>
        </p:nvGrpSpPr>
        <p:grpSpPr>
          <a:xfrm>
            <a:off x="8682652" y="1018927"/>
            <a:ext cx="1421769" cy="1803229"/>
            <a:chOff x="8756336" y="788221"/>
            <a:chExt cx="1421769" cy="180322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6F56265-2743-4691-A719-0025D1EAD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8" t="33478" r="27023" b="24098"/>
            <a:stretch/>
          </p:blipFill>
          <p:spPr>
            <a:xfrm rot="5400000">
              <a:off x="8762954" y="1339922"/>
              <a:ext cx="1451772" cy="1051283"/>
            </a:xfrm>
            <a:prstGeom prst="rect">
              <a:avLst/>
            </a:prstGeom>
            <a:ln w="53975">
              <a:solidFill>
                <a:srgbClr val="FF0000"/>
              </a:solidFill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5FB8946-E052-4558-945A-4E83A0B4E8E4}"/>
                </a:ext>
              </a:extLst>
            </p:cNvPr>
            <p:cNvSpPr/>
            <p:nvPr/>
          </p:nvSpPr>
          <p:spPr>
            <a:xfrm>
              <a:off x="8756336" y="788221"/>
              <a:ext cx="14217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2">
                      <a:lumMod val="25000"/>
                    </a:schemeClr>
                  </a:solidFill>
                </a:rPr>
                <a:t>Au-Al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 E.D.</a:t>
              </a:r>
            </a:p>
          </p:txBody>
        </p:sp>
        <p:pic>
          <p:nvPicPr>
            <p:cNvPr id="39" name="Picture 2" descr="Image result for red cross green check">
              <a:extLst>
                <a:ext uri="{FF2B5EF4-FFF2-40B4-BE49-F238E27FC236}">
                  <a16:creationId xmlns:a16="http://schemas.microsoft.com/office/drawing/2014/main" id="{CC2681B2-0D15-477B-A961-394E82FA24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2"/>
            <a:stretch/>
          </p:blipFill>
          <p:spPr bwMode="auto">
            <a:xfrm>
              <a:off x="9206756" y="1582757"/>
              <a:ext cx="558244" cy="5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A255E6-E768-4061-B263-F3E99E466719}"/>
              </a:ext>
            </a:extLst>
          </p:cNvPr>
          <p:cNvGrpSpPr/>
          <p:nvPr/>
        </p:nvGrpSpPr>
        <p:grpSpPr>
          <a:xfrm>
            <a:off x="5662569" y="1018927"/>
            <a:ext cx="1584733" cy="1805618"/>
            <a:chOff x="5670958" y="788221"/>
            <a:chExt cx="1584733" cy="180561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A092F3-36EB-4EE3-8C80-FD02CEEE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2360" y="1132958"/>
              <a:ext cx="1381552" cy="1460881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971DF39-8CE5-4F60-85D8-1E4B2440BEB3}"/>
                </a:ext>
              </a:extLst>
            </p:cNvPr>
            <p:cNvSpPr/>
            <p:nvPr/>
          </p:nvSpPr>
          <p:spPr>
            <a:xfrm>
              <a:off x="5670958" y="788221"/>
              <a:ext cx="15847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2">
                      <a:lumMod val="25000"/>
                    </a:schemeClr>
                  </a:solidFill>
                </a:rPr>
                <a:t>Au-Al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1400" err="1">
                  <a:solidFill>
                    <a:schemeClr val="bg2">
                      <a:lumMod val="25000"/>
                    </a:schemeClr>
                  </a:solidFill>
                </a:rPr>
                <a:t>Expl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. Weld</a:t>
              </a:r>
            </a:p>
          </p:txBody>
        </p:sp>
        <p:pic>
          <p:nvPicPr>
            <p:cNvPr id="40" name="Picture 2" descr="Image result for red cross green check">
              <a:extLst>
                <a:ext uri="{FF2B5EF4-FFF2-40B4-BE49-F238E27FC236}">
                  <a16:creationId xmlns:a16="http://schemas.microsoft.com/office/drawing/2014/main" id="{B0178028-85FE-4772-8F8A-7F3C3B314C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2"/>
            <a:stretch/>
          </p:blipFill>
          <p:spPr bwMode="auto">
            <a:xfrm>
              <a:off x="6196855" y="1585134"/>
              <a:ext cx="558244" cy="5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CBC1C8-172D-4859-A253-D8ED6B408079}"/>
              </a:ext>
            </a:extLst>
          </p:cNvPr>
          <p:cNvGrpSpPr/>
          <p:nvPr/>
        </p:nvGrpSpPr>
        <p:grpSpPr>
          <a:xfrm>
            <a:off x="7308621" y="1018927"/>
            <a:ext cx="1421769" cy="1803449"/>
            <a:chOff x="7398560" y="788221"/>
            <a:chExt cx="1421769" cy="180344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A0D0F7-12D3-4351-A8FC-5C1E69B80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1" t="37941" r="29602" b="30480"/>
            <a:stretch/>
          </p:blipFill>
          <p:spPr>
            <a:xfrm rot="5400000">
              <a:off x="7380551" y="1371890"/>
              <a:ext cx="1457786" cy="981773"/>
            </a:xfrm>
            <a:prstGeom prst="rect">
              <a:avLst/>
            </a:prstGeom>
            <a:ln w="50800">
              <a:solidFill>
                <a:srgbClr val="FF0000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A058ACA-5BD7-4BC4-90DA-4754DDF96450}"/>
                </a:ext>
              </a:extLst>
            </p:cNvPr>
            <p:cNvSpPr/>
            <p:nvPr/>
          </p:nvSpPr>
          <p:spPr>
            <a:xfrm>
              <a:off x="7398560" y="788221"/>
              <a:ext cx="14217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>
                  <a:solidFill>
                    <a:schemeClr val="bg2">
                      <a:lumMod val="25000"/>
                    </a:schemeClr>
                  </a:solidFill>
                </a:rPr>
                <a:t>Au-Al</a:t>
              </a:r>
              <a:r>
                <a:rPr lang="en-US" sz="1400">
                  <a:solidFill>
                    <a:schemeClr val="bg2">
                      <a:lumMod val="25000"/>
                    </a:schemeClr>
                  </a:solidFill>
                </a:rPr>
                <a:t> E.D. + Ni</a:t>
              </a:r>
            </a:p>
          </p:txBody>
        </p:sp>
        <p:pic>
          <p:nvPicPr>
            <p:cNvPr id="41" name="Picture 2" descr="Image result for red cross green check">
              <a:extLst>
                <a:ext uri="{FF2B5EF4-FFF2-40B4-BE49-F238E27FC236}">
                  <a16:creationId xmlns:a16="http://schemas.microsoft.com/office/drawing/2014/main" id="{F8B12468-DD69-4793-A2F3-0055C036BB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2"/>
            <a:stretch/>
          </p:blipFill>
          <p:spPr bwMode="auto">
            <a:xfrm>
              <a:off x="7824353" y="1581231"/>
              <a:ext cx="558244" cy="560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05B616A1-EC99-4FE8-A85B-62CA74E5F4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576"/>
          <a:stretch/>
        </p:blipFill>
        <p:spPr>
          <a:xfrm>
            <a:off x="4579971" y="3635261"/>
            <a:ext cx="3216989" cy="235642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76FBEF7-66F0-444B-8AAA-E46FC8D5FA94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7"/>
          <a:stretch/>
        </p:blipFill>
        <p:spPr bwMode="auto">
          <a:xfrm>
            <a:off x="7944048" y="3635261"/>
            <a:ext cx="3987800" cy="2356967"/>
          </a:xfrm>
          <a:prstGeom prst="rect">
            <a:avLst/>
          </a:prstGeom>
          <a:noFill/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FC87B1B-FEBC-42BF-BE40-9F1F8A75CA91}"/>
              </a:ext>
            </a:extLst>
          </p:cNvPr>
          <p:cNvSpPr txBox="1">
            <a:spLocks/>
          </p:cNvSpPr>
          <p:nvPr/>
        </p:nvSpPr>
        <p:spPr>
          <a:xfrm>
            <a:off x="822324" y="6469063"/>
            <a:ext cx="3367935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Egoriti et al.,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development towards a solid 100 kW electron-gamma converter for 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TRIUMF-ARIEL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3DBAE85-31CC-4348-97A4-0341AED7E427}"/>
              </a:ext>
            </a:extLst>
          </p:cNvPr>
          <p:cNvSpPr txBox="1">
            <a:spLocks/>
          </p:cNvSpPr>
          <p:nvPr/>
        </p:nvSpPr>
        <p:spPr>
          <a:xfrm>
            <a:off x="433387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9368B9B7-04EE-435D-9F6E-93990B3C588B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8793" y="2206197"/>
            <a:ext cx="1748385" cy="1085473"/>
          </a:xfrm>
          <a:prstGeom prst="bentConnector3">
            <a:avLst>
              <a:gd name="adj1" fmla="val 100121"/>
            </a:avLst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C9F5774-064E-4C50-AEA7-27303BACA372}"/>
              </a:ext>
            </a:extLst>
          </p:cNvPr>
          <p:cNvCxnSpPr>
            <a:cxnSpLocks/>
          </p:cNvCxnSpPr>
          <p:nvPr/>
        </p:nvCxnSpPr>
        <p:spPr>
          <a:xfrm flipH="1">
            <a:off x="2283621" y="4964625"/>
            <a:ext cx="597692" cy="27861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EBB15D-5BF6-49B6-B2BC-DBC3736783A2}"/>
              </a:ext>
            </a:extLst>
          </p:cNvPr>
          <p:cNvCxnSpPr>
            <a:cxnSpLocks/>
          </p:cNvCxnSpPr>
          <p:nvPr/>
        </p:nvCxnSpPr>
        <p:spPr>
          <a:xfrm>
            <a:off x="2881313" y="4964625"/>
            <a:ext cx="36671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07EC40D-3967-4C46-AB35-FA4AD0CFF4C2}"/>
              </a:ext>
            </a:extLst>
          </p:cNvPr>
          <p:cNvSpPr txBox="1"/>
          <p:nvPr/>
        </p:nvSpPr>
        <p:spPr>
          <a:xfrm>
            <a:off x="3341710" y="2191103"/>
            <a:ext cx="814526" cy="369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2C81DFB-9C6F-C926-FD20-02D2B1FD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06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843CF3-E818-4EF6-9312-C9C02820FD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0997" y="2979418"/>
            <a:ext cx="10450005" cy="449582"/>
          </a:xfrm>
        </p:spPr>
        <p:txBody>
          <a:bodyPr>
            <a:normAutofit lnSpcReduction="10000"/>
          </a:bodyPr>
          <a:lstStyle/>
          <a:p>
            <a:pPr algn="ctr"/>
            <a:r>
              <a:rPr lang="en-CA" dirty="0">
                <a:solidFill>
                  <a:srgbClr val="273B7C"/>
                </a:solidFill>
                <a:latin typeface="Arial"/>
                <a:cs typeface="Arial"/>
              </a:rPr>
              <a:t>FLASH</a:t>
            </a:r>
            <a:endParaRPr lang="en-CA" dirty="0">
              <a:solidFill>
                <a:srgbClr val="273B7C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DA4712-1124-43B1-C063-CF1C499E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27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FLASH – Radio Therapy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46144-9504-4147-8881-EA023039821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53418" y="5192921"/>
            <a:ext cx="4319614" cy="116998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 dirty="0">
                <a:solidFill>
                  <a:schemeClr val="tx1"/>
                </a:solidFill>
              </a:rPr>
              <a:t>FLASH dose rates allow for sub-second treatments to reduce normal tissue toxicity compared to low dose rate (conventional) treatments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B9FE659-4BF5-4305-8CC8-DC77A556C966}"/>
                  </a:ext>
                </a:extLst>
              </p:cNvPr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5870492" y="5077033"/>
                <a:ext cx="4791589" cy="140176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dirty="0">
                    <a:solidFill>
                      <a:schemeClr val="tx1"/>
                    </a:solidFill>
                  </a:rPr>
                  <a:t>Objective: build </a:t>
                </a:r>
                <a:r>
                  <a:rPr lang="en-CA" dirty="0">
                    <a:solidFill>
                      <a:schemeClr val="tx1"/>
                    </a:solidFill>
                    <a:latin typeface="Arial"/>
                    <a:cs typeface="Arial"/>
                  </a:rPr>
                  <a:t>e</a:t>
                </a:r>
                <a:r>
                  <a:rPr lang="en-CA" baseline="50000" dirty="0">
                    <a:solidFill>
                      <a:schemeClr val="tx1"/>
                    </a:solidFill>
                    <a:latin typeface="Arial"/>
                    <a:cs typeface="Arial"/>
                  </a:rPr>
                  <a:t>–</a:t>
                </a:r>
                <a:r>
                  <a:rPr lang="en-CA" dirty="0">
                    <a:solidFill>
                      <a:schemeClr val="tx1"/>
                    </a:solidFill>
                  </a:rPr>
                  <a:t> to photon converter</a:t>
                </a:r>
              </a:p>
              <a:p>
                <a:r>
                  <a:rPr lang="en-CA" i="1" dirty="0">
                    <a:solidFill>
                      <a:schemeClr val="tx1"/>
                    </a:solidFill>
                  </a:rPr>
                  <a:t>t</a:t>
                </a:r>
                <a:r>
                  <a:rPr lang="en-CA" dirty="0">
                    <a:solidFill>
                      <a:schemeClr val="tx1"/>
                    </a:solidFill>
                  </a:rPr>
                  <a:t> &lt;</a:t>
                </a:r>
                <a:r>
                  <a:rPr lang="en-CA" sz="800" dirty="0">
                    <a:solidFill>
                      <a:schemeClr val="tx1"/>
                    </a:solidFill>
                  </a:rPr>
                  <a:t>  </a:t>
                </a:r>
                <a:r>
                  <a:rPr lang="en-CA" dirty="0">
                    <a:solidFill>
                      <a:schemeClr val="tx1"/>
                    </a:solidFill>
                  </a:rPr>
                  <a:t>1</a:t>
                </a:r>
                <a:r>
                  <a:rPr lang="en-CA" sz="200" dirty="0">
                    <a:solidFill>
                      <a:schemeClr val="tx1"/>
                    </a:solidFill>
                  </a:rPr>
                  <a:t> </a:t>
                </a:r>
                <a:r>
                  <a:rPr lang="en-CA" dirty="0">
                    <a:solidFill>
                      <a:schemeClr val="tx1"/>
                    </a:solidFill>
                  </a:rPr>
                  <a:t>s 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CA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̅"/>
                            <m:ctrlPr>
                              <a:rPr lang="en-CA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</m:acc>
                  </m:oMath>
                </a14:m>
                <a:r>
                  <a:rPr lang="en-CA" sz="800" dirty="0">
                    <a:solidFill>
                      <a:schemeClr val="tx1"/>
                    </a:solidFill>
                  </a:rPr>
                  <a:t>  </a:t>
                </a:r>
                <a:r>
                  <a:rPr lang="en-CA" dirty="0">
                    <a:solidFill>
                      <a:schemeClr val="tx1"/>
                    </a:solidFill>
                  </a:rPr>
                  <a:t>&gt;</a:t>
                </a:r>
                <a:r>
                  <a:rPr lang="en-CA" sz="800" dirty="0">
                    <a:solidFill>
                      <a:schemeClr val="tx1"/>
                    </a:solidFill>
                  </a:rPr>
                  <a:t>  </a:t>
                </a:r>
                <a:r>
                  <a:rPr lang="en-CA" dirty="0">
                    <a:solidFill>
                      <a:schemeClr val="tx1"/>
                    </a:solidFill>
                  </a:rPr>
                  <a:t>40</a:t>
                </a:r>
                <a:r>
                  <a:rPr lang="en-CA" sz="800" dirty="0">
                    <a:solidFill>
                      <a:schemeClr val="tx1"/>
                    </a:solidFill>
                  </a:rPr>
                  <a:t> </a:t>
                </a:r>
                <a:r>
                  <a:rPr lang="en-CA" dirty="0" err="1">
                    <a:solidFill>
                      <a:schemeClr val="tx1"/>
                    </a:solidFill>
                  </a:rPr>
                  <a:t>Gy</a:t>
                </a:r>
                <a:r>
                  <a:rPr lang="en-CA" dirty="0">
                    <a:solidFill>
                      <a:schemeClr val="tx1"/>
                    </a:solidFill>
                  </a:rPr>
                  <a:t>/s (ultra-high dose-rate)</a:t>
                </a:r>
              </a:p>
              <a:p>
                <a:r>
                  <a:rPr lang="en-CA" dirty="0">
                    <a:solidFill>
                      <a:schemeClr val="tx1"/>
                    </a:solidFill>
                  </a:rPr>
                  <a:t>Energy ≤ 10 MeV (world first)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AB9FE659-4BF5-4305-8CC8-DC77A556C9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5870492" y="5077033"/>
                <a:ext cx="4791589" cy="1401762"/>
              </a:xfrm>
              <a:blipFill>
                <a:blip r:embed="rId2"/>
                <a:stretch>
                  <a:fillRect l="-1018" t="-3913" r="-63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BFDE823E-2E08-43E8-95C0-3E786B4819EB}"/>
              </a:ext>
            </a:extLst>
          </p:cNvPr>
          <p:cNvSpPr/>
          <p:nvPr/>
        </p:nvSpPr>
        <p:spPr>
          <a:xfrm rot="16200000">
            <a:off x="894433" y="2745350"/>
            <a:ext cx="2559108" cy="512286"/>
          </a:xfrm>
          <a:prstGeom prst="rect">
            <a:avLst/>
          </a:prstGeom>
          <a:solidFill>
            <a:srgbClr val="5370B1">
              <a:alpha val="74902"/>
            </a:srgbClr>
          </a:solidFill>
          <a:ln>
            <a:solidFill>
              <a:srgbClr val="273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Dose ~ 40 </a:t>
            </a:r>
            <a:r>
              <a:rPr lang="en-CA" err="1"/>
              <a:t>Gy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2077FA-151F-4A7B-9745-EEC6A216AC06}"/>
              </a:ext>
            </a:extLst>
          </p:cNvPr>
          <p:cNvSpPr/>
          <p:nvPr/>
        </p:nvSpPr>
        <p:spPr>
          <a:xfrm>
            <a:off x="1905140" y="3779871"/>
            <a:ext cx="3127059" cy="508904"/>
          </a:xfrm>
          <a:prstGeom prst="rect">
            <a:avLst/>
          </a:prstGeom>
          <a:solidFill>
            <a:srgbClr val="5370B1">
              <a:alpha val="74902"/>
            </a:srgbClr>
          </a:solidFill>
          <a:ln>
            <a:solidFill>
              <a:srgbClr val="273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/>
              <a:t>Dose ~ 40 </a:t>
            </a:r>
            <a:r>
              <a:rPr lang="en-CA" err="1"/>
              <a:t>Gy</a:t>
            </a:r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386F0D8-43E7-4925-ACF3-060652CCF9A8}"/>
              </a:ext>
            </a:extLst>
          </p:cNvPr>
          <p:cNvSpPr txBox="1"/>
          <p:nvPr/>
        </p:nvSpPr>
        <p:spPr>
          <a:xfrm>
            <a:off x="1761387" y="42883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0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7C63E6-066B-442A-8794-A47E308BAE68}"/>
              </a:ext>
            </a:extLst>
          </p:cNvPr>
          <p:cNvSpPr txBox="1"/>
          <p:nvPr/>
        </p:nvSpPr>
        <p:spPr>
          <a:xfrm>
            <a:off x="3996717" y="428836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minutes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969C1D-16BD-4645-9EDD-6C3B7E217DF2}"/>
              </a:ext>
            </a:extLst>
          </p:cNvPr>
          <p:cNvSpPr txBox="1"/>
          <p:nvPr/>
        </p:nvSpPr>
        <p:spPr>
          <a:xfrm>
            <a:off x="411892" y="3598967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~ 0.05 </a:t>
            </a:r>
            <a:r>
              <a:rPr lang="en-CA" dirty="0" err="1"/>
              <a:t>Gy</a:t>
            </a:r>
            <a:r>
              <a:rPr lang="en-CA" dirty="0"/>
              <a:t>/s</a:t>
            </a:r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417789-7D92-4C3A-BE9C-05C59840B522}"/>
              </a:ext>
            </a:extLst>
          </p:cNvPr>
          <p:cNvCxnSpPr>
            <a:cxnSpLocks/>
          </p:cNvCxnSpPr>
          <p:nvPr/>
        </p:nvCxnSpPr>
        <p:spPr>
          <a:xfrm flipV="1">
            <a:off x="1819917" y="3779871"/>
            <a:ext cx="7822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46E5852-7FFF-4D31-A5F4-ED0DE24106CA}"/>
              </a:ext>
            </a:extLst>
          </p:cNvPr>
          <p:cNvCxnSpPr>
            <a:cxnSpLocks/>
          </p:cNvCxnSpPr>
          <p:nvPr/>
        </p:nvCxnSpPr>
        <p:spPr>
          <a:xfrm>
            <a:off x="4364767" y="4288775"/>
            <a:ext cx="0" cy="684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176CC40-753A-46D2-8D60-31BC15154AAF}"/>
              </a:ext>
            </a:extLst>
          </p:cNvPr>
          <p:cNvSpPr txBox="1"/>
          <p:nvPr/>
        </p:nvSpPr>
        <p:spPr>
          <a:xfrm>
            <a:off x="5447822" y="4379966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/>
              <a:t>t</a:t>
            </a:r>
            <a:endParaRPr lang="en-US" i="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80E7AD-3B42-4615-A7B9-9FC4B74D305D}"/>
              </a:ext>
            </a:extLst>
          </p:cNvPr>
          <p:cNvSpPr txBox="1"/>
          <p:nvPr/>
        </p:nvSpPr>
        <p:spPr>
          <a:xfrm>
            <a:off x="2329919" y="430284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/>
              <a:t>1 sec</a:t>
            </a:r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3E1C4A-E728-467B-9336-99FD2E0F97D8}"/>
              </a:ext>
            </a:extLst>
          </p:cNvPr>
          <p:cNvCxnSpPr>
            <a:cxnSpLocks/>
          </p:cNvCxnSpPr>
          <p:nvPr/>
        </p:nvCxnSpPr>
        <p:spPr>
          <a:xfrm>
            <a:off x="2434928" y="4296539"/>
            <a:ext cx="0" cy="684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A13A495-B628-4080-B18A-5D953FADE007}"/>
              </a:ext>
            </a:extLst>
          </p:cNvPr>
          <p:cNvCxnSpPr>
            <a:cxnSpLocks/>
          </p:cNvCxnSpPr>
          <p:nvPr/>
        </p:nvCxnSpPr>
        <p:spPr>
          <a:xfrm flipV="1">
            <a:off x="1817941" y="1783509"/>
            <a:ext cx="78227" cy="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F428325-E39B-4855-A605-E0C3C102748C}"/>
              </a:ext>
            </a:extLst>
          </p:cNvPr>
          <p:cNvSpPr txBox="1"/>
          <p:nvPr/>
        </p:nvSpPr>
        <p:spPr>
          <a:xfrm>
            <a:off x="530500" y="159296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~ 40 </a:t>
            </a:r>
            <a:r>
              <a:rPr lang="en-CA" dirty="0" err="1"/>
              <a:t>Gy</a:t>
            </a:r>
            <a:r>
              <a:rPr lang="en-CA" dirty="0"/>
              <a:t>/s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2B6670-3364-4342-82BB-662564350E1C}"/>
              </a:ext>
            </a:extLst>
          </p:cNvPr>
          <p:cNvSpPr txBox="1"/>
          <p:nvPr/>
        </p:nvSpPr>
        <p:spPr>
          <a:xfrm>
            <a:off x="893236" y="1062665"/>
            <a:ext cx="168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/>
              <a:t>Dose rate</a:t>
            </a:r>
            <a:endParaRPr lang="en-US" sz="1600" i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E1C3C1-30E1-4897-84CA-8880B6D0A544}"/>
              </a:ext>
            </a:extLst>
          </p:cNvPr>
          <p:cNvSpPr txBox="1"/>
          <p:nvPr/>
        </p:nvSpPr>
        <p:spPr>
          <a:xfrm>
            <a:off x="2425724" y="1726497"/>
            <a:ext cx="10504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FLASH</a:t>
            </a:r>
            <a:endParaRPr lang="en-CA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F22926-0D20-45D7-A886-2A3EC221D64E}"/>
              </a:ext>
            </a:extLst>
          </p:cNvPr>
          <p:cNvSpPr txBox="1"/>
          <p:nvPr/>
        </p:nvSpPr>
        <p:spPr>
          <a:xfrm>
            <a:off x="3459069" y="3488958"/>
            <a:ext cx="1682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tx1"/>
                </a:solidFill>
              </a:rPr>
              <a:t>Conventional</a:t>
            </a:r>
            <a:endParaRPr lang="en-CA" b="1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0DDA0FF-3AFB-4000-827C-0E44E42D4368}"/>
              </a:ext>
            </a:extLst>
          </p:cNvPr>
          <p:cNvCxnSpPr>
            <a:cxnSpLocks/>
          </p:cNvCxnSpPr>
          <p:nvPr/>
        </p:nvCxnSpPr>
        <p:spPr>
          <a:xfrm>
            <a:off x="1900782" y="4293335"/>
            <a:ext cx="3671433" cy="32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775E707-7241-4FB2-9A90-C856E34CF159}"/>
              </a:ext>
            </a:extLst>
          </p:cNvPr>
          <p:cNvCxnSpPr>
            <a:cxnSpLocks/>
          </p:cNvCxnSpPr>
          <p:nvPr/>
        </p:nvCxnSpPr>
        <p:spPr>
          <a:xfrm flipV="1">
            <a:off x="1903538" y="1300179"/>
            <a:ext cx="1602" cy="299277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26424BA-476D-4CA9-BDB8-50FB4D0A4173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Egoriti (2022)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5FBF0F1-D264-6F74-D6AC-9BBC9B5F3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7D1D68-83C9-A57D-40B1-5E77C7BE8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2914" y="935116"/>
            <a:ext cx="3724612" cy="2100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B34694-BC4C-8E23-FFCB-BDFDF2605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9069" y="3030160"/>
            <a:ext cx="3671434" cy="18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3" grpId="0"/>
      <p:bldP spid="36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9C0D6A62-653E-4AD2-88EF-C1A6D0A9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432" y="813978"/>
            <a:ext cx="8150400" cy="380135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E-Linac medium energy dump modification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04FCB5-8EC5-4EBE-9562-5543203BF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63" y="944272"/>
            <a:ext cx="2282347" cy="30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BC92A6F-8EDE-4863-8CC7-0A7793126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41" y="4105242"/>
            <a:ext cx="1731244" cy="23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FC000C-D291-46C6-B672-A9C6B6C795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60" y="4689189"/>
            <a:ext cx="2571939" cy="163111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C80FCA2-7E7A-4B0E-AEA6-498D00E29566}"/>
              </a:ext>
            </a:extLst>
          </p:cNvPr>
          <p:cNvSpPr/>
          <p:nvPr/>
        </p:nvSpPr>
        <p:spPr>
          <a:xfrm>
            <a:off x="7211997" y="5268772"/>
            <a:ext cx="188151" cy="225060"/>
          </a:xfrm>
          <a:prstGeom prst="rect">
            <a:avLst/>
          </a:prstGeom>
          <a:noFill/>
          <a:ln w="38100">
            <a:solidFill>
              <a:srgbClr val="273B7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6F6307E-D48C-403E-9B06-AAD256465552}"/>
              </a:ext>
            </a:extLst>
          </p:cNvPr>
          <p:cNvCxnSpPr>
            <a:cxnSpLocks/>
          </p:cNvCxnSpPr>
          <p:nvPr/>
        </p:nvCxnSpPr>
        <p:spPr>
          <a:xfrm flipH="1" flipV="1">
            <a:off x="5161438" y="4789006"/>
            <a:ext cx="2046958" cy="478973"/>
          </a:xfrm>
          <a:prstGeom prst="line">
            <a:avLst/>
          </a:prstGeom>
          <a:ln w="38100">
            <a:solidFill>
              <a:srgbClr val="273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BF6349-7DF4-425B-9AF4-B7390C468049}"/>
              </a:ext>
            </a:extLst>
          </p:cNvPr>
          <p:cNvCxnSpPr>
            <a:cxnSpLocks/>
          </p:cNvCxnSpPr>
          <p:nvPr/>
        </p:nvCxnSpPr>
        <p:spPr>
          <a:xfrm flipH="1">
            <a:off x="5161438" y="5493832"/>
            <a:ext cx="2046958" cy="773929"/>
          </a:xfrm>
          <a:prstGeom prst="line">
            <a:avLst/>
          </a:prstGeom>
          <a:ln w="38100">
            <a:solidFill>
              <a:srgbClr val="273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E06A5B2-A876-4235-9174-E5DD17B954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31" t="15503" r="15411" b="14351"/>
          <a:stretch/>
        </p:blipFill>
        <p:spPr>
          <a:xfrm>
            <a:off x="3662158" y="4796965"/>
            <a:ext cx="1491520" cy="1467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2497B39-8087-445D-8996-D3D3EF0F4130}"/>
              </a:ext>
            </a:extLst>
          </p:cNvPr>
          <p:cNvSpPr/>
          <p:nvPr/>
        </p:nvSpPr>
        <p:spPr>
          <a:xfrm>
            <a:off x="3654107" y="4789006"/>
            <a:ext cx="1507331" cy="1478755"/>
          </a:xfrm>
          <a:prstGeom prst="rect">
            <a:avLst/>
          </a:prstGeom>
          <a:noFill/>
          <a:ln w="38100">
            <a:solidFill>
              <a:srgbClr val="273B7C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B640922-65F9-4C72-8AFA-51339FD61EC2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1966913" y="5528384"/>
            <a:ext cx="1687194" cy="23977"/>
          </a:xfrm>
          <a:prstGeom prst="straightConnector1">
            <a:avLst/>
          </a:prstGeom>
          <a:ln w="38100">
            <a:solidFill>
              <a:srgbClr val="273B7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B3CE94C-9970-4497-A8AD-B76390CEFFEC}"/>
              </a:ext>
            </a:extLst>
          </p:cNvPr>
          <p:cNvSpPr txBox="1"/>
          <p:nvPr/>
        </p:nvSpPr>
        <p:spPr>
          <a:xfrm>
            <a:off x="3297677" y="4407377"/>
            <a:ext cx="2220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ARIEL-inspired converter</a:t>
            </a:r>
            <a:endParaRPr lang="en-CA" sz="1400"/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A2ADF58-5EF1-4C17-AD97-5F60C15C1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432" y="1066753"/>
            <a:ext cx="8150400" cy="354858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81F93C-43EF-2BC9-2A6E-2EF4EA844CFE}"/>
              </a:ext>
            </a:extLst>
          </p:cNvPr>
          <p:cNvSpPr txBox="1">
            <a:spLocks/>
          </p:cNvSpPr>
          <p:nvPr/>
        </p:nvSpPr>
        <p:spPr>
          <a:xfrm>
            <a:off x="814854" y="6484004"/>
            <a:ext cx="4159816" cy="3217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/>
                <a:cs typeface="Arial"/>
              </a:rPr>
              <a:t>N. </a:t>
            </a:r>
            <a:r>
              <a:rPr lang="en-CA" sz="900" i="1" err="1">
                <a:solidFill>
                  <a:srgbClr val="273B7C"/>
                </a:solidFill>
                <a:latin typeface="Arial"/>
                <a:cs typeface="Arial"/>
              </a:rPr>
              <a:t>Esplen</a:t>
            </a:r>
            <a:r>
              <a:rPr lang="en-CA" sz="900" i="1">
                <a:solidFill>
                  <a:srgbClr val="273B7C"/>
                </a:solidFill>
                <a:latin typeface="Arial"/>
                <a:cs typeface="Arial"/>
              </a:rPr>
              <a:t> et al., “</a:t>
            </a:r>
            <a:r>
              <a:rPr lang="en-US" sz="900" i="1">
                <a:solidFill>
                  <a:srgbClr val="273B7C"/>
                </a:solidFill>
                <a:latin typeface="Arial"/>
                <a:cs typeface="Arial"/>
              </a:rPr>
              <a:t>Design optimization of an electron-to-photon conversion target for </a:t>
            </a:r>
            <a:r>
              <a:rPr lang="en-CA" sz="900" i="1">
                <a:solidFill>
                  <a:srgbClr val="273B7C"/>
                </a:solidFill>
                <a:latin typeface="Arial"/>
                <a:cs typeface="Arial"/>
              </a:rPr>
              <a:t>ultra-high dose rate x-ray (FLASH) experiments at TRIUMF</a:t>
            </a:r>
            <a:r>
              <a:rPr lang="en-US" sz="900" i="1">
                <a:solidFill>
                  <a:srgbClr val="273B7C"/>
                </a:solidFill>
                <a:latin typeface="Arial"/>
                <a:cs typeface="Arial"/>
              </a:rPr>
              <a:t>”</a:t>
            </a:r>
            <a:r>
              <a:rPr lang="en-CA" sz="900" i="1">
                <a:solidFill>
                  <a:srgbClr val="273B7C"/>
                </a:solidFill>
                <a:latin typeface="Arial"/>
                <a:cs typeface="Arial"/>
              </a:rPr>
              <a:t>, 2022</a:t>
            </a:r>
            <a:endParaRPr lang="en-US" sz="900" i="1">
              <a:solidFill>
                <a:srgbClr val="273B7C"/>
              </a:solidFill>
              <a:latin typeface="Arial"/>
              <a:cs typeface="Arial"/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E17CA61-20CF-005C-6542-54326994E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Dosimetry with dosimetry films and water-filled tubes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E2985826-4030-4194-B4C4-3B6F0243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1929282"/>
            <a:ext cx="2500508" cy="3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CCB579D-1972-47A1-8A79-B25EC5FF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8" y="1927075"/>
            <a:ext cx="2500508" cy="33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51846858-85E8-4993-A358-A67D8F0A1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30" y="1928154"/>
            <a:ext cx="4445348" cy="333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120DC25-F282-2773-9162-BF7F4DD7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E3ED37-BAA0-54EB-DB73-06BCAE441BB2}"/>
              </a:ext>
            </a:extLst>
          </p:cNvPr>
          <p:cNvSpPr txBox="1"/>
          <p:nvPr/>
        </p:nvSpPr>
        <p:spPr>
          <a:xfrm>
            <a:off x="6096000" y="4615782"/>
            <a:ext cx="154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It is safe to touch this</a:t>
            </a:r>
          </a:p>
        </p:txBody>
      </p:sp>
      <p:pic>
        <p:nvPicPr>
          <p:cNvPr id="6" name="Graphic 5" descr="Winking face outline outline">
            <a:extLst>
              <a:ext uri="{FF2B5EF4-FFF2-40B4-BE49-F238E27FC236}">
                <a16:creationId xmlns:a16="http://schemas.microsoft.com/office/drawing/2014/main" id="{535F7CD4-FDF0-7738-37EC-700F5E792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9632" y="491506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71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FLASH – a challenging user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8381E-B8E6-4120-8FDB-699DE94A26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0" y="1898650"/>
            <a:ext cx="5980282" cy="153035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CA" sz="2200" dirty="0">
                <a:solidFill>
                  <a:schemeClr val="tx1"/>
                </a:solidFill>
                <a:latin typeface="Arial"/>
                <a:cs typeface="Arial"/>
              </a:rPr>
              <a:t>Limited time window (1 hr) to accommodate safe animal handling procedures</a:t>
            </a:r>
          </a:p>
          <a:p>
            <a:r>
              <a:rPr lang="en-CA" sz="2200" dirty="0">
                <a:solidFill>
                  <a:schemeClr val="tx1"/>
                </a:solidFill>
                <a:latin typeface="Arial"/>
                <a:cs typeface="Arial"/>
              </a:rPr>
              <a:t>Key: develop lockup procedure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F539DC1-5E03-6E05-A4B4-35EAE914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930B33-053B-E591-71A0-B8BD5D013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5"/>
          <a:stretch/>
        </p:blipFill>
        <p:spPr bwMode="auto">
          <a:xfrm>
            <a:off x="7217581" y="3635403"/>
            <a:ext cx="3737119" cy="17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96C12AA-35A4-D4E3-965A-851F68BB1B55}"/>
              </a:ext>
            </a:extLst>
          </p:cNvPr>
          <p:cNvGrpSpPr/>
          <p:nvPr/>
        </p:nvGrpSpPr>
        <p:grpSpPr>
          <a:xfrm>
            <a:off x="261270" y="994298"/>
            <a:ext cx="2742308" cy="2135080"/>
            <a:chOff x="163615" y="932155"/>
            <a:chExt cx="2742308" cy="2135080"/>
          </a:xfrm>
        </p:grpSpPr>
        <p:pic>
          <p:nvPicPr>
            <p:cNvPr id="12" name="Graphic 11" descr="Star with solid fill">
              <a:extLst>
                <a:ext uri="{FF2B5EF4-FFF2-40B4-BE49-F238E27FC236}">
                  <a16:creationId xmlns:a16="http://schemas.microsoft.com/office/drawing/2014/main" id="{BC67D40F-B90C-C4DE-9391-5CA07E810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2943" y="1842095"/>
              <a:ext cx="169314" cy="1693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EFA6CC-8023-A64F-53AB-232BD800E109}"/>
                </a:ext>
              </a:extLst>
            </p:cNvPr>
            <p:cNvSpPr/>
            <p:nvPr/>
          </p:nvSpPr>
          <p:spPr>
            <a:xfrm>
              <a:off x="992467" y="1876425"/>
              <a:ext cx="57663" cy="132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" name="Picture 6" descr="A computer screen shot of a building&#10;&#10;Description automatically generated">
              <a:extLst>
                <a:ext uri="{FF2B5EF4-FFF2-40B4-BE49-F238E27FC236}">
                  <a16:creationId xmlns:a16="http://schemas.microsoft.com/office/drawing/2014/main" id="{1E4CFDAC-7D52-EAE3-4E04-DF7E6D17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3615" y="932155"/>
              <a:ext cx="2742308" cy="2135080"/>
            </a:xfrm>
            <a:prstGeom prst="rect">
              <a:avLst/>
            </a:prstGeom>
          </p:spPr>
        </p:pic>
        <p:pic>
          <p:nvPicPr>
            <p:cNvPr id="9" name="Graphic 8" descr="Star with solid fill">
              <a:extLst>
                <a:ext uri="{FF2B5EF4-FFF2-40B4-BE49-F238E27FC236}">
                  <a16:creationId xmlns:a16="http://schemas.microsoft.com/office/drawing/2014/main" id="{15EFBF62-0086-4DCD-84A3-BE07004DB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23510" y="981075"/>
              <a:ext cx="169314" cy="169314"/>
            </a:xfrm>
            <a:prstGeom prst="rect">
              <a:avLst/>
            </a:prstGeom>
          </p:spPr>
        </p:pic>
        <p:pic>
          <p:nvPicPr>
            <p:cNvPr id="10" name="Graphic 9" descr="Star with solid fill">
              <a:extLst>
                <a:ext uri="{FF2B5EF4-FFF2-40B4-BE49-F238E27FC236}">
                  <a16:creationId xmlns:a16="http://schemas.microsoft.com/office/drawing/2014/main" id="{94925D3C-6DD0-A50C-47D3-8A40664D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3854" y="1144025"/>
              <a:ext cx="169314" cy="169314"/>
            </a:xfrm>
            <a:prstGeom prst="rect">
              <a:avLst/>
            </a:prstGeom>
          </p:spPr>
        </p:pic>
        <p:pic>
          <p:nvPicPr>
            <p:cNvPr id="11" name="Graphic 10" descr="Star with solid fill">
              <a:extLst>
                <a:ext uri="{FF2B5EF4-FFF2-40B4-BE49-F238E27FC236}">
                  <a16:creationId xmlns:a16="http://schemas.microsoft.com/office/drawing/2014/main" id="{7502CC83-EC9F-F6B1-B182-8D9F3244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511" y="1637969"/>
              <a:ext cx="169314" cy="169314"/>
            </a:xfrm>
            <a:prstGeom prst="rect">
              <a:avLst/>
            </a:prstGeom>
          </p:spPr>
        </p:pic>
        <p:pic>
          <p:nvPicPr>
            <p:cNvPr id="13" name="Graphic 12" descr="Star with solid fill">
              <a:extLst>
                <a:ext uri="{FF2B5EF4-FFF2-40B4-BE49-F238E27FC236}">
                  <a16:creationId xmlns:a16="http://schemas.microsoft.com/office/drawing/2014/main" id="{8E0E0E24-5048-BABC-8C53-546E92A4F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23537" y="2079559"/>
              <a:ext cx="169314" cy="169314"/>
            </a:xfrm>
            <a:prstGeom prst="rect">
              <a:avLst/>
            </a:prstGeom>
          </p:spPr>
        </p:pic>
        <p:pic>
          <p:nvPicPr>
            <p:cNvPr id="15" name="Graphic 14" descr="Star with solid fill">
              <a:extLst>
                <a:ext uri="{FF2B5EF4-FFF2-40B4-BE49-F238E27FC236}">
                  <a16:creationId xmlns:a16="http://schemas.microsoft.com/office/drawing/2014/main" id="{BEBC3FBE-D6CA-485D-9681-0DC932AD1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1944" y="2105630"/>
              <a:ext cx="169314" cy="169314"/>
            </a:xfrm>
            <a:prstGeom prst="rect">
              <a:avLst/>
            </a:prstGeom>
          </p:spPr>
        </p:pic>
        <p:pic>
          <p:nvPicPr>
            <p:cNvPr id="16" name="Graphic 15" descr="Star with solid fill">
              <a:extLst>
                <a:ext uri="{FF2B5EF4-FFF2-40B4-BE49-F238E27FC236}">
                  <a16:creationId xmlns:a16="http://schemas.microsoft.com/office/drawing/2014/main" id="{CCE1FC09-B11D-EFEF-7CC1-AFFD19D6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197" y="2791416"/>
              <a:ext cx="169314" cy="169314"/>
            </a:xfrm>
            <a:prstGeom prst="rect">
              <a:avLst/>
            </a:prstGeom>
          </p:spPr>
        </p:pic>
        <p:pic>
          <p:nvPicPr>
            <p:cNvPr id="17" name="Graphic 16" descr="Star with solid fill">
              <a:extLst>
                <a:ext uri="{FF2B5EF4-FFF2-40B4-BE49-F238E27FC236}">
                  <a16:creationId xmlns:a16="http://schemas.microsoft.com/office/drawing/2014/main" id="{BBAFF299-1FB6-920E-F712-4A247A655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82650" y="2410402"/>
              <a:ext cx="169314" cy="169314"/>
            </a:xfrm>
            <a:prstGeom prst="rect">
              <a:avLst/>
            </a:prstGeom>
          </p:spPr>
        </p:pic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C1A5753-C422-F308-99FC-45415A0300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400675"/>
              </p:ext>
            </p:extLst>
          </p:nvPr>
        </p:nvGraphicFramePr>
        <p:xfrm>
          <a:off x="1534769" y="2353953"/>
          <a:ext cx="4136994" cy="431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Graphic 22" descr="Arrow: Clockwise curve with solid fill">
            <a:extLst>
              <a:ext uri="{FF2B5EF4-FFF2-40B4-BE49-F238E27FC236}">
                <a16:creationId xmlns:a16="http://schemas.microsoft.com/office/drawing/2014/main" id="{792ACFAC-9EA5-F1C6-B6A1-4A44951CD096}"/>
              </a:ext>
            </a:extLst>
          </p:cNvPr>
          <p:cNvSpPr/>
          <p:nvPr/>
        </p:nvSpPr>
        <p:spPr>
          <a:xfrm flipH="1">
            <a:off x="4754589" y="5157888"/>
            <a:ext cx="917174" cy="1170231"/>
          </a:xfrm>
          <a:custGeom>
            <a:avLst/>
            <a:gdLst>
              <a:gd name="connsiteX0" fmla="*/ 917175 w 917174"/>
              <a:gd name="connsiteY0" fmla="*/ 1170232 h 1170231"/>
              <a:gd name="connsiteX1" fmla="*/ 537654 w 917174"/>
              <a:gd name="connsiteY1" fmla="*/ 379564 h 1170231"/>
              <a:gd name="connsiteX2" fmla="*/ 759041 w 917174"/>
              <a:gd name="connsiteY2" fmla="*/ 379564 h 1170231"/>
              <a:gd name="connsiteX3" fmla="*/ 379521 w 917174"/>
              <a:gd name="connsiteY3" fmla="*/ 44 h 1170231"/>
              <a:gd name="connsiteX4" fmla="*/ 0 w 917174"/>
              <a:gd name="connsiteY4" fmla="*/ 379564 h 1170231"/>
              <a:gd name="connsiteX5" fmla="*/ 205574 w 917174"/>
              <a:gd name="connsiteY5" fmla="*/ 379564 h 1170231"/>
              <a:gd name="connsiteX6" fmla="*/ 917175 w 917174"/>
              <a:gd name="connsiteY6" fmla="*/ 1170232 h 117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174" h="1170231">
                <a:moveTo>
                  <a:pt x="917175" y="1170232"/>
                </a:moveTo>
                <a:cubicBezTo>
                  <a:pt x="917175" y="1170232"/>
                  <a:pt x="537654" y="1051632"/>
                  <a:pt x="537654" y="379564"/>
                </a:cubicBezTo>
                <a:lnTo>
                  <a:pt x="759041" y="379564"/>
                </a:lnTo>
                <a:lnTo>
                  <a:pt x="379521" y="44"/>
                </a:lnTo>
                <a:cubicBezTo>
                  <a:pt x="379521" y="-4700"/>
                  <a:pt x="0" y="379564"/>
                  <a:pt x="0" y="379564"/>
                </a:cubicBezTo>
                <a:lnTo>
                  <a:pt x="205574" y="379564"/>
                </a:lnTo>
                <a:cubicBezTo>
                  <a:pt x="205574" y="381145"/>
                  <a:pt x="264083" y="1021586"/>
                  <a:pt x="917175" y="1170232"/>
                </a:cubicBezTo>
                <a:close/>
              </a:path>
            </a:pathLst>
          </a:custGeom>
          <a:gradFill>
            <a:gsLst>
              <a:gs pos="0">
                <a:srgbClr val="8DC1D1"/>
              </a:gs>
              <a:gs pos="37000">
                <a:srgbClr val="739CBC"/>
              </a:gs>
              <a:gs pos="67000">
                <a:srgbClr val="7F81B1"/>
              </a:gs>
              <a:gs pos="100000">
                <a:srgbClr val="9B8EAA"/>
              </a:gs>
            </a:gsLst>
            <a:lin ang="5400000" scaled="1"/>
          </a:gradFill>
          <a:ln w="1577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26" name="Graphic 22" descr="Arrow: Clockwise curve with solid fill">
            <a:extLst>
              <a:ext uri="{FF2B5EF4-FFF2-40B4-BE49-F238E27FC236}">
                <a16:creationId xmlns:a16="http://schemas.microsoft.com/office/drawing/2014/main" id="{04F2EFC2-A8BA-0A4D-1934-0C18413CEDB9}"/>
              </a:ext>
            </a:extLst>
          </p:cNvPr>
          <p:cNvSpPr/>
          <p:nvPr/>
        </p:nvSpPr>
        <p:spPr>
          <a:xfrm rot="10800000" flipH="1">
            <a:off x="1302642" y="2992718"/>
            <a:ext cx="917174" cy="1170231"/>
          </a:xfrm>
          <a:custGeom>
            <a:avLst/>
            <a:gdLst>
              <a:gd name="connsiteX0" fmla="*/ 917175 w 917174"/>
              <a:gd name="connsiteY0" fmla="*/ 1170232 h 1170231"/>
              <a:gd name="connsiteX1" fmla="*/ 537654 w 917174"/>
              <a:gd name="connsiteY1" fmla="*/ 379564 h 1170231"/>
              <a:gd name="connsiteX2" fmla="*/ 759041 w 917174"/>
              <a:gd name="connsiteY2" fmla="*/ 379564 h 1170231"/>
              <a:gd name="connsiteX3" fmla="*/ 379521 w 917174"/>
              <a:gd name="connsiteY3" fmla="*/ 44 h 1170231"/>
              <a:gd name="connsiteX4" fmla="*/ 0 w 917174"/>
              <a:gd name="connsiteY4" fmla="*/ 379564 h 1170231"/>
              <a:gd name="connsiteX5" fmla="*/ 205574 w 917174"/>
              <a:gd name="connsiteY5" fmla="*/ 379564 h 1170231"/>
              <a:gd name="connsiteX6" fmla="*/ 917175 w 917174"/>
              <a:gd name="connsiteY6" fmla="*/ 1170232 h 1170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174" h="1170231">
                <a:moveTo>
                  <a:pt x="917175" y="1170232"/>
                </a:moveTo>
                <a:cubicBezTo>
                  <a:pt x="917175" y="1170232"/>
                  <a:pt x="537654" y="1051632"/>
                  <a:pt x="537654" y="379564"/>
                </a:cubicBezTo>
                <a:lnTo>
                  <a:pt x="759041" y="379564"/>
                </a:lnTo>
                <a:lnTo>
                  <a:pt x="379521" y="44"/>
                </a:lnTo>
                <a:cubicBezTo>
                  <a:pt x="379521" y="-4700"/>
                  <a:pt x="0" y="379564"/>
                  <a:pt x="0" y="379564"/>
                </a:cubicBezTo>
                <a:lnTo>
                  <a:pt x="205574" y="379564"/>
                </a:lnTo>
                <a:cubicBezTo>
                  <a:pt x="205574" y="381145"/>
                  <a:pt x="264083" y="1021586"/>
                  <a:pt x="917175" y="1170232"/>
                </a:cubicBezTo>
                <a:close/>
              </a:path>
            </a:pathLst>
          </a:custGeom>
          <a:gradFill>
            <a:gsLst>
              <a:gs pos="0">
                <a:srgbClr val="9B8EAA"/>
              </a:gs>
              <a:gs pos="37000">
                <a:srgbClr val="7F81B1"/>
              </a:gs>
              <a:gs pos="67000">
                <a:srgbClr val="739CBC"/>
              </a:gs>
              <a:gs pos="100000">
                <a:srgbClr val="8DBFCE"/>
              </a:gs>
            </a:gsLst>
            <a:lin ang="5400000" scaled="1"/>
          </a:gradFill>
          <a:ln w="15776" cap="flat">
            <a:noFill/>
            <a:prstDash val="solid"/>
            <a:miter/>
          </a:ln>
        </p:spPr>
        <p:txBody>
          <a:bodyPr rtlCol="0" anchor="ctr"/>
          <a:lstStyle/>
          <a:p>
            <a:endParaRPr lang="en-CA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14FDECE5-DD59-5631-38CD-F268DF0ABB2F}"/>
              </a:ext>
            </a:extLst>
          </p:cNvPr>
          <p:cNvSpPr txBox="1">
            <a:spLocks/>
          </p:cNvSpPr>
          <p:nvPr/>
        </p:nvSpPr>
        <p:spPr>
          <a:xfrm>
            <a:off x="708481" y="3191968"/>
            <a:ext cx="913548" cy="437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200" dirty="0">
                <a:solidFill>
                  <a:schemeClr val="tx1"/>
                </a:solidFill>
                <a:latin typeface="Arial"/>
                <a:cs typeface="Arial"/>
              </a:rPr>
              <a:t>close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085C765-8B17-6D53-C2A0-C1C8E22CED39}"/>
              </a:ext>
            </a:extLst>
          </p:cNvPr>
          <p:cNvSpPr txBox="1">
            <a:spLocks/>
          </p:cNvSpPr>
          <p:nvPr/>
        </p:nvSpPr>
        <p:spPr>
          <a:xfrm>
            <a:off x="5357726" y="5735860"/>
            <a:ext cx="913548" cy="4376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2200" dirty="0">
                <a:solidFill>
                  <a:schemeClr val="tx1"/>
                </a:solidFill>
                <a:latin typeface="Arial"/>
                <a:cs typeface="Arial"/>
              </a:rPr>
              <a:t>open</a:t>
            </a:r>
          </a:p>
        </p:txBody>
      </p:sp>
      <p:pic>
        <p:nvPicPr>
          <p:cNvPr id="31" name="Graphic 30" descr="Chevron arrows with solid fill">
            <a:extLst>
              <a:ext uri="{FF2B5EF4-FFF2-40B4-BE49-F238E27FC236}">
                <a16:creationId xmlns:a16="http://schemas.microsoft.com/office/drawing/2014/main" id="{8E0E965C-BE24-9BBB-699F-D5E8D61786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87472" y="405239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81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FLASH </a:t>
            </a:r>
            <a:r>
              <a:rPr lang="en-CA" err="1"/>
              <a:t>beamtime</a:t>
            </a:r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174629" y="1631142"/>
            <a:ext cx="4696480" cy="14945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latin typeface="Arial"/>
                <a:cs typeface="Arial"/>
              </a:rPr>
              <a:t>12 </a:t>
            </a:r>
            <a:r>
              <a:rPr lang="en-CA" i="1" dirty="0">
                <a:latin typeface="Arial"/>
                <a:cs typeface="Arial"/>
              </a:rPr>
              <a:t>in-vivo</a:t>
            </a:r>
            <a:r>
              <a:rPr lang="en-CA" dirty="0">
                <a:latin typeface="Arial"/>
                <a:cs typeface="Arial"/>
              </a:rPr>
              <a:t> irradiation in total</a:t>
            </a:r>
          </a:p>
          <a:p>
            <a:pPr lvl="1"/>
            <a:r>
              <a:rPr lang="en-CA" dirty="0">
                <a:latin typeface="Arial"/>
                <a:cs typeface="Arial"/>
              </a:rPr>
              <a:t>6 FLASH and 6 CONV</a:t>
            </a:r>
          </a:p>
          <a:p>
            <a:r>
              <a:rPr lang="en-CA" dirty="0">
                <a:latin typeface="Arial"/>
                <a:cs typeface="Arial"/>
              </a:rPr>
              <a:t>8 samples of fruit fly larvae</a:t>
            </a:r>
          </a:p>
        </p:txBody>
      </p:sp>
      <p:pic>
        <p:nvPicPr>
          <p:cNvPr id="14" name="Picture 13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16DA383D-AFBD-44BE-AAB5-25840395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385601"/>
            <a:ext cx="6250741" cy="4688056"/>
          </a:xfrm>
          <a:prstGeom prst="rect">
            <a:avLst/>
          </a:prstGeom>
        </p:spPr>
      </p:pic>
      <p:pic>
        <p:nvPicPr>
          <p:cNvPr id="13" name="Graphic 12" descr="Champagne glasses outline">
            <a:extLst>
              <a:ext uri="{FF2B5EF4-FFF2-40B4-BE49-F238E27FC236}">
                <a16:creationId xmlns:a16="http://schemas.microsoft.com/office/drawing/2014/main" id="{E3274A83-26DB-4AB7-9CCA-092EEE14F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0063" y="447615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523DA-E62C-4E7F-6C11-2886B2A25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4995" y="3732327"/>
            <a:ext cx="5015749" cy="22034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4974AE9-FF9E-DFAB-253B-994A3CE9F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45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843CF3-E818-4EF6-9312-C9C02820FD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0997" y="2979418"/>
            <a:ext cx="10450005" cy="449582"/>
          </a:xfrm>
        </p:spPr>
        <p:txBody>
          <a:bodyPr>
            <a:normAutofit lnSpcReduction="10000"/>
          </a:bodyPr>
          <a:lstStyle/>
          <a:p>
            <a:pPr algn="ctr"/>
            <a:r>
              <a:rPr lang="en-CA" dirty="0">
                <a:solidFill>
                  <a:srgbClr val="273B7C"/>
                </a:solidFill>
                <a:latin typeface="Arial"/>
                <a:cs typeface="Arial"/>
              </a:rPr>
              <a:t>Dark Light</a:t>
            </a:r>
            <a:endParaRPr lang="en-CA" dirty="0">
              <a:solidFill>
                <a:srgbClr val="273B7C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DA4712-1124-43B1-C063-CF1C499E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72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DarkLight – an upcoming experiment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969001" y="1073436"/>
            <a:ext cx="5581601" cy="36663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 dirty="0">
                <a:latin typeface="Arial"/>
                <a:cs typeface="Arial"/>
              </a:rPr>
              <a:t>Looking for dark bosons that could interact with dark matter with a thin-target scattering experiment</a:t>
            </a:r>
          </a:p>
          <a:p>
            <a:r>
              <a:rPr lang="en-CA" dirty="0">
                <a:latin typeface="Arial"/>
                <a:cs typeface="Arial"/>
              </a:rPr>
              <a:t>ATOMKI experiment</a:t>
            </a:r>
          </a:p>
          <a:p>
            <a:pPr lvl="1"/>
            <a:r>
              <a:rPr lang="en-CA" dirty="0">
                <a:latin typeface="Arial"/>
                <a:cs typeface="Arial"/>
              </a:rPr>
              <a:t>Observed possible boson with mass circa 17 MeV/c2 (“X17”)</a:t>
            </a:r>
          </a:p>
          <a:p>
            <a:r>
              <a:rPr lang="en-CA" dirty="0">
                <a:latin typeface="Arial"/>
                <a:cs typeface="Arial"/>
              </a:rPr>
              <a:t>Incoming electron interacts with target and created </a:t>
            </a:r>
            <a:r>
              <a:rPr lang="el-GR" dirty="0">
                <a:latin typeface="Arial"/>
                <a:cs typeface="Arial"/>
              </a:rPr>
              <a:t>γ</a:t>
            </a:r>
            <a:r>
              <a:rPr lang="en-CA" dirty="0">
                <a:latin typeface="Arial"/>
                <a:cs typeface="Arial"/>
              </a:rPr>
              <a:t> rays … and X17?</a:t>
            </a:r>
          </a:p>
          <a:p>
            <a:r>
              <a:rPr lang="en-CA" dirty="0">
                <a:latin typeface="Arial"/>
                <a:cs typeface="Arial"/>
              </a:rPr>
              <a:t>Measure energy spectrum of electron-positron pairs created by </a:t>
            </a:r>
            <a:r>
              <a:rPr lang="el-GR" dirty="0">
                <a:latin typeface="Arial"/>
                <a:cs typeface="Arial"/>
              </a:rPr>
              <a:t>γ </a:t>
            </a:r>
            <a:r>
              <a:rPr lang="en-CA" dirty="0">
                <a:latin typeface="Arial"/>
                <a:cs typeface="Arial"/>
              </a:rPr>
              <a:t>or X17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692320-F09A-42DA-BD15-6FF2A454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352" y="1771747"/>
            <a:ext cx="3922414" cy="3623436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01F1D226-2503-42C1-9305-58AEE319C030}"/>
              </a:ext>
            </a:extLst>
          </p:cNvPr>
          <p:cNvSpPr txBox="1">
            <a:spLocks/>
          </p:cNvSpPr>
          <p:nvPr/>
        </p:nvSpPr>
        <p:spPr>
          <a:xfrm>
            <a:off x="4486275" y="64992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b="0" i="1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573C6C8-0AB3-4A5B-84C8-F50D51996413}"/>
              </a:ext>
            </a:extLst>
          </p:cNvPr>
          <p:cNvSpPr txBox="1">
            <a:spLocks/>
          </p:cNvSpPr>
          <p:nvPr/>
        </p:nvSpPr>
        <p:spPr>
          <a:xfrm>
            <a:off x="5958990" y="5094001"/>
            <a:ext cx="4686300" cy="6905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What can TRIUMF offer for this collaboration?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1E5C406-8002-4AB4-BF18-454C6D7C1E4A}"/>
              </a:ext>
            </a:extLst>
          </p:cNvPr>
          <p:cNvSpPr txBox="1">
            <a:spLocks/>
          </p:cNvSpPr>
          <p:nvPr/>
        </p:nvSpPr>
        <p:spPr>
          <a:xfrm>
            <a:off x="411892" y="3302110"/>
            <a:ext cx="1208286" cy="6562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>
                <a:solidFill>
                  <a:srgbClr val="273B7C"/>
                </a:solidFill>
              </a:rPr>
              <a:t>Electron Beam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43EA02-E05A-428F-8EF8-94B2A7215198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Pachal: “The DarkLight experiment at TRIUMF and the hunt for a new boson”</a:t>
            </a:r>
          </a:p>
        </p:txBody>
      </p:sp>
      <p:sp>
        <p:nvSpPr>
          <p:cNvPr id="19" name="Content Placeholder 9"/>
          <p:cNvSpPr txBox="1">
            <a:spLocks/>
          </p:cNvSpPr>
          <p:nvPr/>
        </p:nvSpPr>
        <p:spPr>
          <a:xfrm>
            <a:off x="5969001" y="5938220"/>
            <a:ext cx="4979617" cy="530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High intensity electron beam in </a:t>
            </a:r>
            <a:r>
              <a:rPr lang="en-CA">
                <a:solidFill>
                  <a:schemeClr val="bg1"/>
                </a:solidFill>
              </a:rPr>
              <a:t>CW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618679C-09D7-7265-964A-FD708F19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878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TRIUMF: Canada’s particle accelerator center</a:t>
            </a:r>
          </a:p>
        </p:txBody>
      </p:sp>
      <p:pic>
        <p:nvPicPr>
          <p:cNvPr id="5" name="Content Placeholder 4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D53E0518-748A-1339-F9BB-3B7F3888F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98" r="2399" b="12290"/>
          <a:stretch/>
        </p:blipFill>
        <p:spPr>
          <a:xfrm>
            <a:off x="5583034" y="952924"/>
            <a:ext cx="6498197" cy="495215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EB7019C6-D702-FFB5-D97A-5369A3A0DD77}"/>
              </a:ext>
            </a:extLst>
          </p:cNvPr>
          <p:cNvSpPr txBox="1"/>
          <p:nvPr/>
        </p:nvSpPr>
        <p:spPr>
          <a:xfrm>
            <a:off x="327435" y="2964160"/>
            <a:ext cx="2994587" cy="26314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Alberta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British Columbia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Calgary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Carleton University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Guelph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Manitoba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McGill University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McMaster University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Université de Montréal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Northern 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   British Columbia</a:t>
            </a:r>
            <a:endParaRPr lang="en-US" sz="1500" dirty="0">
              <a:solidFill>
                <a:schemeClr val="accent3"/>
              </a:solidFill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EC321-2AC6-4CFD-9536-832B83F2BBE0}"/>
              </a:ext>
            </a:extLst>
          </p:cNvPr>
          <p:cNvSpPr txBox="1"/>
          <p:nvPr/>
        </p:nvSpPr>
        <p:spPr>
          <a:xfrm>
            <a:off x="327435" y="1385048"/>
            <a:ext cx="5128216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Arial"/>
                <a:cs typeface="Arial"/>
              </a:rPr>
              <a:t>Our multidisciplinary community drives leading-edge research that delivers impact in science, medicine, and industry, positioning Canada as a world leader. </a:t>
            </a:r>
          </a:p>
          <a:p>
            <a:endParaRPr lang="en-US" sz="1600" dirty="0">
              <a:solidFill>
                <a:schemeClr val="accent3"/>
              </a:solidFill>
              <a:latin typeface="Arial"/>
              <a:cs typeface="Arial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281566EF-2CC7-8E99-ED1D-5948E47CAD19}"/>
              </a:ext>
            </a:extLst>
          </p:cNvPr>
          <p:cNvSpPr txBox="1"/>
          <p:nvPr/>
        </p:nvSpPr>
        <p:spPr>
          <a:xfrm>
            <a:off x="3075674" y="2964160"/>
            <a:ext cx="2584525" cy="263149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Queen's University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Regina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Saint Mary's University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Université de Sherbrooke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Simon Fraser University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Toronto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Victoria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Waterloo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Western University</a:t>
            </a:r>
          </a:p>
          <a:p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University of Winnipeg</a:t>
            </a:r>
            <a:b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accent3"/>
                </a:solidFill>
                <a:latin typeface="Arial"/>
                <a:cs typeface="Arial"/>
              </a:rPr>
              <a:t>York University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F8DA83C-FDBE-E01F-AF46-8755076FF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9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5F56D8B7-9171-DF6C-66E3-D7563668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551" y="2211283"/>
            <a:ext cx="9270000" cy="45605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40749E7-E6D8-4C01-B72A-0FD764BF7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14" y="1926250"/>
            <a:ext cx="2867355" cy="21505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Relocating the DarkLight experiment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73AA240-CAC6-4385-8510-3E0FB1AE286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59140" y="1982342"/>
            <a:ext cx="2925062" cy="91122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defTabSz="914400">
              <a:lnSpc>
                <a:spcPct val="90000"/>
              </a:lnSpc>
              <a:buNone/>
            </a:pPr>
            <a:r>
              <a:rPr lang="en-CA" sz="2000" b="1" dirty="0">
                <a:solidFill>
                  <a:srgbClr val="273B7C"/>
                </a:solidFill>
                <a:latin typeface="Arial"/>
                <a:ea typeface="Arial" charset="0"/>
                <a:cs typeface="Arial"/>
              </a:rPr>
              <a:t>Now: test chamber downstream of second cryomodule (@ 30 MeV)</a:t>
            </a:r>
          </a:p>
        </p:txBody>
      </p:sp>
      <p:pic>
        <p:nvPicPr>
          <p:cNvPr id="14" name="Picture 13" descr="A picture containing metal, rack, engine&#10;&#10;Description automatically generated">
            <a:extLst>
              <a:ext uri="{FF2B5EF4-FFF2-40B4-BE49-F238E27FC236}">
                <a16:creationId xmlns:a16="http://schemas.microsoft.com/office/drawing/2014/main" id="{DE8DA6BD-CF00-4D95-AAC6-42C4B95273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92" t="3722" r="14788" b="16681"/>
          <a:stretch/>
        </p:blipFill>
        <p:spPr>
          <a:xfrm rot="5400000">
            <a:off x="3496117" y="1333676"/>
            <a:ext cx="2768416" cy="1932941"/>
          </a:xfrm>
          <a:prstGeom prst="rect">
            <a:avLst/>
          </a:prstGeom>
        </p:spPr>
      </p:pic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3C7783C3-C72F-4E9F-B911-F8B5246403F2}"/>
              </a:ext>
            </a:extLst>
          </p:cNvPr>
          <p:cNvSpPr txBox="1">
            <a:spLocks/>
          </p:cNvSpPr>
          <p:nvPr/>
        </p:nvSpPr>
        <p:spPr>
          <a:xfrm>
            <a:off x="160102" y="1026695"/>
            <a:ext cx="3042767" cy="6905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rgbClr val="273B7C"/>
                </a:solidFill>
                <a:latin typeface="Arial"/>
                <a:cs typeface="Arial"/>
              </a:rPr>
              <a:t>2024: directly upstream high energy dump</a:t>
            </a:r>
          </a:p>
        </p:txBody>
      </p:sp>
      <p:pic>
        <p:nvPicPr>
          <p:cNvPr id="33" name="Graphic 32" descr="Marker with solid fill">
            <a:extLst>
              <a:ext uri="{FF2B5EF4-FFF2-40B4-BE49-F238E27FC236}">
                <a16:creationId xmlns:a16="http://schemas.microsoft.com/office/drawing/2014/main" id="{2BC9A26B-2352-4EAF-93ED-3693C652A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52930" y="3684350"/>
            <a:ext cx="784832" cy="784832"/>
          </a:xfrm>
          <a:prstGeom prst="rect">
            <a:avLst/>
          </a:prstGeom>
        </p:spPr>
      </p:pic>
      <p:pic>
        <p:nvPicPr>
          <p:cNvPr id="37" name="Graphic 36" descr="Marker with solid fill">
            <a:extLst>
              <a:ext uri="{FF2B5EF4-FFF2-40B4-BE49-F238E27FC236}">
                <a16:creationId xmlns:a16="http://schemas.microsoft.com/office/drawing/2014/main" id="{AA352BDC-4877-451C-8D43-186939080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3448" y="4863120"/>
            <a:ext cx="784832" cy="784832"/>
          </a:xfrm>
          <a:prstGeom prst="rect">
            <a:avLst/>
          </a:prstGeom>
        </p:spPr>
      </p:pic>
      <p:pic>
        <p:nvPicPr>
          <p:cNvPr id="39" name="Graphic 38" descr="Line arrow: Counter-clockwise curve with solid fill">
            <a:extLst>
              <a:ext uri="{FF2B5EF4-FFF2-40B4-BE49-F238E27FC236}">
                <a16:creationId xmlns:a16="http://schemas.microsoft.com/office/drawing/2014/main" id="{F5B94698-04B0-4110-B89F-B09261422E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517385" flipV="1">
            <a:off x="2831247" y="4315477"/>
            <a:ext cx="1684216" cy="1684216"/>
          </a:xfrm>
          <a:prstGeom prst="rect">
            <a:avLst/>
          </a:prstGeom>
        </p:spPr>
      </p:pic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7D7655D-491F-4348-986E-ACF5B2ADE830}"/>
              </a:ext>
            </a:extLst>
          </p:cNvPr>
          <p:cNvSpPr txBox="1">
            <a:spLocks/>
          </p:cNvSpPr>
          <p:nvPr/>
        </p:nvSpPr>
        <p:spPr>
          <a:xfrm>
            <a:off x="7545406" y="6457156"/>
            <a:ext cx="2336285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Planche,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Scientific Opportunities with the 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ARIEL e-linac”, 2022</a:t>
            </a:r>
          </a:p>
        </p:txBody>
      </p:sp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6B94A7D6-AC40-4178-B95D-6DFF73245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2543" y="2290462"/>
            <a:ext cx="784832" cy="784832"/>
          </a:xfrm>
          <a:prstGeom prst="rect">
            <a:avLst/>
          </a:prstGeom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D73AA240-CAC6-4385-8510-3E0FB1AE286A}"/>
              </a:ext>
            </a:extLst>
          </p:cNvPr>
          <p:cNvSpPr txBox="1">
            <a:spLocks/>
          </p:cNvSpPr>
          <p:nvPr/>
        </p:nvSpPr>
        <p:spPr>
          <a:xfrm>
            <a:off x="3791103" y="5435601"/>
            <a:ext cx="4447375" cy="911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and design experimental chamber for initial round of data taking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95254F1-EF2A-415E-0881-6D12F803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29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6C9A14C-FAD8-A2BA-C464-945E40C3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44" y="911022"/>
            <a:ext cx="4471985" cy="5706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E5177-22AD-CC8D-4A4A-056B553B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DarkLight and desired beam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2878-0255-2169-0AD1-F070986D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2082797"/>
            <a:ext cx="4467927" cy="4143650"/>
          </a:xfrm>
        </p:spPr>
        <p:txBody>
          <a:bodyPr/>
          <a:lstStyle/>
          <a:p>
            <a:r>
              <a:rPr lang="en-CA"/>
              <a:t>Expected beam to be delivered:</a:t>
            </a:r>
          </a:p>
          <a:p>
            <a:pPr lvl="1"/>
            <a:r>
              <a:rPr lang="en-CA"/>
              <a:t>30 MeV</a:t>
            </a:r>
          </a:p>
          <a:p>
            <a:pPr lvl="1"/>
            <a:r>
              <a:rPr lang="en-CA"/>
              <a:t>300 </a:t>
            </a:r>
            <a:r>
              <a:rPr lang="el-GR" sz="2000"/>
              <a:t>μ</a:t>
            </a:r>
            <a:r>
              <a:rPr lang="en-CA"/>
              <a:t>A</a:t>
            </a:r>
          </a:p>
          <a:p>
            <a:pPr lvl="1"/>
            <a:r>
              <a:rPr lang="en-CA"/>
              <a:t>10 kW</a:t>
            </a:r>
          </a:p>
          <a:p>
            <a:pPr lvl="1"/>
            <a:endParaRPr lang="en-CA"/>
          </a:p>
          <a:p>
            <a:pPr lvl="1"/>
            <a:r>
              <a:rPr lang="en-CA"/>
              <a:t>Minimum of 1000 hours beam delivery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BDC2990-0062-04FD-8C88-3FE0BC38EF1F}"/>
              </a:ext>
            </a:extLst>
          </p:cNvPr>
          <p:cNvSpPr/>
          <p:nvPr/>
        </p:nvSpPr>
        <p:spPr>
          <a:xfrm flipH="1" flipV="1">
            <a:off x="7031815" y="2555123"/>
            <a:ext cx="2724935" cy="1788804"/>
          </a:xfrm>
          <a:prstGeom prst="arc">
            <a:avLst>
              <a:gd name="adj1" fmla="val 16200000"/>
              <a:gd name="adj2" fmla="val 414216"/>
            </a:avLst>
          </a:prstGeom>
          <a:ln w="5715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BBFACB4-C895-05D4-804B-E39198F5944D}"/>
              </a:ext>
            </a:extLst>
          </p:cNvPr>
          <p:cNvSpPr/>
          <p:nvPr/>
        </p:nvSpPr>
        <p:spPr>
          <a:xfrm flipH="1" flipV="1">
            <a:off x="6793136" y="2231958"/>
            <a:ext cx="3166815" cy="2111962"/>
          </a:xfrm>
          <a:prstGeom prst="arc">
            <a:avLst>
              <a:gd name="adj1" fmla="val 16200000"/>
              <a:gd name="adj2" fmla="val 210835"/>
            </a:avLst>
          </a:prstGeom>
          <a:ln w="571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C91AE54-361A-CF1F-8DDB-71A3105EC7B4}"/>
              </a:ext>
            </a:extLst>
          </p:cNvPr>
          <p:cNvSpPr/>
          <p:nvPr/>
        </p:nvSpPr>
        <p:spPr>
          <a:xfrm flipH="1" flipV="1">
            <a:off x="6563803" y="1598067"/>
            <a:ext cx="3695243" cy="2745855"/>
          </a:xfrm>
          <a:prstGeom prst="arc">
            <a:avLst>
              <a:gd name="adj1" fmla="val 16200000"/>
              <a:gd name="adj2" fmla="val 21540638"/>
            </a:avLst>
          </a:prstGeom>
          <a:ln w="571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62D2F8-5C6F-6ABF-FB2E-058F19C973A8}"/>
              </a:ext>
            </a:extLst>
          </p:cNvPr>
          <p:cNvSpPr txBox="1">
            <a:spLocks/>
          </p:cNvSpPr>
          <p:nvPr/>
        </p:nvSpPr>
        <p:spPr>
          <a:xfrm>
            <a:off x="810967" y="6389166"/>
            <a:ext cx="366977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https://www.dropbox.com/scl/fo/iuufqqevskmgk00kz6sc2/h?rlkey=7repp8r3kv7f4os79vaiuxzs5&amp;e=2&amp;dl=0 - 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DARKLIGHT ARIEL EXPERIMENT LAYOUT_01_31_2024 v1</a:t>
            </a:r>
            <a:endParaRPr lang="en-CA" sz="900" i="1">
              <a:solidFill>
                <a:srgbClr val="273B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25BCF8-5B00-801B-3D5B-1029DB1B8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20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85AB-D40E-EA40-FD76-D796C8CF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1" y="240539"/>
            <a:ext cx="12682672" cy="487490"/>
          </a:xfrm>
        </p:spPr>
        <p:txBody>
          <a:bodyPr>
            <a:normAutofit/>
          </a:bodyPr>
          <a:lstStyle/>
          <a:p>
            <a:r>
              <a:rPr lang="en-CA" dirty="0"/>
              <a:t>DarkLight integration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D3B2C8E-C7A2-C4DC-6CB3-94DB00ED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638301"/>
            <a:ext cx="5564365" cy="4298403"/>
          </a:xfrm>
        </p:spPr>
        <p:txBody>
          <a:bodyPr/>
          <a:lstStyle/>
          <a:p>
            <a:r>
              <a:rPr lang="en-CA" dirty="0"/>
              <a:t>Current machine optics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2F84274-8EE0-3681-3416-C66C2CAE19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3507" y="1638302"/>
            <a:ext cx="5492873" cy="4298402"/>
          </a:xfrm>
        </p:spPr>
        <p:txBody>
          <a:bodyPr/>
          <a:lstStyle/>
          <a:p>
            <a:r>
              <a:rPr lang="en-CA"/>
              <a:t>Machine optics with DarkLight chamber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59090E8-BAF3-7082-81E5-7C6DAC64E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937" y="4971712"/>
            <a:ext cx="2321247" cy="1740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0FE2A4-0A15-649A-67BB-3C5EA9F57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933" y="5012661"/>
            <a:ext cx="1332050" cy="1658630"/>
          </a:xfrm>
          <a:prstGeom prst="rect">
            <a:avLst/>
          </a:prstGeom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ACE716A-B168-A5AF-4A04-284C9B58D5DC}"/>
              </a:ext>
            </a:extLst>
          </p:cNvPr>
          <p:cNvSpPr txBox="1">
            <a:spLocks/>
          </p:cNvSpPr>
          <p:nvPr/>
        </p:nvSpPr>
        <p:spPr>
          <a:xfrm>
            <a:off x="6390215" y="6391872"/>
            <a:ext cx="366977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https://www.dropbox.com/scl/fo/iuufqqevskmgk00kz6sc2/h?rlkey=7repp8r3kv7f4os79vaiuxzs5&amp;e=2&amp;dl=0 - </a:t>
            </a:r>
            <a:r>
              <a:rPr lang="en-US" sz="900" i="1" dirty="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DARKLIGHT ARIEL EXPERIMENT LAYOUT_01_31_2024 v1</a:t>
            </a:r>
            <a:endParaRPr lang="en-CA" sz="900" i="1" dirty="0">
              <a:solidFill>
                <a:srgbClr val="273B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 descr="A screenshot of a video game&#10;&#10;Description automatically generated">
            <a:extLst>
              <a:ext uri="{FF2B5EF4-FFF2-40B4-BE49-F238E27FC236}">
                <a16:creationId xmlns:a16="http://schemas.microsoft.com/office/drawing/2014/main" id="{536F24E5-E1DC-2B76-D9C7-E2BDF59F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87" y="2451067"/>
            <a:ext cx="5295600" cy="2920097"/>
          </a:xfrm>
          <a:prstGeom prst="rect">
            <a:avLst/>
          </a:prstGeom>
        </p:spPr>
      </p:pic>
      <p:pic>
        <p:nvPicPr>
          <p:cNvPr id="30" name="Picture 29" descr="A computer screen shot of a video game&#10;&#10;Description automatically generated">
            <a:extLst>
              <a:ext uri="{FF2B5EF4-FFF2-40B4-BE49-F238E27FC236}">
                <a16:creationId xmlns:a16="http://schemas.microsoft.com/office/drawing/2014/main" id="{B90FC52F-227F-62EC-4840-49AA1F709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215" y="2451067"/>
            <a:ext cx="5295600" cy="292009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7D919F3-FB85-085C-8823-3D10114F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32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744976" y="3576487"/>
            <a:ext cx="677008" cy="0"/>
          </a:xfrm>
          <a:prstGeom prst="straightConnector1">
            <a:avLst/>
          </a:prstGeom>
          <a:ln w="19050">
            <a:solidFill>
              <a:srgbClr val="739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5421983" y="3576487"/>
            <a:ext cx="326104" cy="187753"/>
          </a:xfrm>
          <a:prstGeom prst="line">
            <a:avLst/>
          </a:prstGeom>
          <a:ln w="19050">
            <a:solidFill>
              <a:srgbClr val="739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0607249" y="3576487"/>
            <a:ext cx="677008" cy="0"/>
          </a:xfrm>
          <a:prstGeom prst="straightConnector1">
            <a:avLst/>
          </a:prstGeom>
          <a:ln w="19050">
            <a:solidFill>
              <a:srgbClr val="739CB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11284256" y="3576487"/>
            <a:ext cx="326104" cy="187753"/>
          </a:xfrm>
          <a:prstGeom prst="line">
            <a:avLst/>
          </a:prstGeom>
          <a:ln w="19050">
            <a:solidFill>
              <a:srgbClr val="739C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4816" y="331487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>
                <a:solidFill>
                  <a:srgbClr val="739C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77089" y="3314877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00" dirty="0">
                <a:solidFill>
                  <a:srgbClr val="739C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48E85AB-D40E-EA40-FD76-D796C8CFD528}"/>
              </a:ext>
            </a:extLst>
          </p:cNvPr>
          <p:cNvSpPr txBox="1">
            <a:spLocks/>
          </p:cNvSpPr>
          <p:nvPr/>
        </p:nvSpPr>
        <p:spPr>
          <a:xfrm>
            <a:off x="411891" y="963059"/>
            <a:ext cx="12682672" cy="487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none" baseline="0">
                <a:solidFill>
                  <a:srgbClr val="273B7C"/>
                </a:solidFill>
                <a:latin typeface="Arial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CA" sz="2000" b="0" dirty="0">
                <a:solidFill>
                  <a:schemeClr val="tx1"/>
                </a:solidFill>
              </a:rPr>
              <a:t>To integrate DarkLight the machine needs adaptation to compensate emittance growth</a:t>
            </a:r>
          </a:p>
        </p:txBody>
      </p:sp>
    </p:spTree>
    <p:extLst>
      <p:ext uri="{BB962C8B-B14F-4D97-AF65-F5344CB8AC3E}">
        <p14:creationId xmlns:p14="http://schemas.microsoft.com/office/powerpoint/2010/main" val="2021739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843CF3-E818-4EF6-9312-C9C02820FD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0997" y="2979418"/>
            <a:ext cx="10450005" cy="449582"/>
          </a:xfrm>
        </p:spPr>
        <p:txBody>
          <a:bodyPr>
            <a:normAutofit lnSpcReduction="10000"/>
          </a:bodyPr>
          <a:lstStyle/>
          <a:p>
            <a:pPr algn="ctr"/>
            <a:r>
              <a:rPr lang="en-CA" dirty="0">
                <a:solidFill>
                  <a:srgbClr val="273B7C"/>
                </a:solidFill>
                <a:latin typeface="Arial"/>
                <a:cs typeface="Arial"/>
              </a:rPr>
              <a:t>THz</a:t>
            </a:r>
            <a:endParaRPr lang="en-CA" dirty="0">
              <a:solidFill>
                <a:srgbClr val="273B7C"/>
              </a:solidFill>
            </a:endParaRP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BDA4712-1124-43B1-C063-CF1C499E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33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097" y="253419"/>
            <a:ext cx="1399027" cy="2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6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High-Brightness THz/IR Photon Source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1893" y="966056"/>
            <a:ext cx="7912598" cy="1759892"/>
          </a:xfrm>
        </p:spPr>
        <p:txBody>
          <a:bodyPr>
            <a:normAutofit fontScale="92500" lnSpcReduction="10000"/>
          </a:bodyPr>
          <a:lstStyle/>
          <a:p>
            <a:r>
              <a:rPr lang="en-CA" sz="2400"/>
              <a:t>Producing THz light requires sub-mm high-charge electron bunches and a THz production station</a:t>
            </a:r>
          </a:p>
          <a:p>
            <a:r>
              <a:rPr lang="en-CA" sz="2400"/>
              <a:t>CFI funded project with objective: demonstrate production of high intensity (~MV/cm) broadband radiation and establish a user community within material science</a:t>
            </a:r>
            <a:endParaRPr lang="en-CA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7C8539-D00F-447F-BBB7-9A8A2E1C5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39" y="1317456"/>
            <a:ext cx="10025849" cy="4932023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2360EAF-F748-4610-8CDB-73610D96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32" y="5130891"/>
            <a:ext cx="3367896" cy="111858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29B4CF8-6879-4808-8B85-CD15FE3946A1}"/>
              </a:ext>
            </a:extLst>
          </p:cNvPr>
          <p:cNvSpPr txBox="1">
            <a:spLocks/>
          </p:cNvSpPr>
          <p:nvPr/>
        </p:nvSpPr>
        <p:spPr>
          <a:xfrm>
            <a:off x="547343" y="6457156"/>
            <a:ext cx="2412535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D. R</a:t>
            </a:r>
            <a:r>
              <a:rPr lang="de-DE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and Future Perspective of the TRIUMF E-Linac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2019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BB99EC8-24A3-4224-AE4E-469CBF6987EC}"/>
              </a:ext>
            </a:extLst>
          </p:cNvPr>
          <p:cNvSpPr txBox="1">
            <a:spLocks/>
          </p:cNvSpPr>
          <p:nvPr/>
        </p:nvSpPr>
        <p:spPr>
          <a:xfrm>
            <a:off x="3832631" y="6457156"/>
            <a:ext cx="2491011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D. R</a:t>
            </a:r>
            <a:r>
              <a:rPr lang="de-DE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space charge driven microbunching instability in </a:t>
            </a:r>
            <a:r>
              <a:rPr lang="en-US" sz="900" i="1" err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bERLinPro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2017</a:t>
            </a:r>
          </a:p>
        </p:txBody>
      </p:sp>
      <p:pic>
        <p:nvPicPr>
          <p:cNvPr id="2052" name="Picture 4" descr="We Want You Developer Clipart Youtube Uncle Sam Clip - Uncle Sam  Transparent PNG - 729x563 - Free Download on NicePNG">
            <a:extLst>
              <a:ext uri="{FF2B5EF4-FFF2-40B4-BE49-F238E27FC236}">
                <a16:creationId xmlns:a16="http://schemas.microsoft.com/office/drawing/2014/main" id="{2646D2D6-1E80-FF8E-F2C3-7C87BC191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6664" r="4028" b="17159"/>
          <a:stretch/>
        </p:blipFill>
        <p:spPr bwMode="auto">
          <a:xfrm>
            <a:off x="8211937" y="4004370"/>
            <a:ext cx="3569122" cy="234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6A2978-C098-30D0-F25A-0975099950FE}"/>
              </a:ext>
            </a:extLst>
          </p:cNvPr>
          <p:cNvSpPr/>
          <p:nvPr/>
        </p:nvSpPr>
        <p:spPr>
          <a:xfrm>
            <a:off x="8211937" y="6353318"/>
            <a:ext cx="3569122" cy="388937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>
                <a:solidFill>
                  <a:schemeClr val="tx1"/>
                </a:solidFill>
                <a:latin typeface="Copperplate Gothic Bold" panose="020E0705020206020404" pitchFamily="34" charset="0"/>
                <a:cs typeface="Arial" panose="020B0604020202020204" pitchFamily="34" charset="0"/>
              </a:rPr>
              <a:t>Join our team: </a:t>
            </a:r>
            <a:r>
              <a:rPr lang="en-CA">
                <a:solidFill>
                  <a:schemeClr val="tx1"/>
                </a:solidFill>
                <a:latin typeface="Copperplate Gothic Bold" panose="020E0705020206020404" pitchFamily="34" charset="0"/>
                <a:cs typeface="Arial" panose="020B0604020202020204" pitchFamily="34" charset="0"/>
                <a:hlinkClick r:id="rId5"/>
              </a:rPr>
              <a:t>JR101115</a:t>
            </a:r>
            <a:endParaRPr lang="en-CA">
              <a:solidFill>
                <a:schemeClr val="tx1"/>
              </a:solidFill>
              <a:latin typeface="Copperplate Gothic Bold" panose="020E07050202060204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01F000-D6C1-F1E0-D5B8-70846F2DD925}"/>
              </a:ext>
            </a:extLst>
          </p:cNvPr>
          <p:cNvSpPr txBox="1"/>
          <p:nvPr/>
        </p:nvSpPr>
        <p:spPr>
          <a:xfrm rot="16200000">
            <a:off x="10631820" y="5165052"/>
            <a:ext cx="2939918" cy="38584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/>
              <a:t>https://www.nicepng.com/ourpic/u2e6e6o0e6a9w7r5_we-want-you-developer-clipart-youtube-uncle-sam/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ED90DCB-447D-DA9B-8B64-7AB81C11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A qr code with black dots&#10;&#10;Description automatically generated">
            <a:extLst>
              <a:ext uri="{FF2B5EF4-FFF2-40B4-BE49-F238E27FC236}">
                <a16:creationId xmlns:a16="http://schemas.microsoft.com/office/drawing/2014/main" id="{CC259200-F877-2C79-5BA8-FDFEC8F6C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51" t="9641" r="9299" b="9599"/>
          <a:stretch/>
        </p:blipFill>
        <p:spPr>
          <a:xfrm>
            <a:off x="10852241" y="4001853"/>
            <a:ext cx="860479" cy="85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36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Summary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1893" y="1129957"/>
            <a:ext cx="10552282" cy="52603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CA" dirty="0">
                <a:latin typeface="Arial"/>
                <a:cs typeface="Arial"/>
              </a:rPr>
              <a:t>Overview of electron linac</a:t>
            </a:r>
          </a:p>
          <a:p>
            <a:r>
              <a:rPr lang="en-CA" dirty="0">
                <a:latin typeface="Arial"/>
                <a:cs typeface="Arial"/>
              </a:rPr>
              <a:t>Initially e-Linac designed with only ARIEL in mind</a:t>
            </a:r>
          </a:p>
          <a:p>
            <a:r>
              <a:rPr lang="en-CA" dirty="0">
                <a:latin typeface="Arial"/>
                <a:cs typeface="Arial"/>
              </a:rPr>
              <a:t>The electron linac commissioning was completed in 2021 </a:t>
            </a:r>
            <a:endParaRPr lang="en-CA" dirty="0">
              <a:cs typeface="Arial"/>
            </a:endParaRPr>
          </a:p>
          <a:p>
            <a:pPr lvl="1"/>
            <a:r>
              <a:rPr lang="en-CA" dirty="0">
                <a:latin typeface="Arial"/>
                <a:cs typeface="Arial"/>
              </a:rPr>
              <a:t>Next step reliability</a:t>
            </a:r>
          </a:p>
          <a:p>
            <a:pPr lvl="1"/>
            <a:r>
              <a:rPr lang="en-CA" dirty="0">
                <a:latin typeface="Arial"/>
                <a:cs typeface="Arial"/>
              </a:rPr>
              <a:t>ARIEL ready for electron beam in 2026</a:t>
            </a:r>
          </a:p>
          <a:p>
            <a:r>
              <a:rPr lang="en-CA" dirty="0">
                <a:latin typeface="Arial"/>
                <a:cs typeface="Arial"/>
              </a:rPr>
              <a:t>Converter Test Stand (experiment for ARIEL electron target) in low energy section was our first user</a:t>
            </a:r>
          </a:p>
          <a:p>
            <a:r>
              <a:rPr lang="en-CA" dirty="0">
                <a:latin typeface="Arial"/>
                <a:cs typeface="Arial"/>
              </a:rPr>
              <a:t>FLASH: </a:t>
            </a:r>
            <a:endParaRPr lang="en-CA" dirty="0">
              <a:cs typeface="Arial"/>
            </a:endParaRPr>
          </a:p>
          <a:p>
            <a:pPr lvl="1"/>
            <a:r>
              <a:rPr lang="en-CA" dirty="0">
                <a:latin typeface="Arial"/>
                <a:cs typeface="Arial"/>
              </a:rPr>
              <a:t>12 </a:t>
            </a:r>
            <a:r>
              <a:rPr lang="en-CA" i="1" dirty="0">
                <a:latin typeface="Arial"/>
                <a:cs typeface="Arial"/>
              </a:rPr>
              <a:t>in-vivo</a:t>
            </a:r>
            <a:r>
              <a:rPr lang="en-CA" dirty="0">
                <a:latin typeface="Arial"/>
                <a:cs typeface="Arial"/>
              </a:rPr>
              <a:t> irradiation in total</a:t>
            </a:r>
          </a:p>
          <a:p>
            <a:pPr lvl="2"/>
            <a:r>
              <a:rPr lang="en-CA" dirty="0">
                <a:latin typeface="Arial"/>
                <a:cs typeface="Arial"/>
              </a:rPr>
              <a:t>6 FLASH and 6 CONV</a:t>
            </a:r>
          </a:p>
          <a:p>
            <a:pPr lvl="1"/>
            <a:r>
              <a:rPr lang="en-CA" dirty="0">
                <a:latin typeface="Arial"/>
                <a:cs typeface="Arial"/>
              </a:rPr>
              <a:t>8 samples of fruit fly larvae irradiated</a:t>
            </a:r>
          </a:p>
          <a:p>
            <a:r>
              <a:rPr lang="en-CA" dirty="0">
                <a:latin typeface="Arial"/>
                <a:cs typeface="Arial"/>
              </a:rPr>
              <a:t>DarkLight introduction and its impact on delivering electron beam</a:t>
            </a:r>
          </a:p>
          <a:p>
            <a:r>
              <a:rPr lang="en-CA" dirty="0">
                <a:latin typeface="Arial"/>
                <a:cs typeface="Arial"/>
              </a:rPr>
              <a:t>CFI project: e-Linac becoming a THz source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AB1A162-9558-E57D-4A57-071A54C7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37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2800"/>
              <a:t>	Thank you</a:t>
            </a:r>
          </a:p>
          <a:p>
            <a:pPr marL="0" indent="0">
              <a:buNone/>
            </a:pPr>
            <a:r>
              <a:rPr lang="en-CA" sz="2800"/>
              <a:t>	</a:t>
            </a:r>
            <a:r>
              <a:rPr lang="en-CA" sz="2800" err="1">
                <a:solidFill>
                  <a:srgbClr val="273B7C"/>
                </a:solidFill>
              </a:rPr>
              <a:t>Merci</a:t>
            </a:r>
            <a:endParaRPr lang="en-CA" sz="2800">
              <a:solidFill>
                <a:srgbClr val="273B7C"/>
              </a:solidFill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592153" y="6187181"/>
            <a:ext cx="4360333" cy="27610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Stephanie Diana R</a:t>
            </a:r>
            <a:r>
              <a:rPr lang="de-DE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CA" sz="14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592154" y="6463288"/>
            <a:ext cx="4360333" cy="2759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sradel@triumf.ca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42D45AD-E9B7-4CAB-9018-0D3749265478}"/>
              </a:ext>
            </a:extLst>
          </p:cNvPr>
          <p:cNvSpPr txBox="1">
            <a:spLocks/>
          </p:cNvSpPr>
          <p:nvPr/>
        </p:nvSpPr>
        <p:spPr>
          <a:xfrm>
            <a:off x="592152" y="5812561"/>
            <a:ext cx="3938587" cy="3746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www.triumf.ca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8EC0CE6-3E24-948F-E7D1-76FA575A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60" y="5855266"/>
            <a:ext cx="4076700" cy="7423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29900" y="202223"/>
            <a:ext cx="1441938" cy="334108"/>
          </a:xfrm>
          <a:prstGeom prst="rect">
            <a:avLst/>
          </a:prstGeom>
          <a:solidFill>
            <a:srgbClr val="6697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3012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CA" sz="240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13612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ARIEL e-γ Converter Test Stand (TRIUMF, UBC, </a:t>
            </a:r>
            <a:r>
              <a:rPr lang="en-US" err="1"/>
              <a:t>UVic</a:t>
            </a:r>
            <a:r>
              <a:rPr lang="en-US"/>
              <a:t>, SLAC)</a:t>
            </a:r>
            <a:endParaRPr lang="en-CA"/>
          </a:p>
        </p:txBody>
      </p:sp>
      <p:sp>
        <p:nvSpPr>
          <p:cNvPr id="25" name="Content Placeholder 24"/>
          <p:cNvSpPr>
            <a:spLocks noGrp="1"/>
          </p:cNvSpPr>
          <p:nvPr>
            <p:ph idx="1"/>
          </p:nvPr>
        </p:nvSpPr>
        <p:spPr>
          <a:xfrm>
            <a:off x="5977872" y="966055"/>
            <a:ext cx="6214128" cy="5503008"/>
          </a:xfrm>
        </p:spPr>
        <p:txBody>
          <a:bodyPr>
            <a:normAutofit fontScale="92500"/>
          </a:bodyPr>
          <a:lstStyle/>
          <a:p>
            <a:r>
              <a:rPr lang="en-CA"/>
              <a:t>Existing</a:t>
            </a:r>
            <a:r>
              <a:rPr lang="en-US"/>
              <a:t> irradiation capability: 300 keV to 35 MeV, up to 1023 electrons/cm</a:t>
            </a:r>
            <a:r>
              <a:rPr lang="en-US" baseline="30000"/>
              <a:t>2</a:t>
            </a:r>
            <a:r>
              <a:rPr lang="en-US"/>
              <a:t>/day</a:t>
            </a:r>
          </a:p>
          <a:p>
            <a:endParaRPr lang="en-US"/>
          </a:p>
          <a:p>
            <a:r>
              <a:rPr lang="en-US"/>
              <a:t>High-Z / aluminum interface at risk:</a:t>
            </a:r>
          </a:p>
          <a:p>
            <a:pPr lvl="1"/>
            <a:r>
              <a:rPr lang="en-US"/>
              <a:t>Thermal stresses (100 kW beam, thermal cycles)</a:t>
            </a:r>
          </a:p>
          <a:p>
            <a:pPr lvl="1"/>
            <a:r>
              <a:rPr lang="en-US"/>
              <a:t>Radiation damage / radiochemistry</a:t>
            </a:r>
          </a:p>
          <a:p>
            <a:pPr lvl="1"/>
            <a:r>
              <a:rPr lang="en-US"/>
              <a:t>Irradiations of up to 3 weeks</a:t>
            </a:r>
          </a:p>
          <a:p>
            <a:pPr lvl="1"/>
            <a:endParaRPr lang="en-US"/>
          </a:p>
          <a:p>
            <a:r>
              <a:rPr lang="en-US"/>
              <a:t>Experimental setup:</a:t>
            </a:r>
          </a:p>
          <a:p>
            <a:pPr lvl="1"/>
            <a:r>
              <a:rPr lang="en-US"/>
              <a:t>Water-cooled sample holder</a:t>
            </a:r>
          </a:p>
          <a:p>
            <a:pPr lvl="1"/>
            <a:r>
              <a:rPr lang="en-US"/>
              <a:t>Several high-Z materials tested</a:t>
            </a:r>
          </a:p>
          <a:p>
            <a:pPr lvl="1"/>
            <a:r>
              <a:rPr lang="en-US"/>
              <a:t>Beam power density matching online value</a:t>
            </a:r>
          </a:p>
          <a:p>
            <a:pPr lvl="1"/>
            <a:r>
              <a:rPr lang="en-US"/>
              <a:t>300 keV beam to avoid activation (online 35 MeV)</a:t>
            </a:r>
          </a:p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A7E20D7-690C-4305-A9D0-72FD6CF3697D}"/>
              </a:ext>
            </a:extLst>
          </p:cNvPr>
          <p:cNvGrpSpPr/>
          <p:nvPr/>
        </p:nvGrpSpPr>
        <p:grpSpPr>
          <a:xfrm>
            <a:off x="1063174" y="3240871"/>
            <a:ext cx="4616394" cy="3222930"/>
            <a:chOff x="6015042" y="1684140"/>
            <a:chExt cx="5502475" cy="38415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DC4EC1A-B651-41B1-B9F5-6033E2543EEC}"/>
                </a:ext>
              </a:extLst>
            </p:cNvPr>
            <p:cNvGrpSpPr/>
            <p:nvPr/>
          </p:nvGrpSpPr>
          <p:grpSpPr>
            <a:xfrm>
              <a:off x="6015042" y="1684140"/>
              <a:ext cx="4550260" cy="3841547"/>
              <a:chOff x="1235397" y="2040731"/>
              <a:chExt cx="4550260" cy="3841547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42719A4-5D40-4678-A255-510F92CBB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6815" r="28328"/>
              <a:stretch/>
            </p:blipFill>
            <p:spPr>
              <a:xfrm>
                <a:off x="1235397" y="2236627"/>
                <a:ext cx="4550260" cy="3645651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00D431A-EDE0-4647-9EDF-5068CE32EB1D}"/>
                  </a:ext>
                </a:extLst>
              </p:cNvPr>
              <p:cNvSpPr/>
              <p:nvPr/>
            </p:nvSpPr>
            <p:spPr>
              <a:xfrm>
                <a:off x="2600467" y="3250966"/>
                <a:ext cx="702328" cy="385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ED233D-4464-45C5-BF28-9B7321ACED17}"/>
                  </a:ext>
                </a:extLst>
              </p:cNvPr>
              <p:cNvSpPr/>
              <p:nvPr/>
            </p:nvSpPr>
            <p:spPr>
              <a:xfrm>
                <a:off x="2734647" y="2040731"/>
                <a:ext cx="2215971" cy="1210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7F1B2F-1BAB-4B2D-BBF0-0288AB9C9732}"/>
                  </a:ext>
                </a:extLst>
              </p:cNvPr>
              <p:cNvSpPr/>
              <p:nvPr/>
            </p:nvSpPr>
            <p:spPr>
              <a:xfrm>
                <a:off x="2486998" y="2040731"/>
                <a:ext cx="884852" cy="286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769C01-F80A-4178-8A2F-B05AD771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21473" y="2548430"/>
              <a:ext cx="2794516" cy="157191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368A2C-3501-453D-A3A4-8EC4209C07BF}"/>
                </a:ext>
              </a:extLst>
            </p:cNvPr>
            <p:cNvSpPr/>
            <p:nvPr/>
          </p:nvSpPr>
          <p:spPr>
            <a:xfrm>
              <a:off x="6930934" y="3989678"/>
              <a:ext cx="406768" cy="6849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BC7C95D-DDF9-4813-87C7-3A8FCAF9439B}"/>
                </a:ext>
              </a:extLst>
            </p:cNvPr>
            <p:cNvCxnSpPr/>
            <p:nvPr/>
          </p:nvCxnSpPr>
          <p:spPr>
            <a:xfrm flipV="1">
              <a:off x="7337701" y="1937130"/>
              <a:ext cx="2156010" cy="20422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9F7EF17-AB20-4CBA-A5B9-1A9ADB7B24F4}"/>
                </a:ext>
              </a:extLst>
            </p:cNvPr>
            <p:cNvCxnSpPr/>
            <p:nvPr/>
          </p:nvCxnSpPr>
          <p:spPr>
            <a:xfrm>
              <a:off x="7189811" y="4633588"/>
              <a:ext cx="381487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64E143-9F5A-4619-AAE7-9EFBA04989BD}"/>
                </a:ext>
              </a:extLst>
            </p:cNvPr>
            <p:cNvSpPr txBox="1"/>
            <p:nvPr/>
          </p:nvSpPr>
          <p:spPr>
            <a:xfrm rot="2563125">
              <a:off x="11054849" y="3931362"/>
              <a:ext cx="462668" cy="34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Myriad Pro Light"/>
                  <a:cs typeface="Myriad Pro" pitchFamily="34" charset="0"/>
                </a:rPr>
                <a:t>e</a:t>
              </a:r>
              <a:r>
                <a:rPr lang="en-US" sz="1600" baseline="30000">
                  <a:solidFill>
                    <a:srgbClr val="002060"/>
                  </a:solidFill>
                  <a:latin typeface="Myriad Pro Light"/>
                  <a:cs typeface="Myriad Pro" pitchFamily="34" charset="0"/>
                </a:rPr>
                <a:t>-</a:t>
              </a:r>
              <a:endParaRPr lang="en-US" sz="1200" baseline="30000">
                <a:solidFill>
                  <a:srgbClr val="002060"/>
                </a:solidFill>
                <a:latin typeface="Myriad Pro Light"/>
                <a:cs typeface="Myriad Pro" pitchFamily="34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FC78467-E510-44BD-BC0F-42640EDBCCD1}"/>
                </a:ext>
              </a:extLst>
            </p:cNvPr>
            <p:cNvCxnSpPr/>
            <p:nvPr/>
          </p:nvCxnSpPr>
          <p:spPr>
            <a:xfrm flipH="1" flipV="1">
              <a:off x="10218731" y="3395082"/>
              <a:ext cx="1063844" cy="9047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3FC9FC-541E-4D5F-AF77-889B51343A4E}"/>
              </a:ext>
            </a:extLst>
          </p:cNvPr>
          <p:cNvGrpSpPr/>
          <p:nvPr/>
        </p:nvGrpSpPr>
        <p:grpSpPr>
          <a:xfrm>
            <a:off x="1762115" y="966055"/>
            <a:ext cx="3274080" cy="2347046"/>
            <a:chOff x="7028107" y="1234440"/>
            <a:chExt cx="3408479" cy="23140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D9D665-0FA8-4DC6-B1B2-85F108F9A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8107" y="1234440"/>
              <a:ext cx="3408479" cy="231403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66EFF6-E078-4319-A305-6CA45272C8C8}"/>
                </a:ext>
              </a:extLst>
            </p:cNvPr>
            <p:cNvSpPr txBox="1"/>
            <p:nvPr/>
          </p:nvSpPr>
          <p:spPr>
            <a:xfrm>
              <a:off x="8840023" y="1636207"/>
              <a:ext cx="12048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>
                  <a:solidFill>
                    <a:srgbClr val="002060"/>
                  </a:solidFill>
                </a:rPr>
                <a:t>AETE</a:t>
              </a:r>
            </a:p>
          </p:txBody>
        </p:sp>
      </p:grp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09D15D6-EE77-42FE-AA9C-6FAC0D656834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</p:spTree>
    <p:extLst>
      <p:ext uri="{BB962C8B-B14F-4D97-AF65-F5344CB8AC3E}">
        <p14:creationId xmlns:p14="http://schemas.microsoft.com/office/powerpoint/2010/main" val="30059138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ARIEL Hermetic Target Vessel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250782" y="1316038"/>
            <a:ext cx="5883525" cy="5260392"/>
          </a:xfrm>
        </p:spPr>
        <p:txBody>
          <a:bodyPr>
            <a:normAutofit fontScale="92500" lnSpcReduction="10000"/>
          </a:bodyPr>
          <a:lstStyle/>
          <a:p>
            <a:r>
              <a:rPr lang="en-CA"/>
              <a:t>Increased development space for new ion source and transfer line concepts (cold transfer line, variable temperature transfer line, quartz transfer line, improved FEBIAD, low work function cavity, IG-LIS2)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Hermetic enclosure allows for the use of air-sensitive target materials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Service connections with provisions for future ion source and target concepts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Converter integrated into target vessel lid allows for routing additional cooling for high power target operation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Vessel volume increased for new target concepts (liquid targets, new converters, etc.)</a:t>
            </a:r>
          </a:p>
          <a:p>
            <a:endParaRPr lang="en-CA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942812E-A076-4812-9971-089EFF20FB25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356394" y="1316038"/>
            <a:ext cx="5894388" cy="442912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DF264AC-A14D-4ED4-B088-CAE18B0F7115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</p:spTree>
    <p:extLst>
      <p:ext uri="{BB962C8B-B14F-4D97-AF65-F5344CB8AC3E}">
        <p14:creationId xmlns:p14="http://schemas.microsoft.com/office/powerpoint/2010/main" val="3664762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DF4D1-61A5-BC41-9590-7339DEA69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9" t="5186" r="245" b="11731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B08D506-81ED-0638-8A52-EC7AA38AD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 t="3048" r="74040" b="64066"/>
          <a:stretch/>
        </p:blipFill>
        <p:spPr bwMode="auto">
          <a:xfrm>
            <a:off x="432551" y="744956"/>
            <a:ext cx="2547893" cy="1873188"/>
          </a:xfrm>
          <a:prstGeom prst="ellipse">
            <a:avLst/>
          </a:prstGeom>
          <a:noFill/>
          <a:ln w="38100">
            <a:solidFill>
              <a:srgbClr val="7FACD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887C71-3A1F-15DE-A999-4AEE9AA12B88}"/>
              </a:ext>
            </a:extLst>
          </p:cNvPr>
          <p:cNvSpPr/>
          <p:nvPr/>
        </p:nvSpPr>
        <p:spPr>
          <a:xfrm>
            <a:off x="6469366" y="5325832"/>
            <a:ext cx="1553594" cy="905523"/>
          </a:xfrm>
          <a:prstGeom prst="ellipse">
            <a:avLst/>
          </a:prstGeom>
          <a:noFill/>
          <a:ln w="38100">
            <a:solidFill>
              <a:srgbClr val="7FAC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9DD4908-08AF-7616-203C-A215344ED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72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The ARIEL Target Hall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59DDCC-90B3-4CDD-9F31-9CAFB233F843}"/>
              </a:ext>
            </a:extLst>
          </p:cNvPr>
          <p:cNvSpPr txBox="1">
            <a:spLocks/>
          </p:cNvSpPr>
          <p:nvPr/>
        </p:nvSpPr>
        <p:spPr>
          <a:xfrm>
            <a:off x="902525" y="1631299"/>
            <a:ext cx="4904510" cy="180295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200">
              <a:latin typeface="+mn-lt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913F8C-FB01-418E-957B-2514D93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419" y="586193"/>
            <a:ext cx="9464745" cy="612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4E34FB-6EE6-41CE-9E7F-D11E49B5CF4E}"/>
              </a:ext>
            </a:extLst>
          </p:cNvPr>
          <p:cNvSpPr txBox="1"/>
          <p:nvPr/>
        </p:nvSpPr>
        <p:spPr>
          <a:xfrm>
            <a:off x="3035372" y="3080904"/>
            <a:ext cx="117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module storage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EA17B5-D1BA-4C05-BB3E-A8E1BB8C68EB}"/>
              </a:ext>
            </a:extLst>
          </p:cNvPr>
          <p:cNvSpPr txBox="1"/>
          <p:nvPr/>
        </p:nvSpPr>
        <p:spPr>
          <a:xfrm>
            <a:off x="5507052" y="3832300"/>
            <a:ext cx="204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target exchange point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321084-0C13-4026-8488-042007675D84}"/>
              </a:ext>
            </a:extLst>
          </p:cNvPr>
          <p:cNvSpPr txBox="1"/>
          <p:nvPr/>
        </p:nvSpPr>
        <p:spPr>
          <a:xfrm>
            <a:off x="5248790" y="4230486"/>
            <a:ext cx="210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spent target 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8FA97D-6E2C-4F37-8149-10350F4F9AFD}"/>
              </a:ext>
            </a:extLst>
          </p:cNvPr>
          <p:cNvSpPr txBox="1"/>
          <p:nvPr/>
        </p:nvSpPr>
        <p:spPr>
          <a:xfrm>
            <a:off x="3795441" y="5072812"/>
            <a:ext cx="898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protons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5B6AA-CA8A-4DE6-B3B3-661CC8243375}"/>
              </a:ext>
            </a:extLst>
          </p:cNvPr>
          <p:cNvSpPr txBox="1"/>
          <p:nvPr/>
        </p:nvSpPr>
        <p:spPr>
          <a:xfrm>
            <a:off x="2243401" y="4616768"/>
            <a:ext cx="100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electrons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7EEBE-D0EC-44D6-8236-A406DBF750A4}"/>
              </a:ext>
            </a:extLst>
          </p:cNvPr>
          <p:cNvSpPr txBox="1"/>
          <p:nvPr/>
        </p:nvSpPr>
        <p:spPr>
          <a:xfrm>
            <a:off x="2428451" y="3890341"/>
            <a:ext cx="117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AETE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0C42B-6765-4D2A-B634-8E2796271C2A}"/>
              </a:ext>
            </a:extLst>
          </p:cNvPr>
          <p:cNvSpPr txBox="1"/>
          <p:nvPr/>
        </p:nvSpPr>
        <p:spPr>
          <a:xfrm>
            <a:off x="3771483" y="4470236"/>
            <a:ext cx="750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APTW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A42030-2EA1-4114-9CF9-075C16CDE82B}"/>
              </a:ext>
            </a:extLst>
          </p:cNvPr>
          <p:cNvSpPr txBox="1"/>
          <p:nvPr/>
        </p:nvSpPr>
        <p:spPr>
          <a:xfrm rot="20271290">
            <a:off x="6966719" y="4405039"/>
            <a:ext cx="3493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drivers beam tunnel (existing)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BFFF2C-5AA2-4776-8E9C-6906989E76BC}"/>
              </a:ext>
            </a:extLst>
          </p:cNvPr>
          <p:cNvSpPr txBox="1"/>
          <p:nvPr/>
        </p:nvSpPr>
        <p:spPr>
          <a:xfrm>
            <a:off x="1384838" y="2398593"/>
            <a:ext cx="1755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Hall with two floor </a:t>
            </a:r>
            <a:br>
              <a:rPr lang="en-US" sz="1400" b="1">
                <a:solidFill>
                  <a:srgbClr val="273B7C"/>
                </a:solidFill>
              </a:rPr>
            </a:br>
            <a:r>
              <a:rPr lang="en-US" sz="1400" b="1">
                <a:solidFill>
                  <a:srgbClr val="273B7C"/>
                </a:solidFill>
              </a:rPr>
              <a:t>levels (existing)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3A150D-474D-4102-88C8-AD7CC513512E}"/>
              </a:ext>
            </a:extLst>
          </p:cNvPr>
          <p:cNvSpPr txBox="1"/>
          <p:nvPr/>
        </p:nvSpPr>
        <p:spPr>
          <a:xfrm>
            <a:off x="3116932" y="5530819"/>
            <a:ext cx="500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RIB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8ABD4-6B18-4CC2-B4EF-0E1FB61694EF}"/>
              </a:ext>
            </a:extLst>
          </p:cNvPr>
          <p:cNvSpPr txBox="1"/>
          <p:nvPr/>
        </p:nvSpPr>
        <p:spPr>
          <a:xfrm>
            <a:off x="3073439" y="4323704"/>
            <a:ext cx="117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ASTM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2D1DEDB-01E1-4AD5-B522-C1FDE0C2423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0156452" y="3034225"/>
            <a:ext cx="0" cy="996415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C8540FA-B089-467E-8F78-333A04E2B51C}"/>
              </a:ext>
            </a:extLst>
          </p:cNvPr>
          <p:cNvSpPr txBox="1"/>
          <p:nvPr/>
        </p:nvSpPr>
        <p:spPr>
          <a:xfrm>
            <a:off x="8319293" y="2726448"/>
            <a:ext cx="36743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Electron beam and proton beam transport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1F3597-99BD-45D2-B797-0EFECA680EAE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941360" y="1666763"/>
            <a:ext cx="1715519" cy="1742159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837F943-5DC4-4707-8DD9-C1735147CEB3}"/>
              </a:ext>
            </a:extLst>
          </p:cNvPr>
          <p:cNvSpPr txBox="1"/>
          <p:nvPr/>
        </p:nvSpPr>
        <p:spPr>
          <a:xfrm>
            <a:off x="6656879" y="1405153"/>
            <a:ext cx="5172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Hot cell facilities (target handling, PIE, waste processing, medical isotope extraction repair and maintenance)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C8C61BC-31DF-4979-934C-BD949622D45B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4426817" y="1016310"/>
            <a:ext cx="823536" cy="1080290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AFF2FE7-6E68-4980-BB3B-549D00471DBC}"/>
              </a:ext>
            </a:extLst>
          </p:cNvPr>
          <p:cNvSpPr txBox="1"/>
          <p:nvPr/>
        </p:nvSpPr>
        <p:spPr>
          <a:xfrm>
            <a:off x="5250353" y="862421"/>
            <a:ext cx="2813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Remote-controlled crane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F4842E0-5A07-4967-9CD0-8DF904E1E58A}"/>
              </a:ext>
            </a:extLst>
          </p:cNvPr>
          <p:cNvCxnSpPr>
            <a:cxnSpLocks/>
          </p:cNvCxnSpPr>
          <p:nvPr/>
        </p:nvCxnSpPr>
        <p:spPr>
          <a:xfrm flipV="1">
            <a:off x="1262210" y="4868289"/>
            <a:ext cx="723412" cy="941728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DCA7F55-4EC0-4890-A68F-D28CC149FE6D}"/>
              </a:ext>
            </a:extLst>
          </p:cNvPr>
          <p:cNvSpPr txBox="1"/>
          <p:nvPr/>
        </p:nvSpPr>
        <p:spPr>
          <a:xfrm>
            <a:off x="192751" y="5875732"/>
            <a:ext cx="173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Target pit shielding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48485A6-64BA-44D4-8A16-35B118E77BCB}"/>
              </a:ext>
            </a:extLst>
          </p:cNvPr>
          <p:cNvCxnSpPr>
            <a:cxnSpLocks/>
          </p:cNvCxnSpPr>
          <p:nvPr/>
        </p:nvCxnSpPr>
        <p:spPr>
          <a:xfrm flipH="1" flipV="1">
            <a:off x="5195775" y="4437477"/>
            <a:ext cx="3046444" cy="1292901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73642DA-DA09-415B-B87E-E8327A03BDF8}"/>
              </a:ext>
            </a:extLst>
          </p:cNvPr>
          <p:cNvSpPr txBox="1"/>
          <p:nvPr/>
        </p:nvSpPr>
        <p:spPr>
          <a:xfrm>
            <a:off x="8319293" y="5506401"/>
            <a:ext cx="350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Storage of expired targets for 3 years before shipment to CNL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4FA685-486B-45BD-B108-032F9E620D57}"/>
              </a:ext>
            </a:extLst>
          </p:cNvPr>
          <p:cNvSpPr txBox="1"/>
          <p:nvPr/>
        </p:nvSpPr>
        <p:spPr>
          <a:xfrm>
            <a:off x="67461" y="3546996"/>
            <a:ext cx="10356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Symbiotic medical target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BBD8E31-25DD-4156-86CD-B7104F969DC6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902525" y="4030640"/>
            <a:ext cx="2170914" cy="446953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01BCE4-975B-4118-B46B-A3592C03B157}"/>
              </a:ext>
            </a:extLst>
          </p:cNvPr>
          <p:cNvSpPr txBox="1"/>
          <p:nvPr/>
        </p:nvSpPr>
        <p:spPr>
          <a:xfrm>
            <a:off x="1937759" y="5106438"/>
            <a:ext cx="500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273B7C"/>
                </a:solidFill>
              </a:rPr>
              <a:t>RIB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FFDF4E5-AC6F-432B-977D-818AEABDB33D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</p:spTree>
    <p:extLst>
      <p:ext uri="{BB962C8B-B14F-4D97-AF65-F5344CB8AC3E}">
        <p14:creationId xmlns:p14="http://schemas.microsoft.com/office/powerpoint/2010/main" val="3087030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Cryo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D6529E-641D-41E6-9404-2D2C2E17DF8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5083" y="1220788"/>
            <a:ext cx="5291138" cy="882650"/>
          </a:xfrm>
        </p:spPr>
        <p:txBody>
          <a:bodyPr>
            <a:normAutofit lnSpcReduction="10000"/>
          </a:bodyPr>
          <a:lstStyle/>
          <a:p>
            <a:pPr algn="ctr"/>
            <a:r>
              <a:rPr lang="en-CA"/>
              <a:t>ALAT LL Cold Box, KAESER (FSD571SFC) main compressor (112 g/s), </a:t>
            </a:r>
            <a:r>
              <a:rPr lang="en-CA" err="1"/>
              <a:t>Cryotherm</a:t>
            </a:r>
            <a:r>
              <a:rPr lang="en-CA"/>
              <a:t> - distribution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5397BB-8486-4CE2-ABEC-6D17FD62396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43806" y="1220788"/>
            <a:ext cx="5291137" cy="882650"/>
          </a:xfrm>
        </p:spPr>
        <p:txBody>
          <a:bodyPr>
            <a:normAutofit lnSpcReduction="10000"/>
          </a:bodyPr>
          <a:lstStyle/>
          <a:p>
            <a:pPr algn="ctr"/>
            <a:r>
              <a:rPr lang="en-CA"/>
              <a:t>4 Bush combi DS3010-He pumping units specified and installed (1.4 g/s @ 24mBar each)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E9903A-4754-4FA0-8CC5-772C889DA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243" y="2207012"/>
            <a:ext cx="4186264" cy="356235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F116689-65AC-4C03-9BF6-4EAE23C37264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Planche, “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Scientific Opportunities with the </a:t>
            </a: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TRIUMF ARIEL e-linac”, 2022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8" y="2103902"/>
            <a:ext cx="3081609" cy="41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00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FLASH – a challenging user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8381E-B8E6-4120-8FDB-699DE94A26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11892" y="2282270"/>
            <a:ext cx="5980282" cy="153035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CA" sz="2200">
                <a:solidFill>
                  <a:schemeClr val="tx1"/>
                </a:solidFill>
                <a:latin typeface="Arial"/>
                <a:cs typeface="Arial"/>
              </a:rPr>
              <a:t>Limited time window (1 hr) to accommodate safe animal handling procedures</a:t>
            </a:r>
          </a:p>
          <a:p>
            <a:r>
              <a:rPr lang="en-CA" sz="2200">
                <a:solidFill>
                  <a:schemeClr val="tx1"/>
                </a:solidFill>
                <a:latin typeface="Arial"/>
                <a:cs typeface="Arial"/>
              </a:rPr>
              <a:t>Key: develop lockup procedure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5790157-252D-4CBD-BD92-E4AB3D6D8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086" y="1928017"/>
            <a:ext cx="4831626" cy="288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CD9020-E945-4DCD-A080-44C70F9C24E8}"/>
              </a:ext>
            </a:extLst>
          </p:cNvPr>
          <p:cNvSpPr txBox="1"/>
          <p:nvPr/>
        </p:nvSpPr>
        <p:spPr>
          <a:xfrm>
            <a:off x="781195" y="4412785"/>
            <a:ext cx="46807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20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In accordance with animal care protocol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B2F1A-3528-4735-3B0C-CEC6F710B1BA}"/>
              </a:ext>
            </a:extLst>
          </p:cNvPr>
          <p:cNvSpPr txBox="1"/>
          <p:nvPr/>
        </p:nvSpPr>
        <p:spPr>
          <a:xfrm>
            <a:off x="1262964" y="4012675"/>
            <a:ext cx="371718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CA" sz="200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ethics approval #AUP#21-0060</a:t>
            </a:r>
            <a:endParaRPr lang="en-US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26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DarkLight – Experimental apparatus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3A3C89-DA4B-4324-8528-63D0593FC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33" y="1204671"/>
            <a:ext cx="8529646" cy="5488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C2CB1-DB99-4916-9FBE-1E5C890C1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92" b="9071"/>
          <a:stretch/>
        </p:blipFill>
        <p:spPr>
          <a:xfrm>
            <a:off x="618750" y="2284174"/>
            <a:ext cx="3194084" cy="3151573"/>
          </a:xfrm>
          <a:prstGeom prst="rect">
            <a:avLst/>
          </a:prstGeom>
          <a:ln w="127000" cap="sq">
            <a:solidFill>
              <a:srgbClr val="273B7C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175864-5205-463B-827C-90C5642C451B}"/>
              </a:ext>
            </a:extLst>
          </p:cNvPr>
          <p:cNvSpPr/>
          <p:nvPr/>
        </p:nvSpPr>
        <p:spPr>
          <a:xfrm>
            <a:off x="7435048" y="3416228"/>
            <a:ext cx="1038688" cy="1014516"/>
          </a:xfrm>
          <a:prstGeom prst="rect">
            <a:avLst/>
          </a:prstGeom>
          <a:noFill/>
          <a:ln w="57150">
            <a:solidFill>
              <a:srgbClr val="273B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C35216-755B-4BE2-A38B-D086D617C562}"/>
              </a:ext>
            </a:extLst>
          </p:cNvPr>
          <p:cNvCxnSpPr>
            <a:cxnSpLocks/>
          </p:cNvCxnSpPr>
          <p:nvPr/>
        </p:nvCxnSpPr>
        <p:spPr>
          <a:xfrm flipH="1" flipV="1">
            <a:off x="3931444" y="2183072"/>
            <a:ext cx="3503604" cy="1233158"/>
          </a:xfrm>
          <a:prstGeom prst="line">
            <a:avLst/>
          </a:prstGeom>
          <a:ln w="38100">
            <a:solidFill>
              <a:srgbClr val="273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BD5AD7-4C12-4784-AE65-B86181FB1AE1}"/>
              </a:ext>
            </a:extLst>
          </p:cNvPr>
          <p:cNvCxnSpPr>
            <a:cxnSpLocks/>
          </p:cNvCxnSpPr>
          <p:nvPr/>
        </p:nvCxnSpPr>
        <p:spPr>
          <a:xfrm flipH="1">
            <a:off x="3931444" y="4430744"/>
            <a:ext cx="3503604" cy="1113801"/>
          </a:xfrm>
          <a:prstGeom prst="line">
            <a:avLst/>
          </a:prstGeom>
          <a:ln w="38100">
            <a:solidFill>
              <a:srgbClr val="273B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B1CEFEB-D4C1-47AA-B552-16E0E6996227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Pachal: “The DarkLight experiment at TRIUMF and the hunt for a new boson”</a:t>
            </a: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7778EA3-D859-478D-97F8-44F1874EAB1A}"/>
              </a:ext>
            </a:extLst>
          </p:cNvPr>
          <p:cNvSpPr/>
          <p:nvPr/>
        </p:nvSpPr>
        <p:spPr>
          <a:xfrm flipH="1" flipV="1">
            <a:off x="2083131" y="2076450"/>
            <a:ext cx="1619250" cy="1352550"/>
          </a:xfrm>
          <a:prstGeom prst="arc">
            <a:avLst>
              <a:gd name="adj1" fmla="val 16200000"/>
              <a:gd name="adj2" fmla="val 1567454"/>
            </a:avLst>
          </a:prstGeom>
          <a:ln w="571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730D4EFD-85F3-456D-8C48-A2DF14E76D3C}"/>
              </a:ext>
            </a:extLst>
          </p:cNvPr>
          <p:cNvSpPr/>
          <p:nvPr/>
        </p:nvSpPr>
        <p:spPr>
          <a:xfrm flipH="1" flipV="1">
            <a:off x="1562099" y="1220111"/>
            <a:ext cx="2140281" cy="2191598"/>
          </a:xfrm>
          <a:prstGeom prst="arc">
            <a:avLst>
              <a:gd name="adj1" fmla="val 16200000"/>
              <a:gd name="adj2" fmla="val 210835"/>
            </a:avLst>
          </a:prstGeom>
          <a:ln w="5715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DC4C4-5D65-4045-8315-FF2AFE32F249}"/>
              </a:ext>
            </a:extLst>
          </p:cNvPr>
          <p:cNvSpPr/>
          <p:nvPr/>
        </p:nvSpPr>
        <p:spPr>
          <a:xfrm flipH="1" flipV="1">
            <a:off x="822324" y="1085848"/>
            <a:ext cx="4149725" cy="2343149"/>
          </a:xfrm>
          <a:prstGeom prst="arc">
            <a:avLst>
              <a:gd name="adj1" fmla="val 16200000"/>
              <a:gd name="adj2" fmla="val 21540638"/>
            </a:avLst>
          </a:prstGeom>
          <a:ln w="57150">
            <a:solidFill>
              <a:schemeClr val="bg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17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2163BDC-0DD3-C5A8-F5C2-9E63E4B13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473" y="911022"/>
            <a:ext cx="4582856" cy="57064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E5177-22AD-CC8D-4A4A-056B553B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DarkLight chamber and desired beam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12878-0255-2169-0AD1-F070986D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2082797"/>
            <a:ext cx="4467927" cy="4143650"/>
          </a:xfrm>
        </p:spPr>
        <p:txBody>
          <a:bodyPr/>
          <a:lstStyle/>
          <a:p>
            <a:r>
              <a:rPr lang="en-CA"/>
              <a:t>Expected beam to be delivered:</a:t>
            </a:r>
          </a:p>
          <a:p>
            <a:pPr lvl="1"/>
            <a:r>
              <a:rPr lang="en-CA"/>
              <a:t>30 MeV</a:t>
            </a:r>
          </a:p>
          <a:p>
            <a:pPr lvl="1"/>
            <a:r>
              <a:rPr lang="en-CA"/>
              <a:t>300 </a:t>
            </a:r>
            <a:r>
              <a:rPr lang="el-GR" sz="2000"/>
              <a:t>μ</a:t>
            </a:r>
            <a:r>
              <a:rPr lang="en-CA"/>
              <a:t>A</a:t>
            </a:r>
          </a:p>
          <a:p>
            <a:pPr lvl="1"/>
            <a:r>
              <a:rPr lang="en-CA"/>
              <a:t>10 kW</a:t>
            </a:r>
          </a:p>
          <a:p>
            <a:pPr lvl="1"/>
            <a:endParaRPr lang="en-CA"/>
          </a:p>
          <a:p>
            <a:pPr lvl="1"/>
            <a:r>
              <a:rPr lang="en-CA"/>
              <a:t>Minimum of 1000 hours beam delivery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BDC2990-0062-04FD-8C88-3FE0BC38EF1F}"/>
              </a:ext>
            </a:extLst>
          </p:cNvPr>
          <p:cNvSpPr/>
          <p:nvPr/>
        </p:nvSpPr>
        <p:spPr>
          <a:xfrm flipH="1" flipV="1">
            <a:off x="7031815" y="2413075"/>
            <a:ext cx="2724935" cy="1788804"/>
          </a:xfrm>
          <a:prstGeom prst="arc">
            <a:avLst>
              <a:gd name="adj1" fmla="val 16200000"/>
              <a:gd name="adj2" fmla="val 414216"/>
            </a:avLst>
          </a:prstGeom>
          <a:ln w="57150">
            <a:solidFill>
              <a:schemeClr val="accent5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BBFACB4-C895-05D4-804B-E39198F5944D}"/>
              </a:ext>
            </a:extLst>
          </p:cNvPr>
          <p:cNvSpPr/>
          <p:nvPr/>
        </p:nvSpPr>
        <p:spPr>
          <a:xfrm flipH="1" flipV="1">
            <a:off x="6793136" y="2089910"/>
            <a:ext cx="3166815" cy="2111962"/>
          </a:xfrm>
          <a:prstGeom prst="arc">
            <a:avLst>
              <a:gd name="adj1" fmla="val 16200000"/>
              <a:gd name="adj2" fmla="val 210835"/>
            </a:avLst>
          </a:prstGeom>
          <a:ln w="571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2C91AE54-361A-CF1F-8DDB-71A3105EC7B4}"/>
              </a:ext>
            </a:extLst>
          </p:cNvPr>
          <p:cNvSpPr/>
          <p:nvPr/>
        </p:nvSpPr>
        <p:spPr>
          <a:xfrm flipH="1" flipV="1">
            <a:off x="6563803" y="1456019"/>
            <a:ext cx="3695243" cy="2745855"/>
          </a:xfrm>
          <a:prstGeom prst="arc">
            <a:avLst>
              <a:gd name="adj1" fmla="val 16200000"/>
              <a:gd name="adj2" fmla="val 21540638"/>
            </a:avLst>
          </a:prstGeom>
          <a:ln w="57150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62D2F8-5C6F-6ABF-FB2E-058F19C973A8}"/>
              </a:ext>
            </a:extLst>
          </p:cNvPr>
          <p:cNvSpPr txBox="1">
            <a:spLocks/>
          </p:cNvSpPr>
          <p:nvPr/>
        </p:nvSpPr>
        <p:spPr>
          <a:xfrm>
            <a:off x="810967" y="6389166"/>
            <a:ext cx="3669776" cy="3889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https://www.dropbox.com/scl/fo/iuufqqevskmgk00kz6sc2/h?rlkey=7repp8r3kv7f4os79vaiuxzs5&amp;e=2&amp;dl=0 - </a:t>
            </a:r>
            <a:r>
              <a:rPr lang="en-US" sz="900" i="1">
                <a:solidFill>
                  <a:srgbClr val="273B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DARKLIGHT ARIEL EXPERIMENT LAYOUT_01_31_2024 v1</a:t>
            </a:r>
            <a:endParaRPr lang="en-CA" sz="900" i="1">
              <a:solidFill>
                <a:srgbClr val="273B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9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4EE79-6B9C-2059-93B5-1EAFAFD2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TRIUMF: Canada’s particle accelerator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3AC4-5E47-38D8-593F-47EDEB91A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78" y="967068"/>
            <a:ext cx="5684108" cy="568883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CA" dirty="0">
                <a:latin typeface="Arial"/>
                <a:cs typeface="Arial"/>
              </a:rPr>
              <a:t>Primary beam driver: cyclotron</a:t>
            </a:r>
          </a:p>
          <a:p>
            <a:pPr lvl="1"/>
            <a:r>
              <a:rPr lang="en-CA" dirty="0">
                <a:latin typeface="Arial"/>
                <a:cs typeface="Arial"/>
              </a:rPr>
              <a:t>500 MeV H</a:t>
            </a:r>
            <a:r>
              <a:rPr lang="en-CA" baseline="50000" dirty="0">
                <a:latin typeface="Arial"/>
                <a:cs typeface="Arial"/>
              </a:rPr>
              <a:t>–</a:t>
            </a:r>
            <a:r>
              <a:rPr lang="en-CA" dirty="0">
                <a:latin typeface="Arial"/>
                <a:cs typeface="Arial"/>
              </a:rPr>
              <a:t> cyclotron</a:t>
            </a:r>
          </a:p>
          <a:p>
            <a:pPr lvl="1"/>
            <a:r>
              <a:rPr lang="en-CA" dirty="0">
                <a:latin typeface="Arial"/>
                <a:cs typeface="Arial"/>
              </a:rPr>
              <a:t>Produces rare isotopes, neutrons and muons</a:t>
            </a:r>
          </a:p>
          <a:p>
            <a:pPr lvl="1"/>
            <a:endParaRPr lang="en-CA" sz="1400" dirty="0"/>
          </a:p>
          <a:p>
            <a:r>
              <a:rPr lang="en-CA" dirty="0">
                <a:latin typeface="Arial"/>
                <a:cs typeface="Arial"/>
              </a:rPr>
              <a:t>Other Cyclotrons</a:t>
            </a:r>
          </a:p>
          <a:p>
            <a:pPr lvl="1"/>
            <a:r>
              <a:rPr lang="en-CA" dirty="0">
                <a:latin typeface="Arial"/>
                <a:cs typeface="Arial"/>
              </a:rPr>
              <a:t>TR13</a:t>
            </a:r>
          </a:p>
          <a:p>
            <a:pPr lvl="1"/>
            <a:r>
              <a:rPr lang="en-CA" dirty="0">
                <a:latin typeface="Arial"/>
                <a:cs typeface="Arial"/>
              </a:rPr>
              <a:t>IAMI</a:t>
            </a:r>
          </a:p>
          <a:p>
            <a:pPr lvl="1"/>
            <a:r>
              <a:rPr lang="en-CA" dirty="0">
                <a:latin typeface="Arial"/>
                <a:cs typeface="Arial"/>
              </a:rPr>
              <a:t>BWXT</a:t>
            </a:r>
          </a:p>
          <a:p>
            <a:endParaRPr lang="en-CA" sz="1600" dirty="0">
              <a:latin typeface="Arial"/>
              <a:cs typeface="Arial"/>
            </a:endParaRPr>
          </a:p>
          <a:p>
            <a:r>
              <a:rPr lang="en-CA" dirty="0">
                <a:latin typeface="Arial"/>
                <a:cs typeface="Arial"/>
              </a:rPr>
              <a:t>Separator Accelerator facility (ISAC)</a:t>
            </a:r>
          </a:p>
          <a:p>
            <a:pPr lvl="1"/>
            <a:r>
              <a:rPr lang="en-CA" dirty="0">
                <a:latin typeface="Arial"/>
                <a:cs typeface="Arial"/>
              </a:rPr>
              <a:t>Isotope Separator Online (ISOL) facility</a:t>
            </a:r>
          </a:p>
          <a:p>
            <a:pPr lvl="1"/>
            <a:r>
              <a:rPr lang="en-CA" dirty="0">
                <a:latin typeface="Arial"/>
                <a:cs typeface="Arial"/>
              </a:rPr>
              <a:t>ISAC-I: Normal conducting-</a:t>
            </a:r>
            <a:r>
              <a:rPr lang="en-CA" dirty="0" err="1">
                <a:latin typeface="Arial"/>
                <a:cs typeface="Arial"/>
              </a:rPr>
              <a:t>linac</a:t>
            </a:r>
            <a:endParaRPr lang="en-CA" dirty="0" err="1">
              <a:cs typeface="Arial"/>
            </a:endParaRPr>
          </a:p>
          <a:p>
            <a:pPr lvl="1"/>
            <a:r>
              <a:rPr lang="en-CA" dirty="0">
                <a:latin typeface="Arial"/>
                <a:cs typeface="Arial"/>
              </a:rPr>
              <a:t>ISAC-II: Superconducting-linac</a:t>
            </a:r>
          </a:p>
          <a:p>
            <a:pPr lvl="1"/>
            <a:endParaRPr lang="en-CA" sz="1400" dirty="0"/>
          </a:p>
          <a:p>
            <a:r>
              <a:rPr lang="en-CA" dirty="0">
                <a:latin typeface="Arial"/>
                <a:cs typeface="Arial"/>
              </a:rPr>
              <a:t>e-Linac</a:t>
            </a:r>
          </a:p>
          <a:p>
            <a:endParaRPr lang="en-CA" sz="1600" dirty="0">
              <a:latin typeface="Arial"/>
              <a:cs typeface="Arial"/>
            </a:endParaRPr>
          </a:p>
          <a:p>
            <a:r>
              <a:rPr lang="en-CA" dirty="0">
                <a:latin typeface="Arial"/>
                <a:cs typeface="Arial"/>
              </a:rPr>
              <a:t>Advanced Rare Isotope Laboratory (ARIEL)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274C460-9D3F-4432-BFE3-D6028C207993}"/>
              </a:ext>
            </a:extLst>
          </p:cNvPr>
          <p:cNvSpPr txBox="1">
            <a:spLocks/>
          </p:cNvSpPr>
          <p:nvPr/>
        </p:nvSpPr>
        <p:spPr>
          <a:xfrm>
            <a:off x="5943636" y="6469063"/>
            <a:ext cx="3302966" cy="388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i="1">
                <a:solidFill>
                  <a:srgbClr val="00A4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 dirty="0">
                <a:solidFill>
                  <a:schemeClr val="accent1"/>
                </a:solidFill>
              </a:rPr>
              <a:t>D. Castaneda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972AF29-8D31-8D0C-B263-B8AA86EB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3DE539EB-439B-0B7D-BDC0-A0E44386E7E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rcRect/>
          <a:stretch/>
        </p:blipFill>
        <p:spPr>
          <a:xfrm>
            <a:off x="7061383" y="895487"/>
            <a:ext cx="4370438" cy="5832000"/>
          </a:xfrm>
        </p:spPr>
      </p:pic>
    </p:spTree>
    <p:extLst>
      <p:ext uri="{BB962C8B-B14F-4D97-AF65-F5344CB8AC3E}">
        <p14:creationId xmlns:p14="http://schemas.microsoft.com/office/powerpoint/2010/main" val="233124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068C4-0A6C-580F-C0D2-58575328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ARIEL: one of the world’s most powerful ISOL complexes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99CD4-F5C3-1A94-6186-F33B5D06E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 dirty="0">
                <a:latin typeface="Arial"/>
                <a:cs typeface="Arial"/>
              </a:rPr>
              <a:t>Massively expand our rare isotope research program</a:t>
            </a:r>
            <a:endParaRPr lang="en-CA" dirty="0"/>
          </a:p>
          <a:p>
            <a:pPr lvl="1"/>
            <a:r>
              <a:rPr lang="en-CA" dirty="0">
                <a:latin typeface="Arial"/>
                <a:cs typeface="Arial"/>
              </a:rPr>
              <a:t>Providing more exotic isotope species with very high intensities</a:t>
            </a:r>
          </a:p>
          <a:p>
            <a:pPr lvl="1"/>
            <a:r>
              <a:rPr lang="en-CA" dirty="0">
                <a:latin typeface="Arial"/>
                <a:cs typeface="Arial"/>
              </a:rPr>
              <a:t>Adding two production targets in parallel to existing ISAC target stations</a:t>
            </a:r>
            <a:endParaRPr lang="en-CA" dirty="0">
              <a:cs typeface="Arial"/>
            </a:endParaRPr>
          </a:p>
          <a:p>
            <a:pPr lvl="1"/>
            <a:endParaRPr lang="en-CA" dirty="0"/>
          </a:p>
          <a:p>
            <a:r>
              <a:rPr lang="en-CA" dirty="0">
                <a:latin typeface="Arial"/>
                <a:cs typeface="Arial"/>
              </a:rPr>
              <a:t>Three simultaneous isotope production stations</a:t>
            </a:r>
          </a:p>
          <a:p>
            <a:pPr lvl="1"/>
            <a:r>
              <a:rPr lang="en-CA" dirty="0">
                <a:latin typeface="Arial"/>
                <a:cs typeface="Arial"/>
              </a:rPr>
              <a:t>Fully exploit numerous existing experimental facilities at ISAC</a:t>
            </a:r>
          </a:p>
          <a:p>
            <a:endParaRPr lang="en-CA" dirty="0"/>
          </a:p>
        </p:txBody>
      </p:sp>
      <p:pic>
        <p:nvPicPr>
          <p:cNvPr id="5" name="Content Placeholder 4" descr="A building with glass windows&#10;&#10;Description automatically generated with low confidence">
            <a:extLst>
              <a:ext uri="{FF2B5EF4-FFF2-40B4-BE49-F238E27FC236}">
                <a16:creationId xmlns:a16="http://schemas.microsoft.com/office/drawing/2014/main" id="{2F0BD540-3B46-249F-69EF-612FF2D35908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270104" y="895487"/>
            <a:ext cx="3904066" cy="58320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D126EF-6A09-4B9F-9770-9F0AEA61EF4F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i="1">
                <a:solidFill>
                  <a:srgbClr val="00A4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>
                <a:solidFill>
                  <a:schemeClr val="accent1"/>
                </a:solidFill>
              </a:rPr>
              <a:t>https://www.flickr.com/photos/triumflab/15148509948/in/photostream/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EF637AD-CAB6-6168-3253-AD3B2B66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27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An independent driver for TRIUMF’s Rare Isotope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9866" y="1543188"/>
            <a:ext cx="5572529" cy="59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CA" dirty="0">
                <a:latin typeface="Arial"/>
                <a:cs typeface="Arial"/>
              </a:rPr>
              <a:t>35 MeV x 10 mA electrons [1/s]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6"/>
          </p:nvPr>
        </p:nvSpPr>
        <p:spPr>
          <a:xfrm>
            <a:off x="411892" y="1540216"/>
            <a:ext cx="5572529" cy="596187"/>
          </a:xfrm>
        </p:spPr>
        <p:txBody>
          <a:bodyPr/>
          <a:lstStyle/>
          <a:p>
            <a:pPr marL="0" indent="0" algn="ctr">
              <a:buNone/>
            </a:pPr>
            <a:r>
              <a:rPr lang="en-CA"/>
              <a:t>500 MeV x 10 </a:t>
            </a:r>
            <a:r>
              <a:rPr lang="en-GB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µ</a:t>
            </a:r>
            <a:r>
              <a:rPr lang="en-CA"/>
              <a:t>A protons [1/s]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567AA6C-6A99-4410-B839-CD9CB6D89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 t="5865" b="3161"/>
          <a:stretch/>
        </p:blipFill>
        <p:spPr>
          <a:xfrm>
            <a:off x="585161" y="2136403"/>
            <a:ext cx="5225990" cy="3359292"/>
          </a:xfrm>
          <a:prstGeom prst="rect">
            <a:avLst/>
          </a:prstGeom>
        </p:spPr>
      </p:pic>
      <p:pic>
        <p:nvPicPr>
          <p:cNvPr id="12" name="Picture 4" descr="C:\Users\gottberg\Desktop\2014-04-10_Alex_Half-lives\FLUKA 50 MeV x 10 mA electrons 50cm3.png">
            <a:extLst>
              <a:ext uri="{FF2B5EF4-FFF2-40B4-BE49-F238E27FC236}">
                <a16:creationId xmlns:a16="http://schemas.microsoft.com/office/drawing/2014/main" id="{A94B2A5E-84E8-405A-B6FC-0D2CF01F1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96621" y="2070781"/>
            <a:ext cx="4999018" cy="34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411892" y="5535098"/>
            <a:ext cx="8410375" cy="89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Pure neutron-rich products from photo fission</a:t>
            </a:r>
          </a:p>
          <a:p>
            <a:r>
              <a:rPr lang="en-CA"/>
              <a:t>Production cross section reduced in comparison to hadrons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11892" y="892364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none" baseline="0">
                <a:solidFill>
                  <a:srgbClr val="273B7C"/>
                </a:solidFill>
                <a:latin typeface="Arial" charset="0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CA" sz="2000"/>
              <a:t>production intensity from </a:t>
            </a:r>
            <a:r>
              <a:rPr lang="en-CA" sz="2000" baseline="30000"/>
              <a:t>238</a:t>
            </a:r>
            <a:r>
              <a:rPr lang="en-CA" sz="2000"/>
              <a:t>UC</a:t>
            </a:r>
            <a:r>
              <a:rPr lang="en-CA" sz="2000" baseline="-25000"/>
              <a:t>x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438CEF7-2BE5-4930-B169-268835C7A5D8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FFDEFA1-3F65-CC1A-78E1-F8E78BB2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49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67CD2-8E96-4B52-DCBE-6175AF197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ARIEL target hall location – at TRIUMFs heart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289E873-AF83-45FC-8608-673134697D60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900" i="1">
                <a:solidFill>
                  <a:srgbClr val="00A4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CA">
                <a:solidFill>
                  <a:schemeClr val="accent1"/>
                </a:solidFill>
              </a:rPr>
              <a:t>D. Castaneda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4F795E1-FF08-3A7D-380B-138BEF33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Content Placeholder 29">
            <a:extLst>
              <a:ext uri="{FF2B5EF4-FFF2-40B4-BE49-F238E27FC236}">
                <a16:creationId xmlns:a16="http://schemas.microsoft.com/office/drawing/2014/main" id="{2FB3E49B-557D-7CC5-0C0A-42A09147A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69591" y="917549"/>
            <a:ext cx="4370438" cy="583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4890DE9-BA6C-4A0A-9258-E10211920D07}"/>
              </a:ext>
            </a:extLst>
          </p:cNvPr>
          <p:cNvSpPr/>
          <p:nvPr/>
        </p:nvSpPr>
        <p:spPr>
          <a:xfrm>
            <a:off x="4343400" y="3159918"/>
            <a:ext cx="714375" cy="7979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054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B5F6F-37B3-60FE-B957-524D69003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The ARIEL Target Hall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4913F8C-FB01-418E-957B-2514D937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419" y="586193"/>
            <a:ext cx="9464745" cy="612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4E34FB-6EE6-41CE-9E7F-D11E49B5CF4E}"/>
              </a:ext>
            </a:extLst>
          </p:cNvPr>
          <p:cNvSpPr txBox="1"/>
          <p:nvPr/>
        </p:nvSpPr>
        <p:spPr>
          <a:xfrm>
            <a:off x="2924178" y="3013729"/>
            <a:ext cx="82665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module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A17B5-D1BA-4C05-BB3E-A8E1BB8C68EB}"/>
              </a:ext>
            </a:extLst>
          </p:cNvPr>
          <p:cNvSpPr txBox="1"/>
          <p:nvPr/>
        </p:nvSpPr>
        <p:spPr>
          <a:xfrm>
            <a:off x="5507052" y="3832300"/>
            <a:ext cx="2047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target exchange 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21084-0C13-4026-8488-042007675D84}"/>
              </a:ext>
            </a:extLst>
          </p:cNvPr>
          <p:cNvSpPr txBox="1"/>
          <p:nvPr/>
        </p:nvSpPr>
        <p:spPr>
          <a:xfrm>
            <a:off x="5248790" y="4230486"/>
            <a:ext cx="2100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spent target storage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8FA97D-6E2C-4F37-8149-10350F4F9AFD}"/>
              </a:ext>
            </a:extLst>
          </p:cNvPr>
          <p:cNvSpPr txBox="1"/>
          <p:nvPr/>
        </p:nvSpPr>
        <p:spPr>
          <a:xfrm>
            <a:off x="3795441" y="5072812"/>
            <a:ext cx="8989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protons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C5B6AA-CA8A-4DE6-B3B3-661CC8243375}"/>
              </a:ext>
            </a:extLst>
          </p:cNvPr>
          <p:cNvSpPr txBox="1"/>
          <p:nvPr/>
        </p:nvSpPr>
        <p:spPr>
          <a:xfrm>
            <a:off x="2243401" y="4616768"/>
            <a:ext cx="1001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electrons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B7EEBE-D0EC-44D6-8236-A406DBF750A4}"/>
              </a:ext>
            </a:extLst>
          </p:cNvPr>
          <p:cNvSpPr txBox="1"/>
          <p:nvPr/>
        </p:nvSpPr>
        <p:spPr>
          <a:xfrm>
            <a:off x="2428451" y="3890341"/>
            <a:ext cx="1171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AETE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0C42B-6765-4D2A-B634-8E2796271C2A}"/>
              </a:ext>
            </a:extLst>
          </p:cNvPr>
          <p:cNvSpPr txBox="1"/>
          <p:nvPr/>
        </p:nvSpPr>
        <p:spPr>
          <a:xfrm>
            <a:off x="3771483" y="4470236"/>
            <a:ext cx="750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APTW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42030-2EA1-4114-9CF9-075C16CDE82B}"/>
              </a:ext>
            </a:extLst>
          </p:cNvPr>
          <p:cNvSpPr txBox="1"/>
          <p:nvPr/>
        </p:nvSpPr>
        <p:spPr>
          <a:xfrm rot="20271290">
            <a:off x="7029091" y="4723756"/>
            <a:ext cx="1802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driver beam tunnel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3A150D-474D-4102-88C8-AD7CC513512E}"/>
              </a:ext>
            </a:extLst>
          </p:cNvPr>
          <p:cNvSpPr txBox="1"/>
          <p:nvPr/>
        </p:nvSpPr>
        <p:spPr>
          <a:xfrm>
            <a:off x="3116932" y="5530819"/>
            <a:ext cx="500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RIB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8540FA-B089-467E-8F78-333A04E2B51C}"/>
              </a:ext>
            </a:extLst>
          </p:cNvPr>
          <p:cNvSpPr txBox="1"/>
          <p:nvPr/>
        </p:nvSpPr>
        <p:spPr>
          <a:xfrm>
            <a:off x="8711149" y="3421559"/>
            <a:ext cx="19978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 dirty="0">
                <a:solidFill>
                  <a:srgbClr val="141820"/>
                </a:solidFill>
                <a:cs typeface="Times New Roman" panose="02020603050405020304" pitchFamily="18" charset="0"/>
              </a:rPr>
              <a:t>Electron beam and </a:t>
            </a:r>
          </a:p>
          <a:p>
            <a:pPr>
              <a:tabLst>
                <a:tab pos="1145396" algn="l"/>
              </a:tabLst>
            </a:pPr>
            <a:r>
              <a:rPr lang="en-US" sz="1400" dirty="0">
                <a:solidFill>
                  <a:srgbClr val="141820"/>
                </a:solidFill>
                <a:cs typeface="Times New Roman" panose="02020603050405020304" pitchFamily="18" charset="0"/>
              </a:rPr>
              <a:t>proton beam transport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1F3597-99BD-45D2-B797-0EFECA680EAE}"/>
              </a:ext>
            </a:extLst>
          </p:cNvPr>
          <p:cNvCxnSpPr>
            <a:cxnSpLocks/>
          </p:cNvCxnSpPr>
          <p:nvPr/>
        </p:nvCxnSpPr>
        <p:spPr>
          <a:xfrm flipH="1">
            <a:off x="4925619" y="1444551"/>
            <a:ext cx="1755845" cy="1894622"/>
          </a:xfrm>
          <a:prstGeom prst="straightConnector1">
            <a:avLst/>
          </a:prstGeom>
          <a:ln w="19050">
            <a:solidFill>
              <a:srgbClr val="273B7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837F943-5DC4-4707-8DD9-C1735147CEB3}"/>
              </a:ext>
            </a:extLst>
          </p:cNvPr>
          <p:cNvSpPr txBox="1"/>
          <p:nvPr/>
        </p:nvSpPr>
        <p:spPr>
          <a:xfrm>
            <a:off x="6656879" y="1076026"/>
            <a:ext cx="5001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>
              <a:tabLst>
                <a:tab pos="1145396" algn="l"/>
              </a:tabLst>
            </a:pPr>
            <a:r>
              <a:rPr lang="en-US" sz="1400" dirty="0">
                <a:solidFill>
                  <a:srgbClr val="141820"/>
                </a:solidFill>
                <a:cs typeface="Times New Roman" panose="02020603050405020304" pitchFamily="18" charset="0"/>
              </a:rPr>
              <a:t>Hot cell facilities (target handling, PIE, waste processing, medical isotope extraction repair and maintenance)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8C61BC-31DF-4979-934C-BD949622D45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116931" y="1405950"/>
            <a:ext cx="1435685" cy="999789"/>
          </a:xfrm>
          <a:prstGeom prst="straightConnector1">
            <a:avLst/>
          </a:prstGeom>
          <a:ln w="19050">
            <a:solidFill>
              <a:srgbClr val="273B7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AFF2FE7-6E68-4980-BB3B-549D00471DBC}"/>
              </a:ext>
            </a:extLst>
          </p:cNvPr>
          <p:cNvSpPr txBox="1"/>
          <p:nvPr/>
        </p:nvSpPr>
        <p:spPr>
          <a:xfrm>
            <a:off x="828292" y="1252061"/>
            <a:ext cx="2288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326"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Remote-controlled crane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4842E0-5A07-4967-9CD0-8DF904E1E58A}"/>
              </a:ext>
            </a:extLst>
          </p:cNvPr>
          <p:cNvCxnSpPr>
            <a:cxnSpLocks/>
          </p:cNvCxnSpPr>
          <p:nvPr/>
        </p:nvCxnSpPr>
        <p:spPr>
          <a:xfrm flipV="1">
            <a:off x="1262210" y="4868289"/>
            <a:ext cx="723412" cy="941728"/>
          </a:xfrm>
          <a:prstGeom prst="straightConnector1">
            <a:avLst/>
          </a:prstGeom>
          <a:ln w="19050">
            <a:solidFill>
              <a:srgbClr val="273B7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DCA7F55-4EC0-4890-A68F-D28CC149FE6D}"/>
              </a:ext>
            </a:extLst>
          </p:cNvPr>
          <p:cNvSpPr txBox="1"/>
          <p:nvPr/>
        </p:nvSpPr>
        <p:spPr>
          <a:xfrm>
            <a:off x="387492" y="5841864"/>
            <a:ext cx="173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145396" algn="l"/>
              </a:tabLst>
            </a:pPr>
            <a:r>
              <a:rPr lang="en-US" sz="1400">
                <a:solidFill>
                  <a:srgbClr val="141820"/>
                </a:solidFill>
                <a:cs typeface="Times New Roman" panose="02020603050405020304" pitchFamily="18" charset="0"/>
              </a:rPr>
              <a:t>Target pit shielding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01BCE4-975B-4118-B46B-A3592C03B157}"/>
              </a:ext>
            </a:extLst>
          </p:cNvPr>
          <p:cNvSpPr txBox="1"/>
          <p:nvPr/>
        </p:nvSpPr>
        <p:spPr>
          <a:xfrm>
            <a:off x="1937759" y="5106438"/>
            <a:ext cx="500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RIB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FFDF4E5-AC6F-432B-977D-818AEABDB33D}"/>
              </a:ext>
            </a:extLst>
          </p:cNvPr>
          <p:cNvSpPr txBox="1">
            <a:spLocks/>
          </p:cNvSpPr>
          <p:nvPr/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9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Gottberg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DE6A751-9CFF-C80C-2CA7-A161DD3FE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62017"/>
            <a:ext cx="411892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3418B59-3555-C36B-D85B-941A87AA8367}"/>
              </a:ext>
            </a:extLst>
          </p:cNvPr>
          <p:cNvCxnSpPr/>
          <p:nvPr/>
        </p:nvCxnSpPr>
        <p:spPr>
          <a:xfrm flipH="1">
            <a:off x="9082561" y="3920306"/>
            <a:ext cx="1219200" cy="4995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038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1B1E3D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48097-b403-430b-ad17-6651c909ccc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4786866D7E784FB91906AB3BC10AFB" ma:contentTypeVersion="16" ma:contentTypeDescription="Create a new document." ma:contentTypeScope="" ma:versionID="9c7b51e2f4a654a26befa4d4c88836f1">
  <xsd:schema xmlns:xsd="http://www.w3.org/2001/XMLSchema" xmlns:xs="http://www.w3.org/2001/XMLSchema" xmlns:p="http://schemas.microsoft.com/office/2006/metadata/properties" xmlns:ns3="0ba48097-b403-430b-ad17-6651c909cccf" xmlns:ns4="3bfcafa9-28bb-4309-a949-ca132e08dd43" targetNamespace="http://schemas.microsoft.com/office/2006/metadata/properties" ma:root="true" ma:fieldsID="d8ba438dbb326492e0ff5bab2c5c498e" ns3:_="" ns4:_="">
    <xsd:import namespace="0ba48097-b403-430b-ad17-6651c909cccf"/>
    <xsd:import namespace="3bfcafa9-28bb-4309-a949-ca132e08dd4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48097-b403-430b-ad17-6651c909c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cafa9-28bb-4309-a949-ca132e08dd4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7127C0-F26B-40B2-89C7-676387802E4D}">
  <ds:schemaRefs>
    <ds:schemaRef ds:uri="3bfcafa9-28bb-4309-a949-ca132e08dd4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ba48097-b403-430b-ad17-6651c909ccc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9B137AC-9DB9-4047-86AD-600C259A9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4E0FE6-1BF1-41EC-BA7B-6594CF03BD1D}">
  <ds:schemaRefs>
    <ds:schemaRef ds:uri="0ba48097-b403-430b-ad17-6651c909cccf"/>
    <ds:schemaRef ds:uri="3bfcafa9-28bb-4309-a949-ca132e08dd4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227</TotalTime>
  <Words>1955</Words>
  <Application>Microsoft Office PowerPoint</Application>
  <PresentationFormat>Widescreen</PresentationFormat>
  <Paragraphs>386</Paragraphs>
  <Slides>44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Facet</vt:lpstr>
      <vt:lpstr>The ARIEL e-Linac and its technical development for user operation</vt:lpstr>
      <vt:lpstr>Outline</vt:lpstr>
      <vt:lpstr>TRIUMF: Canada’s particle accelerator center</vt:lpstr>
      <vt:lpstr>PowerPoint Presentation</vt:lpstr>
      <vt:lpstr>TRIUMF: Canada’s particle accelerator centre</vt:lpstr>
      <vt:lpstr>ARIEL: one of the world’s most powerful ISOL complexes</vt:lpstr>
      <vt:lpstr>An independent driver for TRIUMF’s Rare Isotope Program</vt:lpstr>
      <vt:lpstr>ARIEL target hall location – at TRIUMFs heart</vt:lpstr>
      <vt:lpstr>The ARIEL Target Hall</vt:lpstr>
      <vt:lpstr>e-Linac location</vt:lpstr>
      <vt:lpstr>The e-Linac in its hall</vt:lpstr>
      <vt:lpstr>e-Linac overview</vt:lpstr>
      <vt:lpstr>300 kV thermionic electron gun</vt:lpstr>
      <vt:lpstr>300 kV thermionic electron gun</vt:lpstr>
      <vt:lpstr>First cryomodule to accelerate beam to 10 MeV</vt:lpstr>
      <vt:lpstr>Second cryomodule to accelerate beam to 30 MeV</vt:lpstr>
      <vt:lpstr>10 kW tuning dump</vt:lpstr>
      <vt:lpstr>e-Linac commissioning timeline</vt:lpstr>
      <vt:lpstr>The e-linac commissioning was completed</vt:lpstr>
      <vt:lpstr>PowerPoint Presentation</vt:lpstr>
      <vt:lpstr>300 keV Converter Test Stand: validated target materials for ARIEL</vt:lpstr>
      <vt:lpstr>PowerPoint Presentation</vt:lpstr>
      <vt:lpstr>FLASH – Radio Therapy Research</vt:lpstr>
      <vt:lpstr>E-Linac medium energy dump modification</vt:lpstr>
      <vt:lpstr>Dosimetry with dosimetry films and water-filled tubes</vt:lpstr>
      <vt:lpstr>FLASH – a challenging user</vt:lpstr>
      <vt:lpstr>FLASH beamtime</vt:lpstr>
      <vt:lpstr>PowerPoint Presentation</vt:lpstr>
      <vt:lpstr>DarkLight – an upcoming experiment</vt:lpstr>
      <vt:lpstr>Relocating the DarkLight experiment</vt:lpstr>
      <vt:lpstr>DarkLight and desired beam properties</vt:lpstr>
      <vt:lpstr>DarkLight integration</vt:lpstr>
      <vt:lpstr>PowerPoint Presentation</vt:lpstr>
      <vt:lpstr>High-Brightness THz/IR Photon Source</vt:lpstr>
      <vt:lpstr>Summary</vt:lpstr>
      <vt:lpstr>PowerPoint Presentation</vt:lpstr>
      <vt:lpstr>PowerPoint Presentation</vt:lpstr>
      <vt:lpstr>ARIEL e-γ Converter Test Stand (TRIUMF, UBC, UVic, SLAC)</vt:lpstr>
      <vt:lpstr>ARIEL Hermetic Target Vessel</vt:lpstr>
      <vt:lpstr>The ARIEL Target Hall</vt:lpstr>
      <vt:lpstr>Cryo</vt:lpstr>
      <vt:lpstr>FLASH – a challenging user</vt:lpstr>
      <vt:lpstr>DarkLight – Experimental apparatus</vt:lpstr>
      <vt:lpstr>DarkLight chamber and desired beam properties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Ketzner</dc:creator>
  <cp:lastModifiedBy>Stephanie Radel</cp:lastModifiedBy>
  <cp:revision>85</cp:revision>
  <dcterms:created xsi:type="dcterms:W3CDTF">2023-03-08T13:59:24Z</dcterms:created>
  <dcterms:modified xsi:type="dcterms:W3CDTF">2024-03-18T18:28:24Z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0x010100F24786866D7E784FB91906AB3BC10AFB</vt:lpwstr>
  </property>
</Properties>
</file>