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3" r:id="rId1"/>
    <p:sldMasterId id="2147483724" r:id="rId2"/>
    <p:sldMasterId id="2147483725" r:id="rId3"/>
  </p:sldMasterIdLst>
  <p:notesMasterIdLst>
    <p:notesMasterId r:id="rId47"/>
  </p:notesMasterIdLst>
  <p:sldIdLst>
    <p:sldId id="256" r:id="rId4"/>
    <p:sldId id="1466" r:id="rId5"/>
    <p:sldId id="257" r:id="rId6"/>
    <p:sldId id="1495" r:id="rId7"/>
    <p:sldId id="1496" r:id="rId8"/>
    <p:sldId id="296" r:id="rId9"/>
    <p:sldId id="1497" r:id="rId10"/>
    <p:sldId id="1468" r:id="rId11"/>
    <p:sldId id="1500" r:id="rId12"/>
    <p:sldId id="1501" r:id="rId13"/>
    <p:sldId id="1502" r:id="rId14"/>
    <p:sldId id="1491" r:id="rId15"/>
    <p:sldId id="1472" r:id="rId16"/>
    <p:sldId id="1473" r:id="rId17"/>
    <p:sldId id="1476" r:id="rId18"/>
    <p:sldId id="1478" r:id="rId19"/>
    <p:sldId id="1479" r:id="rId20"/>
    <p:sldId id="1482" r:id="rId21"/>
    <p:sldId id="1490" r:id="rId22"/>
    <p:sldId id="1474" r:id="rId23"/>
    <p:sldId id="1484" r:id="rId24"/>
    <p:sldId id="272" r:id="rId25"/>
    <p:sldId id="283" r:id="rId26"/>
    <p:sldId id="1462" r:id="rId27"/>
    <p:sldId id="294" r:id="rId28"/>
    <p:sldId id="1463" r:id="rId29"/>
    <p:sldId id="276" r:id="rId30"/>
    <p:sldId id="1486" r:id="rId31"/>
    <p:sldId id="1488" r:id="rId32"/>
    <p:sldId id="1485" r:id="rId33"/>
    <p:sldId id="279" r:id="rId34"/>
    <p:sldId id="1470" r:id="rId35"/>
    <p:sldId id="1498" r:id="rId36"/>
    <p:sldId id="1499" r:id="rId37"/>
    <p:sldId id="1471" r:id="rId38"/>
    <p:sldId id="1480" r:id="rId39"/>
    <p:sldId id="258" r:id="rId40"/>
    <p:sldId id="302" r:id="rId41"/>
    <p:sldId id="269" r:id="rId42"/>
    <p:sldId id="281" r:id="rId43"/>
    <p:sldId id="282" r:id="rId44"/>
    <p:sldId id="1460" r:id="rId45"/>
    <p:sldId id="288"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ambria Math" panose="02040503050406030204" pitchFamily="18" charset="0"/>
      <p:regular r:id="rId52"/>
    </p:embeddedFont>
    <p:embeddedFont>
      <p:font typeface="Lato" panose="020B0604020202020204" charset="0"/>
      <p:regular r:id="rId53"/>
      <p:bold r:id="rId54"/>
      <p:italic r:id="rId55"/>
      <p:boldItalic r:id="rId56"/>
    </p:embeddedFont>
    <p:embeddedFont>
      <p:font typeface="Roboto" panose="020B0604020202020204" charset="0"/>
      <p:regular r:id="rId57"/>
      <p:bold r:id="rId58"/>
      <p:italic r:id="rId59"/>
      <p:boldItalic r:id="rId60"/>
    </p:embeddedFont>
    <p:embeddedFont>
      <p:font typeface="Roboto Light" panose="020B0604020202020204" charset="0"/>
      <p:regular r:id="rId61"/>
      <p:italic r:id="rId62"/>
    </p:embeddedFont>
    <p:embeddedFont>
      <p:font typeface="Times" panose="02020603050405020304" pitchFamily="18"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504">
          <p15:clr>
            <a:srgbClr val="A4A3A4"/>
          </p15:clr>
        </p15:guide>
        <p15:guide id="4" orient="horz" pos="11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9AED3F-8580-483E-87F9-B95E4521E61E}">
  <a:tblStyle styleId="{619AED3F-8580-483E-87F9-B95E4521E61E}"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952DCA9-56A5-48C2-B09F-B4FA45BAE57A}"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0"/>
    <p:restoredTop sz="84225"/>
  </p:normalViewPr>
  <p:slideViewPr>
    <p:cSldViewPr snapToGrid="0">
      <p:cViewPr varScale="1">
        <p:scale>
          <a:sx n="50" d="100"/>
          <a:sy n="50" d="100"/>
        </p:scale>
        <p:origin x="830" y="43"/>
      </p:cViewPr>
      <p:guideLst>
        <p:guide orient="horz" pos="2160"/>
        <p:guide pos="3840"/>
        <p:guide pos="504"/>
        <p:guide orient="horz" pos="1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3.fntdata"/><Relationship Id="rId55"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Control\Dropbox%20(RBT)\SLAC-C-Freeze\20231010-C-Freeze-HighPower-Conditionin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C-Freeze</a:t>
            </a:r>
            <a:r>
              <a:rPr lang="en-US" baseline="0"/>
              <a:t> Run 10/17/2023</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81714785651793"/>
          <c:y val="0.11615740740740743"/>
          <c:w val="0.84362729658792646"/>
          <c:h val="0.67577136191309428"/>
        </c:manualLayout>
      </c:layout>
      <c:barChart>
        <c:barDir val="col"/>
        <c:grouping val="stacked"/>
        <c:varyColors val="0"/>
        <c:ser>
          <c:idx val="0"/>
          <c:order val="0"/>
          <c:tx>
            <c:v>CuAg</c:v>
          </c:tx>
          <c:spPr>
            <a:solidFill>
              <a:schemeClr val="accent1"/>
            </a:solidFill>
            <a:ln>
              <a:noFill/>
            </a:ln>
            <a:effectLst/>
          </c:spPr>
          <c:invertIfNegative val="0"/>
          <c:cat>
            <c:numRef>
              <c:f>Sheet1!$A$368:$A$426</c:f>
              <c:numCache>
                <c:formatCode>h:mm</c:formatCode>
                <c:ptCount val="59"/>
                <c:pt idx="0">
                  <c:v>0.47152777777777777</c:v>
                </c:pt>
                <c:pt idx="1">
                  <c:v>0.47847222222222219</c:v>
                </c:pt>
                <c:pt idx="2">
                  <c:v>0.48055555555555557</c:v>
                </c:pt>
                <c:pt idx="3">
                  <c:v>0.48402777777777778</c:v>
                </c:pt>
                <c:pt idx="4">
                  <c:v>0.48749999999999999</c:v>
                </c:pt>
                <c:pt idx="5">
                  <c:v>0.4909722222222222</c:v>
                </c:pt>
                <c:pt idx="6">
                  <c:v>0.49236111111111108</c:v>
                </c:pt>
                <c:pt idx="7">
                  <c:v>0.49374999999999997</c:v>
                </c:pt>
                <c:pt idx="8">
                  <c:v>0.49722222222222223</c:v>
                </c:pt>
                <c:pt idx="9">
                  <c:v>0.50069444444444444</c:v>
                </c:pt>
                <c:pt idx="10">
                  <c:v>0.50763888888888886</c:v>
                </c:pt>
                <c:pt idx="11">
                  <c:v>0.51111111111111118</c:v>
                </c:pt>
                <c:pt idx="12">
                  <c:v>0.51458333333333328</c:v>
                </c:pt>
                <c:pt idx="13">
                  <c:v>0.52152777777777781</c:v>
                </c:pt>
                <c:pt idx="14">
                  <c:v>0.52500000000000002</c:v>
                </c:pt>
                <c:pt idx="15">
                  <c:v>0.52777777777777779</c:v>
                </c:pt>
                <c:pt idx="16">
                  <c:v>0.52916666666666667</c:v>
                </c:pt>
                <c:pt idx="17">
                  <c:v>0.53055555555555556</c:v>
                </c:pt>
                <c:pt idx="18">
                  <c:v>0.53402777777777777</c:v>
                </c:pt>
                <c:pt idx="19">
                  <c:v>0.53749999999999998</c:v>
                </c:pt>
                <c:pt idx="20">
                  <c:v>0.54097222222222219</c:v>
                </c:pt>
                <c:pt idx="21">
                  <c:v>0.54236111111111118</c:v>
                </c:pt>
                <c:pt idx="22">
                  <c:v>0.54583333333333328</c:v>
                </c:pt>
                <c:pt idx="23">
                  <c:v>0.5493055555555556</c:v>
                </c:pt>
                <c:pt idx="24">
                  <c:v>0.55625000000000002</c:v>
                </c:pt>
                <c:pt idx="25">
                  <c:v>0.55972222222222223</c:v>
                </c:pt>
                <c:pt idx="26">
                  <c:v>0.56319444444444444</c:v>
                </c:pt>
                <c:pt idx="27">
                  <c:v>0.56388888888888888</c:v>
                </c:pt>
                <c:pt idx="28">
                  <c:v>0.56736111111111109</c:v>
                </c:pt>
                <c:pt idx="29">
                  <c:v>0.5708333333333333</c:v>
                </c:pt>
                <c:pt idx="30">
                  <c:v>0.57430555555555551</c:v>
                </c:pt>
                <c:pt idx="31">
                  <c:v>0.57777777777777783</c:v>
                </c:pt>
                <c:pt idx="32">
                  <c:v>0.58124999999999993</c:v>
                </c:pt>
                <c:pt idx="33">
                  <c:v>0.58472222222222225</c:v>
                </c:pt>
                <c:pt idx="34">
                  <c:v>0.58819444444444502</c:v>
                </c:pt>
                <c:pt idx="35">
                  <c:v>0.59166666666666701</c:v>
                </c:pt>
                <c:pt idx="36">
                  <c:v>0.59513888888888899</c:v>
                </c:pt>
                <c:pt idx="37">
                  <c:v>0.59861111111111098</c:v>
                </c:pt>
                <c:pt idx="38">
                  <c:v>0.60069444444444442</c:v>
                </c:pt>
                <c:pt idx="39">
                  <c:v>0.60416666666666663</c:v>
                </c:pt>
                <c:pt idx="40">
                  <c:v>0.60763888888888895</c:v>
                </c:pt>
                <c:pt idx="41">
                  <c:v>0.61111111111111105</c:v>
                </c:pt>
                <c:pt idx="42">
                  <c:v>0.61458333333333304</c:v>
                </c:pt>
                <c:pt idx="43">
                  <c:v>0.61805555555555503</c:v>
                </c:pt>
                <c:pt idx="44">
                  <c:v>0.62152777777777779</c:v>
                </c:pt>
                <c:pt idx="45">
                  <c:v>0.625000000000001</c:v>
                </c:pt>
                <c:pt idx="46">
                  <c:v>0.62847222222222299</c:v>
                </c:pt>
                <c:pt idx="47">
                  <c:v>0.63194444444444442</c:v>
                </c:pt>
                <c:pt idx="48">
                  <c:v>0.63541666666666596</c:v>
                </c:pt>
                <c:pt idx="49">
                  <c:v>0.63888888888888695</c:v>
                </c:pt>
                <c:pt idx="50">
                  <c:v>0.64236111111110805</c:v>
                </c:pt>
                <c:pt idx="51">
                  <c:v>0.64583333333332904</c:v>
                </c:pt>
                <c:pt idx="52">
                  <c:v>0.65277777777777779</c:v>
                </c:pt>
                <c:pt idx="53">
                  <c:v>0.65972222222222221</c:v>
                </c:pt>
                <c:pt idx="54">
                  <c:v>0.66319444444444442</c:v>
                </c:pt>
                <c:pt idx="55">
                  <c:v>0.66319444444444442</c:v>
                </c:pt>
                <c:pt idx="56">
                  <c:v>0.66666666666666663</c:v>
                </c:pt>
                <c:pt idx="57">
                  <c:v>0.67013888888888884</c:v>
                </c:pt>
                <c:pt idx="58">
                  <c:v>0.67361111111111116</c:v>
                </c:pt>
              </c:numCache>
            </c:numRef>
          </c:cat>
          <c:val>
            <c:numRef>
              <c:f>Sheet1!$M$368:$M$426</c:f>
              <c:numCache>
                <c:formatCode>General</c:formatCode>
                <c:ptCount val="59"/>
                <c:pt idx="0">
                  <c:v>0</c:v>
                </c:pt>
                <c:pt idx="1">
                  <c:v>36</c:v>
                </c:pt>
                <c:pt idx="2">
                  <c:v>0</c:v>
                </c:pt>
                <c:pt idx="3">
                  <c:v>1020</c:v>
                </c:pt>
                <c:pt idx="4">
                  <c:v>168</c:v>
                </c:pt>
                <c:pt idx="5">
                  <c:v>24</c:v>
                </c:pt>
                <c:pt idx="6">
                  <c:v>0</c:v>
                </c:pt>
                <c:pt idx="7">
                  <c:v>1416</c:v>
                </c:pt>
                <c:pt idx="8">
                  <c:v>1080</c:v>
                </c:pt>
                <c:pt idx="9">
                  <c:v>864</c:v>
                </c:pt>
                <c:pt idx="10">
                  <c:v>2838</c:v>
                </c:pt>
                <c:pt idx="11">
                  <c:v>792</c:v>
                </c:pt>
                <c:pt idx="12">
                  <c:v>420</c:v>
                </c:pt>
                <c:pt idx="13">
                  <c:v>240</c:v>
                </c:pt>
                <c:pt idx="14">
                  <c:v>72</c:v>
                </c:pt>
                <c:pt idx="15">
                  <c:v>0</c:v>
                </c:pt>
                <c:pt idx="16">
                  <c:v>3132</c:v>
                </c:pt>
                <c:pt idx="17">
                  <c:v>0</c:v>
                </c:pt>
                <c:pt idx="18">
                  <c:v>636</c:v>
                </c:pt>
                <c:pt idx="19">
                  <c:v>444</c:v>
                </c:pt>
                <c:pt idx="20">
                  <c:v>120</c:v>
                </c:pt>
                <c:pt idx="21">
                  <c:v>408</c:v>
                </c:pt>
                <c:pt idx="22">
                  <c:v>348</c:v>
                </c:pt>
                <c:pt idx="23">
                  <c:v>408</c:v>
                </c:pt>
                <c:pt idx="24">
                  <c:v>228</c:v>
                </c:pt>
                <c:pt idx="25">
                  <c:v>108</c:v>
                </c:pt>
                <c:pt idx="26">
                  <c:v>60</c:v>
                </c:pt>
                <c:pt idx="27">
                  <c:v>0</c:v>
                </c:pt>
                <c:pt idx="28">
                  <c:v>204</c:v>
                </c:pt>
                <c:pt idx="29">
                  <c:v>300</c:v>
                </c:pt>
                <c:pt idx="30">
                  <c:v>192</c:v>
                </c:pt>
                <c:pt idx="31">
                  <c:v>156</c:v>
                </c:pt>
                <c:pt idx="32">
                  <c:v>264</c:v>
                </c:pt>
                <c:pt idx="33">
                  <c:v>60</c:v>
                </c:pt>
                <c:pt idx="34">
                  <c:v>204</c:v>
                </c:pt>
                <c:pt idx="35">
                  <c:v>168</c:v>
                </c:pt>
                <c:pt idx="36">
                  <c:v>48</c:v>
                </c:pt>
                <c:pt idx="37">
                  <c:v>612</c:v>
                </c:pt>
                <c:pt idx="38">
                  <c:v>60</c:v>
                </c:pt>
                <c:pt idx="39">
                  <c:v>108</c:v>
                </c:pt>
                <c:pt idx="40">
                  <c:v>48</c:v>
                </c:pt>
                <c:pt idx="41">
                  <c:v>48</c:v>
                </c:pt>
                <c:pt idx="42">
                  <c:v>144</c:v>
                </c:pt>
                <c:pt idx="43">
                  <c:v>36</c:v>
                </c:pt>
                <c:pt idx="44">
                  <c:v>420</c:v>
                </c:pt>
                <c:pt idx="45">
                  <c:v>192</c:v>
                </c:pt>
                <c:pt idx="46">
                  <c:v>3180</c:v>
                </c:pt>
                <c:pt idx="47">
                  <c:v>348</c:v>
                </c:pt>
                <c:pt idx="48">
                  <c:v>156</c:v>
                </c:pt>
                <c:pt idx="49">
                  <c:v>396</c:v>
                </c:pt>
                <c:pt idx="50">
                  <c:v>120</c:v>
                </c:pt>
                <c:pt idx="51">
                  <c:v>264</c:v>
                </c:pt>
                <c:pt idx="52">
                  <c:v>972</c:v>
                </c:pt>
                <c:pt idx="53">
                  <c:v>486</c:v>
                </c:pt>
                <c:pt idx="54">
                  <c:v>84</c:v>
                </c:pt>
                <c:pt idx="55">
                  <c:v>0</c:v>
                </c:pt>
                <c:pt idx="56">
                  <c:v>804</c:v>
                </c:pt>
                <c:pt idx="57">
                  <c:v>204</c:v>
                </c:pt>
                <c:pt idx="58">
                  <c:v>252</c:v>
                </c:pt>
              </c:numCache>
            </c:numRef>
          </c:val>
          <c:extLst>
            <c:ext xmlns:c16="http://schemas.microsoft.com/office/drawing/2014/chart" uri="{C3380CC4-5D6E-409C-BE32-E72D297353CC}">
              <c16:uniqueId val="{00000000-6C7A-7E42-9576-B49D21B08A32}"/>
            </c:ext>
          </c:extLst>
        </c:ser>
        <c:ser>
          <c:idx val="1"/>
          <c:order val="1"/>
          <c:tx>
            <c:v>Cu</c:v>
          </c:tx>
          <c:spPr>
            <a:solidFill>
              <a:schemeClr val="accent2"/>
            </a:solidFill>
            <a:ln>
              <a:noFill/>
            </a:ln>
            <a:effectLst/>
          </c:spPr>
          <c:invertIfNegative val="0"/>
          <c:cat>
            <c:numRef>
              <c:f>Sheet1!$A$368:$A$426</c:f>
              <c:numCache>
                <c:formatCode>h:mm</c:formatCode>
                <c:ptCount val="59"/>
                <c:pt idx="0">
                  <c:v>0.47152777777777777</c:v>
                </c:pt>
                <c:pt idx="1">
                  <c:v>0.47847222222222219</c:v>
                </c:pt>
                <c:pt idx="2">
                  <c:v>0.48055555555555557</c:v>
                </c:pt>
                <c:pt idx="3">
                  <c:v>0.48402777777777778</c:v>
                </c:pt>
                <c:pt idx="4">
                  <c:v>0.48749999999999999</c:v>
                </c:pt>
                <c:pt idx="5">
                  <c:v>0.4909722222222222</c:v>
                </c:pt>
                <c:pt idx="6">
                  <c:v>0.49236111111111108</c:v>
                </c:pt>
                <c:pt idx="7">
                  <c:v>0.49374999999999997</c:v>
                </c:pt>
                <c:pt idx="8">
                  <c:v>0.49722222222222223</c:v>
                </c:pt>
                <c:pt idx="9">
                  <c:v>0.50069444444444444</c:v>
                </c:pt>
                <c:pt idx="10">
                  <c:v>0.50763888888888886</c:v>
                </c:pt>
                <c:pt idx="11">
                  <c:v>0.51111111111111118</c:v>
                </c:pt>
                <c:pt idx="12">
                  <c:v>0.51458333333333328</c:v>
                </c:pt>
                <c:pt idx="13">
                  <c:v>0.52152777777777781</c:v>
                </c:pt>
                <c:pt idx="14">
                  <c:v>0.52500000000000002</c:v>
                </c:pt>
                <c:pt idx="15">
                  <c:v>0.52777777777777779</c:v>
                </c:pt>
                <c:pt idx="16">
                  <c:v>0.52916666666666667</c:v>
                </c:pt>
                <c:pt idx="17">
                  <c:v>0.53055555555555556</c:v>
                </c:pt>
                <c:pt idx="18">
                  <c:v>0.53402777777777777</c:v>
                </c:pt>
                <c:pt idx="19">
                  <c:v>0.53749999999999998</c:v>
                </c:pt>
                <c:pt idx="20">
                  <c:v>0.54097222222222219</c:v>
                </c:pt>
                <c:pt idx="21">
                  <c:v>0.54236111111111118</c:v>
                </c:pt>
                <c:pt idx="22">
                  <c:v>0.54583333333333328</c:v>
                </c:pt>
                <c:pt idx="23">
                  <c:v>0.5493055555555556</c:v>
                </c:pt>
                <c:pt idx="24">
                  <c:v>0.55625000000000002</c:v>
                </c:pt>
                <c:pt idx="25">
                  <c:v>0.55972222222222223</c:v>
                </c:pt>
                <c:pt idx="26">
                  <c:v>0.56319444444444444</c:v>
                </c:pt>
                <c:pt idx="27">
                  <c:v>0.56388888888888888</c:v>
                </c:pt>
                <c:pt idx="28">
                  <c:v>0.56736111111111109</c:v>
                </c:pt>
                <c:pt idx="29">
                  <c:v>0.5708333333333333</c:v>
                </c:pt>
                <c:pt idx="30">
                  <c:v>0.57430555555555551</c:v>
                </c:pt>
                <c:pt idx="31">
                  <c:v>0.57777777777777783</c:v>
                </c:pt>
                <c:pt idx="32">
                  <c:v>0.58124999999999993</c:v>
                </c:pt>
                <c:pt idx="33">
                  <c:v>0.58472222222222225</c:v>
                </c:pt>
                <c:pt idx="34">
                  <c:v>0.58819444444444502</c:v>
                </c:pt>
                <c:pt idx="35">
                  <c:v>0.59166666666666701</c:v>
                </c:pt>
                <c:pt idx="36">
                  <c:v>0.59513888888888899</c:v>
                </c:pt>
                <c:pt idx="37">
                  <c:v>0.59861111111111098</c:v>
                </c:pt>
                <c:pt idx="38">
                  <c:v>0.60069444444444442</c:v>
                </c:pt>
                <c:pt idx="39">
                  <c:v>0.60416666666666663</c:v>
                </c:pt>
                <c:pt idx="40">
                  <c:v>0.60763888888888895</c:v>
                </c:pt>
                <c:pt idx="41">
                  <c:v>0.61111111111111105</c:v>
                </c:pt>
                <c:pt idx="42">
                  <c:v>0.61458333333333304</c:v>
                </c:pt>
                <c:pt idx="43">
                  <c:v>0.61805555555555503</c:v>
                </c:pt>
                <c:pt idx="44">
                  <c:v>0.62152777777777779</c:v>
                </c:pt>
                <c:pt idx="45">
                  <c:v>0.625000000000001</c:v>
                </c:pt>
                <c:pt idx="46">
                  <c:v>0.62847222222222299</c:v>
                </c:pt>
                <c:pt idx="47">
                  <c:v>0.63194444444444442</c:v>
                </c:pt>
                <c:pt idx="48">
                  <c:v>0.63541666666666596</c:v>
                </c:pt>
                <c:pt idx="49">
                  <c:v>0.63888888888888695</c:v>
                </c:pt>
                <c:pt idx="50">
                  <c:v>0.64236111111110805</c:v>
                </c:pt>
                <c:pt idx="51">
                  <c:v>0.64583333333332904</c:v>
                </c:pt>
                <c:pt idx="52">
                  <c:v>0.65277777777777779</c:v>
                </c:pt>
                <c:pt idx="53">
                  <c:v>0.65972222222222221</c:v>
                </c:pt>
                <c:pt idx="54">
                  <c:v>0.66319444444444442</c:v>
                </c:pt>
                <c:pt idx="55">
                  <c:v>0.66319444444444442</c:v>
                </c:pt>
                <c:pt idx="56">
                  <c:v>0.66666666666666663</c:v>
                </c:pt>
                <c:pt idx="57">
                  <c:v>0.67013888888888884</c:v>
                </c:pt>
                <c:pt idx="58">
                  <c:v>0.67361111111111116</c:v>
                </c:pt>
              </c:numCache>
            </c:numRef>
          </c:cat>
          <c:val>
            <c:numRef>
              <c:f>Sheet1!$O$368:$O$426</c:f>
              <c:numCache>
                <c:formatCode>General</c:formatCode>
                <c:ptCount val="59"/>
                <c:pt idx="0">
                  <c:v>0</c:v>
                </c:pt>
                <c:pt idx="1">
                  <c:v>48</c:v>
                </c:pt>
                <c:pt idx="2">
                  <c:v>0</c:v>
                </c:pt>
                <c:pt idx="3">
                  <c:v>204</c:v>
                </c:pt>
                <c:pt idx="4">
                  <c:v>96</c:v>
                </c:pt>
                <c:pt idx="5">
                  <c:v>108</c:v>
                </c:pt>
                <c:pt idx="6">
                  <c:v>0</c:v>
                </c:pt>
                <c:pt idx="7">
                  <c:v>4608</c:v>
                </c:pt>
                <c:pt idx="8">
                  <c:v>804</c:v>
                </c:pt>
                <c:pt idx="9">
                  <c:v>120</c:v>
                </c:pt>
                <c:pt idx="10">
                  <c:v>678</c:v>
                </c:pt>
                <c:pt idx="11">
                  <c:v>192</c:v>
                </c:pt>
                <c:pt idx="12">
                  <c:v>48</c:v>
                </c:pt>
                <c:pt idx="13">
                  <c:v>78</c:v>
                </c:pt>
                <c:pt idx="14">
                  <c:v>12</c:v>
                </c:pt>
                <c:pt idx="15">
                  <c:v>0</c:v>
                </c:pt>
                <c:pt idx="16">
                  <c:v>3576</c:v>
                </c:pt>
                <c:pt idx="17">
                  <c:v>0</c:v>
                </c:pt>
                <c:pt idx="18">
                  <c:v>360</c:v>
                </c:pt>
                <c:pt idx="19">
                  <c:v>204</c:v>
                </c:pt>
                <c:pt idx="20">
                  <c:v>168</c:v>
                </c:pt>
                <c:pt idx="21">
                  <c:v>5208</c:v>
                </c:pt>
                <c:pt idx="22">
                  <c:v>1176</c:v>
                </c:pt>
                <c:pt idx="23">
                  <c:v>732</c:v>
                </c:pt>
                <c:pt idx="24">
                  <c:v>102</c:v>
                </c:pt>
                <c:pt idx="25">
                  <c:v>72</c:v>
                </c:pt>
                <c:pt idx="26">
                  <c:v>36</c:v>
                </c:pt>
                <c:pt idx="27">
                  <c:v>0</c:v>
                </c:pt>
                <c:pt idx="28">
                  <c:v>84</c:v>
                </c:pt>
                <c:pt idx="29">
                  <c:v>84</c:v>
                </c:pt>
                <c:pt idx="30">
                  <c:v>156</c:v>
                </c:pt>
                <c:pt idx="31">
                  <c:v>72</c:v>
                </c:pt>
                <c:pt idx="32">
                  <c:v>432</c:v>
                </c:pt>
                <c:pt idx="33">
                  <c:v>36</c:v>
                </c:pt>
                <c:pt idx="34">
                  <c:v>288</c:v>
                </c:pt>
                <c:pt idx="35">
                  <c:v>48</c:v>
                </c:pt>
                <c:pt idx="36">
                  <c:v>36</c:v>
                </c:pt>
                <c:pt idx="37">
                  <c:v>3840</c:v>
                </c:pt>
                <c:pt idx="38">
                  <c:v>84</c:v>
                </c:pt>
                <c:pt idx="39">
                  <c:v>240</c:v>
                </c:pt>
                <c:pt idx="40">
                  <c:v>84</c:v>
                </c:pt>
                <c:pt idx="41">
                  <c:v>492</c:v>
                </c:pt>
                <c:pt idx="42">
                  <c:v>204</c:v>
                </c:pt>
                <c:pt idx="43">
                  <c:v>96</c:v>
                </c:pt>
                <c:pt idx="44">
                  <c:v>144</c:v>
                </c:pt>
                <c:pt idx="45">
                  <c:v>288</c:v>
                </c:pt>
                <c:pt idx="46">
                  <c:v>1188</c:v>
                </c:pt>
                <c:pt idx="47">
                  <c:v>60</c:v>
                </c:pt>
                <c:pt idx="48">
                  <c:v>60</c:v>
                </c:pt>
                <c:pt idx="49">
                  <c:v>180</c:v>
                </c:pt>
                <c:pt idx="50">
                  <c:v>48</c:v>
                </c:pt>
                <c:pt idx="51">
                  <c:v>156</c:v>
                </c:pt>
                <c:pt idx="52">
                  <c:v>684</c:v>
                </c:pt>
                <c:pt idx="53">
                  <c:v>270</c:v>
                </c:pt>
                <c:pt idx="54">
                  <c:v>36</c:v>
                </c:pt>
                <c:pt idx="55">
                  <c:v>0</c:v>
                </c:pt>
                <c:pt idx="56">
                  <c:v>2196</c:v>
                </c:pt>
                <c:pt idx="57">
                  <c:v>180</c:v>
                </c:pt>
                <c:pt idx="58">
                  <c:v>96</c:v>
                </c:pt>
              </c:numCache>
            </c:numRef>
          </c:val>
          <c:extLst>
            <c:ext xmlns:c16="http://schemas.microsoft.com/office/drawing/2014/chart" uri="{C3380CC4-5D6E-409C-BE32-E72D297353CC}">
              <c16:uniqueId val="{00000001-6C7A-7E42-9576-B49D21B08A32}"/>
            </c:ext>
          </c:extLst>
        </c:ser>
        <c:dLbls>
          <c:showLegendKey val="0"/>
          <c:showVal val="0"/>
          <c:showCatName val="0"/>
          <c:showSerName val="0"/>
          <c:showPercent val="0"/>
          <c:showBubbleSize val="0"/>
        </c:dLbls>
        <c:gapWidth val="150"/>
        <c:overlap val="100"/>
        <c:axId val="745584943"/>
        <c:axId val="616067695"/>
      </c:barChart>
      <c:catAx>
        <c:axId val="74558494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6067695"/>
        <c:crosses val="autoZero"/>
        <c:auto val="1"/>
        <c:lblAlgn val="ctr"/>
        <c:lblOffset val="100"/>
        <c:noMultiLvlLbl val="0"/>
      </c:catAx>
      <c:valAx>
        <c:axId val="6160676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BDR/Hour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5584943"/>
        <c:crosses val="autoZero"/>
        <c:crossBetween val="between"/>
      </c:valAx>
      <c:spPr>
        <a:noFill/>
        <a:ln>
          <a:noFill/>
        </a:ln>
        <a:effectLst/>
      </c:spPr>
    </c:plotArea>
    <c:legend>
      <c:legendPos val="b"/>
      <c:layout>
        <c:manualLayout>
          <c:xMode val="edge"/>
          <c:yMode val="edge"/>
          <c:x val="0.75009208223972001"/>
          <c:y val="0.16261519393409152"/>
          <c:w val="0.16092694663167104"/>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ndico.jlab.org/event/722/sessions/266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cfa3bfa17a_1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cfa3bfa17a_1_3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b="1" dirty="0">
                <a:solidFill>
                  <a:srgbClr val="CB6D04"/>
                </a:solidFill>
                <a:effectLst/>
                <a:latin typeface="Roboto Light" panose="02000000000000000000" pitchFamily="2" charset="0"/>
              </a:rPr>
              <a:t>Compact Liquid-Nitrogen-Cooled High-Gradient Linacs</a:t>
            </a:r>
          </a:p>
          <a:p>
            <a:r>
              <a:rPr lang="en-US" dirty="0">
                <a:solidFill>
                  <a:srgbClr val="777777"/>
                </a:solidFill>
                <a:effectLst/>
                <a:latin typeface="Roboto" panose="02000000000000000000" pitchFamily="2" charset="0"/>
              </a:rPr>
              <a:t> Mar 20, 2024, 10:20 AM</a:t>
            </a:r>
          </a:p>
          <a:p>
            <a:r>
              <a:rPr lang="en-US" dirty="0">
                <a:solidFill>
                  <a:srgbClr val="777777"/>
                </a:solidFill>
                <a:effectLst/>
                <a:latin typeface="Roboto" panose="02000000000000000000" pitchFamily="2" charset="0"/>
              </a:rPr>
              <a:t> 30m</a:t>
            </a:r>
          </a:p>
          <a:p>
            <a:r>
              <a:rPr lang="en-US" dirty="0">
                <a:solidFill>
                  <a:srgbClr val="777777"/>
                </a:solidFill>
                <a:effectLst/>
                <a:latin typeface="Roboto" panose="02000000000000000000" pitchFamily="2" charset="0"/>
              </a:rPr>
              <a:t> 4th Floor - Claremont (Sheraton Waterside Hotel)</a:t>
            </a:r>
          </a:p>
          <a:p>
            <a:r>
              <a:rPr lang="en-US" dirty="0">
                <a:solidFill>
                  <a:srgbClr val="F9F9F9"/>
                </a:solidFill>
                <a:effectLst/>
                <a:highlight>
                  <a:srgbClr val="007CAC"/>
                </a:highlight>
                <a:latin typeface="Roboto" panose="02000000000000000000" pitchFamily="2" charset="0"/>
              </a:rPr>
              <a:t>Invited Talk</a:t>
            </a:r>
            <a:r>
              <a:rPr lang="en-US" dirty="0">
                <a:solidFill>
                  <a:srgbClr val="999999"/>
                </a:solidFill>
                <a:effectLst/>
                <a:latin typeface="Roboto" panose="02000000000000000000" pitchFamily="2" charset="0"/>
              </a:rPr>
              <a:t> </a:t>
            </a:r>
            <a:r>
              <a:rPr lang="en-US" dirty="0">
                <a:solidFill>
                  <a:srgbClr val="EDF3FD"/>
                </a:solidFill>
                <a:effectLst/>
                <a:highlight>
                  <a:srgbClr val="999999"/>
                </a:highlight>
                <a:latin typeface="Roboto" panose="02000000000000000000" pitchFamily="2" charset="0"/>
              </a:rPr>
              <a:t> Design and Technology</a:t>
            </a:r>
            <a:r>
              <a:rPr lang="en-US" dirty="0">
                <a:solidFill>
                  <a:srgbClr val="999999"/>
                </a:solidFill>
                <a:effectLst/>
                <a:latin typeface="Roboto" panose="02000000000000000000" pitchFamily="2" charset="0"/>
              </a:rPr>
              <a:t> </a:t>
            </a:r>
            <a:r>
              <a:rPr lang="en-US" u="none" strike="noStrike" dirty="0">
                <a:solidFill>
                  <a:srgbClr val="151515"/>
                </a:solidFill>
                <a:effectLst/>
                <a:highlight>
                  <a:srgbClr val="DFDFDF"/>
                </a:highlight>
                <a:latin typeface="Roboto" panose="02000000000000000000" pitchFamily="2" charset="0"/>
                <a:hlinkClick r:id="rId3"/>
              </a:rPr>
              <a:t>Accelerators Design and Technology - 4</a:t>
            </a:r>
            <a:endParaRPr lang="en-US" dirty="0">
              <a:solidFill>
                <a:srgbClr val="999999"/>
              </a:solidFill>
              <a:effectLst/>
              <a:latin typeface="Roboto" panose="02000000000000000000" pitchFamily="2" charset="0"/>
            </a:endParaRPr>
          </a:p>
          <a:p>
            <a:pPr algn="l"/>
            <a:r>
              <a:rPr lang="en-US" b="0" i="0" dirty="0">
                <a:solidFill>
                  <a:srgbClr val="CB6D04"/>
                </a:solidFill>
                <a:effectLst/>
                <a:highlight>
                  <a:srgbClr val="FFFFFF"/>
                </a:highlight>
                <a:latin typeface="Roboto Light" panose="02000000000000000000" pitchFamily="2" charset="0"/>
              </a:rPr>
              <a:t>Speaker</a:t>
            </a:r>
          </a:p>
          <a:p>
            <a:pPr algn="l"/>
            <a:r>
              <a:rPr lang="en-US" b="0" i="0" dirty="0">
                <a:solidFill>
                  <a:srgbClr val="555555"/>
                </a:solidFill>
                <a:effectLst/>
                <a:highlight>
                  <a:srgbClr val="FFFFFF"/>
                </a:highlight>
                <a:latin typeface="Roboto" panose="02000000000000000000" pitchFamily="2" charset="0"/>
              </a:rPr>
              <a:t> Emilio Nanni </a:t>
            </a:r>
            <a:r>
              <a:rPr lang="en-US" b="0" i="0" dirty="0">
                <a:solidFill>
                  <a:srgbClr val="999999"/>
                </a:solidFill>
                <a:effectLst/>
                <a:highlight>
                  <a:srgbClr val="FFFFFF"/>
                </a:highlight>
                <a:latin typeface="Roboto" panose="02000000000000000000" pitchFamily="2" charset="0"/>
              </a:rPr>
              <a:t>(SLAC National Accelerator Laboratory / Stanford University)</a:t>
            </a:r>
            <a:endParaRPr lang="en-US" b="0" i="0" dirty="0">
              <a:solidFill>
                <a:srgbClr val="555555"/>
              </a:solidFill>
              <a:effectLst/>
              <a:highlight>
                <a:srgbClr val="FFFFFF"/>
              </a:highlight>
              <a:latin typeface="Roboto" panose="02000000000000000000" pitchFamily="2" charset="0"/>
            </a:endParaRPr>
          </a:p>
          <a:p>
            <a:pPr algn="l"/>
            <a:r>
              <a:rPr lang="en-US" b="0" i="0" dirty="0">
                <a:solidFill>
                  <a:srgbClr val="CB6D04"/>
                </a:solidFill>
                <a:effectLst/>
                <a:highlight>
                  <a:srgbClr val="FFFFFF"/>
                </a:highlight>
                <a:latin typeface="Roboto Light" panose="02000000000000000000" pitchFamily="2" charset="0"/>
              </a:rPr>
              <a:t>Description</a:t>
            </a:r>
          </a:p>
          <a:p>
            <a:pPr algn="l"/>
            <a:r>
              <a:rPr lang="en-US" b="0" i="0" dirty="0">
                <a:effectLst/>
                <a:highlight>
                  <a:srgbClr val="FFFFFF"/>
                </a:highlight>
                <a:latin typeface="Roboto" panose="02000000000000000000" pitchFamily="2" charset="0"/>
              </a:rPr>
              <a:t>Achieving high accelerating gradient and the benefit of compactness, improved transport, and high brightness beams is limited by the onset of rf induced breakdown and reduced rf to beam efficiency. The operation of normal conducting accelerators at cryogenic temperatures provides a pathway to addressing both of these principle challenges by increasing material strength, reducing susceptibility to breakdown, improving rf to beam efficiency and reducing pulsed/average thermal effects in the accelerating structure. The benefits of cryogenic operation can be achieved with a closed-cycle cryocooler or immersion in cryogenic fluids. Operation in a liquid nitrogen environment provides access to commercial solutions, while capturing the majority of the benefits of cryogenic operation. In this talk, we will provide an overview of the underlying mechanisms and benefits of cryogenic operation and highlight recent results in the development of compact liquid-nitrogen-cooled high-gradient linacs.</a:t>
            </a:r>
          </a:p>
          <a:p>
            <a:pPr marL="0" lvl="0" indent="0" algn="l" rtl="0">
              <a:spcBef>
                <a:spcPts val="0"/>
              </a:spcBef>
              <a:spcAft>
                <a:spcPts val="0"/>
              </a:spcAft>
              <a:buNone/>
            </a:pPr>
            <a:endParaRPr dirty="0"/>
          </a:p>
        </p:txBody>
      </p:sp>
      <p:sp>
        <p:nvSpPr>
          <p:cNvPr id="674" name="Google Shape;674;gcfa3bfa17a_1_3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3339201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20a2de7dec4_1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20a2de7dec4_1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2" name="Google Shape;1252;g20a2de7dec4_1_2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269177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2596949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2461069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1504126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3345621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329014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2715875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290691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36199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23fe914d4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23fe914d42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2" name="Google Shape;482;g123fe914d42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extLst>
      <p:ext uri="{BB962C8B-B14F-4D97-AF65-F5344CB8AC3E}">
        <p14:creationId xmlns:p14="http://schemas.microsoft.com/office/powerpoint/2010/main" val="2370927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3655805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121b40b3f22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121b40b3f22_0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4" name="Google Shape;954;g121b40b3f22_0_1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2456690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20a2de7dec4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20a2de7dec4_1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5" name="Google Shape;1075;g20a2de7dec4_1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1850177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3dca34abec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13dca34abec_0_3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13dca34abec_0_3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3693079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20a2de7dec4_1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20a2de7dec4_1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2" name="Google Shape;1242;g20a2de7dec4_1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4152323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23c35a3ac1e_0_1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23c35a3ac1e_0_14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Sustainability lcws talk and paper </a:t>
            </a:r>
            <a:endParaRPr/>
          </a:p>
        </p:txBody>
      </p:sp>
      <p:sp>
        <p:nvSpPr>
          <p:cNvPr id="918" name="Google Shape;918;g23c35a3ac1e_0_14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3882194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23c35a3ac1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23c35a3ac1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5" name="Google Shape;995;g23c35a3ac1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2029251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20a2de7dec4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20a2de7dec4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6" name="Google Shape;1066;g20a2de7dec4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2621318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20a2de7dec4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20a2de7dec4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6" name="Google Shape;1066;g20a2de7dec4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1817391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424801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23fe914d4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23fe914d42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2" name="Google Shape;482;g123fe914d42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190558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121b40b3f22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121b40b3f22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g121b40b3f22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3067054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20a2de7dec4_1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20a2de7dec4_1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2" name="Google Shape;1252;g20a2de7dec4_1_2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1472208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20a2de7dec4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20a2de7dec4_1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2" name="Google Shape;1212;g20a2de7dec4_1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3326877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extLst>
      <p:ext uri="{BB962C8B-B14F-4D97-AF65-F5344CB8AC3E}">
        <p14:creationId xmlns:p14="http://schemas.microsoft.com/office/powerpoint/2010/main" val="3241731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560456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3657493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3dca34abe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3dca34abe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g13dca34abe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3133157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3c35a3ac1e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23c35a3ac1e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g23c35a3ac1e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20a2de7dec4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20a2de7dec4_1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6" name="Google Shape;1056;g20a2de7dec4_1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416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20a2de7dec4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20a2de7dec4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6" name="Google Shape;1066;g20a2de7dec4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23fe914d42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23fe914d42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g123fe914d42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1693194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23c35a3ac1e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23c35a3ac1e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5" name="Google Shape;1145;g23c35a3ac1e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275987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20a2de7dec4_1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20a2de7dec4_1_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6" name="Google Shape;1266;g20a2de7dec4_1_2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1897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20a2de7dec4_1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20a2de7dec4_1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2" name="Google Shape;1252;g20a2de7dec4_1_2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11532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23fe914d42_0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23fe914d42_0_1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123fe914d42_0_1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415401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3dca34abe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3dca34abe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2" name="Google Shape;1352;g13dca34abe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198688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800100" y="266701"/>
            <a:ext cx="10553700"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6" name="Google Shape;16;p2"/>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7" name="Google Shape;17;p2"/>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b="0" i="0" u="none" strike="noStrike" cap="none">
                <a:solidFill>
                  <a:srgbClr val="3F3F3F"/>
                </a:solidFill>
                <a:latin typeface="Lato"/>
                <a:ea typeface="Lato"/>
                <a:cs typeface="Lato"/>
                <a:sym typeface="Lato"/>
              </a:defRPr>
            </a:lvl1pPr>
            <a:lvl2pPr marL="0" lvl="1" indent="0" algn="r">
              <a:spcBef>
                <a:spcPts val="0"/>
              </a:spcBef>
              <a:buNone/>
              <a:defRPr sz="1100" b="0" i="0" u="none" strike="noStrike" cap="none">
                <a:solidFill>
                  <a:srgbClr val="3F3F3F"/>
                </a:solidFill>
                <a:latin typeface="Lato"/>
                <a:ea typeface="Lato"/>
                <a:cs typeface="Lato"/>
                <a:sym typeface="Lato"/>
              </a:defRPr>
            </a:lvl2pPr>
            <a:lvl3pPr marL="0" lvl="2" indent="0" algn="r">
              <a:spcBef>
                <a:spcPts val="0"/>
              </a:spcBef>
              <a:buNone/>
              <a:defRPr sz="1100" b="0" i="0" u="none" strike="noStrike" cap="none">
                <a:solidFill>
                  <a:srgbClr val="3F3F3F"/>
                </a:solidFill>
                <a:latin typeface="Lato"/>
                <a:ea typeface="Lato"/>
                <a:cs typeface="Lato"/>
                <a:sym typeface="Lato"/>
              </a:defRPr>
            </a:lvl3pPr>
            <a:lvl4pPr marL="0" lvl="3" indent="0" algn="r">
              <a:spcBef>
                <a:spcPts val="0"/>
              </a:spcBef>
              <a:buNone/>
              <a:defRPr sz="1100" b="0" i="0" u="none" strike="noStrike" cap="none">
                <a:solidFill>
                  <a:srgbClr val="3F3F3F"/>
                </a:solidFill>
                <a:latin typeface="Lato"/>
                <a:ea typeface="Lato"/>
                <a:cs typeface="Lato"/>
                <a:sym typeface="Lato"/>
              </a:defRPr>
            </a:lvl4pPr>
            <a:lvl5pPr marL="0" lvl="4" indent="0" algn="r">
              <a:spcBef>
                <a:spcPts val="0"/>
              </a:spcBef>
              <a:buNone/>
              <a:defRPr sz="1100" b="0" i="0" u="none" strike="noStrike" cap="none">
                <a:solidFill>
                  <a:srgbClr val="3F3F3F"/>
                </a:solidFill>
                <a:latin typeface="Lato"/>
                <a:ea typeface="Lato"/>
                <a:cs typeface="Lato"/>
                <a:sym typeface="Lato"/>
              </a:defRPr>
            </a:lvl5pPr>
            <a:lvl6pPr marL="0" lvl="5" indent="0" algn="r">
              <a:spcBef>
                <a:spcPts val="0"/>
              </a:spcBef>
              <a:buNone/>
              <a:defRPr sz="1100" b="0" i="0" u="none" strike="noStrike" cap="none">
                <a:solidFill>
                  <a:srgbClr val="3F3F3F"/>
                </a:solidFill>
                <a:latin typeface="Lato"/>
                <a:ea typeface="Lato"/>
                <a:cs typeface="Lato"/>
                <a:sym typeface="Lato"/>
              </a:defRPr>
            </a:lvl6pPr>
            <a:lvl7pPr marL="0" lvl="6" indent="0" algn="r">
              <a:spcBef>
                <a:spcPts val="0"/>
              </a:spcBef>
              <a:buNone/>
              <a:defRPr sz="1100" b="0" i="0" u="none" strike="noStrike" cap="none">
                <a:solidFill>
                  <a:srgbClr val="3F3F3F"/>
                </a:solidFill>
                <a:latin typeface="Lato"/>
                <a:ea typeface="Lato"/>
                <a:cs typeface="Lato"/>
                <a:sym typeface="Lato"/>
              </a:defRPr>
            </a:lvl7pPr>
            <a:lvl8pPr marL="0" lvl="7" indent="0" algn="r">
              <a:spcBef>
                <a:spcPts val="0"/>
              </a:spcBef>
              <a:buNone/>
              <a:defRPr sz="1100" b="0" i="0" u="none" strike="noStrike" cap="none">
                <a:solidFill>
                  <a:srgbClr val="3F3F3F"/>
                </a:solidFill>
                <a:latin typeface="Lato"/>
                <a:ea typeface="Lato"/>
                <a:cs typeface="Lato"/>
                <a:sym typeface="Lato"/>
              </a:defRPr>
            </a:lvl8pPr>
            <a:lvl9pPr marL="0" lvl="8" indent="0" algn="r">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2"/>
          <p:cNvSpPr txBox="1">
            <a:spLocks noGrp="1"/>
          </p:cNvSpPr>
          <p:nvPr>
            <p:ph type="subTitle" idx="1"/>
          </p:nvPr>
        </p:nvSpPr>
        <p:spPr>
          <a:xfrm>
            <a:off x="800325" y="1090100"/>
            <a:ext cx="5174700" cy="441600"/>
          </a:xfrm>
          <a:prstGeom prst="rect">
            <a:avLst/>
          </a:prstGeom>
        </p:spPr>
        <p:txBody>
          <a:bodyPr spcFirstLastPara="1" wrap="square" lIns="0" tIns="45700" rIns="91425" bIns="45700" anchor="t" anchorCtr="0">
            <a:noAutofit/>
          </a:bodyPr>
          <a:lstStyle>
            <a:lvl1pPr lvl="0" rtl="0">
              <a:spcBef>
                <a:spcPts val="1000"/>
              </a:spcBef>
              <a:spcAft>
                <a:spcPts val="0"/>
              </a:spcAft>
              <a:buClr>
                <a:srgbClr val="B83A4B"/>
              </a:buClr>
              <a:buSzPts val="2000"/>
              <a:buNone/>
              <a:defRPr sz="2000">
                <a:solidFill>
                  <a:srgbClr val="B83A4B"/>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19" name="Google Shape;19;p2"/>
          <p:cNvSpPr txBox="1">
            <a:spLocks noGrp="1"/>
          </p:cNvSpPr>
          <p:nvPr>
            <p:ph type="subTitle" idx="2"/>
          </p:nvPr>
        </p:nvSpPr>
        <p:spPr>
          <a:xfrm>
            <a:off x="1634337" y="6356788"/>
            <a:ext cx="4209900" cy="217200"/>
          </a:xfrm>
          <a:prstGeom prst="rect">
            <a:avLst/>
          </a:prstGeom>
        </p:spPr>
        <p:txBody>
          <a:bodyPr spcFirstLastPara="1" wrap="square" lIns="0" tIns="45700" rIns="91425" bIns="45700" anchor="ctr" anchorCtr="0">
            <a:noAutofit/>
          </a:bodyPr>
          <a:lstStyle>
            <a:lvl1pPr lvl="0">
              <a:spcBef>
                <a:spcPts val="1000"/>
              </a:spcBef>
              <a:spcAft>
                <a:spcPts val="0"/>
              </a:spcAft>
              <a:buSzPts val="1100"/>
              <a:buNone/>
              <a:defRPr sz="1100"/>
            </a:lvl1pPr>
            <a:lvl2pPr lvl="1">
              <a:spcBef>
                <a:spcPts val="500"/>
              </a:spcBef>
              <a:spcAft>
                <a:spcPts val="0"/>
              </a:spcAft>
              <a:buClr>
                <a:srgbClr val="3F3F3F"/>
              </a:buClr>
              <a:buSzPts val="1100"/>
              <a:buNone/>
              <a:defRPr sz="1100"/>
            </a:lvl2pPr>
            <a:lvl3pPr lvl="2">
              <a:spcBef>
                <a:spcPts val="500"/>
              </a:spcBef>
              <a:spcAft>
                <a:spcPts val="0"/>
              </a:spcAft>
              <a:buClr>
                <a:srgbClr val="3F3F3F"/>
              </a:buClr>
              <a:buSzPts val="1100"/>
              <a:buNone/>
              <a:defRPr sz="1100"/>
            </a:lvl3pPr>
            <a:lvl4pPr lvl="3">
              <a:spcBef>
                <a:spcPts val="500"/>
              </a:spcBef>
              <a:spcAft>
                <a:spcPts val="0"/>
              </a:spcAft>
              <a:buClr>
                <a:srgbClr val="3F3F3F"/>
              </a:buClr>
              <a:buSzPts val="1100"/>
              <a:buNone/>
              <a:defRPr sz="1100"/>
            </a:lvl4pPr>
            <a:lvl5pPr lvl="4">
              <a:spcBef>
                <a:spcPts val="500"/>
              </a:spcBef>
              <a:spcAft>
                <a:spcPts val="0"/>
              </a:spcAft>
              <a:buClr>
                <a:srgbClr val="3F3F3F"/>
              </a:buClr>
              <a:buSzPts val="1100"/>
              <a:buNone/>
              <a:defRPr sz="1100"/>
            </a:lvl5pPr>
            <a:lvl6pPr lvl="5">
              <a:spcBef>
                <a:spcPts val="500"/>
              </a:spcBef>
              <a:spcAft>
                <a:spcPts val="0"/>
              </a:spcAft>
              <a:buClr>
                <a:srgbClr val="3F3F3F"/>
              </a:buClr>
              <a:buSzPts val="1100"/>
              <a:buNone/>
              <a:defRPr sz="1100"/>
            </a:lvl6pPr>
            <a:lvl7pPr lvl="6">
              <a:spcBef>
                <a:spcPts val="500"/>
              </a:spcBef>
              <a:spcAft>
                <a:spcPts val="0"/>
              </a:spcAft>
              <a:buClr>
                <a:srgbClr val="3F3F3F"/>
              </a:buClr>
              <a:buSzPts val="1100"/>
              <a:buNone/>
              <a:defRPr sz="1100"/>
            </a:lvl7pPr>
            <a:lvl8pPr lvl="7">
              <a:spcBef>
                <a:spcPts val="500"/>
              </a:spcBef>
              <a:spcAft>
                <a:spcPts val="0"/>
              </a:spcAft>
              <a:buClr>
                <a:srgbClr val="3F3F3F"/>
              </a:buClr>
              <a:buSzPts val="1100"/>
              <a:buNone/>
              <a:defRPr sz="1100"/>
            </a:lvl8pPr>
            <a:lvl9pPr lvl="8">
              <a:spcBef>
                <a:spcPts val="500"/>
              </a:spcBef>
              <a:spcAft>
                <a:spcPts val="0"/>
              </a:spcAft>
              <a:buClr>
                <a:srgbClr val="3F3F3F"/>
              </a:buClr>
              <a:buSzPts val="1100"/>
              <a:buNone/>
              <a:defRPr sz="1100"/>
            </a:lvl9pPr>
          </a:lstStyle>
          <a:p>
            <a:endParaRPr/>
          </a:p>
        </p:txBody>
      </p:sp>
      <p:sp>
        <p:nvSpPr>
          <p:cNvPr id="20" name="Google Shape;20;p2"/>
          <p:cNvSpPr txBox="1">
            <a:spLocks noGrp="1"/>
          </p:cNvSpPr>
          <p:nvPr>
            <p:ph type="body" idx="3"/>
          </p:nvPr>
        </p:nvSpPr>
        <p:spPr>
          <a:xfrm>
            <a:off x="808768" y="1516425"/>
            <a:ext cx="11181000" cy="4766400"/>
          </a:xfrm>
          <a:prstGeom prst="rect">
            <a:avLst/>
          </a:prstGeom>
        </p:spPr>
        <p:txBody>
          <a:bodyPr spcFirstLastPara="1" wrap="square" lIns="0" tIns="45700" rIns="91425" bIns="45700" anchor="t" anchorCtr="0">
            <a:noAutofit/>
          </a:bodyPr>
          <a:lstStyle>
            <a:lvl1pPr marL="457200" lvl="0" indent="-228600" rtl="0">
              <a:spcBef>
                <a:spcPts val="1000"/>
              </a:spcBef>
              <a:spcAft>
                <a:spcPts val="0"/>
              </a:spcAft>
              <a:buSzPts val="1600"/>
              <a:buNone/>
              <a:defRPr/>
            </a:lvl1pPr>
            <a:lvl2pPr marL="914400" lvl="1" indent="-342392" rtl="0">
              <a:spcBef>
                <a:spcPts val="500"/>
              </a:spcBef>
              <a:spcAft>
                <a:spcPts val="0"/>
              </a:spcAft>
              <a:buClr>
                <a:srgbClr val="B83A4B"/>
              </a:buClr>
              <a:buSzPts val="1792"/>
              <a:buChar char="●"/>
              <a:defRPr/>
            </a:lvl2pPr>
            <a:lvl3pPr marL="1371600" lvl="2" indent="-340360" rtl="0">
              <a:spcBef>
                <a:spcPts val="500"/>
              </a:spcBef>
              <a:spcAft>
                <a:spcPts val="0"/>
              </a:spcAft>
              <a:buSzPts val="1760"/>
              <a:buChar char="●"/>
              <a:defRPr/>
            </a:lvl3pPr>
            <a:lvl4pPr marL="1828800" lvl="3" indent="-328167" rtl="0">
              <a:spcBef>
                <a:spcPts val="500"/>
              </a:spcBef>
              <a:spcAft>
                <a:spcPts val="0"/>
              </a:spcAft>
              <a:buSzPts val="1568"/>
              <a:buChar char="●"/>
              <a:defRPr/>
            </a:lvl4pPr>
            <a:lvl5pPr marL="2286000" lvl="4" indent="-328167" rtl="0">
              <a:spcBef>
                <a:spcPts val="500"/>
              </a:spcBef>
              <a:spcAft>
                <a:spcPts val="0"/>
              </a:spcAft>
              <a:buSzPts val="1568"/>
              <a:buChar char="●"/>
              <a:defRPr/>
            </a:lvl5pPr>
            <a:lvl6pPr marL="2743200" lvl="5" indent="-304800" rtl="0">
              <a:spcBef>
                <a:spcPts val="500"/>
              </a:spcBef>
              <a:spcAft>
                <a:spcPts val="0"/>
              </a:spcAft>
              <a:buSzPts val="1200"/>
              <a:buChar char="●"/>
              <a:defRPr/>
            </a:lvl6pPr>
            <a:lvl7pPr marL="3200400" lvl="6" indent="-304800" rtl="0">
              <a:spcBef>
                <a:spcPts val="500"/>
              </a:spcBef>
              <a:spcAft>
                <a:spcPts val="0"/>
              </a:spcAft>
              <a:buSzPts val="1200"/>
              <a:buChar char="●"/>
              <a:defRPr/>
            </a:lvl7pPr>
            <a:lvl8pPr marL="3657600" lvl="7" indent="-304800" rtl="0">
              <a:spcBef>
                <a:spcPts val="500"/>
              </a:spcBef>
              <a:spcAft>
                <a:spcPts val="0"/>
              </a:spcAft>
              <a:buSzPts val="1200"/>
              <a:buChar char="●"/>
              <a:defRPr/>
            </a:lvl8pPr>
            <a:lvl9pPr marL="4114800" lvl="8" indent="-304800" rtl="0">
              <a:spcBef>
                <a:spcPts val="500"/>
              </a:spcBef>
              <a:spcAft>
                <a:spcPts val="0"/>
              </a:spcAft>
              <a:buSzPts val="1200"/>
              <a:buChar char="●"/>
              <a:defRPr/>
            </a:lvl9pPr>
          </a:lstStyle>
          <a:p>
            <a:endParaRPr/>
          </a:p>
        </p:txBody>
      </p:sp>
    </p:spTree>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genda - Option 3 Layout">
  <p:cSld name="Agenda - Option 3">
    <p:spTree>
      <p:nvGrpSpPr>
        <p:cNvPr id="1" name="Shape 118"/>
        <p:cNvGrpSpPr/>
        <p:nvPr/>
      </p:nvGrpSpPr>
      <p:grpSpPr>
        <a:xfrm>
          <a:off x="0" y="0"/>
          <a:ext cx="0" cy="0"/>
          <a:chOff x="0" y="0"/>
          <a:chExt cx="0" cy="0"/>
        </a:xfrm>
      </p:grpSpPr>
      <p:sp>
        <p:nvSpPr>
          <p:cNvPr id="119" name="Google Shape;119;p11"/>
          <p:cNvSpPr txBox="1">
            <a:spLocks noGrp="1"/>
          </p:cNvSpPr>
          <p:nvPr>
            <p:ph type="title"/>
          </p:nvPr>
        </p:nvSpPr>
        <p:spPr>
          <a:xfrm>
            <a:off x="800100" y="636586"/>
            <a:ext cx="10551391" cy="804152"/>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8C1515"/>
              </a:buClr>
              <a:buSzPts val="3600"/>
              <a:buFont typeface="Lato"/>
              <a:buNone/>
              <a:defRPr sz="3600" b="0" i="0">
                <a:solidFill>
                  <a:srgbClr val="8C1515"/>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11"/>
          <p:cNvSpPr txBox="1">
            <a:spLocks noGrp="1"/>
          </p:cNvSpPr>
          <p:nvPr>
            <p:ph type="subTitle" idx="1"/>
          </p:nvPr>
        </p:nvSpPr>
        <p:spPr>
          <a:xfrm>
            <a:off x="800100" y="1649637"/>
            <a:ext cx="3367800" cy="325800"/>
          </a:xfrm>
          <a:prstGeom prst="rect">
            <a:avLst/>
          </a:prstGeom>
          <a:noFill/>
          <a:ln>
            <a:noFill/>
          </a:ln>
        </p:spPr>
        <p:txBody>
          <a:bodyPr spcFirstLastPara="1" wrap="square" lIns="0" tIns="45700" rIns="91425" bIns="45700" anchor="t" anchorCtr="0">
            <a:normAutofit/>
          </a:bodyPr>
          <a:lstStyle>
            <a:lvl1pPr marR="0" lvl="0" algn="l">
              <a:lnSpc>
                <a:spcPct val="128571"/>
              </a:lnSpc>
              <a:spcBef>
                <a:spcPts val="1000"/>
              </a:spcBef>
              <a:spcAft>
                <a:spcPts val="0"/>
              </a:spcAft>
              <a:buClr>
                <a:srgbClr val="B83A4B"/>
              </a:buClr>
              <a:buSzPts val="1400"/>
              <a:buFont typeface="Arial"/>
              <a:buNone/>
              <a:defRPr sz="1400" b="1" i="0">
                <a:solidFill>
                  <a:srgbClr val="B83A4B"/>
                </a:solidFill>
                <a:latin typeface="Lato"/>
                <a:ea typeface="Lato"/>
                <a:cs typeface="Lato"/>
                <a:sym typeface="Lato"/>
              </a:defRPr>
            </a:lvl1pPr>
            <a:lvl2pPr lvl="1" algn="ctr">
              <a:lnSpc>
                <a:spcPct val="90000"/>
              </a:lnSpc>
              <a:spcBef>
                <a:spcPts val="600"/>
              </a:spcBef>
              <a:spcAft>
                <a:spcPts val="0"/>
              </a:spcAft>
              <a:buSzPts val="2240"/>
              <a:buNone/>
              <a:defRPr sz="2000"/>
            </a:lvl2pPr>
            <a:lvl3pPr lvl="2" algn="ctr">
              <a:lnSpc>
                <a:spcPct val="90000"/>
              </a:lnSpc>
              <a:spcBef>
                <a:spcPts val="500"/>
              </a:spcBef>
              <a:spcAft>
                <a:spcPts val="0"/>
              </a:spcAft>
              <a:buSzPts val="1980"/>
              <a:buNone/>
              <a:defRPr sz="1800"/>
            </a:lvl3pPr>
            <a:lvl4pPr lvl="3" algn="ctr">
              <a:lnSpc>
                <a:spcPct val="90000"/>
              </a:lnSpc>
              <a:spcBef>
                <a:spcPts val="500"/>
              </a:spcBef>
              <a:spcAft>
                <a:spcPts val="0"/>
              </a:spcAft>
              <a:buSzPts val="1792"/>
              <a:buNone/>
              <a:defRPr sz="1600"/>
            </a:lvl4pPr>
            <a:lvl5pPr lvl="4" algn="ctr">
              <a:lnSpc>
                <a:spcPct val="90000"/>
              </a:lnSpc>
              <a:spcBef>
                <a:spcPts val="500"/>
              </a:spcBef>
              <a:spcAft>
                <a:spcPts val="0"/>
              </a:spcAft>
              <a:buSzPts val="1792"/>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21" name="Google Shape;121;p11"/>
          <p:cNvCxnSpPr/>
          <p:nvPr/>
        </p:nvCxnSpPr>
        <p:spPr>
          <a:xfrm>
            <a:off x="800100" y="1975489"/>
            <a:ext cx="10569864" cy="0"/>
          </a:xfrm>
          <a:prstGeom prst="straightConnector1">
            <a:avLst/>
          </a:prstGeom>
          <a:noFill/>
          <a:ln w="9525" cap="flat" cmpd="sng">
            <a:solidFill>
              <a:srgbClr val="8C1515"/>
            </a:solidFill>
            <a:prstDash val="solid"/>
            <a:miter lim="800000"/>
            <a:headEnd type="none" w="sm" len="sm"/>
            <a:tailEnd type="none" w="sm" len="sm"/>
          </a:ln>
        </p:spPr>
      </p:cxnSp>
      <p:pic>
        <p:nvPicPr>
          <p:cNvPr id="122" name="Google Shape;122;p11"/>
          <p:cNvPicPr preferRelativeResize="0"/>
          <p:nvPr/>
        </p:nvPicPr>
        <p:blipFill rotWithShape="1">
          <a:blip r:embed="rId2">
            <a:alphaModFix/>
          </a:blip>
          <a:srcRect/>
          <a:stretch/>
        </p:blipFill>
        <p:spPr>
          <a:xfrm>
            <a:off x="0" y="-11652"/>
            <a:ext cx="12192000" cy="209223"/>
          </a:xfrm>
          <a:prstGeom prst="rect">
            <a:avLst/>
          </a:prstGeom>
          <a:noFill/>
          <a:ln>
            <a:noFill/>
          </a:ln>
        </p:spPr>
      </p:pic>
      <p:sp>
        <p:nvSpPr>
          <p:cNvPr id="123" name="Google Shape;123;p11"/>
          <p:cNvSpPr/>
          <p:nvPr/>
        </p:nvSpPr>
        <p:spPr>
          <a:xfrm>
            <a:off x="0" y="-13960"/>
            <a:ext cx="12192000" cy="211532"/>
          </a:xfrm>
          <a:prstGeom prst="rect">
            <a:avLst/>
          </a:prstGeom>
          <a:solidFill>
            <a:srgbClr val="D4D1D1">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24" name="Google Shape;124;p11"/>
          <p:cNvCxnSpPr/>
          <p:nvPr/>
        </p:nvCxnSpPr>
        <p:spPr>
          <a:xfrm>
            <a:off x="800100" y="4155271"/>
            <a:ext cx="10569864" cy="0"/>
          </a:xfrm>
          <a:prstGeom prst="straightConnector1">
            <a:avLst/>
          </a:prstGeom>
          <a:noFill/>
          <a:ln w="9525" cap="flat" cmpd="sng">
            <a:solidFill>
              <a:srgbClr val="8C1515"/>
            </a:solidFill>
            <a:prstDash val="solid"/>
            <a:miter lim="800000"/>
            <a:headEnd type="none" w="sm" len="sm"/>
            <a:tailEnd type="none" w="sm" len="sm"/>
          </a:ln>
        </p:spPr>
      </p:cxnSp>
      <p:sp>
        <p:nvSpPr>
          <p:cNvPr id="125" name="Google Shape;125;p11"/>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11"/>
          <p:cNvSpPr txBox="1">
            <a:spLocks noGrp="1"/>
          </p:cNvSpPr>
          <p:nvPr>
            <p:ph type="subTitle" idx="2"/>
          </p:nvPr>
        </p:nvSpPr>
        <p:spPr>
          <a:xfrm>
            <a:off x="4356800" y="1649625"/>
            <a:ext cx="3204900" cy="325800"/>
          </a:xfrm>
          <a:prstGeom prst="rect">
            <a:avLst/>
          </a:prstGeom>
          <a:noFill/>
          <a:ln>
            <a:noFill/>
          </a:ln>
        </p:spPr>
        <p:txBody>
          <a:bodyPr spcFirstLastPara="1" wrap="square" lIns="0" tIns="45700" rIns="91425" bIns="45700" anchor="t" anchorCtr="0">
            <a:normAutofit/>
          </a:bodyPr>
          <a:lstStyle>
            <a:lvl1pPr marR="0" lvl="0" algn="l" rtl="0">
              <a:lnSpc>
                <a:spcPct val="128571"/>
              </a:lnSpc>
              <a:spcBef>
                <a:spcPts val="1000"/>
              </a:spcBef>
              <a:spcAft>
                <a:spcPts val="0"/>
              </a:spcAft>
              <a:buClr>
                <a:srgbClr val="B83A4B"/>
              </a:buClr>
              <a:buSzPts val="1400"/>
              <a:buFont typeface="Arial"/>
              <a:buNone/>
              <a:defRPr sz="1400" b="1" i="0">
                <a:solidFill>
                  <a:srgbClr val="B83A4B"/>
                </a:solidFill>
                <a:latin typeface="Lato"/>
                <a:ea typeface="Lato"/>
                <a:cs typeface="Lato"/>
                <a:sym typeface="Lato"/>
              </a:defRPr>
            </a:lvl1pPr>
            <a:lvl2pPr lvl="1" algn="ctr" rtl="0">
              <a:lnSpc>
                <a:spcPct val="90000"/>
              </a:lnSpc>
              <a:spcBef>
                <a:spcPts val="600"/>
              </a:spcBef>
              <a:spcAft>
                <a:spcPts val="0"/>
              </a:spcAft>
              <a:buSzPts val="2240"/>
              <a:buNone/>
              <a:defRPr sz="2000"/>
            </a:lvl2pPr>
            <a:lvl3pPr lvl="2" algn="ctr" rtl="0">
              <a:lnSpc>
                <a:spcPct val="90000"/>
              </a:lnSpc>
              <a:spcBef>
                <a:spcPts val="500"/>
              </a:spcBef>
              <a:spcAft>
                <a:spcPts val="0"/>
              </a:spcAft>
              <a:buSzPts val="1980"/>
              <a:buNone/>
              <a:defRPr sz="1800"/>
            </a:lvl3pPr>
            <a:lvl4pPr lvl="3" algn="ctr" rtl="0">
              <a:lnSpc>
                <a:spcPct val="90000"/>
              </a:lnSpc>
              <a:spcBef>
                <a:spcPts val="500"/>
              </a:spcBef>
              <a:spcAft>
                <a:spcPts val="0"/>
              </a:spcAft>
              <a:buSzPts val="1792"/>
              <a:buNone/>
              <a:defRPr sz="1600"/>
            </a:lvl4pPr>
            <a:lvl5pPr lvl="4" algn="ctr" rtl="0">
              <a:lnSpc>
                <a:spcPct val="90000"/>
              </a:lnSpc>
              <a:spcBef>
                <a:spcPts val="500"/>
              </a:spcBef>
              <a:spcAft>
                <a:spcPts val="0"/>
              </a:spcAft>
              <a:buSzPts val="1792"/>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7" name="Google Shape;127;p11"/>
          <p:cNvSpPr txBox="1">
            <a:spLocks noGrp="1"/>
          </p:cNvSpPr>
          <p:nvPr>
            <p:ph type="subTitle" idx="3"/>
          </p:nvPr>
        </p:nvSpPr>
        <p:spPr>
          <a:xfrm>
            <a:off x="8005513" y="1649637"/>
            <a:ext cx="3367800" cy="325800"/>
          </a:xfrm>
          <a:prstGeom prst="rect">
            <a:avLst/>
          </a:prstGeom>
          <a:noFill/>
          <a:ln>
            <a:noFill/>
          </a:ln>
        </p:spPr>
        <p:txBody>
          <a:bodyPr spcFirstLastPara="1" wrap="square" lIns="0" tIns="45700" rIns="91425" bIns="45700" anchor="t" anchorCtr="0">
            <a:normAutofit/>
          </a:bodyPr>
          <a:lstStyle>
            <a:lvl1pPr marR="0" lvl="0" algn="l" rtl="0">
              <a:lnSpc>
                <a:spcPct val="128571"/>
              </a:lnSpc>
              <a:spcBef>
                <a:spcPts val="1000"/>
              </a:spcBef>
              <a:spcAft>
                <a:spcPts val="0"/>
              </a:spcAft>
              <a:buClr>
                <a:srgbClr val="B83A4B"/>
              </a:buClr>
              <a:buSzPts val="1400"/>
              <a:buNone/>
              <a:defRPr sz="1400" b="1" i="0">
                <a:solidFill>
                  <a:srgbClr val="B83A4B"/>
                </a:solidFill>
              </a:defRPr>
            </a:lvl1pPr>
            <a:lvl2pPr lvl="1" algn="ctr" rtl="0">
              <a:lnSpc>
                <a:spcPct val="90000"/>
              </a:lnSpc>
              <a:spcBef>
                <a:spcPts val="600"/>
              </a:spcBef>
              <a:spcAft>
                <a:spcPts val="0"/>
              </a:spcAft>
              <a:buSzPts val="1400"/>
              <a:buFont typeface="Lato"/>
              <a:buNone/>
              <a:defRPr sz="1400"/>
            </a:lvl2pPr>
            <a:lvl3pPr lvl="2" algn="ctr" rtl="0">
              <a:lnSpc>
                <a:spcPct val="90000"/>
              </a:lnSpc>
              <a:spcBef>
                <a:spcPts val="500"/>
              </a:spcBef>
              <a:spcAft>
                <a:spcPts val="0"/>
              </a:spcAft>
              <a:buSzPts val="1400"/>
              <a:buFont typeface="Lato"/>
              <a:buNone/>
              <a:defRPr sz="1400"/>
            </a:lvl3pPr>
            <a:lvl4pPr lvl="3" algn="ctr" rtl="0">
              <a:lnSpc>
                <a:spcPct val="90000"/>
              </a:lnSpc>
              <a:spcBef>
                <a:spcPts val="500"/>
              </a:spcBef>
              <a:spcAft>
                <a:spcPts val="0"/>
              </a:spcAft>
              <a:buSzPts val="1400"/>
              <a:buFont typeface="Lato"/>
              <a:buNone/>
              <a:defRPr/>
            </a:lvl4pPr>
            <a:lvl5pPr lvl="4" algn="ctr" rtl="0">
              <a:lnSpc>
                <a:spcPct val="90000"/>
              </a:lnSpc>
              <a:spcBef>
                <a:spcPts val="500"/>
              </a:spcBef>
              <a:spcAft>
                <a:spcPts val="0"/>
              </a:spcAft>
              <a:buSzPts val="1400"/>
              <a:buFont typeface="Lato"/>
              <a:buNone/>
              <a:defRPr/>
            </a:lvl5pPr>
            <a:lvl6pPr lvl="5"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6pPr>
            <a:lvl7pPr lvl="6"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7pPr>
            <a:lvl8pPr lvl="7"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8pPr>
            <a:lvl9pPr lvl="8"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9pPr>
          </a:lstStyle>
          <a:p>
            <a:endParaRPr/>
          </a:p>
        </p:txBody>
      </p:sp>
      <p:sp>
        <p:nvSpPr>
          <p:cNvPr id="128" name="Google Shape;128;p11"/>
          <p:cNvSpPr txBox="1">
            <a:spLocks noGrp="1"/>
          </p:cNvSpPr>
          <p:nvPr>
            <p:ph type="subTitle" idx="4"/>
          </p:nvPr>
        </p:nvSpPr>
        <p:spPr>
          <a:xfrm>
            <a:off x="800100" y="3829487"/>
            <a:ext cx="3367800" cy="325800"/>
          </a:xfrm>
          <a:prstGeom prst="rect">
            <a:avLst/>
          </a:prstGeom>
          <a:noFill/>
          <a:ln>
            <a:noFill/>
          </a:ln>
        </p:spPr>
        <p:txBody>
          <a:bodyPr spcFirstLastPara="1" wrap="square" lIns="0" tIns="45700" rIns="91425" bIns="45700" anchor="t" anchorCtr="0">
            <a:normAutofit/>
          </a:bodyPr>
          <a:lstStyle>
            <a:lvl1pPr marR="0" lvl="0" algn="l" rtl="0">
              <a:lnSpc>
                <a:spcPct val="128571"/>
              </a:lnSpc>
              <a:spcBef>
                <a:spcPts val="1000"/>
              </a:spcBef>
              <a:spcAft>
                <a:spcPts val="0"/>
              </a:spcAft>
              <a:buClr>
                <a:srgbClr val="B83A4B"/>
              </a:buClr>
              <a:buSzPts val="1400"/>
              <a:buNone/>
              <a:defRPr sz="1400" b="1" i="0">
                <a:solidFill>
                  <a:srgbClr val="B83A4B"/>
                </a:solidFill>
              </a:defRPr>
            </a:lvl1pPr>
            <a:lvl2pPr lvl="1" algn="ctr" rtl="0">
              <a:lnSpc>
                <a:spcPct val="90000"/>
              </a:lnSpc>
              <a:spcBef>
                <a:spcPts val="600"/>
              </a:spcBef>
              <a:spcAft>
                <a:spcPts val="0"/>
              </a:spcAft>
              <a:buSzPts val="1400"/>
              <a:buFont typeface="Lato"/>
              <a:buNone/>
              <a:defRPr sz="1400"/>
            </a:lvl2pPr>
            <a:lvl3pPr lvl="2" algn="ctr" rtl="0">
              <a:lnSpc>
                <a:spcPct val="90000"/>
              </a:lnSpc>
              <a:spcBef>
                <a:spcPts val="500"/>
              </a:spcBef>
              <a:spcAft>
                <a:spcPts val="0"/>
              </a:spcAft>
              <a:buSzPts val="1400"/>
              <a:buFont typeface="Lato"/>
              <a:buNone/>
              <a:defRPr sz="1400"/>
            </a:lvl3pPr>
            <a:lvl4pPr lvl="3" algn="ctr" rtl="0">
              <a:lnSpc>
                <a:spcPct val="90000"/>
              </a:lnSpc>
              <a:spcBef>
                <a:spcPts val="500"/>
              </a:spcBef>
              <a:spcAft>
                <a:spcPts val="0"/>
              </a:spcAft>
              <a:buSzPts val="1400"/>
              <a:buFont typeface="Lato"/>
              <a:buNone/>
              <a:defRPr/>
            </a:lvl4pPr>
            <a:lvl5pPr lvl="4" algn="ctr" rtl="0">
              <a:lnSpc>
                <a:spcPct val="90000"/>
              </a:lnSpc>
              <a:spcBef>
                <a:spcPts val="500"/>
              </a:spcBef>
              <a:spcAft>
                <a:spcPts val="0"/>
              </a:spcAft>
              <a:buSzPts val="1400"/>
              <a:buFont typeface="Lato"/>
              <a:buNone/>
              <a:defRPr/>
            </a:lvl5pPr>
            <a:lvl6pPr lvl="5"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6pPr>
            <a:lvl7pPr lvl="6"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7pPr>
            <a:lvl8pPr lvl="7"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8pPr>
            <a:lvl9pPr lvl="8"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9pPr>
          </a:lstStyle>
          <a:p>
            <a:endParaRPr/>
          </a:p>
        </p:txBody>
      </p:sp>
      <p:sp>
        <p:nvSpPr>
          <p:cNvPr id="129" name="Google Shape;129;p11"/>
          <p:cNvSpPr txBox="1">
            <a:spLocks noGrp="1"/>
          </p:cNvSpPr>
          <p:nvPr>
            <p:ph type="subTitle" idx="5"/>
          </p:nvPr>
        </p:nvSpPr>
        <p:spPr>
          <a:xfrm>
            <a:off x="4356800" y="3829475"/>
            <a:ext cx="3204900" cy="325800"/>
          </a:xfrm>
          <a:prstGeom prst="rect">
            <a:avLst/>
          </a:prstGeom>
          <a:noFill/>
          <a:ln>
            <a:noFill/>
          </a:ln>
        </p:spPr>
        <p:txBody>
          <a:bodyPr spcFirstLastPara="1" wrap="square" lIns="0" tIns="45700" rIns="91425" bIns="45700" anchor="t" anchorCtr="0">
            <a:normAutofit/>
          </a:bodyPr>
          <a:lstStyle>
            <a:lvl1pPr marR="0" lvl="0" algn="l" rtl="0">
              <a:lnSpc>
                <a:spcPct val="128571"/>
              </a:lnSpc>
              <a:spcBef>
                <a:spcPts val="1000"/>
              </a:spcBef>
              <a:spcAft>
                <a:spcPts val="0"/>
              </a:spcAft>
              <a:buClr>
                <a:srgbClr val="B83A4B"/>
              </a:buClr>
              <a:buSzPts val="1400"/>
              <a:buNone/>
              <a:defRPr sz="1400" b="1" i="0">
                <a:solidFill>
                  <a:srgbClr val="B83A4B"/>
                </a:solidFill>
              </a:defRPr>
            </a:lvl1pPr>
            <a:lvl2pPr lvl="1" algn="ctr" rtl="0">
              <a:lnSpc>
                <a:spcPct val="90000"/>
              </a:lnSpc>
              <a:spcBef>
                <a:spcPts val="600"/>
              </a:spcBef>
              <a:spcAft>
                <a:spcPts val="0"/>
              </a:spcAft>
              <a:buSzPts val="1400"/>
              <a:buFont typeface="Lato"/>
              <a:buNone/>
              <a:defRPr sz="1400"/>
            </a:lvl2pPr>
            <a:lvl3pPr lvl="2" algn="ctr" rtl="0">
              <a:lnSpc>
                <a:spcPct val="90000"/>
              </a:lnSpc>
              <a:spcBef>
                <a:spcPts val="500"/>
              </a:spcBef>
              <a:spcAft>
                <a:spcPts val="0"/>
              </a:spcAft>
              <a:buSzPts val="1400"/>
              <a:buFont typeface="Lato"/>
              <a:buNone/>
              <a:defRPr sz="1400"/>
            </a:lvl3pPr>
            <a:lvl4pPr lvl="3" algn="ctr" rtl="0">
              <a:lnSpc>
                <a:spcPct val="90000"/>
              </a:lnSpc>
              <a:spcBef>
                <a:spcPts val="500"/>
              </a:spcBef>
              <a:spcAft>
                <a:spcPts val="0"/>
              </a:spcAft>
              <a:buSzPts val="1400"/>
              <a:buFont typeface="Lato"/>
              <a:buNone/>
              <a:defRPr/>
            </a:lvl4pPr>
            <a:lvl5pPr lvl="4" algn="ctr" rtl="0">
              <a:lnSpc>
                <a:spcPct val="90000"/>
              </a:lnSpc>
              <a:spcBef>
                <a:spcPts val="500"/>
              </a:spcBef>
              <a:spcAft>
                <a:spcPts val="0"/>
              </a:spcAft>
              <a:buSzPts val="1400"/>
              <a:buFont typeface="Lato"/>
              <a:buNone/>
              <a:defRPr/>
            </a:lvl5pPr>
            <a:lvl6pPr lvl="5"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6pPr>
            <a:lvl7pPr lvl="6"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7pPr>
            <a:lvl8pPr lvl="7"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8pPr>
            <a:lvl9pPr lvl="8"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9pPr>
          </a:lstStyle>
          <a:p>
            <a:endParaRPr/>
          </a:p>
        </p:txBody>
      </p:sp>
      <p:sp>
        <p:nvSpPr>
          <p:cNvPr id="130" name="Google Shape;130;p11"/>
          <p:cNvSpPr txBox="1">
            <a:spLocks noGrp="1"/>
          </p:cNvSpPr>
          <p:nvPr>
            <p:ph type="subTitle" idx="6"/>
          </p:nvPr>
        </p:nvSpPr>
        <p:spPr>
          <a:xfrm>
            <a:off x="8005513" y="3829487"/>
            <a:ext cx="3367800" cy="325800"/>
          </a:xfrm>
          <a:prstGeom prst="rect">
            <a:avLst/>
          </a:prstGeom>
          <a:noFill/>
          <a:ln>
            <a:noFill/>
          </a:ln>
        </p:spPr>
        <p:txBody>
          <a:bodyPr spcFirstLastPara="1" wrap="square" lIns="0" tIns="45700" rIns="91425" bIns="45700" anchor="t" anchorCtr="0">
            <a:normAutofit/>
          </a:bodyPr>
          <a:lstStyle>
            <a:lvl1pPr marR="0" lvl="0" algn="l" rtl="0">
              <a:lnSpc>
                <a:spcPct val="128571"/>
              </a:lnSpc>
              <a:spcBef>
                <a:spcPts val="1000"/>
              </a:spcBef>
              <a:spcAft>
                <a:spcPts val="0"/>
              </a:spcAft>
              <a:buClr>
                <a:srgbClr val="B83A4B"/>
              </a:buClr>
              <a:buSzPts val="1400"/>
              <a:buNone/>
              <a:defRPr sz="1400" b="1" i="0">
                <a:solidFill>
                  <a:srgbClr val="B83A4B"/>
                </a:solidFill>
              </a:defRPr>
            </a:lvl1pPr>
            <a:lvl2pPr lvl="1" algn="ctr" rtl="0">
              <a:lnSpc>
                <a:spcPct val="90000"/>
              </a:lnSpc>
              <a:spcBef>
                <a:spcPts val="600"/>
              </a:spcBef>
              <a:spcAft>
                <a:spcPts val="0"/>
              </a:spcAft>
              <a:buSzPts val="1400"/>
              <a:buFont typeface="Lato"/>
              <a:buNone/>
              <a:defRPr sz="1400"/>
            </a:lvl2pPr>
            <a:lvl3pPr lvl="2" algn="ctr" rtl="0">
              <a:lnSpc>
                <a:spcPct val="90000"/>
              </a:lnSpc>
              <a:spcBef>
                <a:spcPts val="500"/>
              </a:spcBef>
              <a:spcAft>
                <a:spcPts val="0"/>
              </a:spcAft>
              <a:buSzPts val="1400"/>
              <a:buFont typeface="Lato"/>
              <a:buNone/>
              <a:defRPr sz="1400"/>
            </a:lvl3pPr>
            <a:lvl4pPr lvl="3" algn="ctr" rtl="0">
              <a:lnSpc>
                <a:spcPct val="90000"/>
              </a:lnSpc>
              <a:spcBef>
                <a:spcPts val="500"/>
              </a:spcBef>
              <a:spcAft>
                <a:spcPts val="0"/>
              </a:spcAft>
              <a:buSzPts val="1400"/>
              <a:buFont typeface="Lato"/>
              <a:buNone/>
              <a:defRPr/>
            </a:lvl4pPr>
            <a:lvl5pPr lvl="4" algn="ctr" rtl="0">
              <a:lnSpc>
                <a:spcPct val="90000"/>
              </a:lnSpc>
              <a:spcBef>
                <a:spcPts val="500"/>
              </a:spcBef>
              <a:spcAft>
                <a:spcPts val="0"/>
              </a:spcAft>
              <a:buSzPts val="1400"/>
              <a:buFont typeface="Lato"/>
              <a:buNone/>
              <a:defRPr/>
            </a:lvl5pPr>
            <a:lvl6pPr lvl="5"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6pPr>
            <a:lvl7pPr lvl="6"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7pPr>
            <a:lvl8pPr lvl="7"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8pPr>
            <a:lvl9pPr lvl="8" algn="ctr" rtl="0">
              <a:lnSpc>
                <a:spcPct val="90000"/>
              </a:lnSpc>
              <a:spcBef>
                <a:spcPts val="500"/>
              </a:spcBef>
              <a:spcAft>
                <a:spcPts val="0"/>
              </a:spcAft>
              <a:buClr>
                <a:schemeClr val="dk1"/>
              </a:buClr>
              <a:buSzPts val="1400"/>
              <a:buFont typeface="Lato"/>
              <a:buNone/>
              <a:defRPr sz="1400">
                <a:latin typeface="Lato"/>
                <a:ea typeface="Lato"/>
                <a:cs typeface="Lato"/>
                <a:sym typeface="Lato"/>
              </a:defRPr>
            </a:lvl9pPr>
          </a:lstStyle>
          <a:p>
            <a:endParaRPr/>
          </a:p>
        </p:txBody>
      </p:sp>
      <p:sp>
        <p:nvSpPr>
          <p:cNvPr id="131" name="Google Shape;131;p11"/>
          <p:cNvSpPr txBox="1">
            <a:spLocks noGrp="1"/>
          </p:cNvSpPr>
          <p:nvPr>
            <p:ph type="subTitle" idx="7"/>
          </p:nvPr>
        </p:nvSpPr>
        <p:spPr>
          <a:xfrm>
            <a:off x="816727" y="2128986"/>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Font typeface="Arial"/>
              <a:buNone/>
              <a:defRPr sz="1400" b="1" i="0">
                <a:solidFill>
                  <a:srgbClr val="3F3F3F"/>
                </a:solidFill>
                <a:latin typeface="Lato"/>
                <a:ea typeface="Lato"/>
                <a:cs typeface="Lato"/>
                <a:sym typeface="Lato"/>
              </a:defRPr>
            </a:lvl1pPr>
            <a:lvl2pPr lvl="1" algn="ctr" rtl="0">
              <a:lnSpc>
                <a:spcPct val="115000"/>
              </a:lnSpc>
              <a:spcBef>
                <a:spcPts val="600"/>
              </a:spcBef>
              <a:spcAft>
                <a:spcPts val="0"/>
              </a:spcAft>
              <a:buClr>
                <a:srgbClr val="3F3F3F"/>
              </a:buClr>
              <a:buSzPts val="1400"/>
              <a:buNone/>
              <a:defRPr sz="1400">
                <a:solidFill>
                  <a:srgbClr val="3F3F3F"/>
                </a:solidFill>
              </a:defRPr>
            </a:lvl2pPr>
            <a:lvl3pPr lvl="2" algn="ctr" rtl="0">
              <a:lnSpc>
                <a:spcPct val="115000"/>
              </a:lnSpc>
              <a:spcBef>
                <a:spcPts val="500"/>
              </a:spcBef>
              <a:spcAft>
                <a:spcPts val="0"/>
              </a:spcAft>
              <a:buClr>
                <a:srgbClr val="3F3F3F"/>
              </a:buClr>
              <a:buSzPts val="1400"/>
              <a:buNone/>
              <a:defRPr sz="1400">
                <a:solidFill>
                  <a:srgbClr val="3F3F3F"/>
                </a:solidFill>
              </a:defRPr>
            </a:lvl3pPr>
            <a:lvl4pPr lvl="3" algn="ctr" rtl="0">
              <a:lnSpc>
                <a:spcPct val="115000"/>
              </a:lnSpc>
              <a:spcBef>
                <a:spcPts val="500"/>
              </a:spcBef>
              <a:spcAft>
                <a:spcPts val="0"/>
              </a:spcAft>
              <a:buClr>
                <a:srgbClr val="3F3F3F"/>
              </a:buClr>
              <a:buSzPts val="1400"/>
              <a:buNone/>
              <a:defRPr>
                <a:solidFill>
                  <a:srgbClr val="3F3F3F"/>
                </a:solidFill>
              </a:defRPr>
            </a:lvl4pPr>
            <a:lvl5pPr lvl="4" algn="ctr" rtl="0">
              <a:lnSpc>
                <a:spcPct val="115000"/>
              </a:lnSpc>
              <a:spcBef>
                <a:spcPts val="500"/>
              </a:spcBef>
              <a:spcAft>
                <a:spcPts val="0"/>
              </a:spcAft>
              <a:buClr>
                <a:srgbClr val="3F3F3F"/>
              </a:buClr>
              <a:buSzPts val="1400"/>
              <a:buNone/>
              <a:defRPr>
                <a:solidFill>
                  <a:srgbClr val="3F3F3F"/>
                </a:solidFill>
              </a:defRPr>
            </a:lvl5pPr>
            <a:lvl6pPr lvl="5" algn="ctr" rtl="0">
              <a:lnSpc>
                <a:spcPct val="115000"/>
              </a:lnSpc>
              <a:spcBef>
                <a:spcPts val="500"/>
              </a:spcBef>
              <a:spcAft>
                <a:spcPts val="0"/>
              </a:spcAft>
              <a:buClr>
                <a:srgbClr val="3F3F3F"/>
              </a:buClr>
              <a:buSzPts val="1400"/>
              <a:buNone/>
              <a:defRPr sz="1400">
                <a:solidFill>
                  <a:srgbClr val="3F3F3F"/>
                </a:solidFill>
              </a:defRPr>
            </a:lvl6pPr>
            <a:lvl7pPr lvl="6" algn="ctr" rtl="0">
              <a:lnSpc>
                <a:spcPct val="115000"/>
              </a:lnSpc>
              <a:spcBef>
                <a:spcPts val="500"/>
              </a:spcBef>
              <a:spcAft>
                <a:spcPts val="0"/>
              </a:spcAft>
              <a:buClr>
                <a:srgbClr val="3F3F3F"/>
              </a:buClr>
              <a:buSzPts val="1400"/>
              <a:buNone/>
              <a:defRPr sz="1400">
                <a:solidFill>
                  <a:srgbClr val="3F3F3F"/>
                </a:solidFill>
              </a:defRPr>
            </a:lvl7pPr>
            <a:lvl8pPr lvl="7" algn="ctr" rtl="0">
              <a:lnSpc>
                <a:spcPct val="115000"/>
              </a:lnSpc>
              <a:spcBef>
                <a:spcPts val="500"/>
              </a:spcBef>
              <a:spcAft>
                <a:spcPts val="0"/>
              </a:spcAft>
              <a:buClr>
                <a:srgbClr val="3F3F3F"/>
              </a:buClr>
              <a:buSzPts val="1400"/>
              <a:buNone/>
              <a:defRPr sz="1400">
                <a:solidFill>
                  <a:srgbClr val="3F3F3F"/>
                </a:solidFill>
              </a:defRPr>
            </a:lvl8pPr>
            <a:lvl9pPr lvl="8" algn="ctr" rtl="0">
              <a:lnSpc>
                <a:spcPct val="115000"/>
              </a:lnSpc>
              <a:spcBef>
                <a:spcPts val="500"/>
              </a:spcBef>
              <a:spcAft>
                <a:spcPts val="0"/>
              </a:spcAft>
              <a:buClr>
                <a:srgbClr val="3F3F3F"/>
              </a:buClr>
              <a:buSzPts val="1400"/>
              <a:buNone/>
              <a:defRPr sz="1400">
                <a:solidFill>
                  <a:srgbClr val="3F3F3F"/>
                </a:solidFill>
              </a:defRPr>
            </a:lvl9pPr>
          </a:lstStyle>
          <a:p>
            <a:endParaRPr/>
          </a:p>
        </p:txBody>
      </p:sp>
      <p:sp>
        <p:nvSpPr>
          <p:cNvPr id="132" name="Google Shape;132;p11"/>
          <p:cNvSpPr txBox="1">
            <a:spLocks noGrp="1"/>
          </p:cNvSpPr>
          <p:nvPr>
            <p:ph type="subTitle" idx="8"/>
          </p:nvPr>
        </p:nvSpPr>
        <p:spPr>
          <a:xfrm>
            <a:off x="806372" y="2739599"/>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None/>
              <a:defRPr sz="1400" i="0">
                <a:solidFill>
                  <a:srgbClr val="3F3F3F"/>
                </a:solidFill>
              </a:defRPr>
            </a:lvl1pPr>
            <a:lvl2pPr lvl="1" algn="ctr" rtl="0">
              <a:lnSpc>
                <a:spcPct val="115000"/>
              </a:lnSpc>
              <a:spcBef>
                <a:spcPts val="600"/>
              </a:spcBef>
              <a:spcAft>
                <a:spcPts val="0"/>
              </a:spcAft>
              <a:buClr>
                <a:srgbClr val="3F3F3F"/>
              </a:buClr>
              <a:buSzPts val="1400"/>
              <a:buFont typeface="Lato"/>
              <a:buNone/>
              <a:defRPr sz="1400">
                <a:solidFill>
                  <a:srgbClr val="3F3F3F"/>
                </a:solidFill>
              </a:defRPr>
            </a:lvl2pPr>
            <a:lvl3pPr lvl="2" algn="ctr" rtl="0">
              <a:lnSpc>
                <a:spcPct val="115000"/>
              </a:lnSpc>
              <a:spcBef>
                <a:spcPts val="500"/>
              </a:spcBef>
              <a:spcAft>
                <a:spcPts val="0"/>
              </a:spcAft>
              <a:buClr>
                <a:srgbClr val="3F3F3F"/>
              </a:buClr>
              <a:buSzPts val="1400"/>
              <a:buFont typeface="Lato"/>
              <a:buNone/>
              <a:defRPr sz="1400">
                <a:solidFill>
                  <a:srgbClr val="3F3F3F"/>
                </a:solidFill>
              </a:defRPr>
            </a:lvl3pPr>
            <a:lvl4pPr lvl="3" algn="ctr" rtl="0">
              <a:lnSpc>
                <a:spcPct val="115000"/>
              </a:lnSpc>
              <a:spcBef>
                <a:spcPts val="500"/>
              </a:spcBef>
              <a:spcAft>
                <a:spcPts val="0"/>
              </a:spcAft>
              <a:buClr>
                <a:srgbClr val="3F3F3F"/>
              </a:buClr>
              <a:buSzPts val="1400"/>
              <a:buFont typeface="Lato"/>
              <a:buNone/>
              <a:defRPr>
                <a:solidFill>
                  <a:srgbClr val="3F3F3F"/>
                </a:solidFill>
              </a:defRPr>
            </a:lvl4pPr>
            <a:lvl5pPr lvl="4" algn="ctr" rtl="0">
              <a:lnSpc>
                <a:spcPct val="115000"/>
              </a:lnSpc>
              <a:spcBef>
                <a:spcPts val="500"/>
              </a:spcBef>
              <a:spcAft>
                <a:spcPts val="0"/>
              </a:spcAft>
              <a:buClr>
                <a:srgbClr val="3F3F3F"/>
              </a:buClr>
              <a:buSzPts val="1400"/>
              <a:buFont typeface="Lato"/>
              <a:buNone/>
              <a:defRPr>
                <a:solidFill>
                  <a:srgbClr val="3F3F3F"/>
                </a:solidFill>
              </a:defRPr>
            </a:lvl5pPr>
            <a:lvl6pPr lvl="5"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6pPr>
            <a:lvl7pPr lvl="6"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7pPr>
            <a:lvl8pPr lvl="7"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8pPr>
            <a:lvl9pPr lvl="8"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9pPr>
          </a:lstStyle>
          <a:p>
            <a:endParaRPr/>
          </a:p>
        </p:txBody>
      </p:sp>
      <p:sp>
        <p:nvSpPr>
          <p:cNvPr id="133" name="Google Shape;133;p11"/>
          <p:cNvSpPr txBox="1">
            <a:spLocks noGrp="1"/>
          </p:cNvSpPr>
          <p:nvPr>
            <p:ph type="subTitle" idx="9"/>
          </p:nvPr>
        </p:nvSpPr>
        <p:spPr>
          <a:xfrm>
            <a:off x="821884" y="4345430"/>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Font typeface="Arial"/>
              <a:buNone/>
              <a:defRPr sz="1400" b="1" i="0">
                <a:solidFill>
                  <a:srgbClr val="3F3F3F"/>
                </a:solidFill>
                <a:latin typeface="Lato"/>
                <a:ea typeface="Lato"/>
                <a:cs typeface="Lato"/>
                <a:sym typeface="Lato"/>
              </a:defRPr>
            </a:lvl1pPr>
            <a:lvl2pPr lvl="1" algn="ctr" rtl="0">
              <a:lnSpc>
                <a:spcPct val="115000"/>
              </a:lnSpc>
              <a:spcBef>
                <a:spcPts val="600"/>
              </a:spcBef>
              <a:spcAft>
                <a:spcPts val="0"/>
              </a:spcAft>
              <a:buClr>
                <a:srgbClr val="3F3F3F"/>
              </a:buClr>
              <a:buSzPts val="2240"/>
              <a:buNone/>
              <a:defRPr sz="2000">
                <a:solidFill>
                  <a:srgbClr val="3F3F3F"/>
                </a:solidFill>
              </a:defRPr>
            </a:lvl2pPr>
            <a:lvl3pPr lvl="2" algn="ctr" rtl="0">
              <a:lnSpc>
                <a:spcPct val="115000"/>
              </a:lnSpc>
              <a:spcBef>
                <a:spcPts val="500"/>
              </a:spcBef>
              <a:spcAft>
                <a:spcPts val="0"/>
              </a:spcAft>
              <a:buClr>
                <a:srgbClr val="3F3F3F"/>
              </a:buClr>
              <a:buSzPts val="1980"/>
              <a:buNone/>
              <a:defRPr sz="1800">
                <a:solidFill>
                  <a:srgbClr val="3F3F3F"/>
                </a:solidFill>
              </a:defRPr>
            </a:lvl3pPr>
            <a:lvl4pPr lvl="3" algn="ctr" rtl="0">
              <a:lnSpc>
                <a:spcPct val="115000"/>
              </a:lnSpc>
              <a:spcBef>
                <a:spcPts val="500"/>
              </a:spcBef>
              <a:spcAft>
                <a:spcPts val="0"/>
              </a:spcAft>
              <a:buClr>
                <a:srgbClr val="3F3F3F"/>
              </a:buClr>
              <a:buSzPts val="1792"/>
              <a:buNone/>
              <a:defRPr sz="1600">
                <a:solidFill>
                  <a:srgbClr val="3F3F3F"/>
                </a:solidFill>
              </a:defRPr>
            </a:lvl4pPr>
            <a:lvl5pPr lvl="4" algn="ctr" rtl="0">
              <a:lnSpc>
                <a:spcPct val="115000"/>
              </a:lnSpc>
              <a:spcBef>
                <a:spcPts val="500"/>
              </a:spcBef>
              <a:spcAft>
                <a:spcPts val="0"/>
              </a:spcAft>
              <a:buClr>
                <a:srgbClr val="3F3F3F"/>
              </a:buClr>
              <a:buSzPts val="1792"/>
              <a:buNone/>
              <a:defRPr sz="1600">
                <a:solidFill>
                  <a:srgbClr val="3F3F3F"/>
                </a:solidFill>
              </a:defRPr>
            </a:lvl5pPr>
            <a:lvl6pPr lvl="5" algn="ctr" rtl="0">
              <a:lnSpc>
                <a:spcPct val="115000"/>
              </a:lnSpc>
              <a:spcBef>
                <a:spcPts val="500"/>
              </a:spcBef>
              <a:spcAft>
                <a:spcPts val="0"/>
              </a:spcAft>
              <a:buClr>
                <a:srgbClr val="3F3F3F"/>
              </a:buClr>
              <a:buSzPts val="1600"/>
              <a:buNone/>
              <a:defRPr sz="1600">
                <a:solidFill>
                  <a:srgbClr val="3F3F3F"/>
                </a:solidFill>
              </a:defRPr>
            </a:lvl6pPr>
            <a:lvl7pPr lvl="6" algn="ctr" rtl="0">
              <a:lnSpc>
                <a:spcPct val="115000"/>
              </a:lnSpc>
              <a:spcBef>
                <a:spcPts val="500"/>
              </a:spcBef>
              <a:spcAft>
                <a:spcPts val="0"/>
              </a:spcAft>
              <a:buClr>
                <a:srgbClr val="3F3F3F"/>
              </a:buClr>
              <a:buSzPts val="1600"/>
              <a:buNone/>
              <a:defRPr sz="1600">
                <a:solidFill>
                  <a:srgbClr val="3F3F3F"/>
                </a:solidFill>
              </a:defRPr>
            </a:lvl7pPr>
            <a:lvl8pPr lvl="7" algn="ctr" rtl="0">
              <a:lnSpc>
                <a:spcPct val="115000"/>
              </a:lnSpc>
              <a:spcBef>
                <a:spcPts val="500"/>
              </a:spcBef>
              <a:spcAft>
                <a:spcPts val="0"/>
              </a:spcAft>
              <a:buClr>
                <a:srgbClr val="3F3F3F"/>
              </a:buClr>
              <a:buSzPts val="1600"/>
              <a:buNone/>
              <a:defRPr sz="1600">
                <a:solidFill>
                  <a:srgbClr val="3F3F3F"/>
                </a:solidFill>
              </a:defRPr>
            </a:lvl8pPr>
            <a:lvl9pPr lvl="8" algn="ctr" rtl="0">
              <a:lnSpc>
                <a:spcPct val="115000"/>
              </a:lnSpc>
              <a:spcBef>
                <a:spcPts val="500"/>
              </a:spcBef>
              <a:spcAft>
                <a:spcPts val="0"/>
              </a:spcAft>
              <a:buClr>
                <a:srgbClr val="3F3F3F"/>
              </a:buClr>
              <a:buSzPts val="1600"/>
              <a:buNone/>
              <a:defRPr sz="1600">
                <a:solidFill>
                  <a:srgbClr val="3F3F3F"/>
                </a:solidFill>
              </a:defRPr>
            </a:lvl9pPr>
          </a:lstStyle>
          <a:p>
            <a:endParaRPr/>
          </a:p>
        </p:txBody>
      </p:sp>
      <p:sp>
        <p:nvSpPr>
          <p:cNvPr id="134" name="Google Shape;134;p11"/>
          <p:cNvSpPr txBox="1">
            <a:spLocks noGrp="1"/>
          </p:cNvSpPr>
          <p:nvPr>
            <p:ph type="subTitle" idx="13"/>
          </p:nvPr>
        </p:nvSpPr>
        <p:spPr>
          <a:xfrm>
            <a:off x="811528" y="4956042"/>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None/>
              <a:defRPr sz="1400" i="0">
                <a:solidFill>
                  <a:srgbClr val="3F3F3F"/>
                </a:solidFill>
              </a:defRPr>
            </a:lvl1pPr>
            <a:lvl2pPr lvl="1" algn="ctr" rtl="0">
              <a:lnSpc>
                <a:spcPct val="115000"/>
              </a:lnSpc>
              <a:spcBef>
                <a:spcPts val="600"/>
              </a:spcBef>
              <a:spcAft>
                <a:spcPts val="0"/>
              </a:spcAft>
              <a:buClr>
                <a:srgbClr val="3F3F3F"/>
              </a:buClr>
              <a:buSzPts val="2240"/>
              <a:buFont typeface="Lato"/>
              <a:buNone/>
              <a:defRPr sz="2000">
                <a:solidFill>
                  <a:srgbClr val="3F3F3F"/>
                </a:solidFill>
              </a:defRPr>
            </a:lvl2pPr>
            <a:lvl3pPr lvl="2" algn="ctr" rtl="0">
              <a:lnSpc>
                <a:spcPct val="115000"/>
              </a:lnSpc>
              <a:spcBef>
                <a:spcPts val="500"/>
              </a:spcBef>
              <a:spcAft>
                <a:spcPts val="0"/>
              </a:spcAft>
              <a:buClr>
                <a:srgbClr val="3F3F3F"/>
              </a:buClr>
              <a:buSzPts val="1980"/>
              <a:buFont typeface="Lato"/>
              <a:buNone/>
              <a:defRPr sz="1800">
                <a:solidFill>
                  <a:srgbClr val="3F3F3F"/>
                </a:solidFill>
              </a:defRPr>
            </a:lvl3pPr>
            <a:lvl4pPr lvl="3" algn="ctr" rtl="0">
              <a:lnSpc>
                <a:spcPct val="115000"/>
              </a:lnSpc>
              <a:spcBef>
                <a:spcPts val="500"/>
              </a:spcBef>
              <a:spcAft>
                <a:spcPts val="0"/>
              </a:spcAft>
              <a:buClr>
                <a:srgbClr val="3F3F3F"/>
              </a:buClr>
              <a:buSzPts val="1792"/>
              <a:buFont typeface="Lato"/>
              <a:buNone/>
              <a:defRPr sz="1600">
                <a:solidFill>
                  <a:srgbClr val="3F3F3F"/>
                </a:solidFill>
              </a:defRPr>
            </a:lvl4pPr>
            <a:lvl5pPr lvl="4" algn="ctr" rtl="0">
              <a:lnSpc>
                <a:spcPct val="115000"/>
              </a:lnSpc>
              <a:spcBef>
                <a:spcPts val="500"/>
              </a:spcBef>
              <a:spcAft>
                <a:spcPts val="0"/>
              </a:spcAft>
              <a:buClr>
                <a:srgbClr val="3F3F3F"/>
              </a:buClr>
              <a:buSzPts val="1792"/>
              <a:buFont typeface="Lato"/>
              <a:buNone/>
              <a:defRPr sz="1600">
                <a:solidFill>
                  <a:srgbClr val="3F3F3F"/>
                </a:solidFill>
              </a:defRPr>
            </a:lvl5pPr>
            <a:lvl6pPr lvl="5"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6pPr>
            <a:lvl7pPr lvl="6"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7pPr>
            <a:lvl8pPr lvl="7"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8pPr>
            <a:lvl9pPr lvl="8"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9pPr>
          </a:lstStyle>
          <a:p>
            <a:endParaRPr/>
          </a:p>
        </p:txBody>
      </p:sp>
      <p:sp>
        <p:nvSpPr>
          <p:cNvPr id="135" name="Google Shape;135;p11"/>
          <p:cNvSpPr txBox="1">
            <a:spLocks noGrp="1"/>
          </p:cNvSpPr>
          <p:nvPr>
            <p:ph type="subTitle" idx="14"/>
          </p:nvPr>
        </p:nvSpPr>
        <p:spPr>
          <a:xfrm>
            <a:off x="4350359" y="2128986"/>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Font typeface="Arial"/>
              <a:buNone/>
              <a:defRPr sz="1400" b="1" i="0">
                <a:solidFill>
                  <a:srgbClr val="3F3F3F"/>
                </a:solidFill>
                <a:latin typeface="Lato"/>
                <a:ea typeface="Lato"/>
                <a:cs typeface="Lato"/>
                <a:sym typeface="Lato"/>
              </a:defRPr>
            </a:lvl1pPr>
            <a:lvl2pPr lvl="1" algn="ctr" rtl="0">
              <a:lnSpc>
                <a:spcPct val="115000"/>
              </a:lnSpc>
              <a:spcBef>
                <a:spcPts val="600"/>
              </a:spcBef>
              <a:spcAft>
                <a:spcPts val="0"/>
              </a:spcAft>
              <a:buClr>
                <a:srgbClr val="3F3F3F"/>
              </a:buClr>
              <a:buSzPts val="1400"/>
              <a:buNone/>
              <a:defRPr sz="1400">
                <a:solidFill>
                  <a:srgbClr val="3F3F3F"/>
                </a:solidFill>
              </a:defRPr>
            </a:lvl2pPr>
            <a:lvl3pPr lvl="2" algn="ctr" rtl="0">
              <a:lnSpc>
                <a:spcPct val="115000"/>
              </a:lnSpc>
              <a:spcBef>
                <a:spcPts val="500"/>
              </a:spcBef>
              <a:spcAft>
                <a:spcPts val="0"/>
              </a:spcAft>
              <a:buClr>
                <a:srgbClr val="3F3F3F"/>
              </a:buClr>
              <a:buSzPts val="1400"/>
              <a:buNone/>
              <a:defRPr sz="1400">
                <a:solidFill>
                  <a:srgbClr val="3F3F3F"/>
                </a:solidFill>
              </a:defRPr>
            </a:lvl3pPr>
            <a:lvl4pPr lvl="3" algn="ctr" rtl="0">
              <a:lnSpc>
                <a:spcPct val="115000"/>
              </a:lnSpc>
              <a:spcBef>
                <a:spcPts val="500"/>
              </a:spcBef>
              <a:spcAft>
                <a:spcPts val="0"/>
              </a:spcAft>
              <a:buClr>
                <a:srgbClr val="3F3F3F"/>
              </a:buClr>
              <a:buSzPts val="1400"/>
              <a:buNone/>
              <a:defRPr>
                <a:solidFill>
                  <a:srgbClr val="3F3F3F"/>
                </a:solidFill>
              </a:defRPr>
            </a:lvl4pPr>
            <a:lvl5pPr lvl="4" algn="ctr" rtl="0">
              <a:lnSpc>
                <a:spcPct val="115000"/>
              </a:lnSpc>
              <a:spcBef>
                <a:spcPts val="500"/>
              </a:spcBef>
              <a:spcAft>
                <a:spcPts val="0"/>
              </a:spcAft>
              <a:buClr>
                <a:srgbClr val="3F3F3F"/>
              </a:buClr>
              <a:buSzPts val="1400"/>
              <a:buNone/>
              <a:defRPr>
                <a:solidFill>
                  <a:srgbClr val="3F3F3F"/>
                </a:solidFill>
              </a:defRPr>
            </a:lvl5pPr>
            <a:lvl6pPr lvl="5" algn="ctr" rtl="0">
              <a:lnSpc>
                <a:spcPct val="115000"/>
              </a:lnSpc>
              <a:spcBef>
                <a:spcPts val="500"/>
              </a:spcBef>
              <a:spcAft>
                <a:spcPts val="0"/>
              </a:spcAft>
              <a:buClr>
                <a:srgbClr val="3F3F3F"/>
              </a:buClr>
              <a:buSzPts val="1400"/>
              <a:buNone/>
              <a:defRPr sz="1400">
                <a:solidFill>
                  <a:srgbClr val="3F3F3F"/>
                </a:solidFill>
              </a:defRPr>
            </a:lvl6pPr>
            <a:lvl7pPr lvl="6" algn="ctr" rtl="0">
              <a:lnSpc>
                <a:spcPct val="115000"/>
              </a:lnSpc>
              <a:spcBef>
                <a:spcPts val="500"/>
              </a:spcBef>
              <a:spcAft>
                <a:spcPts val="0"/>
              </a:spcAft>
              <a:buClr>
                <a:srgbClr val="3F3F3F"/>
              </a:buClr>
              <a:buSzPts val="1400"/>
              <a:buNone/>
              <a:defRPr sz="1400">
                <a:solidFill>
                  <a:srgbClr val="3F3F3F"/>
                </a:solidFill>
              </a:defRPr>
            </a:lvl7pPr>
            <a:lvl8pPr lvl="7" algn="ctr" rtl="0">
              <a:lnSpc>
                <a:spcPct val="115000"/>
              </a:lnSpc>
              <a:spcBef>
                <a:spcPts val="500"/>
              </a:spcBef>
              <a:spcAft>
                <a:spcPts val="0"/>
              </a:spcAft>
              <a:buClr>
                <a:srgbClr val="3F3F3F"/>
              </a:buClr>
              <a:buSzPts val="1400"/>
              <a:buNone/>
              <a:defRPr sz="1400">
                <a:solidFill>
                  <a:srgbClr val="3F3F3F"/>
                </a:solidFill>
              </a:defRPr>
            </a:lvl8pPr>
            <a:lvl9pPr lvl="8" algn="ctr" rtl="0">
              <a:lnSpc>
                <a:spcPct val="115000"/>
              </a:lnSpc>
              <a:spcBef>
                <a:spcPts val="500"/>
              </a:spcBef>
              <a:spcAft>
                <a:spcPts val="0"/>
              </a:spcAft>
              <a:buClr>
                <a:srgbClr val="3F3F3F"/>
              </a:buClr>
              <a:buSzPts val="1400"/>
              <a:buNone/>
              <a:defRPr sz="1400">
                <a:solidFill>
                  <a:srgbClr val="3F3F3F"/>
                </a:solidFill>
              </a:defRPr>
            </a:lvl9pPr>
          </a:lstStyle>
          <a:p>
            <a:endParaRPr/>
          </a:p>
        </p:txBody>
      </p:sp>
      <p:sp>
        <p:nvSpPr>
          <p:cNvPr id="136" name="Google Shape;136;p11"/>
          <p:cNvSpPr txBox="1">
            <a:spLocks noGrp="1"/>
          </p:cNvSpPr>
          <p:nvPr>
            <p:ph type="subTitle" idx="15"/>
          </p:nvPr>
        </p:nvSpPr>
        <p:spPr>
          <a:xfrm>
            <a:off x="4340003" y="2739599"/>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None/>
              <a:defRPr sz="1400" i="0">
                <a:solidFill>
                  <a:srgbClr val="3F3F3F"/>
                </a:solidFill>
              </a:defRPr>
            </a:lvl1pPr>
            <a:lvl2pPr lvl="1" algn="ctr" rtl="0">
              <a:lnSpc>
                <a:spcPct val="115000"/>
              </a:lnSpc>
              <a:spcBef>
                <a:spcPts val="600"/>
              </a:spcBef>
              <a:spcAft>
                <a:spcPts val="0"/>
              </a:spcAft>
              <a:buClr>
                <a:srgbClr val="3F3F3F"/>
              </a:buClr>
              <a:buSzPts val="1400"/>
              <a:buFont typeface="Lato"/>
              <a:buNone/>
              <a:defRPr sz="1400">
                <a:solidFill>
                  <a:srgbClr val="3F3F3F"/>
                </a:solidFill>
              </a:defRPr>
            </a:lvl2pPr>
            <a:lvl3pPr lvl="2" algn="ctr" rtl="0">
              <a:lnSpc>
                <a:spcPct val="115000"/>
              </a:lnSpc>
              <a:spcBef>
                <a:spcPts val="500"/>
              </a:spcBef>
              <a:spcAft>
                <a:spcPts val="0"/>
              </a:spcAft>
              <a:buClr>
                <a:srgbClr val="3F3F3F"/>
              </a:buClr>
              <a:buSzPts val="1400"/>
              <a:buFont typeface="Lato"/>
              <a:buNone/>
              <a:defRPr sz="1400">
                <a:solidFill>
                  <a:srgbClr val="3F3F3F"/>
                </a:solidFill>
              </a:defRPr>
            </a:lvl3pPr>
            <a:lvl4pPr lvl="3" algn="ctr" rtl="0">
              <a:lnSpc>
                <a:spcPct val="115000"/>
              </a:lnSpc>
              <a:spcBef>
                <a:spcPts val="500"/>
              </a:spcBef>
              <a:spcAft>
                <a:spcPts val="0"/>
              </a:spcAft>
              <a:buClr>
                <a:srgbClr val="3F3F3F"/>
              </a:buClr>
              <a:buSzPts val="1400"/>
              <a:buFont typeface="Lato"/>
              <a:buNone/>
              <a:defRPr>
                <a:solidFill>
                  <a:srgbClr val="3F3F3F"/>
                </a:solidFill>
              </a:defRPr>
            </a:lvl4pPr>
            <a:lvl5pPr lvl="4" algn="ctr" rtl="0">
              <a:lnSpc>
                <a:spcPct val="115000"/>
              </a:lnSpc>
              <a:spcBef>
                <a:spcPts val="500"/>
              </a:spcBef>
              <a:spcAft>
                <a:spcPts val="0"/>
              </a:spcAft>
              <a:buClr>
                <a:srgbClr val="3F3F3F"/>
              </a:buClr>
              <a:buSzPts val="1400"/>
              <a:buFont typeface="Lato"/>
              <a:buNone/>
              <a:defRPr>
                <a:solidFill>
                  <a:srgbClr val="3F3F3F"/>
                </a:solidFill>
              </a:defRPr>
            </a:lvl5pPr>
            <a:lvl6pPr lvl="5"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6pPr>
            <a:lvl7pPr lvl="6"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7pPr>
            <a:lvl8pPr lvl="7"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8pPr>
            <a:lvl9pPr lvl="8"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9pPr>
          </a:lstStyle>
          <a:p>
            <a:endParaRPr/>
          </a:p>
        </p:txBody>
      </p:sp>
      <p:sp>
        <p:nvSpPr>
          <p:cNvPr id="137" name="Google Shape;137;p11"/>
          <p:cNvSpPr txBox="1">
            <a:spLocks noGrp="1"/>
          </p:cNvSpPr>
          <p:nvPr>
            <p:ph type="subTitle" idx="16"/>
          </p:nvPr>
        </p:nvSpPr>
        <p:spPr>
          <a:xfrm>
            <a:off x="4355515" y="4345430"/>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Font typeface="Arial"/>
              <a:buNone/>
              <a:defRPr sz="1400" b="1" i="0">
                <a:solidFill>
                  <a:srgbClr val="3F3F3F"/>
                </a:solidFill>
                <a:latin typeface="Lato"/>
                <a:ea typeface="Lato"/>
                <a:cs typeface="Lato"/>
                <a:sym typeface="Lato"/>
              </a:defRPr>
            </a:lvl1pPr>
            <a:lvl2pPr lvl="1" algn="ctr" rtl="0">
              <a:lnSpc>
                <a:spcPct val="115000"/>
              </a:lnSpc>
              <a:spcBef>
                <a:spcPts val="600"/>
              </a:spcBef>
              <a:spcAft>
                <a:spcPts val="0"/>
              </a:spcAft>
              <a:buClr>
                <a:srgbClr val="3F3F3F"/>
              </a:buClr>
              <a:buSzPts val="2240"/>
              <a:buNone/>
              <a:defRPr sz="2000">
                <a:solidFill>
                  <a:srgbClr val="3F3F3F"/>
                </a:solidFill>
              </a:defRPr>
            </a:lvl2pPr>
            <a:lvl3pPr lvl="2" algn="ctr" rtl="0">
              <a:lnSpc>
                <a:spcPct val="115000"/>
              </a:lnSpc>
              <a:spcBef>
                <a:spcPts val="500"/>
              </a:spcBef>
              <a:spcAft>
                <a:spcPts val="0"/>
              </a:spcAft>
              <a:buClr>
                <a:srgbClr val="3F3F3F"/>
              </a:buClr>
              <a:buSzPts val="1980"/>
              <a:buNone/>
              <a:defRPr sz="1800">
                <a:solidFill>
                  <a:srgbClr val="3F3F3F"/>
                </a:solidFill>
              </a:defRPr>
            </a:lvl3pPr>
            <a:lvl4pPr lvl="3" algn="ctr" rtl="0">
              <a:lnSpc>
                <a:spcPct val="115000"/>
              </a:lnSpc>
              <a:spcBef>
                <a:spcPts val="500"/>
              </a:spcBef>
              <a:spcAft>
                <a:spcPts val="0"/>
              </a:spcAft>
              <a:buClr>
                <a:srgbClr val="3F3F3F"/>
              </a:buClr>
              <a:buSzPts val="1792"/>
              <a:buNone/>
              <a:defRPr sz="1600">
                <a:solidFill>
                  <a:srgbClr val="3F3F3F"/>
                </a:solidFill>
              </a:defRPr>
            </a:lvl4pPr>
            <a:lvl5pPr lvl="4" algn="ctr" rtl="0">
              <a:lnSpc>
                <a:spcPct val="115000"/>
              </a:lnSpc>
              <a:spcBef>
                <a:spcPts val="500"/>
              </a:spcBef>
              <a:spcAft>
                <a:spcPts val="0"/>
              </a:spcAft>
              <a:buClr>
                <a:srgbClr val="3F3F3F"/>
              </a:buClr>
              <a:buSzPts val="1792"/>
              <a:buNone/>
              <a:defRPr sz="1600">
                <a:solidFill>
                  <a:srgbClr val="3F3F3F"/>
                </a:solidFill>
              </a:defRPr>
            </a:lvl5pPr>
            <a:lvl6pPr lvl="5" algn="ctr" rtl="0">
              <a:lnSpc>
                <a:spcPct val="115000"/>
              </a:lnSpc>
              <a:spcBef>
                <a:spcPts val="500"/>
              </a:spcBef>
              <a:spcAft>
                <a:spcPts val="0"/>
              </a:spcAft>
              <a:buClr>
                <a:srgbClr val="3F3F3F"/>
              </a:buClr>
              <a:buSzPts val="1600"/>
              <a:buNone/>
              <a:defRPr sz="1600">
                <a:solidFill>
                  <a:srgbClr val="3F3F3F"/>
                </a:solidFill>
              </a:defRPr>
            </a:lvl6pPr>
            <a:lvl7pPr lvl="6" algn="ctr" rtl="0">
              <a:lnSpc>
                <a:spcPct val="115000"/>
              </a:lnSpc>
              <a:spcBef>
                <a:spcPts val="500"/>
              </a:spcBef>
              <a:spcAft>
                <a:spcPts val="0"/>
              </a:spcAft>
              <a:buClr>
                <a:srgbClr val="3F3F3F"/>
              </a:buClr>
              <a:buSzPts val="1600"/>
              <a:buNone/>
              <a:defRPr sz="1600">
                <a:solidFill>
                  <a:srgbClr val="3F3F3F"/>
                </a:solidFill>
              </a:defRPr>
            </a:lvl7pPr>
            <a:lvl8pPr lvl="7" algn="ctr" rtl="0">
              <a:lnSpc>
                <a:spcPct val="115000"/>
              </a:lnSpc>
              <a:spcBef>
                <a:spcPts val="500"/>
              </a:spcBef>
              <a:spcAft>
                <a:spcPts val="0"/>
              </a:spcAft>
              <a:buClr>
                <a:srgbClr val="3F3F3F"/>
              </a:buClr>
              <a:buSzPts val="1600"/>
              <a:buNone/>
              <a:defRPr sz="1600">
                <a:solidFill>
                  <a:srgbClr val="3F3F3F"/>
                </a:solidFill>
              </a:defRPr>
            </a:lvl8pPr>
            <a:lvl9pPr lvl="8" algn="ctr" rtl="0">
              <a:lnSpc>
                <a:spcPct val="115000"/>
              </a:lnSpc>
              <a:spcBef>
                <a:spcPts val="500"/>
              </a:spcBef>
              <a:spcAft>
                <a:spcPts val="0"/>
              </a:spcAft>
              <a:buClr>
                <a:srgbClr val="3F3F3F"/>
              </a:buClr>
              <a:buSzPts val="1600"/>
              <a:buNone/>
              <a:defRPr sz="1600">
                <a:solidFill>
                  <a:srgbClr val="3F3F3F"/>
                </a:solidFill>
              </a:defRPr>
            </a:lvl9pPr>
          </a:lstStyle>
          <a:p>
            <a:endParaRPr/>
          </a:p>
        </p:txBody>
      </p:sp>
      <p:sp>
        <p:nvSpPr>
          <p:cNvPr id="138" name="Google Shape;138;p11"/>
          <p:cNvSpPr txBox="1">
            <a:spLocks noGrp="1"/>
          </p:cNvSpPr>
          <p:nvPr>
            <p:ph type="subTitle" idx="17"/>
          </p:nvPr>
        </p:nvSpPr>
        <p:spPr>
          <a:xfrm>
            <a:off x="4345160" y="4956042"/>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None/>
              <a:defRPr sz="1400" i="0">
                <a:solidFill>
                  <a:srgbClr val="3F3F3F"/>
                </a:solidFill>
              </a:defRPr>
            </a:lvl1pPr>
            <a:lvl2pPr lvl="1" algn="ctr" rtl="0">
              <a:lnSpc>
                <a:spcPct val="115000"/>
              </a:lnSpc>
              <a:spcBef>
                <a:spcPts val="600"/>
              </a:spcBef>
              <a:spcAft>
                <a:spcPts val="0"/>
              </a:spcAft>
              <a:buClr>
                <a:srgbClr val="3F3F3F"/>
              </a:buClr>
              <a:buSzPts val="2240"/>
              <a:buFont typeface="Lato"/>
              <a:buNone/>
              <a:defRPr sz="2000">
                <a:solidFill>
                  <a:srgbClr val="3F3F3F"/>
                </a:solidFill>
              </a:defRPr>
            </a:lvl2pPr>
            <a:lvl3pPr lvl="2" algn="ctr" rtl="0">
              <a:lnSpc>
                <a:spcPct val="115000"/>
              </a:lnSpc>
              <a:spcBef>
                <a:spcPts val="500"/>
              </a:spcBef>
              <a:spcAft>
                <a:spcPts val="0"/>
              </a:spcAft>
              <a:buClr>
                <a:srgbClr val="3F3F3F"/>
              </a:buClr>
              <a:buSzPts val="1980"/>
              <a:buFont typeface="Lato"/>
              <a:buNone/>
              <a:defRPr sz="1800">
                <a:solidFill>
                  <a:srgbClr val="3F3F3F"/>
                </a:solidFill>
              </a:defRPr>
            </a:lvl3pPr>
            <a:lvl4pPr lvl="3" algn="ctr" rtl="0">
              <a:lnSpc>
                <a:spcPct val="115000"/>
              </a:lnSpc>
              <a:spcBef>
                <a:spcPts val="500"/>
              </a:spcBef>
              <a:spcAft>
                <a:spcPts val="0"/>
              </a:spcAft>
              <a:buClr>
                <a:srgbClr val="3F3F3F"/>
              </a:buClr>
              <a:buSzPts val="1792"/>
              <a:buFont typeface="Lato"/>
              <a:buNone/>
              <a:defRPr sz="1600">
                <a:solidFill>
                  <a:srgbClr val="3F3F3F"/>
                </a:solidFill>
              </a:defRPr>
            </a:lvl4pPr>
            <a:lvl5pPr lvl="4" algn="ctr" rtl="0">
              <a:lnSpc>
                <a:spcPct val="115000"/>
              </a:lnSpc>
              <a:spcBef>
                <a:spcPts val="500"/>
              </a:spcBef>
              <a:spcAft>
                <a:spcPts val="0"/>
              </a:spcAft>
              <a:buClr>
                <a:srgbClr val="3F3F3F"/>
              </a:buClr>
              <a:buSzPts val="1792"/>
              <a:buFont typeface="Lato"/>
              <a:buNone/>
              <a:defRPr sz="1600">
                <a:solidFill>
                  <a:srgbClr val="3F3F3F"/>
                </a:solidFill>
              </a:defRPr>
            </a:lvl5pPr>
            <a:lvl6pPr lvl="5"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6pPr>
            <a:lvl7pPr lvl="6"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7pPr>
            <a:lvl8pPr lvl="7"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8pPr>
            <a:lvl9pPr lvl="8"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9pPr>
          </a:lstStyle>
          <a:p>
            <a:endParaRPr/>
          </a:p>
        </p:txBody>
      </p:sp>
      <p:sp>
        <p:nvSpPr>
          <p:cNvPr id="139" name="Google Shape;139;p11"/>
          <p:cNvSpPr txBox="1">
            <a:spLocks noGrp="1"/>
          </p:cNvSpPr>
          <p:nvPr>
            <p:ph type="subTitle" idx="18"/>
          </p:nvPr>
        </p:nvSpPr>
        <p:spPr>
          <a:xfrm>
            <a:off x="7999241" y="2132592"/>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Font typeface="Arial"/>
              <a:buNone/>
              <a:defRPr sz="1400" b="1" i="0">
                <a:solidFill>
                  <a:srgbClr val="3F3F3F"/>
                </a:solidFill>
                <a:latin typeface="Lato"/>
                <a:ea typeface="Lato"/>
                <a:cs typeface="Lato"/>
                <a:sym typeface="Lato"/>
              </a:defRPr>
            </a:lvl1pPr>
            <a:lvl2pPr lvl="1" algn="ctr" rtl="0">
              <a:lnSpc>
                <a:spcPct val="115000"/>
              </a:lnSpc>
              <a:spcBef>
                <a:spcPts val="600"/>
              </a:spcBef>
              <a:spcAft>
                <a:spcPts val="0"/>
              </a:spcAft>
              <a:buClr>
                <a:srgbClr val="3F3F3F"/>
              </a:buClr>
              <a:buSzPts val="1400"/>
              <a:buNone/>
              <a:defRPr sz="1400">
                <a:solidFill>
                  <a:srgbClr val="3F3F3F"/>
                </a:solidFill>
              </a:defRPr>
            </a:lvl2pPr>
            <a:lvl3pPr lvl="2" algn="ctr" rtl="0">
              <a:lnSpc>
                <a:spcPct val="115000"/>
              </a:lnSpc>
              <a:spcBef>
                <a:spcPts val="500"/>
              </a:spcBef>
              <a:spcAft>
                <a:spcPts val="0"/>
              </a:spcAft>
              <a:buClr>
                <a:srgbClr val="3F3F3F"/>
              </a:buClr>
              <a:buSzPts val="1400"/>
              <a:buNone/>
              <a:defRPr sz="1400">
                <a:solidFill>
                  <a:srgbClr val="3F3F3F"/>
                </a:solidFill>
              </a:defRPr>
            </a:lvl3pPr>
            <a:lvl4pPr lvl="3" algn="ctr" rtl="0">
              <a:lnSpc>
                <a:spcPct val="115000"/>
              </a:lnSpc>
              <a:spcBef>
                <a:spcPts val="500"/>
              </a:spcBef>
              <a:spcAft>
                <a:spcPts val="0"/>
              </a:spcAft>
              <a:buClr>
                <a:srgbClr val="3F3F3F"/>
              </a:buClr>
              <a:buSzPts val="1400"/>
              <a:buNone/>
              <a:defRPr>
                <a:solidFill>
                  <a:srgbClr val="3F3F3F"/>
                </a:solidFill>
              </a:defRPr>
            </a:lvl4pPr>
            <a:lvl5pPr lvl="4" algn="ctr" rtl="0">
              <a:lnSpc>
                <a:spcPct val="115000"/>
              </a:lnSpc>
              <a:spcBef>
                <a:spcPts val="500"/>
              </a:spcBef>
              <a:spcAft>
                <a:spcPts val="0"/>
              </a:spcAft>
              <a:buClr>
                <a:srgbClr val="3F3F3F"/>
              </a:buClr>
              <a:buSzPts val="1400"/>
              <a:buNone/>
              <a:defRPr>
                <a:solidFill>
                  <a:srgbClr val="3F3F3F"/>
                </a:solidFill>
              </a:defRPr>
            </a:lvl5pPr>
            <a:lvl6pPr lvl="5" algn="ctr" rtl="0">
              <a:lnSpc>
                <a:spcPct val="115000"/>
              </a:lnSpc>
              <a:spcBef>
                <a:spcPts val="500"/>
              </a:spcBef>
              <a:spcAft>
                <a:spcPts val="0"/>
              </a:spcAft>
              <a:buClr>
                <a:srgbClr val="3F3F3F"/>
              </a:buClr>
              <a:buSzPts val="1400"/>
              <a:buNone/>
              <a:defRPr sz="1400">
                <a:solidFill>
                  <a:srgbClr val="3F3F3F"/>
                </a:solidFill>
              </a:defRPr>
            </a:lvl6pPr>
            <a:lvl7pPr lvl="6" algn="ctr" rtl="0">
              <a:lnSpc>
                <a:spcPct val="115000"/>
              </a:lnSpc>
              <a:spcBef>
                <a:spcPts val="500"/>
              </a:spcBef>
              <a:spcAft>
                <a:spcPts val="0"/>
              </a:spcAft>
              <a:buClr>
                <a:srgbClr val="3F3F3F"/>
              </a:buClr>
              <a:buSzPts val="1400"/>
              <a:buNone/>
              <a:defRPr sz="1400">
                <a:solidFill>
                  <a:srgbClr val="3F3F3F"/>
                </a:solidFill>
              </a:defRPr>
            </a:lvl7pPr>
            <a:lvl8pPr lvl="7" algn="ctr" rtl="0">
              <a:lnSpc>
                <a:spcPct val="115000"/>
              </a:lnSpc>
              <a:spcBef>
                <a:spcPts val="500"/>
              </a:spcBef>
              <a:spcAft>
                <a:spcPts val="0"/>
              </a:spcAft>
              <a:buClr>
                <a:srgbClr val="3F3F3F"/>
              </a:buClr>
              <a:buSzPts val="1400"/>
              <a:buNone/>
              <a:defRPr sz="1400">
                <a:solidFill>
                  <a:srgbClr val="3F3F3F"/>
                </a:solidFill>
              </a:defRPr>
            </a:lvl8pPr>
            <a:lvl9pPr lvl="8" algn="ctr" rtl="0">
              <a:lnSpc>
                <a:spcPct val="115000"/>
              </a:lnSpc>
              <a:spcBef>
                <a:spcPts val="500"/>
              </a:spcBef>
              <a:spcAft>
                <a:spcPts val="0"/>
              </a:spcAft>
              <a:buClr>
                <a:srgbClr val="3F3F3F"/>
              </a:buClr>
              <a:buSzPts val="1400"/>
              <a:buNone/>
              <a:defRPr sz="1400">
                <a:solidFill>
                  <a:srgbClr val="3F3F3F"/>
                </a:solidFill>
              </a:defRPr>
            </a:lvl9pPr>
          </a:lstStyle>
          <a:p>
            <a:endParaRPr/>
          </a:p>
        </p:txBody>
      </p:sp>
      <p:sp>
        <p:nvSpPr>
          <p:cNvPr id="140" name="Google Shape;140;p11"/>
          <p:cNvSpPr txBox="1">
            <a:spLocks noGrp="1"/>
          </p:cNvSpPr>
          <p:nvPr>
            <p:ph type="subTitle" idx="19"/>
          </p:nvPr>
        </p:nvSpPr>
        <p:spPr>
          <a:xfrm>
            <a:off x="7988886" y="2743204"/>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None/>
              <a:defRPr sz="1400" i="0">
                <a:solidFill>
                  <a:srgbClr val="3F3F3F"/>
                </a:solidFill>
              </a:defRPr>
            </a:lvl1pPr>
            <a:lvl2pPr lvl="1" algn="ctr" rtl="0">
              <a:lnSpc>
                <a:spcPct val="115000"/>
              </a:lnSpc>
              <a:spcBef>
                <a:spcPts val="600"/>
              </a:spcBef>
              <a:spcAft>
                <a:spcPts val="0"/>
              </a:spcAft>
              <a:buClr>
                <a:srgbClr val="3F3F3F"/>
              </a:buClr>
              <a:buSzPts val="1400"/>
              <a:buFont typeface="Lato"/>
              <a:buNone/>
              <a:defRPr sz="1400">
                <a:solidFill>
                  <a:srgbClr val="3F3F3F"/>
                </a:solidFill>
              </a:defRPr>
            </a:lvl2pPr>
            <a:lvl3pPr lvl="2" algn="ctr" rtl="0">
              <a:lnSpc>
                <a:spcPct val="115000"/>
              </a:lnSpc>
              <a:spcBef>
                <a:spcPts val="500"/>
              </a:spcBef>
              <a:spcAft>
                <a:spcPts val="0"/>
              </a:spcAft>
              <a:buClr>
                <a:srgbClr val="3F3F3F"/>
              </a:buClr>
              <a:buSzPts val="1400"/>
              <a:buFont typeface="Lato"/>
              <a:buNone/>
              <a:defRPr sz="1400">
                <a:solidFill>
                  <a:srgbClr val="3F3F3F"/>
                </a:solidFill>
              </a:defRPr>
            </a:lvl3pPr>
            <a:lvl4pPr lvl="3" algn="ctr" rtl="0">
              <a:lnSpc>
                <a:spcPct val="115000"/>
              </a:lnSpc>
              <a:spcBef>
                <a:spcPts val="500"/>
              </a:spcBef>
              <a:spcAft>
                <a:spcPts val="0"/>
              </a:spcAft>
              <a:buClr>
                <a:srgbClr val="3F3F3F"/>
              </a:buClr>
              <a:buSzPts val="1400"/>
              <a:buFont typeface="Lato"/>
              <a:buNone/>
              <a:defRPr>
                <a:solidFill>
                  <a:srgbClr val="3F3F3F"/>
                </a:solidFill>
              </a:defRPr>
            </a:lvl4pPr>
            <a:lvl5pPr lvl="4" algn="ctr" rtl="0">
              <a:lnSpc>
                <a:spcPct val="115000"/>
              </a:lnSpc>
              <a:spcBef>
                <a:spcPts val="500"/>
              </a:spcBef>
              <a:spcAft>
                <a:spcPts val="0"/>
              </a:spcAft>
              <a:buClr>
                <a:srgbClr val="3F3F3F"/>
              </a:buClr>
              <a:buSzPts val="1400"/>
              <a:buFont typeface="Lato"/>
              <a:buNone/>
              <a:defRPr>
                <a:solidFill>
                  <a:srgbClr val="3F3F3F"/>
                </a:solidFill>
              </a:defRPr>
            </a:lvl5pPr>
            <a:lvl6pPr lvl="5"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6pPr>
            <a:lvl7pPr lvl="6"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7pPr>
            <a:lvl8pPr lvl="7"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8pPr>
            <a:lvl9pPr lvl="8" algn="ctr" rtl="0">
              <a:lnSpc>
                <a:spcPct val="115000"/>
              </a:lnSpc>
              <a:spcBef>
                <a:spcPts val="500"/>
              </a:spcBef>
              <a:spcAft>
                <a:spcPts val="0"/>
              </a:spcAft>
              <a:buClr>
                <a:srgbClr val="3F3F3F"/>
              </a:buClr>
              <a:buSzPts val="1400"/>
              <a:buFont typeface="Lato"/>
              <a:buNone/>
              <a:defRPr sz="1400">
                <a:solidFill>
                  <a:srgbClr val="3F3F3F"/>
                </a:solidFill>
                <a:latin typeface="Lato"/>
                <a:ea typeface="Lato"/>
                <a:cs typeface="Lato"/>
                <a:sym typeface="Lato"/>
              </a:defRPr>
            </a:lvl9pPr>
          </a:lstStyle>
          <a:p>
            <a:endParaRPr/>
          </a:p>
        </p:txBody>
      </p:sp>
      <p:sp>
        <p:nvSpPr>
          <p:cNvPr id="141" name="Google Shape;141;p11"/>
          <p:cNvSpPr txBox="1">
            <a:spLocks noGrp="1"/>
          </p:cNvSpPr>
          <p:nvPr>
            <p:ph type="subTitle" idx="20"/>
          </p:nvPr>
        </p:nvSpPr>
        <p:spPr>
          <a:xfrm>
            <a:off x="8004398" y="4349035"/>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Font typeface="Arial"/>
              <a:buNone/>
              <a:defRPr sz="1400" b="1" i="0">
                <a:solidFill>
                  <a:srgbClr val="3F3F3F"/>
                </a:solidFill>
                <a:latin typeface="Lato"/>
                <a:ea typeface="Lato"/>
                <a:cs typeface="Lato"/>
                <a:sym typeface="Lato"/>
              </a:defRPr>
            </a:lvl1pPr>
            <a:lvl2pPr lvl="1" algn="ctr" rtl="0">
              <a:lnSpc>
                <a:spcPct val="115000"/>
              </a:lnSpc>
              <a:spcBef>
                <a:spcPts val="600"/>
              </a:spcBef>
              <a:spcAft>
                <a:spcPts val="0"/>
              </a:spcAft>
              <a:buClr>
                <a:srgbClr val="3F3F3F"/>
              </a:buClr>
              <a:buSzPts val="2240"/>
              <a:buNone/>
              <a:defRPr sz="2000">
                <a:solidFill>
                  <a:srgbClr val="3F3F3F"/>
                </a:solidFill>
              </a:defRPr>
            </a:lvl2pPr>
            <a:lvl3pPr lvl="2" algn="ctr" rtl="0">
              <a:lnSpc>
                <a:spcPct val="115000"/>
              </a:lnSpc>
              <a:spcBef>
                <a:spcPts val="500"/>
              </a:spcBef>
              <a:spcAft>
                <a:spcPts val="0"/>
              </a:spcAft>
              <a:buClr>
                <a:srgbClr val="3F3F3F"/>
              </a:buClr>
              <a:buSzPts val="1980"/>
              <a:buNone/>
              <a:defRPr sz="1800">
                <a:solidFill>
                  <a:srgbClr val="3F3F3F"/>
                </a:solidFill>
              </a:defRPr>
            </a:lvl3pPr>
            <a:lvl4pPr lvl="3" algn="ctr" rtl="0">
              <a:lnSpc>
                <a:spcPct val="115000"/>
              </a:lnSpc>
              <a:spcBef>
                <a:spcPts val="500"/>
              </a:spcBef>
              <a:spcAft>
                <a:spcPts val="0"/>
              </a:spcAft>
              <a:buClr>
                <a:srgbClr val="3F3F3F"/>
              </a:buClr>
              <a:buSzPts val="1792"/>
              <a:buNone/>
              <a:defRPr sz="1600">
                <a:solidFill>
                  <a:srgbClr val="3F3F3F"/>
                </a:solidFill>
              </a:defRPr>
            </a:lvl4pPr>
            <a:lvl5pPr lvl="4" algn="ctr" rtl="0">
              <a:lnSpc>
                <a:spcPct val="115000"/>
              </a:lnSpc>
              <a:spcBef>
                <a:spcPts val="500"/>
              </a:spcBef>
              <a:spcAft>
                <a:spcPts val="0"/>
              </a:spcAft>
              <a:buClr>
                <a:srgbClr val="3F3F3F"/>
              </a:buClr>
              <a:buSzPts val="1792"/>
              <a:buNone/>
              <a:defRPr sz="1600">
                <a:solidFill>
                  <a:srgbClr val="3F3F3F"/>
                </a:solidFill>
              </a:defRPr>
            </a:lvl5pPr>
            <a:lvl6pPr lvl="5" algn="ctr" rtl="0">
              <a:lnSpc>
                <a:spcPct val="115000"/>
              </a:lnSpc>
              <a:spcBef>
                <a:spcPts val="500"/>
              </a:spcBef>
              <a:spcAft>
                <a:spcPts val="0"/>
              </a:spcAft>
              <a:buClr>
                <a:srgbClr val="3F3F3F"/>
              </a:buClr>
              <a:buSzPts val="1600"/>
              <a:buNone/>
              <a:defRPr sz="1600">
                <a:solidFill>
                  <a:srgbClr val="3F3F3F"/>
                </a:solidFill>
              </a:defRPr>
            </a:lvl6pPr>
            <a:lvl7pPr lvl="6" algn="ctr" rtl="0">
              <a:lnSpc>
                <a:spcPct val="115000"/>
              </a:lnSpc>
              <a:spcBef>
                <a:spcPts val="500"/>
              </a:spcBef>
              <a:spcAft>
                <a:spcPts val="0"/>
              </a:spcAft>
              <a:buClr>
                <a:srgbClr val="3F3F3F"/>
              </a:buClr>
              <a:buSzPts val="1600"/>
              <a:buNone/>
              <a:defRPr sz="1600">
                <a:solidFill>
                  <a:srgbClr val="3F3F3F"/>
                </a:solidFill>
              </a:defRPr>
            </a:lvl7pPr>
            <a:lvl8pPr lvl="7" algn="ctr" rtl="0">
              <a:lnSpc>
                <a:spcPct val="115000"/>
              </a:lnSpc>
              <a:spcBef>
                <a:spcPts val="500"/>
              </a:spcBef>
              <a:spcAft>
                <a:spcPts val="0"/>
              </a:spcAft>
              <a:buClr>
                <a:srgbClr val="3F3F3F"/>
              </a:buClr>
              <a:buSzPts val="1600"/>
              <a:buNone/>
              <a:defRPr sz="1600">
                <a:solidFill>
                  <a:srgbClr val="3F3F3F"/>
                </a:solidFill>
              </a:defRPr>
            </a:lvl8pPr>
            <a:lvl9pPr lvl="8" algn="ctr" rtl="0">
              <a:lnSpc>
                <a:spcPct val="115000"/>
              </a:lnSpc>
              <a:spcBef>
                <a:spcPts val="500"/>
              </a:spcBef>
              <a:spcAft>
                <a:spcPts val="0"/>
              </a:spcAft>
              <a:buClr>
                <a:srgbClr val="3F3F3F"/>
              </a:buClr>
              <a:buSzPts val="1600"/>
              <a:buNone/>
              <a:defRPr sz="1600">
                <a:solidFill>
                  <a:srgbClr val="3F3F3F"/>
                </a:solidFill>
              </a:defRPr>
            </a:lvl9pPr>
          </a:lstStyle>
          <a:p>
            <a:endParaRPr/>
          </a:p>
        </p:txBody>
      </p:sp>
      <p:sp>
        <p:nvSpPr>
          <p:cNvPr id="142" name="Google Shape;142;p11"/>
          <p:cNvSpPr txBox="1">
            <a:spLocks noGrp="1"/>
          </p:cNvSpPr>
          <p:nvPr>
            <p:ph type="subTitle" idx="21"/>
          </p:nvPr>
        </p:nvSpPr>
        <p:spPr>
          <a:xfrm>
            <a:off x="7994042" y="4959648"/>
            <a:ext cx="3367800" cy="325800"/>
          </a:xfrm>
          <a:prstGeom prst="rect">
            <a:avLst/>
          </a:prstGeom>
          <a:noFill/>
          <a:ln>
            <a:noFill/>
          </a:ln>
        </p:spPr>
        <p:txBody>
          <a:bodyPr spcFirstLastPara="1" wrap="square" lIns="0" tIns="45700" rIns="91425" bIns="45700" anchor="t" anchorCtr="0">
            <a:normAutofit/>
          </a:bodyPr>
          <a:lstStyle>
            <a:lvl1pPr marR="0" lvl="0" algn="l" rtl="0">
              <a:lnSpc>
                <a:spcPct val="115000"/>
              </a:lnSpc>
              <a:spcBef>
                <a:spcPts val="1000"/>
              </a:spcBef>
              <a:spcAft>
                <a:spcPts val="0"/>
              </a:spcAft>
              <a:buClr>
                <a:srgbClr val="3F3F3F"/>
              </a:buClr>
              <a:buSzPts val="1400"/>
              <a:buNone/>
              <a:defRPr sz="1400" i="0">
                <a:solidFill>
                  <a:srgbClr val="3F3F3F"/>
                </a:solidFill>
              </a:defRPr>
            </a:lvl1pPr>
            <a:lvl2pPr lvl="1" algn="ctr" rtl="0">
              <a:lnSpc>
                <a:spcPct val="115000"/>
              </a:lnSpc>
              <a:spcBef>
                <a:spcPts val="600"/>
              </a:spcBef>
              <a:spcAft>
                <a:spcPts val="0"/>
              </a:spcAft>
              <a:buClr>
                <a:srgbClr val="3F3F3F"/>
              </a:buClr>
              <a:buSzPts val="2240"/>
              <a:buFont typeface="Lato"/>
              <a:buNone/>
              <a:defRPr sz="2000">
                <a:solidFill>
                  <a:srgbClr val="3F3F3F"/>
                </a:solidFill>
              </a:defRPr>
            </a:lvl2pPr>
            <a:lvl3pPr lvl="2" algn="ctr" rtl="0">
              <a:lnSpc>
                <a:spcPct val="115000"/>
              </a:lnSpc>
              <a:spcBef>
                <a:spcPts val="500"/>
              </a:spcBef>
              <a:spcAft>
                <a:spcPts val="0"/>
              </a:spcAft>
              <a:buClr>
                <a:srgbClr val="3F3F3F"/>
              </a:buClr>
              <a:buSzPts val="1980"/>
              <a:buFont typeface="Lato"/>
              <a:buNone/>
              <a:defRPr sz="1800">
                <a:solidFill>
                  <a:srgbClr val="3F3F3F"/>
                </a:solidFill>
              </a:defRPr>
            </a:lvl3pPr>
            <a:lvl4pPr lvl="3" algn="ctr" rtl="0">
              <a:lnSpc>
                <a:spcPct val="115000"/>
              </a:lnSpc>
              <a:spcBef>
                <a:spcPts val="500"/>
              </a:spcBef>
              <a:spcAft>
                <a:spcPts val="0"/>
              </a:spcAft>
              <a:buClr>
                <a:srgbClr val="3F3F3F"/>
              </a:buClr>
              <a:buSzPts val="1792"/>
              <a:buFont typeface="Lato"/>
              <a:buNone/>
              <a:defRPr sz="1600">
                <a:solidFill>
                  <a:srgbClr val="3F3F3F"/>
                </a:solidFill>
              </a:defRPr>
            </a:lvl4pPr>
            <a:lvl5pPr lvl="4" algn="ctr" rtl="0">
              <a:lnSpc>
                <a:spcPct val="115000"/>
              </a:lnSpc>
              <a:spcBef>
                <a:spcPts val="500"/>
              </a:spcBef>
              <a:spcAft>
                <a:spcPts val="0"/>
              </a:spcAft>
              <a:buClr>
                <a:srgbClr val="3F3F3F"/>
              </a:buClr>
              <a:buSzPts val="1792"/>
              <a:buFont typeface="Lato"/>
              <a:buNone/>
              <a:defRPr sz="1600">
                <a:solidFill>
                  <a:srgbClr val="3F3F3F"/>
                </a:solidFill>
              </a:defRPr>
            </a:lvl5pPr>
            <a:lvl6pPr lvl="5"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6pPr>
            <a:lvl7pPr lvl="6"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7pPr>
            <a:lvl8pPr lvl="7"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8pPr>
            <a:lvl9pPr lvl="8" algn="ctr" rtl="0">
              <a:lnSpc>
                <a:spcPct val="115000"/>
              </a:lnSpc>
              <a:spcBef>
                <a:spcPts val="500"/>
              </a:spcBef>
              <a:spcAft>
                <a:spcPts val="0"/>
              </a:spcAft>
              <a:buClr>
                <a:srgbClr val="3F3F3F"/>
              </a:buClr>
              <a:buSzPts val="1600"/>
              <a:buFont typeface="Lato"/>
              <a:buNone/>
              <a:defRPr sz="1600">
                <a:solidFill>
                  <a:srgbClr val="3F3F3F"/>
                </a:solidFill>
                <a:latin typeface="Lato"/>
                <a:ea typeface="Lato"/>
                <a:cs typeface="Lato"/>
                <a:sym typeface="Lat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Break - Image">
  <p:cSld name="Section Break - Image">
    <p:spTree>
      <p:nvGrpSpPr>
        <p:cNvPr id="1" name="Shape 143"/>
        <p:cNvGrpSpPr/>
        <p:nvPr/>
      </p:nvGrpSpPr>
      <p:grpSpPr>
        <a:xfrm>
          <a:off x="0" y="0"/>
          <a:ext cx="0" cy="0"/>
          <a:chOff x="0" y="0"/>
          <a:chExt cx="0" cy="0"/>
        </a:xfrm>
      </p:grpSpPr>
      <p:pic>
        <p:nvPicPr>
          <p:cNvPr id="144" name="Google Shape;144;p1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5" name="Google Shape;145;p12"/>
          <p:cNvSpPr txBox="1">
            <a:spLocks noGrp="1"/>
          </p:cNvSpPr>
          <p:nvPr>
            <p:ph type="title"/>
          </p:nvPr>
        </p:nvSpPr>
        <p:spPr>
          <a:xfrm>
            <a:off x="800100" y="2615992"/>
            <a:ext cx="10553700" cy="1213729"/>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3600"/>
              <a:buFont typeface="La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46" name="Google Shape;146;p12"/>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147" name="Google Shape;147;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
        <p:nvSpPr>
          <p:cNvPr id="148" name="Google Shape;148;p12"/>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chemeClr val="lt1"/>
                </a:solidFill>
                <a:latin typeface="Lato"/>
                <a:ea typeface="Lato"/>
                <a:cs typeface="Lato"/>
                <a:sym typeface="Lato"/>
              </a:defRPr>
            </a:lvl1pPr>
            <a:lvl2pPr marL="0" lvl="1" indent="0" algn="r">
              <a:spcBef>
                <a:spcPts val="0"/>
              </a:spcBef>
              <a:buNone/>
              <a:defRPr sz="1100">
                <a:solidFill>
                  <a:schemeClr val="lt1"/>
                </a:solidFill>
                <a:latin typeface="Lato"/>
                <a:ea typeface="Lato"/>
                <a:cs typeface="Lato"/>
                <a:sym typeface="Lato"/>
              </a:defRPr>
            </a:lvl2pPr>
            <a:lvl3pPr marL="0" lvl="2" indent="0" algn="r">
              <a:spcBef>
                <a:spcPts val="0"/>
              </a:spcBef>
              <a:buNone/>
              <a:defRPr sz="1100">
                <a:solidFill>
                  <a:schemeClr val="lt1"/>
                </a:solidFill>
                <a:latin typeface="Lato"/>
                <a:ea typeface="Lato"/>
                <a:cs typeface="Lato"/>
                <a:sym typeface="Lato"/>
              </a:defRPr>
            </a:lvl3pPr>
            <a:lvl4pPr marL="0" lvl="3" indent="0" algn="r">
              <a:spcBef>
                <a:spcPts val="0"/>
              </a:spcBef>
              <a:buNone/>
              <a:defRPr sz="1100">
                <a:solidFill>
                  <a:schemeClr val="lt1"/>
                </a:solidFill>
                <a:latin typeface="Lato"/>
                <a:ea typeface="Lato"/>
                <a:cs typeface="Lato"/>
                <a:sym typeface="Lato"/>
              </a:defRPr>
            </a:lvl4pPr>
            <a:lvl5pPr marL="0" lvl="4" indent="0" algn="r">
              <a:spcBef>
                <a:spcPts val="0"/>
              </a:spcBef>
              <a:buNone/>
              <a:defRPr sz="1100">
                <a:solidFill>
                  <a:schemeClr val="lt1"/>
                </a:solidFill>
                <a:latin typeface="Lato"/>
                <a:ea typeface="Lato"/>
                <a:cs typeface="Lato"/>
                <a:sym typeface="Lato"/>
              </a:defRPr>
            </a:lvl5pPr>
            <a:lvl6pPr marL="0" lvl="5" indent="0" algn="r">
              <a:spcBef>
                <a:spcPts val="0"/>
              </a:spcBef>
              <a:buNone/>
              <a:defRPr sz="1100">
                <a:solidFill>
                  <a:schemeClr val="lt1"/>
                </a:solidFill>
                <a:latin typeface="Lato"/>
                <a:ea typeface="Lato"/>
                <a:cs typeface="Lato"/>
                <a:sym typeface="Lato"/>
              </a:defRPr>
            </a:lvl6pPr>
            <a:lvl7pPr marL="0" lvl="6" indent="0" algn="r">
              <a:spcBef>
                <a:spcPts val="0"/>
              </a:spcBef>
              <a:buNone/>
              <a:defRPr sz="1100">
                <a:solidFill>
                  <a:schemeClr val="lt1"/>
                </a:solidFill>
                <a:latin typeface="Lato"/>
                <a:ea typeface="Lato"/>
                <a:cs typeface="Lato"/>
                <a:sym typeface="Lato"/>
              </a:defRPr>
            </a:lvl7pPr>
            <a:lvl8pPr marL="0" lvl="7" indent="0" algn="r">
              <a:spcBef>
                <a:spcPts val="0"/>
              </a:spcBef>
              <a:buNone/>
              <a:defRPr sz="1100">
                <a:solidFill>
                  <a:schemeClr val="lt1"/>
                </a:solidFill>
                <a:latin typeface="Lato"/>
                <a:ea typeface="Lato"/>
                <a:cs typeface="Lato"/>
                <a:sym typeface="Lato"/>
              </a:defRPr>
            </a:lvl8pPr>
            <a:lvl9pPr marL="0" lvl="8" indent="0" algn="r">
              <a:spcBef>
                <a:spcPts val="0"/>
              </a:spcBef>
              <a:buNone/>
              <a:defRPr sz="11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49" name="Google Shape;149;p12"/>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Break - Blue">
  <p:cSld name="Section Break - Blue">
    <p:bg>
      <p:bgPr>
        <a:gradFill>
          <a:gsLst>
            <a:gs pos="0">
              <a:srgbClr val="1AA4BC"/>
            </a:gs>
            <a:gs pos="50000">
              <a:srgbClr val="006983"/>
            </a:gs>
            <a:gs pos="100000">
              <a:srgbClr val="013948"/>
            </a:gs>
          </a:gsLst>
          <a:lin ang="8100000" scaled="0"/>
        </a:gradFill>
        <a:effectLst/>
      </p:bgPr>
    </p:bg>
    <p:spTree>
      <p:nvGrpSpPr>
        <p:cNvPr id="1" name="Shape 150"/>
        <p:cNvGrpSpPr/>
        <p:nvPr/>
      </p:nvGrpSpPr>
      <p:grpSpPr>
        <a:xfrm>
          <a:off x="0" y="0"/>
          <a:ext cx="0" cy="0"/>
          <a:chOff x="0" y="0"/>
          <a:chExt cx="0" cy="0"/>
        </a:xfrm>
      </p:grpSpPr>
      <p:pic>
        <p:nvPicPr>
          <p:cNvPr id="151" name="Google Shape;151;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cxnSp>
        <p:nvCxnSpPr>
          <p:cNvPr id="152" name="Google Shape;152;p13"/>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153" name="Google Shape;153;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
        <p:nvSpPr>
          <p:cNvPr id="154" name="Google Shape;154;p13"/>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chemeClr val="lt1"/>
                </a:solidFill>
                <a:latin typeface="Lato"/>
                <a:ea typeface="Lato"/>
                <a:cs typeface="Lato"/>
                <a:sym typeface="Lato"/>
              </a:defRPr>
            </a:lvl1pPr>
            <a:lvl2pPr marL="0" lvl="1" indent="0" algn="r">
              <a:spcBef>
                <a:spcPts val="0"/>
              </a:spcBef>
              <a:buNone/>
              <a:defRPr sz="1100">
                <a:solidFill>
                  <a:schemeClr val="lt1"/>
                </a:solidFill>
                <a:latin typeface="Lato"/>
                <a:ea typeface="Lato"/>
                <a:cs typeface="Lato"/>
                <a:sym typeface="Lato"/>
              </a:defRPr>
            </a:lvl2pPr>
            <a:lvl3pPr marL="0" lvl="2" indent="0" algn="r">
              <a:spcBef>
                <a:spcPts val="0"/>
              </a:spcBef>
              <a:buNone/>
              <a:defRPr sz="1100">
                <a:solidFill>
                  <a:schemeClr val="lt1"/>
                </a:solidFill>
                <a:latin typeface="Lato"/>
                <a:ea typeface="Lato"/>
                <a:cs typeface="Lato"/>
                <a:sym typeface="Lato"/>
              </a:defRPr>
            </a:lvl3pPr>
            <a:lvl4pPr marL="0" lvl="3" indent="0" algn="r">
              <a:spcBef>
                <a:spcPts val="0"/>
              </a:spcBef>
              <a:buNone/>
              <a:defRPr sz="1100">
                <a:solidFill>
                  <a:schemeClr val="lt1"/>
                </a:solidFill>
                <a:latin typeface="Lato"/>
                <a:ea typeface="Lato"/>
                <a:cs typeface="Lato"/>
                <a:sym typeface="Lato"/>
              </a:defRPr>
            </a:lvl4pPr>
            <a:lvl5pPr marL="0" lvl="4" indent="0" algn="r">
              <a:spcBef>
                <a:spcPts val="0"/>
              </a:spcBef>
              <a:buNone/>
              <a:defRPr sz="1100">
                <a:solidFill>
                  <a:schemeClr val="lt1"/>
                </a:solidFill>
                <a:latin typeface="Lato"/>
                <a:ea typeface="Lato"/>
                <a:cs typeface="Lato"/>
                <a:sym typeface="Lato"/>
              </a:defRPr>
            </a:lvl5pPr>
            <a:lvl6pPr marL="0" lvl="5" indent="0" algn="r">
              <a:spcBef>
                <a:spcPts val="0"/>
              </a:spcBef>
              <a:buNone/>
              <a:defRPr sz="1100">
                <a:solidFill>
                  <a:schemeClr val="lt1"/>
                </a:solidFill>
                <a:latin typeface="Lato"/>
                <a:ea typeface="Lato"/>
                <a:cs typeface="Lato"/>
                <a:sym typeface="Lato"/>
              </a:defRPr>
            </a:lvl6pPr>
            <a:lvl7pPr marL="0" lvl="6" indent="0" algn="r">
              <a:spcBef>
                <a:spcPts val="0"/>
              </a:spcBef>
              <a:buNone/>
              <a:defRPr sz="1100">
                <a:solidFill>
                  <a:schemeClr val="lt1"/>
                </a:solidFill>
                <a:latin typeface="Lato"/>
                <a:ea typeface="Lato"/>
                <a:cs typeface="Lato"/>
                <a:sym typeface="Lato"/>
              </a:defRPr>
            </a:lvl7pPr>
            <a:lvl8pPr marL="0" lvl="7" indent="0" algn="r">
              <a:spcBef>
                <a:spcPts val="0"/>
              </a:spcBef>
              <a:buNone/>
              <a:defRPr sz="1100">
                <a:solidFill>
                  <a:schemeClr val="lt1"/>
                </a:solidFill>
                <a:latin typeface="Lato"/>
                <a:ea typeface="Lato"/>
                <a:cs typeface="Lato"/>
                <a:sym typeface="Lato"/>
              </a:defRPr>
            </a:lvl8pPr>
            <a:lvl9pPr marL="0" lvl="8" indent="0" algn="r">
              <a:spcBef>
                <a:spcPts val="0"/>
              </a:spcBef>
              <a:buNone/>
              <a:defRPr sz="11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5" name="Google Shape;155;p13"/>
          <p:cNvSpPr txBox="1">
            <a:spLocks noGrp="1"/>
          </p:cNvSpPr>
          <p:nvPr>
            <p:ph type="title"/>
          </p:nvPr>
        </p:nvSpPr>
        <p:spPr>
          <a:xfrm>
            <a:off x="800100" y="2615992"/>
            <a:ext cx="10553700" cy="1213800"/>
          </a:xfrm>
          <a:prstGeom prst="rect">
            <a:avLst/>
          </a:prstGeom>
          <a:noFill/>
          <a:ln>
            <a:noFill/>
          </a:ln>
        </p:spPr>
        <p:txBody>
          <a:bodyPr spcFirstLastPara="1" wrap="square" lIns="0" tIns="45700" rIns="91425" bIns="45700" anchor="t" anchorCtr="0">
            <a:normAutofit/>
          </a:bodyPr>
          <a:lstStyle>
            <a:lvl1pPr lvl="0" algn="l" rtl="0">
              <a:lnSpc>
                <a:spcPct val="90000"/>
              </a:lnSpc>
              <a:spcBef>
                <a:spcPts val="0"/>
              </a:spcBef>
              <a:spcAft>
                <a:spcPts val="0"/>
              </a:spcAft>
              <a:buClr>
                <a:schemeClr val="lt1"/>
              </a:buClr>
              <a:buSzPts val="3600"/>
              <a:buFont typeface="Lato"/>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 name="Google Shape;156;p13"/>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Break - Gray">
  <p:cSld name="Section Break - Purple">
    <p:bg>
      <p:bgPr>
        <a:gradFill>
          <a:gsLst>
            <a:gs pos="0">
              <a:srgbClr val="B6B1A9"/>
            </a:gs>
            <a:gs pos="50000">
              <a:srgbClr val="877F7A"/>
            </a:gs>
            <a:gs pos="100000">
              <a:srgbClr val="544948"/>
            </a:gs>
          </a:gsLst>
          <a:lin ang="8100000" scaled="0"/>
        </a:gradFill>
        <a:effectLst/>
      </p:bgPr>
    </p:bg>
    <p:spTree>
      <p:nvGrpSpPr>
        <p:cNvPr id="1" name="Shape 157"/>
        <p:cNvGrpSpPr/>
        <p:nvPr/>
      </p:nvGrpSpPr>
      <p:grpSpPr>
        <a:xfrm>
          <a:off x="0" y="0"/>
          <a:ext cx="0" cy="0"/>
          <a:chOff x="0" y="0"/>
          <a:chExt cx="0" cy="0"/>
        </a:xfrm>
      </p:grpSpPr>
      <p:pic>
        <p:nvPicPr>
          <p:cNvPr id="158" name="Google Shape;158;p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cxnSp>
        <p:nvCxnSpPr>
          <p:cNvPr id="159" name="Google Shape;159;p14"/>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160" name="Google Shape;160;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
        <p:nvSpPr>
          <p:cNvPr id="161" name="Google Shape;161;p14"/>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chemeClr val="lt1"/>
                </a:solidFill>
                <a:latin typeface="Lato"/>
                <a:ea typeface="Lato"/>
                <a:cs typeface="Lato"/>
                <a:sym typeface="Lato"/>
              </a:defRPr>
            </a:lvl1pPr>
            <a:lvl2pPr marL="0" lvl="1" indent="0" algn="r">
              <a:spcBef>
                <a:spcPts val="0"/>
              </a:spcBef>
              <a:buNone/>
              <a:defRPr sz="1100">
                <a:solidFill>
                  <a:schemeClr val="lt1"/>
                </a:solidFill>
                <a:latin typeface="Lato"/>
                <a:ea typeface="Lato"/>
                <a:cs typeface="Lato"/>
                <a:sym typeface="Lato"/>
              </a:defRPr>
            </a:lvl2pPr>
            <a:lvl3pPr marL="0" lvl="2" indent="0" algn="r">
              <a:spcBef>
                <a:spcPts val="0"/>
              </a:spcBef>
              <a:buNone/>
              <a:defRPr sz="1100">
                <a:solidFill>
                  <a:schemeClr val="lt1"/>
                </a:solidFill>
                <a:latin typeface="Lato"/>
                <a:ea typeface="Lato"/>
                <a:cs typeface="Lato"/>
                <a:sym typeface="Lato"/>
              </a:defRPr>
            </a:lvl3pPr>
            <a:lvl4pPr marL="0" lvl="3" indent="0" algn="r">
              <a:spcBef>
                <a:spcPts val="0"/>
              </a:spcBef>
              <a:buNone/>
              <a:defRPr sz="1100">
                <a:solidFill>
                  <a:schemeClr val="lt1"/>
                </a:solidFill>
                <a:latin typeface="Lato"/>
                <a:ea typeface="Lato"/>
                <a:cs typeface="Lato"/>
                <a:sym typeface="Lato"/>
              </a:defRPr>
            </a:lvl4pPr>
            <a:lvl5pPr marL="0" lvl="4" indent="0" algn="r">
              <a:spcBef>
                <a:spcPts val="0"/>
              </a:spcBef>
              <a:buNone/>
              <a:defRPr sz="1100">
                <a:solidFill>
                  <a:schemeClr val="lt1"/>
                </a:solidFill>
                <a:latin typeface="Lato"/>
                <a:ea typeface="Lato"/>
                <a:cs typeface="Lato"/>
                <a:sym typeface="Lato"/>
              </a:defRPr>
            </a:lvl5pPr>
            <a:lvl6pPr marL="0" lvl="5" indent="0" algn="r">
              <a:spcBef>
                <a:spcPts val="0"/>
              </a:spcBef>
              <a:buNone/>
              <a:defRPr sz="1100">
                <a:solidFill>
                  <a:schemeClr val="lt1"/>
                </a:solidFill>
                <a:latin typeface="Lato"/>
                <a:ea typeface="Lato"/>
                <a:cs typeface="Lato"/>
                <a:sym typeface="Lato"/>
              </a:defRPr>
            </a:lvl6pPr>
            <a:lvl7pPr marL="0" lvl="6" indent="0" algn="r">
              <a:spcBef>
                <a:spcPts val="0"/>
              </a:spcBef>
              <a:buNone/>
              <a:defRPr sz="1100">
                <a:solidFill>
                  <a:schemeClr val="lt1"/>
                </a:solidFill>
                <a:latin typeface="Lato"/>
                <a:ea typeface="Lato"/>
                <a:cs typeface="Lato"/>
                <a:sym typeface="Lato"/>
              </a:defRPr>
            </a:lvl7pPr>
            <a:lvl8pPr marL="0" lvl="7" indent="0" algn="r">
              <a:spcBef>
                <a:spcPts val="0"/>
              </a:spcBef>
              <a:buNone/>
              <a:defRPr sz="1100">
                <a:solidFill>
                  <a:schemeClr val="lt1"/>
                </a:solidFill>
                <a:latin typeface="Lato"/>
                <a:ea typeface="Lato"/>
                <a:cs typeface="Lato"/>
                <a:sym typeface="Lato"/>
              </a:defRPr>
            </a:lvl8pPr>
            <a:lvl9pPr marL="0" lvl="8" indent="0" algn="r">
              <a:spcBef>
                <a:spcPts val="0"/>
              </a:spcBef>
              <a:buNone/>
              <a:defRPr sz="11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14"/>
          <p:cNvSpPr txBox="1">
            <a:spLocks noGrp="1"/>
          </p:cNvSpPr>
          <p:nvPr>
            <p:ph type="title"/>
          </p:nvPr>
        </p:nvSpPr>
        <p:spPr>
          <a:xfrm>
            <a:off x="800100" y="2615992"/>
            <a:ext cx="10553700" cy="1213800"/>
          </a:xfrm>
          <a:prstGeom prst="rect">
            <a:avLst/>
          </a:prstGeom>
          <a:noFill/>
          <a:ln>
            <a:noFill/>
          </a:ln>
        </p:spPr>
        <p:txBody>
          <a:bodyPr spcFirstLastPara="1" wrap="square" lIns="0" tIns="45700" rIns="91425" bIns="45700" anchor="t" anchorCtr="0">
            <a:normAutofit/>
          </a:bodyPr>
          <a:lstStyle>
            <a:lvl1pPr lvl="0" algn="l" rtl="0">
              <a:lnSpc>
                <a:spcPct val="90000"/>
              </a:lnSpc>
              <a:spcBef>
                <a:spcPts val="0"/>
              </a:spcBef>
              <a:spcAft>
                <a:spcPts val="0"/>
              </a:spcAft>
              <a:buClr>
                <a:schemeClr val="lt1"/>
              </a:buClr>
              <a:buSzPts val="3600"/>
              <a:buFont typeface="Lato"/>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3" name="Google Shape;163;p14"/>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Break - Orange">
  <p:cSld name="Section Break - Orange">
    <p:bg>
      <p:bgPr>
        <a:gradFill>
          <a:gsLst>
            <a:gs pos="0">
              <a:srgbClr val="FEDD5C"/>
            </a:gs>
            <a:gs pos="38000">
              <a:srgbClr val="F4B12F"/>
            </a:gs>
            <a:gs pos="78000">
              <a:srgbClr val="E98300"/>
            </a:gs>
            <a:gs pos="100000">
              <a:srgbClr val="E98300"/>
            </a:gs>
          </a:gsLst>
          <a:lin ang="8100000" scaled="0"/>
        </a:gradFill>
        <a:effectLst/>
      </p:bgPr>
    </p:bg>
    <p:spTree>
      <p:nvGrpSpPr>
        <p:cNvPr id="1" name="Shape 164"/>
        <p:cNvGrpSpPr/>
        <p:nvPr/>
      </p:nvGrpSpPr>
      <p:grpSpPr>
        <a:xfrm>
          <a:off x="0" y="0"/>
          <a:ext cx="0" cy="0"/>
          <a:chOff x="0" y="0"/>
          <a:chExt cx="0" cy="0"/>
        </a:xfrm>
      </p:grpSpPr>
      <p:pic>
        <p:nvPicPr>
          <p:cNvPr id="165" name="Google Shape;165;p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cxnSp>
        <p:nvCxnSpPr>
          <p:cNvPr id="166" name="Google Shape;166;p15"/>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167" name="Google Shape;167;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
        <p:nvSpPr>
          <p:cNvPr id="168" name="Google Shape;168;p15"/>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chemeClr val="lt1"/>
                </a:solidFill>
                <a:latin typeface="Lato"/>
                <a:ea typeface="Lato"/>
                <a:cs typeface="Lato"/>
                <a:sym typeface="Lato"/>
              </a:defRPr>
            </a:lvl1pPr>
            <a:lvl2pPr marL="0" lvl="1" indent="0" algn="r">
              <a:spcBef>
                <a:spcPts val="0"/>
              </a:spcBef>
              <a:buNone/>
              <a:defRPr sz="1100">
                <a:solidFill>
                  <a:schemeClr val="lt1"/>
                </a:solidFill>
                <a:latin typeface="Lato"/>
                <a:ea typeface="Lato"/>
                <a:cs typeface="Lato"/>
                <a:sym typeface="Lato"/>
              </a:defRPr>
            </a:lvl2pPr>
            <a:lvl3pPr marL="0" lvl="2" indent="0" algn="r">
              <a:spcBef>
                <a:spcPts val="0"/>
              </a:spcBef>
              <a:buNone/>
              <a:defRPr sz="1100">
                <a:solidFill>
                  <a:schemeClr val="lt1"/>
                </a:solidFill>
                <a:latin typeface="Lato"/>
                <a:ea typeface="Lato"/>
                <a:cs typeface="Lato"/>
                <a:sym typeface="Lato"/>
              </a:defRPr>
            </a:lvl3pPr>
            <a:lvl4pPr marL="0" lvl="3" indent="0" algn="r">
              <a:spcBef>
                <a:spcPts val="0"/>
              </a:spcBef>
              <a:buNone/>
              <a:defRPr sz="1100">
                <a:solidFill>
                  <a:schemeClr val="lt1"/>
                </a:solidFill>
                <a:latin typeface="Lato"/>
                <a:ea typeface="Lato"/>
                <a:cs typeface="Lato"/>
                <a:sym typeface="Lato"/>
              </a:defRPr>
            </a:lvl4pPr>
            <a:lvl5pPr marL="0" lvl="4" indent="0" algn="r">
              <a:spcBef>
                <a:spcPts val="0"/>
              </a:spcBef>
              <a:buNone/>
              <a:defRPr sz="1100">
                <a:solidFill>
                  <a:schemeClr val="lt1"/>
                </a:solidFill>
                <a:latin typeface="Lato"/>
                <a:ea typeface="Lato"/>
                <a:cs typeface="Lato"/>
                <a:sym typeface="Lato"/>
              </a:defRPr>
            </a:lvl5pPr>
            <a:lvl6pPr marL="0" lvl="5" indent="0" algn="r">
              <a:spcBef>
                <a:spcPts val="0"/>
              </a:spcBef>
              <a:buNone/>
              <a:defRPr sz="1100">
                <a:solidFill>
                  <a:schemeClr val="lt1"/>
                </a:solidFill>
                <a:latin typeface="Lato"/>
                <a:ea typeface="Lato"/>
                <a:cs typeface="Lato"/>
                <a:sym typeface="Lato"/>
              </a:defRPr>
            </a:lvl6pPr>
            <a:lvl7pPr marL="0" lvl="6" indent="0" algn="r">
              <a:spcBef>
                <a:spcPts val="0"/>
              </a:spcBef>
              <a:buNone/>
              <a:defRPr sz="1100">
                <a:solidFill>
                  <a:schemeClr val="lt1"/>
                </a:solidFill>
                <a:latin typeface="Lato"/>
                <a:ea typeface="Lato"/>
                <a:cs typeface="Lato"/>
                <a:sym typeface="Lato"/>
              </a:defRPr>
            </a:lvl7pPr>
            <a:lvl8pPr marL="0" lvl="7" indent="0" algn="r">
              <a:spcBef>
                <a:spcPts val="0"/>
              </a:spcBef>
              <a:buNone/>
              <a:defRPr sz="1100">
                <a:solidFill>
                  <a:schemeClr val="lt1"/>
                </a:solidFill>
                <a:latin typeface="Lato"/>
                <a:ea typeface="Lato"/>
                <a:cs typeface="Lato"/>
                <a:sym typeface="Lato"/>
              </a:defRPr>
            </a:lvl8pPr>
            <a:lvl9pPr marL="0" lvl="8" indent="0" algn="r">
              <a:spcBef>
                <a:spcPts val="0"/>
              </a:spcBef>
              <a:buNone/>
              <a:defRPr sz="11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69" name="Google Shape;169;p15"/>
          <p:cNvSpPr txBox="1">
            <a:spLocks noGrp="1"/>
          </p:cNvSpPr>
          <p:nvPr>
            <p:ph type="title"/>
          </p:nvPr>
        </p:nvSpPr>
        <p:spPr>
          <a:xfrm>
            <a:off x="800100" y="2615992"/>
            <a:ext cx="10553700" cy="1213800"/>
          </a:xfrm>
          <a:prstGeom prst="rect">
            <a:avLst/>
          </a:prstGeom>
          <a:noFill/>
          <a:ln>
            <a:noFill/>
          </a:ln>
        </p:spPr>
        <p:txBody>
          <a:bodyPr spcFirstLastPara="1" wrap="square" lIns="0" tIns="45700" rIns="91425" bIns="45700" anchor="t" anchorCtr="0">
            <a:normAutofit/>
          </a:bodyPr>
          <a:lstStyle>
            <a:lvl1pPr lvl="0" algn="l" rtl="0">
              <a:lnSpc>
                <a:spcPct val="90000"/>
              </a:lnSpc>
              <a:spcBef>
                <a:spcPts val="0"/>
              </a:spcBef>
              <a:spcAft>
                <a:spcPts val="0"/>
              </a:spcAft>
              <a:buClr>
                <a:schemeClr val="lt1"/>
              </a:buClr>
              <a:buSzPts val="3600"/>
              <a:buFont typeface="Lato"/>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0" name="Google Shape;170;p15"/>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Break - Green">
  <p:cSld name="Section Break - Green">
    <p:bg>
      <p:bgPr>
        <a:gradFill>
          <a:gsLst>
            <a:gs pos="0">
              <a:srgbClr val="8AC751"/>
            </a:gs>
            <a:gs pos="50000">
              <a:srgbClr val="59B06D"/>
            </a:gs>
            <a:gs pos="100000">
              <a:srgbClr val="279989"/>
            </a:gs>
          </a:gsLst>
          <a:lin ang="8100000" scaled="0"/>
        </a:gradFill>
        <a:effectLst/>
      </p:bgPr>
    </p:bg>
    <p:spTree>
      <p:nvGrpSpPr>
        <p:cNvPr id="1" name="Shape 171"/>
        <p:cNvGrpSpPr/>
        <p:nvPr/>
      </p:nvGrpSpPr>
      <p:grpSpPr>
        <a:xfrm>
          <a:off x="0" y="0"/>
          <a:ext cx="0" cy="0"/>
          <a:chOff x="0" y="0"/>
          <a:chExt cx="0" cy="0"/>
        </a:xfrm>
      </p:grpSpPr>
      <p:pic>
        <p:nvPicPr>
          <p:cNvPr id="172" name="Google Shape;172;p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cxnSp>
        <p:nvCxnSpPr>
          <p:cNvPr id="173" name="Google Shape;173;p16"/>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174" name="Google Shape;174;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
        <p:nvSpPr>
          <p:cNvPr id="175" name="Google Shape;175;p16"/>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chemeClr val="lt1"/>
                </a:solidFill>
                <a:latin typeface="Lato"/>
                <a:ea typeface="Lato"/>
                <a:cs typeface="Lato"/>
                <a:sym typeface="Lato"/>
              </a:defRPr>
            </a:lvl1pPr>
            <a:lvl2pPr marL="0" lvl="1" indent="0" algn="r">
              <a:spcBef>
                <a:spcPts val="0"/>
              </a:spcBef>
              <a:buNone/>
              <a:defRPr sz="1100">
                <a:solidFill>
                  <a:schemeClr val="lt1"/>
                </a:solidFill>
                <a:latin typeface="Lato"/>
                <a:ea typeface="Lato"/>
                <a:cs typeface="Lato"/>
                <a:sym typeface="Lato"/>
              </a:defRPr>
            </a:lvl2pPr>
            <a:lvl3pPr marL="0" lvl="2" indent="0" algn="r">
              <a:spcBef>
                <a:spcPts val="0"/>
              </a:spcBef>
              <a:buNone/>
              <a:defRPr sz="1100">
                <a:solidFill>
                  <a:schemeClr val="lt1"/>
                </a:solidFill>
                <a:latin typeface="Lato"/>
                <a:ea typeface="Lato"/>
                <a:cs typeface="Lato"/>
                <a:sym typeface="Lato"/>
              </a:defRPr>
            </a:lvl3pPr>
            <a:lvl4pPr marL="0" lvl="3" indent="0" algn="r">
              <a:spcBef>
                <a:spcPts val="0"/>
              </a:spcBef>
              <a:buNone/>
              <a:defRPr sz="1100">
                <a:solidFill>
                  <a:schemeClr val="lt1"/>
                </a:solidFill>
                <a:latin typeface="Lato"/>
                <a:ea typeface="Lato"/>
                <a:cs typeface="Lato"/>
                <a:sym typeface="Lato"/>
              </a:defRPr>
            </a:lvl4pPr>
            <a:lvl5pPr marL="0" lvl="4" indent="0" algn="r">
              <a:spcBef>
                <a:spcPts val="0"/>
              </a:spcBef>
              <a:buNone/>
              <a:defRPr sz="1100">
                <a:solidFill>
                  <a:schemeClr val="lt1"/>
                </a:solidFill>
                <a:latin typeface="Lato"/>
                <a:ea typeface="Lato"/>
                <a:cs typeface="Lato"/>
                <a:sym typeface="Lato"/>
              </a:defRPr>
            </a:lvl5pPr>
            <a:lvl6pPr marL="0" lvl="5" indent="0" algn="r">
              <a:spcBef>
                <a:spcPts val="0"/>
              </a:spcBef>
              <a:buNone/>
              <a:defRPr sz="1100">
                <a:solidFill>
                  <a:schemeClr val="lt1"/>
                </a:solidFill>
                <a:latin typeface="Lato"/>
                <a:ea typeface="Lato"/>
                <a:cs typeface="Lato"/>
                <a:sym typeface="Lato"/>
              </a:defRPr>
            </a:lvl6pPr>
            <a:lvl7pPr marL="0" lvl="6" indent="0" algn="r">
              <a:spcBef>
                <a:spcPts val="0"/>
              </a:spcBef>
              <a:buNone/>
              <a:defRPr sz="1100">
                <a:solidFill>
                  <a:schemeClr val="lt1"/>
                </a:solidFill>
                <a:latin typeface="Lato"/>
                <a:ea typeface="Lato"/>
                <a:cs typeface="Lato"/>
                <a:sym typeface="Lato"/>
              </a:defRPr>
            </a:lvl7pPr>
            <a:lvl8pPr marL="0" lvl="7" indent="0" algn="r">
              <a:spcBef>
                <a:spcPts val="0"/>
              </a:spcBef>
              <a:buNone/>
              <a:defRPr sz="1100">
                <a:solidFill>
                  <a:schemeClr val="lt1"/>
                </a:solidFill>
                <a:latin typeface="Lato"/>
                <a:ea typeface="Lato"/>
                <a:cs typeface="Lato"/>
                <a:sym typeface="Lato"/>
              </a:defRPr>
            </a:lvl8pPr>
            <a:lvl9pPr marL="0" lvl="8" indent="0" algn="r">
              <a:spcBef>
                <a:spcPts val="0"/>
              </a:spcBef>
              <a:buNone/>
              <a:defRPr sz="11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76" name="Google Shape;176;p16"/>
          <p:cNvSpPr txBox="1">
            <a:spLocks noGrp="1"/>
          </p:cNvSpPr>
          <p:nvPr>
            <p:ph type="title"/>
          </p:nvPr>
        </p:nvSpPr>
        <p:spPr>
          <a:xfrm>
            <a:off x="800100" y="2615992"/>
            <a:ext cx="10553700" cy="1213800"/>
          </a:xfrm>
          <a:prstGeom prst="rect">
            <a:avLst/>
          </a:prstGeom>
          <a:noFill/>
          <a:ln>
            <a:noFill/>
          </a:ln>
        </p:spPr>
        <p:txBody>
          <a:bodyPr spcFirstLastPara="1" wrap="square" lIns="0" tIns="45700" rIns="91425" bIns="45700" anchor="t" anchorCtr="0">
            <a:normAutofit/>
          </a:bodyPr>
          <a:lstStyle>
            <a:lvl1pPr lvl="0" algn="l" rtl="0">
              <a:lnSpc>
                <a:spcPct val="90000"/>
              </a:lnSpc>
              <a:spcBef>
                <a:spcPts val="0"/>
              </a:spcBef>
              <a:spcAft>
                <a:spcPts val="0"/>
              </a:spcAft>
              <a:buClr>
                <a:schemeClr val="lt1"/>
              </a:buClr>
              <a:buSzPts val="3600"/>
              <a:buFont typeface="Lato"/>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 name="Google Shape;177;p16"/>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Break - White">
  <p:cSld name="Section Break - Printabl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78"/>
        <p:cNvGrpSpPr/>
        <p:nvPr/>
      </p:nvGrpSpPr>
      <p:grpSpPr>
        <a:xfrm>
          <a:off x="0" y="0"/>
          <a:ext cx="0" cy="0"/>
          <a:chOff x="0" y="0"/>
          <a:chExt cx="0" cy="0"/>
        </a:xfrm>
      </p:grpSpPr>
      <p:sp>
        <p:nvSpPr>
          <p:cNvPr id="179" name="Google Shape;179;p17"/>
          <p:cNvSpPr txBox="1">
            <a:spLocks noGrp="1"/>
          </p:cNvSpPr>
          <p:nvPr>
            <p:ph type="title"/>
          </p:nvPr>
        </p:nvSpPr>
        <p:spPr>
          <a:xfrm>
            <a:off x="800100" y="2615992"/>
            <a:ext cx="10553700" cy="1213729"/>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404040"/>
              </a:buClr>
              <a:buSzPts val="3600"/>
              <a:buFont typeface="Lato"/>
              <a:buNone/>
              <a:defRPr>
                <a:solidFill>
                  <a:srgbClr val="4040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80" name="Google Shape;180;p17"/>
          <p:cNvCxnSpPr/>
          <p:nvPr/>
        </p:nvCxnSpPr>
        <p:spPr>
          <a:xfrm>
            <a:off x="800100" y="2522007"/>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81" name="Google Shape;181;p17"/>
          <p:cNvSpPr/>
          <p:nvPr/>
        </p:nvSpPr>
        <p:spPr>
          <a:xfrm>
            <a:off x="0" y="-13960"/>
            <a:ext cx="12192000" cy="211532"/>
          </a:xfrm>
          <a:prstGeom prst="rect">
            <a:avLst/>
          </a:prstGeom>
          <a:solidFill>
            <a:srgbClr val="D4D1D1">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17"/>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17"/>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rgbClr val="404040"/>
              </a:buClr>
              <a:buSzPts val="3600"/>
              <a:buNone/>
              <a:defRPr>
                <a:solidFill>
                  <a:srgbClr val="404040"/>
                </a:solidFill>
              </a:defRPr>
            </a:lvl1pPr>
            <a:lvl2pPr lvl="1" rtl="0">
              <a:spcBef>
                <a:spcPts val="0"/>
              </a:spcBef>
              <a:spcAft>
                <a:spcPts val="0"/>
              </a:spcAft>
              <a:buClr>
                <a:srgbClr val="404040"/>
              </a:buClr>
              <a:buSzPts val="1400"/>
              <a:buNone/>
              <a:defRPr>
                <a:solidFill>
                  <a:srgbClr val="404040"/>
                </a:solidFill>
              </a:defRPr>
            </a:lvl2pPr>
            <a:lvl3pPr lvl="2" rtl="0">
              <a:spcBef>
                <a:spcPts val="0"/>
              </a:spcBef>
              <a:spcAft>
                <a:spcPts val="0"/>
              </a:spcAft>
              <a:buClr>
                <a:srgbClr val="404040"/>
              </a:buClr>
              <a:buSzPts val="1400"/>
              <a:buNone/>
              <a:defRPr>
                <a:solidFill>
                  <a:srgbClr val="404040"/>
                </a:solidFill>
              </a:defRPr>
            </a:lvl3pPr>
            <a:lvl4pPr lvl="3" rtl="0">
              <a:spcBef>
                <a:spcPts val="0"/>
              </a:spcBef>
              <a:spcAft>
                <a:spcPts val="0"/>
              </a:spcAft>
              <a:buClr>
                <a:srgbClr val="404040"/>
              </a:buClr>
              <a:buSzPts val="1400"/>
              <a:buNone/>
              <a:defRPr>
                <a:solidFill>
                  <a:srgbClr val="404040"/>
                </a:solidFill>
              </a:defRPr>
            </a:lvl4pPr>
            <a:lvl5pPr lvl="4" rtl="0">
              <a:spcBef>
                <a:spcPts val="0"/>
              </a:spcBef>
              <a:spcAft>
                <a:spcPts val="0"/>
              </a:spcAft>
              <a:buClr>
                <a:srgbClr val="404040"/>
              </a:buClr>
              <a:buSzPts val="1400"/>
              <a:buNone/>
              <a:defRPr>
                <a:solidFill>
                  <a:srgbClr val="404040"/>
                </a:solidFill>
              </a:defRPr>
            </a:lvl5pPr>
            <a:lvl6pPr lvl="5" rtl="0">
              <a:spcBef>
                <a:spcPts val="0"/>
              </a:spcBef>
              <a:spcAft>
                <a:spcPts val="0"/>
              </a:spcAft>
              <a:buClr>
                <a:srgbClr val="404040"/>
              </a:buClr>
              <a:buSzPts val="1400"/>
              <a:buNone/>
              <a:defRPr>
                <a:solidFill>
                  <a:srgbClr val="404040"/>
                </a:solidFill>
              </a:defRPr>
            </a:lvl6pPr>
            <a:lvl7pPr lvl="6" rtl="0">
              <a:spcBef>
                <a:spcPts val="0"/>
              </a:spcBef>
              <a:spcAft>
                <a:spcPts val="0"/>
              </a:spcAft>
              <a:buClr>
                <a:srgbClr val="404040"/>
              </a:buClr>
              <a:buSzPts val="1400"/>
              <a:buNone/>
              <a:defRPr>
                <a:solidFill>
                  <a:srgbClr val="404040"/>
                </a:solidFill>
              </a:defRPr>
            </a:lvl7pPr>
            <a:lvl8pPr lvl="7" rtl="0">
              <a:spcBef>
                <a:spcPts val="0"/>
              </a:spcBef>
              <a:spcAft>
                <a:spcPts val="0"/>
              </a:spcAft>
              <a:buClr>
                <a:srgbClr val="404040"/>
              </a:buClr>
              <a:buSzPts val="1400"/>
              <a:buNone/>
              <a:defRPr>
                <a:solidFill>
                  <a:srgbClr val="404040"/>
                </a:solidFill>
              </a:defRPr>
            </a:lvl8pPr>
            <a:lvl9pPr lvl="8" rtl="0">
              <a:spcBef>
                <a:spcPts val="0"/>
              </a:spcBef>
              <a:spcAft>
                <a:spcPts val="0"/>
              </a:spcAft>
              <a:buClr>
                <a:srgbClr val="404040"/>
              </a:buClr>
              <a:buSzPts val="1400"/>
              <a:buNone/>
              <a:defRPr>
                <a:solidFill>
                  <a:srgbClr val="404040"/>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 Option 1">
  <p:cSld name="Title Slide - Option 1">
    <p:bg>
      <p:bgPr>
        <a:gradFill>
          <a:gsLst>
            <a:gs pos="0">
              <a:srgbClr val="E04F39"/>
            </a:gs>
            <a:gs pos="15000">
              <a:srgbClr val="E04F39"/>
            </a:gs>
            <a:gs pos="50000">
              <a:srgbClr val="AF2D24"/>
            </a:gs>
            <a:gs pos="100000">
              <a:srgbClr val="8C1515"/>
            </a:gs>
          </a:gsLst>
          <a:lin ang="8100000" scaled="0"/>
        </a:gradFill>
        <a:effectLst/>
      </p:bgPr>
    </p:bg>
    <p:spTree>
      <p:nvGrpSpPr>
        <p:cNvPr id="1" name="Shape 187"/>
        <p:cNvGrpSpPr/>
        <p:nvPr/>
      </p:nvGrpSpPr>
      <p:grpSpPr>
        <a:xfrm>
          <a:off x="0" y="0"/>
          <a:ext cx="0" cy="0"/>
          <a:chOff x="0" y="0"/>
          <a:chExt cx="0" cy="0"/>
        </a:xfrm>
      </p:grpSpPr>
      <p:pic>
        <p:nvPicPr>
          <p:cNvPr id="188" name="Google Shape;188;p1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189" name="Google Shape;189;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pic>
        <p:nvPicPr>
          <p:cNvPr id="190" name="Google Shape;190;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46869" y="6156021"/>
            <a:ext cx="2022942" cy="337157"/>
          </a:xfrm>
          <a:prstGeom prst="rect">
            <a:avLst/>
          </a:prstGeom>
          <a:noFill/>
          <a:ln>
            <a:noFill/>
          </a:ln>
        </p:spPr>
      </p:pic>
      <p:cxnSp>
        <p:nvCxnSpPr>
          <p:cNvPr id="191" name="Google Shape;191;p19"/>
          <p:cNvCxnSpPr/>
          <p:nvPr/>
        </p:nvCxnSpPr>
        <p:spPr>
          <a:xfrm>
            <a:off x="800100" y="3762332"/>
            <a:ext cx="10553700" cy="0"/>
          </a:xfrm>
          <a:prstGeom prst="straightConnector1">
            <a:avLst/>
          </a:prstGeom>
          <a:noFill/>
          <a:ln w="9525" cap="flat" cmpd="sng">
            <a:solidFill>
              <a:schemeClr val="lt1"/>
            </a:solidFill>
            <a:prstDash val="solid"/>
            <a:miter lim="800000"/>
            <a:headEnd type="none" w="sm" len="sm"/>
            <a:tailEnd type="none" w="sm" len="sm"/>
          </a:ln>
        </p:spPr>
      </p:cxnSp>
      <p:sp>
        <p:nvSpPr>
          <p:cNvPr id="192" name="Google Shape;192;p19"/>
          <p:cNvSpPr txBox="1">
            <a:spLocks noGrp="1"/>
          </p:cNvSpPr>
          <p:nvPr>
            <p:ph type="title"/>
          </p:nvPr>
        </p:nvSpPr>
        <p:spPr>
          <a:xfrm>
            <a:off x="772725" y="501500"/>
            <a:ext cx="10553700" cy="2111100"/>
          </a:xfrm>
          <a:prstGeom prst="rect">
            <a:avLst/>
          </a:prstGeom>
        </p:spPr>
        <p:txBody>
          <a:bodyPr spcFirstLastPara="1" wrap="square" lIns="0" tIns="45700" rIns="91425" bIns="45700" anchor="b" anchorCtr="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9"/>
          <p:cNvSpPr txBox="1">
            <a:spLocks noGrp="1"/>
          </p:cNvSpPr>
          <p:nvPr>
            <p:ph type="subTitle" idx="1"/>
          </p:nvPr>
        </p:nvSpPr>
        <p:spPr>
          <a:xfrm>
            <a:off x="779950" y="2814950"/>
            <a:ext cx="10553700" cy="724500"/>
          </a:xfrm>
          <a:prstGeom prst="rect">
            <a:avLst/>
          </a:prstGeom>
        </p:spPr>
        <p:txBody>
          <a:bodyPr spcFirstLastPara="1" wrap="square" lIns="0" tIns="45700" rIns="91425" bIns="45700" anchor="ctr" anchorCtr="0">
            <a:normAutofit/>
          </a:bodyPr>
          <a:lstStyle>
            <a:lvl1pPr lvl="0">
              <a:spcBef>
                <a:spcPts val="500"/>
              </a:spcBef>
              <a:spcAft>
                <a:spcPts val="0"/>
              </a:spcAft>
              <a:buClr>
                <a:schemeClr val="lt1"/>
              </a:buClr>
              <a:buSzPts val="2800"/>
              <a:buNone/>
              <a:defRPr sz="2800">
                <a:solidFill>
                  <a:schemeClr val="lt1"/>
                </a:solidFill>
              </a:defRPr>
            </a:lvl1pPr>
            <a:lvl2pPr lvl="1">
              <a:spcBef>
                <a:spcPts val="500"/>
              </a:spcBef>
              <a:spcAft>
                <a:spcPts val="0"/>
              </a:spcAft>
              <a:buSzPts val="1792"/>
              <a:buNone/>
              <a:defRPr/>
            </a:lvl2pPr>
            <a:lvl3pPr lvl="2">
              <a:spcBef>
                <a:spcPts val="500"/>
              </a:spcBef>
              <a:spcAft>
                <a:spcPts val="0"/>
              </a:spcAft>
              <a:buSzPts val="1760"/>
              <a:buNone/>
              <a:defRPr/>
            </a:lvl3pPr>
            <a:lvl4pPr lvl="3">
              <a:spcBef>
                <a:spcPts val="500"/>
              </a:spcBef>
              <a:spcAft>
                <a:spcPts val="0"/>
              </a:spcAft>
              <a:buSzPts val="1568"/>
              <a:buNone/>
              <a:defRPr/>
            </a:lvl4pPr>
            <a:lvl5pPr lvl="4">
              <a:spcBef>
                <a:spcPts val="500"/>
              </a:spcBef>
              <a:spcAft>
                <a:spcPts val="0"/>
              </a:spcAft>
              <a:buSzPts val="1568"/>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194" name="Google Shape;194;p19"/>
          <p:cNvSpPr txBox="1">
            <a:spLocks noGrp="1"/>
          </p:cNvSpPr>
          <p:nvPr>
            <p:ph type="subTitle" idx="2"/>
          </p:nvPr>
        </p:nvSpPr>
        <p:spPr>
          <a:xfrm>
            <a:off x="814125" y="3985200"/>
            <a:ext cx="5202300" cy="400200"/>
          </a:xfrm>
          <a:prstGeom prst="rect">
            <a:avLst/>
          </a:prstGeom>
        </p:spPr>
        <p:txBody>
          <a:bodyPr spcFirstLastPara="1" wrap="square" lIns="0" tIns="45700" rIns="91425" bIns="45700" anchor="t" anchorCtr="0">
            <a:noAutofit/>
          </a:bodyPr>
          <a:lstStyle>
            <a:lvl1pPr lvl="0">
              <a:spcBef>
                <a:spcPts val="500"/>
              </a:spcBef>
              <a:spcAft>
                <a:spcPts val="0"/>
              </a:spcAft>
              <a:buClr>
                <a:schemeClr val="lt1"/>
              </a:buClr>
              <a:buSzPts val="2000"/>
              <a:buNone/>
              <a:defRPr sz="2000">
                <a:solidFill>
                  <a:schemeClr val="lt1"/>
                </a:solidFill>
              </a:defRPr>
            </a:lvl1pPr>
            <a:lvl2pPr lvl="1">
              <a:spcBef>
                <a:spcPts val="500"/>
              </a:spcBef>
              <a:spcAft>
                <a:spcPts val="0"/>
              </a:spcAft>
              <a:buSzPts val="1792"/>
              <a:buNone/>
              <a:defRPr/>
            </a:lvl2pPr>
            <a:lvl3pPr lvl="2">
              <a:spcBef>
                <a:spcPts val="500"/>
              </a:spcBef>
              <a:spcAft>
                <a:spcPts val="0"/>
              </a:spcAft>
              <a:buSzPts val="1760"/>
              <a:buNone/>
              <a:defRPr/>
            </a:lvl3pPr>
            <a:lvl4pPr lvl="3">
              <a:spcBef>
                <a:spcPts val="500"/>
              </a:spcBef>
              <a:spcAft>
                <a:spcPts val="0"/>
              </a:spcAft>
              <a:buSzPts val="1568"/>
              <a:buNone/>
              <a:defRPr/>
            </a:lvl4pPr>
            <a:lvl5pPr lvl="4">
              <a:spcBef>
                <a:spcPts val="500"/>
              </a:spcBef>
              <a:spcAft>
                <a:spcPts val="0"/>
              </a:spcAft>
              <a:buSzPts val="1568"/>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195" name="Google Shape;195;p19"/>
          <p:cNvSpPr txBox="1">
            <a:spLocks noGrp="1"/>
          </p:cNvSpPr>
          <p:nvPr>
            <p:ph type="subTitle" idx="3"/>
          </p:nvPr>
        </p:nvSpPr>
        <p:spPr>
          <a:xfrm>
            <a:off x="814125" y="4364975"/>
            <a:ext cx="5202300" cy="400200"/>
          </a:xfrm>
          <a:prstGeom prst="rect">
            <a:avLst/>
          </a:prstGeom>
        </p:spPr>
        <p:txBody>
          <a:bodyPr spcFirstLastPara="1" wrap="square" lIns="0" tIns="45700" rIns="91425" bIns="45700" anchor="t" anchorCtr="0">
            <a:noAutofit/>
          </a:bodyPr>
          <a:lstStyle>
            <a:lvl1pPr lvl="0" rtl="0">
              <a:spcBef>
                <a:spcPts val="500"/>
              </a:spcBef>
              <a:spcAft>
                <a:spcPts val="0"/>
              </a:spcAft>
              <a:buClr>
                <a:schemeClr val="lt1"/>
              </a:buClr>
              <a:buSzPts val="2000"/>
              <a:buNone/>
              <a:defRPr sz="2000">
                <a:solidFill>
                  <a:schemeClr val="lt1"/>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 Option 3A">
  <p:cSld name="Title Slide - Option 3A">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96"/>
        <p:cNvGrpSpPr/>
        <p:nvPr/>
      </p:nvGrpSpPr>
      <p:grpSpPr>
        <a:xfrm>
          <a:off x="0" y="0"/>
          <a:ext cx="0" cy="0"/>
          <a:chOff x="0" y="0"/>
          <a:chExt cx="0" cy="0"/>
        </a:xfrm>
      </p:grpSpPr>
      <p:cxnSp>
        <p:nvCxnSpPr>
          <p:cNvPr id="197" name="Google Shape;197;p20"/>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198" name="Google Shape;198;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pic>
        <p:nvPicPr>
          <p:cNvPr id="199" name="Google Shape;199;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46869" y="6156021"/>
            <a:ext cx="2022942" cy="337157"/>
          </a:xfrm>
          <a:prstGeom prst="rect">
            <a:avLst/>
          </a:prstGeom>
          <a:noFill/>
          <a:ln>
            <a:noFill/>
          </a:ln>
        </p:spPr>
      </p:pic>
      <p:sp>
        <p:nvSpPr>
          <p:cNvPr id="200" name="Google Shape;200;p20"/>
          <p:cNvSpPr txBox="1">
            <a:spLocks noGrp="1"/>
          </p:cNvSpPr>
          <p:nvPr>
            <p:ph type="title"/>
          </p:nvPr>
        </p:nvSpPr>
        <p:spPr>
          <a:xfrm>
            <a:off x="772725" y="501500"/>
            <a:ext cx="7023600" cy="2111100"/>
          </a:xfrm>
          <a:prstGeom prst="rect">
            <a:avLst/>
          </a:prstGeom>
        </p:spPr>
        <p:txBody>
          <a:bodyPr spcFirstLastPara="1" wrap="square" lIns="0" tIns="45700" rIns="91425" bIns="45700" anchor="b" anchorCtr="0">
            <a:noAutofit/>
          </a:bodyPr>
          <a:lstStyle>
            <a:lvl1pPr lvl="0" rtl="0">
              <a:spcBef>
                <a:spcPts val="0"/>
              </a:spcBef>
              <a:spcAft>
                <a:spcPts val="0"/>
              </a:spcAft>
              <a:buClr>
                <a:srgbClr val="8C1515"/>
              </a:buClr>
              <a:buSzPts val="4800"/>
              <a:buNone/>
              <a:defRPr b="1">
                <a:solidFill>
                  <a:srgbClr val="8C151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1" name="Google Shape;201;p20"/>
          <p:cNvSpPr txBox="1">
            <a:spLocks noGrp="1"/>
          </p:cNvSpPr>
          <p:nvPr>
            <p:ph type="subTitle" idx="1"/>
          </p:nvPr>
        </p:nvSpPr>
        <p:spPr>
          <a:xfrm>
            <a:off x="814125" y="3985200"/>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02" name="Google Shape;202;p20"/>
          <p:cNvSpPr txBox="1">
            <a:spLocks noGrp="1"/>
          </p:cNvSpPr>
          <p:nvPr>
            <p:ph type="subTitle" idx="2"/>
          </p:nvPr>
        </p:nvSpPr>
        <p:spPr>
          <a:xfrm>
            <a:off x="814125" y="4364975"/>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03" name="Google Shape;203;p20"/>
          <p:cNvSpPr txBox="1">
            <a:spLocks noGrp="1"/>
          </p:cNvSpPr>
          <p:nvPr>
            <p:ph type="subTitle" idx="3"/>
          </p:nvPr>
        </p:nvSpPr>
        <p:spPr>
          <a:xfrm>
            <a:off x="779950" y="2814950"/>
            <a:ext cx="7023600" cy="724500"/>
          </a:xfrm>
          <a:prstGeom prst="rect">
            <a:avLst/>
          </a:prstGeom>
        </p:spPr>
        <p:txBody>
          <a:bodyPr spcFirstLastPara="1" wrap="square" lIns="0" tIns="45700" rIns="91425" bIns="45700" anchor="ctr" anchorCtr="0">
            <a:normAutofit/>
          </a:bodyPr>
          <a:lstStyle>
            <a:lvl1pPr lvl="0" rtl="0">
              <a:spcBef>
                <a:spcPts val="500"/>
              </a:spcBef>
              <a:spcAft>
                <a:spcPts val="0"/>
              </a:spcAft>
              <a:buClr>
                <a:srgbClr val="434343"/>
              </a:buClr>
              <a:buSzPts val="2800"/>
              <a:buNone/>
              <a:defRPr sz="28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 Option 4">
  <p:cSld name="Title Slide - Option 4">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04"/>
        <p:cNvGrpSpPr/>
        <p:nvPr/>
      </p:nvGrpSpPr>
      <p:grpSpPr>
        <a:xfrm>
          <a:off x="0" y="0"/>
          <a:ext cx="0" cy="0"/>
          <a:chOff x="0" y="0"/>
          <a:chExt cx="0" cy="0"/>
        </a:xfrm>
      </p:grpSpPr>
      <p:pic>
        <p:nvPicPr>
          <p:cNvPr id="205" name="Google Shape;205;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pic>
        <p:nvPicPr>
          <p:cNvPr id="206" name="Google Shape;206;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95982" y="6156021"/>
            <a:ext cx="2022942" cy="337157"/>
          </a:xfrm>
          <a:prstGeom prst="rect">
            <a:avLst/>
          </a:prstGeom>
          <a:noFill/>
          <a:ln>
            <a:noFill/>
          </a:ln>
        </p:spPr>
      </p:pic>
      <p:sp>
        <p:nvSpPr>
          <p:cNvPr id="207" name="Google Shape;207;p21"/>
          <p:cNvSpPr txBox="1">
            <a:spLocks noGrp="1"/>
          </p:cNvSpPr>
          <p:nvPr>
            <p:ph type="title"/>
          </p:nvPr>
        </p:nvSpPr>
        <p:spPr>
          <a:xfrm>
            <a:off x="772725" y="501500"/>
            <a:ext cx="7023600" cy="2111100"/>
          </a:xfrm>
          <a:prstGeom prst="rect">
            <a:avLst/>
          </a:prstGeom>
        </p:spPr>
        <p:txBody>
          <a:bodyPr spcFirstLastPara="1" wrap="square" lIns="0" tIns="45700" rIns="91425" bIns="45700" anchor="b" anchorCtr="0">
            <a:noAutofit/>
          </a:bodyPr>
          <a:lstStyle>
            <a:lvl1pPr lvl="0" rtl="0">
              <a:spcBef>
                <a:spcPts val="0"/>
              </a:spcBef>
              <a:spcAft>
                <a:spcPts val="0"/>
              </a:spcAft>
              <a:buClr>
                <a:srgbClr val="8C1515"/>
              </a:buClr>
              <a:buSzPts val="4800"/>
              <a:buNone/>
              <a:defRPr b="1">
                <a:solidFill>
                  <a:srgbClr val="8C151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21"/>
          <p:cNvSpPr txBox="1">
            <a:spLocks noGrp="1"/>
          </p:cNvSpPr>
          <p:nvPr>
            <p:ph type="subTitle" idx="1"/>
          </p:nvPr>
        </p:nvSpPr>
        <p:spPr>
          <a:xfrm>
            <a:off x="814125" y="3985200"/>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09" name="Google Shape;209;p21"/>
          <p:cNvSpPr txBox="1">
            <a:spLocks noGrp="1"/>
          </p:cNvSpPr>
          <p:nvPr>
            <p:ph type="subTitle" idx="2"/>
          </p:nvPr>
        </p:nvSpPr>
        <p:spPr>
          <a:xfrm>
            <a:off x="814125" y="4364975"/>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10" name="Google Shape;210;p21"/>
          <p:cNvSpPr txBox="1">
            <a:spLocks noGrp="1"/>
          </p:cNvSpPr>
          <p:nvPr>
            <p:ph type="subTitle" idx="3"/>
          </p:nvPr>
        </p:nvSpPr>
        <p:spPr>
          <a:xfrm>
            <a:off x="779950" y="2814950"/>
            <a:ext cx="7023600" cy="724500"/>
          </a:xfrm>
          <a:prstGeom prst="rect">
            <a:avLst/>
          </a:prstGeom>
        </p:spPr>
        <p:txBody>
          <a:bodyPr spcFirstLastPara="1" wrap="square" lIns="0" tIns="45700" rIns="91425" bIns="45700" anchor="ctr" anchorCtr="0">
            <a:normAutofit/>
          </a:bodyPr>
          <a:lstStyle>
            <a:lvl1pPr lvl="0" rtl="0">
              <a:spcBef>
                <a:spcPts val="500"/>
              </a:spcBef>
              <a:spcAft>
                <a:spcPts val="0"/>
              </a:spcAft>
              <a:buClr>
                <a:srgbClr val="434343"/>
              </a:buClr>
              <a:buSzPts val="2800"/>
              <a:buNone/>
              <a:defRPr sz="28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Break - Red">
  <p:cSld name="Section Break - Red">
    <p:bg>
      <p:bgPr>
        <a:gradFill>
          <a:gsLst>
            <a:gs pos="0">
              <a:srgbClr val="E04F39"/>
            </a:gs>
            <a:gs pos="15000">
              <a:srgbClr val="E04F39"/>
            </a:gs>
            <a:gs pos="50000">
              <a:srgbClr val="AF2D24"/>
            </a:gs>
            <a:gs pos="100000">
              <a:srgbClr val="8C1515"/>
            </a:gs>
          </a:gsLst>
          <a:lin ang="8100000" scaled="0"/>
        </a:gradFill>
        <a:effectLst/>
      </p:bgPr>
    </p:bg>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3" name="Google Shape;23;p3"/>
          <p:cNvSpPr txBox="1">
            <a:spLocks noGrp="1"/>
          </p:cNvSpPr>
          <p:nvPr>
            <p:ph type="title"/>
          </p:nvPr>
        </p:nvSpPr>
        <p:spPr>
          <a:xfrm>
            <a:off x="800100" y="2615992"/>
            <a:ext cx="10553700" cy="1213729"/>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3600"/>
              <a:buFont typeface="La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4" name="Google Shape;24;p3"/>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25" name="Google Shape;25;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
        <p:nvSpPr>
          <p:cNvPr id="26" name="Google Shape;26;p3"/>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chemeClr val="lt1"/>
                </a:solidFill>
                <a:latin typeface="Lato"/>
                <a:ea typeface="Lato"/>
                <a:cs typeface="Lato"/>
                <a:sym typeface="Lato"/>
              </a:defRPr>
            </a:lvl1pPr>
            <a:lvl2pPr marL="0" lvl="1" indent="0" algn="r">
              <a:spcBef>
                <a:spcPts val="0"/>
              </a:spcBef>
              <a:buNone/>
              <a:defRPr sz="1100">
                <a:solidFill>
                  <a:schemeClr val="lt1"/>
                </a:solidFill>
                <a:latin typeface="Lato"/>
                <a:ea typeface="Lato"/>
                <a:cs typeface="Lato"/>
                <a:sym typeface="Lato"/>
              </a:defRPr>
            </a:lvl2pPr>
            <a:lvl3pPr marL="0" lvl="2" indent="0" algn="r">
              <a:spcBef>
                <a:spcPts val="0"/>
              </a:spcBef>
              <a:buNone/>
              <a:defRPr sz="1100">
                <a:solidFill>
                  <a:schemeClr val="lt1"/>
                </a:solidFill>
                <a:latin typeface="Lato"/>
                <a:ea typeface="Lato"/>
                <a:cs typeface="Lato"/>
                <a:sym typeface="Lato"/>
              </a:defRPr>
            </a:lvl3pPr>
            <a:lvl4pPr marL="0" lvl="3" indent="0" algn="r">
              <a:spcBef>
                <a:spcPts val="0"/>
              </a:spcBef>
              <a:buNone/>
              <a:defRPr sz="1100">
                <a:solidFill>
                  <a:schemeClr val="lt1"/>
                </a:solidFill>
                <a:latin typeface="Lato"/>
                <a:ea typeface="Lato"/>
                <a:cs typeface="Lato"/>
                <a:sym typeface="Lato"/>
              </a:defRPr>
            </a:lvl4pPr>
            <a:lvl5pPr marL="0" lvl="4" indent="0" algn="r">
              <a:spcBef>
                <a:spcPts val="0"/>
              </a:spcBef>
              <a:buNone/>
              <a:defRPr sz="1100">
                <a:solidFill>
                  <a:schemeClr val="lt1"/>
                </a:solidFill>
                <a:latin typeface="Lato"/>
                <a:ea typeface="Lato"/>
                <a:cs typeface="Lato"/>
                <a:sym typeface="Lato"/>
              </a:defRPr>
            </a:lvl5pPr>
            <a:lvl6pPr marL="0" lvl="5" indent="0" algn="r">
              <a:spcBef>
                <a:spcPts val="0"/>
              </a:spcBef>
              <a:buNone/>
              <a:defRPr sz="1100">
                <a:solidFill>
                  <a:schemeClr val="lt1"/>
                </a:solidFill>
                <a:latin typeface="Lato"/>
                <a:ea typeface="Lato"/>
                <a:cs typeface="Lato"/>
                <a:sym typeface="Lato"/>
              </a:defRPr>
            </a:lvl6pPr>
            <a:lvl7pPr marL="0" lvl="6" indent="0" algn="r">
              <a:spcBef>
                <a:spcPts val="0"/>
              </a:spcBef>
              <a:buNone/>
              <a:defRPr sz="1100">
                <a:solidFill>
                  <a:schemeClr val="lt1"/>
                </a:solidFill>
                <a:latin typeface="Lato"/>
                <a:ea typeface="Lato"/>
                <a:cs typeface="Lato"/>
                <a:sym typeface="Lato"/>
              </a:defRPr>
            </a:lvl7pPr>
            <a:lvl8pPr marL="0" lvl="7" indent="0" algn="r">
              <a:spcBef>
                <a:spcPts val="0"/>
              </a:spcBef>
              <a:buNone/>
              <a:defRPr sz="1100">
                <a:solidFill>
                  <a:schemeClr val="lt1"/>
                </a:solidFill>
                <a:latin typeface="Lato"/>
                <a:ea typeface="Lato"/>
                <a:cs typeface="Lato"/>
                <a:sym typeface="Lato"/>
              </a:defRPr>
            </a:lvl8pPr>
            <a:lvl9pPr marL="0" lvl="8" indent="0" algn="r">
              <a:spcBef>
                <a:spcPts val="0"/>
              </a:spcBef>
              <a:buNone/>
              <a:defRPr sz="11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
          <p:cNvSpPr txBox="1">
            <a:spLocks noGrp="1"/>
          </p:cNvSpPr>
          <p:nvPr>
            <p:ph type="title" idx="2"/>
          </p:nvPr>
        </p:nvSpPr>
        <p:spPr>
          <a:xfrm>
            <a:off x="814125" y="1103900"/>
            <a:ext cx="5947200" cy="1421400"/>
          </a:xfrm>
          <a:prstGeom prst="rect">
            <a:avLst/>
          </a:prstGeom>
        </p:spPr>
        <p:txBody>
          <a:bodyPr spcFirstLastPara="1" wrap="square" lIns="0" tIns="45700" rIns="91425" bIns="45700" anchor="b" anchorCtr="0">
            <a:noAutofit/>
          </a:bodyPr>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 Option 3 Layout">
  <p:cSld name="Title Slide - Option 2">
    <p:spTree>
      <p:nvGrpSpPr>
        <p:cNvPr id="1" name="Shape 211"/>
        <p:cNvGrpSpPr/>
        <p:nvPr/>
      </p:nvGrpSpPr>
      <p:grpSpPr>
        <a:xfrm>
          <a:off x="0" y="0"/>
          <a:ext cx="0" cy="0"/>
          <a:chOff x="0" y="0"/>
          <a:chExt cx="0" cy="0"/>
        </a:xfrm>
      </p:grpSpPr>
      <p:pic>
        <p:nvPicPr>
          <p:cNvPr id="212" name="Google Shape;212;p22" descr="A picture containing ocean floor&#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13" name="Google Shape;213;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pic>
        <p:nvPicPr>
          <p:cNvPr id="214" name="Google Shape;214;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46869" y="6156021"/>
            <a:ext cx="2022942" cy="337157"/>
          </a:xfrm>
          <a:prstGeom prst="rect">
            <a:avLst/>
          </a:prstGeom>
          <a:noFill/>
          <a:ln>
            <a:noFill/>
          </a:ln>
        </p:spPr>
      </p:pic>
      <p:cxnSp>
        <p:nvCxnSpPr>
          <p:cNvPr id="215" name="Google Shape;215;p22"/>
          <p:cNvCxnSpPr/>
          <p:nvPr/>
        </p:nvCxnSpPr>
        <p:spPr>
          <a:xfrm>
            <a:off x="800100" y="3762332"/>
            <a:ext cx="10553700" cy="0"/>
          </a:xfrm>
          <a:prstGeom prst="straightConnector1">
            <a:avLst/>
          </a:prstGeom>
          <a:noFill/>
          <a:ln w="9525" cap="flat" cmpd="sng">
            <a:solidFill>
              <a:schemeClr val="lt1"/>
            </a:solidFill>
            <a:prstDash val="solid"/>
            <a:miter lim="800000"/>
            <a:headEnd type="none" w="sm" len="sm"/>
            <a:tailEnd type="none" w="sm" len="sm"/>
          </a:ln>
        </p:spPr>
      </p:cxnSp>
      <p:sp>
        <p:nvSpPr>
          <p:cNvPr id="216" name="Google Shape;216;p22"/>
          <p:cNvSpPr txBox="1">
            <a:spLocks noGrp="1"/>
          </p:cNvSpPr>
          <p:nvPr>
            <p:ph type="title"/>
          </p:nvPr>
        </p:nvSpPr>
        <p:spPr>
          <a:xfrm>
            <a:off x="772725" y="501500"/>
            <a:ext cx="10553700" cy="21111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48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7" name="Google Shape;217;p22"/>
          <p:cNvSpPr txBox="1">
            <a:spLocks noGrp="1"/>
          </p:cNvSpPr>
          <p:nvPr>
            <p:ph type="subTitle" idx="1"/>
          </p:nvPr>
        </p:nvSpPr>
        <p:spPr>
          <a:xfrm>
            <a:off x="779950" y="2814950"/>
            <a:ext cx="10553700" cy="724500"/>
          </a:xfrm>
          <a:prstGeom prst="rect">
            <a:avLst/>
          </a:prstGeom>
        </p:spPr>
        <p:txBody>
          <a:bodyPr spcFirstLastPara="1" wrap="square" lIns="0" tIns="45700" rIns="91425" bIns="45700" anchor="ctr" anchorCtr="0">
            <a:noAutofit/>
          </a:bodyPr>
          <a:lstStyle>
            <a:lvl1pPr lvl="0" rtl="0">
              <a:spcBef>
                <a:spcPts val="500"/>
              </a:spcBef>
              <a:spcAft>
                <a:spcPts val="0"/>
              </a:spcAft>
              <a:buClr>
                <a:schemeClr val="lt1"/>
              </a:buClr>
              <a:buSzPts val="2800"/>
              <a:buNone/>
              <a:defRPr sz="2800">
                <a:solidFill>
                  <a:schemeClr val="lt1"/>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218" name="Google Shape;218;p22"/>
          <p:cNvSpPr txBox="1">
            <a:spLocks noGrp="1"/>
          </p:cNvSpPr>
          <p:nvPr>
            <p:ph type="subTitle" idx="2"/>
          </p:nvPr>
        </p:nvSpPr>
        <p:spPr>
          <a:xfrm>
            <a:off x="814125" y="3985200"/>
            <a:ext cx="5202300" cy="400200"/>
          </a:xfrm>
          <a:prstGeom prst="rect">
            <a:avLst/>
          </a:prstGeom>
        </p:spPr>
        <p:txBody>
          <a:bodyPr spcFirstLastPara="1" wrap="square" lIns="0" tIns="45700" rIns="91425" bIns="45700" anchor="t" anchorCtr="0">
            <a:noAutofit/>
          </a:bodyPr>
          <a:lstStyle>
            <a:lvl1pPr lvl="0" rtl="0">
              <a:spcBef>
                <a:spcPts val="500"/>
              </a:spcBef>
              <a:spcAft>
                <a:spcPts val="0"/>
              </a:spcAft>
              <a:buClr>
                <a:schemeClr val="lt1"/>
              </a:buClr>
              <a:buSzPts val="2000"/>
              <a:buNone/>
              <a:defRPr sz="2000">
                <a:solidFill>
                  <a:schemeClr val="lt1"/>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219" name="Google Shape;219;p22"/>
          <p:cNvSpPr txBox="1">
            <a:spLocks noGrp="1"/>
          </p:cNvSpPr>
          <p:nvPr>
            <p:ph type="subTitle" idx="3"/>
          </p:nvPr>
        </p:nvSpPr>
        <p:spPr>
          <a:xfrm>
            <a:off x="814125" y="4364975"/>
            <a:ext cx="5202300" cy="400200"/>
          </a:xfrm>
          <a:prstGeom prst="rect">
            <a:avLst/>
          </a:prstGeom>
        </p:spPr>
        <p:txBody>
          <a:bodyPr spcFirstLastPara="1" wrap="square" lIns="0" tIns="45700" rIns="91425" bIns="45700" anchor="t" anchorCtr="0">
            <a:noAutofit/>
          </a:bodyPr>
          <a:lstStyle>
            <a:lvl1pPr lvl="0" rtl="0">
              <a:spcBef>
                <a:spcPts val="500"/>
              </a:spcBef>
              <a:spcAft>
                <a:spcPts val="0"/>
              </a:spcAft>
              <a:buClr>
                <a:schemeClr val="lt1"/>
              </a:buClr>
              <a:buSzPts val="2000"/>
              <a:buNone/>
              <a:defRPr sz="2000">
                <a:solidFill>
                  <a:schemeClr val="lt1"/>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 Option 3 Layout">
  <p:cSld name="CUSTOM">
    <p:spTree>
      <p:nvGrpSpPr>
        <p:cNvPr id="1" name="Shape 220"/>
        <p:cNvGrpSpPr/>
        <p:nvPr/>
      </p:nvGrpSpPr>
      <p:grpSpPr>
        <a:xfrm>
          <a:off x="0" y="0"/>
          <a:ext cx="0" cy="0"/>
          <a:chOff x="0" y="0"/>
          <a:chExt cx="0" cy="0"/>
        </a:xfrm>
      </p:grpSpPr>
      <p:sp>
        <p:nvSpPr>
          <p:cNvPr id="221" name="Google Shape;221;p23"/>
          <p:cNvSpPr txBox="1">
            <a:spLocks noGrp="1"/>
          </p:cNvSpPr>
          <p:nvPr>
            <p:ph type="title"/>
          </p:nvPr>
        </p:nvSpPr>
        <p:spPr>
          <a:xfrm>
            <a:off x="772725" y="501500"/>
            <a:ext cx="10553700" cy="21111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48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2" name="Google Shape;222;p23"/>
          <p:cNvSpPr txBox="1">
            <a:spLocks noGrp="1"/>
          </p:cNvSpPr>
          <p:nvPr>
            <p:ph type="subTitle" idx="1"/>
          </p:nvPr>
        </p:nvSpPr>
        <p:spPr>
          <a:xfrm>
            <a:off x="779950" y="2814950"/>
            <a:ext cx="10553700" cy="724500"/>
          </a:xfrm>
          <a:prstGeom prst="rect">
            <a:avLst/>
          </a:prstGeom>
        </p:spPr>
        <p:txBody>
          <a:bodyPr spcFirstLastPara="1" wrap="square" lIns="0" tIns="45700" rIns="91425" bIns="45700" anchor="ctr" anchorCtr="0">
            <a:noAutofit/>
          </a:bodyPr>
          <a:lstStyle>
            <a:lvl1pPr lvl="0" rtl="0">
              <a:spcBef>
                <a:spcPts val="500"/>
              </a:spcBef>
              <a:spcAft>
                <a:spcPts val="0"/>
              </a:spcAft>
              <a:buClr>
                <a:schemeClr val="lt1"/>
              </a:buClr>
              <a:buSzPts val="2800"/>
              <a:buNone/>
              <a:defRPr sz="2800">
                <a:solidFill>
                  <a:schemeClr val="lt1"/>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223" name="Google Shape;223;p23"/>
          <p:cNvSpPr txBox="1">
            <a:spLocks noGrp="1"/>
          </p:cNvSpPr>
          <p:nvPr>
            <p:ph type="subTitle" idx="2"/>
          </p:nvPr>
        </p:nvSpPr>
        <p:spPr>
          <a:xfrm>
            <a:off x="814125" y="3985200"/>
            <a:ext cx="5202300" cy="400200"/>
          </a:xfrm>
          <a:prstGeom prst="rect">
            <a:avLst/>
          </a:prstGeom>
        </p:spPr>
        <p:txBody>
          <a:bodyPr spcFirstLastPara="1" wrap="square" lIns="0" tIns="45700" rIns="91425" bIns="45700" anchor="t" anchorCtr="0">
            <a:noAutofit/>
          </a:bodyPr>
          <a:lstStyle>
            <a:lvl1pPr lvl="0" rtl="0">
              <a:spcBef>
                <a:spcPts val="500"/>
              </a:spcBef>
              <a:spcAft>
                <a:spcPts val="0"/>
              </a:spcAft>
              <a:buClr>
                <a:schemeClr val="lt1"/>
              </a:buClr>
              <a:buSzPts val="2000"/>
              <a:buNone/>
              <a:defRPr sz="2000">
                <a:solidFill>
                  <a:schemeClr val="lt1"/>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224" name="Google Shape;224;p23"/>
          <p:cNvSpPr txBox="1">
            <a:spLocks noGrp="1"/>
          </p:cNvSpPr>
          <p:nvPr>
            <p:ph type="subTitle" idx="3"/>
          </p:nvPr>
        </p:nvSpPr>
        <p:spPr>
          <a:xfrm>
            <a:off x="814125" y="4364975"/>
            <a:ext cx="5202300" cy="400200"/>
          </a:xfrm>
          <a:prstGeom prst="rect">
            <a:avLst/>
          </a:prstGeom>
        </p:spPr>
        <p:txBody>
          <a:bodyPr spcFirstLastPara="1" wrap="square" lIns="0" tIns="45700" rIns="91425" bIns="45700" anchor="t" anchorCtr="0">
            <a:noAutofit/>
          </a:bodyPr>
          <a:lstStyle>
            <a:lvl1pPr lvl="0" rtl="0">
              <a:spcBef>
                <a:spcPts val="500"/>
              </a:spcBef>
              <a:spcAft>
                <a:spcPts val="0"/>
              </a:spcAft>
              <a:buClr>
                <a:schemeClr val="lt1"/>
              </a:buClr>
              <a:buSzPts val="2000"/>
              <a:buNone/>
              <a:defRPr sz="2000">
                <a:solidFill>
                  <a:schemeClr val="lt1"/>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cxnSp>
        <p:nvCxnSpPr>
          <p:cNvPr id="225" name="Google Shape;225;p23"/>
          <p:cNvCxnSpPr/>
          <p:nvPr/>
        </p:nvCxnSpPr>
        <p:spPr>
          <a:xfrm>
            <a:off x="800100" y="3762332"/>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226" name="Google Shape;226;p2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pic>
        <p:nvPicPr>
          <p:cNvPr id="227" name="Google Shape;227;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346869" y="6156021"/>
            <a:ext cx="2022943" cy="33715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 Option 3B">
  <p:cSld name="Title Slide - Option 3B">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28"/>
        <p:cNvGrpSpPr/>
        <p:nvPr/>
      </p:nvGrpSpPr>
      <p:grpSpPr>
        <a:xfrm>
          <a:off x="0" y="0"/>
          <a:ext cx="0" cy="0"/>
          <a:chOff x="0" y="0"/>
          <a:chExt cx="0" cy="0"/>
        </a:xfrm>
      </p:grpSpPr>
      <p:pic>
        <p:nvPicPr>
          <p:cNvPr id="229" name="Google Shape;229;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cxnSp>
        <p:nvCxnSpPr>
          <p:cNvPr id="230" name="Google Shape;230;p24"/>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231" name="Google Shape;231;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46869" y="6156021"/>
            <a:ext cx="2022942" cy="337157"/>
          </a:xfrm>
          <a:prstGeom prst="rect">
            <a:avLst/>
          </a:prstGeom>
          <a:noFill/>
          <a:ln>
            <a:noFill/>
          </a:ln>
        </p:spPr>
      </p:pic>
      <p:sp>
        <p:nvSpPr>
          <p:cNvPr id="232" name="Google Shape;232;p24"/>
          <p:cNvSpPr txBox="1">
            <a:spLocks noGrp="1"/>
          </p:cNvSpPr>
          <p:nvPr>
            <p:ph type="title"/>
          </p:nvPr>
        </p:nvSpPr>
        <p:spPr>
          <a:xfrm>
            <a:off x="772725" y="501500"/>
            <a:ext cx="7023600" cy="2111100"/>
          </a:xfrm>
          <a:prstGeom prst="rect">
            <a:avLst/>
          </a:prstGeom>
        </p:spPr>
        <p:txBody>
          <a:bodyPr spcFirstLastPara="1" wrap="square" lIns="0" tIns="45700" rIns="91425" bIns="45700" anchor="b" anchorCtr="0">
            <a:noAutofit/>
          </a:bodyPr>
          <a:lstStyle>
            <a:lvl1pPr lvl="0" rtl="0">
              <a:spcBef>
                <a:spcPts val="0"/>
              </a:spcBef>
              <a:spcAft>
                <a:spcPts val="0"/>
              </a:spcAft>
              <a:buClr>
                <a:srgbClr val="8C1515"/>
              </a:buClr>
              <a:buSzPts val="4800"/>
              <a:buNone/>
              <a:defRPr b="1">
                <a:solidFill>
                  <a:srgbClr val="8C151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p24"/>
          <p:cNvSpPr txBox="1">
            <a:spLocks noGrp="1"/>
          </p:cNvSpPr>
          <p:nvPr>
            <p:ph type="subTitle" idx="1"/>
          </p:nvPr>
        </p:nvSpPr>
        <p:spPr>
          <a:xfrm>
            <a:off x="814125" y="3985200"/>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34" name="Google Shape;234;p24"/>
          <p:cNvSpPr txBox="1">
            <a:spLocks noGrp="1"/>
          </p:cNvSpPr>
          <p:nvPr>
            <p:ph type="subTitle" idx="2"/>
          </p:nvPr>
        </p:nvSpPr>
        <p:spPr>
          <a:xfrm>
            <a:off x="814125" y="4364975"/>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35" name="Google Shape;235;p24"/>
          <p:cNvSpPr txBox="1">
            <a:spLocks noGrp="1"/>
          </p:cNvSpPr>
          <p:nvPr>
            <p:ph type="subTitle" idx="3"/>
          </p:nvPr>
        </p:nvSpPr>
        <p:spPr>
          <a:xfrm>
            <a:off x="779950" y="2814950"/>
            <a:ext cx="7023600" cy="724500"/>
          </a:xfrm>
          <a:prstGeom prst="rect">
            <a:avLst/>
          </a:prstGeom>
        </p:spPr>
        <p:txBody>
          <a:bodyPr spcFirstLastPara="1" wrap="square" lIns="0" tIns="45700" rIns="91425" bIns="45700" anchor="ctr" anchorCtr="0">
            <a:normAutofit/>
          </a:bodyPr>
          <a:lstStyle>
            <a:lvl1pPr lvl="0" rtl="0">
              <a:spcBef>
                <a:spcPts val="500"/>
              </a:spcBef>
              <a:spcAft>
                <a:spcPts val="0"/>
              </a:spcAft>
              <a:buClr>
                <a:srgbClr val="434343"/>
              </a:buClr>
              <a:buSzPts val="2800"/>
              <a:buNone/>
              <a:defRPr sz="28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 Option 3C">
  <p:cSld name="Title Slide - Option 3C">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36"/>
        <p:cNvGrpSpPr/>
        <p:nvPr/>
      </p:nvGrpSpPr>
      <p:grpSpPr>
        <a:xfrm>
          <a:off x="0" y="0"/>
          <a:ext cx="0" cy="0"/>
          <a:chOff x="0" y="0"/>
          <a:chExt cx="0" cy="0"/>
        </a:xfrm>
      </p:grpSpPr>
      <p:pic>
        <p:nvPicPr>
          <p:cNvPr id="237" name="Google Shape;237;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cxnSp>
        <p:nvCxnSpPr>
          <p:cNvPr id="238" name="Google Shape;238;p25"/>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239" name="Google Shape;239;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46869" y="6156021"/>
            <a:ext cx="2022942" cy="337157"/>
          </a:xfrm>
          <a:prstGeom prst="rect">
            <a:avLst/>
          </a:prstGeom>
          <a:noFill/>
          <a:ln>
            <a:noFill/>
          </a:ln>
        </p:spPr>
      </p:pic>
      <p:sp>
        <p:nvSpPr>
          <p:cNvPr id="240" name="Google Shape;240;p25"/>
          <p:cNvSpPr txBox="1">
            <a:spLocks noGrp="1"/>
          </p:cNvSpPr>
          <p:nvPr>
            <p:ph type="title"/>
          </p:nvPr>
        </p:nvSpPr>
        <p:spPr>
          <a:xfrm>
            <a:off x="772725" y="501500"/>
            <a:ext cx="7023600" cy="2111100"/>
          </a:xfrm>
          <a:prstGeom prst="rect">
            <a:avLst/>
          </a:prstGeom>
        </p:spPr>
        <p:txBody>
          <a:bodyPr spcFirstLastPara="1" wrap="square" lIns="0" tIns="45700" rIns="91425" bIns="45700" anchor="b" anchorCtr="0">
            <a:noAutofit/>
          </a:bodyPr>
          <a:lstStyle>
            <a:lvl1pPr lvl="0" rtl="0">
              <a:spcBef>
                <a:spcPts val="0"/>
              </a:spcBef>
              <a:spcAft>
                <a:spcPts val="0"/>
              </a:spcAft>
              <a:buClr>
                <a:srgbClr val="8C1515"/>
              </a:buClr>
              <a:buSzPts val="4800"/>
              <a:buNone/>
              <a:defRPr b="1">
                <a:solidFill>
                  <a:srgbClr val="8C151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1" name="Google Shape;241;p25"/>
          <p:cNvSpPr txBox="1">
            <a:spLocks noGrp="1"/>
          </p:cNvSpPr>
          <p:nvPr>
            <p:ph type="subTitle" idx="1"/>
          </p:nvPr>
        </p:nvSpPr>
        <p:spPr>
          <a:xfrm>
            <a:off x="814125" y="3985200"/>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42" name="Google Shape;242;p25"/>
          <p:cNvSpPr txBox="1">
            <a:spLocks noGrp="1"/>
          </p:cNvSpPr>
          <p:nvPr>
            <p:ph type="subTitle" idx="2"/>
          </p:nvPr>
        </p:nvSpPr>
        <p:spPr>
          <a:xfrm>
            <a:off x="814125" y="4364975"/>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43" name="Google Shape;243;p25"/>
          <p:cNvSpPr txBox="1">
            <a:spLocks noGrp="1"/>
          </p:cNvSpPr>
          <p:nvPr>
            <p:ph type="subTitle" idx="3"/>
          </p:nvPr>
        </p:nvSpPr>
        <p:spPr>
          <a:xfrm>
            <a:off x="779950" y="2814950"/>
            <a:ext cx="7023600" cy="724500"/>
          </a:xfrm>
          <a:prstGeom prst="rect">
            <a:avLst/>
          </a:prstGeom>
        </p:spPr>
        <p:txBody>
          <a:bodyPr spcFirstLastPara="1" wrap="square" lIns="0" tIns="45700" rIns="91425" bIns="45700" anchor="ctr" anchorCtr="0">
            <a:normAutofit/>
          </a:bodyPr>
          <a:lstStyle>
            <a:lvl1pPr lvl="0" rtl="0">
              <a:spcBef>
                <a:spcPts val="500"/>
              </a:spcBef>
              <a:spcAft>
                <a:spcPts val="0"/>
              </a:spcAft>
              <a:buClr>
                <a:srgbClr val="434343"/>
              </a:buClr>
              <a:buSzPts val="2800"/>
              <a:buNone/>
              <a:defRPr sz="28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 Option 5">
  <p:cSld name="Title Slide - Option 5">
    <p:bg>
      <p:bgPr>
        <a:solidFill>
          <a:srgbClr val="D4D1D1"/>
        </a:solidFill>
        <a:effectLst/>
      </p:bgPr>
    </p:bg>
    <p:spTree>
      <p:nvGrpSpPr>
        <p:cNvPr id="1" name="Shape 244"/>
        <p:cNvGrpSpPr/>
        <p:nvPr/>
      </p:nvGrpSpPr>
      <p:grpSpPr>
        <a:xfrm>
          <a:off x="0" y="0"/>
          <a:ext cx="0" cy="0"/>
          <a:chOff x="0" y="0"/>
          <a:chExt cx="0" cy="0"/>
        </a:xfrm>
      </p:grpSpPr>
      <p:cxnSp>
        <p:nvCxnSpPr>
          <p:cNvPr id="245" name="Google Shape;245;p26"/>
          <p:cNvCxnSpPr/>
          <p:nvPr/>
        </p:nvCxnSpPr>
        <p:spPr>
          <a:xfrm>
            <a:off x="0" y="4191000"/>
            <a:ext cx="7340828" cy="0"/>
          </a:xfrm>
          <a:prstGeom prst="straightConnector1">
            <a:avLst/>
          </a:prstGeom>
          <a:noFill/>
          <a:ln w="9525" cap="flat" cmpd="sng">
            <a:solidFill>
              <a:srgbClr val="3F3F3F"/>
            </a:solidFill>
            <a:prstDash val="solid"/>
            <a:miter lim="800000"/>
            <a:headEnd type="none" w="sm" len="sm"/>
            <a:tailEnd type="none" w="sm" len="sm"/>
          </a:ln>
        </p:spPr>
      </p:cxnSp>
      <p:cxnSp>
        <p:nvCxnSpPr>
          <p:cNvPr id="246" name="Google Shape;246;p26"/>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247" name="Google Shape;247;p2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pic>
        <p:nvPicPr>
          <p:cNvPr id="248" name="Google Shape;248;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346869" y="6156021"/>
            <a:ext cx="2022942" cy="337157"/>
          </a:xfrm>
          <a:prstGeom prst="rect">
            <a:avLst/>
          </a:prstGeom>
          <a:noFill/>
          <a:ln>
            <a:noFill/>
          </a:ln>
        </p:spPr>
      </p:pic>
      <p:sp>
        <p:nvSpPr>
          <p:cNvPr id="249" name="Google Shape;249;p26"/>
          <p:cNvSpPr txBox="1">
            <a:spLocks noGrp="1"/>
          </p:cNvSpPr>
          <p:nvPr>
            <p:ph type="title"/>
          </p:nvPr>
        </p:nvSpPr>
        <p:spPr>
          <a:xfrm>
            <a:off x="772725" y="501500"/>
            <a:ext cx="6471600" cy="2111100"/>
          </a:xfrm>
          <a:prstGeom prst="rect">
            <a:avLst/>
          </a:prstGeom>
        </p:spPr>
        <p:txBody>
          <a:bodyPr spcFirstLastPara="1" wrap="square" lIns="0" tIns="45700" rIns="91425" bIns="45700" anchor="b" anchorCtr="0">
            <a:noAutofit/>
          </a:bodyPr>
          <a:lstStyle>
            <a:lvl1pPr lvl="0" rtl="0">
              <a:spcBef>
                <a:spcPts val="0"/>
              </a:spcBef>
              <a:spcAft>
                <a:spcPts val="0"/>
              </a:spcAft>
              <a:buClr>
                <a:srgbClr val="8C1515"/>
              </a:buClr>
              <a:buSzPts val="4800"/>
              <a:buNone/>
              <a:defRPr b="1">
                <a:solidFill>
                  <a:srgbClr val="8C151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0" name="Google Shape;250;p26"/>
          <p:cNvSpPr txBox="1">
            <a:spLocks noGrp="1"/>
          </p:cNvSpPr>
          <p:nvPr>
            <p:ph type="subTitle" idx="1"/>
          </p:nvPr>
        </p:nvSpPr>
        <p:spPr>
          <a:xfrm>
            <a:off x="779374" y="2835638"/>
            <a:ext cx="6471600" cy="724500"/>
          </a:xfrm>
          <a:prstGeom prst="rect">
            <a:avLst/>
          </a:prstGeom>
        </p:spPr>
        <p:txBody>
          <a:bodyPr spcFirstLastPara="1" wrap="square" lIns="0" tIns="45700" rIns="91425" bIns="45700" anchor="ctr" anchorCtr="0">
            <a:normAutofit/>
          </a:bodyPr>
          <a:lstStyle>
            <a:lvl1pPr lvl="0" rtl="0">
              <a:spcBef>
                <a:spcPts val="500"/>
              </a:spcBef>
              <a:spcAft>
                <a:spcPts val="0"/>
              </a:spcAft>
              <a:buClr>
                <a:srgbClr val="434343"/>
              </a:buClr>
              <a:buSzPts val="2800"/>
              <a:buNone/>
              <a:defRPr sz="28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51" name="Google Shape;251;p26"/>
          <p:cNvSpPr txBox="1">
            <a:spLocks noGrp="1"/>
          </p:cNvSpPr>
          <p:nvPr>
            <p:ph type="subTitle" idx="2"/>
          </p:nvPr>
        </p:nvSpPr>
        <p:spPr>
          <a:xfrm>
            <a:off x="814125" y="4442400"/>
            <a:ext cx="6430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52" name="Google Shape;252;p26"/>
          <p:cNvSpPr txBox="1">
            <a:spLocks noGrp="1"/>
          </p:cNvSpPr>
          <p:nvPr>
            <p:ph type="subTitle" idx="3"/>
          </p:nvPr>
        </p:nvSpPr>
        <p:spPr>
          <a:xfrm>
            <a:off x="814125" y="4822175"/>
            <a:ext cx="6430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53" name="Google Shape;253;p26"/>
          <p:cNvSpPr>
            <a:spLocks noGrp="1"/>
          </p:cNvSpPr>
          <p:nvPr>
            <p:ph type="pic" idx="4"/>
          </p:nvPr>
        </p:nvSpPr>
        <p:spPr>
          <a:xfrm>
            <a:off x="7340825" y="-13800"/>
            <a:ext cx="4898700" cy="5881200"/>
          </a:xfrm>
          <a:prstGeom prst="rect">
            <a:avLst/>
          </a:prstGeom>
          <a:noFill/>
          <a:ln>
            <a:noFill/>
          </a:ln>
        </p:spPr>
      </p:sp>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 Option 3A - Printable">
  <p:cSld name="CUSTOM_1">
    <p:spTree>
      <p:nvGrpSpPr>
        <p:cNvPr id="1" name="Shape 254"/>
        <p:cNvGrpSpPr/>
        <p:nvPr/>
      </p:nvGrpSpPr>
      <p:grpSpPr>
        <a:xfrm>
          <a:off x="0" y="0"/>
          <a:ext cx="0" cy="0"/>
          <a:chOff x="0" y="0"/>
          <a:chExt cx="0" cy="0"/>
        </a:xfrm>
      </p:grpSpPr>
      <p:cxnSp>
        <p:nvCxnSpPr>
          <p:cNvPr id="255" name="Google Shape;255;p27"/>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256" name="Google Shape;256;p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pic>
        <p:nvPicPr>
          <p:cNvPr id="257" name="Google Shape;257;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346869" y="6156021"/>
            <a:ext cx="2022943" cy="337157"/>
          </a:xfrm>
          <a:prstGeom prst="rect">
            <a:avLst/>
          </a:prstGeom>
          <a:noFill/>
          <a:ln>
            <a:noFill/>
          </a:ln>
        </p:spPr>
      </p:pic>
      <p:sp>
        <p:nvSpPr>
          <p:cNvPr id="258" name="Google Shape;258;p27"/>
          <p:cNvSpPr txBox="1">
            <a:spLocks noGrp="1"/>
          </p:cNvSpPr>
          <p:nvPr>
            <p:ph type="title"/>
          </p:nvPr>
        </p:nvSpPr>
        <p:spPr>
          <a:xfrm>
            <a:off x="772725" y="501500"/>
            <a:ext cx="7023600" cy="2111100"/>
          </a:xfrm>
          <a:prstGeom prst="rect">
            <a:avLst/>
          </a:prstGeom>
        </p:spPr>
        <p:txBody>
          <a:bodyPr spcFirstLastPara="1" wrap="square" lIns="0" tIns="45700" rIns="91425" bIns="45700" anchor="b" anchorCtr="0">
            <a:noAutofit/>
          </a:bodyPr>
          <a:lstStyle>
            <a:lvl1pPr lvl="0" rtl="0">
              <a:spcBef>
                <a:spcPts val="0"/>
              </a:spcBef>
              <a:spcAft>
                <a:spcPts val="0"/>
              </a:spcAft>
              <a:buClr>
                <a:srgbClr val="8C1515"/>
              </a:buClr>
              <a:buSzPts val="4800"/>
              <a:buNone/>
              <a:defRPr b="1">
                <a:solidFill>
                  <a:srgbClr val="8C151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9" name="Google Shape;259;p27"/>
          <p:cNvSpPr txBox="1">
            <a:spLocks noGrp="1"/>
          </p:cNvSpPr>
          <p:nvPr>
            <p:ph type="subTitle" idx="1"/>
          </p:nvPr>
        </p:nvSpPr>
        <p:spPr>
          <a:xfrm>
            <a:off x="814125" y="3985200"/>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60" name="Google Shape;260;p27"/>
          <p:cNvSpPr txBox="1">
            <a:spLocks noGrp="1"/>
          </p:cNvSpPr>
          <p:nvPr>
            <p:ph type="subTitle" idx="2"/>
          </p:nvPr>
        </p:nvSpPr>
        <p:spPr>
          <a:xfrm>
            <a:off x="814125" y="4364975"/>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61" name="Google Shape;261;p27"/>
          <p:cNvSpPr txBox="1">
            <a:spLocks noGrp="1"/>
          </p:cNvSpPr>
          <p:nvPr>
            <p:ph type="subTitle" idx="3"/>
          </p:nvPr>
        </p:nvSpPr>
        <p:spPr>
          <a:xfrm>
            <a:off x="779950" y="2814950"/>
            <a:ext cx="7023600" cy="724500"/>
          </a:xfrm>
          <a:prstGeom prst="rect">
            <a:avLst/>
          </a:prstGeom>
        </p:spPr>
        <p:txBody>
          <a:bodyPr spcFirstLastPara="1" wrap="square" lIns="0" tIns="45700" rIns="91425" bIns="45700" anchor="ctr" anchorCtr="0">
            <a:normAutofit/>
          </a:bodyPr>
          <a:lstStyle>
            <a:lvl1pPr lvl="0" rtl="0">
              <a:spcBef>
                <a:spcPts val="500"/>
              </a:spcBef>
              <a:spcAft>
                <a:spcPts val="0"/>
              </a:spcAft>
              <a:buClr>
                <a:srgbClr val="434343"/>
              </a:buClr>
              <a:buSzPts val="2800"/>
              <a:buNone/>
              <a:defRPr sz="28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pic>
        <p:nvPicPr>
          <p:cNvPr id="262" name="Google Shape;262;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028919" y="-10344"/>
            <a:ext cx="3173424" cy="446855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Slide - Option 3C - Printable">
  <p:cSld name="CUSTOM_1_1">
    <p:spTree>
      <p:nvGrpSpPr>
        <p:cNvPr id="1" name="Shape 263"/>
        <p:cNvGrpSpPr/>
        <p:nvPr/>
      </p:nvGrpSpPr>
      <p:grpSpPr>
        <a:xfrm>
          <a:off x="0" y="0"/>
          <a:ext cx="0" cy="0"/>
          <a:chOff x="0" y="0"/>
          <a:chExt cx="0" cy="0"/>
        </a:xfrm>
      </p:grpSpPr>
      <p:cxnSp>
        <p:nvCxnSpPr>
          <p:cNvPr id="264" name="Google Shape;264;p28"/>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265" name="Google Shape;265;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pic>
        <p:nvPicPr>
          <p:cNvPr id="266" name="Google Shape;266;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346869" y="6156021"/>
            <a:ext cx="2022943" cy="337157"/>
          </a:xfrm>
          <a:prstGeom prst="rect">
            <a:avLst/>
          </a:prstGeom>
          <a:noFill/>
          <a:ln>
            <a:noFill/>
          </a:ln>
        </p:spPr>
      </p:pic>
      <p:sp>
        <p:nvSpPr>
          <p:cNvPr id="267" name="Google Shape;267;p28"/>
          <p:cNvSpPr txBox="1">
            <a:spLocks noGrp="1"/>
          </p:cNvSpPr>
          <p:nvPr>
            <p:ph type="title"/>
          </p:nvPr>
        </p:nvSpPr>
        <p:spPr>
          <a:xfrm>
            <a:off x="772725" y="501500"/>
            <a:ext cx="7023600" cy="2111100"/>
          </a:xfrm>
          <a:prstGeom prst="rect">
            <a:avLst/>
          </a:prstGeom>
        </p:spPr>
        <p:txBody>
          <a:bodyPr spcFirstLastPara="1" wrap="square" lIns="0" tIns="45700" rIns="91425" bIns="45700" anchor="b" anchorCtr="0">
            <a:noAutofit/>
          </a:bodyPr>
          <a:lstStyle>
            <a:lvl1pPr lvl="0" rtl="0">
              <a:spcBef>
                <a:spcPts val="0"/>
              </a:spcBef>
              <a:spcAft>
                <a:spcPts val="0"/>
              </a:spcAft>
              <a:buClr>
                <a:srgbClr val="8C1515"/>
              </a:buClr>
              <a:buSzPts val="4800"/>
              <a:buNone/>
              <a:defRPr b="1">
                <a:solidFill>
                  <a:srgbClr val="8C151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8" name="Google Shape;268;p28"/>
          <p:cNvSpPr txBox="1">
            <a:spLocks noGrp="1"/>
          </p:cNvSpPr>
          <p:nvPr>
            <p:ph type="subTitle" idx="1"/>
          </p:nvPr>
        </p:nvSpPr>
        <p:spPr>
          <a:xfrm>
            <a:off x="814125" y="3985200"/>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69" name="Google Shape;269;p28"/>
          <p:cNvSpPr txBox="1">
            <a:spLocks noGrp="1"/>
          </p:cNvSpPr>
          <p:nvPr>
            <p:ph type="subTitle" idx="2"/>
          </p:nvPr>
        </p:nvSpPr>
        <p:spPr>
          <a:xfrm>
            <a:off x="814125" y="4364975"/>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70" name="Google Shape;270;p28"/>
          <p:cNvSpPr txBox="1">
            <a:spLocks noGrp="1"/>
          </p:cNvSpPr>
          <p:nvPr>
            <p:ph type="subTitle" idx="3"/>
          </p:nvPr>
        </p:nvSpPr>
        <p:spPr>
          <a:xfrm>
            <a:off x="779950" y="2814950"/>
            <a:ext cx="7023600" cy="724500"/>
          </a:xfrm>
          <a:prstGeom prst="rect">
            <a:avLst/>
          </a:prstGeom>
        </p:spPr>
        <p:txBody>
          <a:bodyPr spcFirstLastPara="1" wrap="square" lIns="0" tIns="45700" rIns="91425" bIns="45700" anchor="ctr" anchorCtr="0">
            <a:normAutofit/>
          </a:bodyPr>
          <a:lstStyle>
            <a:lvl1pPr lvl="0" rtl="0">
              <a:spcBef>
                <a:spcPts val="500"/>
              </a:spcBef>
              <a:spcAft>
                <a:spcPts val="0"/>
              </a:spcAft>
              <a:buClr>
                <a:srgbClr val="434343"/>
              </a:buClr>
              <a:buSzPts val="2800"/>
              <a:buNone/>
              <a:defRPr sz="28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pic>
        <p:nvPicPr>
          <p:cNvPr id="271" name="Google Shape;271;p2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19614" y="-2769"/>
            <a:ext cx="4985499" cy="540227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 Option 3B - Printable">
  <p:cSld name="CUSTOM_1_1_1">
    <p:spTree>
      <p:nvGrpSpPr>
        <p:cNvPr id="1" name="Shape 272"/>
        <p:cNvGrpSpPr/>
        <p:nvPr/>
      </p:nvGrpSpPr>
      <p:grpSpPr>
        <a:xfrm>
          <a:off x="0" y="0"/>
          <a:ext cx="0" cy="0"/>
          <a:chOff x="0" y="0"/>
          <a:chExt cx="0" cy="0"/>
        </a:xfrm>
      </p:grpSpPr>
      <p:cxnSp>
        <p:nvCxnSpPr>
          <p:cNvPr id="273" name="Google Shape;273;p29"/>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274" name="Google Shape;274;p2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pic>
        <p:nvPicPr>
          <p:cNvPr id="275" name="Google Shape;275;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346869" y="6156021"/>
            <a:ext cx="2022943" cy="337157"/>
          </a:xfrm>
          <a:prstGeom prst="rect">
            <a:avLst/>
          </a:prstGeom>
          <a:noFill/>
          <a:ln>
            <a:noFill/>
          </a:ln>
        </p:spPr>
      </p:pic>
      <p:sp>
        <p:nvSpPr>
          <p:cNvPr id="276" name="Google Shape;276;p29"/>
          <p:cNvSpPr txBox="1">
            <a:spLocks noGrp="1"/>
          </p:cNvSpPr>
          <p:nvPr>
            <p:ph type="title"/>
          </p:nvPr>
        </p:nvSpPr>
        <p:spPr>
          <a:xfrm>
            <a:off x="772725" y="501500"/>
            <a:ext cx="7023600" cy="2111100"/>
          </a:xfrm>
          <a:prstGeom prst="rect">
            <a:avLst/>
          </a:prstGeom>
        </p:spPr>
        <p:txBody>
          <a:bodyPr spcFirstLastPara="1" wrap="square" lIns="0" tIns="45700" rIns="91425" bIns="45700" anchor="b" anchorCtr="0">
            <a:noAutofit/>
          </a:bodyPr>
          <a:lstStyle>
            <a:lvl1pPr lvl="0" rtl="0">
              <a:spcBef>
                <a:spcPts val="0"/>
              </a:spcBef>
              <a:spcAft>
                <a:spcPts val="0"/>
              </a:spcAft>
              <a:buClr>
                <a:srgbClr val="8C1515"/>
              </a:buClr>
              <a:buSzPts val="4800"/>
              <a:buNone/>
              <a:defRPr b="1">
                <a:solidFill>
                  <a:srgbClr val="8C151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p29"/>
          <p:cNvSpPr txBox="1">
            <a:spLocks noGrp="1"/>
          </p:cNvSpPr>
          <p:nvPr>
            <p:ph type="subTitle" idx="1"/>
          </p:nvPr>
        </p:nvSpPr>
        <p:spPr>
          <a:xfrm>
            <a:off x="814125" y="3985200"/>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78" name="Google Shape;278;p29"/>
          <p:cNvSpPr txBox="1">
            <a:spLocks noGrp="1"/>
          </p:cNvSpPr>
          <p:nvPr>
            <p:ph type="subTitle" idx="2"/>
          </p:nvPr>
        </p:nvSpPr>
        <p:spPr>
          <a:xfrm>
            <a:off x="814125" y="4364975"/>
            <a:ext cx="6982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79" name="Google Shape;279;p29"/>
          <p:cNvSpPr txBox="1">
            <a:spLocks noGrp="1"/>
          </p:cNvSpPr>
          <p:nvPr>
            <p:ph type="subTitle" idx="3"/>
          </p:nvPr>
        </p:nvSpPr>
        <p:spPr>
          <a:xfrm>
            <a:off x="779950" y="2814950"/>
            <a:ext cx="7023600" cy="724500"/>
          </a:xfrm>
          <a:prstGeom prst="rect">
            <a:avLst/>
          </a:prstGeom>
        </p:spPr>
        <p:txBody>
          <a:bodyPr spcFirstLastPara="1" wrap="square" lIns="0" tIns="45700" rIns="91425" bIns="45700" anchor="ctr" anchorCtr="0">
            <a:normAutofit/>
          </a:bodyPr>
          <a:lstStyle>
            <a:lvl1pPr lvl="0" rtl="0">
              <a:spcBef>
                <a:spcPts val="500"/>
              </a:spcBef>
              <a:spcAft>
                <a:spcPts val="0"/>
              </a:spcAft>
              <a:buClr>
                <a:srgbClr val="434343"/>
              </a:buClr>
              <a:buSzPts val="2800"/>
              <a:buNone/>
              <a:defRPr sz="28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pic>
        <p:nvPicPr>
          <p:cNvPr id="280" name="Google Shape;280;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647488" y="-10344"/>
            <a:ext cx="3565202" cy="501207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 Option 5 - Printable">
  <p:cSld name="Title Slide - Option 5 - Printable">
    <p:bg>
      <p:bgPr>
        <a:solidFill>
          <a:schemeClr val="lt1"/>
        </a:solidFill>
        <a:effectLst/>
      </p:bgPr>
    </p:bg>
    <p:spTree>
      <p:nvGrpSpPr>
        <p:cNvPr id="1" name="Shape 281"/>
        <p:cNvGrpSpPr/>
        <p:nvPr/>
      </p:nvGrpSpPr>
      <p:grpSpPr>
        <a:xfrm>
          <a:off x="0" y="0"/>
          <a:ext cx="0" cy="0"/>
          <a:chOff x="0" y="0"/>
          <a:chExt cx="0" cy="0"/>
        </a:xfrm>
      </p:grpSpPr>
      <p:cxnSp>
        <p:nvCxnSpPr>
          <p:cNvPr id="282" name="Google Shape;282;p30"/>
          <p:cNvCxnSpPr/>
          <p:nvPr/>
        </p:nvCxnSpPr>
        <p:spPr>
          <a:xfrm>
            <a:off x="0" y="4191000"/>
            <a:ext cx="7340828" cy="0"/>
          </a:xfrm>
          <a:prstGeom prst="straightConnector1">
            <a:avLst/>
          </a:prstGeom>
          <a:noFill/>
          <a:ln w="9525" cap="flat" cmpd="sng">
            <a:solidFill>
              <a:srgbClr val="3F3F3F"/>
            </a:solidFill>
            <a:prstDash val="solid"/>
            <a:miter lim="800000"/>
            <a:headEnd type="none" w="sm" len="sm"/>
            <a:tailEnd type="none" w="sm" len="sm"/>
          </a:ln>
        </p:spPr>
      </p:cxnSp>
      <p:cxnSp>
        <p:nvCxnSpPr>
          <p:cNvPr id="283" name="Google Shape;283;p30"/>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284" name="Google Shape;284;p3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9786" y="6147835"/>
            <a:ext cx="1734821" cy="331193"/>
          </a:xfrm>
          <a:prstGeom prst="rect">
            <a:avLst/>
          </a:prstGeom>
          <a:noFill/>
          <a:ln>
            <a:noFill/>
          </a:ln>
        </p:spPr>
      </p:pic>
      <p:pic>
        <p:nvPicPr>
          <p:cNvPr id="285" name="Google Shape;285;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346869" y="6156021"/>
            <a:ext cx="2022942" cy="337157"/>
          </a:xfrm>
          <a:prstGeom prst="rect">
            <a:avLst/>
          </a:prstGeom>
          <a:noFill/>
          <a:ln>
            <a:noFill/>
          </a:ln>
        </p:spPr>
      </p:pic>
      <p:sp>
        <p:nvSpPr>
          <p:cNvPr id="286" name="Google Shape;286;p30"/>
          <p:cNvSpPr>
            <a:spLocks noGrp="1"/>
          </p:cNvSpPr>
          <p:nvPr>
            <p:ph type="pic" idx="2"/>
          </p:nvPr>
        </p:nvSpPr>
        <p:spPr>
          <a:xfrm>
            <a:off x="7353300" y="-13800"/>
            <a:ext cx="4872300" cy="5882700"/>
          </a:xfrm>
          <a:prstGeom prst="rect">
            <a:avLst/>
          </a:prstGeom>
          <a:noFill/>
          <a:ln>
            <a:noFill/>
          </a:ln>
        </p:spPr>
      </p:sp>
      <p:sp>
        <p:nvSpPr>
          <p:cNvPr id="287" name="Google Shape;287;p30"/>
          <p:cNvSpPr txBox="1">
            <a:spLocks noGrp="1"/>
          </p:cNvSpPr>
          <p:nvPr>
            <p:ph type="title"/>
          </p:nvPr>
        </p:nvSpPr>
        <p:spPr>
          <a:xfrm>
            <a:off x="772725" y="501500"/>
            <a:ext cx="5947200" cy="2111100"/>
          </a:xfrm>
          <a:prstGeom prst="rect">
            <a:avLst/>
          </a:prstGeom>
        </p:spPr>
        <p:txBody>
          <a:bodyPr spcFirstLastPara="1" wrap="square" lIns="0" tIns="45700" rIns="91425" bIns="45700" anchor="b" anchorCtr="0">
            <a:noAutofit/>
          </a:bodyPr>
          <a:lstStyle>
            <a:lvl1pPr lvl="0" rtl="0">
              <a:spcBef>
                <a:spcPts val="0"/>
              </a:spcBef>
              <a:spcAft>
                <a:spcPts val="0"/>
              </a:spcAft>
              <a:buClr>
                <a:srgbClr val="8C1515"/>
              </a:buClr>
              <a:buSzPts val="4800"/>
              <a:buNone/>
              <a:defRPr b="1">
                <a:solidFill>
                  <a:srgbClr val="8C151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30"/>
          <p:cNvSpPr txBox="1">
            <a:spLocks noGrp="1"/>
          </p:cNvSpPr>
          <p:nvPr>
            <p:ph type="subTitle" idx="1"/>
          </p:nvPr>
        </p:nvSpPr>
        <p:spPr>
          <a:xfrm>
            <a:off x="779950" y="2814950"/>
            <a:ext cx="5940000" cy="724500"/>
          </a:xfrm>
          <a:prstGeom prst="rect">
            <a:avLst/>
          </a:prstGeom>
        </p:spPr>
        <p:txBody>
          <a:bodyPr spcFirstLastPara="1" wrap="square" lIns="0" tIns="45700" rIns="91425" bIns="45700" anchor="ctr" anchorCtr="0">
            <a:normAutofit/>
          </a:bodyPr>
          <a:lstStyle>
            <a:lvl1pPr lvl="0" rtl="0">
              <a:spcBef>
                <a:spcPts val="500"/>
              </a:spcBef>
              <a:spcAft>
                <a:spcPts val="0"/>
              </a:spcAft>
              <a:buClr>
                <a:srgbClr val="434343"/>
              </a:buClr>
              <a:buSzPts val="2800"/>
              <a:buNone/>
              <a:defRPr sz="28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89" name="Google Shape;289;p30"/>
          <p:cNvSpPr txBox="1">
            <a:spLocks noGrp="1"/>
          </p:cNvSpPr>
          <p:nvPr>
            <p:ph type="subTitle" idx="3"/>
          </p:nvPr>
        </p:nvSpPr>
        <p:spPr>
          <a:xfrm>
            <a:off x="814125" y="4442400"/>
            <a:ext cx="5947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
        <p:nvSpPr>
          <p:cNvPr id="290" name="Google Shape;290;p30"/>
          <p:cNvSpPr txBox="1">
            <a:spLocks noGrp="1"/>
          </p:cNvSpPr>
          <p:nvPr>
            <p:ph type="subTitle" idx="4"/>
          </p:nvPr>
        </p:nvSpPr>
        <p:spPr>
          <a:xfrm>
            <a:off x="814125" y="4822175"/>
            <a:ext cx="5947200" cy="400200"/>
          </a:xfrm>
          <a:prstGeom prst="rect">
            <a:avLst/>
          </a:prstGeom>
        </p:spPr>
        <p:txBody>
          <a:bodyPr spcFirstLastPara="1" wrap="square" lIns="0" tIns="45700" rIns="91425" bIns="45700" anchor="t" anchorCtr="0">
            <a:noAutofit/>
          </a:bodyPr>
          <a:lstStyle>
            <a:lvl1pPr lvl="0" rtl="0">
              <a:spcBef>
                <a:spcPts val="500"/>
              </a:spcBef>
              <a:spcAft>
                <a:spcPts val="0"/>
              </a:spcAft>
              <a:buClr>
                <a:srgbClr val="434343"/>
              </a:buClr>
              <a:buSzPts val="2000"/>
              <a:buNone/>
              <a:defRPr sz="2000">
                <a:solidFill>
                  <a:srgbClr val="434343"/>
                </a:solidFill>
              </a:defRPr>
            </a:lvl1pPr>
            <a:lvl2pPr lvl="1" rtl="0">
              <a:spcBef>
                <a:spcPts val="500"/>
              </a:spcBef>
              <a:spcAft>
                <a:spcPts val="0"/>
              </a:spcAft>
              <a:buClr>
                <a:srgbClr val="434343"/>
              </a:buClr>
              <a:buSzPts val="1792"/>
              <a:buNone/>
              <a:defRPr>
                <a:solidFill>
                  <a:srgbClr val="434343"/>
                </a:solidFill>
              </a:defRPr>
            </a:lvl2pPr>
            <a:lvl3pPr lvl="2" rtl="0">
              <a:spcBef>
                <a:spcPts val="500"/>
              </a:spcBef>
              <a:spcAft>
                <a:spcPts val="0"/>
              </a:spcAft>
              <a:buClr>
                <a:srgbClr val="434343"/>
              </a:buClr>
              <a:buSzPts val="1760"/>
              <a:buNone/>
              <a:defRPr>
                <a:solidFill>
                  <a:srgbClr val="434343"/>
                </a:solidFill>
              </a:defRPr>
            </a:lvl3pPr>
            <a:lvl4pPr lvl="3" rtl="0">
              <a:spcBef>
                <a:spcPts val="500"/>
              </a:spcBef>
              <a:spcAft>
                <a:spcPts val="0"/>
              </a:spcAft>
              <a:buClr>
                <a:srgbClr val="434343"/>
              </a:buClr>
              <a:buSzPts val="1568"/>
              <a:buNone/>
              <a:defRPr>
                <a:solidFill>
                  <a:srgbClr val="434343"/>
                </a:solidFill>
              </a:defRPr>
            </a:lvl4pPr>
            <a:lvl5pPr lvl="4" rtl="0">
              <a:spcBef>
                <a:spcPts val="500"/>
              </a:spcBef>
              <a:spcAft>
                <a:spcPts val="0"/>
              </a:spcAft>
              <a:buClr>
                <a:srgbClr val="434343"/>
              </a:buClr>
              <a:buSzPts val="1568"/>
              <a:buNone/>
              <a:defRPr>
                <a:solidFill>
                  <a:srgbClr val="434343"/>
                </a:solidFill>
              </a:defRPr>
            </a:lvl5pPr>
            <a:lvl6pPr lvl="5" rtl="0">
              <a:spcBef>
                <a:spcPts val="500"/>
              </a:spcBef>
              <a:spcAft>
                <a:spcPts val="0"/>
              </a:spcAft>
              <a:buClr>
                <a:srgbClr val="434343"/>
              </a:buClr>
              <a:buSzPts val="1800"/>
              <a:buNone/>
              <a:defRPr>
                <a:solidFill>
                  <a:srgbClr val="434343"/>
                </a:solidFill>
              </a:defRPr>
            </a:lvl6pPr>
            <a:lvl7pPr lvl="6" rtl="0">
              <a:spcBef>
                <a:spcPts val="500"/>
              </a:spcBef>
              <a:spcAft>
                <a:spcPts val="0"/>
              </a:spcAft>
              <a:buClr>
                <a:srgbClr val="434343"/>
              </a:buClr>
              <a:buSzPts val="1800"/>
              <a:buNone/>
              <a:defRPr>
                <a:solidFill>
                  <a:srgbClr val="434343"/>
                </a:solidFill>
              </a:defRPr>
            </a:lvl7pPr>
            <a:lvl8pPr lvl="7" rtl="0">
              <a:spcBef>
                <a:spcPts val="500"/>
              </a:spcBef>
              <a:spcAft>
                <a:spcPts val="0"/>
              </a:spcAft>
              <a:buClr>
                <a:srgbClr val="434343"/>
              </a:buClr>
              <a:buSzPts val="1800"/>
              <a:buNone/>
              <a:defRPr>
                <a:solidFill>
                  <a:srgbClr val="434343"/>
                </a:solidFill>
              </a:defRPr>
            </a:lvl8pPr>
            <a:lvl9pPr lvl="8" rtl="0">
              <a:spcBef>
                <a:spcPts val="500"/>
              </a:spcBef>
              <a:spcAft>
                <a:spcPts val="0"/>
              </a:spcAft>
              <a:buClr>
                <a:srgbClr val="434343"/>
              </a:buClr>
              <a:buSzPts val="1800"/>
              <a:buNone/>
              <a:defRPr>
                <a:solidFill>
                  <a:srgbClr val="434343"/>
                </a:solidFill>
              </a:defRPr>
            </a:lvl9pPr>
          </a:lstStyle>
          <a:p>
            <a:endParaRPr/>
          </a:p>
        </p:txBody>
      </p:sp>
    </p:spTree>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291"/>
        <p:cNvGrpSpPr/>
        <p:nvPr/>
      </p:nvGrpSpPr>
      <p:grpSpPr>
        <a:xfrm>
          <a:off x="0" y="0"/>
          <a:ext cx="0" cy="0"/>
          <a:chOff x="0" y="0"/>
          <a:chExt cx="0" cy="0"/>
        </a:xfrm>
      </p:grpSpPr>
      <p:sp>
        <p:nvSpPr>
          <p:cNvPr id="292" name="Google Shape;292;p31"/>
          <p:cNvSpPr txBox="1">
            <a:spLocks noGrp="1"/>
          </p:cNvSpPr>
          <p:nvPr>
            <p:ph type="title"/>
          </p:nvPr>
        </p:nvSpPr>
        <p:spPr>
          <a:xfrm>
            <a:off x="838200" y="365125"/>
            <a:ext cx="10515600" cy="1325563"/>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8C151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31"/>
          <p:cNvSpPr txBox="1">
            <a:spLocks noGrp="1"/>
          </p:cNvSpPr>
          <p:nvPr>
            <p:ph type="body" idx="1"/>
          </p:nvPr>
        </p:nvSpPr>
        <p:spPr>
          <a:xfrm>
            <a:off x="838200" y="1819275"/>
            <a:ext cx="10515600" cy="4560888"/>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500"/>
              </a:spcBef>
              <a:spcAft>
                <a:spcPts val="0"/>
              </a:spcAft>
              <a:buClr>
                <a:srgbClr val="3F3F3F"/>
              </a:buClr>
              <a:buSzPts val="1800"/>
              <a:buNone/>
              <a:defRPr/>
            </a:lvl1pPr>
            <a:lvl2pPr marL="914400" lvl="1" indent="-356616" algn="l">
              <a:lnSpc>
                <a:spcPct val="100000"/>
              </a:lnSpc>
              <a:spcBef>
                <a:spcPts val="500"/>
              </a:spcBef>
              <a:spcAft>
                <a:spcPts val="0"/>
              </a:spcAft>
              <a:buSzPts val="2016"/>
              <a:buChar char="•"/>
              <a:defRPr/>
            </a:lvl2pPr>
            <a:lvl3pPr marL="1371600" lvl="2" indent="-354330" algn="l">
              <a:lnSpc>
                <a:spcPct val="100000"/>
              </a:lnSpc>
              <a:spcBef>
                <a:spcPts val="500"/>
              </a:spcBef>
              <a:spcAft>
                <a:spcPts val="0"/>
              </a:spcAft>
              <a:buSzPts val="1980"/>
              <a:buChar char="•"/>
              <a:defRPr/>
            </a:lvl3pPr>
            <a:lvl4pPr marL="1828800" lvl="3" indent="-356616" algn="l">
              <a:lnSpc>
                <a:spcPct val="100000"/>
              </a:lnSpc>
              <a:spcBef>
                <a:spcPts val="500"/>
              </a:spcBef>
              <a:spcAft>
                <a:spcPts val="0"/>
              </a:spcAft>
              <a:buSzPts val="2016"/>
              <a:buChar char="•"/>
              <a:defRPr/>
            </a:lvl4pPr>
            <a:lvl5pPr marL="2286000" lvl="4" indent="-356616" algn="l">
              <a:lnSpc>
                <a:spcPct val="100000"/>
              </a:lnSpc>
              <a:spcBef>
                <a:spcPts val="500"/>
              </a:spcBef>
              <a:spcAft>
                <a:spcPts val="0"/>
              </a:spcAft>
              <a:buSzPts val="2016"/>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 Option 1 Layout">
  <p:cSld name="Agenda - Option 2">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00100" y="636586"/>
            <a:ext cx="3411930" cy="1116014"/>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8C151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0" name="Google Shape;30;p4"/>
          <p:cNvPicPr preferRelativeResize="0"/>
          <p:nvPr/>
        </p:nvPicPr>
        <p:blipFill rotWithShape="1">
          <a:blip r:embed="rId2">
            <a:alphaModFix/>
          </a:blip>
          <a:srcRect/>
          <a:stretch/>
        </p:blipFill>
        <p:spPr>
          <a:xfrm>
            <a:off x="0" y="-11652"/>
            <a:ext cx="12192000" cy="209223"/>
          </a:xfrm>
          <a:prstGeom prst="rect">
            <a:avLst/>
          </a:prstGeom>
          <a:noFill/>
          <a:ln>
            <a:noFill/>
          </a:ln>
        </p:spPr>
      </p:pic>
      <p:sp>
        <p:nvSpPr>
          <p:cNvPr id="31" name="Google Shape;31;p4"/>
          <p:cNvSpPr/>
          <p:nvPr/>
        </p:nvSpPr>
        <p:spPr>
          <a:xfrm>
            <a:off x="0" y="-13960"/>
            <a:ext cx="12192000" cy="211532"/>
          </a:xfrm>
          <a:prstGeom prst="rect">
            <a:avLst/>
          </a:prstGeom>
          <a:solidFill>
            <a:srgbClr val="D4D1D1">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4"/>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4"/>
          <p:cNvSpPr txBox="1">
            <a:spLocks noGrp="1"/>
          </p:cNvSpPr>
          <p:nvPr>
            <p:ph type="subTitle" idx="1"/>
          </p:nvPr>
        </p:nvSpPr>
        <p:spPr>
          <a:xfrm>
            <a:off x="4717979" y="1134587"/>
            <a:ext cx="25032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600"/>
              <a:buNone/>
              <a:defRPr>
                <a:solidFill>
                  <a:srgbClr val="3F3F3F"/>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34" name="Google Shape;34;p4"/>
          <p:cNvSpPr txBox="1">
            <a:spLocks noGrp="1"/>
          </p:cNvSpPr>
          <p:nvPr>
            <p:ph type="subTitle" idx="2"/>
          </p:nvPr>
        </p:nvSpPr>
        <p:spPr>
          <a:xfrm>
            <a:off x="4725470" y="694619"/>
            <a:ext cx="32610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2000"/>
              <a:buNone/>
              <a:defRPr sz="2000">
                <a:solidFill>
                  <a:srgbClr val="B83A4B"/>
                </a:solidFill>
              </a:defRPr>
            </a:lvl1pPr>
            <a:lvl2pPr lvl="1" rtl="0">
              <a:spcBef>
                <a:spcPts val="500"/>
              </a:spcBef>
              <a:spcAft>
                <a:spcPts val="0"/>
              </a:spcAft>
              <a:buClr>
                <a:srgbClr val="C00000"/>
              </a:buClr>
              <a:buSzPts val="2000"/>
              <a:buFont typeface="Lato"/>
              <a:buNone/>
              <a:defRPr sz="2000">
                <a:solidFill>
                  <a:srgbClr val="C00000"/>
                </a:solidFill>
              </a:defRPr>
            </a:lvl2pPr>
            <a:lvl3pPr lvl="2" rtl="0">
              <a:spcBef>
                <a:spcPts val="500"/>
              </a:spcBef>
              <a:spcAft>
                <a:spcPts val="0"/>
              </a:spcAft>
              <a:buClr>
                <a:srgbClr val="C00000"/>
              </a:buClr>
              <a:buSzPts val="2000"/>
              <a:buFont typeface="Lato"/>
              <a:buNone/>
              <a:defRPr sz="2000">
                <a:solidFill>
                  <a:srgbClr val="C00000"/>
                </a:solidFill>
              </a:defRPr>
            </a:lvl3pPr>
            <a:lvl4pPr lvl="3" rtl="0">
              <a:spcBef>
                <a:spcPts val="500"/>
              </a:spcBef>
              <a:spcAft>
                <a:spcPts val="0"/>
              </a:spcAft>
              <a:buClr>
                <a:srgbClr val="C00000"/>
              </a:buClr>
              <a:buSzPts val="2000"/>
              <a:buFont typeface="Lato"/>
              <a:buNone/>
              <a:defRPr sz="2000">
                <a:solidFill>
                  <a:srgbClr val="C00000"/>
                </a:solidFill>
              </a:defRPr>
            </a:lvl4pPr>
            <a:lvl5pPr lvl="4" rtl="0">
              <a:spcBef>
                <a:spcPts val="500"/>
              </a:spcBef>
              <a:spcAft>
                <a:spcPts val="0"/>
              </a:spcAft>
              <a:buClr>
                <a:srgbClr val="C00000"/>
              </a:buClr>
              <a:buSzPts val="2000"/>
              <a:buFont typeface="Lato"/>
              <a:buNone/>
              <a:defRPr sz="2000">
                <a:solidFill>
                  <a:srgbClr val="C00000"/>
                </a:solidFill>
              </a:defRPr>
            </a:lvl5pPr>
            <a:lvl6pPr lvl="5"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6pPr>
            <a:lvl7pPr lvl="6"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7pPr>
            <a:lvl8pPr lvl="7"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8pPr>
            <a:lvl9pPr lvl="8"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9pPr>
          </a:lstStyle>
          <a:p>
            <a:endParaRPr/>
          </a:p>
        </p:txBody>
      </p:sp>
      <p:sp>
        <p:nvSpPr>
          <p:cNvPr id="35" name="Google Shape;35;p4"/>
          <p:cNvSpPr txBox="1">
            <a:spLocks noGrp="1"/>
          </p:cNvSpPr>
          <p:nvPr>
            <p:ph type="subTitle" idx="3"/>
          </p:nvPr>
        </p:nvSpPr>
        <p:spPr>
          <a:xfrm>
            <a:off x="4715230" y="2888494"/>
            <a:ext cx="25032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600"/>
              <a:buNone/>
              <a:defRPr>
                <a:solidFill>
                  <a:srgbClr val="3F3F3F"/>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36" name="Google Shape;36;p4"/>
          <p:cNvSpPr txBox="1">
            <a:spLocks noGrp="1"/>
          </p:cNvSpPr>
          <p:nvPr>
            <p:ph type="subTitle" idx="4"/>
          </p:nvPr>
        </p:nvSpPr>
        <p:spPr>
          <a:xfrm>
            <a:off x="4722720" y="2448526"/>
            <a:ext cx="32610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2000"/>
              <a:buNone/>
              <a:defRPr sz="2000">
                <a:solidFill>
                  <a:srgbClr val="B83A4B"/>
                </a:solidFill>
              </a:defRPr>
            </a:lvl1pPr>
            <a:lvl2pPr lvl="1" rtl="0">
              <a:spcBef>
                <a:spcPts val="500"/>
              </a:spcBef>
              <a:spcAft>
                <a:spcPts val="0"/>
              </a:spcAft>
              <a:buClr>
                <a:srgbClr val="C00000"/>
              </a:buClr>
              <a:buSzPts val="2000"/>
              <a:buFont typeface="Lato"/>
              <a:buNone/>
              <a:defRPr sz="2000">
                <a:solidFill>
                  <a:srgbClr val="C00000"/>
                </a:solidFill>
              </a:defRPr>
            </a:lvl2pPr>
            <a:lvl3pPr lvl="2" rtl="0">
              <a:spcBef>
                <a:spcPts val="500"/>
              </a:spcBef>
              <a:spcAft>
                <a:spcPts val="0"/>
              </a:spcAft>
              <a:buClr>
                <a:srgbClr val="C00000"/>
              </a:buClr>
              <a:buSzPts val="2000"/>
              <a:buFont typeface="Lato"/>
              <a:buNone/>
              <a:defRPr sz="2000">
                <a:solidFill>
                  <a:srgbClr val="C00000"/>
                </a:solidFill>
              </a:defRPr>
            </a:lvl3pPr>
            <a:lvl4pPr lvl="3" rtl="0">
              <a:spcBef>
                <a:spcPts val="500"/>
              </a:spcBef>
              <a:spcAft>
                <a:spcPts val="0"/>
              </a:spcAft>
              <a:buClr>
                <a:srgbClr val="C00000"/>
              </a:buClr>
              <a:buSzPts val="2000"/>
              <a:buFont typeface="Lato"/>
              <a:buNone/>
              <a:defRPr sz="2000">
                <a:solidFill>
                  <a:srgbClr val="C00000"/>
                </a:solidFill>
              </a:defRPr>
            </a:lvl4pPr>
            <a:lvl5pPr lvl="4" rtl="0">
              <a:spcBef>
                <a:spcPts val="500"/>
              </a:spcBef>
              <a:spcAft>
                <a:spcPts val="0"/>
              </a:spcAft>
              <a:buClr>
                <a:srgbClr val="C00000"/>
              </a:buClr>
              <a:buSzPts val="2000"/>
              <a:buFont typeface="Lato"/>
              <a:buNone/>
              <a:defRPr sz="2000">
                <a:solidFill>
                  <a:srgbClr val="C00000"/>
                </a:solidFill>
              </a:defRPr>
            </a:lvl5pPr>
            <a:lvl6pPr lvl="5"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6pPr>
            <a:lvl7pPr lvl="6"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7pPr>
            <a:lvl8pPr lvl="7"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8pPr>
            <a:lvl9pPr lvl="8"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9pPr>
          </a:lstStyle>
          <a:p>
            <a:endParaRPr/>
          </a:p>
        </p:txBody>
      </p:sp>
      <p:sp>
        <p:nvSpPr>
          <p:cNvPr id="37" name="Google Shape;37;p4"/>
          <p:cNvSpPr txBox="1">
            <a:spLocks noGrp="1"/>
          </p:cNvSpPr>
          <p:nvPr>
            <p:ph type="subTitle" idx="5"/>
          </p:nvPr>
        </p:nvSpPr>
        <p:spPr>
          <a:xfrm>
            <a:off x="4717980" y="4745833"/>
            <a:ext cx="25032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600"/>
              <a:buNone/>
              <a:defRPr>
                <a:solidFill>
                  <a:srgbClr val="3F3F3F"/>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38" name="Google Shape;38;p4"/>
          <p:cNvSpPr txBox="1">
            <a:spLocks noGrp="1"/>
          </p:cNvSpPr>
          <p:nvPr>
            <p:ph type="subTitle" idx="6"/>
          </p:nvPr>
        </p:nvSpPr>
        <p:spPr>
          <a:xfrm>
            <a:off x="4725470" y="4305865"/>
            <a:ext cx="32610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2000"/>
              <a:buNone/>
              <a:defRPr sz="2000">
                <a:solidFill>
                  <a:srgbClr val="B83A4B"/>
                </a:solidFill>
              </a:defRPr>
            </a:lvl1pPr>
            <a:lvl2pPr lvl="1" rtl="0">
              <a:spcBef>
                <a:spcPts val="500"/>
              </a:spcBef>
              <a:spcAft>
                <a:spcPts val="0"/>
              </a:spcAft>
              <a:buClr>
                <a:srgbClr val="C00000"/>
              </a:buClr>
              <a:buSzPts val="2000"/>
              <a:buFont typeface="Lato"/>
              <a:buNone/>
              <a:defRPr sz="2000">
                <a:solidFill>
                  <a:srgbClr val="C00000"/>
                </a:solidFill>
              </a:defRPr>
            </a:lvl2pPr>
            <a:lvl3pPr lvl="2" rtl="0">
              <a:spcBef>
                <a:spcPts val="500"/>
              </a:spcBef>
              <a:spcAft>
                <a:spcPts val="0"/>
              </a:spcAft>
              <a:buClr>
                <a:srgbClr val="C00000"/>
              </a:buClr>
              <a:buSzPts val="2000"/>
              <a:buFont typeface="Lato"/>
              <a:buNone/>
              <a:defRPr sz="2000">
                <a:solidFill>
                  <a:srgbClr val="C00000"/>
                </a:solidFill>
              </a:defRPr>
            </a:lvl3pPr>
            <a:lvl4pPr lvl="3" rtl="0">
              <a:spcBef>
                <a:spcPts val="500"/>
              </a:spcBef>
              <a:spcAft>
                <a:spcPts val="0"/>
              </a:spcAft>
              <a:buClr>
                <a:srgbClr val="C00000"/>
              </a:buClr>
              <a:buSzPts val="2000"/>
              <a:buFont typeface="Lato"/>
              <a:buNone/>
              <a:defRPr sz="2000">
                <a:solidFill>
                  <a:srgbClr val="C00000"/>
                </a:solidFill>
              </a:defRPr>
            </a:lvl4pPr>
            <a:lvl5pPr lvl="4" rtl="0">
              <a:spcBef>
                <a:spcPts val="500"/>
              </a:spcBef>
              <a:spcAft>
                <a:spcPts val="0"/>
              </a:spcAft>
              <a:buClr>
                <a:srgbClr val="C00000"/>
              </a:buClr>
              <a:buSzPts val="2000"/>
              <a:buFont typeface="Lato"/>
              <a:buNone/>
              <a:defRPr sz="2000">
                <a:solidFill>
                  <a:srgbClr val="C00000"/>
                </a:solidFill>
              </a:defRPr>
            </a:lvl5pPr>
            <a:lvl6pPr lvl="5"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6pPr>
            <a:lvl7pPr lvl="6"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7pPr>
            <a:lvl8pPr lvl="7"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8pPr>
            <a:lvl9pPr lvl="8"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9pPr>
          </a:lstStyle>
          <a:p>
            <a:endParaRPr/>
          </a:p>
        </p:txBody>
      </p:sp>
      <p:sp>
        <p:nvSpPr>
          <p:cNvPr id="39" name="Google Shape;39;p4"/>
          <p:cNvSpPr txBox="1">
            <a:spLocks noGrp="1"/>
          </p:cNvSpPr>
          <p:nvPr>
            <p:ph type="subTitle" idx="7"/>
          </p:nvPr>
        </p:nvSpPr>
        <p:spPr>
          <a:xfrm>
            <a:off x="8349608" y="1134587"/>
            <a:ext cx="25032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600"/>
              <a:buNone/>
              <a:defRPr>
                <a:solidFill>
                  <a:srgbClr val="3F3F3F"/>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40" name="Google Shape;40;p4"/>
          <p:cNvSpPr txBox="1">
            <a:spLocks noGrp="1"/>
          </p:cNvSpPr>
          <p:nvPr>
            <p:ph type="subTitle" idx="8"/>
          </p:nvPr>
        </p:nvSpPr>
        <p:spPr>
          <a:xfrm>
            <a:off x="8336879" y="694619"/>
            <a:ext cx="32610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2000"/>
              <a:buNone/>
              <a:defRPr sz="2000">
                <a:solidFill>
                  <a:srgbClr val="B83A4B"/>
                </a:solidFill>
              </a:defRPr>
            </a:lvl1pPr>
            <a:lvl2pPr lvl="1" rtl="0">
              <a:spcBef>
                <a:spcPts val="500"/>
              </a:spcBef>
              <a:spcAft>
                <a:spcPts val="0"/>
              </a:spcAft>
              <a:buClr>
                <a:srgbClr val="C00000"/>
              </a:buClr>
              <a:buSzPts val="2000"/>
              <a:buFont typeface="Lato"/>
              <a:buNone/>
              <a:defRPr sz="2000">
                <a:solidFill>
                  <a:srgbClr val="C00000"/>
                </a:solidFill>
              </a:defRPr>
            </a:lvl2pPr>
            <a:lvl3pPr lvl="2" rtl="0">
              <a:spcBef>
                <a:spcPts val="500"/>
              </a:spcBef>
              <a:spcAft>
                <a:spcPts val="0"/>
              </a:spcAft>
              <a:buClr>
                <a:srgbClr val="C00000"/>
              </a:buClr>
              <a:buSzPts val="2000"/>
              <a:buFont typeface="Lato"/>
              <a:buNone/>
              <a:defRPr sz="2000">
                <a:solidFill>
                  <a:srgbClr val="C00000"/>
                </a:solidFill>
              </a:defRPr>
            </a:lvl3pPr>
            <a:lvl4pPr lvl="3" rtl="0">
              <a:spcBef>
                <a:spcPts val="500"/>
              </a:spcBef>
              <a:spcAft>
                <a:spcPts val="0"/>
              </a:spcAft>
              <a:buClr>
                <a:srgbClr val="C00000"/>
              </a:buClr>
              <a:buSzPts val="2000"/>
              <a:buFont typeface="Lato"/>
              <a:buNone/>
              <a:defRPr sz="2000">
                <a:solidFill>
                  <a:srgbClr val="C00000"/>
                </a:solidFill>
              </a:defRPr>
            </a:lvl4pPr>
            <a:lvl5pPr lvl="4" rtl="0">
              <a:spcBef>
                <a:spcPts val="500"/>
              </a:spcBef>
              <a:spcAft>
                <a:spcPts val="0"/>
              </a:spcAft>
              <a:buClr>
                <a:srgbClr val="C00000"/>
              </a:buClr>
              <a:buSzPts val="2000"/>
              <a:buFont typeface="Lato"/>
              <a:buNone/>
              <a:defRPr sz="2000">
                <a:solidFill>
                  <a:srgbClr val="C00000"/>
                </a:solidFill>
              </a:defRPr>
            </a:lvl5pPr>
            <a:lvl6pPr lvl="5"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6pPr>
            <a:lvl7pPr lvl="6"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7pPr>
            <a:lvl8pPr lvl="7"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8pPr>
            <a:lvl9pPr lvl="8"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9pPr>
          </a:lstStyle>
          <a:p>
            <a:endParaRPr/>
          </a:p>
        </p:txBody>
      </p:sp>
      <p:sp>
        <p:nvSpPr>
          <p:cNvPr id="41" name="Google Shape;41;p4"/>
          <p:cNvSpPr txBox="1">
            <a:spLocks noGrp="1"/>
          </p:cNvSpPr>
          <p:nvPr>
            <p:ph type="subTitle" idx="9"/>
          </p:nvPr>
        </p:nvSpPr>
        <p:spPr>
          <a:xfrm>
            <a:off x="8346858" y="2888494"/>
            <a:ext cx="25032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600"/>
              <a:buNone/>
              <a:defRPr>
                <a:solidFill>
                  <a:srgbClr val="3F3F3F"/>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42" name="Google Shape;42;p4"/>
          <p:cNvSpPr txBox="1">
            <a:spLocks noGrp="1"/>
          </p:cNvSpPr>
          <p:nvPr>
            <p:ph type="subTitle" idx="13"/>
          </p:nvPr>
        </p:nvSpPr>
        <p:spPr>
          <a:xfrm>
            <a:off x="8334130" y="2448526"/>
            <a:ext cx="32610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2000"/>
              <a:buNone/>
              <a:defRPr sz="2000">
                <a:solidFill>
                  <a:srgbClr val="B83A4B"/>
                </a:solidFill>
              </a:defRPr>
            </a:lvl1pPr>
            <a:lvl2pPr lvl="1" rtl="0">
              <a:spcBef>
                <a:spcPts val="500"/>
              </a:spcBef>
              <a:spcAft>
                <a:spcPts val="0"/>
              </a:spcAft>
              <a:buClr>
                <a:srgbClr val="C00000"/>
              </a:buClr>
              <a:buSzPts val="2000"/>
              <a:buFont typeface="Lato"/>
              <a:buNone/>
              <a:defRPr sz="2000">
                <a:solidFill>
                  <a:srgbClr val="C00000"/>
                </a:solidFill>
              </a:defRPr>
            </a:lvl2pPr>
            <a:lvl3pPr lvl="2" rtl="0">
              <a:spcBef>
                <a:spcPts val="500"/>
              </a:spcBef>
              <a:spcAft>
                <a:spcPts val="0"/>
              </a:spcAft>
              <a:buClr>
                <a:srgbClr val="C00000"/>
              </a:buClr>
              <a:buSzPts val="2000"/>
              <a:buFont typeface="Lato"/>
              <a:buNone/>
              <a:defRPr sz="2000">
                <a:solidFill>
                  <a:srgbClr val="C00000"/>
                </a:solidFill>
              </a:defRPr>
            </a:lvl3pPr>
            <a:lvl4pPr lvl="3" rtl="0">
              <a:spcBef>
                <a:spcPts val="500"/>
              </a:spcBef>
              <a:spcAft>
                <a:spcPts val="0"/>
              </a:spcAft>
              <a:buClr>
                <a:srgbClr val="C00000"/>
              </a:buClr>
              <a:buSzPts val="2000"/>
              <a:buFont typeface="Lato"/>
              <a:buNone/>
              <a:defRPr sz="2000">
                <a:solidFill>
                  <a:srgbClr val="C00000"/>
                </a:solidFill>
              </a:defRPr>
            </a:lvl4pPr>
            <a:lvl5pPr lvl="4" rtl="0">
              <a:spcBef>
                <a:spcPts val="500"/>
              </a:spcBef>
              <a:spcAft>
                <a:spcPts val="0"/>
              </a:spcAft>
              <a:buClr>
                <a:srgbClr val="C00000"/>
              </a:buClr>
              <a:buSzPts val="2000"/>
              <a:buFont typeface="Lato"/>
              <a:buNone/>
              <a:defRPr sz="2000">
                <a:solidFill>
                  <a:srgbClr val="C00000"/>
                </a:solidFill>
              </a:defRPr>
            </a:lvl5pPr>
            <a:lvl6pPr lvl="5"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6pPr>
            <a:lvl7pPr lvl="6"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7pPr>
            <a:lvl8pPr lvl="7"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8pPr>
            <a:lvl9pPr lvl="8"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9pPr>
          </a:lstStyle>
          <a:p>
            <a:endParaRPr/>
          </a:p>
        </p:txBody>
      </p:sp>
      <p:sp>
        <p:nvSpPr>
          <p:cNvPr id="43" name="Google Shape;43;p4"/>
          <p:cNvSpPr txBox="1">
            <a:spLocks noGrp="1"/>
          </p:cNvSpPr>
          <p:nvPr>
            <p:ph type="subTitle" idx="14"/>
          </p:nvPr>
        </p:nvSpPr>
        <p:spPr>
          <a:xfrm>
            <a:off x="8349608" y="4745833"/>
            <a:ext cx="25032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600"/>
              <a:buNone/>
              <a:defRPr>
                <a:solidFill>
                  <a:srgbClr val="3F3F3F"/>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44" name="Google Shape;44;p4"/>
          <p:cNvSpPr txBox="1">
            <a:spLocks noGrp="1"/>
          </p:cNvSpPr>
          <p:nvPr>
            <p:ph type="subTitle" idx="15"/>
          </p:nvPr>
        </p:nvSpPr>
        <p:spPr>
          <a:xfrm>
            <a:off x="8336880" y="4305865"/>
            <a:ext cx="3261000" cy="5070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2000"/>
              <a:buNone/>
              <a:defRPr sz="2000">
                <a:solidFill>
                  <a:srgbClr val="B83A4B"/>
                </a:solidFill>
              </a:defRPr>
            </a:lvl1pPr>
            <a:lvl2pPr lvl="1" rtl="0">
              <a:spcBef>
                <a:spcPts val="500"/>
              </a:spcBef>
              <a:spcAft>
                <a:spcPts val="0"/>
              </a:spcAft>
              <a:buClr>
                <a:srgbClr val="C00000"/>
              </a:buClr>
              <a:buSzPts val="2000"/>
              <a:buFont typeface="Lato"/>
              <a:buNone/>
              <a:defRPr sz="2000">
                <a:solidFill>
                  <a:srgbClr val="C00000"/>
                </a:solidFill>
              </a:defRPr>
            </a:lvl2pPr>
            <a:lvl3pPr lvl="2" rtl="0">
              <a:spcBef>
                <a:spcPts val="500"/>
              </a:spcBef>
              <a:spcAft>
                <a:spcPts val="0"/>
              </a:spcAft>
              <a:buClr>
                <a:srgbClr val="C00000"/>
              </a:buClr>
              <a:buSzPts val="2000"/>
              <a:buFont typeface="Lato"/>
              <a:buNone/>
              <a:defRPr sz="2000">
                <a:solidFill>
                  <a:srgbClr val="C00000"/>
                </a:solidFill>
              </a:defRPr>
            </a:lvl3pPr>
            <a:lvl4pPr lvl="3" rtl="0">
              <a:spcBef>
                <a:spcPts val="500"/>
              </a:spcBef>
              <a:spcAft>
                <a:spcPts val="0"/>
              </a:spcAft>
              <a:buClr>
                <a:srgbClr val="C00000"/>
              </a:buClr>
              <a:buSzPts val="2000"/>
              <a:buFont typeface="Lato"/>
              <a:buNone/>
              <a:defRPr sz="2000">
                <a:solidFill>
                  <a:srgbClr val="C00000"/>
                </a:solidFill>
              </a:defRPr>
            </a:lvl4pPr>
            <a:lvl5pPr lvl="4" rtl="0">
              <a:spcBef>
                <a:spcPts val="500"/>
              </a:spcBef>
              <a:spcAft>
                <a:spcPts val="0"/>
              </a:spcAft>
              <a:buClr>
                <a:srgbClr val="C00000"/>
              </a:buClr>
              <a:buSzPts val="2000"/>
              <a:buFont typeface="Lato"/>
              <a:buNone/>
              <a:defRPr sz="2000">
                <a:solidFill>
                  <a:srgbClr val="C00000"/>
                </a:solidFill>
              </a:defRPr>
            </a:lvl5pPr>
            <a:lvl6pPr lvl="5"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6pPr>
            <a:lvl7pPr lvl="6"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7pPr>
            <a:lvl8pPr lvl="7"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8pPr>
            <a:lvl9pPr lvl="8" rtl="0">
              <a:spcBef>
                <a:spcPts val="500"/>
              </a:spcBef>
              <a:spcAft>
                <a:spcPts val="0"/>
              </a:spcAft>
              <a:buClr>
                <a:srgbClr val="C00000"/>
              </a:buClr>
              <a:buSzPts val="2000"/>
              <a:buFont typeface="Lato"/>
              <a:buNone/>
              <a:defRPr sz="2000">
                <a:solidFill>
                  <a:srgbClr val="C00000"/>
                </a:solidFill>
                <a:latin typeface="Lato"/>
                <a:ea typeface="Lato"/>
                <a:cs typeface="Lato"/>
                <a:sym typeface="Lato"/>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299"/>
        <p:cNvGrpSpPr/>
        <p:nvPr/>
      </p:nvGrpSpPr>
      <p:grpSpPr>
        <a:xfrm>
          <a:off x="0" y="0"/>
          <a:ext cx="0" cy="0"/>
          <a:chOff x="0" y="0"/>
          <a:chExt cx="0" cy="0"/>
        </a:xfrm>
      </p:grpSpPr>
      <p:sp>
        <p:nvSpPr>
          <p:cNvPr id="300" name="Google Shape;300;p33"/>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a:lnSpc>
                <a:spcPct val="90000"/>
              </a:lnSpc>
              <a:spcBef>
                <a:spcPts val="500"/>
              </a:spcBef>
              <a:spcAft>
                <a:spcPts val="0"/>
              </a:spcAft>
              <a:buClr>
                <a:schemeClr val="lt1"/>
              </a:buClr>
              <a:buSzPts val="1980"/>
              <a:buChar char="●"/>
              <a:defRPr>
                <a:solidFill>
                  <a:schemeClr val="lt1"/>
                </a:solidFill>
              </a:defRPr>
            </a:lvl3pPr>
            <a:lvl4pPr marL="1828800" lvl="3" indent="-356616" algn="l">
              <a:lnSpc>
                <a:spcPct val="90000"/>
              </a:lnSpc>
              <a:spcBef>
                <a:spcPts val="500"/>
              </a:spcBef>
              <a:spcAft>
                <a:spcPts val="0"/>
              </a:spcAft>
              <a:buClr>
                <a:schemeClr val="lt1"/>
              </a:buClr>
              <a:buSzPts val="2016"/>
              <a:buChar char="●"/>
              <a:defRPr>
                <a:solidFill>
                  <a:schemeClr val="lt1"/>
                </a:solidFill>
              </a:defRPr>
            </a:lvl4pPr>
            <a:lvl5pPr marL="2286000" lvl="4" indent="-356616" algn="l">
              <a:lnSpc>
                <a:spcPct val="90000"/>
              </a:lnSpc>
              <a:spcBef>
                <a:spcPts val="500"/>
              </a:spcBef>
              <a:spcAft>
                <a:spcPts val="0"/>
              </a:spcAft>
              <a:buClr>
                <a:schemeClr val="lt1"/>
              </a:buClr>
              <a:buSzPts val="2016"/>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01" name="Google Shape;301;p33"/>
          <p:cNvSpPr txBox="1">
            <a:spLocks noGrp="1"/>
          </p:cNvSpPr>
          <p:nvPr>
            <p:ph type="title"/>
          </p:nvPr>
        </p:nvSpPr>
        <p:spPr>
          <a:xfrm>
            <a:off x="800100" y="266701"/>
            <a:ext cx="10553700"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2" name="Google Shape;302;p33"/>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303" name="Google Shape;303;p33"/>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304" name="Google Shape;304;p33"/>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b="0" i="0" u="none" strike="noStrike" cap="none">
                <a:solidFill>
                  <a:srgbClr val="3F3F3F"/>
                </a:solidFill>
                <a:latin typeface="Lato"/>
                <a:ea typeface="Lato"/>
                <a:cs typeface="Lato"/>
                <a:sym typeface="Lato"/>
              </a:defRPr>
            </a:lvl1pPr>
            <a:lvl2pPr marL="0" lvl="1" indent="0" algn="r">
              <a:spcBef>
                <a:spcPts val="0"/>
              </a:spcBef>
              <a:buNone/>
              <a:defRPr sz="1100" b="0" i="0" u="none" strike="noStrike" cap="none">
                <a:solidFill>
                  <a:srgbClr val="3F3F3F"/>
                </a:solidFill>
                <a:latin typeface="Lato"/>
                <a:ea typeface="Lato"/>
                <a:cs typeface="Lato"/>
                <a:sym typeface="Lato"/>
              </a:defRPr>
            </a:lvl2pPr>
            <a:lvl3pPr marL="0" lvl="2" indent="0" algn="r">
              <a:spcBef>
                <a:spcPts val="0"/>
              </a:spcBef>
              <a:buNone/>
              <a:defRPr sz="1100" b="0" i="0" u="none" strike="noStrike" cap="none">
                <a:solidFill>
                  <a:srgbClr val="3F3F3F"/>
                </a:solidFill>
                <a:latin typeface="Lato"/>
                <a:ea typeface="Lato"/>
                <a:cs typeface="Lato"/>
                <a:sym typeface="Lato"/>
              </a:defRPr>
            </a:lvl3pPr>
            <a:lvl4pPr marL="0" lvl="3" indent="0" algn="r">
              <a:spcBef>
                <a:spcPts val="0"/>
              </a:spcBef>
              <a:buNone/>
              <a:defRPr sz="1100" b="0" i="0" u="none" strike="noStrike" cap="none">
                <a:solidFill>
                  <a:srgbClr val="3F3F3F"/>
                </a:solidFill>
                <a:latin typeface="Lato"/>
                <a:ea typeface="Lato"/>
                <a:cs typeface="Lato"/>
                <a:sym typeface="Lato"/>
              </a:defRPr>
            </a:lvl4pPr>
            <a:lvl5pPr marL="0" lvl="4" indent="0" algn="r">
              <a:spcBef>
                <a:spcPts val="0"/>
              </a:spcBef>
              <a:buNone/>
              <a:defRPr sz="1100" b="0" i="0" u="none" strike="noStrike" cap="none">
                <a:solidFill>
                  <a:srgbClr val="3F3F3F"/>
                </a:solidFill>
                <a:latin typeface="Lato"/>
                <a:ea typeface="Lato"/>
                <a:cs typeface="Lato"/>
                <a:sym typeface="Lato"/>
              </a:defRPr>
            </a:lvl5pPr>
            <a:lvl6pPr marL="0" lvl="5" indent="0" algn="r">
              <a:spcBef>
                <a:spcPts val="0"/>
              </a:spcBef>
              <a:buNone/>
              <a:defRPr sz="1100" b="0" i="0" u="none" strike="noStrike" cap="none">
                <a:solidFill>
                  <a:srgbClr val="3F3F3F"/>
                </a:solidFill>
                <a:latin typeface="Lato"/>
                <a:ea typeface="Lato"/>
                <a:cs typeface="Lato"/>
                <a:sym typeface="Lato"/>
              </a:defRPr>
            </a:lvl6pPr>
            <a:lvl7pPr marL="0" lvl="6" indent="0" algn="r">
              <a:spcBef>
                <a:spcPts val="0"/>
              </a:spcBef>
              <a:buNone/>
              <a:defRPr sz="1100" b="0" i="0" u="none" strike="noStrike" cap="none">
                <a:solidFill>
                  <a:srgbClr val="3F3F3F"/>
                </a:solidFill>
                <a:latin typeface="Lato"/>
                <a:ea typeface="Lato"/>
                <a:cs typeface="Lato"/>
                <a:sym typeface="Lato"/>
              </a:defRPr>
            </a:lvl7pPr>
            <a:lvl8pPr marL="0" lvl="7" indent="0" algn="r">
              <a:spcBef>
                <a:spcPts val="0"/>
              </a:spcBef>
              <a:buNone/>
              <a:defRPr sz="1100" b="0" i="0" u="none" strike="noStrike" cap="none">
                <a:solidFill>
                  <a:srgbClr val="3F3F3F"/>
                </a:solidFill>
                <a:latin typeface="Lato"/>
                <a:ea typeface="Lato"/>
                <a:cs typeface="Lato"/>
                <a:sym typeface="Lato"/>
              </a:defRPr>
            </a:lvl8pPr>
            <a:lvl9pPr marL="0" lvl="8" indent="0" algn="r">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05" name="Google Shape;305;p33"/>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3819793527"/>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299"/>
        <p:cNvGrpSpPr/>
        <p:nvPr/>
      </p:nvGrpSpPr>
      <p:grpSpPr>
        <a:xfrm>
          <a:off x="0" y="0"/>
          <a:ext cx="0" cy="0"/>
          <a:chOff x="0" y="0"/>
          <a:chExt cx="0" cy="0"/>
        </a:xfrm>
      </p:grpSpPr>
      <p:sp>
        <p:nvSpPr>
          <p:cNvPr id="300" name="Google Shape;300;p33"/>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a:lnSpc>
                <a:spcPct val="90000"/>
              </a:lnSpc>
              <a:spcBef>
                <a:spcPts val="500"/>
              </a:spcBef>
              <a:spcAft>
                <a:spcPts val="0"/>
              </a:spcAft>
              <a:buClr>
                <a:schemeClr val="lt1"/>
              </a:buClr>
              <a:buSzPts val="1980"/>
              <a:buChar char="●"/>
              <a:defRPr>
                <a:solidFill>
                  <a:schemeClr val="lt1"/>
                </a:solidFill>
              </a:defRPr>
            </a:lvl3pPr>
            <a:lvl4pPr marL="1828800" lvl="3" indent="-356616" algn="l">
              <a:lnSpc>
                <a:spcPct val="90000"/>
              </a:lnSpc>
              <a:spcBef>
                <a:spcPts val="500"/>
              </a:spcBef>
              <a:spcAft>
                <a:spcPts val="0"/>
              </a:spcAft>
              <a:buClr>
                <a:schemeClr val="lt1"/>
              </a:buClr>
              <a:buSzPts val="2016"/>
              <a:buChar char="●"/>
              <a:defRPr>
                <a:solidFill>
                  <a:schemeClr val="lt1"/>
                </a:solidFill>
              </a:defRPr>
            </a:lvl4pPr>
            <a:lvl5pPr marL="2286000" lvl="4" indent="-356616" algn="l">
              <a:lnSpc>
                <a:spcPct val="90000"/>
              </a:lnSpc>
              <a:spcBef>
                <a:spcPts val="500"/>
              </a:spcBef>
              <a:spcAft>
                <a:spcPts val="0"/>
              </a:spcAft>
              <a:buClr>
                <a:schemeClr val="lt1"/>
              </a:buClr>
              <a:buSzPts val="2016"/>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01" name="Google Shape;301;p33"/>
          <p:cNvSpPr txBox="1">
            <a:spLocks noGrp="1"/>
          </p:cNvSpPr>
          <p:nvPr>
            <p:ph type="title"/>
          </p:nvPr>
        </p:nvSpPr>
        <p:spPr>
          <a:xfrm>
            <a:off x="800100" y="266701"/>
            <a:ext cx="10553700"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2" name="Google Shape;302;p33"/>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303" name="Google Shape;303;p33"/>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304" name="Google Shape;304;p33"/>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b="0" i="0" u="none" strike="noStrike" cap="none">
                <a:solidFill>
                  <a:srgbClr val="3F3F3F"/>
                </a:solidFill>
                <a:latin typeface="Lato"/>
                <a:ea typeface="Lato"/>
                <a:cs typeface="Lato"/>
                <a:sym typeface="Lato"/>
              </a:defRPr>
            </a:lvl1pPr>
            <a:lvl2pPr marL="0" lvl="1" indent="0" algn="r">
              <a:spcBef>
                <a:spcPts val="0"/>
              </a:spcBef>
              <a:buNone/>
              <a:defRPr sz="1100" b="0" i="0" u="none" strike="noStrike" cap="none">
                <a:solidFill>
                  <a:srgbClr val="3F3F3F"/>
                </a:solidFill>
                <a:latin typeface="Lato"/>
                <a:ea typeface="Lato"/>
                <a:cs typeface="Lato"/>
                <a:sym typeface="Lato"/>
              </a:defRPr>
            </a:lvl2pPr>
            <a:lvl3pPr marL="0" lvl="2" indent="0" algn="r">
              <a:spcBef>
                <a:spcPts val="0"/>
              </a:spcBef>
              <a:buNone/>
              <a:defRPr sz="1100" b="0" i="0" u="none" strike="noStrike" cap="none">
                <a:solidFill>
                  <a:srgbClr val="3F3F3F"/>
                </a:solidFill>
                <a:latin typeface="Lato"/>
                <a:ea typeface="Lato"/>
                <a:cs typeface="Lato"/>
                <a:sym typeface="Lato"/>
              </a:defRPr>
            </a:lvl3pPr>
            <a:lvl4pPr marL="0" lvl="3" indent="0" algn="r">
              <a:spcBef>
                <a:spcPts val="0"/>
              </a:spcBef>
              <a:buNone/>
              <a:defRPr sz="1100" b="0" i="0" u="none" strike="noStrike" cap="none">
                <a:solidFill>
                  <a:srgbClr val="3F3F3F"/>
                </a:solidFill>
                <a:latin typeface="Lato"/>
                <a:ea typeface="Lato"/>
                <a:cs typeface="Lato"/>
                <a:sym typeface="Lato"/>
              </a:defRPr>
            </a:lvl4pPr>
            <a:lvl5pPr marL="0" lvl="4" indent="0" algn="r">
              <a:spcBef>
                <a:spcPts val="0"/>
              </a:spcBef>
              <a:buNone/>
              <a:defRPr sz="1100" b="0" i="0" u="none" strike="noStrike" cap="none">
                <a:solidFill>
                  <a:srgbClr val="3F3F3F"/>
                </a:solidFill>
                <a:latin typeface="Lato"/>
                <a:ea typeface="Lato"/>
                <a:cs typeface="Lato"/>
                <a:sym typeface="Lato"/>
              </a:defRPr>
            </a:lvl5pPr>
            <a:lvl6pPr marL="0" lvl="5" indent="0" algn="r">
              <a:spcBef>
                <a:spcPts val="0"/>
              </a:spcBef>
              <a:buNone/>
              <a:defRPr sz="1100" b="0" i="0" u="none" strike="noStrike" cap="none">
                <a:solidFill>
                  <a:srgbClr val="3F3F3F"/>
                </a:solidFill>
                <a:latin typeface="Lato"/>
                <a:ea typeface="Lato"/>
                <a:cs typeface="Lato"/>
                <a:sym typeface="Lato"/>
              </a:defRPr>
            </a:lvl6pPr>
            <a:lvl7pPr marL="0" lvl="6" indent="0" algn="r">
              <a:spcBef>
                <a:spcPts val="0"/>
              </a:spcBef>
              <a:buNone/>
              <a:defRPr sz="1100" b="0" i="0" u="none" strike="noStrike" cap="none">
                <a:solidFill>
                  <a:srgbClr val="3F3F3F"/>
                </a:solidFill>
                <a:latin typeface="Lato"/>
                <a:ea typeface="Lato"/>
                <a:cs typeface="Lato"/>
                <a:sym typeface="Lato"/>
              </a:defRPr>
            </a:lvl7pPr>
            <a:lvl8pPr marL="0" lvl="7" indent="0" algn="r">
              <a:spcBef>
                <a:spcPts val="0"/>
              </a:spcBef>
              <a:buNone/>
              <a:defRPr sz="1100" b="0" i="0" u="none" strike="noStrike" cap="none">
                <a:solidFill>
                  <a:srgbClr val="3F3F3F"/>
                </a:solidFill>
                <a:latin typeface="Lato"/>
                <a:ea typeface="Lato"/>
                <a:cs typeface="Lato"/>
                <a:sym typeface="Lato"/>
              </a:defRPr>
            </a:lvl8pPr>
            <a:lvl9pPr marL="0" lvl="8" indent="0" algn="r">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05" name="Google Shape;305;p33"/>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Slide - 2 Column">
  <p:cSld name="Text Slide - 2 Column">
    <p:bg>
      <p:bgPr>
        <a:solidFill>
          <a:schemeClr val="lt1"/>
        </a:solidFill>
        <a:effectLst/>
      </p:bgPr>
    </p:bg>
    <p:spTree>
      <p:nvGrpSpPr>
        <p:cNvPr id="1" name="Shape 330"/>
        <p:cNvGrpSpPr/>
        <p:nvPr/>
      </p:nvGrpSpPr>
      <p:grpSpPr>
        <a:xfrm>
          <a:off x="0" y="0"/>
          <a:ext cx="0" cy="0"/>
          <a:chOff x="0" y="0"/>
          <a:chExt cx="0" cy="0"/>
        </a:xfrm>
      </p:grpSpPr>
      <p:sp>
        <p:nvSpPr>
          <p:cNvPr id="331" name="Google Shape;331;p36"/>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32" name="Google Shape;332;p36"/>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333" name="Google Shape;333;p36"/>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34" name="Google Shape;334;p36"/>
          <p:cNvSpPr txBox="1">
            <a:spLocks noGrp="1"/>
          </p:cNvSpPr>
          <p:nvPr>
            <p:ph type="subTitle" idx="1"/>
          </p:nvPr>
        </p:nvSpPr>
        <p:spPr>
          <a:xfrm>
            <a:off x="800325" y="1090100"/>
            <a:ext cx="5174700" cy="441600"/>
          </a:xfrm>
          <a:prstGeom prst="rect">
            <a:avLst/>
          </a:prstGeom>
        </p:spPr>
        <p:txBody>
          <a:bodyPr spcFirstLastPara="1" wrap="square" lIns="0" tIns="45700" rIns="91425" bIns="45700" anchor="t" anchorCtr="0">
            <a:noAutofit/>
          </a:bodyPr>
          <a:lstStyle>
            <a:lvl1pPr lvl="0">
              <a:spcBef>
                <a:spcPts val="1000"/>
              </a:spcBef>
              <a:spcAft>
                <a:spcPts val="0"/>
              </a:spcAft>
              <a:buClr>
                <a:srgbClr val="B83A4B"/>
              </a:buClr>
              <a:buSzPts val="2000"/>
              <a:buNone/>
              <a:defRPr sz="2000">
                <a:solidFill>
                  <a:srgbClr val="B83A4B"/>
                </a:solidFill>
              </a:defRPr>
            </a:lvl1pPr>
            <a:lvl2pPr lvl="1">
              <a:spcBef>
                <a:spcPts val="500"/>
              </a:spcBef>
              <a:spcAft>
                <a:spcPts val="0"/>
              </a:spcAft>
              <a:buSzPts val="1792"/>
              <a:buNone/>
              <a:defRPr/>
            </a:lvl2pPr>
            <a:lvl3pPr lvl="2">
              <a:spcBef>
                <a:spcPts val="500"/>
              </a:spcBef>
              <a:spcAft>
                <a:spcPts val="0"/>
              </a:spcAft>
              <a:buSzPts val="1760"/>
              <a:buNone/>
              <a:defRPr/>
            </a:lvl3pPr>
            <a:lvl4pPr lvl="3">
              <a:spcBef>
                <a:spcPts val="500"/>
              </a:spcBef>
              <a:spcAft>
                <a:spcPts val="0"/>
              </a:spcAft>
              <a:buSzPts val="1568"/>
              <a:buNone/>
              <a:defRPr/>
            </a:lvl4pPr>
            <a:lvl5pPr lvl="4">
              <a:spcBef>
                <a:spcPts val="500"/>
              </a:spcBef>
              <a:spcAft>
                <a:spcPts val="0"/>
              </a:spcAft>
              <a:buSzPts val="1568"/>
              <a:buNone/>
              <a:defRPr/>
            </a:lvl5pPr>
            <a:lvl6pPr lvl="5">
              <a:spcBef>
                <a:spcPts val="500"/>
              </a:spcBef>
              <a:spcAft>
                <a:spcPts val="0"/>
              </a:spcAft>
              <a:buSzPts val="155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335" name="Google Shape;335;p36"/>
          <p:cNvSpPr txBox="1">
            <a:spLocks noGrp="1"/>
          </p:cNvSpPr>
          <p:nvPr>
            <p:ph type="subTitle" idx="2"/>
          </p:nvPr>
        </p:nvSpPr>
        <p:spPr>
          <a:xfrm>
            <a:off x="6228325" y="1090100"/>
            <a:ext cx="5174700" cy="441600"/>
          </a:xfrm>
          <a:prstGeom prst="rect">
            <a:avLst/>
          </a:prstGeom>
        </p:spPr>
        <p:txBody>
          <a:bodyPr spcFirstLastPara="1" wrap="square" lIns="0" tIns="45700" rIns="91425" bIns="45700" anchor="t" anchorCtr="0">
            <a:noAutofit/>
          </a:bodyPr>
          <a:lstStyle>
            <a:lvl1pPr lvl="0" rtl="0">
              <a:spcBef>
                <a:spcPts val="1000"/>
              </a:spcBef>
              <a:spcAft>
                <a:spcPts val="0"/>
              </a:spcAft>
              <a:buClr>
                <a:srgbClr val="B83A4B"/>
              </a:buClr>
              <a:buSzPts val="2000"/>
              <a:buNone/>
              <a:defRPr sz="2000">
                <a:solidFill>
                  <a:srgbClr val="B83A4B"/>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55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336" name="Google Shape;336;p36"/>
          <p:cNvSpPr txBox="1">
            <a:spLocks noGrp="1"/>
          </p:cNvSpPr>
          <p:nvPr>
            <p:ph type="body" idx="3"/>
          </p:nvPr>
        </p:nvSpPr>
        <p:spPr>
          <a:xfrm>
            <a:off x="800095" y="1534634"/>
            <a:ext cx="5164800" cy="4452900"/>
          </a:xfrm>
          <a:prstGeom prst="rect">
            <a:avLst/>
          </a:prstGeom>
          <a:noFill/>
          <a:ln>
            <a:noFill/>
          </a:ln>
        </p:spPr>
        <p:txBody>
          <a:bodyPr spcFirstLastPara="1" wrap="square" lIns="0" tIns="45700" rIns="91425" bIns="45700" anchor="t" anchorCtr="0">
            <a:noAutofit/>
          </a:bodyPr>
          <a:lstStyle>
            <a:lvl1pPr marL="457200" lvl="0" indent="-330200" algn="l" rtl="0">
              <a:lnSpc>
                <a:spcPct val="115000"/>
              </a:lnSpc>
              <a:spcBef>
                <a:spcPts val="0"/>
              </a:spcBef>
              <a:spcAft>
                <a:spcPts val="0"/>
              </a:spcAft>
              <a:buSzPts val="1600"/>
              <a:buFont typeface="Lato"/>
              <a:buChar char="●"/>
              <a:defRPr>
                <a:solidFill>
                  <a:srgbClr val="3F3F3F"/>
                </a:solidFill>
              </a:defRPr>
            </a:lvl1pPr>
            <a:lvl2pPr marL="914400" lvl="1" indent="-342392" algn="l" rtl="0">
              <a:lnSpc>
                <a:spcPct val="115000"/>
              </a:lnSpc>
              <a:spcBef>
                <a:spcPts val="0"/>
              </a:spcBef>
              <a:spcAft>
                <a:spcPts val="0"/>
              </a:spcAft>
              <a:buSzPts val="1792"/>
              <a:buChar char="○"/>
              <a:defRPr>
                <a:solidFill>
                  <a:srgbClr val="3F3F3F"/>
                </a:solidFill>
              </a:defRPr>
            </a:lvl2pPr>
            <a:lvl3pPr marL="1371600" lvl="2" indent="-327660" algn="l" rtl="0">
              <a:lnSpc>
                <a:spcPct val="115000"/>
              </a:lnSpc>
              <a:spcBef>
                <a:spcPts val="0"/>
              </a:spcBef>
              <a:spcAft>
                <a:spcPts val="0"/>
              </a:spcAft>
              <a:buSzPts val="1560"/>
              <a:buChar char="■"/>
              <a:defRPr sz="1400">
                <a:solidFill>
                  <a:srgbClr val="3F3F3F"/>
                </a:solidFill>
              </a:defRPr>
            </a:lvl3pPr>
            <a:lvl4pPr marL="1828800" lvl="3" indent="-328167" algn="l" rtl="0">
              <a:lnSpc>
                <a:spcPct val="115000"/>
              </a:lnSpc>
              <a:spcBef>
                <a:spcPts val="0"/>
              </a:spcBef>
              <a:spcAft>
                <a:spcPts val="0"/>
              </a:spcAft>
              <a:buSzPts val="1568"/>
              <a:buChar char="●"/>
              <a:defRPr>
                <a:solidFill>
                  <a:srgbClr val="3F3F3F"/>
                </a:solidFill>
              </a:defRPr>
            </a:lvl4pPr>
            <a:lvl5pPr marL="2286000" lvl="4" indent="-328167" algn="l" rtl="0">
              <a:lnSpc>
                <a:spcPct val="115000"/>
              </a:lnSpc>
              <a:spcBef>
                <a:spcPts val="0"/>
              </a:spcBef>
              <a:spcAft>
                <a:spcPts val="0"/>
              </a:spcAft>
              <a:buSzPts val="1568"/>
              <a:buChar char="○"/>
              <a:defRPr>
                <a:solidFill>
                  <a:srgbClr val="3F3F3F"/>
                </a:solidFill>
              </a:defRPr>
            </a:lvl5pPr>
            <a:lvl6pPr marL="2743200" lvl="5" indent="-304800" algn="l" rtl="0">
              <a:lnSpc>
                <a:spcPct val="115000"/>
              </a:lnSpc>
              <a:spcBef>
                <a:spcPts val="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337" name="Google Shape;337;p36"/>
          <p:cNvSpPr txBox="1">
            <a:spLocks noGrp="1"/>
          </p:cNvSpPr>
          <p:nvPr>
            <p:ph type="body" idx="4"/>
          </p:nvPr>
        </p:nvSpPr>
        <p:spPr>
          <a:xfrm>
            <a:off x="6243379" y="1534634"/>
            <a:ext cx="5164800" cy="4452900"/>
          </a:xfrm>
          <a:prstGeom prst="rect">
            <a:avLst/>
          </a:prstGeom>
          <a:noFill/>
          <a:ln>
            <a:noFill/>
          </a:ln>
        </p:spPr>
        <p:txBody>
          <a:bodyPr spcFirstLastPara="1" wrap="square" lIns="0" tIns="45700" rIns="91425" bIns="45700" anchor="t" anchorCtr="0">
            <a:noAutofit/>
          </a:bodyPr>
          <a:lstStyle>
            <a:lvl1pPr marL="457200" lvl="0" indent="-330200" algn="l" rtl="0">
              <a:lnSpc>
                <a:spcPct val="115000"/>
              </a:lnSpc>
              <a:spcBef>
                <a:spcPts val="0"/>
              </a:spcBef>
              <a:spcAft>
                <a:spcPts val="0"/>
              </a:spcAft>
              <a:buSzPts val="1600"/>
              <a:buFont typeface="Lato"/>
              <a:buChar char="●"/>
              <a:defRPr>
                <a:solidFill>
                  <a:srgbClr val="3F3F3F"/>
                </a:solidFill>
              </a:defRPr>
            </a:lvl1pPr>
            <a:lvl2pPr marL="914400" lvl="1" indent="-342392" algn="l" rtl="0">
              <a:lnSpc>
                <a:spcPct val="115000"/>
              </a:lnSpc>
              <a:spcBef>
                <a:spcPts val="0"/>
              </a:spcBef>
              <a:spcAft>
                <a:spcPts val="0"/>
              </a:spcAft>
              <a:buSzPts val="1792"/>
              <a:buChar char="○"/>
              <a:defRPr>
                <a:solidFill>
                  <a:srgbClr val="3F3F3F"/>
                </a:solidFill>
              </a:defRPr>
            </a:lvl2pPr>
            <a:lvl3pPr marL="1371600" lvl="2" indent="-327660" algn="l" rtl="0">
              <a:lnSpc>
                <a:spcPct val="115000"/>
              </a:lnSpc>
              <a:spcBef>
                <a:spcPts val="0"/>
              </a:spcBef>
              <a:spcAft>
                <a:spcPts val="0"/>
              </a:spcAft>
              <a:buSzPts val="1560"/>
              <a:buChar char="■"/>
              <a:defRPr sz="1400">
                <a:solidFill>
                  <a:srgbClr val="3F3F3F"/>
                </a:solidFill>
              </a:defRPr>
            </a:lvl3pPr>
            <a:lvl4pPr marL="1828800" lvl="3" indent="-328167" algn="l" rtl="0">
              <a:lnSpc>
                <a:spcPct val="115000"/>
              </a:lnSpc>
              <a:spcBef>
                <a:spcPts val="0"/>
              </a:spcBef>
              <a:spcAft>
                <a:spcPts val="0"/>
              </a:spcAft>
              <a:buSzPts val="1568"/>
              <a:buChar char="●"/>
              <a:defRPr>
                <a:solidFill>
                  <a:srgbClr val="3F3F3F"/>
                </a:solidFill>
              </a:defRPr>
            </a:lvl4pPr>
            <a:lvl5pPr marL="2286000" lvl="4" indent="-328167" algn="l" rtl="0">
              <a:lnSpc>
                <a:spcPct val="115000"/>
              </a:lnSpc>
              <a:spcBef>
                <a:spcPts val="0"/>
              </a:spcBef>
              <a:spcAft>
                <a:spcPts val="0"/>
              </a:spcAft>
              <a:buSzPts val="1568"/>
              <a:buChar char="○"/>
              <a:defRPr>
                <a:solidFill>
                  <a:srgbClr val="3F3F3F"/>
                </a:solidFill>
              </a:defRPr>
            </a:lvl5pPr>
            <a:lvl6pPr marL="2743200" lvl="5" indent="-304800" algn="l" rtl="0">
              <a:lnSpc>
                <a:spcPct val="115000"/>
              </a:lnSpc>
              <a:spcBef>
                <a:spcPts val="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338" name="Google Shape;338;p36"/>
          <p:cNvSpPr txBox="1">
            <a:spLocks noGrp="1"/>
          </p:cNvSpPr>
          <p:nvPr>
            <p:ph type="subTitle" idx="5"/>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cSld>
  <p:clrMapOvr>
    <a:masterClrMapping/>
  </p:clrMapOvr>
  <p:extLst>
    <p:ext uri="{DCECCB84-F9BA-43D5-87BE-67443E8EF086}">
      <p15:sldGuideLst xmlns:p15="http://schemas.microsoft.com/office/powerpoint/2012/main">
        <p15:guide id="1" pos="7176">
          <p15:clr>
            <a:srgbClr val="FBAE40"/>
          </p15:clr>
        </p15:guide>
        <p15:guide id="2" orient="horz" pos="888">
          <p15:clr>
            <a:srgbClr val="FBAE40"/>
          </p15:clr>
        </p15:guide>
        <p15:guide id="3" orient="horz" pos="38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to Slide - One Image">
  <p:cSld name="Photo Slide - One Image">
    <p:bg>
      <p:bgPr>
        <a:solidFill>
          <a:schemeClr val="lt1"/>
        </a:solidFill>
        <a:effectLst/>
      </p:bgPr>
    </p:bg>
    <p:spTree>
      <p:nvGrpSpPr>
        <p:cNvPr id="1" name="Shape 339"/>
        <p:cNvGrpSpPr/>
        <p:nvPr/>
      </p:nvGrpSpPr>
      <p:grpSpPr>
        <a:xfrm>
          <a:off x="0" y="0"/>
          <a:ext cx="0" cy="0"/>
          <a:chOff x="0" y="0"/>
          <a:chExt cx="0" cy="0"/>
        </a:xfrm>
      </p:grpSpPr>
      <p:sp>
        <p:nvSpPr>
          <p:cNvPr id="340" name="Google Shape;340;p37"/>
          <p:cNvSpPr>
            <a:spLocks noGrp="1"/>
          </p:cNvSpPr>
          <p:nvPr>
            <p:ph type="pic" idx="2"/>
          </p:nvPr>
        </p:nvSpPr>
        <p:spPr>
          <a:xfrm>
            <a:off x="800100" y="1107621"/>
            <a:ext cx="6929879" cy="4950264"/>
          </a:xfrm>
          <a:prstGeom prst="rect">
            <a:avLst/>
          </a:prstGeom>
          <a:noFill/>
          <a:ln>
            <a:noFill/>
          </a:ln>
        </p:spPr>
      </p:sp>
      <p:sp>
        <p:nvSpPr>
          <p:cNvPr id="341" name="Google Shape;341;p37"/>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42" name="Google Shape;342;p37"/>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43" name="Google Shape;343;p37"/>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344" name="Google Shape;344;p37"/>
          <p:cNvSpPr txBox="1">
            <a:spLocks noGrp="1"/>
          </p:cNvSpPr>
          <p:nvPr>
            <p:ph type="subTitle" idx="1"/>
          </p:nvPr>
        </p:nvSpPr>
        <p:spPr>
          <a:xfrm>
            <a:off x="7961900" y="1103900"/>
            <a:ext cx="3391800" cy="565800"/>
          </a:xfrm>
          <a:prstGeom prst="rect">
            <a:avLst/>
          </a:prstGeom>
        </p:spPr>
        <p:txBody>
          <a:bodyPr spcFirstLastPara="1" wrap="square" lIns="0" tIns="45700" rIns="91425" bIns="45700" anchor="t" anchorCtr="0">
            <a:noAutofit/>
          </a:bodyPr>
          <a:lstStyle>
            <a:lvl1pPr lvl="0">
              <a:spcBef>
                <a:spcPts val="1000"/>
              </a:spcBef>
              <a:spcAft>
                <a:spcPts val="0"/>
              </a:spcAft>
              <a:buClr>
                <a:srgbClr val="B83A4B"/>
              </a:buClr>
              <a:buSzPts val="2000"/>
              <a:buNone/>
              <a:defRPr sz="2000">
                <a:solidFill>
                  <a:srgbClr val="B83A4B"/>
                </a:solidFill>
              </a:defRPr>
            </a:lvl1pPr>
            <a:lvl2pPr lvl="1">
              <a:spcBef>
                <a:spcPts val="500"/>
              </a:spcBef>
              <a:spcAft>
                <a:spcPts val="0"/>
              </a:spcAft>
              <a:buSzPts val="1792"/>
              <a:buNone/>
              <a:defRPr/>
            </a:lvl2pPr>
            <a:lvl3pPr lvl="2">
              <a:spcBef>
                <a:spcPts val="500"/>
              </a:spcBef>
              <a:spcAft>
                <a:spcPts val="0"/>
              </a:spcAft>
              <a:buSzPts val="1760"/>
              <a:buNone/>
              <a:defRPr/>
            </a:lvl3pPr>
            <a:lvl4pPr lvl="3">
              <a:spcBef>
                <a:spcPts val="500"/>
              </a:spcBef>
              <a:spcAft>
                <a:spcPts val="0"/>
              </a:spcAft>
              <a:buSzPts val="1568"/>
              <a:buNone/>
              <a:defRPr/>
            </a:lvl4pPr>
            <a:lvl5pPr lvl="4">
              <a:spcBef>
                <a:spcPts val="500"/>
              </a:spcBef>
              <a:spcAft>
                <a:spcPts val="0"/>
              </a:spcAft>
              <a:buSzPts val="1568"/>
              <a:buNone/>
              <a:defRPr/>
            </a:lvl5pPr>
            <a:lvl6pPr lvl="5">
              <a:spcBef>
                <a:spcPts val="500"/>
              </a:spcBef>
              <a:spcAft>
                <a:spcPts val="0"/>
              </a:spcAft>
              <a:buSzPts val="155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345" name="Google Shape;345;p37"/>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
        <p:nvSpPr>
          <p:cNvPr id="346" name="Google Shape;346;p37"/>
          <p:cNvSpPr txBox="1">
            <a:spLocks noGrp="1"/>
          </p:cNvSpPr>
          <p:nvPr>
            <p:ph type="subTitle" idx="4"/>
          </p:nvPr>
        </p:nvSpPr>
        <p:spPr>
          <a:xfrm>
            <a:off x="7966259" y="1566969"/>
            <a:ext cx="3427200" cy="1789500"/>
          </a:xfrm>
          <a:prstGeom prst="rect">
            <a:avLst/>
          </a:prstGeom>
        </p:spPr>
        <p:txBody>
          <a:bodyPr spcFirstLastPara="1" wrap="square" lIns="0" tIns="45700" rIns="91425" bIns="45700" anchor="t" anchorCtr="0">
            <a:noAutofit/>
          </a:bodyPr>
          <a:lstStyle>
            <a:lvl1pPr lvl="0">
              <a:lnSpc>
                <a:spcPct val="115000"/>
              </a:lnSpc>
              <a:spcBef>
                <a:spcPts val="1000"/>
              </a:spcBef>
              <a:spcAft>
                <a:spcPts val="0"/>
              </a:spcAft>
              <a:buClr>
                <a:srgbClr val="3F3F3F"/>
              </a:buClr>
              <a:buSzPts val="1400"/>
              <a:buNone/>
              <a:defRPr sz="1400">
                <a:solidFill>
                  <a:srgbClr val="3F3F3F"/>
                </a:solidFill>
              </a:defRPr>
            </a:lvl1pPr>
            <a:lvl2pPr lvl="1">
              <a:spcBef>
                <a:spcPts val="500"/>
              </a:spcBef>
              <a:spcAft>
                <a:spcPts val="0"/>
              </a:spcAft>
              <a:buClr>
                <a:srgbClr val="3F3F3F"/>
              </a:buClr>
              <a:buSzPts val="1792"/>
              <a:buFont typeface="Lato"/>
              <a:buNone/>
              <a:defRPr>
                <a:solidFill>
                  <a:srgbClr val="3F3F3F"/>
                </a:solidFill>
              </a:defRPr>
            </a:lvl2pPr>
            <a:lvl3pPr lvl="2">
              <a:spcBef>
                <a:spcPts val="500"/>
              </a:spcBef>
              <a:spcAft>
                <a:spcPts val="0"/>
              </a:spcAft>
              <a:buClr>
                <a:srgbClr val="3F3F3F"/>
              </a:buClr>
              <a:buSzPts val="1760"/>
              <a:buFont typeface="Lato"/>
              <a:buNone/>
              <a:defRPr>
                <a:solidFill>
                  <a:srgbClr val="3F3F3F"/>
                </a:solidFill>
              </a:defRPr>
            </a:lvl3pPr>
            <a:lvl4pPr lvl="3">
              <a:spcBef>
                <a:spcPts val="500"/>
              </a:spcBef>
              <a:spcAft>
                <a:spcPts val="0"/>
              </a:spcAft>
              <a:buClr>
                <a:srgbClr val="3F3F3F"/>
              </a:buClr>
              <a:buSzPts val="1568"/>
              <a:buFont typeface="Lato"/>
              <a:buNone/>
              <a:defRPr>
                <a:solidFill>
                  <a:srgbClr val="3F3F3F"/>
                </a:solidFill>
              </a:defRPr>
            </a:lvl4pPr>
            <a:lvl5pPr lvl="4">
              <a:spcBef>
                <a:spcPts val="500"/>
              </a:spcBef>
              <a:spcAft>
                <a:spcPts val="0"/>
              </a:spcAft>
              <a:buClr>
                <a:srgbClr val="3F3F3F"/>
              </a:buClr>
              <a:buSzPts val="1568"/>
              <a:buFont typeface="Lato"/>
              <a:buNone/>
              <a:defRPr>
                <a:solidFill>
                  <a:srgbClr val="3F3F3F"/>
                </a:solidFill>
              </a:defRPr>
            </a:lvl5pPr>
            <a:lvl6pPr lvl="5">
              <a:spcBef>
                <a:spcPts val="500"/>
              </a:spcBef>
              <a:spcAft>
                <a:spcPts val="0"/>
              </a:spcAft>
              <a:buClr>
                <a:srgbClr val="3F3F3F"/>
              </a:buClr>
              <a:buSzPts val="1550"/>
              <a:buFont typeface="Lato"/>
              <a:buNone/>
              <a:defRPr>
                <a:solidFill>
                  <a:srgbClr val="3F3F3F"/>
                </a:solidFill>
                <a:latin typeface="Lato"/>
                <a:ea typeface="Lato"/>
                <a:cs typeface="Lato"/>
                <a:sym typeface="Lato"/>
              </a:defRPr>
            </a:lvl6pPr>
            <a:lvl7pPr lvl="6">
              <a:spcBef>
                <a:spcPts val="500"/>
              </a:spcBef>
              <a:spcAft>
                <a:spcPts val="0"/>
              </a:spcAft>
              <a:buClr>
                <a:srgbClr val="3F3F3F"/>
              </a:buClr>
              <a:buSzPts val="1800"/>
              <a:buFont typeface="Lato"/>
              <a:buNone/>
              <a:defRPr>
                <a:solidFill>
                  <a:srgbClr val="3F3F3F"/>
                </a:solidFill>
                <a:latin typeface="Lato"/>
                <a:ea typeface="Lato"/>
                <a:cs typeface="Lato"/>
                <a:sym typeface="Lato"/>
              </a:defRPr>
            </a:lvl7pPr>
            <a:lvl8pPr lvl="7">
              <a:spcBef>
                <a:spcPts val="500"/>
              </a:spcBef>
              <a:spcAft>
                <a:spcPts val="0"/>
              </a:spcAft>
              <a:buClr>
                <a:srgbClr val="3F3F3F"/>
              </a:buClr>
              <a:buSzPts val="1800"/>
              <a:buFont typeface="Lato"/>
              <a:buNone/>
              <a:defRPr>
                <a:solidFill>
                  <a:srgbClr val="3F3F3F"/>
                </a:solidFill>
                <a:latin typeface="Lato"/>
                <a:ea typeface="Lato"/>
                <a:cs typeface="Lato"/>
                <a:sym typeface="Lato"/>
              </a:defRPr>
            </a:lvl8pPr>
            <a:lvl9pPr lvl="8">
              <a:spcBef>
                <a:spcPts val="500"/>
              </a:spcBef>
              <a:spcAft>
                <a:spcPts val="0"/>
              </a:spcAft>
              <a:buClr>
                <a:srgbClr val="3F3F3F"/>
              </a:buClr>
              <a:buSzPts val="1800"/>
              <a:buFont typeface="Lato"/>
              <a:buNone/>
              <a:defRPr>
                <a:solidFill>
                  <a:srgbClr val="3F3F3F"/>
                </a:solidFill>
                <a:latin typeface="Lato"/>
                <a:ea typeface="Lato"/>
                <a:cs typeface="Lato"/>
                <a:sym typeface="Lat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hoto Slide - One Image 1">
  <p:cSld name="Photo Slide - One Image_1">
    <p:bg>
      <p:bgPr>
        <a:solidFill>
          <a:schemeClr val="lt1"/>
        </a:solidFill>
        <a:effectLst/>
      </p:bgPr>
    </p:bg>
    <p:spTree>
      <p:nvGrpSpPr>
        <p:cNvPr id="1" name="Shape 347"/>
        <p:cNvGrpSpPr/>
        <p:nvPr/>
      </p:nvGrpSpPr>
      <p:grpSpPr>
        <a:xfrm>
          <a:off x="0" y="0"/>
          <a:ext cx="0" cy="0"/>
          <a:chOff x="0" y="0"/>
          <a:chExt cx="0" cy="0"/>
        </a:xfrm>
      </p:grpSpPr>
      <p:sp>
        <p:nvSpPr>
          <p:cNvPr id="348" name="Google Shape;348;p38"/>
          <p:cNvSpPr>
            <a:spLocks noGrp="1"/>
          </p:cNvSpPr>
          <p:nvPr>
            <p:ph type="pic" idx="2"/>
          </p:nvPr>
        </p:nvSpPr>
        <p:spPr>
          <a:xfrm>
            <a:off x="4423800" y="1107621"/>
            <a:ext cx="6930000" cy="4950300"/>
          </a:xfrm>
          <a:prstGeom prst="rect">
            <a:avLst/>
          </a:prstGeom>
          <a:noFill/>
          <a:ln>
            <a:noFill/>
          </a:ln>
        </p:spPr>
      </p:sp>
      <p:sp>
        <p:nvSpPr>
          <p:cNvPr id="349" name="Google Shape;349;p38"/>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lvl="0" indent="0" algn="r" rtl="0">
              <a:spcBef>
                <a:spcPts val="0"/>
              </a:spcBef>
              <a:buNone/>
              <a:defRPr sz="1100">
                <a:solidFill>
                  <a:srgbClr val="3F3F3F"/>
                </a:solidFill>
                <a:latin typeface="Lato"/>
                <a:ea typeface="Lato"/>
                <a:cs typeface="Lato"/>
                <a:sym typeface="Lato"/>
              </a:defRPr>
            </a:lvl1pPr>
            <a:lvl2pPr marL="0" lvl="1" indent="0" algn="r" rtl="0">
              <a:spcBef>
                <a:spcPts val="0"/>
              </a:spcBef>
              <a:buNone/>
              <a:defRPr sz="1100">
                <a:solidFill>
                  <a:srgbClr val="3F3F3F"/>
                </a:solidFill>
                <a:latin typeface="Lato"/>
                <a:ea typeface="Lato"/>
                <a:cs typeface="Lato"/>
                <a:sym typeface="Lato"/>
              </a:defRPr>
            </a:lvl2pPr>
            <a:lvl3pPr marL="0" lvl="2" indent="0" algn="r" rtl="0">
              <a:spcBef>
                <a:spcPts val="0"/>
              </a:spcBef>
              <a:buNone/>
              <a:defRPr sz="1100">
                <a:solidFill>
                  <a:srgbClr val="3F3F3F"/>
                </a:solidFill>
                <a:latin typeface="Lato"/>
                <a:ea typeface="Lato"/>
                <a:cs typeface="Lato"/>
                <a:sym typeface="Lato"/>
              </a:defRPr>
            </a:lvl3pPr>
            <a:lvl4pPr marL="0" lvl="3" indent="0" algn="r" rtl="0">
              <a:spcBef>
                <a:spcPts val="0"/>
              </a:spcBef>
              <a:buNone/>
              <a:defRPr sz="1100">
                <a:solidFill>
                  <a:srgbClr val="3F3F3F"/>
                </a:solidFill>
                <a:latin typeface="Lato"/>
                <a:ea typeface="Lato"/>
                <a:cs typeface="Lato"/>
                <a:sym typeface="Lato"/>
              </a:defRPr>
            </a:lvl4pPr>
            <a:lvl5pPr marL="0" lvl="4" indent="0" algn="r" rtl="0">
              <a:spcBef>
                <a:spcPts val="0"/>
              </a:spcBef>
              <a:buNone/>
              <a:defRPr sz="1100">
                <a:solidFill>
                  <a:srgbClr val="3F3F3F"/>
                </a:solidFill>
                <a:latin typeface="Lato"/>
                <a:ea typeface="Lato"/>
                <a:cs typeface="Lato"/>
                <a:sym typeface="Lato"/>
              </a:defRPr>
            </a:lvl5pPr>
            <a:lvl6pPr marL="0" lvl="5" indent="0" algn="r" rtl="0">
              <a:spcBef>
                <a:spcPts val="0"/>
              </a:spcBef>
              <a:buNone/>
              <a:defRPr sz="1100">
                <a:solidFill>
                  <a:srgbClr val="3F3F3F"/>
                </a:solidFill>
                <a:latin typeface="Lato"/>
                <a:ea typeface="Lato"/>
                <a:cs typeface="Lato"/>
                <a:sym typeface="Lato"/>
              </a:defRPr>
            </a:lvl6pPr>
            <a:lvl7pPr marL="0" lvl="6" indent="0" algn="r" rtl="0">
              <a:spcBef>
                <a:spcPts val="0"/>
              </a:spcBef>
              <a:buNone/>
              <a:defRPr sz="1100">
                <a:solidFill>
                  <a:srgbClr val="3F3F3F"/>
                </a:solidFill>
                <a:latin typeface="Lato"/>
                <a:ea typeface="Lato"/>
                <a:cs typeface="Lato"/>
                <a:sym typeface="Lato"/>
              </a:defRPr>
            </a:lvl7pPr>
            <a:lvl8pPr marL="0" lvl="7" indent="0" algn="r" rtl="0">
              <a:spcBef>
                <a:spcPts val="0"/>
              </a:spcBef>
              <a:buNone/>
              <a:defRPr sz="1100">
                <a:solidFill>
                  <a:srgbClr val="3F3F3F"/>
                </a:solidFill>
                <a:latin typeface="Lato"/>
                <a:ea typeface="Lato"/>
                <a:cs typeface="Lato"/>
                <a:sym typeface="Lato"/>
              </a:defRPr>
            </a:lvl8pPr>
            <a:lvl9pPr marL="0" lvl="8" indent="0" algn="r" rtl="0">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50" name="Google Shape;350;p38"/>
          <p:cNvSpPr txBox="1">
            <a:spLocks noGrp="1"/>
          </p:cNvSpPr>
          <p:nvPr>
            <p:ph type="title"/>
          </p:nvPr>
        </p:nvSpPr>
        <p:spPr>
          <a:xfrm>
            <a:off x="800099" y="266701"/>
            <a:ext cx="10596900" cy="632100"/>
          </a:xfrm>
          <a:prstGeom prst="rect">
            <a:avLst/>
          </a:prstGeom>
          <a:noFill/>
          <a:ln>
            <a:noFill/>
          </a:ln>
        </p:spPr>
        <p:txBody>
          <a:bodyPr spcFirstLastPara="1" wrap="square" lIns="0" tIns="45700" rIns="91425" bIns="45700" anchor="b" anchorCtr="0">
            <a:normAutofit/>
          </a:bodyPr>
          <a:lstStyle>
            <a:lvl1pPr lvl="0" algn="l" rtl="0">
              <a:lnSpc>
                <a:spcPct val="90000"/>
              </a:lnSpc>
              <a:spcBef>
                <a:spcPts val="0"/>
              </a:spcBef>
              <a:spcAft>
                <a:spcPts val="0"/>
              </a:spcAft>
              <a:buClr>
                <a:srgbClr val="8C1515"/>
              </a:buClr>
              <a:buSzPts val="3200"/>
              <a:buFont typeface="Lato"/>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51" name="Google Shape;351;p38"/>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352" name="Google Shape;352;p38"/>
          <p:cNvSpPr txBox="1">
            <a:spLocks noGrp="1"/>
          </p:cNvSpPr>
          <p:nvPr>
            <p:ph type="subTitle" idx="1"/>
          </p:nvPr>
        </p:nvSpPr>
        <p:spPr>
          <a:xfrm>
            <a:off x="800100" y="1103900"/>
            <a:ext cx="3391800" cy="565800"/>
          </a:xfrm>
          <a:prstGeom prst="rect">
            <a:avLst/>
          </a:prstGeom>
        </p:spPr>
        <p:txBody>
          <a:bodyPr spcFirstLastPara="1" wrap="square" lIns="0" tIns="45700" rIns="91425" bIns="45700" anchor="t" anchorCtr="0">
            <a:noAutofit/>
          </a:bodyPr>
          <a:lstStyle>
            <a:lvl1pPr lvl="0" rtl="0">
              <a:spcBef>
                <a:spcPts val="1000"/>
              </a:spcBef>
              <a:spcAft>
                <a:spcPts val="0"/>
              </a:spcAft>
              <a:buClr>
                <a:srgbClr val="B83A4B"/>
              </a:buClr>
              <a:buSzPts val="2000"/>
              <a:buNone/>
              <a:defRPr sz="2000">
                <a:solidFill>
                  <a:srgbClr val="B83A4B"/>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55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353" name="Google Shape;353;p38"/>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
        <p:nvSpPr>
          <p:cNvPr id="354" name="Google Shape;354;p38"/>
          <p:cNvSpPr txBox="1">
            <a:spLocks noGrp="1"/>
          </p:cNvSpPr>
          <p:nvPr>
            <p:ph type="subTitle" idx="4"/>
          </p:nvPr>
        </p:nvSpPr>
        <p:spPr>
          <a:xfrm>
            <a:off x="804451" y="1566975"/>
            <a:ext cx="2905800" cy="1789500"/>
          </a:xfrm>
          <a:prstGeom prst="rect">
            <a:avLst/>
          </a:prstGeom>
        </p:spPr>
        <p:txBody>
          <a:bodyPr spcFirstLastPara="1" wrap="square" lIns="0" tIns="45700" rIns="91425" bIns="45700" anchor="t" anchorCtr="0">
            <a:noAutofit/>
          </a:bodyPr>
          <a:lstStyle>
            <a:lvl1pPr lvl="0" rtl="0">
              <a:spcBef>
                <a:spcPts val="1000"/>
              </a:spcBef>
              <a:spcAft>
                <a:spcPts val="0"/>
              </a:spcAft>
              <a:buClr>
                <a:srgbClr val="3F3F3F"/>
              </a:buClr>
              <a:buSzPts val="1400"/>
              <a:buNone/>
              <a:defRPr sz="1400">
                <a:solidFill>
                  <a:srgbClr val="3F3F3F"/>
                </a:solidFill>
              </a:defRPr>
            </a:lvl1pPr>
            <a:lvl2pPr lvl="1" rtl="0">
              <a:spcBef>
                <a:spcPts val="500"/>
              </a:spcBef>
              <a:spcAft>
                <a:spcPts val="0"/>
              </a:spcAft>
              <a:buClr>
                <a:srgbClr val="3F3F3F"/>
              </a:buClr>
              <a:buSzPts val="1792"/>
              <a:buFont typeface="Lato"/>
              <a:buNone/>
              <a:defRPr>
                <a:solidFill>
                  <a:srgbClr val="3F3F3F"/>
                </a:solidFill>
              </a:defRPr>
            </a:lvl2pPr>
            <a:lvl3pPr lvl="2" rtl="0">
              <a:spcBef>
                <a:spcPts val="500"/>
              </a:spcBef>
              <a:spcAft>
                <a:spcPts val="0"/>
              </a:spcAft>
              <a:buClr>
                <a:srgbClr val="3F3F3F"/>
              </a:buClr>
              <a:buSzPts val="1760"/>
              <a:buFont typeface="Lato"/>
              <a:buNone/>
              <a:defRPr>
                <a:solidFill>
                  <a:srgbClr val="3F3F3F"/>
                </a:solidFill>
              </a:defRPr>
            </a:lvl3pPr>
            <a:lvl4pPr lvl="3" rtl="0">
              <a:spcBef>
                <a:spcPts val="500"/>
              </a:spcBef>
              <a:spcAft>
                <a:spcPts val="0"/>
              </a:spcAft>
              <a:buClr>
                <a:srgbClr val="3F3F3F"/>
              </a:buClr>
              <a:buSzPts val="1568"/>
              <a:buFont typeface="Lato"/>
              <a:buNone/>
              <a:defRPr>
                <a:solidFill>
                  <a:srgbClr val="3F3F3F"/>
                </a:solidFill>
              </a:defRPr>
            </a:lvl4pPr>
            <a:lvl5pPr lvl="4" rtl="0">
              <a:spcBef>
                <a:spcPts val="500"/>
              </a:spcBef>
              <a:spcAft>
                <a:spcPts val="0"/>
              </a:spcAft>
              <a:buClr>
                <a:srgbClr val="3F3F3F"/>
              </a:buClr>
              <a:buSzPts val="1568"/>
              <a:buFont typeface="Lato"/>
              <a:buNone/>
              <a:defRPr>
                <a:solidFill>
                  <a:srgbClr val="3F3F3F"/>
                </a:solidFill>
              </a:defRPr>
            </a:lvl5pPr>
            <a:lvl6pPr lvl="5" rtl="0">
              <a:spcBef>
                <a:spcPts val="500"/>
              </a:spcBef>
              <a:spcAft>
                <a:spcPts val="0"/>
              </a:spcAft>
              <a:buClr>
                <a:srgbClr val="3F3F3F"/>
              </a:buClr>
              <a:buSzPts val="1550"/>
              <a:buFont typeface="Lato"/>
              <a:buNone/>
              <a:defRPr>
                <a:solidFill>
                  <a:srgbClr val="3F3F3F"/>
                </a:solidFill>
                <a:latin typeface="Lato"/>
                <a:ea typeface="Lato"/>
                <a:cs typeface="Lato"/>
                <a:sym typeface="Lato"/>
              </a:defRPr>
            </a:lvl6pPr>
            <a:lvl7pPr lvl="6" rtl="0">
              <a:spcBef>
                <a:spcPts val="500"/>
              </a:spcBef>
              <a:spcAft>
                <a:spcPts val="0"/>
              </a:spcAft>
              <a:buClr>
                <a:srgbClr val="3F3F3F"/>
              </a:buClr>
              <a:buSzPts val="1800"/>
              <a:buFont typeface="Lato"/>
              <a:buNone/>
              <a:defRPr>
                <a:solidFill>
                  <a:srgbClr val="3F3F3F"/>
                </a:solidFill>
                <a:latin typeface="Lato"/>
                <a:ea typeface="Lato"/>
                <a:cs typeface="Lato"/>
                <a:sym typeface="Lato"/>
              </a:defRPr>
            </a:lvl7pPr>
            <a:lvl8pPr lvl="7" rtl="0">
              <a:spcBef>
                <a:spcPts val="500"/>
              </a:spcBef>
              <a:spcAft>
                <a:spcPts val="0"/>
              </a:spcAft>
              <a:buClr>
                <a:srgbClr val="3F3F3F"/>
              </a:buClr>
              <a:buSzPts val="1800"/>
              <a:buFont typeface="Lato"/>
              <a:buNone/>
              <a:defRPr>
                <a:solidFill>
                  <a:srgbClr val="3F3F3F"/>
                </a:solidFill>
                <a:latin typeface="Lato"/>
                <a:ea typeface="Lato"/>
                <a:cs typeface="Lato"/>
                <a:sym typeface="Lato"/>
              </a:defRPr>
            </a:lvl8pPr>
            <a:lvl9pPr lvl="8" rtl="0">
              <a:spcBef>
                <a:spcPts val="500"/>
              </a:spcBef>
              <a:spcAft>
                <a:spcPts val="0"/>
              </a:spcAft>
              <a:buClr>
                <a:srgbClr val="3F3F3F"/>
              </a:buClr>
              <a:buSzPts val="1800"/>
              <a:buFont typeface="Lato"/>
              <a:buNone/>
              <a:defRPr>
                <a:solidFill>
                  <a:srgbClr val="3F3F3F"/>
                </a:solidFill>
                <a:latin typeface="Lato"/>
                <a:ea typeface="Lato"/>
                <a:cs typeface="Lato"/>
                <a:sym typeface="Lat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hoto Slide - 2 Images">
  <p:cSld name="Photo Slide - 2 Images">
    <p:bg>
      <p:bgPr>
        <a:solidFill>
          <a:schemeClr val="lt1"/>
        </a:solidFill>
        <a:effectLst/>
      </p:bgPr>
    </p:bg>
    <p:spTree>
      <p:nvGrpSpPr>
        <p:cNvPr id="1" name="Shape 355"/>
        <p:cNvGrpSpPr/>
        <p:nvPr/>
      </p:nvGrpSpPr>
      <p:grpSpPr>
        <a:xfrm>
          <a:off x="0" y="0"/>
          <a:ext cx="0" cy="0"/>
          <a:chOff x="0" y="0"/>
          <a:chExt cx="0" cy="0"/>
        </a:xfrm>
      </p:grpSpPr>
      <p:sp>
        <p:nvSpPr>
          <p:cNvPr id="356" name="Google Shape;356;p39"/>
          <p:cNvSpPr>
            <a:spLocks noGrp="1"/>
          </p:cNvSpPr>
          <p:nvPr>
            <p:ph type="pic" idx="2"/>
          </p:nvPr>
        </p:nvSpPr>
        <p:spPr>
          <a:xfrm>
            <a:off x="800100" y="1107622"/>
            <a:ext cx="5143050" cy="3190048"/>
          </a:xfrm>
          <a:prstGeom prst="rect">
            <a:avLst/>
          </a:prstGeom>
          <a:noFill/>
          <a:ln>
            <a:noFill/>
          </a:ln>
        </p:spPr>
      </p:sp>
      <p:sp>
        <p:nvSpPr>
          <p:cNvPr id="357" name="Google Shape;357;p39"/>
          <p:cNvSpPr>
            <a:spLocks noGrp="1"/>
          </p:cNvSpPr>
          <p:nvPr>
            <p:ph type="pic" idx="3"/>
          </p:nvPr>
        </p:nvSpPr>
        <p:spPr>
          <a:xfrm>
            <a:off x="6229939" y="1107620"/>
            <a:ext cx="5123861" cy="3190049"/>
          </a:xfrm>
          <a:prstGeom prst="rect">
            <a:avLst/>
          </a:prstGeom>
          <a:noFill/>
          <a:ln>
            <a:noFill/>
          </a:ln>
        </p:spPr>
      </p:sp>
      <p:sp>
        <p:nvSpPr>
          <p:cNvPr id="358" name="Google Shape;358;p39"/>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59" name="Google Shape;359;p39"/>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60" name="Google Shape;360;p39"/>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361" name="Google Shape;361;p39"/>
          <p:cNvSpPr txBox="1">
            <a:spLocks noGrp="1"/>
          </p:cNvSpPr>
          <p:nvPr>
            <p:ph type="subTitle" idx="1"/>
          </p:nvPr>
        </p:nvSpPr>
        <p:spPr>
          <a:xfrm>
            <a:off x="790216" y="4478204"/>
            <a:ext cx="5143200" cy="365100"/>
          </a:xfrm>
          <a:prstGeom prst="rect">
            <a:avLst/>
          </a:prstGeom>
        </p:spPr>
        <p:txBody>
          <a:bodyPr spcFirstLastPara="1" wrap="square" lIns="0" tIns="45700" rIns="91425" bIns="45700" anchor="t" anchorCtr="0">
            <a:noAutofit/>
          </a:bodyPr>
          <a:lstStyle>
            <a:lvl1pPr lvl="0">
              <a:spcBef>
                <a:spcPts val="1000"/>
              </a:spcBef>
              <a:spcAft>
                <a:spcPts val="0"/>
              </a:spcAft>
              <a:buClr>
                <a:srgbClr val="B83A4B"/>
              </a:buClr>
              <a:buSzPts val="2000"/>
              <a:buNone/>
              <a:defRPr sz="2000">
                <a:solidFill>
                  <a:srgbClr val="B83A4B"/>
                </a:solidFill>
              </a:defRPr>
            </a:lvl1pPr>
            <a:lvl2pPr lvl="1">
              <a:spcBef>
                <a:spcPts val="500"/>
              </a:spcBef>
              <a:spcAft>
                <a:spcPts val="0"/>
              </a:spcAft>
              <a:buSzPts val="1792"/>
              <a:buNone/>
              <a:defRPr/>
            </a:lvl2pPr>
            <a:lvl3pPr lvl="2">
              <a:spcBef>
                <a:spcPts val="500"/>
              </a:spcBef>
              <a:spcAft>
                <a:spcPts val="0"/>
              </a:spcAft>
              <a:buSzPts val="1760"/>
              <a:buNone/>
              <a:defRPr/>
            </a:lvl3pPr>
            <a:lvl4pPr lvl="3">
              <a:spcBef>
                <a:spcPts val="500"/>
              </a:spcBef>
              <a:spcAft>
                <a:spcPts val="0"/>
              </a:spcAft>
              <a:buSzPts val="1568"/>
              <a:buNone/>
              <a:defRPr/>
            </a:lvl4pPr>
            <a:lvl5pPr lvl="4">
              <a:spcBef>
                <a:spcPts val="500"/>
              </a:spcBef>
              <a:spcAft>
                <a:spcPts val="0"/>
              </a:spcAft>
              <a:buSzPts val="1568"/>
              <a:buNone/>
              <a:defRPr/>
            </a:lvl5pPr>
            <a:lvl6pPr lvl="5">
              <a:spcBef>
                <a:spcPts val="500"/>
              </a:spcBef>
              <a:spcAft>
                <a:spcPts val="0"/>
              </a:spcAft>
              <a:buSzPts val="155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
        <p:nvSpPr>
          <p:cNvPr id="362" name="Google Shape;362;p39"/>
          <p:cNvSpPr txBox="1">
            <a:spLocks noGrp="1"/>
          </p:cNvSpPr>
          <p:nvPr>
            <p:ph type="subTitle" idx="4"/>
          </p:nvPr>
        </p:nvSpPr>
        <p:spPr>
          <a:xfrm>
            <a:off x="6220275" y="4478204"/>
            <a:ext cx="5143200" cy="365100"/>
          </a:xfrm>
          <a:prstGeom prst="rect">
            <a:avLst/>
          </a:prstGeom>
        </p:spPr>
        <p:txBody>
          <a:bodyPr spcFirstLastPara="1" wrap="square" lIns="0" tIns="45700" rIns="91425" bIns="45700" anchor="t" anchorCtr="0">
            <a:noAutofit/>
          </a:bodyPr>
          <a:lstStyle>
            <a:lvl1pPr lvl="0" rtl="0">
              <a:spcBef>
                <a:spcPts val="1000"/>
              </a:spcBef>
              <a:spcAft>
                <a:spcPts val="0"/>
              </a:spcAft>
              <a:buClr>
                <a:srgbClr val="B83A4B"/>
              </a:buClr>
              <a:buSzPts val="2000"/>
              <a:buNone/>
              <a:defRPr sz="2000">
                <a:solidFill>
                  <a:srgbClr val="B83A4B"/>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55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363" name="Google Shape;363;p39"/>
          <p:cNvSpPr txBox="1">
            <a:spLocks noGrp="1"/>
          </p:cNvSpPr>
          <p:nvPr>
            <p:ph type="subTitle" idx="5"/>
          </p:nvPr>
        </p:nvSpPr>
        <p:spPr>
          <a:xfrm>
            <a:off x="790211" y="4959550"/>
            <a:ext cx="5143200" cy="1789500"/>
          </a:xfrm>
          <a:prstGeom prst="rect">
            <a:avLst/>
          </a:prstGeom>
        </p:spPr>
        <p:txBody>
          <a:bodyPr spcFirstLastPara="1" wrap="square" lIns="0" tIns="45700" rIns="91425" bIns="45700" anchor="t" anchorCtr="0">
            <a:noAutofit/>
          </a:bodyPr>
          <a:lstStyle>
            <a:lvl1pPr lvl="0" rtl="0">
              <a:spcBef>
                <a:spcPts val="1000"/>
              </a:spcBef>
              <a:spcAft>
                <a:spcPts val="0"/>
              </a:spcAft>
              <a:buClr>
                <a:srgbClr val="3F3F3F"/>
              </a:buClr>
              <a:buSzPts val="1400"/>
              <a:buNone/>
              <a:defRPr sz="1400">
                <a:solidFill>
                  <a:srgbClr val="3F3F3F"/>
                </a:solidFill>
              </a:defRPr>
            </a:lvl1pPr>
            <a:lvl2pPr lvl="1" rtl="0">
              <a:spcBef>
                <a:spcPts val="500"/>
              </a:spcBef>
              <a:spcAft>
                <a:spcPts val="0"/>
              </a:spcAft>
              <a:buClr>
                <a:srgbClr val="3F3F3F"/>
              </a:buClr>
              <a:buSzPts val="1792"/>
              <a:buFont typeface="Lato"/>
              <a:buNone/>
              <a:defRPr>
                <a:solidFill>
                  <a:srgbClr val="3F3F3F"/>
                </a:solidFill>
              </a:defRPr>
            </a:lvl2pPr>
            <a:lvl3pPr lvl="2" rtl="0">
              <a:spcBef>
                <a:spcPts val="500"/>
              </a:spcBef>
              <a:spcAft>
                <a:spcPts val="0"/>
              </a:spcAft>
              <a:buClr>
                <a:srgbClr val="3F3F3F"/>
              </a:buClr>
              <a:buSzPts val="1760"/>
              <a:buFont typeface="Lato"/>
              <a:buNone/>
              <a:defRPr>
                <a:solidFill>
                  <a:srgbClr val="3F3F3F"/>
                </a:solidFill>
              </a:defRPr>
            </a:lvl3pPr>
            <a:lvl4pPr lvl="3" rtl="0">
              <a:spcBef>
                <a:spcPts val="500"/>
              </a:spcBef>
              <a:spcAft>
                <a:spcPts val="0"/>
              </a:spcAft>
              <a:buClr>
                <a:srgbClr val="3F3F3F"/>
              </a:buClr>
              <a:buSzPts val="1568"/>
              <a:buFont typeface="Lato"/>
              <a:buNone/>
              <a:defRPr>
                <a:solidFill>
                  <a:srgbClr val="3F3F3F"/>
                </a:solidFill>
              </a:defRPr>
            </a:lvl4pPr>
            <a:lvl5pPr lvl="4" rtl="0">
              <a:spcBef>
                <a:spcPts val="500"/>
              </a:spcBef>
              <a:spcAft>
                <a:spcPts val="0"/>
              </a:spcAft>
              <a:buClr>
                <a:srgbClr val="3F3F3F"/>
              </a:buClr>
              <a:buSzPts val="1568"/>
              <a:buFont typeface="Lato"/>
              <a:buNone/>
              <a:defRPr>
                <a:solidFill>
                  <a:srgbClr val="3F3F3F"/>
                </a:solidFill>
              </a:defRPr>
            </a:lvl5pPr>
            <a:lvl6pPr lvl="5" rtl="0">
              <a:spcBef>
                <a:spcPts val="500"/>
              </a:spcBef>
              <a:spcAft>
                <a:spcPts val="0"/>
              </a:spcAft>
              <a:buClr>
                <a:srgbClr val="3F3F3F"/>
              </a:buClr>
              <a:buSzPts val="1550"/>
              <a:buFont typeface="Lato"/>
              <a:buNone/>
              <a:defRPr>
                <a:solidFill>
                  <a:srgbClr val="3F3F3F"/>
                </a:solidFill>
                <a:latin typeface="Lato"/>
                <a:ea typeface="Lato"/>
                <a:cs typeface="Lato"/>
                <a:sym typeface="Lato"/>
              </a:defRPr>
            </a:lvl6pPr>
            <a:lvl7pPr lvl="6" rtl="0">
              <a:spcBef>
                <a:spcPts val="500"/>
              </a:spcBef>
              <a:spcAft>
                <a:spcPts val="0"/>
              </a:spcAft>
              <a:buClr>
                <a:srgbClr val="3F3F3F"/>
              </a:buClr>
              <a:buSzPts val="1800"/>
              <a:buFont typeface="Lato"/>
              <a:buNone/>
              <a:defRPr>
                <a:solidFill>
                  <a:srgbClr val="3F3F3F"/>
                </a:solidFill>
                <a:latin typeface="Lato"/>
                <a:ea typeface="Lato"/>
                <a:cs typeface="Lato"/>
                <a:sym typeface="Lato"/>
              </a:defRPr>
            </a:lvl7pPr>
            <a:lvl8pPr lvl="7" rtl="0">
              <a:spcBef>
                <a:spcPts val="500"/>
              </a:spcBef>
              <a:spcAft>
                <a:spcPts val="0"/>
              </a:spcAft>
              <a:buClr>
                <a:srgbClr val="3F3F3F"/>
              </a:buClr>
              <a:buSzPts val="1800"/>
              <a:buFont typeface="Lato"/>
              <a:buNone/>
              <a:defRPr>
                <a:solidFill>
                  <a:srgbClr val="3F3F3F"/>
                </a:solidFill>
                <a:latin typeface="Lato"/>
                <a:ea typeface="Lato"/>
                <a:cs typeface="Lato"/>
                <a:sym typeface="Lato"/>
              </a:defRPr>
            </a:lvl8pPr>
            <a:lvl9pPr lvl="8" rtl="0">
              <a:spcBef>
                <a:spcPts val="500"/>
              </a:spcBef>
              <a:spcAft>
                <a:spcPts val="0"/>
              </a:spcAft>
              <a:buClr>
                <a:srgbClr val="3F3F3F"/>
              </a:buClr>
              <a:buSzPts val="1800"/>
              <a:buFont typeface="Lato"/>
              <a:buNone/>
              <a:defRPr>
                <a:solidFill>
                  <a:srgbClr val="3F3F3F"/>
                </a:solidFill>
                <a:latin typeface="Lato"/>
                <a:ea typeface="Lato"/>
                <a:cs typeface="Lato"/>
                <a:sym typeface="Lato"/>
              </a:defRPr>
            </a:lvl9pPr>
          </a:lstStyle>
          <a:p>
            <a:endParaRPr/>
          </a:p>
        </p:txBody>
      </p:sp>
      <p:sp>
        <p:nvSpPr>
          <p:cNvPr id="364" name="Google Shape;364;p39"/>
          <p:cNvSpPr txBox="1">
            <a:spLocks noGrp="1"/>
          </p:cNvSpPr>
          <p:nvPr>
            <p:ph type="subTitle" idx="6"/>
          </p:nvPr>
        </p:nvSpPr>
        <p:spPr>
          <a:xfrm>
            <a:off x="6217326" y="4959550"/>
            <a:ext cx="5179800" cy="1789500"/>
          </a:xfrm>
          <a:prstGeom prst="rect">
            <a:avLst/>
          </a:prstGeom>
        </p:spPr>
        <p:txBody>
          <a:bodyPr spcFirstLastPara="1" wrap="square" lIns="0" tIns="45700" rIns="91425" bIns="45700" anchor="t" anchorCtr="0">
            <a:noAutofit/>
          </a:bodyPr>
          <a:lstStyle>
            <a:lvl1pPr lvl="0" rtl="0">
              <a:spcBef>
                <a:spcPts val="1000"/>
              </a:spcBef>
              <a:spcAft>
                <a:spcPts val="0"/>
              </a:spcAft>
              <a:buClr>
                <a:srgbClr val="3F3F3F"/>
              </a:buClr>
              <a:buSzPts val="1400"/>
              <a:buNone/>
              <a:defRPr sz="1400">
                <a:solidFill>
                  <a:srgbClr val="3F3F3F"/>
                </a:solidFill>
              </a:defRPr>
            </a:lvl1pPr>
            <a:lvl2pPr lvl="1" rtl="0">
              <a:spcBef>
                <a:spcPts val="500"/>
              </a:spcBef>
              <a:spcAft>
                <a:spcPts val="0"/>
              </a:spcAft>
              <a:buClr>
                <a:srgbClr val="3F3F3F"/>
              </a:buClr>
              <a:buSzPts val="1792"/>
              <a:buFont typeface="Lato"/>
              <a:buNone/>
              <a:defRPr>
                <a:solidFill>
                  <a:srgbClr val="3F3F3F"/>
                </a:solidFill>
              </a:defRPr>
            </a:lvl2pPr>
            <a:lvl3pPr lvl="2" rtl="0">
              <a:spcBef>
                <a:spcPts val="500"/>
              </a:spcBef>
              <a:spcAft>
                <a:spcPts val="0"/>
              </a:spcAft>
              <a:buClr>
                <a:srgbClr val="3F3F3F"/>
              </a:buClr>
              <a:buSzPts val="1760"/>
              <a:buFont typeface="Lato"/>
              <a:buNone/>
              <a:defRPr>
                <a:solidFill>
                  <a:srgbClr val="3F3F3F"/>
                </a:solidFill>
              </a:defRPr>
            </a:lvl3pPr>
            <a:lvl4pPr lvl="3" rtl="0">
              <a:spcBef>
                <a:spcPts val="500"/>
              </a:spcBef>
              <a:spcAft>
                <a:spcPts val="0"/>
              </a:spcAft>
              <a:buClr>
                <a:srgbClr val="3F3F3F"/>
              </a:buClr>
              <a:buSzPts val="1568"/>
              <a:buFont typeface="Lato"/>
              <a:buNone/>
              <a:defRPr>
                <a:solidFill>
                  <a:srgbClr val="3F3F3F"/>
                </a:solidFill>
              </a:defRPr>
            </a:lvl4pPr>
            <a:lvl5pPr lvl="4" rtl="0">
              <a:spcBef>
                <a:spcPts val="500"/>
              </a:spcBef>
              <a:spcAft>
                <a:spcPts val="0"/>
              </a:spcAft>
              <a:buClr>
                <a:srgbClr val="3F3F3F"/>
              </a:buClr>
              <a:buSzPts val="1568"/>
              <a:buFont typeface="Lato"/>
              <a:buNone/>
              <a:defRPr>
                <a:solidFill>
                  <a:srgbClr val="3F3F3F"/>
                </a:solidFill>
              </a:defRPr>
            </a:lvl5pPr>
            <a:lvl6pPr lvl="5" rtl="0">
              <a:spcBef>
                <a:spcPts val="500"/>
              </a:spcBef>
              <a:spcAft>
                <a:spcPts val="0"/>
              </a:spcAft>
              <a:buClr>
                <a:srgbClr val="3F3F3F"/>
              </a:buClr>
              <a:buSzPts val="1550"/>
              <a:buFont typeface="Lato"/>
              <a:buNone/>
              <a:defRPr>
                <a:solidFill>
                  <a:srgbClr val="3F3F3F"/>
                </a:solidFill>
                <a:latin typeface="Lato"/>
                <a:ea typeface="Lato"/>
                <a:cs typeface="Lato"/>
                <a:sym typeface="Lato"/>
              </a:defRPr>
            </a:lvl6pPr>
            <a:lvl7pPr lvl="6" rtl="0">
              <a:spcBef>
                <a:spcPts val="500"/>
              </a:spcBef>
              <a:spcAft>
                <a:spcPts val="0"/>
              </a:spcAft>
              <a:buClr>
                <a:srgbClr val="3F3F3F"/>
              </a:buClr>
              <a:buSzPts val="1800"/>
              <a:buFont typeface="Lato"/>
              <a:buNone/>
              <a:defRPr>
                <a:solidFill>
                  <a:srgbClr val="3F3F3F"/>
                </a:solidFill>
                <a:latin typeface="Lato"/>
                <a:ea typeface="Lato"/>
                <a:cs typeface="Lato"/>
                <a:sym typeface="Lato"/>
              </a:defRPr>
            </a:lvl7pPr>
            <a:lvl8pPr lvl="7" rtl="0">
              <a:spcBef>
                <a:spcPts val="500"/>
              </a:spcBef>
              <a:spcAft>
                <a:spcPts val="0"/>
              </a:spcAft>
              <a:buClr>
                <a:srgbClr val="3F3F3F"/>
              </a:buClr>
              <a:buSzPts val="1800"/>
              <a:buFont typeface="Lato"/>
              <a:buNone/>
              <a:defRPr>
                <a:solidFill>
                  <a:srgbClr val="3F3F3F"/>
                </a:solidFill>
                <a:latin typeface="Lato"/>
                <a:ea typeface="Lato"/>
                <a:cs typeface="Lato"/>
                <a:sym typeface="Lato"/>
              </a:defRPr>
            </a:lvl8pPr>
            <a:lvl9pPr lvl="8" rtl="0">
              <a:spcBef>
                <a:spcPts val="500"/>
              </a:spcBef>
              <a:spcAft>
                <a:spcPts val="0"/>
              </a:spcAft>
              <a:buClr>
                <a:srgbClr val="3F3F3F"/>
              </a:buClr>
              <a:buSzPts val="1800"/>
              <a:buFont typeface="Lato"/>
              <a:buNone/>
              <a:defRPr>
                <a:solidFill>
                  <a:srgbClr val="3F3F3F"/>
                </a:solidFill>
                <a:latin typeface="Lato"/>
                <a:ea typeface="Lato"/>
                <a:cs typeface="Lato"/>
                <a:sym typeface="Lato"/>
              </a:defRPr>
            </a:lvl9pPr>
          </a:lstStyle>
          <a:p>
            <a:endParaRPr/>
          </a:p>
        </p:txBody>
      </p:sp>
      <p:sp>
        <p:nvSpPr>
          <p:cNvPr id="365" name="Google Shape;365;p39"/>
          <p:cNvSpPr txBox="1">
            <a:spLocks noGrp="1"/>
          </p:cNvSpPr>
          <p:nvPr>
            <p:ph type="subTitle" idx="7"/>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Slide - 3 Columns">
  <p:cSld name="Content Slide - 3 Columns">
    <p:bg>
      <p:bgPr>
        <a:solidFill>
          <a:schemeClr val="lt1"/>
        </a:solidFill>
        <a:effectLst/>
      </p:bgPr>
    </p:bg>
    <p:spTree>
      <p:nvGrpSpPr>
        <p:cNvPr id="1" name="Shape 366"/>
        <p:cNvGrpSpPr/>
        <p:nvPr/>
      </p:nvGrpSpPr>
      <p:grpSpPr>
        <a:xfrm>
          <a:off x="0" y="0"/>
          <a:ext cx="0" cy="0"/>
          <a:chOff x="0" y="0"/>
          <a:chExt cx="0" cy="0"/>
        </a:xfrm>
      </p:grpSpPr>
      <p:sp>
        <p:nvSpPr>
          <p:cNvPr id="367" name="Google Shape;367;p40"/>
          <p:cNvSpPr>
            <a:spLocks noGrp="1"/>
          </p:cNvSpPr>
          <p:nvPr>
            <p:ph type="pic" idx="2"/>
          </p:nvPr>
        </p:nvSpPr>
        <p:spPr>
          <a:xfrm>
            <a:off x="8003300" y="1087600"/>
            <a:ext cx="3367800" cy="2834700"/>
          </a:xfrm>
          <a:prstGeom prst="rect">
            <a:avLst/>
          </a:prstGeom>
          <a:noFill/>
          <a:ln>
            <a:noFill/>
          </a:ln>
        </p:spPr>
      </p:sp>
      <p:sp>
        <p:nvSpPr>
          <p:cNvPr id="368" name="Google Shape;368;p40"/>
          <p:cNvSpPr>
            <a:spLocks noGrp="1"/>
          </p:cNvSpPr>
          <p:nvPr>
            <p:ph type="pic" idx="3"/>
          </p:nvPr>
        </p:nvSpPr>
        <p:spPr>
          <a:xfrm>
            <a:off x="4401825" y="1087600"/>
            <a:ext cx="3367800" cy="2834700"/>
          </a:xfrm>
          <a:prstGeom prst="rect">
            <a:avLst/>
          </a:prstGeom>
          <a:noFill/>
          <a:ln>
            <a:noFill/>
          </a:ln>
        </p:spPr>
      </p:sp>
      <p:sp>
        <p:nvSpPr>
          <p:cNvPr id="369" name="Google Shape;369;p40"/>
          <p:cNvSpPr>
            <a:spLocks noGrp="1"/>
          </p:cNvSpPr>
          <p:nvPr>
            <p:ph type="pic" idx="4"/>
          </p:nvPr>
        </p:nvSpPr>
        <p:spPr>
          <a:xfrm>
            <a:off x="800325" y="1087600"/>
            <a:ext cx="3367800" cy="2834700"/>
          </a:xfrm>
          <a:prstGeom prst="rect">
            <a:avLst/>
          </a:prstGeom>
          <a:noFill/>
          <a:ln>
            <a:noFill/>
          </a:ln>
        </p:spPr>
      </p:sp>
      <p:sp>
        <p:nvSpPr>
          <p:cNvPr id="370" name="Google Shape;370;p40"/>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71" name="Google Shape;371;p40"/>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72" name="Google Shape;372;p40"/>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373" name="Google Shape;373;p40"/>
          <p:cNvSpPr txBox="1">
            <a:spLocks noGrp="1"/>
          </p:cNvSpPr>
          <p:nvPr>
            <p:ph type="subTitle" idx="1"/>
          </p:nvPr>
        </p:nvSpPr>
        <p:spPr>
          <a:xfrm>
            <a:off x="790200" y="4584350"/>
            <a:ext cx="3367800" cy="1789500"/>
          </a:xfrm>
          <a:prstGeom prst="rect">
            <a:avLst/>
          </a:prstGeom>
        </p:spPr>
        <p:txBody>
          <a:bodyPr spcFirstLastPara="1" wrap="square" lIns="0" tIns="45700" rIns="91425" bIns="45700" anchor="t" anchorCtr="0">
            <a:noAutofit/>
          </a:bodyPr>
          <a:lstStyle>
            <a:lvl1pPr lvl="0" rtl="0">
              <a:spcBef>
                <a:spcPts val="1000"/>
              </a:spcBef>
              <a:spcAft>
                <a:spcPts val="0"/>
              </a:spcAft>
              <a:buClr>
                <a:srgbClr val="3F3F3F"/>
              </a:buClr>
              <a:buSzPts val="1400"/>
              <a:buNone/>
              <a:defRPr sz="1400">
                <a:solidFill>
                  <a:srgbClr val="3F3F3F"/>
                </a:solidFill>
              </a:defRPr>
            </a:lvl1pPr>
            <a:lvl2pPr lvl="1" rtl="0">
              <a:spcBef>
                <a:spcPts val="500"/>
              </a:spcBef>
              <a:spcAft>
                <a:spcPts val="0"/>
              </a:spcAft>
              <a:buClr>
                <a:srgbClr val="3F3F3F"/>
              </a:buClr>
              <a:buSzPts val="1792"/>
              <a:buFont typeface="Lato"/>
              <a:buNone/>
              <a:defRPr>
                <a:solidFill>
                  <a:srgbClr val="3F3F3F"/>
                </a:solidFill>
              </a:defRPr>
            </a:lvl2pPr>
            <a:lvl3pPr lvl="2" rtl="0">
              <a:spcBef>
                <a:spcPts val="500"/>
              </a:spcBef>
              <a:spcAft>
                <a:spcPts val="0"/>
              </a:spcAft>
              <a:buClr>
                <a:srgbClr val="3F3F3F"/>
              </a:buClr>
              <a:buSzPts val="1760"/>
              <a:buFont typeface="Lato"/>
              <a:buNone/>
              <a:defRPr>
                <a:solidFill>
                  <a:srgbClr val="3F3F3F"/>
                </a:solidFill>
              </a:defRPr>
            </a:lvl3pPr>
            <a:lvl4pPr lvl="3" rtl="0">
              <a:spcBef>
                <a:spcPts val="500"/>
              </a:spcBef>
              <a:spcAft>
                <a:spcPts val="0"/>
              </a:spcAft>
              <a:buClr>
                <a:srgbClr val="3F3F3F"/>
              </a:buClr>
              <a:buSzPts val="1568"/>
              <a:buFont typeface="Lato"/>
              <a:buNone/>
              <a:defRPr>
                <a:solidFill>
                  <a:srgbClr val="3F3F3F"/>
                </a:solidFill>
              </a:defRPr>
            </a:lvl4pPr>
            <a:lvl5pPr lvl="4" rtl="0">
              <a:spcBef>
                <a:spcPts val="500"/>
              </a:spcBef>
              <a:spcAft>
                <a:spcPts val="0"/>
              </a:spcAft>
              <a:buClr>
                <a:srgbClr val="3F3F3F"/>
              </a:buClr>
              <a:buSzPts val="1568"/>
              <a:buFont typeface="Lato"/>
              <a:buNone/>
              <a:defRPr>
                <a:solidFill>
                  <a:srgbClr val="3F3F3F"/>
                </a:solidFill>
              </a:defRPr>
            </a:lvl5pPr>
            <a:lvl6pPr lvl="5" rtl="0">
              <a:spcBef>
                <a:spcPts val="500"/>
              </a:spcBef>
              <a:spcAft>
                <a:spcPts val="0"/>
              </a:spcAft>
              <a:buClr>
                <a:srgbClr val="3F3F3F"/>
              </a:buClr>
              <a:buSzPts val="1550"/>
              <a:buFont typeface="Lato"/>
              <a:buNone/>
              <a:defRPr>
                <a:solidFill>
                  <a:srgbClr val="3F3F3F"/>
                </a:solidFill>
                <a:latin typeface="Lato"/>
                <a:ea typeface="Lato"/>
                <a:cs typeface="Lato"/>
                <a:sym typeface="Lato"/>
              </a:defRPr>
            </a:lvl6pPr>
            <a:lvl7pPr lvl="6" rtl="0">
              <a:spcBef>
                <a:spcPts val="500"/>
              </a:spcBef>
              <a:spcAft>
                <a:spcPts val="0"/>
              </a:spcAft>
              <a:buClr>
                <a:srgbClr val="3F3F3F"/>
              </a:buClr>
              <a:buSzPts val="1800"/>
              <a:buFont typeface="Lato"/>
              <a:buNone/>
              <a:defRPr>
                <a:solidFill>
                  <a:srgbClr val="3F3F3F"/>
                </a:solidFill>
                <a:latin typeface="Lato"/>
                <a:ea typeface="Lato"/>
                <a:cs typeface="Lato"/>
                <a:sym typeface="Lato"/>
              </a:defRPr>
            </a:lvl7pPr>
            <a:lvl8pPr lvl="7" rtl="0">
              <a:spcBef>
                <a:spcPts val="500"/>
              </a:spcBef>
              <a:spcAft>
                <a:spcPts val="0"/>
              </a:spcAft>
              <a:buClr>
                <a:srgbClr val="3F3F3F"/>
              </a:buClr>
              <a:buSzPts val="1800"/>
              <a:buFont typeface="Lato"/>
              <a:buNone/>
              <a:defRPr>
                <a:solidFill>
                  <a:srgbClr val="3F3F3F"/>
                </a:solidFill>
                <a:latin typeface="Lato"/>
                <a:ea typeface="Lato"/>
                <a:cs typeface="Lato"/>
                <a:sym typeface="Lato"/>
              </a:defRPr>
            </a:lvl8pPr>
            <a:lvl9pPr lvl="8" rtl="0">
              <a:spcBef>
                <a:spcPts val="500"/>
              </a:spcBef>
              <a:spcAft>
                <a:spcPts val="0"/>
              </a:spcAft>
              <a:buClr>
                <a:srgbClr val="3F3F3F"/>
              </a:buClr>
              <a:buSzPts val="1800"/>
              <a:buFont typeface="Lato"/>
              <a:buNone/>
              <a:defRPr>
                <a:solidFill>
                  <a:srgbClr val="3F3F3F"/>
                </a:solidFill>
                <a:latin typeface="Lato"/>
                <a:ea typeface="Lato"/>
                <a:cs typeface="Lato"/>
                <a:sym typeface="Lato"/>
              </a:defRPr>
            </a:lvl9pPr>
          </a:lstStyle>
          <a:p>
            <a:endParaRPr/>
          </a:p>
        </p:txBody>
      </p:sp>
      <p:sp>
        <p:nvSpPr>
          <p:cNvPr id="374" name="Google Shape;374;p40"/>
          <p:cNvSpPr txBox="1">
            <a:spLocks noGrp="1"/>
          </p:cNvSpPr>
          <p:nvPr>
            <p:ph type="subTitle" idx="5"/>
          </p:nvPr>
        </p:nvSpPr>
        <p:spPr>
          <a:xfrm>
            <a:off x="790222" y="4103000"/>
            <a:ext cx="3367800" cy="365100"/>
          </a:xfrm>
          <a:prstGeom prst="rect">
            <a:avLst/>
          </a:prstGeom>
        </p:spPr>
        <p:txBody>
          <a:bodyPr spcFirstLastPara="1" wrap="square" lIns="0" tIns="45700" rIns="91425" bIns="45700" anchor="t" anchorCtr="0">
            <a:noAutofit/>
          </a:bodyPr>
          <a:lstStyle>
            <a:lvl1pPr lvl="0" rtl="0">
              <a:spcBef>
                <a:spcPts val="1000"/>
              </a:spcBef>
              <a:spcAft>
                <a:spcPts val="0"/>
              </a:spcAft>
              <a:buClr>
                <a:srgbClr val="B83A4B"/>
              </a:buClr>
              <a:buSzPts val="2000"/>
              <a:buNone/>
              <a:defRPr sz="2000">
                <a:solidFill>
                  <a:srgbClr val="B83A4B"/>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55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375" name="Google Shape;375;p40"/>
          <p:cNvSpPr txBox="1">
            <a:spLocks noGrp="1"/>
          </p:cNvSpPr>
          <p:nvPr>
            <p:ph type="subTitle" idx="6"/>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
        <p:nvSpPr>
          <p:cNvPr id="376" name="Google Shape;376;p40"/>
          <p:cNvSpPr txBox="1">
            <a:spLocks noGrp="1"/>
          </p:cNvSpPr>
          <p:nvPr>
            <p:ph type="subTitle" idx="7"/>
          </p:nvPr>
        </p:nvSpPr>
        <p:spPr>
          <a:xfrm>
            <a:off x="4389406" y="4584344"/>
            <a:ext cx="3367800" cy="1789500"/>
          </a:xfrm>
          <a:prstGeom prst="rect">
            <a:avLst/>
          </a:prstGeom>
        </p:spPr>
        <p:txBody>
          <a:bodyPr spcFirstLastPara="1" wrap="square" lIns="0" tIns="45700" rIns="91425" bIns="45700" anchor="t" anchorCtr="0">
            <a:noAutofit/>
          </a:bodyPr>
          <a:lstStyle>
            <a:lvl1pPr lvl="0" rtl="0">
              <a:spcBef>
                <a:spcPts val="1000"/>
              </a:spcBef>
              <a:spcAft>
                <a:spcPts val="0"/>
              </a:spcAft>
              <a:buClr>
                <a:srgbClr val="3F3F3F"/>
              </a:buClr>
              <a:buSzPts val="1400"/>
              <a:buNone/>
              <a:defRPr sz="1400">
                <a:solidFill>
                  <a:srgbClr val="3F3F3F"/>
                </a:solidFill>
              </a:defRPr>
            </a:lvl1pPr>
            <a:lvl2pPr lvl="1" rtl="0">
              <a:spcBef>
                <a:spcPts val="500"/>
              </a:spcBef>
              <a:spcAft>
                <a:spcPts val="0"/>
              </a:spcAft>
              <a:buClr>
                <a:srgbClr val="3F3F3F"/>
              </a:buClr>
              <a:buSzPts val="1792"/>
              <a:buFont typeface="Lato"/>
              <a:buNone/>
              <a:defRPr>
                <a:solidFill>
                  <a:srgbClr val="3F3F3F"/>
                </a:solidFill>
              </a:defRPr>
            </a:lvl2pPr>
            <a:lvl3pPr lvl="2" rtl="0">
              <a:spcBef>
                <a:spcPts val="500"/>
              </a:spcBef>
              <a:spcAft>
                <a:spcPts val="0"/>
              </a:spcAft>
              <a:buClr>
                <a:srgbClr val="3F3F3F"/>
              </a:buClr>
              <a:buSzPts val="1760"/>
              <a:buFont typeface="Lato"/>
              <a:buNone/>
              <a:defRPr>
                <a:solidFill>
                  <a:srgbClr val="3F3F3F"/>
                </a:solidFill>
              </a:defRPr>
            </a:lvl3pPr>
            <a:lvl4pPr lvl="3" rtl="0">
              <a:spcBef>
                <a:spcPts val="500"/>
              </a:spcBef>
              <a:spcAft>
                <a:spcPts val="0"/>
              </a:spcAft>
              <a:buClr>
                <a:srgbClr val="3F3F3F"/>
              </a:buClr>
              <a:buSzPts val="1568"/>
              <a:buFont typeface="Lato"/>
              <a:buNone/>
              <a:defRPr>
                <a:solidFill>
                  <a:srgbClr val="3F3F3F"/>
                </a:solidFill>
              </a:defRPr>
            </a:lvl4pPr>
            <a:lvl5pPr lvl="4" rtl="0">
              <a:spcBef>
                <a:spcPts val="500"/>
              </a:spcBef>
              <a:spcAft>
                <a:spcPts val="0"/>
              </a:spcAft>
              <a:buClr>
                <a:srgbClr val="3F3F3F"/>
              </a:buClr>
              <a:buSzPts val="1568"/>
              <a:buFont typeface="Lato"/>
              <a:buNone/>
              <a:defRPr>
                <a:solidFill>
                  <a:srgbClr val="3F3F3F"/>
                </a:solidFill>
              </a:defRPr>
            </a:lvl5pPr>
            <a:lvl6pPr lvl="5" rtl="0">
              <a:spcBef>
                <a:spcPts val="500"/>
              </a:spcBef>
              <a:spcAft>
                <a:spcPts val="0"/>
              </a:spcAft>
              <a:buClr>
                <a:srgbClr val="3F3F3F"/>
              </a:buClr>
              <a:buSzPts val="1550"/>
              <a:buFont typeface="Lato"/>
              <a:buNone/>
              <a:defRPr>
                <a:solidFill>
                  <a:srgbClr val="3F3F3F"/>
                </a:solidFill>
                <a:latin typeface="Lato"/>
                <a:ea typeface="Lato"/>
                <a:cs typeface="Lato"/>
                <a:sym typeface="Lato"/>
              </a:defRPr>
            </a:lvl6pPr>
            <a:lvl7pPr lvl="6" rtl="0">
              <a:spcBef>
                <a:spcPts val="500"/>
              </a:spcBef>
              <a:spcAft>
                <a:spcPts val="0"/>
              </a:spcAft>
              <a:buClr>
                <a:srgbClr val="3F3F3F"/>
              </a:buClr>
              <a:buSzPts val="1800"/>
              <a:buFont typeface="Lato"/>
              <a:buNone/>
              <a:defRPr>
                <a:solidFill>
                  <a:srgbClr val="3F3F3F"/>
                </a:solidFill>
                <a:latin typeface="Lato"/>
                <a:ea typeface="Lato"/>
                <a:cs typeface="Lato"/>
                <a:sym typeface="Lato"/>
              </a:defRPr>
            </a:lvl7pPr>
            <a:lvl8pPr lvl="7" rtl="0">
              <a:spcBef>
                <a:spcPts val="500"/>
              </a:spcBef>
              <a:spcAft>
                <a:spcPts val="0"/>
              </a:spcAft>
              <a:buClr>
                <a:srgbClr val="3F3F3F"/>
              </a:buClr>
              <a:buSzPts val="1800"/>
              <a:buFont typeface="Lato"/>
              <a:buNone/>
              <a:defRPr>
                <a:solidFill>
                  <a:srgbClr val="3F3F3F"/>
                </a:solidFill>
                <a:latin typeface="Lato"/>
                <a:ea typeface="Lato"/>
                <a:cs typeface="Lato"/>
                <a:sym typeface="Lato"/>
              </a:defRPr>
            </a:lvl8pPr>
            <a:lvl9pPr lvl="8" rtl="0">
              <a:spcBef>
                <a:spcPts val="500"/>
              </a:spcBef>
              <a:spcAft>
                <a:spcPts val="0"/>
              </a:spcAft>
              <a:buClr>
                <a:srgbClr val="3F3F3F"/>
              </a:buClr>
              <a:buSzPts val="1800"/>
              <a:buFont typeface="Lato"/>
              <a:buNone/>
              <a:defRPr>
                <a:solidFill>
                  <a:srgbClr val="3F3F3F"/>
                </a:solidFill>
                <a:latin typeface="Lato"/>
                <a:ea typeface="Lato"/>
                <a:cs typeface="Lato"/>
                <a:sym typeface="Lato"/>
              </a:defRPr>
            </a:lvl9pPr>
          </a:lstStyle>
          <a:p>
            <a:endParaRPr/>
          </a:p>
        </p:txBody>
      </p:sp>
      <p:sp>
        <p:nvSpPr>
          <p:cNvPr id="377" name="Google Shape;377;p40"/>
          <p:cNvSpPr txBox="1">
            <a:spLocks noGrp="1"/>
          </p:cNvSpPr>
          <p:nvPr>
            <p:ph type="subTitle" idx="8"/>
          </p:nvPr>
        </p:nvSpPr>
        <p:spPr>
          <a:xfrm>
            <a:off x="4389428" y="4102994"/>
            <a:ext cx="3367800" cy="365100"/>
          </a:xfrm>
          <a:prstGeom prst="rect">
            <a:avLst/>
          </a:prstGeom>
        </p:spPr>
        <p:txBody>
          <a:bodyPr spcFirstLastPara="1" wrap="square" lIns="0" tIns="45700" rIns="91425" bIns="45700" anchor="t" anchorCtr="0">
            <a:noAutofit/>
          </a:bodyPr>
          <a:lstStyle>
            <a:lvl1pPr lvl="0" rtl="0">
              <a:spcBef>
                <a:spcPts val="1000"/>
              </a:spcBef>
              <a:spcAft>
                <a:spcPts val="0"/>
              </a:spcAft>
              <a:buClr>
                <a:srgbClr val="B83A4B"/>
              </a:buClr>
              <a:buSzPts val="2000"/>
              <a:buNone/>
              <a:defRPr sz="2000">
                <a:solidFill>
                  <a:srgbClr val="B83A4B"/>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55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378" name="Google Shape;378;p40"/>
          <p:cNvSpPr txBox="1">
            <a:spLocks noGrp="1"/>
          </p:cNvSpPr>
          <p:nvPr>
            <p:ph type="subTitle" idx="9"/>
          </p:nvPr>
        </p:nvSpPr>
        <p:spPr>
          <a:xfrm>
            <a:off x="7993222" y="4584338"/>
            <a:ext cx="3367800" cy="1789500"/>
          </a:xfrm>
          <a:prstGeom prst="rect">
            <a:avLst/>
          </a:prstGeom>
        </p:spPr>
        <p:txBody>
          <a:bodyPr spcFirstLastPara="1" wrap="square" lIns="0" tIns="45700" rIns="91425" bIns="45700" anchor="t" anchorCtr="0">
            <a:noAutofit/>
          </a:bodyPr>
          <a:lstStyle>
            <a:lvl1pPr lvl="0" rtl="0">
              <a:spcBef>
                <a:spcPts val="1000"/>
              </a:spcBef>
              <a:spcAft>
                <a:spcPts val="0"/>
              </a:spcAft>
              <a:buClr>
                <a:srgbClr val="3F3F3F"/>
              </a:buClr>
              <a:buSzPts val="1400"/>
              <a:buNone/>
              <a:defRPr sz="1400">
                <a:solidFill>
                  <a:srgbClr val="3F3F3F"/>
                </a:solidFill>
              </a:defRPr>
            </a:lvl1pPr>
            <a:lvl2pPr lvl="1" rtl="0">
              <a:spcBef>
                <a:spcPts val="500"/>
              </a:spcBef>
              <a:spcAft>
                <a:spcPts val="0"/>
              </a:spcAft>
              <a:buClr>
                <a:srgbClr val="3F3F3F"/>
              </a:buClr>
              <a:buSzPts val="1792"/>
              <a:buFont typeface="Lato"/>
              <a:buNone/>
              <a:defRPr>
                <a:solidFill>
                  <a:srgbClr val="3F3F3F"/>
                </a:solidFill>
              </a:defRPr>
            </a:lvl2pPr>
            <a:lvl3pPr lvl="2" rtl="0">
              <a:spcBef>
                <a:spcPts val="500"/>
              </a:spcBef>
              <a:spcAft>
                <a:spcPts val="0"/>
              </a:spcAft>
              <a:buClr>
                <a:srgbClr val="3F3F3F"/>
              </a:buClr>
              <a:buSzPts val="1760"/>
              <a:buFont typeface="Lato"/>
              <a:buNone/>
              <a:defRPr>
                <a:solidFill>
                  <a:srgbClr val="3F3F3F"/>
                </a:solidFill>
              </a:defRPr>
            </a:lvl3pPr>
            <a:lvl4pPr lvl="3" rtl="0">
              <a:spcBef>
                <a:spcPts val="500"/>
              </a:spcBef>
              <a:spcAft>
                <a:spcPts val="0"/>
              </a:spcAft>
              <a:buClr>
                <a:srgbClr val="3F3F3F"/>
              </a:buClr>
              <a:buSzPts val="1568"/>
              <a:buFont typeface="Lato"/>
              <a:buNone/>
              <a:defRPr>
                <a:solidFill>
                  <a:srgbClr val="3F3F3F"/>
                </a:solidFill>
              </a:defRPr>
            </a:lvl4pPr>
            <a:lvl5pPr lvl="4" rtl="0">
              <a:spcBef>
                <a:spcPts val="500"/>
              </a:spcBef>
              <a:spcAft>
                <a:spcPts val="0"/>
              </a:spcAft>
              <a:buClr>
                <a:srgbClr val="3F3F3F"/>
              </a:buClr>
              <a:buSzPts val="1568"/>
              <a:buFont typeface="Lato"/>
              <a:buNone/>
              <a:defRPr>
                <a:solidFill>
                  <a:srgbClr val="3F3F3F"/>
                </a:solidFill>
              </a:defRPr>
            </a:lvl5pPr>
            <a:lvl6pPr lvl="5" rtl="0">
              <a:spcBef>
                <a:spcPts val="500"/>
              </a:spcBef>
              <a:spcAft>
                <a:spcPts val="0"/>
              </a:spcAft>
              <a:buClr>
                <a:srgbClr val="3F3F3F"/>
              </a:buClr>
              <a:buSzPts val="1550"/>
              <a:buFont typeface="Lato"/>
              <a:buNone/>
              <a:defRPr>
                <a:solidFill>
                  <a:srgbClr val="3F3F3F"/>
                </a:solidFill>
                <a:latin typeface="Lato"/>
                <a:ea typeface="Lato"/>
                <a:cs typeface="Lato"/>
                <a:sym typeface="Lato"/>
              </a:defRPr>
            </a:lvl6pPr>
            <a:lvl7pPr lvl="6" rtl="0">
              <a:spcBef>
                <a:spcPts val="500"/>
              </a:spcBef>
              <a:spcAft>
                <a:spcPts val="0"/>
              </a:spcAft>
              <a:buClr>
                <a:srgbClr val="3F3F3F"/>
              </a:buClr>
              <a:buSzPts val="1800"/>
              <a:buFont typeface="Lato"/>
              <a:buNone/>
              <a:defRPr>
                <a:solidFill>
                  <a:srgbClr val="3F3F3F"/>
                </a:solidFill>
                <a:latin typeface="Lato"/>
                <a:ea typeface="Lato"/>
                <a:cs typeface="Lato"/>
                <a:sym typeface="Lato"/>
              </a:defRPr>
            </a:lvl7pPr>
            <a:lvl8pPr lvl="7" rtl="0">
              <a:spcBef>
                <a:spcPts val="500"/>
              </a:spcBef>
              <a:spcAft>
                <a:spcPts val="0"/>
              </a:spcAft>
              <a:buClr>
                <a:srgbClr val="3F3F3F"/>
              </a:buClr>
              <a:buSzPts val="1800"/>
              <a:buFont typeface="Lato"/>
              <a:buNone/>
              <a:defRPr>
                <a:solidFill>
                  <a:srgbClr val="3F3F3F"/>
                </a:solidFill>
                <a:latin typeface="Lato"/>
                <a:ea typeface="Lato"/>
                <a:cs typeface="Lato"/>
                <a:sym typeface="Lato"/>
              </a:defRPr>
            </a:lvl8pPr>
            <a:lvl9pPr lvl="8" rtl="0">
              <a:spcBef>
                <a:spcPts val="500"/>
              </a:spcBef>
              <a:spcAft>
                <a:spcPts val="0"/>
              </a:spcAft>
              <a:buClr>
                <a:srgbClr val="3F3F3F"/>
              </a:buClr>
              <a:buSzPts val="1800"/>
              <a:buFont typeface="Lato"/>
              <a:buNone/>
              <a:defRPr>
                <a:solidFill>
                  <a:srgbClr val="3F3F3F"/>
                </a:solidFill>
                <a:latin typeface="Lato"/>
                <a:ea typeface="Lato"/>
                <a:cs typeface="Lato"/>
                <a:sym typeface="Lato"/>
              </a:defRPr>
            </a:lvl9pPr>
          </a:lstStyle>
          <a:p>
            <a:endParaRPr/>
          </a:p>
        </p:txBody>
      </p:sp>
      <p:sp>
        <p:nvSpPr>
          <p:cNvPr id="379" name="Google Shape;379;p40"/>
          <p:cNvSpPr txBox="1">
            <a:spLocks noGrp="1"/>
          </p:cNvSpPr>
          <p:nvPr>
            <p:ph type="subTitle" idx="13"/>
          </p:nvPr>
        </p:nvSpPr>
        <p:spPr>
          <a:xfrm>
            <a:off x="7993243" y="4102988"/>
            <a:ext cx="3367800" cy="365100"/>
          </a:xfrm>
          <a:prstGeom prst="rect">
            <a:avLst/>
          </a:prstGeom>
        </p:spPr>
        <p:txBody>
          <a:bodyPr spcFirstLastPara="1" wrap="square" lIns="0" tIns="45700" rIns="91425" bIns="45700" anchor="t" anchorCtr="0">
            <a:noAutofit/>
          </a:bodyPr>
          <a:lstStyle>
            <a:lvl1pPr lvl="0" rtl="0">
              <a:spcBef>
                <a:spcPts val="1000"/>
              </a:spcBef>
              <a:spcAft>
                <a:spcPts val="0"/>
              </a:spcAft>
              <a:buClr>
                <a:srgbClr val="B83A4B"/>
              </a:buClr>
              <a:buSzPts val="2000"/>
              <a:buNone/>
              <a:defRPr sz="2000">
                <a:solidFill>
                  <a:srgbClr val="B83A4B"/>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55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genda - Option 2 Layout">
  <p:cSld name="Agenda - Option 1">
    <p:spTree>
      <p:nvGrpSpPr>
        <p:cNvPr id="1" name="Shape 380"/>
        <p:cNvGrpSpPr/>
        <p:nvPr/>
      </p:nvGrpSpPr>
      <p:grpSpPr>
        <a:xfrm>
          <a:off x="0" y="0"/>
          <a:ext cx="0" cy="0"/>
          <a:chOff x="0" y="0"/>
          <a:chExt cx="0" cy="0"/>
        </a:xfrm>
      </p:grpSpPr>
      <p:sp>
        <p:nvSpPr>
          <p:cNvPr id="381" name="Google Shape;381;p41"/>
          <p:cNvSpPr txBox="1">
            <a:spLocks noGrp="1"/>
          </p:cNvSpPr>
          <p:nvPr>
            <p:ph type="title"/>
          </p:nvPr>
        </p:nvSpPr>
        <p:spPr>
          <a:xfrm>
            <a:off x="800100" y="636586"/>
            <a:ext cx="3411930" cy="1116014"/>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8C151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2" name="Google Shape;382;p41"/>
          <p:cNvPicPr preferRelativeResize="0"/>
          <p:nvPr/>
        </p:nvPicPr>
        <p:blipFill rotWithShape="1">
          <a:blip r:embed="rId2">
            <a:alphaModFix/>
          </a:blip>
          <a:srcRect/>
          <a:stretch/>
        </p:blipFill>
        <p:spPr>
          <a:xfrm>
            <a:off x="0" y="-11652"/>
            <a:ext cx="12192000" cy="209223"/>
          </a:xfrm>
          <a:prstGeom prst="rect">
            <a:avLst/>
          </a:prstGeom>
          <a:noFill/>
          <a:ln>
            <a:noFill/>
          </a:ln>
        </p:spPr>
      </p:pic>
      <p:sp>
        <p:nvSpPr>
          <p:cNvPr id="383" name="Google Shape;383;p41"/>
          <p:cNvSpPr/>
          <p:nvPr/>
        </p:nvSpPr>
        <p:spPr>
          <a:xfrm>
            <a:off x="0" y="-13960"/>
            <a:ext cx="12192000" cy="211532"/>
          </a:xfrm>
          <a:prstGeom prst="rect">
            <a:avLst/>
          </a:prstGeom>
          <a:solidFill>
            <a:srgbClr val="D4D1D1">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41"/>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85" name="Google Shape;385;p41"/>
          <p:cNvSpPr txBox="1">
            <a:spLocks noGrp="1"/>
          </p:cNvSpPr>
          <p:nvPr>
            <p:ph type="title" idx="2"/>
          </p:nvPr>
        </p:nvSpPr>
        <p:spPr>
          <a:xfrm>
            <a:off x="6306050" y="892369"/>
            <a:ext cx="5047800" cy="365100"/>
          </a:xfrm>
          <a:prstGeom prst="rect">
            <a:avLst/>
          </a:prstGeom>
        </p:spPr>
        <p:txBody>
          <a:bodyPr spcFirstLastPara="1" wrap="square" lIns="0" tIns="45700" rIns="91425" bIns="45700" anchor="ctr" anchorCtr="0">
            <a:noAutofit/>
          </a:bodyPr>
          <a:lstStyle>
            <a:lvl1pPr lvl="0">
              <a:spcBef>
                <a:spcPts val="0"/>
              </a:spcBef>
              <a:spcAft>
                <a:spcPts val="0"/>
              </a:spcAft>
              <a:buClr>
                <a:srgbClr val="3F3F3F"/>
              </a:buClr>
              <a:buSzPts val="1600"/>
              <a:buNone/>
              <a:defRPr sz="1600" b="1">
                <a:solidFill>
                  <a:srgbClr val="3F3F3F"/>
                </a:solidFill>
              </a:defRPr>
            </a:lvl1pPr>
            <a:lvl2pPr lvl="1">
              <a:spcBef>
                <a:spcPts val="0"/>
              </a:spcBef>
              <a:spcAft>
                <a:spcPts val="0"/>
              </a:spcAft>
              <a:buClr>
                <a:srgbClr val="3F3F3F"/>
              </a:buClr>
              <a:buSzPts val="1600"/>
              <a:buNone/>
              <a:defRPr sz="1600">
                <a:solidFill>
                  <a:srgbClr val="3F3F3F"/>
                </a:solidFill>
              </a:defRPr>
            </a:lvl2pPr>
            <a:lvl3pPr lvl="2">
              <a:spcBef>
                <a:spcPts val="0"/>
              </a:spcBef>
              <a:spcAft>
                <a:spcPts val="0"/>
              </a:spcAft>
              <a:buClr>
                <a:srgbClr val="3F3F3F"/>
              </a:buClr>
              <a:buSzPts val="1600"/>
              <a:buNone/>
              <a:defRPr sz="1600">
                <a:solidFill>
                  <a:srgbClr val="3F3F3F"/>
                </a:solidFill>
              </a:defRPr>
            </a:lvl3pPr>
            <a:lvl4pPr lvl="3">
              <a:spcBef>
                <a:spcPts val="0"/>
              </a:spcBef>
              <a:spcAft>
                <a:spcPts val="0"/>
              </a:spcAft>
              <a:buClr>
                <a:srgbClr val="3F3F3F"/>
              </a:buClr>
              <a:buSzPts val="1600"/>
              <a:buNone/>
              <a:defRPr sz="1600">
                <a:solidFill>
                  <a:srgbClr val="3F3F3F"/>
                </a:solidFill>
              </a:defRPr>
            </a:lvl4pPr>
            <a:lvl5pPr lvl="4">
              <a:spcBef>
                <a:spcPts val="0"/>
              </a:spcBef>
              <a:spcAft>
                <a:spcPts val="0"/>
              </a:spcAft>
              <a:buClr>
                <a:srgbClr val="3F3F3F"/>
              </a:buClr>
              <a:buSzPts val="1600"/>
              <a:buNone/>
              <a:defRPr sz="1600">
                <a:solidFill>
                  <a:srgbClr val="3F3F3F"/>
                </a:solidFill>
              </a:defRPr>
            </a:lvl5pPr>
            <a:lvl6pPr lvl="5">
              <a:spcBef>
                <a:spcPts val="0"/>
              </a:spcBef>
              <a:spcAft>
                <a:spcPts val="0"/>
              </a:spcAft>
              <a:buClr>
                <a:srgbClr val="3F3F3F"/>
              </a:buClr>
              <a:buSzPts val="1600"/>
              <a:buNone/>
              <a:defRPr sz="1600">
                <a:solidFill>
                  <a:srgbClr val="3F3F3F"/>
                </a:solidFill>
              </a:defRPr>
            </a:lvl6pPr>
            <a:lvl7pPr lvl="6">
              <a:spcBef>
                <a:spcPts val="0"/>
              </a:spcBef>
              <a:spcAft>
                <a:spcPts val="0"/>
              </a:spcAft>
              <a:buClr>
                <a:srgbClr val="3F3F3F"/>
              </a:buClr>
              <a:buSzPts val="1600"/>
              <a:buNone/>
              <a:defRPr sz="1600">
                <a:solidFill>
                  <a:srgbClr val="3F3F3F"/>
                </a:solidFill>
              </a:defRPr>
            </a:lvl7pPr>
            <a:lvl8pPr lvl="7">
              <a:spcBef>
                <a:spcPts val="0"/>
              </a:spcBef>
              <a:spcAft>
                <a:spcPts val="0"/>
              </a:spcAft>
              <a:buClr>
                <a:srgbClr val="3F3F3F"/>
              </a:buClr>
              <a:buSzPts val="1600"/>
              <a:buNone/>
              <a:defRPr sz="1600">
                <a:solidFill>
                  <a:srgbClr val="3F3F3F"/>
                </a:solidFill>
              </a:defRPr>
            </a:lvl8pPr>
            <a:lvl9pPr lvl="8">
              <a:spcBef>
                <a:spcPts val="0"/>
              </a:spcBef>
              <a:spcAft>
                <a:spcPts val="0"/>
              </a:spcAft>
              <a:buClr>
                <a:srgbClr val="3F3F3F"/>
              </a:buClr>
              <a:buSzPts val="1600"/>
              <a:buNone/>
              <a:defRPr sz="1600">
                <a:solidFill>
                  <a:srgbClr val="3F3F3F"/>
                </a:solidFill>
              </a:defRPr>
            </a:lvl9pPr>
          </a:lstStyle>
          <a:p>
            <a:endParaRPr/>
          </a:p>
        </p:txBody>
      </p:sp>
      <p:sp>
        <p:nvSpPr>
          <p:cNvPr id="386" name="Google Shape;386;p41"/>
          <p:cNvSpPr txBox="1">
            <a:spLocks noGrp="1"/>
          </p:cNvSpPr>
          <p:nvPr>
            <p:ph type="subTitle" idx="1"/>
          </p:nvPr>
        </p:nvSpPr>
        <p:spPr>
          <a:xfrm>
            <a:off x="6306050" y="1236719"/>
            <a:ext cx="5047800" cy="365100"/>
          </a:xfrm>
          <a:prstGeom prst="rect">
            <a:avLst/>
          </a:prstGeom>
        </p:spPr>
        <p:txBody>
          <a:bodyPr spcFirstLastPara="1" wrap="square" lIns="0" tIns="45700" rIns="91425" bIns="45700" anchor="ctr" anchorCtr="0">
            <a:noAutofit/>
          </a:bodyPr>
          <a:lstStyle>
            <a:lvl1pPr lvl="0">
              <a:spcBef>
                <a:spcPts val="1000"/>
              </a:spcBef>
              <a:spcAft>
                <a:spcPts val="0"/>
              </a:spcAft>
              <a:buClr>
                <a:srgbClr val="3F3F3F"/>
              </a:buClr>
              <a:buSzPts val="1400"/>
              <a:buNone/>
              <a:defRPr sz="1400">
                <a:solidFill>
                  <a:srgbClr val="3F3F3F"/>
                </a:solidFill>
              </a:defRPr>
            </a:lvl1pPr>
            <a:lvl2pPr lvl="1">
              <a:spcBef>
                <a:spcPts val="500"/>
              </a:spcBef>
              <a:spcAft>
                <a:spcPts val="0"/>
              </a:spcAft>
              <a:buClr>
                <a:srgbClr val="3F3F3F"/>
              </a:buClr>
              <a:buSzPts val="1792"/>
              <a:buNone/>
              <a:defRPr>
                <a:solidFill>
                  <a:srgbClr val="3F3F3F"/>
                </a:solidFill>
              </a:defRPr>
            </a:lvl2pPr>
            <a:lvl3pPr lvl="2">
              <a:spcBef>
                <a:spcPts val="500"/>
              </a:spcBef>
              <a:spcAft>
                <a:spcPts val="0"/>
              </a:spcAft>
              <a:buClr>
                <a:srgbClr val="3F3F3F"/>
              </a:buClr>
              <a:buSzPts val="1760"/>
              <a:buNone/>
              <a:defRPr>
                <a:solidFill>
                  <a:srgbClr val="3F3F3F"/>
                </a:solidFill>
              </a:defRPr>
            </a:lvl3pPr>
            <a:lvl4pPr lvl="3">
              <a:spcBef>
                <a:spcPts val="500"/>
              </a:spcBef>
              <a:spcAft>
                <a:spcPts val="0"/>
              </a:spcAft>
              <a:buClr>
                <a:srgbClr val="3F3F3F"/>
              </a:buClr>
              <a:buSzPts val="1568"/>
              <a:buNone/>
              <a:defRPr>
                <a:solidFill>
                  <a:srgbClr val="3F3F3F"/>
                </a:solidFill>
              </a:defRPr>
            </a:lvl4pPr>
            <a:lvl5pPr lvl="4">
              <a:spcBef>
                <a:spcPts val="500"/>
              </a:spcBef>
              <a:spcAft>
                <a:spcPts val="0"/>
              </a:spcAft>
              <a:buClr>
                <a:srgbClr val="3F3F3F"/>
              </a:buClr>
              <a:buSzPts val="1568"/>
              <a:buNone/>
              <a:defRPr>
                <a:solidFill>
                  <a:srgbClr val="3F3F3F"/>
                </a:solidFill>
              </a:defRPr>
            </a:lvl5pPr>
            <a:lvl6pPr lvl="5">
              <a:spcBef>
                <a:spcPts val="500"/>
              </a:spcBef>
              <a:spcAft>
                <a:spcPts val="0"/>
              </a:spcAft>
              <a:buClr>
                <a:srgbClr val="3F3F3F"/>
              </a:buClr>
              <a:buSzPts val="1550"/>
              <a:buNone/>
              <a:defRPr>
                <a:solidFill>
                  <a:srgbClr val="3F3F3F"/>
                </a:solidFill>
              </a:defRPr>
            </a:lvl6pPr>
            <a:lvl7pPr lvl="6">
              <a:spcBef>
                <a:spcPts val="500"/>
              </a:spcBef>
              <a:spcAft>
                <a:spcPts val="0"/>
              </a:spcAft>
              <a:buClr>
                <a:srgbClr val="3F3F3F"/>
              </a:buClr>
              <a:buSzPts val="1800"/>
              <a:buNone/>
              <a:defRPr>
                <a:solidFill>
                  <a:srgbClr val="3F3F3F"/>
                </a:solidFill>
              </a:defRPr>
            </a:lvl7pPr>
            <a:lvl8pPr lvl="7">
              <a:spcBef>
                <a:spcPts val="500"/>
              </a:spcBef>
              <a:spcAft>
                <a:spcPts val="0"/>
              </a:spcAft>
              <a:buClr>
                <a:srgbClr val="3F3F3F"/>
              </a:buClr>
              <a:buSzPts val="1800"/>
              <a:buNone/>
              <a:defRPr>
                <a:solidFill>
                  <a:srgbClr val="3F3F3F"/>
                </a:solidFill>
              </a:defRPr>
            </a:lvl8pPr>
            <a:lvl9pPr lvl="8">
              <a:spcBef>
                <a:spcPts val="500"/>
              </a:spcBef>
              <a:spcAft>
                <a:spcPts val="0"/>
              </a:spcAft>
              <a:buClr>
                <a:srgbClr val="3F3F3F"/>
              </a:buClr>
              <a:buSzPts val="1800"/>
              <a:buNone/>
              <a:defRPr>
                <a:solidFill>
                  <a:srgbClr val="3F3F3F"/>
                </a:solidFill>
              </a:defRPr>
            </a:lvl9pPr>
          </a:lstStyle>
          <a:p>
            <a:endParaRPr/>
          </a:p>
        </p:txBody>
      </p:sp>
      <p:sp>
        <p:nvSpPr>
          <p:cNvPr id="387" name="Google Shape;387;p41"/>
          <p:cNvSpPr txBox="1">
            <a:spLocks noGrp="1"/>
          </p:cNvSpPr>
          <p:nvPr>
            <p:ph type="title" idx="3"/>
          </p:nvPr>
        </p:nvSpPr>
        <p:spPr>
          <a:xfrm>
            <a:off x="6306050" y="1730569"/>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3F3F3F"/>
              </a:buClr>
              <a:buSzPts val="1600"/>
              <a:buNone/>
              <a:defRPr sz="1600" b="1">
                <a:solidFill>
                  <a:srgbClr val="3F3F3F"/>
                </a:solidFill>
              </a:defRPr>
            </a:lvl1pPr>
            <a:lvl2pPr lvl="1" rtl="0">
              <a:spcBef>
                <a:spcPts val="0"/>
              </a:spcBef>
              <a:spcAft>
                <a:spcPts val="0"/>
              </a:spcAft>
              <a:buClr>
                <a:srgbClr val="3F3F3F"/>
              </a:buClr>
              <a:buSzPts val="1600"/>
              <a:buNone/>
              <a:defRPr sz="1600">
                <a:solidFill>
                  <a:srgbClr val="3F3F3F"/>
                </a:solidFill>
              </a:defRPr>
            </a:lvl2pPr>
            <a:lvl3pPr lvl="2" rtl="0">
              <a:spcBef>
                <a:spcPts val="0"/>
              </a:spcBef>
              <a:spcAft>
                <a:spcPts val="0"/>
              </a:spcAft>
              <a:buClr>
                <a:srgbClr val="3F3F3F"/>
              </a:buClr>
              <a:buSzPts val="1600"/>
              <a:buNone/>
              <a:defRPr sz="1600">
                <a:solidFill>
                  <a:srgbClr val="3F3F3F"/>
                </a:solidFill>
              </a:defRPr>
            </a:lvl3pPr>
            <a:lvl4pPr lvl="3" rtl="0">
              <a:spcBef>
                <a:spcPts val="0"/>
              </a:spcBef>
              <a:spcAft>
                <a:spcPts val="0"/>
              </a:spcAft>
              <a:buClr>
                <a:srgbClr val="3F3F3F"/>
              </a:buClr>
              <a:buSzPts val="1600"/>
              <a:buNone/>
              <a:defRPr sz="1600">
                <a:solidFill>
                  <a:srgbClr val="3F3F3F"/>
                </a:solidFill>
              </a:defRPr>
            </a:lvl4pPr>
            <a:lvl5pPr lvl="4" rtl="0">
              <a:spcBef>
                <a:spcPts val="0"/>
              </a:spcBef>
              <a:spcAft>
                <a:spcPts val="0"/>
              </a:spcAft>
              <a:buClr>
                <a:srgbClr val="3F3F3F"/>
              </a:buClr>
              <a:buSzPts val="1600"/>
              <a:buNone/>
              <a:defRPr sz="1600">
                <a:solidFill>
                  <a:srgbClr val="3F3F3F"/>
                </a:solidFill>
              </a:defRPr>
            </a:lvl5pPr>
            <a:lvl6pPr lvl="5" rtl="0">
              <a:spcBef>
                <a:spcPts val="0"/>
              </a:spcBef>
              <a:spcAft>
                <a:spcPts val="0"/>
              </a:spcAft>
              <a:buClr>
                <a:srgbClr val="3F3F3F"/>
              </a:buClr>
              <a:buSzPts val="1600"/>
              <a:buNone/>
              <a:defRPr sz="1600">
                <a:solidFill>
                  <a:srgbClr val="3F3F3F"/>
                </a:solidFill>
              </a:defRPr>
            </a:lvl6pPr>
            <a:lvl7pPr lvl="6" rtl="0">
              <a:spcBef>
                <a:spcPts val="0"/>
              </a:spcBef>
              <a:spcAft>
                <a:spcPts val="0"/>
              </a:spcAft>
              <a:buClr>
                <a:srgbClr val="3F3F3F"/>
              </a:buClr>
              <a:buSzPts val="1600"/>
              <a:buNone/>
              <a:defRPr sz="1600">
                <a:solidFill>
                  <a:srgbClr val="3F3F3F"/>
                </a:solidFill>
              </a:defRPr>
            </a:lvl7pPr>
            <a:lvl8pPr lvl="7" rtl="0">
              <a:spcBef>
                <a:spcPts val="0"/>
              </a:spcBef>
              <a:spcAft>
                <a:spcPts val="0"/>
              </a:spcAft>
              <a:buClr>
                <a:srgbClr val="3F3F3F"/>
              </a:buClr>
              <a:buSzPts val="1600"/>
              <a:buNone/>
              <a:defRPr sz="1600">
                <a:solidFill>
                  <a:srgbClr val="3F3F3F"/>
                </a:solidFill>
              </a:defRPr>
            </a:lvl8pPr>
            <a:lvl9pPr lvl="8" rtl="0">
              <a:spcBef>
                <a:spcPts val="0"/>
              </a:spcBef>
              <a:spcAft>
                <a:spcPts val="0"/>
              </a:spcAft>
              <a:buClr>
                <a:srgbClr val="3F3F3F"/>
              </a:buClr>
              <a:buSzPts val="1600"/>
              <a:buNone/>
              <a:defRPr sz="1600">
                <a:solidFill>
                  <a:srgbClr val="3F3F3F"/>
                </a:solidFill>
              </a:defRPr>
            </a:lvl9pPr>
          </a:lstStyle>
          <a:p>
            <a:endParaRPr/>
          </a:p>
        </p:txBody>
      </p:sp>
      <p:sp>
        <p:nvSpPr>
          <p:cNvPr id="388" name="Google Shape;388;p41"/>
          <p:cNvSpPr txBox="1">
            <a:spLocks noGrp="1"/>
          </p:cNvSpPr>
          <p:nvPr>
            <p:ph type="subTitle" idx="4"/>
          </p:nvPr>
        </p:nvSpPr>
        <p:spPr>
          <a:xfrm>
            <a:off x="6306050" y="2074919"/>
            <a:ext cx="5047800" cy="3651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400"/>
              <a:buNone/>
              <a:defRPr sz="1400">
                <a:solidFill>
                  <a:srgbClr val="3F3F3F"/>
                </a:solidFill>
              </a:defRPr>
            </a:lvl1pPr>
            <a:lvl2pPr lvl="1" rtl="0">
              <a:spcBef>
                <a:spcPts val="500"/>
              </a:spcBef>
              <a:spcAft>
                <a:spcPts val="0"/>
              </a:spcAft>
              <a:buClr>
                <a:srgbClr val="3F3F3F"/>
              </a:buClr>
              <a:buSzPts val="1792"/>
              <a:buNone/>
              <a:defRPr>
                <a:solidFill>
                  <a:srgbClr val="3F3F3F"/>
                </a:solidFill>
              </a:defRPr>
            </a:lvl2pPr>
            <a:lvl3pPr lvl="2" rtl="0">
              <a:spcBef>
                <a:spcPts val="500"/>
              </a:spcBef>
              <a:spcAft>
                <a:spcPts val="0"/>
              </a:spcAft>
              <a:buClr>
                <a:srgbClr val="3F3F3F"/>
              </a:buClr>
              <a:buSzPts val="1760"/>
              <a:buNone/>
              <a:defRPr>
                <a:solidFill>
                  <a:srgbClr val="3F3F3F"/>
                </a:solidFill>
              </a:defRPr>
            </a:lvl3pPr>
            <a:lvl4pPr lvl="3" rtl="0">
              <a:spcBef>
                <a:spcPts val="500"/>
              </a:spcBef>
              <a:spcAft>
                <a:spcPts val="0"/>
              </a:spcAft>
              <a:buClr>
                <a:srgbClr val="3F3F3F"/>
              </a:buClr>
              <a:buSzPts val="1568"/>
              <a:buNone/>
              <a:defRPr>
                <a:solidFill>
                  <a:srgbClr val="3F3F3F"/>
                </a:solidFill>
              </a:defRPr>
            </a:lvl4pPr>
            <a:lvl5pPr lvl="4" rtl="0">
              <a:spcBef>
                <a:spcPts val="500"/>
              </a:spcBef>
              <a:spcAft>
                <a:spcPts val="0"/>
              </a:spcAft>
              <a:buClr>
                <a:srgbClr val="3F3F3F"/>
              </a:buClr>
              <a:buSzPts val="1568"/>
              <a:buNone/>
              <a:defRPr>
                <a:solidFill>
                  <a:srgbClr val="3F3F3F"/>
                </a:solidFill>
              </a:defRPr>
            </a:lvl5pPr>
            <a:lvl6pPr lvl="5" rtl="0">
              <a:spcBef>
                <a:spcPts val="500"/>
              </a:spcBef>
              <a:spcAft>
                <a:spcPts val="0"/>
              </a:spcAft>
              <a:buClr>
                <a:srgbClr val="3F3F3F"/>
              </a:buClr>
              <a:buSzPts val="1550"/>
              <a:buNone/>
              <a:defRPr>
                <a:solidFill>
                  <a:srgbClr val="3F3F3F"/>
                </a:solidFill>
              </a:defRPr>
            </a:lvl6pPr>
            <a:lvl7pPr lvl="6" rtl="0">
              <a:spcBef>
                <a:spcPts val="500"/>
              </a:spcBef>
              <a:spcAft>
                <a:spcPts val="0"/>
              </a:spcAft>
              <a:buClr>
                <a:srgbClr val="3F3F3F"/>
              </a:buClr>
              <a:buSzPts val="1800"/>
              <a:buNone/>
              <a:defRPr>
                <a:solidFill>
                  <a:srgbClr val="3F3F3F"/>
                </a:solidFill>
              </a:defRPr>
            </a:lvl7pPr>
            <a:lvl8pPr lvl="7" rtl="0">
              <a:spcBef>
                <a:spcPts val="500"/>
              </a:spcBef>
              <a:spcAft>
                <a:spcPts val="0"/>
              </a:spcAft>
              <a:buClr>
                <a:srgbClr val="3F3F3F"/>
              </a:buClr>
              <a:buSzPts val="1800"/>
              <a:buNone/>
              <a:defRPr>
                <a:solidFill>
                  <a:srgbClr val="3F3F3F"/>
                </a:solidFill>
              </a:defRPr>
            </a:lvl8pPr>
            <a:lvl9pPr lvl="8" rtl="0">
              <a:spcBef>
                <a:spcPts val="500"/>
              </a:spcBef>
              <a:spcAft>
                <a:spcPts val="0"/>
              </a:spcAft>
              <a:buClr>
                <a:srgbClr val="3F3F3F"/>
              </a:buClr>
              <a:buSzPts val="1800"/>
              <a:buNone/>
              <a:defRPr>
                <a:solidFill>
                  <a:srgbClr val="3F3F3F"/>
                </a:solidFill>
              </a:defRPr>
            </a:lvl9pPr>
          </a:lstStyle>
          <a:p>
            <a:endParaRPr/>
          </a:p>
        </p:txBody>
      </p:sp>
      <p:sp>
        <p:nvSpPr>
          <p:cNvPr id="389" name="Google Shape;389;p41"/>
          <p:cNvSpPr txBox="1">
            <a:spLocks noGrp="1"/>
          </p:cNvSpPr>
          <p:nvPr>
            <p:ph type="title" idx="5"/>
          </p:nvPr>
        </p:nvSpPr>
        <p:spPr>
          <a:xfrm>
            <a:off x="6306050" y="2568769"/>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3F3F3F"/>
              </a:buClr>
              <a:buSzPts val="1600"/>
              <a:buNone/>
              <a:defRPr sz="1600" b="1">
                <a:solidFill>
                  <a:srgbClr val="3F3F3F"/>
                </a:solidFill>
              </a:defRPr>
            </a:lvl1pPr>
            <a:lvl2pPr lvl="1" rtl="0">
              <a:spcBef>
                <a:spcPts val="0"/>
              </a:spcBef>
              <a:spcAft>
                <a:spcPts val="0"/>
              </a:spcAft>
              <a:buClr>
                <a:srgbClr val="3F3F3F"/>
              </a:buClr>
              <a:buSzPts val="1600"/>
              <a:buNone/>
              <a:defRPr sz="1600">
                <a:solidFill>
                  <a:srgbClr val="3F3F3F"/>
                </a:solidFill>
              </a:defRPr>
            </a:lvl2pPr>
            <a:lvl3pPr lvl="2" rtl="0">
              <a:spcBef>
                <a:spcPts val="0"/>
              </a:spcBef>
              <a:spcAft>
                <a:spcPts val="0"/>
              </a:spcAft>
              <a:buClr>
                <a:srgbClr val="3F3F3F"/>
              </a:buClr>
              <a:buSzPts val="1600"/>
              <a:buNone/>
              <a:defRPr sz="1600">
                <a:solidFill>
                  <a:srgbClr val="3F3F3F"/>
                </a:solidFill>
              </a:defRPr>
            </a:lvl3pPr>
            <a:lvl4pPr lvl="3" rtl="0">
              <a:spcBef>
                <a:spcPts val="0"/>
              </a:spcBef>
              <a:spcAft>
                <a:spcPts val="0"/>
              </a:spcAft>
              <a:buClr>
                <a:srgbClr val="3F3F3F"/>
              </a:buClr>
              <a:buSzPts val="1600"/>
              <a:buNone/>
              <a:defRPr sz="1600">
                <a:solidFill>
                  <a:srgbClr val="3F3F3F"/>
                </a:solidFill>
              </a:defRPr>
            </a:lvl4pPr>
            <a:lvl5pPr lvl="4" rtl="0">
              <a:spcBef>
                <a:spcPts val="0"/>
              </a:spcBef>
              <a:spcAft>
                <a:spcPts val="0"/>
              </a:spcAft>
              <a:buClr>
                <a:srgbClr val="3F3F3F"/>
              </a:buClr>
              <a:buSzPts val="1600"/>
              <a:buNone/>
              <a:defRPr sz="1600">
                <a:solidFill>
                  <a:srgbClr val="3F3F3F"/>
                </a:solidFill>
              </a:defRPr>
            </a:lvl5pPr>
            <a:lvl6pPr lvl="5" rtl="0">
              <a:spcBef>
                <a:spcPts val="0"/>
              </a:spcBef>
              <a:spcAft>
                <a:spcPts val="0"/>
              </a:spcAft>
              <a:buClr>
                <a:srgbClr val="3F3F3F"/>
              </a:buClr>
              <a:buSzPts val="1600"/>
              <a:buNone/>
              <a:defRPr sz="1600">
                <a:solidFill>
                  <a:srgbClr val="3F3F3F"/>
                </a:solidFill>
              </a:defRPr>
            </a:lvl6pPr>
            <a:lvl7pPr lvl="6" rtl="0">
              <a:spcBef>
                <a:spcPts val="0"/>
              </a:spcBef>
              <a:spcAft>
                <a:spcPts val="0"/>
              </a:spcAft>
              <a:buClr>
                <a:srgbClr val="3F3F3F"/>
              </a:buClr>
              <a:buSzPts val="1600"/>
              <a:buNone/>
              <a:defRPr sz="1600">
                <a:solidFill>
                  <a:srgbClr val="3F3F3F"/>
                </a:solidFill>
              </a:defRPr>
            </a:lvl7pPr>
            <a:lvl8pPr lvl="7" rtl="0">
              <a:spcBef>
                <a:spcPts val="0"/>
              </a:spcBef>
              <a:spcAft>
                <a:spcPts val="0"/>
              </a:spcAft>
              <a:buClr>
                <a:srgbClr val="3F3F3F"/>
              </a:buClr>
              <a:buSzPts val="1600"/>
              <a:buNone/>
              <a:defRPr sz="1600">
                <a:solidFill>
                  <a:srgbClr val="3F3F3F"/>
                </a:solidFill>
              </a:defRPr>
            </a:lvl8pPr>
            <a:lvl9pPr lvl="8" rtl="0">
              <a:spcBef>
                <a:spcPts val="0"/>
              </a:spcBef>
              <a:spcAft>
                <a:spcPts val="0"/>
              </a:spcAft>
              <a:buClr>
                <a:srgbClr val="3F3F3F"/>
              </a:buClr>
              <a:buSzPts val="1600"/>
              <a:buNone/>
              <a:defRPr sz="1600">
                <a:solidFill>
                  <a:srgbClr val="3F3F3F"/>
                </a:solidFill>
              </a:defRPr>
            </a:lvl9pPr>
          </a:lstStyle>
          <a:p>
            <a:endParaRPr/>
          </a:p>
        </p:txBody>
      </p:sp>
      <p:sp>
        <p:nvSpPr>
          <p:cNvPr id="390" name="Google Shape;390;p41"/>
          <p:cNvSpPr txBox="1">
            <a:spLocks noGrp="1"/>
          </p:cNvSpPr>
          <p:nvPr>
            <p:ph type="subTitle" idx="6"/>
          </p:nvPr>
        </p:nvSpPr>
        <p:spPr>
          <a:xfrm>
            <a:off x="6306050" y="2913119"/>
            <a:ext cx="5047800" cy="3651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400"/>
              <a:buNone/>
              <a:defRPr sz="1400">
                <a:solidFill>
                  <a:srgbClr val="3F3F3F"/>
                </a:solidFill>
              </a:defRPr>
            </a:lvl1pPr>
            <a:lvl2pPr lvl="1" rtl="0">
              <a:spcBef>
                <a:spcPts val="500"/>
              </a:spcBef>
              <a:spcAft>
                <a:spcPts val="0"/>
              </a:spcAft>
              <a:buClr>
                <a:srgbClr val="3F3F3F"/>
              </a:buClr>
              <a:buSzPts val="1792"/>
              <a:buNone/>
              <a:defRPr>
                <a:solidFill>
                  <a:srgbClr val="3F3F3F"/>
                </a:solidFill>
              </a:defRPr>
            </a:lvl2pPr>
            <a:lvl3pPr lvl="2" rtl="0">
              <a:spcBef>
                <a:spcPts val="500"/>
              </a:spcBef>
              <a:spcAft>
                <a:spcPts val="0"/>
              </a:spcAft>
              <a:buClr>
                <a:srgbClr val="3F3F3F"/>
              </a:buClr>
              <a:buSzPts val="1760"/>
              <a:buNone/>
              <a:defRPr>
                <a:solidFill>
                  <a:srgbClr val="3F3F3F"/>
                </a:solidFill>
              </a:defRPr>
            </a:lvl3pPr>
            <a:lvl4pPr lvl="3" rtl="0">
              <a:spcBef>
                <a:spcPts val="500"/>
              </a:spcBef>
              <a:spcAft>
                <a:spcPts val="0"/>
              </a:spcAft>
              <a:buClr>
                <a:srgbClr val="3F3F3F"/>
              </a:buClr>
              <a:buSzPts val="1568"/>
              <a:buNone/>
              <a:defRPr>
                <a:solidFill>
                  <a:srgbClr val="3F3F3F"/>
                </a:solidFill>
              </a:defRPr>
            </a:lvl4pPr>
            <a:lvl5pPr lvl="4" rtl="0">
              <a:spcBef>
                <a:spcPts val="500"/>
              </a:spcBef>
              <a:spcAft>
                <a:spcPts val="0"/>
              </a:spcAft>
              <a:buClr>
                <a:srgbClr val="3F3F3F"/>
              </a:buClr>
              <a:buSzPts val="1568"/>
              <a:buNone/>
              <a:defRPr>
                <a:solidFill>
                  <a:srgbClr val="3F3F3F"/>
                </a:solidFill>
              </a:defRPr>
            </a:lvl5pPr>
            <a:lvl6pPr lvl="5" rtl="0">
              <a:spcBef>
                <a:spcPts val="500"/>
              </a:spcBef>
              <a:spcAft>
                <a:spcPts val="0"/>
              </a:spcAft>
              <a:buClr>
                <a:srgbClr val="3F3F3F"/>
              </a:buClr>
              <a:buSzPts val="1550"/>
              <a:buNone/>
              <a:defRPr>
                <a:solidFill>
                  <a:srgbClr val="3F3F3F"/>
                </a:solidFill>
              </a:defRPr>
            </a:lvl6pPr>
            <a:lvl7pPr lvl="6" rtl="0">
              <a:spcBef>
                <a:spcPts val="500"/>
              </a:spcBef>
              <a:spcAft>
                <a:spcPts val="0"/>
              </a:spcAft>
              <a:buClr>
                <a:srgbClr val="3F3F3F"/>
              </a:buClr>
              <a:buSzPts val="1800"/>
              <a:buNone/>
              <a:defRPr>
                <a:solidFill>
                  <a:srgbClr val="3F3F3F"/>
                </a:solidFill>
              </a:defRPr>
            </a:lvl7pPr>
            <a:lvl8pPr lvl="7" rtl="0">
              <a:spcBef>
                <a:spcPts val="500"/>
              </a:spcBef>
              <a:spcAft>
                <a:spcPts val="0"/>
              </a:spcAft>
              <a:buClr>
                <a:srgbClr val="3F3F3F"/>
              </a:buClr>
              <a:buSzPts val="1800"/>
              <a:buNone/>
              <a:defRPr>
                <a:solidFill>
                  <a:srgbClr val="3F3F3F"/>
                </a:solidFill>
              </a:defRPr>
            </a:lvl8pPr>
            <a:lvl9pPr lvl="8" rtl="0">
              <a:spcBef>
                <a:spcPts val="500"/>
              </a:spcBef>
              <a:spcAft>
                <a:spcPts val="0"/>
              </a:spcAft>
              <a:buClr>
                <a:srgbClr val="3F3F3F"/>
              </a:buClr>
              <a:buSzPts val="1800"/>
              <a:buNone/>
              <a:defRPr>
                <a:solidFill>
                  <a:srgbClr val="3F3F3F"/>
                </a:solidFill>
              </a:defRPr>
            </a:lvl9pPr>
          </a:lstStyle>
          <a:p>
            <a:endParaRPr/>
          </a:p>
        </p:txBody>
      </p:sp>
      <p:sp>
        <p:nvSpPr>
          <p:cNvPr id="391" name="Google Shape;391;p41"/>
          <p:cNvSpPr txBox="1">
            <a:spLocks noGrp="1"/>
          </p:cNvSpPr>
          <p:nvPr>
            <p:ph type="subTitle" idx="7"/>
          </p:nvPr>
        </p:nvSpPr>
        <p:spPr>
          <a:xfrm>
            <a:off x="4516396" y="929691"/>
            <a:ext cx="1690800" cy="5559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1400"/>
              <a:buNone/>
              <a:defRPr sz="1400" b="1">
                <a:solidFill>
                  <a:srgbClr val="B83A4B"/>
                </a:solidFill>
              </a:defRPr>
            </a:lvl1pPr>
            <a:lvl2pPr lvl="1" rtl="0">
              <a:lnSpc>
                <a:spcPct val="115000"/>
              </a:lnSpc>
              <a:spcBef>
                <a:spcPts val="500"/>
              </a:spcBef>
              <a:spcAft>
                <a:spcPts val="0"/>
              </a:spcAft>
              <a:buClr>
                <a:srgbClr val="B83A4B"/>
              </a:buClr>
              <a:buSzPts val="1792"/>
              <a:buNone/>
              <a:defRPr>
                <a:solidFill>
                  <a:srgbClr val="B83A4B"/>
                </a:solidFill>
              </a:defRPr>
            </a:lvl2pPr>
            <a:lvl3pPr lvl="2" rtl="0">
              <a:lnSpc>
                <a:spcPct val="115000"/>
              </a:lnSpc>
              <a:spcBef>
                <a:spcPts val="500"/>
              </a:spcBef>
              <a:spcAft>
                <a:spcPts val="0"/>
              </a:spcAft>
              <a:buClr>
                <a:srgbClr val="B83A4B"/>
              </a:buClr>
              <a:buSzPts val="1760"/>
              <a:buNone/>
              <a:defRPr>
                <a:solidFill>
                  <a:srgbClr val="B83A4B"/>
                </a:solidFill>
              </a:defRPr>
            </a:lvl3pPr>
            <a:lvl4pPr lvl="3" rtl="0">
              <a:lnSpc>
                <a:spcPct val="115000"/>
              </a:lnSpc>
              <a:spcBef>
                <a:spcPts val="500"/>
              </a:spcBef>
              <a:spcAft>
                <a:spcPts val="0"/>
              </a:spcAft>
              <a:buClr>
                <a:srgbClr val="B83A4B"/>
              </a:buClr>
              <a:buSzPts val="1568"/>
              <a:buNone/>
              <a:defRPr>
                <a:solidFill>
                  <a:srgbClr val="B83A4B"/>
                </a:solidFill>
              </a:defRPr>
            </a:lvl4pPr>
            <a:lvl5pPr lvl="4" rtl="0">
              <a:lnSpc>
                <a:spcPct val="115000"/>
              </a:lnSpc>
              <a:spcBef>
                <a:spcPts val="500"/>
              </a:spcBef>
              <a:spcAft>
                <a:spcPts val="0"/>
              </a:spcAft>
              <a:buClr>
                <a:srgbClr val="B83A4B"/>
              </a:buClr>
              <a:buSzPts val="1568"/>
              <a:buNone/>
              <a:defRPr>
                <a:solidFill>
                  <a:srgbClr val="B83A4B"/>
                </a:solidFill>
              </a:defRPr>
            </a:lvl5pPr>
            <a:lvl6pPr lvl="5" rtl="0">
              <a:lnSpc>
                <a:spcPct val="115000"/>
              </a:lnSpc>
              <a:spcBef>
                <a:spcPts val="500"/>
              </a:spcBef>
              <a:spcAft>
                <a:spcPts val="0"/>
              </a:spcAft>
              <a:buClr>
                <a:srgbClr val="B83A4B"/>
              </a:buClr>
              <a:buSzPts val="1550"/>
              <a:buNone/>
              <a:defRPr>
                <a:solidFill>
                  <a:srgbClr val="B83A4B"/>
                </a:solidFill>
              </a:defRPr>
            </a:lvl6pPr>
            <a:lvl7pPr lvl="6" rtl="0">
              <a:lnSpc>
                <a:spcPct val="115000"/>
              </a:lnSpc>
              <a:spcBef>
                <a:spcPts val="500"/>
              </a:spcBef>
              <a:spcAft>
                <a:spcPts val="0"/>
              </a:spcAft>
              <a:buClr>
                <a:srgbClr val="B83A4B"/>
              </a:buClr>
              <a:buSzPts val="1800"/>
              <a:buNone/>
              <a:defRPr>
                <a:solidFill>
                  <a:srgbClr val="B83A4B"/>
                </a:solidFill>
              </a:defRPr>
            </a:lvl7pPr>
            <a:lvl8pPr lvl="7" rtl="0">
              <a:lnSpc>
                <a:spcPct val="115000"/>
              </a:lnSpc>
              <a:spcBef>
                <a:spcPts val="500"/>
              </a:spcBef>
              <a:spcAft>
                <a:spcPts val="0"/>
              </a:spcAft>
              <a:buClr>
                <a:srgbClr val="B83A4B"/>
              </a:buClr>
              <a:buSzPts val="1800"/>
              <a:buNone/>
              <a:defRPr>
                <a:solidFill>
                  <a:srgbClr val="B83A4B"/>
                </a:solidFill>
              </a:defRPr>
            </a:lvl8pPr>
            <a:lvl9pPr lvl="8" rtl="0">
              <a:lnSpc>
                <a:spcPct val="115000"/>
              </a:lnSpc>
              <a:spcBef>
                <a:spcPts val="500"/>
              </a:spcBef>
              <a:spcAft>
                <a:spcPts val="0"/>
              </a:spcAft>
              <a:buClr>
                <a:srgbClr val="B83A4B"/>
              </a:buClr>
              <a:buSzPts val="1800"/>
              <a:buNone/>
              <a:defRPr>
                <a:solidFill>
                  <a:srgbClr val="B83A4B"/>
                </a:solidFill>
              </a:defRPr>
            </a:lvl9pPr>
          </a:lstStyle>
          <a:p>
            <a:endParaRPr/>
          </a:p>
        </p:txBody>
      </p:sp>
      <p:sp>
        <p:nvSpPr>
          <p:cNvPr id="392" name="Google Shape;392;p41"/>
          <p:cNvSpPr txBox="1">
            <a:spLocks noGrp="1"/>
          </p:cNvSpPr>
          <p:nvPr>
            <p:ph type="subTitle" idx="8"/>
          </p:nvPr>
        </p:nvSpPr>
        <p:spPr>
          <a:xfrm>
            <a:off x="4516396" y="1766993"/>
            <a:ext cx="1690800" cy="5559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1400"/>
              <a:buNone/>
              <a:defRPr sz="1400" b="1">
                <a:solidFill>
                  <a:srgbClr val="B83A4B"/>
                </a:solidFill>
              </a:defRPr>
            </a:lvl1pPr>
            <a:lvl2pPr lvl="1" rtl="0">
              <a:lnSpc>
                <a:spcPct val="115000"/>
              </a:lnSpc>
              <a:spcBef>
                <a:spcPts val="500"/>
              </a:spcBef>
              <a:spcAft>
                <a:spcPts val="0"/>
              </a:spcAft>
              <a:buClr>
                <a:srgbClr val="B83A4B"/>
              </a:buClr>
              <a:buSzPts val="1792"/>
              <a:buNone/>
              <a:defRPr>
                <a:solidFill>
                  <a:srgbClr val="B83A4B"/>
                </a:solidFill>
              </a:defRPr>
            </a:lvl2pPr>
            <a:lvl3pPr lvl="2" rtl="0">
              <a:lnSpc>
                <a:spcPct val="115000"/>
              </a:lnSpc>
              <a:spcBef>
                <a:spcPts val="500"/>
              </a:spcBef>
              <a:spcAft>
                <a:spcPts val="0"/>
              </a:spcAft>
              <a:buClr>
                <a:srgbClr val="B83A4B"/>
              </a:buClr>
              <a:buSzPts val="1760"/>
              <a:buNone/>
              <a:defRPr>
                <a:solidFill>
                  <a:srgbClr val="B83A4B"/>
                </a:solidFill>
              </a:defRPr>
            </a:lvl3pPr>
            <a:lvl4pPr lvl="3" rtl="0">
              <a:lnSpc>
                <a:spcPct val="115000"/>
              </a:lnSpc>
              <a:spcBef>
                <a:spcPts val="500"/>
              </a:spcBef>
              <a:spcAft>
                <a:spcPts val="0"/>
              </a:spcAft>
              <a:buClr>
                <a:srgbClr val="B83A4B"/>
              </a:buClr>
              <a:buSzPts val="1568"/>
              <a:buNone/>
              <a:defRPr>
                <a:solidFill>
                  <a:srgbClr val="B83A4B"/>
                </a:solidFill>
              </a:defRPr>
            </a:lvl4pPr>
            <a:lvl5pPr lvl="4" rtl="0">
              <a:lnSpc>
                <a:spcPct val="115000"/>
              </a:lnSpc>
              <a:spcBef>
                <a:spcPts val="500"/>
              </a:spcBef>
              <a:spcAft>
                <a:spcPts val="0"/>
              </a:spcAft>
              <a:buClr>
                <a:srgbClr val="B83A4B"/>
              </a:buClr>
              <a:buSzPts val="1568"/>
              <a:buNone/>
              <a:defRPr>
                <a:solidFill>
                  <a:srgbClr val="B83A4B"/>
                </a:solidFill>
              </a:defRPr>
            </a:lvl5pPr>
            <a:lvl6pPr lvl="5" rtl="0">
              <a:lnSpc>
                <a:spcPct val="115000"/>
              </a:lnSpc>
              <a:spcBef>
                <a:spcPts val="500"/>
              </a:spcBef>
              <a:spcAft>
                <a:spcPts val="0"/>
              </a:spcAft>
              <a:buClr>
                <a:srgbClr val="B83A4B"/>
              </a:buClr>
              <a:buSzPts val="1550"/>
              <a:buNone/>
              <a:defRPr>
                <a:solidFill>
                  <a:srgbClr val="B83A4B"/>
                </a:solidFill>
              </a:defRPr>
            </a:lvl6pPr>
            <a:lvl7pPr lvl="6" rtl="0">
              <a:lnSpc>
                <a:spcPct val="115000"/>
              </a:lnSpc>
              <a:spcBef>
                <a:spcPts val="500"/>
              </a:spcBef>
              <a:spcAft>
                <a:spcPts val="0"/>
              </a:spcAft>
              <a:buClr>
                <a:srgbClr val="B83A4B"/>
              </a:buClr>
              <a:buSzPts val="1800"/>
              <a:buNone/>
              <a:defRPr>
                <a:solidFill>
                  <a:srgbClr val="B83A4B"/>
                </a:solidFill>
              </a:defRPr>
            </a:lvl7pPr>
            <a:lvl8pPr lvl="7" rtl="0">
              <a:lnSpc>
                <a:spcPct val="115000"/>
              </a:lnSpc>
              <a:spcBef>
                <a:spcPts val="500"/>
              </a:spcBef>
              <a:spcAft>
                <a:spcPts val="0"/>
              </a:spcAft>
              <a:buClr>
                <a:srgbClr val="B83A4B"/>
              </a:buClr>
              <a:buSzPts val="1800"/>
              <a:buNone/>
              <a:defRPr>
                <a:solidFill>
                  <a:srgbClr val="B83A4B"/>
                </a:solidFill>
              </a:defRPr>
            </a:lvl8pPr>
            <a:lvl9pPr lvl="8" rtl="0">
              <a:lnSpc>
                <a:spcPct val="115000"/>
              </a:lnSpc>
              <a:spcBef>
                <a:spcPts val="500"/>
              </a:spcBef>
              <a:spcAft>
                <a:spcPts val="0"/>
              </a:spcAft>
              <a:buClr>
                <a:srgbClr val="B83A4B"/>
              </a:buClr>
              <a:buSzPts val="1800"/>
              <a:buNone/>
              <a:defRPr>
                <a:solidFill>
                  <a:srgbClr val="B83A4B"/>
                </a:solidFill>
              </a:defRPr>
            </a:lvl9pPr>
          </a:lstStyle>
          <a:p>
            <a:endParaRPr/>
          </a:p>
        </p:txBody>
      </p:sp>
      <p:sp>
        <p:nvSpPr>
          <p:cNvPr id="393" name="Google Shape;393;p41"/>
          <p:cNvSpPr txBox="1">
            <a:spLocks noGrp="1"/>
          </p:cNvSpPr>
          <p:nvPr>
            <p:ph type="subTitle" idx="9"/>
          </p:nvPr>
        </p:nvSpPr>
        <p:spPr>
          <a:xfrm>
            <a:off x="4517133" y="2597093"/>
            <a:ext cx="1690800" cy="5559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1400"/>
              <a:buNone/>
              <a:defRPr sz="1400" b="1">
                <a:solidFill>
                  <a:srgbClr val="B83A4B"/>
                </a:solidFill>
              </a:defRPr>
            </a:lvl1pPr>
            <a:lvl2pPr lvl="1" rtl="0">
              <a:lnSpc>
                <a:spcPct val="115000"/>
              </a:lnSpc>
              <a:spcBef>
                <a:spcPts val="500"/>
              </a:spcBef>
              <a:spcAft>
                <a:spcPts val="0"/>
              </a:spcAft>
              <a:buClr>
                <a:srgbClr val="B83A4B"/>
              </a:buClr>
              <a:buSzPts val="1792"/>
              <a:buNone/>
              <a:defRPr>
                <a:solidFill>
                  <a:srgbClr val="B83A4B"/>
                </a:solidFill>
              </a:defRPr>
            </a:lvl2pPr>
            <a:lvl3pPr lvl="2" rtl="0">
              <a:lnSpc>
                <a:spcPct val="115000"/>
              </a:lnSpc>
              <a:spcBef>
                <a:spcPts val="500"/>
              </a:spcBef>
              <a:spcAft>
                <a:spcPts val="0"/>
              </a:spcAft>
              <a:buClr>
                <a:srgbClr val="B83A4B"/>
              </a:buClr>
              <a:buSzPts val="1760"/>
              <a:buNone/>
              <a:defRPr>
                <a:solidFill>
                  <a:srgbClr val="B83A4B"/>
                </a:solidFill>
              </a:defRPr>
            </a:lvl3pPr>
            <a:lvl4pPr lvl="3" rtl="0">
              <a:lnSpc>
                <a:spcPct val="115000"/>
              </a:lnSpc>
              <a:spcBef>
                <a:spcPts val="500"/>
              </a:spcBef>
              <a:spcAft>
                <a:spcPts val="0"/>
              </a:spcAft>
              <a:buClr>
                <a:srgbClr val="B83A4B"/>
              </a:buClr>
              <a:buSzPts val="1568"/>
              <a:buNone/>
              <a:defRPr>
                <a:solidFill>
                  <a:srgbClr val="B83A4B"/>
                </a:solidFill>
              </a:defRPr>
            </a:lvl4pPr>
            <a:lvl5pPr lvl="4" rtl="0">
              <a:lnSpc>
                <a:spcPct val="115000"/>
              </a:lnSpc>
              <a:spcBef>
                <a:spcPts val="500"/>
              </a:spcBef>
              <a:spcAft>
                <a:spcPts val="0"/>
              </a:spcAft>
              <a:buClr>
                <a:srgbClr val="B83A4B"/>
              </a:buClr>
              <a:buSzPts val="1568"/>
              <a:buNone/>
              <a:defRPr>
                <a:solidFill>
                  <a:srgbClr val="B83A4B"/>
                </a:solidFill>
              </a:defRPr>
            </a:lvl5pPr>
            <a:lvl6pPr lvl="5" rtl="0">
              <a:lnSpc>
                <a:spcPct val="115000"/>
              </a:lnSpc>
              <a:spcBef>
                <a:spcPts val="500"/>
              </a:spcBef>
              <a:spcAft>
                <a:spcPts val="0"/>
              </a:spcAft>
              <a:buClr>
                <a:srgbClr val="B83A4B"/>
              </a:buClr>
              <a:buSzPts val="1550"/>
              <a:buNone/>
              <a:defRPr>
                <a:solidFill>
                  <a:srgbClr val="B83A4B"/>
                </a:solidFill>
              </a:defRPr>
            </a:lvl6pPr>
            <a:lvl7pPr lvl="6" rtl="0">
              <a:lnSpc>
                <a:spcPct val="115000"/>
              </a:lnSpc>
              <a:spcBef>
                <a:spcPts val="500"/>
              </a:spcBef>
              <a:spcAft>
                <a:spcPts val="0"/>
              </a:spcAft>
              <a:buClr>
                <a:srgbClr val="B83A4B"/>
              </a:buClr>
              <a:buSzPts val="1800"/>
              <a:buNone/>
              <a:defRPr>
                <a:solidFill>
                  <a:srgbClr val="B83A4B"/>
                </a:solidFill>
              </a:defRPr>
            </a:lvl7pPr>
            <a:lvl8pPr lvl="7" rtl="0">
              <a:lnSpc>
                <a:spcPct val="115000"/>
              </a:lnSpc>
              <a:spcBef>
                <a:spcPts val="500"/>
              </a:spcBef>
              <a:spcAft>
                <a:spcPts val="0"/>
              </a:spcAft>
              <a:buClr>
                <a:srgbClr val="B83A4B"/>
              </a:buClr>
              <a:buSzPts val="1800"/>
              <a:buNone/>
              <a:defRPr>
                <a:solidFill>
                  <a:srgbClr val="B83A4B"/>
                </a:solidFill>
              </a:defRPr>
            </a:lvl8pPr>
            <a:lvl9pPr lvl="8" rtl="0">
              <a:lnSpc>
                <a:spcPct val="115000"/>
              </a:lnSpc>
              <a:spcBef>
                <a:spcPts val="500"/>
              </a:spcBef>
              <a:spcAft>
                <a:spcPts val="0"/>
              </a:spcAft>
              <a:buClr>
                <a:srgbClr val="B83A4B"/>
              </a:buClr>
              <a:buSzPts val="1800"/>
              <a:buNone/>
              <a:defRPr>
                <a:solidFill>
                  <a:srgbClr val="B83A4B"/>
                </a:solidFill>
              </a:defRPr>
            </a:lvl9pPr>
          </a:lstStyle>
          <a:p>
            <a:endParaRPr/>
          </a:p>
        </p:txBody>
      </p:sp>
      <p:sp>
        <p:nvSpPr>
          <p:cNvPr id="394" name="Google Shape;394;p41"/>
          <p:cNvSpPr txBox="1">
            <a:spLocks noGrp="1"/>
          </p:cNvSpPr>
          <p:nvPr>
            <p:ph type="title" idx="13"/>
          </p:nvPr>
        </p:nvSpPr>
        <p:spPr>
          <a:xfrm>
            <a:off x="6306797" y="3405313"/>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3F3F3F"/>
              </a:buClr>
              <a:buSzPts val="1600"/>
              <a:buNone/>
              <a:defRPr sz="1600" b="1">
                <a:solidFill>
                  <a:srgbClr val="3F3F3F"/>
                </a:solidFill>
              </a:defRPr>
            </a:lvl1pPr>
            <a:lvl2pPr lvl="1" rtl="0">
              <a:spcBef>
                <a:spcPts val="0"/>
              </a:spcBef>
              <a:spcAft>
                <a:spcPts val="0"/>
              </a:spcAft>
              <a:buClr>
                <a:srgbClr val="3F3F3F"/>
              </a:buClr>
              <a:buSzPts val="1600"/>
              <a:buNone/>
              <a:defRPr sz="1600">
                <a:solidFill>
                  <a:srgbClr val="3F3F3F"/>
                </a:solidFill>
              </a:defRPr>
            </a:lvl2pPr>
            <a:lvl3pPr lvl="2" rtl="0">
              <a:spcBef>
                <a:spcPts val="0"/>
              </a:spcBef>
              <a:spcAft>
                <a:spcPts val="0"/>
              </a:spcAft>
              <a:buClr>
                <a:srgbClr val="3F3F3F"/>
              </a:buClr>
              <a:buSzPts val="1600"/>
              <a:buNone/>
              <a:defRPr sz="1600">
                <a:solidFill>
                  <a:srgbClr val="3F3F3F"/>
                </a:solidFill>
              </a:defRPr>
            </a:lvl3pPr>
            <a:lvl4pPr lvl="3" rtl="0">
              <a:spcBef>
                <a:spcPts val="0"/>
              </a:spcBef>
              <a:spcAft>
                <a:spcPts val="0"/>
              </a:spcAft>
              <a:buClr>
                <a:srgbClr val="3F3F3F"/>
              </a:buClr>
              <a:buSzPts val="1600"/>
              <a:buNone/>
              <a:defRPr sz="1600">
                <a:solidFill>
                  <a:srgbClr val="3F3F3F"/>
                </a:solidFill>
              </a:defRPr>
            </a:lvl4pPr>
            <a:lvl5pPr lvl="4" rtl="0">
              <a:spcBef>
                <a:spcPts val="0"/>
              </a:spcBef>
              <a:spcAft>
                <a:spcPts val="0"/>
              </a:spcAft>
              <a:buClr>
                <a:srgbClr val="3F3F3F"/>
              </a:buClr>
              <a:buSzPts val="1600"/>
              <a:buNone/>
              <a:defRPr sz="1600">
                <a:solidFill>
                  <a:srgbClr val="3F3F3F"/>
                </a:solidFill>
              </a:defRPr>
            </a:lvl5pPr>
            <a:lvl6pPr lvl="5" rtl="0">
              <a:spcBef>
                <a:spcPts val="0"/>
              </a:spcBef>
              <a:spcAft>
                <a:spcPts val="0"/>
              </a:spcAft>
              <a:buClr>
                <a:srgbClr val="3F3F3F"/>
              </a:buClr>
              <a:buSzPts val="1600"/>
              <a:buNone/>
              <a:defRPr sz="1600">
                <a:solidFill>
                  <a:srgbClr val="3F3F3F"/>
                </a:solidFill>
              </a:defRPr>
            </a:lvl6pPr>
            <a:lvl7pPr lvl="6" rtl="0">
              <a:spcBef>
                <a:spcPts val="0"/>
              </a:spcBef>
              <a:spcAft>
                <a:spcPts val="0"/>
              </a:spcAft>
              <a:buClr>
                <a:srgbClr val="3F3F3F"/>
              </a:buClr>
              <a:buSzPts val="1600"/>
              <a:buNone/>
              <a:defRPr sz="1600">
                <a:solidFill>
                  <a:srgbClr val="3F3F3F"/>
                </a:solidFill>
              </a:defRPr>
            </a:lvl7pPr>
            <a:lvl8pPr lvl="7" rtl="0">
              <a:spcBef>
                <a:spcPts val="0"/>
              </a:spcBef>
              <a:spcAft>
                <a:spcPts val="0"/>
              </a:spcAft>
              <a:buClr>
                <a:srgbClr val="3F3F3F"/>
              </a:buClr>
              <a:buSzPts val="1600"/>
              <a:buNone/>
              <a:defRPr sz="1600">
                <a:solidFill>
                  <a:srgbClr val="3F3F3F"/>
                </a:solidFill>
              </a:defRPr>
            </a:lvl8pPr>
            <a:lvl9pPr lvl="8" rtl="0">
              <a:spcBef>
                <a:spcPts val="0"/>
              </a:spcBef>
              <a:spcAft>
                <a:spcPts val="0"/>
              </a:spcAft>
              <a:buClr>
                <a:srgbClr val="3F3F3F"/>
              </a:buClr>
              <a:buSzPts val="1600"/>
              <a:buNone/>
              <a:defRPr sz="1600">
                <a:solidFill>
                  <a:srgbClr val="3F3F3F"/>
                </a:solidFill>
              </a:defRPr>
            </a:lvl9pPr>
          </a:lstStyle>
          <a:p>
            <a:endParaRPr/>
          </a:p>
        </p:txBody>
      </p:sp>
      <p:sp>
        <p:nvSpPr>
          <p:cNvPr id="395" name="Google Shape;395;p41"/>
          <p:cNvSpPr txBox="1">
            <a:spLocks noGrp="1"/>
          </p:cNvSpPr>
          <p:nvPr>
            <p:ph type="subTitle" idx="14"/>
          </p:nvPr>
        </p:nvSpPr>
        <p:spPr>
          <a:xfrm>
            <a:off x="6306797" y="3749663"/>
            <a:ext cx="5047800" cy="3651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400"/>
              <a:buNone/>
              <a:defRPr sz="1400">
                <a:solidFill>
                  <a:srgbClr val="3F3F3F"/>
                </a:solidFill>
              </a:defRPr>
            </a:lvl1pPr>
            <a:lvl2pPr lvl="1" rtl="0">
              <a:spcBef>
                <a:spcPts val="500"/>
              </a:spcBef>
              <a:spcAft>
                <a:spcPts val="0"/>
              </a:spcAft>
              <a:buClr>
                <a:srgbClr val="3F3F3F"/>
              </a:buClr>
              <a:buSzPts val="1792"/>
              <a:buNone/>
              <a:defRPr>
                <a:solidFill>
                  <a:srgbClr val="3F3F3F"/>
                </a:solidFill>
              </a:defRPr>
            </a:lvl2pPr>
            <a:lvl3pPr lvl="2" rtl="0">
              <a:spcBef>
                <a:spcPts val="500"/>
              </a:spcBef>
              <a:spcAft>
                <a:spcPts val="0"/>
              </a:spcAft>
              <a:buClr>
                <a:srgbClr val="3F3F3F"/>
              </a:buClr>
              <a:buSzPts val="1760"/>
              <a:buNone/>
              <a:defRPr>
                <a:solidFill>
                  <a:srgbClr val="3F3F3F"/>
                </a:solidFill>
              </a:defRPr>
            </a:lvl3pPr>
            <a:lvl4pPr lvl="3" rtl="0">
              <a:spcBef>
                <a:spcPts val="500"/>
              </a:spcBef>
              <a:spcAft>
                <a:spcPts val="0"/>
              </a:spcAft>
              <a:buClr>
                <a:srgbClr val="3F3F3F"/>
              </a:buClr>
              <a:buSzPts val="1568"/>
              <a:buNone/>
              <a:defRPr>
                <a:solidFill>
                  <a:srgbClr val="3F3F3F"/>
                </a:solidFill>
              </a:defRPr>
            </a:lvl4pPr>
            <a:lvl5pPr lvl="4" rtl="0">
              <a:spcBef>
                <a:spcPts val="500"/>
              </a:spcBef>
              <a:spcAft>
                <a:spcPts val="0"/>
              </a:spcAft>
              <a:buClr>
                <a:srgbClr val="3F3F3F"/>
              </a:buClr>
              <a:buSzPts val="1568"/>
              <a:buNone/>
              <a:defRPr>
                <a:solidFill>
                  <a:srgbClr val="3F3F3F"/>
                </a:solidFill>
              </a:defRPr>
            </a:lvl5pPr>
            <a:lvl6pPr lvl="5" rtl="0">
              <a:spcBef>
                <a:spcPts val="500"/>
              </a:spcBef>
              <a:spcAft>
                <a:spcPts val="0"/>
              </a:spcAft>
              <a:buClr>
                <a:srgbClr val="3F3F3F"/>
              </a:buClr>
              <a:buSzPts val="1550"/>
              <a:buNone/>
              <a:defRPr>
                <a:solidFill>
                  <a:srgbClr val="3F3F3F"/>
                </a:solidFill>
              </a:defRPr>
            </a:lvl6pPr>
            <a:lvl7pPr lvl="6" rtl="0">
              <a:spcBef>
                <a:spcPts val="500"/>
              </a:spcBef>
              <a:spcAft>
                <a:spcPts val="0"/>
              </a:spcAft>
              <a:buClr>
                <a:srgbClr val="3F3F3F"/>
              </a:buClr>
              <a:buSzPts val="1800"/>
              <a:buNone/>
              <a:defRPr>
                <a:solidFill>
                  <a:srgbClr val="3F3F3F"/>
                </a:solidFill>
              </a:defRPr>
            </a:lvl7pPr>
            <a:lvl8pPr lvl="7" rtl="0">
              <a:spcBef>
                <a:spcPts val="500"/>
              </a:spcBef>
              <a:spcAft>
                <a:spcPts val="0"/>
              </a:spcAft>
              <a:buClr>
                <a:srgbClr val="3F3F3F"/>
              </a:buClr>
              <a:buSzPts val="1800"/>
              <a:buNone/>
              <a:defRPr>
                <a:solidFill>
                  <a:srgbClr val="3F3F3F"/>
                </a:solidFill>
              </a:defRPr>
            </a:lvl8pPr>
            <a:lvl9pPr lvl="8" rtl="0">
              <a:spcBef>
                <a:spcPts val="500"/>
              </a:spcBef>
              <a:spcAft>
                <a:spcPts val="0"/>
              </a:spcAft>
              <a:buClr>
                <a:srgbClr val="3F3F3F"/>
              </a:buClr>
              <a:buSzPts val="1800"/>
              <a:buNone/>
              <a:defRPr>
                <a:solidFill>
                  <a:srgbClr val="3F3F3F"/>
                </a:solidFill>
              </a:defRPr>
            </a:lvl9pPr>
          </a:lstStyle>
          <a:p>
            <a:endParaRPr/>
          </a:p>
        </p:txBody>
      </p:sp>
      <p:sp>
        <p:nvSpPr>
          <p:cNvPr id="396" name="Google Shape;396;p41"/>
          <p:cNvSpPr txBox="1">
            <a:spLocks noGrp="1"/>
          </p:cNvSpPr>
          <p:nvPr>
            <p:ph type="title" idx="15"/>
          </p:nvPr>
        </p:nvSpPr>
        <p:spPr>
          <a:xfrm>
            <a:off x="6306797" y="4243513"/>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3F3F3F"/>
              </a:buClr>
              <a:buSzPts val="1600"/>
              <a:buNone/>
              <a:defRPr sz="1600" b="1">
                <a:solidFill>
                  <a:srgbClr val="3F3F3F"/>
                </a:solidFill>
              </a:defRPr>
            </a:lvl1pPr>
            <a:lvl2pPr lvl="1" rtl="0">
              <a:spcBef>
                <a:spcPts val="0"/>
              </a:spcBef>
              <a:spcAft>
                <a:spcPts val="0"/>
              </a:spcAft>
              <a:buClr>
                <a:srgbClr val="3F3F3F"/>
              </a:buClr>
              <a:buSzPts val="1600"/>
              <a:buNone/>
              <a:defRPr sz="1600">
                <a:solidFill>
                  <a:srgbClr val="3F3F3F"/>
                </a:solidFill>
              </a:defRPr>
            </a:lvl2pPr>
            <a:lvl3pPr lvl="2" rtl="0">
              <a:spcBef>
                <a:spcPts val="0"/>
              </a:spcBef>
              <a:spcAft>
                <a:spcPts val="0"/>
              </a:spcAft>
              <a:buClr>
                <a:srgbClr val="3F3F3F"/>
              </a:buClr>
              <a:buSzPts val="1600"/>
              <a:buNone/>
              <a:defRPr sz="1600">
                <a:solidFill>
                  <a:srgbClr val="3F3F3F"/>
                </a:solidFill>
              </a:defRPr>
            </a:lvl3pPr>
            <a:lvl4pPr lvl="3" rtl="0">
              <a:spcBef>
                <a:spcPts val="0"/>
              </a:spcBef>
              <a:spcAft>
                <a:spcPts val="0"/>
              </a:spcAft>
              <a:buClr>
                <a:srgbClr val="3F3F3F"/>
              </a:buClr>
              <a:buSzPts val="1600"/>
              <a:buNone/>
              <a:defRPr sz="1600">
                <a:solidFill>
                  <a:srgbClr val="3F3F3F"/>
                </a:solidFill>
              </a:defRPr>
            </a:lvl4pPr>
            <a:lvl5pPr lvl="4" rtl="0">
              <a:spcBef>
                <a:spcPts val="0"/>
              </a:spcBef>
              <a:spcAft>
                <a:spcPts val="0"/>
              </a:spcAft>
              <a:buClr>
                <a:srgbClr val="3F3F3F"/>
              </a:buClr>
              <a:buSzPts val="1600"/>
              <a:buNone/>
              <a:defRPr sz="1600">
                <a:solidFill>
                  <a:srgbClr val="3F3F3F"/>
                </a:solidFill>
              </a:defRPr>
            </a:lvl5pPr>
            <a:lvl6pPr lvl="5" rtl="0">
              <a:spcBef>
                <a:spcPts val="0"/>
              </a:spcBef>
              <a:spcAft>
                <a:spcPts val="0"/>
              </a:spcAft>
              <a:buClr>
                <a:srgbClr val="3F3F3F"/>
              </a:buClr>
              <a:buSzPts val="1600"/>
              <a:buNone/>
              <a:defRPr sz="1600">
                <a:solidFill>
                  <a:srgbClr val="3F3F3F"/>
                </a:solidFill>
              </a:defRPr>
            </a:lvl6pPr>
            <a:lvl7pPr lvl="6" rtl="0">
              <a:spcBef>
                <a:spcPts val="0"/>
              </a:spcBef>
              <a:spcAft>
                <a:spcPts val="0"/>
              </a:spcAft>
              <a:buClr>
                <a:srgbClr val="3F3F3F"/>
              </a:buClr>
              <a:buSzPts val="1600"/>
              <a:buNone/>
              <a:defRPr sz="1600">
                <a:solidFill>
                  <a:srgbClr val="3F3F3F"/>
                </a:solidFill>
              </a:defRPr>
            </a:lvl7pPr>
            <a:lvl8pPr lvl="7" rtl="0">
              <a:spcBef>
                <a:spcPts val="0"/>
              </a:spcBef>
              <a:spcAft>
                <a:spcPts val="0"/>
              </a:spcAft>
              <a:buClr>
                <a:srgbClr val="3F3F3F"/>
              </a:buClr>
              <a:buSzPts val="1600"/>
              <a:buNone/>
              <a:defRPr sz="1600">
                <a:solidFill>
                  <a:srgbClr val="3F3F3F"/>
                </a:solidFill>
              </a:defRPr>
            </a:lvl8pPr>
            <a:lvl9pPr lvl="8" rtl="0">
              <a:spcBef>
                <a:spcPts val="0"/>
              </a:spcBef>
              <a:spcAft>
                <a:spcPts val="0"/>
              </a:spcAft>
              <a:buClr>
                <a:srgbClr val="3F3F3F"/>
              </a:buClr>
              <a:buSzPts val="1600"/>
              <a:buNone/>
              <a:defRPr sz="1600">
                <a:solidFill>
                  <a:srgbClr val="3F3F3F"/>
                </a:solidFill>
              </a:defRPr>
            </a:lvl9pPr>
          </a:lstStyle>
          <a:p>
            <a:endParaRPr/>
          </a:p>
        </p:txBody>
      </p:sp>
      <p:sp>
        <p:nvSpPr>
          <p:cNvPr id="397" name="Google Shape;397;p41"/>
          <p:cNvSpPr txBox="1">
            <a:spLocks noGrp="1"/>
          </p:cNvSpPr>
          <p:nvPr>
            <p:ph type="subTitle" idx="16"/>
          </p:nvPr>
        </p:nvSpPr>
        <p:spPr>
          <a:xfrm>
            <a:off x="6306797" y="4587863"/>
            <a:ext cx="5047800" cy="3651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400"/>
              <a:buNone/>
              <a:defRPr sz="1400">
                <a:solidFill>
                  <a:srgbClr val="3F3F3F"/>
                </a:solidFill>
              </a:defRPr>
            </a:lvl1pPr>
            <a:lvl2pPr lvl="1" rtl="0">
              <a:spcBef>
                <a:spcPts val="500"/>
              </a:spcBef>
              <a:spcAft>
                <a:spcPts val="0"/>
              </a:spcAft>
              <a:buClr>
                <a:srgbClr val="3F3F3F"/>
              </a:buClr>
              <a:buSzPts val="1792"/>
              <a:buNone/>
              <a:defRPr>
                <a:solidFill>
                  <a:srgbClr val="3F3F3F"/>
                </a:solidFill>
              </a:defRPr>
            </a:lvl2pPr>
            <a:lvl3pPr lvl="2" rtl="0">
              <a:spcBef>
                <a:spcPts val="500"/>
              </a:spcBef>
              <a:spcAft>
                <a:spcPts val="0"/>
              </a:spcAft>
              <a:buClr>
                <a:srgbClr val="3F3F3F"/>
              </a:buClr>
              <a:buSzPts val="1760"/>
              <a:buNone/>
              <a:defRPr>
                <a:solidFill>
                  <a:srgbClr val="3F3F3F"/>
                </a:solidFill>
              </a:defRPr>
            </a:lvl3pPr>
            <a:lvl4pPr lvl="3" rtl="0">
              <a:spcBef>
                <a:spcPts val="500"/>
              </a:spcBef>
              <a:spcAft>
                <a:spcPts val="0"/>
              </a:spcAft>
              <a:buClr>
                <a:srgbClr val="3F3F3F"/>
              </a:buClr>
              <a:buSzPts val="1568"/>
              <a:buNone/>
              <a:defRPr>
                <a:solidFill>
                  <a:srgbClr val="3F3F3F"/>
                </a:solidFill>
              </a:defRPr>
            </a:lvl4pPr>
            <a:lvl5pPr lvl="4" rtl="0">
              <a:spcBef>
                <a:spcPts val="500"/>
              </a:spcBef>
              <a:spcAft>
                <a:spcPts val="0"/>
              </a:spcAft>
              <a:buClr>
                <a:srgbClr val="3F3F3F"/>
              </a:buClr>
              <a:buSzPts val="1568"/>
              <a:buNone/>
              <a:defRPr>
                <a:solidFill>
                  <a:srgbClr val="3F3F3F"/>
                </a:solidFill>
              </a:defRPr>
            </a:lvl5pPr>
            <a:lvl6pPr lvl="5" rtl="0">
              <a:spcBef>
                <a:spcPts val="500"/>
              </a:spcBef>
              <a:spcAft>
                <a:spcPts val="0"/>
              </a:spcAft>
              <a:buClr>
                <a:srgbClr val="3F3F3F"/>
              </a:buClr>
              <a:buSzPts val="1550"/>
              <a:buNone/>
              <a:defRPr>
                <a:solidFill>
                  <a:srgbClr val="3F3F3F"/>
                </a:solidFill>
              </a:defRPr>
            </a:lvl6pPr>
            <a:lvl7pPr lvl="6" rtl="0">
              <a:spcBef>
                <a:spcPts val="500"/>
              </a:spcBef>
              <a:spcAft>
                <a:spcPts val="0"/>
              </a:spcAft>
              <a:buClr>
                <a:srgbClr val="3F3F3F"/>
              </a:buClr>
              <a:buSzPts val="1800"/>
              <a:buNone/>
              <a:defRPr>
                <a:solidFill>
                  <a:srgbClr val="3F3F3F"/>
                </a:solidFill>
              </a:defRPr>
            </a:lvl7pPr>
            <a:lvl8pPr lvl="7" rtl="0">
              <a:spcBef>
                <a:spcPts val="500"/>
              </a:spcBef>
              <a:spcAft>
                <a:spcPts val="0"/>
              </a:spcAft>
              <a:buClr>
                <a:srgbClr val="3F3F3F"/>
              </a:buClr>
              <a:buSzPts val="1800"/>
              <a:buNone/>
              <a:defRPr>
                <a:solidFill>
                  <a:srgbClr val="3F3F3F"/>
                </a:solidFill>
              </a:defRPr>
            </a:lvl8pPr>
            <a:lvl9pPr lvl="8" rtl="0">
              <a:spcBef>
                <a:spcPts val="500"/>
              </a:spcBef>
              <a:spcAft>
                <a:spcPts val="0"/>
              </a:spcAft>
              <a:buClr>
                <a:srgbClr val="3F3F3F"/>
              </a:buClr>
              <a:buSzPts val="1800"/>
              <a:buNone/>
              <a:defRPr>
                <a:solidFill>
                  <a:srgbClr val="3F3F3F"/>
                </a:solidFill>
              </a:defRPr>
            </a:lvl9pPr>
          </a:lstStyle>
          <a:p>
            <a:endParaRPr/>
          </a:p>
        </p:txBody>
      </p:sp>
      <p:sp>
        <p:nvSpPr>
          <p:cNvPr id="398" name="Google Shape;398;p41"/>
          <p:cNvSpPr txBox="1">
            <a:spLocks noGrp="1"/>
          </p:cNvSpPr>
          <p:nvPr>
            <p:ph type="title" idx="17"/>
          </p:nvPr>
        </p:nvSpPr>
        <p:spPr>
          <a:xfrm>
            <a:off x="6306797" y="5081713"/>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3F3F3F"/>
              </a:buClr>
              <a:buSzPts val="1600"/>
              <a:buNone/>
              <a:defRPr sz="1600" b="1">
                <a:solidFill>
                  <a:srgbClr val="3F3F3F"/>
                </a:solidFill>
              </a:defRPr>
            </a:lvl1pPr>
            <a:lvl2pPr lvl="1" rtl="0">
              <a:spcBef>
                <a:spcPts val="0"/>
              </a:spcBef>
              <a:spcAft>
                <a:spcPts val="0"/>
              </a:spcAft>
              <a:buClr>
                <a:srgbClr val="3F3F3F"/>
              </a:buClr>
              <a:buSzPts val="1600"/>
              <a:buNone/>
              <a:defRPr sz="1600">
                <a:solidFill>
                  <a:srgbClr val="3F3F3F"/>
                </a:solidFill>
              </a:defRPr>
            </a:lvl2pPr>
            <a:lvl3pPr lvl="2" rtl="0">
              <a:spcBef>
                <a:spcPts val="0"/>
              </a:spcBef>
              <a:spcAft>
                <a:spcPts val="0"/>
              </a:spcAft>
              <a:buClr>
                <a:srgbClr val="3F3F3F"/>
              </a:buClr>
              <a:buSzPts val="1600"/>
              <a:buNone/>
              <a:defRPr sz="1600">
                <a:solidFill>
                  <a:srgbClr val="3F3F3F"/>
                </a:solidFill>
              </a:defRPr>
            </a:lvl3pPr>
            <a:lvl4pPr lvl="3" rtl="0">
              <a:spcBef>
                <a:spcPts val="0"/>
              </a:spcBef>
              <a:spcAft>
                <a:spcPts val="0"/>
              </a:spcAft>
              <a:buClr>
                <a:srgbClr val="3F3F3F"/>
              </a:buClr>
              <a:buSzPts val="1600"/>
              <a:buNone/>
              <a:defRPr sz="1600">
                <a:solidFill>
                  <a:srgbClr val="3F3F3F"/>
                </a:solidFill>
              </a:defRPr>
            </a:lvl4pPr>
            <a:lvl5pPr lvl="4" rtl="0">
              <a:spcBef>
                <a:spcPts val="0"/>
              </a:spcBef>
              <a:spcAft>
                <a:spcPts val="0"/>
              </a:spcAft>
              <a:buClr>
                <a:srgbClr val="3F3F3F"/>
              </a:buClr>
              <a:buSzPts val="1600"/>
              <a:buNone/>
              <a:defRPr sz="1600">
                <a:solidFill>
                  <a:srgbClr val="3F3F3F"/>
                </a:solidFill>
              </a:defRPr>
            </a:lvl5pPr>
            <a:lvl6pPr lvl="5" rtl="0">
              <a:spcBef>
                <a:spcPts val="0"/>
              </a:spcBef>
              <a:spcAft>
                <a:spcPts val="0"/>
              </a:spcAft>
              <a:buClr>
                <a:srgbClr val="3F3F3F"/>
              </a:buClr>
              <a:buSzPts val="1600"/>
              <a:buNone/>
              <a:defRPr sz="1600">
                <a:solidFill>
                  <a:srgbClr val="3F3F3F"/>
                </a:solidFill>
              </a:defRPr>
            </a:lvl6pPr>
            <a:lvl7pPr lvl="6" rtl="0">
              <a:spcBef>
                <a:spcPts val="0"/>
              </a:spcBef>
              <a:spcAft>
                <a:spcPts val="0"/>
              </a:spcAft>
              <a:buClr>
                <a:srgbClr val="3F3F3F"/>
              </a:buClr>
              <a:buSzPts val="1600"/>
              <a:buNone/>
              <a:defRPr sz="1600">
                <a:solidFill>
                  <a:srgbClr val="3F3F3F"/>
                </a:solidFill>
              </a:defRPr>
            </a:lvl7pPr>
            <a:lvl8pPr lvl="7" rtl="0">
              <a:spcBef>
                <a:spcPts val="0"/>
              </a:spcBef>
              <a:spcAft>
                <a:spcPts val="0"/>
              </a:spcAft>
              <a:buClr>
                <a:srgbClr val="3F3F3F"/>
              </a:buClr>
              <a:buSzPts val="1600"/>
              <a:buNone/>
              <a:defRPr sz="1600">
                <a:solidFill>
                  <a:srgbClr val="3F3F3F"/>
                </a:solidFill>
              </a:defRPr>
            </a:lvl8pPr>
            <a:lvl9pPr lvl="8" rtl="0">
              <a:spcBef>
                <a:spcPts val="0"/>
              </a:spcBef>
              <a:spcAft>
                <a:spcPts val="0"/>
              </a:spcAft>
              <a:buClr>
                <a:srgbClr val="3F3F3F"/>
              </a:buClr>
              <a:buSzPts val="1600"/>
              <a:buNone/>
              <a:defRPr sz="1600">
                <a:solidFill>
                  <a:srgbClr val="3F3F3F"/>
                </a:solidFill>
              </a:defRPr>
            </a:lvl9pPr>
          </a:lstStyle>
          <a:p>
            <a:endParaRPr/>
          </a:p>
        </p:txBody>
      </p:sp>
      <p:sp>
        <p:nvSpPr>
          <p:cNvPr id="399" name="Google Shape;399;p41"/>
          <p:cNvSpPr txBox="1">
            <a:spLocks noGrp="1"/>
          </p:cNvSpPr>
          <p:nvPr>
            <p:ph type="subTitle" idx="18"/>
          </p:nvPr>
        </p:nvSpPr>
        <p:spPr>
          <a:xfrm>
            <a:off x="6306797" y="5426063"/>
            <a:ext cx="5047800" cy="3651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400"/>
              <a:buNone/>
              <a:defRPr sz="1400">
                <a:solidFill>
                  <a:srgbClr val="3F3F3F"/>
                </a:solidFill>
              </a:defRPr>
            </a:lvl1pPr>
            <a:lvl2pPr lvl="1" rtl="0">
              <a:spcBef>
                <a:spcPts val="500"/>
              </a:spcBef>
              <a:spcAft>
                <a:spcPts val="0"/>
              </a:spcAft>
              <a:buClr>
                <a:srgbClr val="3F3F3F"/>
              </a:buClr>
              <a:buSzPts val="1792"/>
              <a:buNone/>
              <a:defRPr>
                <a:solidFill>
                  <a:srgbClr val="3F3F3F"/>
                </a:solidFill>
              </a:defRPr>
            </a:lvl2pPr>
            <a:lvl3pPr lvl="2" rtl="0">
              <a:spcBef>
                <a:spcPts val="500"/>
              </a:spcBef>
              <a:spcAft>
                <a:spcPts val="0"/>
              </a:spcAft>
              <a:buClr>
                <a:srgbClr val="3F3F3F"/>
              </a:buClr>
              <a:buSzPts val="1760"/>
              <a:buNone/>
              <a:defRPr>
                <a:solidFill>
                  <a:srgbClr val="3F3F3F"/>
                </a:solidFill>
              </a:defRPr>
            </a:lvl3pPr>
            <a:lvl4pPr lvl="3" rtl="0">
              <a:spcBef>
                <a:spcPts val="500"/>
              </a:spcBef>
              <a:spcAft>
                <a:spcPts val="0"/>
              </a:spcAft>
              <a:buClr>
                <a:srgbClr val="3F3F3F"/>
              </a:buClr>
              <a:buSzPts val="1568"/>
              <a:buNone/>
              <a:defRPr>
                <a:solidFill>
                  <a:srgbClr val="3F3F3F"/>
                </a:solidFill>
              </a:defRPr>
            </a:lvl4pPr>
            <a:lvl5pPr lvl="4" rtl="0">
              <a:spcBef>
                <a:spcPts val="500"/>
              </a:spcBef>
              <a:spcAft>
                <a:spcPts val="0"/>
              </a:spcAft>
              <a:buClr>
                <a:srgbClr val="3F3F3F"/>
              </a:buClr>
              <a:buSzPts val="1568"/>
              <a:buNone/>
              <a:defRPr>
                <a:solidFill>
                  <a:srgbClr val="3F3F3F"/>
                </a:solidFill>
              </a:defRPr>
            </a:lvl5pPr>
            <a:lvl6pPr lvl="5" rtl="0">
              <a:spcBef>
                <a:spcPts val="500"/>
              </a:spcBef>
              <a:spcAft>
                <a:spcPts val="0"/>
              </a:spcAft>
              <a:buClr>
                <a:srgbClr val="3F3F3F"/>
              </a:buClr>
              <a:buSzPts val="1550"/>
              <a:buNone/>
              <a:defRPr>
                <a:solidFill>
                  <a:srgbClr val="3F3F3F"/>
                </a:solidFill>
              </a:defRPr>
            </a:lvl6pPr>
            <a:lvl7pPr lvl="6" rtl="0">
              <a:spcBef>
                <a:spcPts val="500"/>
              </a:spcBef>
              <a:spcAft>
                <a:spcPts val="0"/>
              </a:spcAft>
              <a:buClr>
                <a:srgbClr val="3F3F3F"/>
              </a:buClr>
              <a:buSzPts val="1800"/>
              <a:buNone/>
              <a:defRPr>
                <a:solidFill>
                  <a:srgbClr val="3F3F3F"/>
                </a:solidFill>
              </a:defRPr>
            </a:lvl7pPr>
            <a:lvl8pPr lvl="7" rtl="0">
              <a:spcBef>
                <a:spcPts val="500"/>
              </a:spcBef>
              <a:spcAft>
                <a:spcPts val="0"/>
              </a:spcAft>
              <a:buClr>
                <a:srgbClr val="3F3F3F"/>
              </a:buClr>
              <a:buSzPts val="1800"/>
              <a:buNone/>
              <a:defRPr>
                <a:solidFill>
                  <a:srgbClr val="3F3F3F"/>
                </a:solidFill>
              </a:defRPr>
            </a:lvl8pPr>
            <a:lvl9pPr lvl="8" rtl="0">
              <a:spcBef>
                <a:spcPts val="500"/>
              </a:spcBef>
              <a:spcAft>
                <a:spcPts val="0"/>
              </a:spcAft>
              <a:buClr>
                <a:srgbClr val="3F3F3F"/>
              </a:buClr>
              <a:buSzPts val="1800"/>
              <a:buNone/>
              <a:defRPr>
                <a:solidFill>
                  <a:srgbClr val="3F3F3F"/>
                </a:solidFill>
              </a:defRPr>
            </a:lvl9pPr>
          </a:lstStyle>
          <a:p>
            <a:endParaRPr/>
          </a:p>
        </p:txBody>
      </p:sp>
      <p:sp>
        <p:nvSpPr>
          <p:cNvPr id="400" name="Google Shape;400;p41"/>
          <p:cNvSpPr txBox="1">
            <a:spLocks noGrp="1"/>
          </p:cNvSpPr>
          <p:nvPr>
            <p:ph type="subTitle" idx="19"/>
          </p:nvPr>
        </p:nvSpPr>
        <p:spPr>
          <a:xfrm>
            <a:off x="4517143" y="3442634"/>
            <a:ext cx="1690800" cy="5559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1400"/>
              <a:buNone/>
              <a:defRPr sz="1400" b="1">
                <a:solidFill>
                  <a:srgbClr val="B83A4B"/>
                </a:solidFill>
              </a:defRPr>
            </a:lvl1pPr>
            <a:lvl2pPr lvl="1" rtl="0">
              <a:lnSpc>
                <a:spcPct val="115000"/>
              </a:lnSpc>
              <a:spcBef>
                <a:spcPts val="500"/>
              </a:spcBef>
              <a:spcAft>
                <a:spcPts val="0"/>
              </a:spcAft>
              <a:buClr>
                <a:srgbClr val="B83A4B"/>
              </a:buClr>
              <a:buSzPts val="1792"/>
              <a:buNone/>
              <a:defRPr>
                <a:solidFill>
                  <a:srgbClr val="B83A4B"/>
                </a:solidFill>
              </a:defRPr>
            </a:lvl2pPr>
            <a:lvl3pPr lvl="2" rtl="0">
              <a:lnSpc>
                <a:spcPct val="115000"/>
              </a:lnSpc>
              <a:spcBef>
                <a:spcPts val="500"/>
              </a:spcBef>
              <a:spcAft>
                <a:spcPts val="0"/>
              </a:spcAft>
              <a:buClr>
                <a:srgbClr val="B83A4B"/>
              </a:buClr>
              <a:buSzPts val="1760"/>
              <a:buNone/>
              <a:defRPr>
                <a:solidFill>
                  <a:srgbClr val="B83A4B"/>
                </a:solidFill>
              </a:defRPr>
            </a:lvl3pPr>
            <a:lvl4pPr lvl="3" rtl="0">
              <a:lnSpc>
                <a:spcPct val="115000"/>
              </a:lnSpc>
              <a:spcBef>
                <a:spcPts val="500"/>
              </a:spcBef>
              <a:spcAft>
                <a:spcPts val="0"/>
              </a:spcAft>
              <a:buClr>
                <a:srgbClr val="B83A4B"/>
              </a:buClr>
              <a:buSzPts val="1568"/>
              <a:buNone/>
              <a:defRPr>
                <a:solidFill>
                  <a:srgbClr val="B83A4B"/>
                </a:solidFill>
              </a:defRPr>
            </a:lvl4pPr>
            <a:lvl5pPr lvl="4" rtl="0">
              <a:lnSpc>
                <a:spcPct val="115000"/>
              </a:lnSpc>
              <a:spcBef>
                <a:spcPts val="500"/>
              </a:spcBef>
              <a:spcAft>
                <a:spcPts val="0"/>
              </a:spcAft>
              <a:buClr>
                <a:srgbClr val="B83A4B"/>
              </a:buClr>
              <a:buSzPts val="1568"/>
              <a:buNone/>
              <a:defRPr>
                <a:solidFill>
                  <a:srgbClr val="B83A4B"/>
                </a:solidFill>
              </a:defRPr>
            </a:lvl5pPr>
            <a:lvl6pPr lvl="5" rtl="0">
              <a:lnSpc>
                <a:spcPct val="115000"/>
              </a:lnSpc>
              <a:spcBef>
                <a:spcPts val="500"/>
              </a:spcBef>
              <a:spcAft>
                <a:spcPts val="0"/>
              </a:spcAft>
              <a:buClr>
                <a:srgbClr val="B83A4B"/>
              </a:buClr>
              <a:buSzPts val="1550"/>
              <a:buNone/>
              <a:defRPr>
                <a:solidFill>
                  <a:srgbClr val="B83A4B"/>
                </a:solidFill>
              </a:defRPr>
            </a:lvl6pPr>
            <a:lvl7pPr lvl="6" rtl="0">
              <a:lnSpc>
                <a:spcPct val="115000"/>
              </a:lnSpc>
              <a:spcBef>
                <a:spcPts val="500"/>
              </a:spcBef>
              <a:spcAft>
                <a:spcPts val="0"/>
              </a:spcAft>
              <a:buClr>
                <a:srgbClr val="B83A4B"/>
              </a:buClr>
              <a:buSzPts val="1800"/>
              <a:buNone/>
              <a:defRPr>
                <a:solidFill>
                  <a:srgbClr val="B83A4B"/>
                </a:solidFill>
              </a:defRPr>
            </a:lvl7pPr>
            <a:lvl8pPr lvl="7" rtl="0">
              <a:lnSpc>
                <a:spcPct val="115000"/>
              </a:lnSpc>
              <a:spcBef>
                <a:spcPts val="500"/>
              </a:spcBef>
              <a:spcAft>
                <a:spcPts val="0"/>
              </a:spcAft>
              <a:buClr>
                <a:srgbClr val="B83A4B"/>
              </a:buClr>
              <a:buSzPts val="1800"/>
              <a:buNone/>
              <a:defRPr>
                <a:solidFill>
                  <a:srgbClr val="B83A4B"/>
                </a:solidFill>
              </a:defRPr>
            </a:lvl8pPr>
            <a:lvl9pPr lvl="8" rtl="0">
              <a:lnSpc>
                <a:spcPct val="115000"/>
              </a:lnSpc>
              <a:spcBef>
                <a:spcPts val="500"/>
              </a:spcBef>
              <a:spcAft>
                <a:spcPts val="0"/>
              </a:spcAft>
              <a:buClr>
                <a:srgbClr val="B83A4B"/>
              </a:buClr>
              <a:buSzPts val="1800"/>
              <a:buNone/>
              <a:defRPr>
                <a:solidFill>
                  <a:srgbClr val="B83A4B"/>
                </a:solidFill>
              </a:defRPr>
            </a:lvl9pPr>
          </a:lstStyle>
          <a:p>
            <a:endParaRPr/>
          </a:p>
        </p:txBody>
      </p:sp>
      <p:sp>
        <p:nvSpPr>
          <p:cNvPr id="401" name="Google Shape;401;p41"/>
          <p:cNvSpPr txBox="1">
            <a:spLocks noGrp="1"/>
          </p:cNvSpPr>
          <p:nvPr>
            <p:ph type="subTitle" idx="20"/>
          </p:nvPr>
        </p:nvSpPr>
        <p:spPr>
          <a:xfrm>
            <a:off x="4517143" y="4279937"/>
            <a:ext cx="1690800" cy="5559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1400"/>
              <a:buNone/>
              <a:defRPr sz="1400" b="1">
                <a:solidFill>
                  <a:srgbClr val="B83A4B"/>
                </a:solidFill>
              </a:defRPr>
            </a:lvl1pPr>
            <a:lvl2pPr lvl="1" rtl="0">
              <a:lnSpc>
                <a:spcPct val="115000"/>
              </a:lnSpc>
              <a:spcBef>
                <a:spcPts val="500"/>
              </a:spcBef>
              <a:spcAft>
                <a:spcPts val="0"/>
              </a:spcAft>
              <a:buClr>
                <a:srgbClr val="B83A4B"/>
              </a:buClr>
              <a:buSzPts val="1792"/>
              <a:buNone/>
              <a:defRPr>
                <a:solidFill>
                  <a:srgbClr val="B83A4B"/>
                </a:solidFill>
              </a:defRPr>
            </a:lvl2pPr>
            <a:lvl3pPr lvl="2" rtl="0">
              <a:lnSpc>
                <a:spcPct val="115000"/>
              </a:lnSpc>
              <a:spcBef>
                <a:spcPts val="500"/>
              </a:spcBef>
              <a:spcAft>
                <a:spcPts val="0"/>
              </a:spcAft>
              <a:buClr>
                <a:srgbClr val="B83A4B"/>
              </a:buClr>
              <a:buSzPts val="1760"/>
              <a:buNone/>
              <a:defRPr>
                <a:solidFill>
                  <a:srgbClr val="B83A4B"/>
                </a:solidFill>
              </a:defRPr>
            </a:lvl3pPr>
            <a:lvl4pPr lvl="3" rtl="0">
              <a:lnSpc>
                <a:spcPct val="115000"/>
              </a:lnSpc>
              <a:spcBef>
                <a:spcPts val="500"/>
              </a:spcBef>
              <a:spcAft>
                <a:spcPts val="0"/>
              </a:spcAft>
              <a:buClr>
                <a:srgbClr val="B83A4B"/>
              </a:buClr>
              <a:buSzPts val="1568"/>
              <a:buNone/>
              <a:defRPr>
                <a:solidFill>
                  <a:srgbClr val="B83A4B"/>
                </a:solidFill>
              </a:defRPr>
            </a:lvl4pPr>
            <a:lvl5pPr lvl="4" rtl="0">
              <a:lnSpc>
                <a:spcPct val="115000"/>
              </a:lnSpc>
              <a:spcBef>
                <a:spcPts val="500"/>
              </a:spcBef>
              <a:spcAft>
                <a:spcPts val="0"/>
              </a:spcAft>
              <a:buClr>
                <a:srgbClr val="B83A4B"/>
              </a:buClr>
              <a:buSzPts val="1568"/>
              <a:buNone/>
              <a:defRPr>
                <a:solidFill>
                  <a:srgbClr val="B83A4B"/>
                </a:solidFill>
              </a:defRPr>
            </a:lvl5pPr>
            <a:lvl6pPr lvl="5" rtl="0">
              <a:lnSpc>
                <a:spcPct val="115000"/>
              </a:lnSpc>
              <a:spcBef>
                <a:spcPts val="500"/>
              </a:spcBef>
              <a:spcAft>
                <a:spcPts val="0"/>
              </a:spcAft>
              <a:buClr>
                <a:srgbClr val="B83A4B"/>
              </a:buClr>
              <a:buSzPts val="1550"/>
              <a:buNone/>
              <a:defRPr>
                <a:solidFill>
                  <a:srgbClr val="B83A4B"/>
                </a:solidFill>
              </a:defRPr>
            </a:lvl6pPr>
            <a:lvl7pPr lvl="6" rtl="0">
              <a:lnSpc>
                <a:spcPct val="115000"/>
              </a:lnSpc>
              <a:spcBef>
                <a:spcPts val="500"/>
              </a:spcBef>
              <a:spcAft>
                <a:spcPts val="0"/>
              </a:spcAft>
              <a:buClr>
                <a:srgbClr val="B83A4B"/>
              </a:buClr>
              <a:buSzPts val="1800"/>
              <a:buNone/>
              <a:defRPr>
                <a:solidFill>
                  <a:srgbClr val="B83A4B"/>
                </a:solidFill>
              </a:defRPr>
            </a:lvl7pPr>
            <a:lvl8pPr lvl="7" rtl="0">
              <a:lnSpc>
                <a:spcPct val="115000"/>
              </a:lnSpc>
              <a:spcBef>
                <a:spcPts val="500"/>
              </a:spcBef>
              <a:spcAft>
                <a:spcPts val="0"/>
              </a:spcAft>
              <a:buClr>
                <a:srgbClr val="B83A4B"/>
              </a:buClr>
              <a:buSzPts val="1800"/>
              <a:buNone/>
              <a:defRPr>
                <a:solidFill>
                  <a:srgbClr val="B83A4B"/>
                </a:solidFill>
              </a:defRPr>
            </a:lvl8pPr>
            <a:lvl9pPr lvl="8" rtl="0">
              <a:lnSpc>
                <a:spcPct val="115000"/>
              </a:lnSpc>
              <a:spcBef>
                <a:spcPts val="500"/>
              </a:spcBef>
              <a:spcAft>
                <a:spcPts val="0"/>
              </a:spcAft>
              <a:buClr>
                <a:srgbClr val="B83A4B"/>
              </a:buClr>
              <a:buSzPts val="1800"/>
              <a:buNone/>
              <a:defRPr>
                <a:solidFill>
                  <a:srgbClr val="B83A4B"/>
                </a:solidFill>
              </a:defRPr>
            </a:lvl9pPr>
          </a:lstStyle>
          <a:p>
            <a:endParaRPr/>
          </a:p>
        </p:txBody>
      </p:sp>
      <p:sp>
        <p:nvSpPr>
          <p:cNvPr id="402" name="Google Shape;402;p41"/>
          <p:cNvSpPr txBox="1">
            <a:spLocks noGrp="1"/>
          </p:cNvSpPr>
          <p:nvPr>
            <p:ph type="subTitle" idx="21"/>
          </p:nvPr>
        </p:nvSpPr>
        <p:spPr>
          <a:xfrm>
            <a:off x="4517880" y="5110037"/>
            <a:ext cx="1690800" cy="5559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1400"/>
              <a:buNone/>
              <a:defRPr sz="1400" b="1">
                <a:solidFill>
                  <a:srgbClr val="B83A4B"/>
                </a:solidFill>
              </a:defRPr>
            </a:lvl1pPr>
            <a:lvl2pPr lvl="1" rtl="0">
              <a:lnSpc>
                <a:spcPct val="115000"/>
              </a:lnSpc>
              <a:spcBef>
                <a:spcPts val="500"/>
              </a:spcBef>
              <a:spcAft>
                <a:spcPts val="0"/>
              </a:spcAft>
              <a:buClr>
                <a:srgbClr val="B83A4B"/>
              </a:buClr>
              <a:buSzPts val="1792"/>
              <a:buNone/>
              <a:defRPr>
                <a:solidFill>
                  <a:srgbClr val="B83A4B"/>
                </a:solidFill>
              </a:defRPr>
            </a:lvl2pPr>
            <a:lvl3pPr lvl="2" rtl="0">
              <a:lnSpc>
                <a:spcPct val="115000"/>
              </a:lnSpc>
              <a:spcBef>
                <a:spcPts val="500"/>
              </a:spcBef>
              <a:spcAft>
                <a:spcPts val="0"/>
              </a:spcAft>
              <a:buClr>
                <a:srgbClr val="B83A4B"/>
              </a:buClr>
              <a:buSzPts val="1760"/>
              <a:buNone/>
              <a:defRPr>
                <a:solidFill>
                  <a:srgbClr val="B83A4B"/>
                </a:solidFill>
              </a:defRPr>
            </a:lvl3pPr>
            <a:lvl4pPr lvl="3" rtl="0">
              <a:lnSpc>
                <a:spcPct val="115000"/>
              </a:lnSpc>
              <a:spcBef>
                <a:spcPts val="500"/>
              </a:spcBef>
              <a:spcAft>
                <a:spcPts val="0"/>
              </a:spcAft>
              <a:buClr>
                <a:srgbClr val="B83A4B"/>
              </a:buClr>
              <a:buSzPts val="1568"/>
              <a:buNone/>
              <a:defRPr>
                <a:solidFill>
                  <a:srgbClr val="B83A4B"/>
                </a:solidFill>
              </a:defRPr>
            </a:lvl4pPr>
            <a:lvl5pPr lvl="4" rtl="0">
              <a:lnSpc>
                <a:spcPct val="115000"/>
              </a:lnSpc>
              <a:spcBef>
                <a:spcPts val="500"/>
              </a:spcBef>
              <a:spcAft>
                <a:spcPts val="0"/>
              </a:spcAft>
              <a:buClr>
                <a:srgbClr val="B83A4B"/>
              </a:buClr>
              <a:buSzPts val="1568"/>
              <a:buNone/>
              <a:defRPr>
                <a:solidFill>
                  <a:srgbClr val="B83A4B"/>
                </a:solidFill>
              </a:defRPr>
            </a:lvl5pPr>
            <a:lvl6pPr lvl="5" rtl="0">
              <a:lnSpc>
                <a:spcPct val="115000"/>
              </a:lnSpc>
              <a:spcBef>
                <a:spcPts val="500"/>
              </a:spcBef>
              <a:spcAft>
                <a:spcPts val="0"/>
              </a:spcAft>
              <a:buClr>
                <a:srgbClr val="B83A4B"/>
              </a:buClr>
              <a:buSzPts val="1550"/>
              <a:buNone/>
              <a:defRPr>
                <a:solidFill>
                  <a:srgbClr val="B83A4B"/>
                </a:solidFill>
              </a:defRPr>
            </a:lvl6pPr>
            <a:lvl7pPr lvl="6" rtl="0">
              <a:lnSpc>
                <a:spcPct val="115000"/>
              </a:lnSpc>
              <a:spcBef>
                <a:spcPts val="500"/>
              </a:spcBef>
              <a:spcAft>
                <a:spcPts val="0"/>
              </a:spcAft>
              <a:buClr>
                <a:srgbClr val="B83A4B"/>
              </a:buClr>
              <a:buSzPts val="1800"/>
              <a:buNone/>
              <a:defRPr>
                <a:solidFill>
                  <a:srgbClr val="B83A4B"/>
                </a:solidFill>
              </a:defRPr>
            </a:lvl7pPr>
            <a:lvl8pPr lvl="7" rtl="0">
              <a:lnSpc>
                <a:spcPct val="115000"/>
              </a:lnSpc>
              <a:spcBef>
                <a:spcPts val="500"/>
              </a:spcBef>
              <a:spcAft>
                <a:spcPts val="0"/>
              </a:spcAft>
              <a:buClr>
                <a:srgbClr val="B83A4B"/>
              </a:buClr>
              <a:buSzPts val="1800"/>
              <a:buNone/>
              <a:defRPr>
                <a:solidFill>
                  <a:srgbClr val="B83A4B"/>
                </a:solidFill>
              </a:defRPr>
            </a:lvl8pPr>
            <a:lvl9pPr lvl="8" rtl="0">
              <a:lnSpc>
                <a:spcPct val="115000"/>
              </a:lnSpc>
              <a:spcBef>
                <a:spcPts val="500"/>
              </a:spcBef>
              <a:spcAft>
                <a:spcPts val="0"/>
              </a:spcAft>
              <a:buClr>
                <a:srgbClr val="B83A4B"/>
              </a:buClr>
              <a:buSzPts val="1800"/>
              <a:buNone/>
              <a:defRPr>
                <a:solidFill>
                  <a:srgbClr val="B83A4B"/>
                </a:solidFill>
              </a:defRPr>
            </a:lvl9pPr>
          </a:lstStyle>
          <a:p>
            <a:endParaRPr/>
          </a:p>
        </p:txBody>
      </p:sp>
    </p:spTree>
  </p:cSld>
  <p:clrMapOvr>
    <a:masterClrMapping/>
  </p:clrMapOvr>
  <p:extLst>
    <p:ext uri="{DCECCB84-F9BA-43D5-87BE-67443E8EF086}">
      <p15:sldGuideLst xmlns:p15="http://schemas.microsoft.com/office/powerpoint/2012/main">
        <p15:guide id="1" orient="horz" pos="52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Agenda - Option 3 Layout">
  <p:cSld name="Agenda - Option 3">
    <p:spTree>
      <p:nvGrpSpPr>
        <p:cNvPr id="1" name="Shape 403"/>
        <p:cNvGrpSpPr/>
        <p:nvPr/>
      </p:nvGrpSpPr>
      <p:grpSpPr>
        <a:xfrm>
          <a:off x="0" y="0"/>
          <a:ext cx="0" cy="0"/>
          <a:chOff x="0" y="0"/>
          <a:chExt cx="0" cy="0"/>
        </a:xfrm>
      </p:grpSpPr>
      <p:sp>
        <p:nvSpPr>
          <p:cNvPr id="404" name="Google Shape;404;p42"/>
          <p:cNvSpPr txBox="1">
            <a:spLocks noGrp="1"/>
          </p:cNvSpPr>
          <p:nvPr>
            <p:ph type="title"/>
          </p:nvPr>
        </p:nvSpPr>
        <p:spPr>
          <a:xfrm>
            <a:off x="800100" y="636586"/>
            <a:ext cx="10551391" cy="804152"/>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8C1515"/>
              </a:buClr>
              <a:buSzPts val="3600"/>
              <a:buFont typeface="Lato"/>
              <a:buNone/>
              <a:defRPr sz="3600" b="0" i="0">
                <a:solidFill>
                  <a:srgbClr val="8C1515"/>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5" name="Google Shape;405;p42"/>
          <p:cNvSpPr txBox="1">
            <a:spLocks noGrp="1"/>
          </p:cNvSpPr>
          <p:nvPr>
            <p:ph type="subTitle" idx="1"/>
          </p:nvPr>
        </p:nvSpPr>
        <p:spPr>
          <a:xfrm>
            <a:off x="800100" y="1649637"/>
            <a:ext cx="3367800" cy="325800"/>
          </a:xfrm>
          <a:prstGeom prst="rect">
            <a:avLst/>
          </a:prstGeom>
          <a:noFill/>
          <a:ln>
            <a:noFill/>
          </a:ln>
        </p:spPr>
        <p:txBody>
          <a:bodyPr spcFirstLastPara="1" wrap="square" lIns="0" tIns="45700" rIns="91425" bIns="45700" anchor="t" anchorCtr="0">
            <a:normAutofit/>
          </a:bodyPr>
          <a:lstStyle>
            <a:lvl1pPr marR="0" lvl="0" algn="l">
              <a:lnSpc>
                <a:spcPct val="128571"/>
              </a:lnSpc>
              <a:spcBef>
                <a:spcPts val="1000"/>
              </a:spcBef>
              <a:spcAft>
                <a:spcPts val="0"/>
              </a:spcAft>
              <a:buClr>
                <a:srgbClr val="B83A4B"/>
              </a:buClr>
              <a:buSzPts val="1400"/>
              <a:buFont typeface="Arial"/>
              <a:buNone/>
              <a:defRPr sz="1400" b="1" i="0">
                <a:solidFill>
                  <a:srgbClr val="B83A4B"/>
                </a:solidFill>
                <a:latin typeface="Lato"/>
                <a:ea typeface="Lato"/>
                <a:cs typeface="Lato"/>
                <a:sym typeface="Lato"/>
              </a:defRPr>
            </a:lvl1pPr>
            <a:lvl2pPr lvl="1" algn="ctr">
              <a:lnSpc>
                <a:spcPct val="90000"/>
              </a:lnSpc>
              <a:spcBef>
                <a:spcPts val="600"/>
              </a:spcBef>
              <a:spcAft>
                <a:spcPts val="0"/>
              </a:spcAft>
              <a:buSzPts val="2240"/>
              <a:buNone/>
              <a:defRPr sz="2000"/>
            </a:lvl2pPr>
            <a:lvl3pPr lvl="2" algn="ctr">
              <a:lnSpc>
                <a:spcPct val="90000"/>
              </a:lnSpc>
              <a:spcBef>
                <a:spcPts val="500"/>
              </a:spcBef>
              <a:spcAft>
                <a:spcPts val="0"/>
              </a:spcAft>
              <a:buSzPts val="1980"/>
              <a:buNone/>
              <a:defRPr sz="1800"/>
            </a:lvl3pPr>
            <a:lvl4pPr lvl="3" algn="ctr">
              <a:lnSpc>
                <a:spcPct val="90000"/>
              </a:lnSpc>
              <a:spcBef>
                <a:spcPts val="500"/>
              </a:spcBef>
              <a:spcAft>
                <a:spcPts val="0"/>
              </a:spcAft>
              <a:buSzPts val="1792"/>
              <a:buNone/>
              <a:defRPr sz="1600"/>
            </a:lvl4pPr>
            <a:lvl5pPr lvl="4" algn="ctr">
              <a:lnSpc>
                <a:spcPct val="90000"/>
              </a:lnSpc>
              <a:spcBef>
                <a:spcPts val="500"/>
              </a:spcBef>
              <a:spcAft>
                <a:spcPts val="0"/>
              </a:spcAft>
              <a:buSzPts val="1792"/>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06" name="Google Shape;406;p42"/>
          <p:cNvCxnSpPr/>
          <p:nvPr/>
        </p:nvCxnSpPr>
        <p:spPr>
          <a:xfrm>
            <a:off x="800100" y="1975489"/>
            <a:ext cx="10569864" cy="0"/>
          </a:xfrm>
          <a:prstGeom prst="straightConnector1">
            <a:avLst/>
          </a:prstGeom>
          <a:noFill/>
          <a:ln w="9525" cap="flat" cmpd="sng">
            <a:solidFill>
              <a:srgbClr val="8C1515"/>
            </a:solidFill>
            <a:prstDash val="solid"/>
            <a:miter lim="800000"/>
            <a:headEnd type="none" w="sm" len="sm"/>
            <a:tailEnd type="none" w="sm" len="sm"/>
          </a:ln>
        </p:spPr>
      </p:cxnSp>
      <p:pic>
        <p:nvPicPr>
          <p:cNvPr id="407" name="Google Shape;407;p42"/>
          <p:cNvPicPr preferRelativeResize="0"/>
          <p:nvPr/>
        </p:nvPicPr>
        <p:blipFill rotWithShape="1">
          <a:blip r:embed="rId2">
            <a:alphaModFix/>
          </a:blip>
          <a:srcRect/>
          <a:stretch/>
        </p:blipFill>
        <p:spPr>
          <a:xfrm>
            <a:off x="0" y="-11652"/>
            <a:ext cx="12192000" cy="209223"/>
          </a:xfrm>
          <a:prstGeom prst="rect">
            <a:avLst/>
          </a:prstGeom>
          <a:noFill/>
          <a:ln>
            <a:noFill/>
          </a:ln>
        </p:spPr>
      </p:pic>
      <p:sp>
        <p:nvSpPr>
          <p:cNvPr id="408" name="Google Shape;408;p42"/>
          <p:cNvSpPr/>
          <p:nvPr/>
        </p:nvSpPr>
        <p:spPr>
          <a:xfrm>
            <a:off x="0" y="-13960"/>
            <a:ext cx="12192000" cy="211532"/>
          </a:xfrm>
          <a:prstGeom prst="rect">
            <a:avLst/>
          </a:prstGeom>
          <a:solidFill>
            <a:srgbClr val="D4D1D1">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09" name="Google Shape;409;p42"/>
          <p:cNvCxnSpPr/>
          <p:nvPr/>
        </p:nvCxnSpPr>
        <p:spPr>
          <a:xfrm>
            <a:off x="800100" y="4155271"/>
            <a:ext cx="10569864" cy="0"/>
          </a:xfrm>
          <a:prstGeom prst="straightConnector1">
            <a:avLst/>
          </a:prstGeom>
          <a:noFill/>
          <a:ln w="9525" cap="flat" cmpd="sng">
            <a:solidFill>
              <a:srgbClr val="8C1515"/>
            </a:solidFill>
            <a:prstDash val="solid"/>
            <a:miter lim="800000"/>
            <a:headEnd type="none" w="sm" len="sm"/>
            <a:tailEnd type="none" w="sm" len="sm"/>
          </a:ln>
        </p:spPr>
      </p:cxnSp>
      <p:sp>
        <p:nvSpPr>
          <p:cNvPr id="410" name="Google Shape;410;p42"/>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11" name="Google Shape;411;p42"/>
          <p:cNvSpPr txBox="1">
            <a:spLocks noGrp="1"/>
          </p:cNvSpPr>
          <p:nvPr>
            <p:ph type="subTitle" idx="2"/>
          </p:nvPr>
        </p:nvSpPr>
        <p:spPr>
          <a:xfrm>
            <a:off x="4356800" y="1649625"/>
            <a:ext cx="3204900" cy="325800"/>
          </a:xfrm>
          <a:prstGeom prst="rect">
            <a:avLst/>
          </a:prstGeom>
          <a:noFill/>
          <a:ln>
            <a:noFill/>
          </a:ln>
        </p:spPr>
        <p:txBody>
          <a:bodyPr spcFirstLastPara="1" wrap="square" lIns="0" tIns="45700" rIns="91425" bIns="45700" anchor="t" anchorCtr="0">
            <a:normAutofit/>
          </a:bodyPr>
          <a:lstStyle>
            <a:lvl1pPr marR="0" lvl="0" algn="l" rtl="0">
              <a:lnSpc>
                <a:spcPct val="128571"/>
              </a:lnSpc>
              <a:spcBef>
                <a:spcPts val="1000"/>
              </a:spcBef>
              <a:spcAft>
                <a:spcPts val="0"/>
              </a:spcAft>
              <a:buClr>
                <a:srgbClr val="B83A4B"/>
              </a:buClr>
              <a:buSzPts val="1400"/>
              <a:buFont typeface="Arial"/>
              <a:buNone/>
              <a:defRPr sz="1400" b="1" i="0">
                <a:solidFill>
                  <a:srgbClr val="B83A4B"/>
                </a:solidFill>
                <a:latin typeface="Lato"/>
                <a:ea typeface="Lato"/>
                <a:cs typeface="Lato"/>
                <a:sym typeface="Lato"/>
              </a:defRPr>
            </a:lvl1pPr>
            <a:lvl2pPr lvl="1" algn="ctr" rtl="0">
              <a:lnSpc>
                <a:spcPct val="90000"/>
              </a:lnSpc>
              <a:spcBef>
                <a:spcPts val="600"/>
              </a:spcBef>
              <a:spcAft>
                <a:spcPts val="0"/>
              </a:spcAft>
              <a:buSzPts val="2240"/>
              <a:buNone/>
              <a:defRPr sz="2000"/>
            </a:lvl2pPr>
            <a:lvl3pPr lvl="2" algn="ctr" rtl="0">
              <a:lnSpc>
                <a:spcPct val="90000"/>
              </a:lnSpc>
              <a:spcBef>
                <a:spcPts val="500"/>
              </a:spcBef>
              <a:spcAft>
                <a:spcPts val="0"/>
              </a:spcAft>
              <a:buSzPts val="1980"/>
              <a:buNone/>
              <a:defRPr sz="1800"/>
            </a:lvl3pPr>
            <a:lvl4pPr lvl="3" algn="ctr" rtl="0">
              <a:lnSpc>
                <a:spcPct val="90000"/>
              </a:lnSpc>
              <a:spcBef>
                <a:spcPts val="500"/>
              </a:spcBef>
              <a:spcAft>
                <a:spcPts val="0"/>
              </a:spcAft>
              <a:buSzPts val="1792"/>
              <a:buNone/>
              <a:defRPr sz="1600"/>
            </a:lvl4pPr>
            <a:lvl5pPr lvl="4" algn="ctr" rtl="0">
              <a:lnSpc>
                <a:spcPct val="90000"/>
              </a:lnSpc>
              <a:spcBef>
                <a:spcPts val="500"/>
              </a:spcBef>
              <a:spcAft>
                <a:spcPts val="0"/>
              </a:spcAft>
              <a:buSzPts val="1792"/>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12" name="Google Shape;412;p42"/>
          <p:cNvSpPr txBox="1">
            <a:spLocks noGrp="1"/>
          </p:cNvSpPr>
          <p:nvPr>
            <p:ph type="subTitle" idx="3"/>
          </p:nvPr>
        </p:nvSpPr>
        <p:spPr>
          <a:xfrm>
            <a:off x="8005513" y="1649637"/>
            <a:ext cx="3367800" cy="325800"/>
          </a:xfrm>
          <a:prstGeom prst="rect">
            <a:avLst/>
          </a:prstGeom>
          <a:noFill/>
          <a:ln>
            <a:noFill/>
          </a:ln>
        </p:spPr>
        <p:txBody>
          <a:bodyPr spcFirstLastPara="1" wrap="square" lIns="0" tIns="45700" rIns="91425" bIns="45700" anchor="t" anchorCtr="0">
            <a:normAutofit/>
          </a:bodyPr>
          <a:lstStyle>
            <a:lvl1pPr marR="0" lvl="0" algn="l" rtl="0">
              <a:lnSpc>
                <a:spcPct val="128571"/>
              </a:lnSpc>
              <a:spcBef>
                <a:spcPts val="1000"/>
              </a:spcBef>
              <a:spcAft>
                <a:spcPts val="0"/>
              </a:spcAft>
              <a:buClr>
                <a:srgbClr val="B83A4B"/>
              </a:buClr>
              <a:buSzPts val="1400"/>
              <a:buFont typeface="Arial"/>
              <a:buNone/>
              <a:defRPr sz="1400" b="1" i="0">
                <a:solidFill>
                  <a:srgbClr val="B83A4B"/>
                </a:solidFill>
                <a:latin typeface="Lato"/>
                <a:ea typeface="Lato"/>
                <a:cs typeface="Lato"/>
                <a:sym typeface="Lato"/>
              </a:defRPr>
            </a:lvl1pPr>
            <a:lvl2pPr lvl="1" algn="ctr" rtl="0">
              <a:lnSpc>
                <a:spcPct val="90000"/>
              </a:lnSpc>
              <a:spcBef>
                <a:spcPts val="600"/>
              </a:spcBef>
              <a:spcAft>
                <a:spcPts val="0"/>
              </a:spcAft>
              <a:buSzPts val="2240"/>
              <a:buNone/>
              <a:defRPr sz="2000"/>
            </a:lvl2pPr>
            <a:lvl3pPr lvl="2" algn="ctr" rtl="0">
              <a:lnSpc>
                <a:spcPct val="90000"/>
              </a:lnSpc>
              <a:spcBef>
                <a:spcPts val="500"/>
              </a:spcBef>
              <a:spcAft>
                <a:spcPts val="0"/>
              </a:spcAft>
              <a:buSzPts val="1980"/>
              <a:buNone/>
              <a:defRPr sz="1800"/>
            </a:lvl3pPr>
            <a:lvl4pPr lvl="3" algn="ctr" rtl="0">
              <a:lnSpc>
                <a:spcPct val="90000"/>
              </a:lnSpc>
              <a:spcBef>
                <a:spcPts val="500"/>
              </a:spcBef>
              <a:spcAft>
                <a:spcPts val="0"/>
              </a:spcAft>
              <a:buSzPts val="1792"/>
              <a:buNone/>
              <a:defRPr sz="1600"/>
            </a:lvl4pPr>
            <a:lvl5pPr lvl="4" algn="ctr" rtl="0">
              <a:lnSpc>
                <a:spcPct val="90000"/>
              </a:lnSpc>
              <a:spcBef>
                <a:spcPts val="500"/>
              </a:spcBef>
              <a:spcAft>
                <a:spcPts val="0"/>
              </a:spcAft>
              <a:buSzPts val="1792"/>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13" name="Google Shape;413;p42"/>
          <p:cNvSpPr txBox="1">
            <a:spLocks noGrp="1"/>
          </p:cNvSpPr>
          <p:nvPr>
            <p:ph type="subTitle" idx="4"/>
          </p:nvPr>
        </p:nvSpPr>
        <p:spPr>
          <a:xfrm>
            <a:off x="800100" y="3829487"/>
            <a:ext cx="3367800" cy="325800"/>
          </a:xfrm>
          <a:prstGeom prst="rect">
            <a:avLst/>
          </a:prstGeom>
          <a:noFill/>
          <a:ln>
            <a:noFill/>
          </a:ln>
        </p:spPr>
        <p:txBody>
          <a:bodyPr spcFirstLastPara="1" wrap="square" lIns="0" tIns="45700" rIns="91425" bIns="45700" anchor="t" anchorCtr="0">
            <a:normAutofit/>
          </a:bodyPr>
          <a:lstStyle>
            <a:lvl1pPr marR="0" lvl="0" algn="l" rtl="0">
              <a:lnSpc>
                <a:spcPct val="128571"/>
              </a:lnSpc>
              <a:spcBef>
                <a:spcPts val="1000"/>
              </a:spcBef>
              <a:spcAft>
                <a:spcPts val="0"/>
              </a:spcAft>
              <a:buClr>
                <a:srgbClr val="B83A4B"/>
              </a:buClr>
              <a:buSzPts val="1400"/>
              <a:buFont typeface="Arial"/>
              <a:buNone/>
              <a:defRPr sz="1400" b="1" i="0">
                <a:solidFill>
                  <a:srgbClr val="B83A4B"/>
                </a:solidFill>
                <a:latin typeface="Lato"/>
                <a:ea typeface="Lato"/>
                <a:cs typeface="Lato"/>
                <a:sym typeface="Lato"/>
              </a:defRPr>
            </a:lvl1pPr>
            <a:lvl2pPr lvl="1" algn="ctr" rtl="0">
              <a:lnSpc>
                <a:spcPct val="90000"/>
              </a:lnSpc>
              <a:spcBef>
                <a:spcPts val="600"/>
              </a:spcBef>
              <a:spcAft>
                <a:spcPts val="0"/>
              </a:spcAft>
              <a:buSzPts val="2240"/>
              <a:buNone/>
              <a:defRPr sz="2000"/>
            </a:lvl2pPr>
            <a:lvl3pPr lvl="2" algn="ctr" rtl="0">
              <a:lnSpc>
                <a:spcPct val="90000"/>
              </a:lnSpc>
              <a:spcBef>
                <a:spcPts val="500"/>
              </a:spcBef>
              <a:spcAft>
                <a:spcPts val="0"/>
              </a:spcAft>
              <a:buSzPts val="1980"/>
              <a:buNone/>
              <a:defRPr sz="1800"/>
            </a:lvl3pPr>
            <a:lvl4pPr lvl="3" algn="ctr" rtl="0">
              <a:lnSpc>
                <a:spcPct val="90000"/>
              </a:lnSpc>
              <a:spcBef>
                <a:spcPts val="500"/>
              </a:spcBef>
              <a:spcAft>
                <a:spcPts val="0"/>
              </a:spcAft>
              <a:buSzPts val="1792"/>
              <a:buNone/>
              <a:defRPr sz="1600"/>
            </a:lvl4pPr>
            <a:lvl5pPr lvl="4" algn="ctr" rtl="0">
              <a:lnSpc>
                <a:spcPct val="90000"/>
              </a:lnSpc>
              <a:spcBef>
                <a:spcPts val="500"/>
              </a:spcBef>
              <a:spcAft>
                <a:spcPts val="0"/>
              </a:spcAft>
              <a:buSzPts val="1792"/>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14" name="Google Shape;414;p42"/>
          <p:cNvSpPr txBox="1">
            <a:spLocks noGrp="1"/>
          </p:cNvSpPr>
          <p:nvPr>
            <p:ph type="subTitle" idx="5"/>
          </p:nvPr>
        </p:nvSpPr>
        <p:spPr>
          <a:xfrm>
            <a:off x="4356800" y="3829475"/>
            <a:ext cx="3204900" cy="325800"/>
          </a:xfrm>
          <a:prstGeom prst="rect">
            <a:avLst/>
          </a:prstGeom>
          <a:noFill/>
          <a:ln>
            <a:noFill/>
          </a:ln>
        </p:spPr>
        <p:txBody>
          <a:bodyPr spcFirstLastPara="1" wrap="square" lIns="0" tIns="45700" rIns="91425" bIns="45700" anchor="t" anchorCtr="0">
            <a:normAutofit/>
          </a:bodyPr>
          <a:lstStyle>
            <a:lvl1pPr marR="0" lvl="0" algn="l" rtl="0">
              <a:lnSpc>
                <a:spcPct val="128571"/>
              </a:lnSpc>
              <a:spcBef>
                <a:spcPts val="1000"/>
              </a:spcBef>
              <a:spcAft>
                <a:spcPts val="0"/>
              </a:spcAft>
              <a:buClr>
                <a:srgbClr val="B83A4B"/>
              </a:buClr>
              <a:buSzPts val="1400"/>
              <a:buFont typeface="Arial"/>
              <a:buNone/>
              <a:defRPr sz="1400" b="1" i="0">
                <a:solidFill>
                  <a:srgbClr val="B83A4B"/>
                </a:solidFill>
                <a:latin typeface="Lato"/>
                <a:ea typeface="Lato"/>
                <a:cs typeface="Lato"/>
                <a:sym typeface="Lato"/>
              </a:defRPr>
            </a:lvl1pPr>
            <a:lvl2pPr lvl="1" algn="ctr" rtl="0">
              <a:lnSpc>
                <a:spcPct val="90000"/>
              </a:lnSpc>
              <a:spcBef>
                <a:spcPts val="600"/>
              </a:spcBef>
              <a:spcAft>
                <a:spcPts val="0"/>
              </a:spcAft>
              <a:buSzPts val="2240"/>
              <a:buNone/>
              <a:defRPr sz="2000"/>
            </a:lvl2pPr>
            <a:lvl3pPr lvl="2" algn="ctr" rtl="0">
              <a:lnSpc>
                <a:spcPct val="90000"/>
              </a:lnSpc>
              <a:spcBef>
                <a:spcPts val="500"/>
              </a:spcBef>
              <a:spcAft>
                <a:spcPts val="0"/>
              </a:spcAft>
              <a:buSzPts val="1980"/>
              <a:buNone/>
              <a:defRPr sz="1800"/>
            </a:lvl3pPr>
            <a:lvl4pPr lvl="3" algn="ctr" rtl="0">
              <a:lnSpc>
                <a:spcPct val="90000"/>
              </a:lnSpc>
              <a:spcBef>
                <a:spcPts val="500"/>
              </a:spcBef>
              <a:spcAft>
                <a:spcPts val="0"/>
              </a:spcAft>
              <a:buSzPts val="1792"/>
              <a:buNone/>
              <a:defRPr sz="1600"/>
            </a:lvl4pPr>
            <a:lvl5pPr lvl="4" algn="ctr" rtl="0">
              <a:lnSpc>
                <a:spcPct val="90000"/>
              </a:lnSpc>
              <a:spcBef>
                <a:spcPts val="500"/>
              </a:spcBef>
              <a:spcAft>
                <a:spcPts val="0"/>
              </a:spcAft>
              <a:buSzPts val="1792"/>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15" name="Google Shape;415;p42"/>
          <p:cNvSpPr txBox="1">
            <a:spLocks noGrp="1"/>
          </p:cNvSpPr>
          <p:nvPr>
            <p:ph type="subTitle" idx="6"/>
          </p:nvPr>
        </p:nvSpPr>
        <p:spPr>
          <a:xfrm>
            <a:off x="8005513" y="3829487"/>
            <a:ext cx="3367800" cy="325800"/>
          </a:xfrm>
          <a:prstGeom prst="rect">
            <a:avLst/>
          </a:prstGeom>
          <a:noFill/>
          <a:ln>
            <a:noFill/>
          </a:ln>
        </p:spPr>
        <p:txBody>
          <a:bodyPr spcFirstLastPara="1" wrap="square" lIns="0" tIns="45700" rIns="91425" bIns="45700" anchor="t" anchorCtr="0">
            <a:normAutofit/>
          </a:bodyPr>
          <a:lstStyle>
            <a:lvl1pPr marR="0" lvl="0" algn="l" rtl="0">
              <a:lnSpc>
                <a:spcPct val="128571"/>
              </a:lnSpc>
              <a:spcBef>
                <a:spcPts val="1000"/>
              </a:spcBef>
              <a:spcAft>
                <a:spcPts val="0"/>
              </a:spcAft>
              <a:buClr>
                <a:srgbClr val="B83A4B"/>
              </a:buClr>
              <a:buSzPts val="1400"/>
              <a:buFont typeface="Arial"/>
              <a:buNone/>
              <a:defRPr sz="1400" b="1" i="0">
                <a:solidFill>
                  <a:srgbClr val="B83A4B"/>
                </a:solidFill>
                <a:latin typeface="Lato"/>
                <a:ea typeface="Lato"/>
                <a:cs typeface="Lato"/>
                <a:sym typeface="Lato"/>
              </a:defRPr>
            </a:lvl1pPr>
            <a:lvl2pPr lvl="1" algn="ctr" rtl="0">
              <a:lnSpc>
                <a:spcPct val="90000"/>
              </a:lnSpc>
              <a:spcBef>
                <a:spcPts val="600"/>
              </a:spcBef>
              <a:spcAft>
                <a:spcPts val="0"/>
              </a:spcAft>
              <a:buSzPts val="2240"/>
              <a:buNone/>
              <a:defRPr sz="2000"/>
            </a:lvl2pPr>
            <a:lvl3pPr lvl="2" algn="ctr" rtl="0">
              <a:lnSpc>
                <a:spcPct val="90000"/>
              </a:lnSpc>
              <a:spcBef>
                <a:spcPts val="500"/>
              </a:spcBef>
              <a:spcAft>
                <a:spcPts val="0"/>
              </a:spcAft>
              <a:buSzPts val="1980"/>
              <a:buNone/>
              <a:defRPr sz="1800"/>
            </a:lvl3pPr>
            <a:lvl4pPr lvl="3" algn="ctr" rtl="0">
              <a:lnSpc>
                <a:spcPct val="90000"/>
              </a:lnSpc>
              <a:spcBef>
                <a:spcPts val="500"/>
              </a:spcBef>
              <a:spcAft>
                <a:spcPts val="0"/>
              </a:spcAft>
              <a:buSzPts val="1792"/>
              <a:buNone/>
              <a:defRPr sz="1600"/>
            </a:lvl4pPr>
            <a:lvl5pPr lvl="4" algn="ctr" rtl="0">
              <a:lnSpc>
                <a:spcPct val="90000"/>
              </a:lnSpc>
              <a:spcBef>
                <a:spcPts val="500"/>
              </a:spcBef>
              <a:spcAft>
                <a:spcPts val="0"/>
              </a:spcAft>
              <a:buSzPts val="1792"/>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16" name="Google Shape;416;p42"/>
          <p:cNvSpPr txBox="1">
            <a:spLocks noGrp="1"/>
          </p:cNvSpPr>
          <p:nvPr>
            <p:ph type="title" idx="7"/>
          </p:nvPr>
        </p:nvSpPr>
        <p:spPr>
          <a:xfrm>
            <a:off x="800100" y="2103977"/>
            <a:ext cx="5047800" cy="365100"/>
          </a:xfrm>
          <a:prstGeom prst="rect">
            <a:avLst/>
          </a:prstGeom>
        </p:spPr>
        <p:txBody>
          <a:bodyPr spcFirstLastPara="1" wrap="square" lIns="0" tIns="45700" rIns="91425" bIns="45700" anchor="t" anchorCtr="0">
            <a:noAutofit/>
          </a:bodyPr>
          <a:lstStyle>
            <a:lvl1pPr lvl="0" rtl="0">
              <a:lnSpc>
                <a:spcPct val="115000"/>
              </a:lnSpc>
              <a:spcBef>
                <a:spcPts val="0"/>
              </a:spcBef>
              <a:spcAft>
                <a:spcPts val="0"/>
              </a:spcAft>
              <a:buClr>
                <a:srgbClr val="3F3F3F"/>
              </a:buClr>
              <a:buSzPts val="1400"/>
              <a:buNone/>
              <a:defRPr sz="1400" b="1">
                <a:solidFill>
                  <a:srgbClr val="3F3F3F"/>
                </a:solidFill>
              </a:defRPr>
            </a:lvl1pPr>
            <a:lvl2pPr lvl="1" rtl="0">
              <a:lnSpc>
                <a:spcPct val="115000"/>
              </a:lnSpc>
              <a:spcBef>
                <a:spcPts val="0"/>
              </a:spcBef>
              <a:spcAft>
                <a:spcPts val="0"/>
              </a:spcAft>
              <a:buClr>
                <a:srgbClr val="3F3F3F"/>
              </a:buClr>
              <a:buSzPts val="1400"/>
              <a:buNone/>
              <a:defRPr sz="1400">
                <a:solidFill>
                  <a:srgbClr val="3F3F3F"/>
                </a:solidFill>
              </a:defRPr>
            </a:lvl2pPr>
            <a:lvl3pPr lvl="2" rtl="0">
              <a:lnSpc>
                <a:spcPct val="115000"/>
              </a:lnSpc>
              <a:spcBef>
                <a:spcPts val="0"/>
              </a:spcBef>
              <a:spcAft>
                <a:spcPts val="0"/>
              </a:spcAft>
              <a:buClr>
                <a:srgbClr val="3F3F3F"/>
              </a:buClr>
              <a:buSzPts val="1400"/>
              <a:buNone/>
              <a:defRPr sz="1400">
                <a:solidFill>
                  <a:srgbClr val="3F3F3F"/>
                </a:solidFill>
              </a:defRPr>
            </a:lvl3pPr>
            <a:lvl4pPr lvl="3" rtl="0">
              <a:lnSpc>
                <a:spcPct val="115000"/>
              </a:lnSpc>
              <a:spcBef>
                <a:spcPts val="0"/>
              </a:spcBef>
              <a:spcAft>
                <a:spcPts val="0"/>
              </a:spcAft>
              <a:buClr>
                <a:srgbClr val="3F3F3F"/>
              </a:buClr>
              <a:buSzPts val="1400"/>
              <a:buNone/>
              <a:defRPr sz="1400">
                <a:solidFill>
                  <a:srgbClr val="3F3F3F"/>
                </a:solidFill>
              </a:defRPr>
            </a:lvl4pPr>
            <a:lvl5pPr lvl="4" rtl="0">
              <a:lnSpc>
                <a:spcPct val="115000"/>
              </a:lnSpc>
              <a:spcBef>
                <a:spcPts val="0"/>
              </a:spcBef>
              <a:spcAft>
                <a:spcPts val="0"/>
              </a:spcAft>
              <a:buClr>
                <a:srgbClr val="3F3F3F"/>
              </a:buClr>
              <a:buSzPts val="1400"/>
              <a:buNone/>
              <a:defRPr sz="1400">
                <a:solidFill>
                  <a:srgbClr val="3F3F3F"/>
                </a:solidFill>
              </a:defRPr>
            </a:lvl5pPr>
            <a:lvl6pPr lvl="5" rtl="0">
              <a:lnSpc>
                <a:spcPct val="115000"/>
              </a:lnSpc>
              <a:spcBef>
                <a:spcPts val="0"/>
              </a:spcBef>
              <a:spcAft>
                <a:spcPts val="0"/>
              </a:spcAft>
              <a:buClr>
                <a:srgbClr val="3F3F3F"/>
              </a:buClr>
              <a:buSzPts val="1400"/>
              <a:buNone/>
              <a:defRPr sz="1400">
                <a:solidFill>
                  <a:srgbClr val="3F3F3F"/>
                </a:solidFill>
              </a:defRPr>
            </a:lvl6pPr>
            <a:lvl7pPr lvl="6" rtl="0">
              <a:lnSpc>
                <a:spcPct val="115000"/>
              </a:lnSpc>
              <a:spcBef>
                <a:spcPts val="0"/>
              </a:spcBef>
              <a:spcAft>
                <a:spcPts val="0"/>
              </a:spcAft>
              <a:buClr>
                <a:srgbClr val="3F3F3F"/>
              </a:buClr>
              <a:buSzPts val="1400"/>
              <a:buNone/>
              <a:defRPr sz="1400">
                <a:solidFill>
                  <a:srgbClr val="3F3F3F"/>
                </a:solidFill>
              </a:defRPr>
            </a:lvl7pPr>
            <a:lvl8pPr lvl="7" rtl="0">
              <a:lnSpc>
                <a:spcPct val="115000"/>
              </a:lnSpc>
              <a:spcBef>
                <a:spcPts val="0"/>
              </a:spcBef>
              <a:spcAft>
                <a:spcPts val="0"/>
              </a:spcAft>
              <a:buClr>
                <a:srgbClr val="3F3F3F"/>
              </a:buClr>
              <a:buSzPts val="1400"/>
              <a:buNone/>
              <a:defRPr sz="1400">
                <a:solidFill>
                  <a:srgbClr val="3F3F3F"/>
                </a:solidFill>
              </a:defRPr>
            </a:lvl8pPr>
            <a:lvl9pPr lvl="8" rtl="0">
              <a:lnSpc>
                <a:spcPct val="115000"/>
              </a:lnSpc>
              <a:spcBef>
                <a:spcPts val="0"/>
              </a:spcBef>
              <a:spcAft>
                <a:spcPts val="0"/>
              </a:spcAft>
              <a:buClr>
                <a:srgbClr val="3F3F3F"/>
              </a:buClr>
              <a:buSzPts val="1400"/>
              <a:buNone/>
              <a:defRPr sz="1400">
                <a:solidFill>
                  <a:srgbClr val="3F3F3F"/>
                </a:solidFill>
              </a:defRPr>
            </a:lvl9pPr>
          </a:lstStyle>
          <a:p>
            <a:endParaRPr/>
          </a:p>
        </p:txBody>
      </p:sp>
      <p:sp>
        <p:nvSpPr>
          <p:cNvPr id="417" name="Google Shape;417;p42"/>
          <p:cNvSpPr txBox="1">
            <a:spLocks noGrp="1"/>
          </p:cNvSpPr>
          <p:nvPr>
            <p:ph type="subTitle" idx="8"/>
          </p:nvPr>
        </p:nvSpPr>
        <p:spPr>
          <a:xfrm>
            <a:off x="800100" y="2719940"/>
            <a:ext cx="5047800" cy="365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400"/>
              <a:buNone/>
              <a:defRPr sz="1400">
                <a:solidFill>
                  <a:srgbClr val="3F3F3F"/>
                </a:solidFill>
              </a:defRPr>
            </a:lvl1pPr>
            <a:lvl2pPr lvl="1" rtl="0">
              <a:lnSpc>
                <a:spcPct val="115000"/>
              </a:lnSpc>
              <a:spcBef>
                <a:spcPts val="500"/>
              </a:spcBef>
              <a:spcAft>
                <a:spcPts val="0"/>
              </a:spcAft>
              <a:buClr>
                <a:srgbClr val="3F3F3F"/>
              </a:buClr>
              <a:buSzPts val="1400"/>
              <a:buNone/>
              <a:defRPr sz="1400">
                <a:solidFill>
                  <a:srgbClr val="3F3F3F"/>
                </a:solidFill>
              </a:defRPr>
            </a:lvl2pPr>
            <a:lvl3pPr lvl="2" rtl="0">
              <a:lnSpc>
                <a:spcPct val="115000"/>
              </a:lnSpc>
              <a:spcBef>
                <a:spcPts val="500"/>
              </a:spcBef>
              <a:spcAft>
                <a:spcPts val="0"/>
              </a:spcAft>
              <a:buClr>
                <a:srgbClr val="3F3F3F"/>
              </a:buClr>
              <a:buSzPts val="1400"/>
              <a:buNone/>
              <a:defRPr sz="1400">
                <a:solidFill>
                  <a:srgbClr val="3F3F3F"/>
                </a:solidFill>
              </a:defRPr>
            </a:lvl3pPr>
            <a:lvl4pPr lvl="3" rtl="0">
              <a:lnSpc>
                <a:spcPct val="115000"/>
              </a:lnSpc>
              <a:spcBef>
                <a:spcPts val="500"/>
              </a:spcBef>
              <a:spcAft>
                <a:spcPts val="0"/>
              </a:spcAft>
              <a:buClr>
                <a:srgbClr val="3F3F3F"/>
              </a:buClr>
              <a:buSzPts val="1400"/>
              <a:buNone/>
              <a:defRPr>
                <a:solidFill>
                  <a:srgbClr val="3F3F3F"/>
                </a:solidFill>
              </a:defRPr>
            </a:lvl4pPr>
            <a:lvl5pPr lvl="4" rtl="0">
              <a:lnSpc>
                <a:spcPct val="115000"/>
              </a:lnSpc>
              <a:spcBef>
                <a:spcPts val="500"/>
              </a:spcBef>
              <a:spcAft>
                <a:spcPts val="0"/>
              </a:spcAft>
              <a:buClr>
                <a:srgbClr val="3F3F3F"/>
              </a:buClr>
              <a:buSzPts val="1400"/>
              <a:buNone/>
              <a:defRPr>
                <a:solidFill>
                  <a:srgbClr val="3F3F3F"/>
                </a:solidFill>
              </a:defRPr>
            </a:lvl5pPr>
            <a:lvl6pPr lvl="5" rtl="0">
              <a:lnSpc>
                <a:spcPct val="115000"/>
              </a:lnSpc>
              <a:spcBef>
                <a:spcPts val="500"/>
              </a:spcBef>
              <a:spcAft>
                <a:spcPts val="0"/>
              </a:spcAft>
              <a:buClr>
                <a:srgbClr val="3F3F3F"/>
              </a:buClr>
              <a:buSzPts val="1400"/>
              <a:buNone/>
              <a:defRPr sz="1400">
                <a:solidFill>
                  <a:srgbClr val="3F3F3F"/>
                </a:solidFill>
              </a:defRPr>
            </a:lvl6pPr>
            <a:lvl7pPr lvl="6" rtl="0">
              <a:lnSpc>
                <a:spcPct val="115000"/>
              </a:lnSpc>
              <a:spcBef>
                <a:spcPts val="500"/>
              </a:spcBef>
              <a:spcAft>
                <a:spcPts val="0"/>
              </a:spcAft>
              <a:buClr>
                <a:srgbClr val="3F3F3F"/>
              </a:buClr>
              <a:buSzPts val="1400"/>
              <a:buNone/>
              <a:defRPr sz="1400">
                <a:solidFill>
                  <a:srgbClr val="3F3F3F"/>
                </a:solidFill>
              </a:defRPr>
            </a:lvl7pPr>
            <a:lvl8pPr lvl="7" rtl="0">
              <a:lnSpc>
                <a:spcPct val="115000"/>
              </a:lnSpc>
              <a:spcBef>
                <a:spcPts val="500"/>
              </a:spcBef>
              <a:spcAft>
                <a:spcPts val="0"/>
              </a:spcAft>
              <a:buClr>
                <a:srgbClr val="3F3F3F"/>
              </a:buClr>
              <a:buSzPts val="1400"/>
              <a:buNone/>
              <a:defRPr sz="1400">
                <a:solidFill>
                  <a:srgbClr val="3F3F3F"/>
                </a:solidFill>
              </a:defRPr>
            </a:lvl8pPr>
            <a:lvl9pPr lvl="8" rtl="0">
              <a:lnSpc>
                <a:spcPct val="115000"/>
              </a:lnSpc>
              <a:spcBef>
                <a:spcPts val="500"/>
              </a:spcBef>
              <a:spcAft>
                <a:spcPts val="0"/>
              </a:spcAft>
              <a:buClr>
                <a:srgbClr val="3F3F3F"/>
              </a:buClr>
              <a:buSzPts val="1400"/>
              <a:buNone/>
              <a:defRPr sz="1400">
                <a:solidFill>
                  <a:srgbClr val="3F3F3F"/>
                </a:solidFill>
              </a:defRPr>
            </a:lvl9pPr>
          </a:lstStyle>
          <a:p>
            <a:endParaRPr/>
          </a:p>
        </p:txBody>
      </p:sp>
      <p:sp>
        <p:nvSpPr>
          <p:cNvPr id="418" name="Google Shape;418;p42"/>
          <p:cNvSpPr txBox="1">
            <a:spLocks noGrp="1"/>
          </p:cNvSpPr>
          <p:nvPr>
            <p:ph type="title" idx="9"/>
          </p:nvPr>
        </p:nvSpPr>
        <p:spPr>
          <a:xfrm>
            <a:off x="4356800" y="2104140"/>
            <a:ext cx="5047800" cy="365100"/>
          </a:xfrm>
          <a:prstGeom prst="rect">
            <a:avLst/>
          </a:prstGeom>
        </p:spPr>
        <p:txBody>
          <a:bodyPr spcFirstLastPara="1" wrap="square" lIns="0" tIns="45700" rIns="91425" bIns="45700" anchor="t" anchorCtr="0">
            <a:noAutofit/>
          </a:bodyPr>
          <a:lstStyle>
            <a:lvl1pPr lvl="0" rtl="0">
              <a:lnSpc>
                <a:spcPct val="115000"/>
              </a:lnSpc>
              <a:spcBef>
                <a:spcPts val="0"/>
              </a:spcBef>
              <a:spcAft>
                <a:spcPts val="0"/>
              </a:spcAft>
              <a:buClr>
                <a:srgbClr val="3F3F3F"/>
              </a:buClr>
              <a:buSzPts val="1400"/>
              <a:buNone/>
              <a:defRPr sz="1400" b="1">
                <a:solidFill>
                  <a:srgbClr val="3F3F3F"/>
                </a:solidFill>
              </a:defRPr>
            </a:lvl1pPr>
            <a:lvl2pPr lvl="1" rtl="0">
              <a:lnSpc>
                <a:spcPct val="115000"/>
              </a:lnSpc>
              <a:spcBef>
                <a:spcPts val="0"/>
              </a:spcBef>
              <a:spcAft>
                <a:spcPts val="0"/>
              </a:spcAft>
              <a:buClr>
                <a:srgbClr val="3F3F3F"/>
              </a:buClr>
              <a:buSzPts val="1400"/>
              <a:buNone/>
              <a:defRPr sz="1400">
                <a:solidFill>
                  <a:srgbClr val="3F3F3F"/>
                </a:solidFill>
              </a:defRPr>
            </a:lvl2pPr>
            <a:lvl3pPr lvl="2" rtl="0">
              <a:lnSpc>
                <a:spcPct val="115000"/>
              </a:lnSpc>
              <a:spcBef>
                <a:spcPts val="0"/>
              </a:spcBef>
              <a:spcAft>
                <a:spcPts val="0"/>
              </a:spcAft>
              <a:buClr>
                <a:srgbClr val="3F3F3F"/>
              </a:buClr>
              <a:buSzPts val="1400"/>
              <a:buNone/>
              <a:defRPr sz="1400">
                <a:solidFill>
                  <a:srgbClr val="3F3F3F"/>
                </a:solidFill>
              </a:defRPr>
            </a:lvl3pPr>
            <a:lvl4pPr lvl="3" rtl="0">
              <a:lnSpc>
                <a:spcPct val="115000"/>
              </a:lnSpc>
              <a:spcBef>
                <a:spcPts val="0"/>
              </a:spcBef>
              <a:spcAft>
                <a:spcPts val="0"/>
              </a:spcAft>
              <a:buClr>
                <a:srgbClr val="3F3F3F"/>
              </a:buClr>
              <a:buSzPts val="1400"/>
              <a:buNone/>
              <a:defRPr sz="1400">
                <a:solidFill>
                  <a:srgbClr val="3F3F3F"/>
                </a:solidFill>
              </a:defRPr>
            </a:lvl4pPr>
            <a:lvl5pPr lvl="4" rtl="0">
              <a:lnSpc>
                <a:spcPct val="115000"/>
              </a:lnSpc>
              <a:spcBef>
                <a:spcPts val="0"/>
              </a:spcBef>
              <a:spcAft>
                <a:spcPts val="0"/>
              </a:spcAft>
              <a:buClr>
                <a:srgbClr val="3F3F3F"/>
              </a:buClr>
              <a:buSzPts val="1400"/>
              <a:buNone/>
              <a:defRPr sz="1400">
                <a:solidFill>
                  <a:srgbClr val="3F3F3F"/>
                </a:solidFill>
              </a:defRPr>
            </a:lvl5pPr>
            <a:lvl6pPr lvl="5" rtl="0">
              <a:lnSpc>
                <a:spcPct val="115000"/>
              </a:lnSpc>
              <a:spcBef>
                <a:spcPts val="0"/>
              </a:spcBef>
              <a:spcAft>
                <a:spcPts val="0"/>
              </a:spcAft>
              <a:buClr>
                <a:srgbClr val="3F3F3F"/>
              </a:buClr>
              <a:buSzPts val="1400"/>
              <a:buNone/>
              <a:defRPr sz="1400">
                <a:solidFill>
                  <a:srgbClr val="3F3F3F"/>
                </a:solidFill>
              </a:defRPr>
            </a:lvl6pPr>
            <a:lvl7pPr lvl="6" rtl="0">
              <a:lnSpc>
                <a:spcPct val="115000"/>
              </a:lnSpc>
              <a:spcBef>
                <a:spcPts val="0"/>
              </a:spcBef>
              <a:spcAft>
                <a:spcPts val="0"/>
              </a:spcAft>
              <a:buClr>
                <a:srgbClr val="3F3F3F"/>
              </a:buClr>
              <a:buSzPts val="1400"/>
              <a:buNone/>
              <a:defRPr sz="1400">
                <a:solidFill>
                  <a:srgbClr val="3F3F3F"/>
                </a:solidFill>
              </a:defRPr>
            </a:lvl7pPr>
            <a:lvl8pPr lvl="7" rtl="0">
              <a:lnSpc>
                <a:spcPct val="115000"/>
              </a:lnSpc>
              <a:spcBef>
                <a:spcPts val="0"/>
              </a:spcBef>
              <a:spcAft>
                <a:spcPts val="0"/>
              </a:spcAft>
              <a:buClr>
                <a:srgbClr val="3F3F3F"/>
              </a:buClr>
              <a:buSzPts val="1400"/>
              <a:buNone/>
              <a:defRPr sz="1400">
                <a:solidFill>
                  <a:srgbClr val="3F3F3F"/>
                </a:solidFill>
              </a:defRPr>
            </a:lvl8pPr>
            <a:lvl9pPr lvl="8" rtl="0">
              <a:lnSpc>
                <a:spcPct val="115000"/>
              </a:lnSpc>
              <a:spcBef>
                <a:spcPts val="0"/>
              </a:spcBef>
              <a:spcAft>
                <a:spcPts val="0"/>
              </a:spcAft>
              <a:buClr>
                <a:srgbClr val="3F3F3F"/>
              </a:buClr>
              <a:buSzPts val="1400"/>
              <a:buNone/>
              <a:defRPr sz="1400">
                <a:solidFill>
                  <a:srgbClr val="3F3F3F"/>
                </a:solidFill>
              </a:defRPr>
            </a:lvl9pPr>
          </a:lstStyle>
          <a:p>
            <a:endParaRPr/>
          </a:p>
        </p:txBody>
      </p:sp>
      <p:sp>
        <p:nvSpPr>
          <p:cNvPr id="419" name="Google Shape;419;p42"/>
          <p:cNvSpPr txBox="1">
            <a:spLocks noGrp="1"/>
          </p:cNvSpPr>
          <p:nvPr>
            <p:ph type="subTitle" idx="13"/>
          </p:nvPr>
        </p:nvSpPr>
        <p:spPr>
          <a:xfrm>
            <a:off x="4356800" y="2720102"/>
            <a:ext cx="5047800" cy="365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400"/>
              <a:buNone/>
              <a:defRPr sz="1400">
                <a:solidFill>
                  <a:srgbClr val="3F3F3F"/>
                </a:solidFill>
              </a:defRPr>
            </a:lvl1pPr>
            <a:lvl2pPr lvl="1" rtl="0">
              <a:lnSpc>
                <a:spcPct val="115000"/>
              </a:lnSpc>
              <a:spcBef>
                <a:spcPts val="500"/>
              </a:spcBef>
              <a:spcAft>
                <a:spcPts val="0"/>
              </a:spcAft>
              <a:buClr>
                <a:srgbClr val="3F3F3F"/>
              </a:buClr>
              <a:buSzPts val="1400"/>
              <a:buNone/>
              <a:defRPr sz="1400">
                <a:solidFill>
                  <a:srgbClr val="3F3F3F"/>
                </a:solidFill>
              </a:defRPr>
            </a:lvl2pPr>
            <a:lvl3pPr lvl="2" rtl="0">
              <a:lnSpc>
                <a:spcPct val="115000"/>
              </a:lnSpc>
              <a:spcBef>
                <a:spcPts val="500"/>
              </a:spcBef>
              <a:spcAft>
                <a:spcPts val="0"/>
              </a:spcAft>
              <a:buClr>
                <a:srgbClr val="3F3F3F"/>
              </a:buClr>
              <a:buSzPts val="1400"/>
              <a:buNone/>
              <a:defRPr sz="1400">
                <a:solidFill>
                  <a:srgbClr val="3F3F3F"/>
                </a:solidFill>
              </a:defRPr>
            </a:lvl3pPr>
            <a:lvl4pPr lvl="3" rtl="0">
              <a:lnSpc>
                <a:spcPct val="115000"/>
              </a:lnSpc>
              <a:spcBef>
                <a:spcPts val="500"/>
              </a:spcBef>
              <a:spcAft>
                <a:spcPts val="0"/>
              </a:spcAft>
              <a:buClr>
                <a:srgbClr val="3F3F3F"/>
              </a:buClr>
              <a:buSzPts val="1400"/>
              <a:buNone/>
              <a:defRPr>
                <a:solidFill>
                  <a:srgbClr val="3F3F3F"/>
                </a:solidFill>
              </a:defRPr>
            </a:lvl4pPr>
            <a:lvl5pPr lvl="4" rtl="0">
              <a:lnSpc>
                <a:spcPct val="115000"/>
              </a:lnSpc>
              <a:spcBef>
                <a:spcPts val="500"/>
              </a:spcBef>
              <a:spcAft>
                <a:spcPts val="0"/>
              </a:spcAft>
              <a:buClr>
                <a:srgbClr val="3F3F3F"/>
              </a:buClr>
              <a:buSzPts val="1400"/>
              <a:buNone/>
              <a:defRPr>
                <a:solidFill>
                  <a:srgbClr val="3F3F3F"/>
                </a:solidFill>
              </a:defRPr>
            </a:lvl5pPr>
            <a:lvl6pPr lvl="5" rtl="0">
              <a:lnSpc>
                <a:spcPct val="115000"/>
              </a:lnSpc>
              <a:spcBef>
                <a:spcPts val="500"/>
              </a:spcBef>
              <a:spcAft>
                <a:spcPts val="0"/>
              </a:spcAft>
              <a:buClr>
                <a:srgbClr val="3F3F3F"/>
              </a:buClr>
              <a:buSzPts val="1400"/>
              <a:buNone/>
              <a:defRPr sz="1400">
                <a:solidFill>
                  <a:srgbClr val="3F3F3F"/>
                </a:solidFill>
              </a:defRPr>
            </a:lvl6pPr>
            <a:lvl7pPr lvl="6" rtl="0">
              <a:lnSpc>
                <a:spcPct val="115000"/>
              </a:lnSpc>
              <a:spcBef>
                <a:spcPts val="500"/>
              </a:spcBef>
              <a:spcAft>
                <a:spcPts val="0"/>
              </a:spcAft>
              <a:buClr>
                <a:srgbClr val="3F3F3F"/>
              </a:buClr>
              <a:buSzPts val="1400"/>
              <a:buNone/>
              <a:defRPr sz="1400">
                <a:solidFill>
                  <a:srgbClr val="3F3F3F"/>
                </a:solidFill>
              </a:defRPr>
            </a:lvl7pPr>
            <a:lvl8pPr lvl="7" rtl="0">
              <a:lnSpc>
                <a:spcPct val="115000"/>
              </a:lnSpc>
              <a:spcBef>
                <a:spcPts val="500"/>
              </a:spcBef>
              <a:spcAft>
                <a:spcPts val="0"/>
              </a:spcAft>
              <a:buClr>
                <a:srgbClr val="3F3F3F"/>
              </a:buClr>
              <a:buSzPts val="1400"/>
              <a:buNone/>
              <a:defRPr sz="1400">
                <a:solidFill>
                  <a:srgbClr val="3F3F3F"/>
                </a:solidFill>
              </a:defRPr>
            </a:lvl8pPr>
            <a:lvl9pPr lvl="8" rtl="0">
              <a:lnSpc>
                <a:spcPct val="115000"/>
              </a:lnSpc>
              <a:spcBef>
                <a:spcPts val="500"/>
              </a:spcBef>
              <a:spcAft>
                <a:spcPts val="0"/>
              </a:spcAft>
              <a:buClr>
                <a:srgbClr val="3F3F3F"/>
              </a:buClr>
              <a:buSzPts val="1400"/>
              <a:buNone/>
              <a:defRPr sz="1400">
                <a:solidFill>
                  <a:srgbClr val="3F3F3F"/>
                </a:solidFill>
              </a:defRPr>
            </a:lvl9pPr>
          </a:lstStyle>
          <a:p>
            <a:endParaRPr/>
          </a:p>
        </p:txBody>
      </p:sp>
      <p:sp>
        <p:nvSpPr>
          <p:cNvPr id="420" name="Google Shape;420;p42"/>
          <p:cNvSpPr txBox="1">
            <a:spLocks noGrp="1"/>
          </p:cNvSpPr>
          <p:nvPr>
            <p:ph type="title" idx="14"/>
          </p:nvPr>
        </p:nvSpPr>
        <p:spPr>
          <a:xfrm>
            <a:off x="8005525" y="2104139"/>
            <a:ext cx="5047800" cy="365100"/>
          </a:xfrm>
          <a:prstGeom prst="rect">
            <a:avLst/>
          </a:prstGeom>
        </p:spPr>
        <p:txBody>
          <a:bodyPr spcFirstLastPara="1" wrap="square" lIns="0" tIns="45700" rIns="91425" bIns="45700" anchor="t" anchorCtr="0">
            <a:noAutofit/>
          </a:bodyPr>
          <a:lstStyle>
            <a:lvl1pPr lvl="0" rtl="0">
              <a:lnSpc>
                <a:spcPct val="115000"/>
              </a:lnSpc>
              <a:spcBef>
                <a:spcPts val="0"/>
              </a:spcBef>
              <a:spcAft>
                <a:spcPts val="0"/>
              </a:spcAft>
              <a:buClr>
                <a:srgbClr val="3F3F3F"/>
              </a:buClr>
              <a:buSzPts val="1400"/>
              <a:buNone/>
              <a:defRPr sz="1400" b="1">
                <a:solidFill>
                  <a:srgbClr val="3F3F3F"/>
                </a:solidFill>
              </a:defRPr>
            </a:lvl1pPr>
            <a:lvl2pPr lvl="1" rtl="0">
              <a:lnSpc>
                <a:spcPct val="115000"/>
              </a:lnSpc>
              <a:spcBef>
                <a:spcPts val="0"/>
              </a:spcBef>
              <a:spcAft>
                <a:spcPts val="0"/>
              </a:spcAft>
              <a:buClr>
                <a:srgbClr val="3F3F3F"/>
              </a:buClr>
              <a:buSzPts val="1400"/>
              <a:buNone/>
              <a:defRPr sz="1400">
                <a:solidFill>
                  <a:srgbClr val="3F3F3F"/>
                </a:solidFill>
              </a:defRPr>
            </a:lvl2pPr>
            <a:lvl3pPr lvl="2" rtl="0">
              <a:lnSpc>
                <a:spcPct val="115000"/>
              </a:lnSpc>
              <a:spcBef>
                <a:spcPts val="0"/>
              </a:spcBef>
              <a:spcAft>
                <a:spcPts val="0"/>
              </a:spcAft>
              <a:buClr>
                <a:srgbClr val="3F3F3F"/>
              </a:buClr>
              <a:buSzPts val="1400"/>
              <a:buNone/>
              <a:defRPr sz="1400">
                <a:solidFill>
                  <a:srgbClr val="3F3F3F"/>
                </a:solidFill>
              </a:defRPr>
            </a:lvl3pPr>
            <a:lvl4pPr lvl="3" rtl="0">
              <a:lnSpc>
                <a:spcPct val="115000"/>
              </a:lnSpc>
              <a:spcBef>
                <a:spcPts val="0"/>
              </a:spcBef>
              <a:spcAft>
                <a:spcPts val="0"/>
              </a:spcAft>
              <a:buClr>
                <a:srgbClr val="3F3F3F"/>
              </a:buClr>
              <a:buSzPts val="1400"/>
              <a:buNone/>
              <a:defRPr sz="1400">
                <a:solidFill>
                  <a:srgbClr val="3F3F3F"/>
                </a:solidFill>
              </a:defRPr>
            </a:lvl4pPr>
            <a:lvl5pPr lvl="4" rtl="0">
              <a:lnSpc>
                <a:spcPct val="115000"/>
              </a:lnSpc>
              <a:spcBef>
                <a:spcPts val="0"/>
              </a:spcBef>
              <a:spcAft>
                <a:spcPts val="0"/>
              </a:spcAft>
              <a:buClr>
                <a:srgbClr val="3F3F3F"/>
              </a:buClr>
              <a:buSzPts val="1400"/>
              <a:buNone/>
              <a:defRPr sz="1400">
                <a:solidFill>
                  <a:srgbClr val="3F3F3F"/>
                </a:solidFill>
              </a:defRPr>
            </a:lvl5pPr>
            <a:lvl6pPr lvl="5" rtl="0">
              <a:lnSpc>
                <a:spcPct val="115000"/>
              </a:lnSpc>
              <a:spcBef>
                <a:spcPts val="0"/>
              </a:spcBef>
              <a:spcAft>
                <a:spcPts val="0"/>
              </a:spcAft>
              <a:buClr>
                <a:srgbClr val="3F3F3F"/>
              </a:buClr>
              <a:buSzPts val="1400"/>
              <a:buNone/>
              <a:defRPr sz="1400">
                <a:solidFill>
                  <a:srgbClr val="3F3F3F"/>
                </a:solidFill>
              </a:defRPr>
            </a:lvl6pPr>
            <a:lvl7pPr lvl="6" rtl="0">
              <a:lnSpc>
                <a:spcPct val="115000"/>
              </a:lnSpc>
              <a:spcBef>
                <a:spcPts val="0"/>
              </a:spcBef>
              <a:spcAft>
                <a:spcPts val="0"/>
              </a:spcAft>
              <a:buClr>
                <a:srgbClr val="3F3F3F"/>
              </a:buClr>
              <a:buSzPts val="1400"/>
              <a:buNone/>
              <a:defRPr sz="1400">
                <a:solidFill>
                  <a:srgbClr val="3F3F3F"/>
                </a:solidFill>
              </a:defRPr>
            </a:lvl7pPr>
            <a:lvl8pPr lvl="7" rtl="0">
              <a:lnSpc>
                <a:spcPct val="115000"/>
              </a:lnSpc>
              <a:spcBef>
                <a:spcPts val="0"/>
              </a:spcBef>
              <a:spcAft>
                <a:spcPts val="0"/>
              </a:spcAft>
              <a:buClr>
                <a:srgbClr val="3F3F3F"/>
              </a:buClr>
              <a:buSzPts val="1400"/>
              <a:buNone/>
              <a:defRPr sz="1400">
                <a:solidFill>
                  <a:srgbClr val="3F3F3F"/>
                </a:solidFill>
              </a:defRPr>
            </a:lvl8pPr>
            <a:lvl9pPr lvl="8" rtl="0">
              <a:lnSpc>
                <a:spcPct val="115000"/>
              </a:lnSpc>
              <a:spcBef>
                <a:spcPts val="0"/>
              </a:spcBef>
              <a:spcAft>
                <a:spcPts val="0"/>
              </a:spcAft>
              <a:buClr>
                <a:srgbClr val="3F3F3F"/>
              </a:buClr>
              <a:buSzPts val="1400"/>
              <a:buNone/>
              <a:defRPr sz="1400">
                <a:solidFill>
                  <a:srgbClr val="3F3F3F"/>
                </a:solidFill>
              </a:defRPr>
            </a:lvl9pPr>
          </a:lstStyle>
          <a:p>
            <a:endParaRPr/>
          </a:p>
        </p:txBody>
      </p:sp>
      <p:sp>
        <p:nvSpPr>
          <p:cNvPr id="421" name="Google Shape;421;p42"/>
          <p:cNvSpPr txBox="1">
            <a:spLocks noGrp="1"/>
          </p:cNvSpPr>
          <p:nvPr>
            <p:ph type="subTitle" idx="15"/>
          </p:nvPr>
        </p:nvSpPr>
        <p:spPr>
          <a:xfrm>
            <a:off x="8005525" y="2720102"/>
            <a:ext cx="5047800" cy="365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400"/>
              <a:buNone/>
              <a:defRPr sz="1400">
                <a:solidFill>
                  <a:srgbClr val="3F3F3F"/>
                </a:solidFill>
              </a:defRPr>
            </a:lvl1pPr>
            <a:lvl2pPr lvl="1" rtl="0">
              <a:lnSpc>
                <a:spcPct val="115000"/>
              </a:lnSpc>
              <a:spcBef>
                <a:spcPts val="500"/>
              </a:spcBef>
              <a:spcAft>
                <a:spcPts val="0"/>
              </a:spcAft>
              <a:buClr>
                <a:srgbClr val="3F3F3F"/>
              </a:buClr>
              <a:buSzPts val="1400"/>
              <a:buNone/>
              <a:defRPr sz="1400">
                <a:solidFill>
                  <a:srgbClr val="3F3F3F"/>
                </a:solidFill>
              </a:defRPr>
            </a:lvl2pPr>
            <a:lvl3pPr lvl="2" rtl="0">
              <a:lnSpc>
                <a:spcPct val="115000"/>
              </a:lnSpc>
              <a:spcBef>
                <a:spcPts val="500"/>
              </a:spcBef>
              <a:spcAft>
                <a:spcPts val="0"/>
              </a:spcAft>
              <a:buClr>
                <a:srgbClr val="3F3F3F"/>
              </a:buClr>
              <a:buSzPts val="1400"/>
              <a:buNone/>
              <a:defRPr sz="1400">
                <a:solidFill>
                  <a:srgbClr val="3F3F3F"/>
                </a:solidFill>
              </a:defRPr>
            </a:lvl3pPr>
            <a:lvl4pPr lvl="3" rtl="0">
              <a:lnSpc>
                <a:spcPct val="115000"/>
              </a:lnSpc>
              <a:spcBef>
                <a:spcPts val="500"/>
              </a:spcBef>
              <a:spcAft>
                <a:spcPts val="0"/>
              </a:spcAft>
              <a:buClr>
                <a:srgbClr val="3F3F3F"/>
              </a:buClr>
              <a:buSzPts val="1400"/>
              <a:buNone/>
              <a:defRPr>
                <a:solidFill>
                  <a:srgbClr val="3F3F3F"/>
                </a:solidFill>
              </a:defRPr>
            </a:lvl4pPr>
            <a:lvl5pPr lvl="4" rtl="0">
              <a:lnSpc>
                <a:spcPct val="115000"/>
              </a:lnSpc>
              <a:spcBef>
                <a:spcPts val="500"/>
              </a:spcBef>
              <a:spcAft>
                <a:spcPts val="0"/>
              </a:spcAft>
              <a:buClr>
                <a:srgbClr val="3F3F3F"/>
              </a:buClr>
              <a:buSzPts val="1400"/>
              <a:buNone/>
              <a:defRPr>
                <a:solidFill>
                  <a:srgbClr val="3F3F3F"/>
                </a:solidFill>
              </a:defRPr>
            </a:lvl5pPr>
            <a:lvl6pPr lvl="5" rtl="0">
              <a:lnSpc>
                <a:spcPct val="115000"/>
              </a:lnSpc>
              <a:spcBef>
                <a:spcPts val="500"/>
              </a:spcBef>
              <a:spcAft>
                <a:spcPts val="0"/>
              </a:spcAft>
              <a:buClr>
                <a:srgbClr val="3F3F3F"/>
              </a:buClr>
              <a:buSzPts val="1400"/>
              <a:buNone/>
              <a:defRPr sz="1400">
                <a:solidFill>
                  <a:srgbClr val="3F3F3F"/>
                </a:solidFill>
              </a:defRPr>
            </a:lvl6pPr>
            <a:lvl7pPr lvl="6" rtl="0">
              <a:lnSpc>
                <a:spcPct val="115000"/>
              </a:lnSpc>
              <a:spcBef>
                <a:spcPts val="500"/>
              </a:spcBef>
              <a:spcAft>
                <a:spcPts val="0"/>
              </a:spcAft>
              <a:buClr>
                <a:srgbClr val="3F3F3F"/>
              </a:buClr>
              <a:buSzPts val="1400"/>
              <a:buNone/>
              <a:defRPr sz="1400">
                <a:solidFill>
                  <a:srgbClr val="3F3F3F"/>
                </a:solidFill>
              </a:defRPr>
            </a:lvl7pPr>
            <a:lvl8pPr lvl="7" rtl="0">
              <a:lnSpc>
                <a:spcPct val="115000"/>
              </a:lnSpc>
              <a:spcBef>
                <a:spcPts val="500"/>
              </a:spcBef>
              <a:spcAft>
                <a:spcPts val="0"/>
              </a:spcAft>
              <a:buClr>
                <a:srgbClr val="3F3F3F"/>
              </a:buClr>
              <a:buSzPts val="1400"/>
              <a:buNone/>
              <a:defRPr sz="1400">
                <a:solidFill>
                  <a:srgbClr val="3F3F3F"/>
                </a:solidFill>
              </a:defRPr>
            </a:lvl8pPr>
            <a:lvl9pPr lvl="8" rtl="0">
              <a:lnSpc>
                <a:spcPct val="115000"/>
              </a:lnSpc>
              <a:spcBef>
                <a:spcPts val="500"/>
              </a:spcBef>
              <a:spcAft>
                <a:spcPts val="0"/>
              </a:spcAft>
              <a:buClr>
                <a:srgbClr val="3F3F3F"/>
              </a:buClr>
              <a:buSzPts val="1400"/>
              <a:buNone/>
              <a:defRPr sz="1400">
                <a:solidFill>
                  <a:srgbClr val="3F3F3F"/>
                </a:solidFill>
              </a:defRPr>
            </a:lvl9pPr>
          </a:lstStyle>
          <a:p>
            <a:endParaRPr/>
          </a:p>
        </p:txBody>
      </p:sp>
      <p:sp>
        <p:nvSpPr>
          <p:cNvPr id="422" name="Google Shape;422;p42"/>
          <p:cNvSpPr txBox="1">
            <a:spLocks noGrp="1"/>
          </p:cNvSpPr>
          <p:nvPr>
            <p:ph type="title" idx="16"/>
          </p:nvPr>
        </p:nvSpPr>
        <p:spPr>
          <a:xfrm>
            <a:off x="800100" y="4334211"/>
            <a:ext cx="5047800" cy="365100"/>
          </a:xfrm>
          <a:prstGeom prst="rect">
            <a:avLst/>
          </a:prstGeom>
        </p:spPr>
        <p:txBody>
          <a:bodyPr spcFirstLastPara="1" wrap="square" lIns="0" tIns="45700" rIns="91425" bIns="45700" anchor="t" anchorCtr="0">
            <a:noAutofit/>
          </a:bodyPr>
          <a:lstStyle>
            <a:lvl1pPr lvl="0" rtl="0">
              <a:lnSpc>
                <a:spcPct val="115000"/>
              </a:lnSpc>
              <a:spcBef>
                <a:spcPts val="0"/>
              </a:spcBef>
              <a:spcAft>
                <a:spcPts val="0"/>
              </a:spcAft>
              <a:buClr>
                <a:srgbClr val="3F3F3F"/>
              </a:buClr>
              <a:buSzPts val="1400"/>
              <a:buNone/>
              <a:defRPr sz="1400" b="1">
                <a:solidFill>
                  <a:srgbClr val="3F3F3F"/>
                </a:solidFill>
              </a:defRPr>
            </a:lvl1pPr>
            <a:lvl2pPr lvl="1" rtl="0">
              <a:lnSpc>
                <a:spcPct val="115000"/>
              </a:lnSpc>
              <a:spcBef>
                <a:spcPts val="0"/>
              </a:spcBef>
              <a:spcAft>
                <a:spcPts val="0"/>
              </a:spcAft>
              <a:buClr>
                <a:srgbClr val="3F3F3F"/>
              </a:buClr>
              <a:buSzPts val="1400"/>
              <a:buNone/>
              <a:defRPr sz="1400">
                <a:solidFill>
                  <a:srgbClr val="3F3F3F"/>
                </a:solidFill>
              </a:defRPr>
            </a:lvl2pPr>
            <a:lvl3pPr lvl="2" rtl="0">
              <a:lnSpc>
                <a:spcPct val="115000"/>
              </a:lnSpc>
              <a:spcBef>
                <a:spcPts val="0"/>
              </a:spcBef>
              <a:spcAft>
                <a:spcPts val="0"/>
              </a:spcAft>
              <a:buClr>
                <a:srgbClr val="3F3F3F"/>
              </a:buClr>
              <a:buSzPts val="1400"/>
              <a:buNone/>
              <a:defRPr sz="1400">
                <a:solidFill>
                  <a:srgbClr val="3F3F3F"/>
                </a:solidFill>
              </a:defRPr>
            </a:lvl3pPr>
            <a:lvl4pPr lvl="3" rtl="0">
              <a:lnSpc>
                <a:spcPct val="115000"/>
              </a:lnSpc>
              <a:spcBef>
                <a:spcPts val="0"/>
              </a:spcBef>
              <a:spcAft>
                <a:spcPts val="0"/>
              </a:spcAft>
              <a:buClr>
                <a:srgbClr val="3F3F3F"/>
              </a:buClr>
              <a:buSzPts val="1400"/>
              <a:buNone/>
              <a:defRPr sz="1400">
                <a:solidFill>
                  <a:srgbClr val="3F3F3F"/>
                </a:solidFill>
              </a:defRPr>
            </a:lvl4pPr>
            <a:lvl5pPr lvl="4" rtl="0">
              <a:lnSpc>
                <a:spcPct val="115000"/>
              </a:lnSpc>
              <a:spcBef>
                <a:spcPts val="0"/>
              </a:spcBef>
              <a:spcAft>
                <a:spcPts val="0"/>
              </a:spcAft>
              <a:buClr>
                <a:srgbClr val="3F3F3F"/>
              </a:buClr>
              <a:buSzPts val="1400"/>
              <a:buNone/>
              <a:defRPr sz="1400">
                <a:solidFill>
                  <a:srgbClr val="3F3F3F"/>
                </a:solidFill>
              </a:defRPr>
            </a:lvl5pPr>
            <a:lvl6pPr lvl="5" rtl="0">
              <a:lnSpc>
                <a:spcPct val="115000"/>
              </a:lnSpc>
              <a:spcBef>
                <a:spcPts val="0"/>
              </a:spcBef>
              <a:spcAft>
                <a:spcPts val="0"/>
              </a:spcAft>
              <a:buClr>
                <a:srgbClr val="3F3F3F"/>
              </a:buClr>
              <a:buSzPts val="1400"/>
              <a:buNone/>
              <a:defRPr sz="1400">
                <a:solidFill>
                  <a:srgbClr val="3F3F3F"/>
                </a:solidFill>
              </a:defRPr>
            </a:lvl6pPr>
            <a:lvl7pPr lvl="6" rtl="0">
              <a:lnSpc>
                <a:spcPct val="115000"/>
              </a:lnSpc>
              <a:spcBef>
                <a:spcPts val="0"/>
              </a:spcBef>
              <a:spcAft>
                <a:spcPts val="0"/>
              </a:spcAft>
              <a:buClr>
                <a:srgbClr val="3F3F3F"/>
              </a:buClr>
              <a:buSzPts val="1400"/>
              <a:buNone/>
              <a:defRPr sz="1400">
                <a:solidFill>
                  <a:srgbClr val="3F3F3F"/>
                </a:solidFill>
              </a:defRPr>
            </a:lvl7pPr>
            <a:lvl8pPr lvl="7" rtl="0">
              <a:lnSpc>
                <a:spcPct val="115000"/>
              </a:lnSpc>
              <a:spcBef>
                <a:spcPts val="0"/>
              </a:spcBef>
              <a:spcAft>
                <a:spcPts val="0"/>
              </a:spcAft>
              <a:buClr>
                <a:srgbClr val="3F3F3F"/>
              </a:buClr>
              <a:buSzPts val="1400"/>
              <a:buNone/>
              <a:defRPr sz="1400">
                <a:solidFill>
                  <a:srgbClr val="3F3F3F"/>
                </a:solidFill>
              </a:defRPr>
            </a:lvl8pPr>
            <a:lvl9pPr lvl="8" rtl="0">
              <a:lnSpc>
                <a:spcPct val="115000"/>
              </a:lnSpc>
              <a:spcBef>
                <a:spcPts val="0"/>
              </a:spcBef>
              <a:spcAft>
                <a:spcPts val="0"/>
              </a:spcAft>
              <a:buClr>
                <a:srgbClr val="3F3F3F"/>
              </a:buClr>
              <a:buSzPts val="1400"/>
              <a:buNone/>
              <a:defRPr sz="1400">
                <a:solidFill>
                  <a:srgbClr val="3F3F3F"/>
                </a:solidFill>
              </a:defRPr>
            </a:lvl9pPr>
          </a:lstStyle>
          <a:p>
            <a:endParaRPr/>
          </a:p>
        </p:txBody>
      </p:sp>
      <p:sp>
        <p:nvSpPr>
          <p:cNvPr id="423" name="Google Shape;423;p42"/>
          <p:cNvSpPr txBox="1">
            <a:spLocks noGrp="1"/>
          </p:cNvSpPr>
          <p:nvPr>
            <p:ph type="subTitle" idx="17"/>
          </p:nvPr>
        </p:nvSpPr>
        <p:spPr>
          <a:xfrm>
            <a:off x="800100" y="4950174"/>
            <a:ext cx="5047800" cy="365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400"/>
              <a:buNone/>
              <a:defRPr sz="1400">
                <a:solidFill>
                  <a:srgbClr val="3F3F3F"/>
                </a:solidFill>
              </a:defRPr>
            </a:lvl1pPr>
            <a:lvl2pPr lvl="1" rtl="0">
              <a:lnSpc>
                <a:spcPct val="115000"/>
              </a:lnSpc>
              <a:spcBef>
                <a:spcPts val="500"/>
              </a:spcBef>
              <a:spcAft>
                <a:spcPts val="0"/>
              </a:spcAft>
              <a:buClr>
                <a:srgbClr val="3F3F3F"/>
              </a:buClr>
              <a:buSzPts val="1400"/>
              <a:buNone/>
              <a:defRPr sz="1400">
                <a:solidFill>
                  <a:srgbClr val="3F3F3F"/>
                </a:solidFill>
              </a:defRPr>
            </a:lvl2pPr>
            <a:lvl3pPr lvl="2" rtl="0">
              <a:lnSpc>
                <a:spcPct val="115000"/>
              </a:lnSpc>
              <a:spcBef>
                <a:spcPts val="500"/>
              </a:spcBef>
              <a:spcAft>
                <a:spcPts val="0"/>
              </a:spcAft>
              <a:buClr>
                <a:srgbClr val="3F3F3F"/>
              </a:buClr>
              <a:buSzPts val="1400"/>
              <a:buNone/>
              <a:defRPr sz="1400">
                <a:solidFill>
                  <a:srgbClr val="3F3F3F"/>
                </a:solidFill>
              </a:defRPr>
            </a:lvl3pPr>
            <a:lvl4pPr lvl="3" rtl="0">
              <a:lnSpc>
                <a:spcPct val="115000"/>
              </a:lnSpc>
              <a:spcBef>
                <a:spcPts val="500"/>
              </a:spcBef>
              <a:spcAft>
                <a:spcPts val="0"/>
              </a:spcAft>
              <a:buClr>
                <a:srgbClr val="3F3F3F"/>
              </a:buClr>
              <a:buSzPts val="1400"/>
              <a:buNone/>
              <a:defRPr>
                <a:solidFill>
                  <a:srgbClr val="3F3F3F"/>
                </a:solidFill>
              </a:defRPr>
            </a:lvl4pPr>
            <a:lvl5pPr lvl="4" rtl="0">
              <a:lnSpc>
                <a:spcPct val="115000"/>
              </a:lnSpc>
              <a:spcBef>
                <a:spcPts val="500"/>
              </a:spcBef>
              <a:spcAft>
                <a:spcPts val="0"/>
              </a:spcAft>
              <a:buClr>
                <a:srgbClr val="3F3F3F"/>
              </a:buClr>
              <a:buSzPts val="1400"/>
              <a:buNone/>
              <a:defRPr>
                <a:solidFill>
                  <a:srgbClr val="3F3F3F"/>
                </a:solidFill>
              </a:defRPr>
            </a:lvl5pPr>
            <a:lvl6pPr lvl="5" rtl="0">
              <a:lnSpc>
                <a:spcPct val="115000"/>
              </a:lnSpc>
              <a:spcBef>
                <a:spcPts val="500"/>
              </a:spcBef>
              <a:spcAft>
                <a:spcPts val="0"/>
              </a:spcAft>
              <a:buClr>
                <a:srgbClr val="3F3F3F"/>
              </a:buClr>
              <a:buSzPts val="1400"/>
              <a:buNone/>
              <a:defRPr sz="1400">
                <a:solidFill>
                  <a:srgbClr val="3F3F3F"/>
                </a:solidFill>
              </a:defRPr>
            </a:lvl6pPr>
            <a:lvl7pPr lvl="6" rtl="0">
              <a:lnSpc>
                <a:spcPct val="115000"/>
              </a:lnSpc>
              <a:spcBef>
                <a:spcPts val="500"/>
              </a:spcBef>
              <a:spcAft>
                <a:spcPts val="0"/>
              </a:spcAft>
              <a:buClr>
                <a:srgbClr val="3F3F3F"/>
              </a:buClr>
              <a:buSzPts val="1400"/>
              <a:buNone/>
              <a:defRPr sz="1400">
                <a:solidFill>
                  <a:srgbClr val="3F3F3F"/>
                </a:solidFill>
              </a:defRPr>
            </a:lvl7pPr>
            <a:lvl8pPr lvl="7" rtl="0">
              <a:lnSpc>
                <a:spcPct val="115000"/>
              </a:lnSpc>
              <a:spcBef>
                <a:spcPts val="500"/>
              </a:spcBef>
              <a:spcAft>
                <a:spcPts val="0"/>
              </a:spcAft>
              <a:buClr>
                <a:srgbClr val="3F3F3F"/>
              </a:buClr>
              <a:buSzPts val="1400"/>
              <a:buNone/>
              <a:defRPr sz="1400">
                <a:solidFill>
                  <a:srgbClr val="3F3F3F"/>
                </a:solidFill>
              </a:defRPr>
            </a:lvl8pPr>
            <a:lvl9pPr lvl="8" rtl="0">
              <a:lnSpc>
                <a:spcPct val="115000"/>
              </a:lnSpc>
              <a:spcBef>
                <a:spcPts val="500"/>
              </a:spcBef>
              <a:spcAft>
                <a:spcPts val="0"/>
              </a:spcAft>
              <a:buClr>
                <a:srgbClr val="3F3F3F"/>
              </a:buClr>
              <a:buSzPts val="1400"/>
              <a:buNone/>
              <a:defRPr sz="1400">
                <a:solidFill>
                  <a:srgbClr val="3F3F3F"/>
                </a:solidFill>
              </a:defRPr>
            </a:lvl9pPr>
          </a:lstStyle>
          <a:p>
            <a:endParaRPr/>
          </a:p>
        </p:txBody>
      </p:sp>
      <p:sp>
        <p:nvSpPr>
          <p:cNvPr id="424" name="Google Shape;424;p42"/>
          <p:cNvSpPr txBox="1">
            <a:spLocks noGrp="1"/>
          </p:cNvSpPr>
          <p:nvPr>
            <p:ph type="title" idx="18"/>
          </p:nvPr>
        </p:nvSpPr>
        <p:spPr>
          <a:xfrm>
            <a:off x="4356800" y="4334233"/>
            <a:ext cx="5047800" cy="365100"/>
          </a:xfrm>
          <a:prstGeom prst="rect">
            <a:avLst/>
          </a:prstGeom>
        </p:spPr>
        <p:txBody>
          <a:bodyPr spcFirstLastPara="1" wrap="square" lIns="0" tIns="45700" rIns="91425" bIns="45700" anchor="t" anchorCtr="0">
            <a:noAutofit/>
          </a:bodyPr>
          <a:lstStyle>
            <a:lvl1pPr lvl="0" rtl="0">
              <a:lnSpc>
                <a:spcPct val="115000"/>
              </a:lnSpc>
              <a:spcBef>
                <a:spcPts val="0"/>
              </a:spcBef>
              <a:spcAft>
                <a:spcPts val="0"/>
              </a:spcAft>
              <a:buClr>
                <a:srgbClr val="3F3F3F"/>
              </a:buClr>
              <a:buSzPts val="1400"/>
              <a:buNone/>
              <a:defRPr sz="1400" b="1">
                <a:solidFill>
                  <a:srgbClr val="3F3F3F"/>
                </a:solidFill>
              </a:defRPr>
            </a:lvl1pPr>
            <a:lvl2pPr lvl="1" rtl="0">
              <a:lnSpc>
                <a:spcPct val="115000"/>
              </a:lnSpc>
              <a:spcBef>
                <a:spcPts val="0"/>
              </a:spcBef>
              <a:spcAft>
                <a:spcPts val="0"/>
              </a:spcAft>
              <a:buClr>
                <a:srgbClr val="3F3F3F"/>
              </a:buClr>
              <a:buSzPts val="1400"/>
              <a:buNone/>
              <a:defRPr sz="1400">
                <a:solidFill>
                  <a:srgbClr val="3F3F3F"/>
                </a:solidFill>
              </a:defRPr>
            </a:lvl2pPr>
            <a:lvl3pPr lvl="2" rtl="0">
              <a:lnSpc>
                <a:spcPct val="115000"/>
              </a:lnSpc>
              <a:spcBef>
                <a:spcPts val="0"/>
              </a:spcBef>
              <a:spcAft>
                <a:spcPts val="0"/>
              </a:spcAft>
              <a:buClr>
                <a:srgbClr val="3F3F3F"/>
              </a:buClr>
              <a:buSzPts val="1400"/>
              <a:buNone/>
              <a:defRPr sz="1400">
                <a:solidFill>
                  <a:srgbClr val="3F3F3F"/>
                </a:solidFill>
              </a:defRPr>
            </a:lvl3pPr>
            <a:lvl4pPr lvl="3" rtl="0">
              <a:lnSpc>
                <a:spcPct val="115000"/>
              </a:lnSpc>
              <a:spcBef>
                <a:spcPts val="0"/>
              </a:spcBef>
              <a:spcAft>
                <a:spcPts val="0"/>
              </a:spcAft>
              <a:buClr>
                <a:srgbClr val="3F3F3F"/>
              </a:buClr>
              <a:buSzPts val="1400"/>
              <a:buNone/>
              <a:defRPr sz="1400">
                <a:solidFill>
                  <a:srgbClr val="3F3F3F"/>
                </a:solidFill>
              </a:defRPr>
            </a:lvl4pPr>
            <a:lvl5pPr lvl="4" rtl="0">
              <a:lnSpc>
                <a:spcPct val="115000"/>
              </a:lnSpc>
              <a:spcBef>
                <a:spcPts val="0"/>
              </a:spcBef>
              <a:spcAft>
                <a:spcPts val="0"/>
              </a:spcAft>
              <a:buClr>
                <a:srgbClr val="3F3F3F"/>
              </a:buClr>
              <a:buSzPts val="1400"/>
              <a:buNone/>
              <a:defRPr sz="1400">
                <a:solidFill>
                  <a:srgbClr val="3F3F3F"/>
                </a:solidFill>
              </a:defRPr>
            </a:lvl5pPr>
            <a:lvl6pPr lvl="5" rtl="0">
              <a:lnSpc>
                <a:spcPct val="115000"/>
              </a:lnSpc>
              <a:spcBef>
                <a:spcPts val="0"/>
              </a:spcBef>
              <a:spcAft>
                <a:spcPts val="0"/>
              </a:spcAft>
              <a:buClr>
                <a:srgbClr val="3F3F3F"/>
              </a:buClr>
              <a:buSzPts val="1400"/>
              <a:buNone/>
              <a:defRPr sz="1400">
                <a:solidFill>
                  <a:srgbClr val="3F3F3F"/>
                </a:solidFill>
              </a:defRPr>
            </a:lvl6pPr>
            <a:lvl7pPr lvl="6" rtl="0">
              <a:lnSpc>
                <a:spcPct val="115000"/>
              </a:lnSpc>
              <a:spcBef>
                <a:spcPts val="0"/>
              </a:spcBef>
              <a:spcAft>
                <a:spcPts val="0"/>
              </a:spcAft>
              <a:buClr>
                <a:srgbClr val="3F3F3F"/>
              </a:buClr>
              <a:buSzPts val="1400"/>
              <a:buNone/>
              <a:defRPr sz="1400">
                <a:solidFill>
                  <a:srgbClr val="3F3F3F"/>
                </a:solidFill>
              </a:defRPr>
            </a:lvl7pPr>
            <a:lvl8pPr lvl="7" rtl="0">
              <a:lnSpc>
                <a:spcPct val="115000"/>
              </a:lnSpc>
              <a:spcBef>
                <a:spcPts val="0"/>
              </a:spcBef>
              <a:spcAft>
                <a:spcPts val="0"/>
              </a:spcAft>
              <a:buClr>
                <a:srgbClr val="3F3F3F"/>
              </a:buClr>
              <a:buSzPts val="1400"/>
              <a:buNone/>
              <a:defRPr sz="1400">
                <a:solidFill>
                  <a:srgbClr val="3F3F3F"/>
                </a:solidFill>
              </a:defRPr>
            </a:lvl8pPr>
            <a:lvl9pPr lvl="8" rtl="0">
              <a:lnSpc>
                <a:spcPct val="115000"/>
              </a:lnSpc>
              <a:spcBef>
                <a:spcPts val="0"/>
              </a:spcBef>
              <a:spcAft>
                <a:spcPts val="0"/>
              </a:spcAft>
              <a:buClr>
                <a:srgbClr val="3F3F3F"/>
              </a:buClr>
              <a:buSzPts val="1400"/>
              <a:buNone/>
              <a:defRPr sz="1400">
                <a:solidFill>
                  <a:srgbClr val="3F3F3F"/>
                </a:solidFill>
              </a:defRPr>
            </a:lvl9pPr>
          </a:lstStyle>
          <a:p>
            <a:endParaRPr/>
          </a:p>
        </p:txBody>
      </p:sp>
      <p:sp>
        <p:nvSpPr>
          <p:cNvPr id="425" name="Google Shape;425;p42"/>
          <p:cNvSpPr txBox="1">
            <a:spLocks noGrp="1"/>
          </p:cNvSpPr>
          <p:nvPr>
            <p:ph type="subTitle" idx="19"/>
          </p:nvPr>
        </p:nvSpPr>
        <p:spPr>
          <a:xfrm>
            <a:off x="4356800" y="4950195"/>
            <a:ext cx="5047800" cy="365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400"/>
              <a:buNone/>
              <a:defRPr sz="1400">
                <a:solidFill>
                  <a:srgbClr val="3F3F3F"/>
                </a:solidFill>
              </a:defRPr>
            </a:lvl1pPr>
            <a:lvl2pPr lvl="1" rtl="0">
              <a:lnSpc>
                <a:spcPct val="115000"/>
              </a:lnSpc>
              <a:spcBef>
                <a:spcPts val="500"/>
              </a:spcBef>
              <a:spcAft>
                <a:spcPts val="0"/>
              </a:spcAft>
              <a:buClr>
                <a:srgbClr val="3F3F3F"/>
              </a:buClr>
              <a:buSzPts val="1400"/>
              <a:buNone/>
              <a:defRPr sz="1400">
                <a:solidFill>
                  <a:srgbClr val="3F3F3F"/>
                </a:solidFill>
              </a:defRPr>
            </a:lvl2pPr>
            <a:lvl3pPr lvl="2" rtl="0">
              <a:lnSpc>
                <a:spcPct val="115000"/>
              </a:lnSpc>
              <a:spcBef>
                <a:spcPts val="500"/>
              </a:spcBef>
              <a:spcAft>
                <a:spcPts val="0"/>
              </a:spcAft>
              <a:buClr>
                <a:srgbClr val="3F3F3F"/>
              </a:buClr>
              <a:buSzPts val="1400"/>
              <a:buNone/>
              <a:defRPr sz="1400">
                <a:solidFill>
                  <a:srgbClr val="3F3F3F"/>
                </a:solidFill>
              </a:defRPr>
            </a:lvl3pPr>
            <a:lvl4pPr lvl="3" rtl="0">
              <a:lnSpc>
                <a:spcPct val="115000"/>
              </a:lnSpc>
              <a:spcBef>
                <a:spcPts val="500"/>
              </a:spcBef>
              <a:spcAft>
                <a:spcPts val="0"/>
              </a:spcAft>
              <a:buClr>
                <a:srgbClr val="3F3F3F"/>
              </a:buClr>
              <a:buSzPts val="1400"/>
              <a:buNone/>
              <a:defRPr>
                <a:solidFill>
                  <a:srgbClr val="3F3F3F"/>
                </a:solidFill>
              </a:defRPr>
            </a:lvl4pPr>
            <a:lvl5pPr lvl="4" rtl="0">
              <a:lnSpc>
                <a:spcPct val="115000"/>
              </a:lnSpc>
              <a:spcBef>
                <a:spcPts val="500"/>
              </a:spcBef>
              <a:spcAft>
                <a:spcPts val="0"/>
              </a:spcAft>
              <a:buClr>
                <a:srgbClr val="3F3F3F"/>
              </a:buClr>
              <a:buSzPts val="1400"/>
              <a:buNone/>
              <a:defRPr>
                <a:solidFill>
                  <a:srgbClr val="3F3F3F"/>
                </a:solidFill>
              </a:defRPr>
            </a:lvl5pPr>
            <a:lvl6pPr lvl="5" rtl="0">
              <a:lnSpc>
                <a:spcPct val="115000"/>
              </a:lnSpc>
              <a:spcBef>
                <a:spcPts val="500"/>
              </a:spcBef>
              <a:spcAft>
                <a:spcPts val="0"/>
              </a:spcAft>
              <a:buClr>
                <a:srgbClr val="3F3F3F"/>
              </a:buClr>
              <a:buSzPts val="1400"/>
              <a:buNone/>
              <a:defRPr sz="1400">
                <a:solidFill>
                  <a:srgbClr val="3F3F3F"/>
                </a:solidFill>
              </a:defRPr>
            </a:lvl6pPr>
            <a:lvl7pPr lvl="6" rtl="0">
              <a:lnSpc>
                <a:spcPct val="115000"/>
              </a:lnSpc>
              <a:spcBef>
                <a:spcPts val="500"/>
              </a:spcBef>
              <a:spcAft>
                <a:spcPts val="0"/>
              </a:spcAft>
              <a:buClr>
                <a:srgbClr val="3F3F3F"/>
              </a:buClr>
              <a:buSzPts val="1400"/>
              <a:buNone/>
              <a:defRPr sz="1400">
                <a:solidFill>
                  <a:srgbClr val="3F3F3F"/>
                </a:solidFill>
              </a:defRPr>
            </a:lvl7pPr>
            <a:lvl8pPr lvl="7" rtl="0">
              <a:lnSpc>
                <a:spcPct val="115000"/>
              </a:lnSpc>
              <a:spcBef>
                <a:spcPts val="500"/>
              </a:spcBef>
              <a:spcAft>
                <a:spcPts val="0"/>
              </a:spcAft>
              <a:buClr>
                <a:srgbClr val="3F3F3F"/>
              </a:buClr>
              <a:buSzPts val="1400"/>
              <a:buNone/>
              <a:defRPr sz="1400">
                <a:solidFill>
                  <a:srgbClr val="3F3F3F"/>
                </a:solidFill>
              </a:defRPr>
            </a:lvl8pPr>
            <a:lvl9pPr lvl="8" rtl="0">
              <a:lnSpc>
                <a:spcPct val="115000"/>
              </a:lnSpc>
              <a:spcBef>
                <a:spcPts val="500"/>
              </a:spcBef>
              <a:spcAft>
                <a:spcPts val="0"/>
              </a:spcAft>
              <a:buClr>
                <a:srgbClr val="3F3F3F"/>
              </a:buClr>
              <a:buSzPts val="1400"/>
              <a:buNone/>
              <a:defRPr sz="1400">
                <a:solidFill>
                  <a:srgbClr val="3F3F3F"/>
                </a:solidFill>
              </a:defRPr>
            </a:lvl9pPr>
          </a:lstStyle>
          <a:p>
            <a:endParaRPr/>
          </a:p>
        </p:txBody>
      </p:sp>
      <p:sp>
        <p:nvSpPr>
          <p:cNvPr id="426" name="Google Shape;426;p42"/>
          <p:cNvSpPr txBox="1">
            <a:spLocks noGrp="1"/>
          </p:cNvSpPr>
          <p:nvPr>
            <p:ph type="title" idx="20"/>
          </p:nvPr>
        </p:nvSpPr>
        <p:spPr>
          <a:xfrm>
            <a:off x="8005525" y="4334230"/>
            <a:ext cx="5047800" cy="365100"/>
          </a:xfrm>
          <a:prstGeom prst="rect">
            <a:avLst/>
          </a:prstGeom>
        </p:spPr>
        <p:txBody>
          <a:bodyPr spcFirstLastPara="1" wrap="square" lIns="0" tIns="45700" rIns="91425" bIns="45700" anchor="t" anchorCtr="0">
            <a:noAutofit/>
          </a:bodyPr>
          <a:lstStyle>
            <a:lvl1pPr lvl="0" rtl="0">
              <a:lnSpc>
                <a:spcPct val="115000"/>
              </a:lnSpc>
              <a:spcBef>
                <a:spcPts val="0"/>
              </a:spcBef>
              <a:spcAft>
                <a:spcPts val="0"/>
              </a:spcAft>
              <a:buClr>
                <a:srgbClr val="3F3F3F"/>
              </a:buClr>
              <a:buSzPts val="1400"/>
              <a:buNone/>
              <a:defRPr sz="1400" b="1">
                <a:solidFill>
                  <a:srgbClr val="3F3F3F"/>
                </a:solidFill>
              </a:defRPr>
            </a:lvl1pPr>
            <a:lvl2pPr lvl="1" rtl="0">
              <a:lnSpc>
                <a:spcPct val="115000"/>
              </a:lnSpc>
              <a:spcBef>
                <a:spcPts val="0"/>
              </a:spcBef>
              <a:spcAft>
                <a:spcPts val="0"/>
              </a:spcAft>
              <a:buClr>
                <a:srgbClr val="3F3F3F"/>
              </a:buClr>
              <a:buSzPts val="1400"/>
              <a:buNone/>
              <a:defRPr sz="1400">
                <a:solidFill>
                  <a:srgbClr val="3F3F3F"/>
                </a:solidFill>
              </a:defRPr>
            </a:lvl2pPr>
            <a:lvl3pPr lvl="2" rtl="0">
              <a:lnSpc>
                <a:spcPct val="115000"/>
              </a:lnSpc>
              <a:spcBef>
                <a:spcPts val="0"/>
              </a:spcBef>
              <a:spcAft>
                <a:spcPts val="0"/>
              </a:spcAft>
              <a:buClr>
                <a:srgbClr val="3F3F3F"/>
              </a:buClr>
              <a:buSzPts val="1400"/>
              <a:buNone/>
              <a:defRPr sz="1400">
                <a:solidFill>
                  <a:srgbClr val="3F3F3F"/>
                </a:solidFill>
              </a:defRPr>
            </a:lvl3pPr>
            <a:lvl4pPr lvl="3" rtl="0">
              <a:lnSpc>
                <a:spcPct val="115000"/>
              </a:lnSpc>
              <a:spcBef>
                <a:spcPts val="0"/>
              </a:spcBef>
              <a:spcAft>
                <a:spcPts val="0"/>
              </a:spcAft>
              <a:buClr>
                <a:srgbClr val="3F3F3F"/>
              </a:buClr>
              <a:buSzPts val="1400"/>
              <a:buNone/>
              <a:defRPr sz="1400">
                <a:solidFill>
                  <a:srgbClr val="3F3F3F"/>
                </a:solidFill>
              </a:defRPr>
            </a:lvl4pPr>
            <a:lvl5pPr lvl="4" rtl="0">
              <a:lnSpc>
                <a:spcPct val="115000"/>
              </a:lnSpc>
              <a:spcBef>
                <a:spcPts val="0"/>
              </a:spcBef>
              <a:spcAft>
                <a:spcPts val="0"/>
              </a:spcAft>
              <a:buClr>
                <a:srgbClr val="3F3F3F"/>
              </a:buClr>
              <a:buSzPts val="1400"/>
              <a:buNone/>
              <a:defRPr sz="1400">
                <a:solidFill>
                  <a:srgbClr val="3F3F3F"/>
                </a:solidFill>
              </a:defRPr>
            </a:lvl5pPr>
            <a:lvl6pPr lvl="5" rtl="0">
              <a:lnSpc>
                <a:spcPct val="115000"/>
              </a:lnSpc>
              <a:spcBef>
                <a:spcPts val="0"/>
              </a:spcBef>
              <a:spcAft>
                <a:spcPts val="0"/>
              </a:spcAft>
              <a:buClr>
                <a:srgbClr val="3F3F3F"/>
              </a:buClr>
              <a:buSzPts val="1400"/>
              <a:buNone/>
              <a:defRPr sz="1400">
                <a:solidFill>
                  <a:srgbClr val="3F3F3F"/>
                </a:solidFill>
              </a:defRPr>
            </a:lvl6pPr>
            <a:lvl7pPr lvl="6" rtl="0">
              <a:lnSpc>
                <a:spcPct val="115000"/>
              </a:lnSpc>
              <a:spcBef>
                <a:spcPts val="0"/>
              </a:spcBef>
              <a:spcAft>
                <a:spcPts val="0"/>
              </a:spcAft>
              <a:buClr>
                <a:srgbClr val="3F3F3F"/>
              </a:buClr>
              <a:buSzPts val="1400"/>
              <a:buNone/>
              <a:defRPr sz="1400">
                <a:solidFill>
                  <a:srgbClr val="3F3F3F"/>
                </a:solidFill>
              </a:defRPr>
            </a:lvl7pPr>
            <a:lvl8pPr lvl="7" rtl="0">
              <a:lnSpc>
                <a:spcPct val="115000"/>
              </a:lnSpc>
              <a:spcBef>
                <a:spcPts val="0"/>
              </a:spcBef>
              <a:spcAft>
                <a:spcPts val="0"/>
              </a:spcAft>
              <a:buClr>
                <a:srgbClr val="3F3F3F"/>
              </a:buClr>
              <a:buSzPts val="1400"/>
              <a:buNone/>
              <a:defRPr sz="1400">
                <a:solidFill>
                  <a:srgbClr val="3F3F3F"/>
                </a:solidFill>
              </a:defRPr>
            </a:lvl8pPr>
            <a:lvl9pPr lvl="8" rtl="0">
              <a:lnSpc>
                <a:spcPct val="115000"/>
              </a:lnSpc>
              <a:spcBef>
                <a:spcPts val="0"/>
              </a:spcBef>
              <a:spcAft>
                <a:spcPts val="0"/>
              </a:spcAft>
              <a:buClr>
                <a:srgbClr val="3F3F3F"/>
              </a:buClr>
              <a:buSzPts val="1400"/>
              <a:buNone/>
              <a:defRPr sz="1400">
                <a:solidFill>
                  <a:srgbClr val="3F3F3F"/>
                </a:solidFill>
              </a:defRPr>
            </a:lvl9pPr>
          </a:lstStyle>
          <a:p>
            <a:endParaRPr/>
          </a:p>
        </p:txBody>
      </p:sp>
      <p:sp>
        <p:nvSpPr>
          <p:cNvPr id="427" name="Google Shape;427;p42"/>
          <p:cNvSpPr txBox="1">
            <a:spLocks noGrp="1"/>
          </p:cNvSpPr>
          <p:nvPr>
            <p:ph type="subTitle" idx="21"/>
          </p:nvPr>
        </p:nvSpPr>
        <p:spPr>
          <a:xfrm>
            <a:off x="8005525" y="4950192"/>
            <a:ext cx="5047800" cy="365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3F3F3F"/>
              </a:buClr>
              <a:buSzPts val="1400"/>
              <a:buNone/>
              <a:defRPr sz="1400">
                <a:solidFill>
                  <a:srgbClr val="3F3F3F"/>
                </a:solidFill>
              </a:defRPr>
            </a:lvl1pPr>
            <a:lvl2pPr lvl="1" rtl="0">
              <a:lnSpc>
                <a:spcPct val="115000"/>
              </a:lnSpc>
              <a:spcBef>
                <a:spcPts val="500"/>
              </a:spcBef>
              <a:spcAft>
                <a:spcPts val="0"/>
              </a:spcAft>
              <a:buClr>
                <a:srgbClr val="3F3F3F"/>
              </a:buClr>
              <a:buSzPts val="1400"/>
              <a:buNone/>
              <a:defRPr sz="1400">
                <a:solidFill>
                  <a:srgbClr val="3F3F3F"/>
                </a:solidFill>
              </a:defRPr>
            </a:lvl2pPr>
            <a:lvl3pPr lvl="2" rtl="0">
              <a:lnSpc>
                <a:spcPct val="115000"/>
              </a:lnSpc>
              <a:spcBef>
                <a:spcPts val="500"/>
              </a:spcBef>
              <a:spcAft>
                <a:spcPts val="0"/>
              </a:spcAft>
              <a:buClr>
                <a:srgbClr val="3F3F3F"/>
              </a:buClr>
              <a:buSzPts val="1400"/>
              <a:buNone/>
              <a:defRPr sz="1400">
                <a:solidFill>
                  <a:srgbClr val="3F3F3F"/>
                </a:solidFill>
              </a:defRPr>
            </a:lvl3pPr>
            <a:lvl4pPr lvl="3" rtl="0">
              <a:lnSpc>
                <a:spcPct val="115000"/>
              </a:lnSpc>
              <a:spcBef>
                <a:spcPts val="500"/>
              </a:spcBef>
              <a:spcAft>
                <a:spcPts val="0"/>
              </a:spcAft>
              <a:buClr>
                <a:srgbClr val="3F3F3F"/>
              </a:buClr>
              <a:buSzPts val="1400"/>
              <a:buNone/>
              <a:defRPr>
                <a:solidFill>
                  <a:srgbClr val="3F3F3F"/>
                </a:solidFill>
              </a:defRPr>
            </a:lvl4pPr>
            <a:lvl5pPr lvl="4" rtl="0">
              <a:lnSpc>
                <a:spcPct val="115000"/>
              </a:lnSpc>
              <a:spcBef>
                <a:spcPts val="500"/>
              </a:spcBef>
              <a:spcAft>
                <a:spcPts val="0"/>
              </a:spcAft>
              <a:buClr>
                <a:srgbClr val="3F3F3F"/>
              </a:buClr>
              <a:buSzPts val="1400"/>
              <a:buNone/>
              <a:defRPr>
                <a:solidFill>
                  <a:srgbClr val="3F3F3F"/>
                </a:solidFill>
              </a:defRPr>
            </a:lvl5pPr>
            <a:lvl6pPr lvl="5" rtl="0">
              <a:lnSpc>
                <a:spcPct val="115000"/>
              </a:lnSpc>
              <a:spcBef>
                <a:spcPts val="500"/>
              </a:spcBef>
              <a:spcAft>
                <a:spcPts val="0"/>
              </a:spcAft>
              <a:buClr>
                <a:srgbClr val="3F3F3F"/>
              </a:buClr>
              <a:buSzPts val="1400"/>
              <a:buNone/>
              <a:defRPr sz="1400">
                <a:solidFill>
                  <a:srgbClr val="3F3F3F"/>
                </a:solidFill>
              </a:defRPr>
            </a:lvl6pPr>
            <a:lvl7pPr lvl="6" rtl="0">
              <a:lnSpc>
                <a:spcPct val="115000"/>
              </a:lnSpc>
              <a:spcBef>
                <a:spcPts val="500"/>
              </a:spcBef>
              <a:spcAft>
                <a:spcPts val="0"/>
              </a:spcAft>
              <a:buClr>
                <a:srgbClr val="3F3F3F"/>
              </a:buClr>
              <a:buSzPts val="1400"/>
              <a:buNone/>
              <a:defRPr sz="1400">
                <a:solidFill>
                  <a:srgbClr val="3F3F3F"/>
                </a:solidFill>
              </a:defRPr>
            </a:lvl7pPr>
            <a:lvl8pPr lvl="7" rtl="0">
              <a:lnSpc>
                <a:spcPct val="115000"/>
              </a:lnSpc>
              <a:spcBef>
                <a:spcPts val="500"/>
              </a:spcBef>
              <a:spcAft>
                <a:spcPts val="0"/>
              </a:spcAft>
              <a:buClr>
                <a:srgbClr val="3F3F3F"/>
              </a:buClr>
              <a:buSzPts val="1400"/>
              <a:buNone/>
              <a:defRPr sz="1400">
                <a:solidFill>
                  <a:srgbClr val="3F3F3F"/>
                </a:solidFill>
              </a:defRPr>
            </a:lvl8pPr>
            <a:lvl9pPr lvl="8" rtl="0">
              <a:lnSpc>
                <a:spcPct val="115000"/>
              </a:lnSpc>
              <a:spcBef>
                <a:spcPts val="500"/>
              </a:spcBef>
              <a:spcAft>
                <a:spcPts val="0"/>
              </a:spcAft>
              <a:buClr>
                <a:srgbClr val="3F3F3F"/>
              </a:buClr>
              <a:buSzPts val="1400"/>
              <a:buNone/>
              <a:defRPr sz="1400">
                <a:solidFill>
                  <a:srgbClr val="3F3F3F"/>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Section Break - Image">
  <p:cSld name="Section Break - Image">
    <p:spTree>
      <p:nvGrpSpPr>
        <p:cNvPr id="1" name="Shape 428"/>
        <p:cNvGrpSpPr/>
        <p:nvPr/>
      </p:nvGrpSpPr>
      <p:grpSpPr>
        <a:xfrm>
          <a:off x="0" y="0"/>
          <a:ext cx="0" cy="0"/>
          <a:chOff x="0" y="0"/>
          <a:chExt cx="0" cy="0"/>
        </a:xfrm>
      </p:grpSpPr>
      <p:pic>
        <p:nvPicPr>
          <p:cNvPr id="429" name="Google Shape;429;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30" name="Google Shape;430;p43"/>
          <p:cNvSpPr txBox="1">
            <a:spLocks noGrp="1"/>
          </p:cNvSpPr>
          <p:nvPr>
            <p:ph type="title"/>
          </p:nvPr>
        </p:nvSpPr>
        <p:spPr>
          <a:xfrm>
            <a:off x="800100" y="2615992"/>
            <a:ext cx="10553700" cy="1213800"/>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3600"/>
              <a:buFont typeface="La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31" name="Google Shape;431;p43"/>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432" name="Google Shape;432;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
        <p:nvSpPr>
          <p:cNvPr id="433" name="Google Shape;433;p43"/>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chemeClr val="lt1"/>
                </a:solidFill>
                <a:latin typeface="Lato"/>
                <a:ea typeface="Lato"/>
                <a:cs typeface="Lato"/>
                <a:sym typeface="Lato"/>
              </a:defRPr>
            </a:lvl1pPr>
            <a:lvl2pPr marL="0" lvl="1" indent="0" algn="r">
              <a:spcBef>
                <a:spcPts val="0"/>
              </a:spcBef>
              <a:buNone/>
              <a:defRPr sz="1100">
                <a:solidFill>
                  <a:schemeClr val="lt1"/>
                </a:solidFill>
                <a:latin typeface="Lato"/>
                <a:ea typeface="Lato"/>
                <a:cs typeface="Lato"/>
                <a:sym typeface="Lato"/>
              </a:defRPr>
            </a:lvl2pPr>
            <a:lvl3pPr marL="0" lvl="2" indent="0" algn="r">
              <a:spcBef>
                <a:spcPts val="0"/>
              </a:spcBef>
              <a:buNone/>
              <a:defRPr sz="1100">
                <a:solidFill>
                  <a:schemeClr val="lt1"/>
                </a:solidFill>
                <a:latin typeface="Lato"/>
                <a:ea typeface="Lato"/>
                <a:cs typeface="Lato"/>
                <a:sym typeface="Lato"/>
              </a:defRPr>
            </a:lvl3pPr>
            <a:lvl4pPr marL="0" lvl="3" indent="0" algn="r">
              <a:spcBef>
                <a:spcPts val="0"/>
              </a:spcBef>
              <a:buNone/>
              <a:defRPr sz="1100">
                <a:solidFill>
                  <a:schemeClr val="lt1"/>
                </a:solidFill>
                <a:latin typeface="Lato"/>
                <a:ea typeface="Lato"/>
                <a:cs typeface="Lato"/>
                <a:sym typeface="Lato"/>
              </a:defRPr>
            </a:lvl4pPr>
            <a:lvl5pPr marL="0" lvl="4" indent="0" algn="r">
              <a:spcBef>
                <a:spcPts val="0"/>
              </a:spcBef>
              <a:buNone/>
              <a:defRPr sz="1100">
                <a:solidFill>
                  <a:schemeClr val="lt1"/>
                </a:solidFill>
                <a:latin typeface="Lato"/>
                <a:ea typeface="Lato"/>
                <a:cs typeface="Lato"/>
                <a:sym typeface="Lato"/>
              </a:defRPr>
            </a:lvl5pPr>
            <a:lvl6pPr marL="0" lvl="5" indent="0" algn="r">
              <a:spcBef>
                <a:spcPts val="0"/>
              </a:spcBef>
              <a:buNone/>
              <a:defRPr sz="1100">
                <a:solidFill>
                  <a:schemeClr val="lt1"/>
                </a:solidFill>
                <a:latin typeface="Lato"/>
                <a:ea typeface="Lato"/>
                <a:cs typeface="Lato"/>
                <a:sym typeface="Lato"/>
              </a:defRPr>
            </a:lvl6pPr>
            <a:lvl7pPr marL="0" lvl="6" indent="0" algn="r">
              <a:spcBef>
                <a:spcPts val="0"/>
              </a:spcBef>
              <a:buNone/>
              <a:defRPr sz="1100">
                <a:solidFill>
                  <a:schemeClr val="lt1"/>
                </a:solidFill>
                <a:latin typeface="Lato"/>
                <a:ea typeface="Lato"/>
                <a:cs typeface="Lato"/>
                <a:sym typeface="Lato"/>
              </a:defRPr>
            </a:lvl7pPr>
            <a:lvl8pPr marL="0" lvl="7" indent="0" algn="r">
              <a:spcBef>
                <a:spcPts val="0"/>
              </a:spcBef>
              <a:buNone/>
              <a:defRPr sz="1100">
                <a:solidFill>
                  <a:schemeClr val="lt1"/>
                </a:solidFill>
                <a:latin typeface="Lato"/>
                <a:ea typeface="Lato"/>
                <a:cs typeface="Lato"/>
                <a:sym typeface="Lato"/>
              </a:defRPr>
            </a:lvl8pPr>
            <a:lvl9pPr marL="0" lvl="8" indent="0" algn="r">
              <a:spcBef>
                <a:spcPts val="0"/>
              </a:spcBef>
              <a:buNone/>
              <a:defRPr sz="11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34" name="Google Shape;434;p43"/>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 2 Column">
  <p:cSld name="Text Slide - 2 Column">
    <p:bg>
      <p:bgPr>
        <a:solidFill>
          <a:schemeClr val="lt1"/>
        </a:solidFill>
        <a:effectLst/>
      </p:bgPr>
    </p:bg>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7" name="Google Shape;47;p5"/>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48" name="Google Shape;48;p5"/>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5"/>
          <p:cNvSpPr txBox="1">
            <a:spLocks noGrp="1"/>
          </p:cNvSpPr>
          <p:nvPr>
            <p:ph type="subTitle" idx="1"/>
          </p:nvPr>
        </p:nvSpPr>
        <p:spPr>
          <a:xfrm>
            <a:off x="800325" y="1090100"/>
            <a:ext cx="5174700" cy="441600"/>
          </a:xfrm>
          <a:prstGeom prst="rect">
            <a:avLst/>
          </a:prstGeom>
        </p:spPr>
        <p:txBody>
          <a:bodyPr spcFirstLastPara="1" wrap="square" lIns="0" tIns="45700" rIns="91425" bIns="45700" anchor="t" anchorCtr="0">
            <a:noAutofit/>
          </a:bodyPr>
          <a:lstStyle>
            <a:lvl1pPr lvl="0">
              <a:spcBef>
                <a:spcPts val="1000"/>
              </a:spcBef>
              <a:spcAft>
                <a:spcPts val="0"/>
              </a:spcAft>
              <a:buClr>
                <a:srgbClr val="B83A4B"/>
              </a:buClr>
              <a:buSzPts val="2000"/>
              <a:buNone/>
              <a:defRPr sz="2000">
                <a:solidFill>
                  <a:srgbClr val="B83A4B"/>
                </a:solidFill>
              </a:defRPr>
            </a:lvl1pPr>
            <a:lvl2pPr lvl="1">
              <a:spcBef>
                <a:spcPts val="500"/>
              </a:spcBef>
              <a:spcAft>
                <a:spcPts val="0"/>
              </a:spcAft>
              <a:buSzPts val="1792"/>
              <a:buNone/>
              <a:defRPr/>
            </a:lvl2pPr>
            <a:lvl3pPr lvl="2">
              <a:spcBef>
                <a:spcPts val="500"/>
              </a:spcBef>
              <a:spcAft>
                <a:spcPts val="0"/>
              </a:spcAft>
              <a:buSzPts val="1760"/>
              <a:buNone/>
              <a:defRPr/>
            </a:lvl3pPr>
            <a:lvl4pPr lvl="3">
              <a:spcBef>
                <a:spcPts val="500"/>
              </a:spcBef>
              <a:spcAft>
                <a:spcPts val="0"/>
              </a:spcAft>
              <a:buSzPts val="1568"/>
              <a:buNone/>
              <a:defRPr/>
            </a:lvl4pPr>
            <a:lvl5pPr lvl="4">
              <a:spcBef>
                <a:spcPts val="500"/>
              </a:spcBef>
              <a:spcAft>
                <a:spcPts val="0"/>
              </a:spcAft>
              <a:buSzPts val="1568"/>
              <a:buNone/>
              <a:defRPr/>
            </a:lvl5pPr>
            <a:lvl6pPr lvl="5">
              <a:spcBef>
                <a:spcPts val="500"/>
              </a:spcBef>
              <a:spcAft>
                <a:spcPts val="0"/>
              </a:spcAft>
              <a:buSzPts val="1200"/>
              <a:buNone/>
              <a:defRPr/>
            </a:lvl6pPr>
            <a:lvl7pPr lvl="6">
              <a:spcBef>
                <a:spcPts val="500"/>
              </a:spcBef>
              <a:spcAft>
                <a:spcPts val="0"/>
              </a:spcAft>
              <a:buSzPts val="1200"/>
              <a:buNone/>
              <a:defRPr/>
            </a:lvl7pPr>
            <a:lvl8pPr lvl="7">
              <a:spcBef>
                <a:spcPts val="500"/>
              </a:spcBef>
              <a:spcAft>
                <a:spcPts val="0"/>
              </a:spcAft>
              <a:buSzPts val="1200"/>
              <a:buNone/>
              <a:defRPr/>
            </a:lvl8pPr>
            <a:lvl9pPr lvl="8">
              <a:spcBef>
                <a:spcPts val="500"/>
              </a:spcBef>
              <a:spcAft>
                <a:spcPts val="0"/>
              </a:spcAft>
              <a:buSzPts val="1200"/>
              <a:buNone/>
              <a:defRPr/>
            </a:lvl9pPr>
          </a:lstStyle>
          <a:p>
            <a:endParaRPr/>
          </a:p>
        </p:txBody>
      </p:sp>
      <p:sp>
        <p:nvSpPr>
          <p:cNvPr id="50" name="Google Shape;50;p5"/>
          <p:cNvSpPr txBox="1">
            <a:spLocks noGrp="1"/>
          </p:cNvSpPr>
          <p:nvPr>
            <p:ph type="subTitle" idx="2"/>
          </p:nvPr>
        </p:nvSpPr>
        <p:spPr>
          <a:xfrm>
            <a:off x="6228325" y="1090100"/>
            <a:ext cx="5174700" cy="441600"/>
          </a:xfrm>
          <a:prstGeom prst="rect">
            <a:avLst/>
          </a:prstGeom>
        </p:spPr>
        <p:txBody>
          <a:bodyPr spcFirstLastPara="1" wrap="square" lIns="0" tIns="45700" rIns="91425" bIns="45700" anchor="t" anchorCtr="0">
            <a:noAutofit/>
          </a:bodyPr>
          <a:lstStyle>
            <a:lvl1pPr lvl="0" rtl="0">
              <a:spcBef>
                <a:spcPts val="1000"/>
              </a:spcBef>
              <a:spcAft>
                <a:spcPts val="0"/>
              </a:spcAft>
              <a:buClr>
                <a:srgbClr val="B83A4B"/>
              </a:buClr>
              <a:buSzPts val="2000"/>
              <a:buNone/>
              <a:defRPr sz="2000">
                <a:solidFill>
                  <a:srgbClr val="B83A4B"/>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51" name="Google Shape;51;p5"/>
          <p:cNvSpPr txBox="1">
            <a:spLocks noGrp="1"/>
          </p:cNvSpPr>
          <p:nvPr>
            <p:ph type="body" idx="3"/>
          </p:nvPr>
        </p:nvSpPr>
        <p:spPr>
          <a:xfrm>
            <a:off x="800100" y="1512061"/>
            <a:ext cx="48993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Clr>
                <a:srgbClr val="3F3F3F"/>
              </a:buClr>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40360" algn="l" rtl="0">
              <a:lnSpc>
                <a:spcPct val="115000"/>
              </a:lnSpc>
              <a:spcBef>
                <a:spcPts val="500"/>
              </a:spcBef>
              <a:spcAft>
                <a:spcPts val="0"/>
              </a:spcAft>
              <a:buSzPts val="1760"/>
              <a:buChar char="○"/>
              <a:defRPr>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rgbClr val="3F3F3F"/>
              </a:buClr>
              <a:buSzPts val="1200"/>
              <a:buFont typeface="Lato"/>
              <a:buChar char="●"/>
              <a:defRPr sz="1200">
                <a:solidFill>
                  <a:srgbClr val="3F3F3F"/>
                </a:solidFill>
                <a:latin typeface="Lato"/>
                <a:ea typeface="Lato"/>
                <a:cs typeface="Lato"/>
                <a:sym typeface="Lato"/>
              </a:defRPr>
            </a:lvl6pPr>
            <a:lvl7pPr marL="3200400" lvl="6" indent="-304800" algn="l" rtl="0">
              <a:lnSpc>
                <a:spcPct val="115000"/>
              </a:lnSpc>
              <a:spcBef>
                <a:spcPts val="500"/>
              </a:spcBef>
              <a:spcAft>
                <a:spcPts val="0"/>
              </a:spcAft>
              <a:buClr>
                <a:srgbClr val="3F3F3F"/>
              </a:buClr>
              <a:buSzPts val="1200"/>
              <a:buFont typeface="Lato"/>
              <a:buChar char="●"/>
              <a:defRPr sz="1200">
                <a:solidFill>
                  <a:srgbClr val="3F3F3F"/>
                </a:solidFill>
                <a:latin typeface="Lato"/>
                <a:ea typeface="Lato"/>
                <a:cs typeface="Lato"/>
                <a:sym typeface="Lato"/>
              </a:defRPr>
            </a:lvl7pPr>
            <a:lvl8pPr marL="3657600" lvl="7" indent="-304800" algn="l" rtl="0">
              <a:lnSpc>
                <a:spcPct val="115000"/>
              </a:lnSpc>
              <a:spcBef>
                <a:spcPts val="500"/>
              </a:spcBef>
              <a:spcAft>
                <a:spcPts val="0"/>
              </a:spcAft>
              <a:buClr>
                <a:srgbClr val="3F3F3F"/>
              </a:buClr>
              <a:buSzPts val="1200"/>
              <a:buFont typeface="Lato"/>
              <a:buChar char="●"/>
              <a:defRPr sz="1200">
                <a:solidFill>
                  <a:srgbClr val="3F3F3F"/>
                </a:solidFill>
                <a:latin typeface="Lato"/>
                <a:ea typeface="Lato"/>
                <a:cs typeface="Lato"/>
                <a:sym typeface="Lato"/>
              </a:defRPr>
            </a:lvl8pPr>
            <a:lvl9pPr marL="4114800" lvl="8" indent="-304800" algn="l" rtl="0">
              <a:lnSpc>
                <a:spcPct val="115000"/>
              </a:lnSpc>
              <a:spcBef>
                <a:spcPts val="500"/>
              </a:spcBef>
              <a:spcAft>
                <a:spcPts val="0"/>
              </a:spcAft>
              <a:buClr>
                <a:srgbClr val="3F3F3F"/>
              </a:buClr>
              <a:buSzPts val="1200"/>
              <a:buFont typeface="Lato"/>
              <a:buChar char="●"/>
              <a:defRPr sz="1200">
                <a:solidFill>
                  <a:srgbClr val="3F3F3F"/>
                </a:solidFill>
                <a:latin typeface="Lato"/>
                <a:ea typeface="Lato"/>
                <a:cs typeface="Lato"/>
                <a:sym typeface="Lato"/>
              </a:defRPr>
            </a:lvl9pPr>
          </a:lstStyle>
          <a:p>
            <a:endParaRPr/>
          </a:p>
        </p:txBody>
      </p:sp>
      <p:sp>
        <p:nvSpPr>
          <p:cNvPr id="52" name="Google Shape;52;p5"/>
          <p:cNvSpPr txBox="1">
            <a:spLocks noGrp="1"/>
          </p:cNvSpPr>
          <p:nvPr>
            <p:ph type="body" idx="4"/>
          </p:nvPr>
        </p:nvSpPr>
        <p:spPr>
          <a:xfrm>
            <a:off x="6235825" y="1512061"/>
            <a:ext cx="5174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Clr>
                <a:srgbClr val="3F3F3F"/>
              </a:buClr>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40360" algn="l" rtl="0">
              <a:lnSpc>
                <a:spcPct val="115000"/>
              </a:lnSpc>
              <a:spcBef>
                <a:spcPts val="500"/>
              </a:spcBef>
              <a:spcAft>
                <a:spcPts val="0"/>
              </a:spcAft>
              <a:buSzPts val="1760"/>
              <a:buChar char="○"/>
              <a:defRPr>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rgbClr val="3F3F3F"/>
              </a:buClr>
              <a:buSzPts val="1200"/>
              <a:buFont typeface="Lato"/>
              <a:buChar char="●"/>
              <a:defRPr sz="1200">
                <a:solidFill>
                  <a:srgbClr val="3F3F3F"/>
                </a:solidFill>
                <a:latin typeface="Lato"/>
                <a:ea typeface="Lato"/>
                <a:cs typeface="Lato"/>
                <a:sym typeface="Lato"/>
              </a:defRPr>
            </a:lvl6pPr>
            <a:lvl7pPr marL="3200400" lvl="6" indent="-304800" algn="l" rtl="0">
              <a:lnSpc>
                <a:spcPct val="115000"/>
              </a:lnSpc>
              <a:spcBef>
                <a:spcPts val="500"/>
              </a:spcBef>
              <a:spcAft>
                <a:spcPts val="0"/>
              </a:spcAft>
              <a:buClr>
                <a:srgbClr val="3F3F3F"/>
              </a:buClr>
              <a:buSzPts val="1200"/>
              <a:buFont typeface="Lato"/>
              <a:buChar char="●"/>
              <a:defRPr sz="1200">
                <a:solidFill>
                  <a:srgbClr val="3F3F3F"/>
                </a:solidFill>
                <a:latin typeface="Lato"/>
                <a:ea typeface="Lato"/>
                <a:cs typeface="Lato"/>
                <a:sym typeface="Lato"/>
              </a:defRPr>
            </a:lvl7pPr>
            <a:lvl8pPr marL="3657600" lvl="7" indent="-304800" algn="l" rtl="0">
              <a:lnSpc>
                <a:spcPct val="115000"/>
              </a:lnSpc>
              <a:spcBef>
                <a:spcPts val="500"/>
              </a:spcBef>
              <a:spcAft>
                <a:spcPts val="0"/>
              </a:spcAft>
              <a:buClr>
                <a:srgbClr val="3F3F3F"/>
              </a:buClr>
              <a:buSzPts val="1200"/>
              <a:buFont typeface="Lato"/>
              <a:buChar char="●"/>
              <a:defRPr sz="1200">
                <a:solidFill>
                  <a:srgbClr val="3F3F3F"/>
                </a:solidFill>
                <a:latin typeface="Lato"/>
                <a:ea typeface="Lato"/>
                <a:cs typeface="Lato"/>
                <a:sym typeface="Lato"/>
              </a:defRPr>
            </a:lvl8pPr>
            <a:lvl9pPr marL="4114800" lvl="8" indent="-304800" algn="l" rtl="0">
              <a:lnSpc>
                <a:spcPct val="115000"/>
              </a:lnSpc>
              <a:spcBef>
                <a:spcPts val="500"/>
              </a:spcBef>
              <a:spcAft>
                <a:spcPts val="0"/>
              </a:spcAft>
              <a:buClr>
                <a:srgbClr val="3F3F3F"/>
              </a:buClr>
              <a:buSzPts val="1200"/>
              <a:buFont typeface="Lato"/>
              <a:buChar char="●"/>
              <a:defRPr sz="1200">
                <a:solidFill>
                  <a:srgbClr val="3F3F3F"/>
                </a:solidFill>
                <a:latin typeface="Lato"/>
                <a:ea typeface="Lato"/>
                <a:cs typeface="Lato"/>
                <a:sym typeface="Lato"/>
              </a:defRPr>
            </a:lvl9pPr>
          </a:lstStyle>
          <a:p>
            <a:endParaRPr/>
          </a:p>
        </p:txBody>
      </p:sp>
      <p:sp>
        <p:nvSpPr>
          <p:cNvPr id="53" name="Google Shape;53;p5"/>
          <p:cNvSpPr txBox="1">
            <a:spLocks noGrp="1"/>
          </p:cNvSpPr>
          <p:nvPr>
            <p:ph type="subTitle" idx="5"/>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SzPts val="1100"/>
              <a:buNone/>
              <a:defRPr sz="1100"/>
            </a:lvl1pPr>
            <a:lvl2pPr lvl="1" rtl="0">
              <a:spcBef>
                <a:spcPts val="500"/>
              </a:spcBef>
              <a:spcAft>
                <a:spcPts val="0"/>
              </a:spcAft>
              <a:buClr>
                <a:srgbClr val="3F3F3F"/>
              </a:buClr>
              <a:buSzPts val="1100"/>
              <a:buNone/>
              <a:defRPr sz="1100"/>
            </a:lvl2pPr>
            <a:lvl3pPr lvl="2" rtl="0">
              <a:spcBef>
                <a:spcPts val="500"/>
              </a:spcBef>
              <a:spcAft>
                <a:spcPts val="0"/>
              </a:spcAft>
              <a:buClr>
                <a:srgbClr val="3F3F3F"/>
              </a:buClr>
              <a:buSzPts val="1100"/>
              <a:buNone/>
              <a:defRPr sz="1100"/>
            </a:lvl3pPr>
            <a:lvl4pPr lvl="3" rtl="0">
              <a:spcBef>
                <a:spcPts val="500"/>
              </a:spcBef>
              <a:spcAft>
                <a:spcPts val="0"/>
              </a:spcAft>
              <a:buClr>
                <a:srgbClr val="3F3F3F"/>
              </a:buClr>
              <a:buSzPts val="1100"/>
              <a:buNone/>
              <a:defRPr sz="1100"/>
            </a:lvl4pPr>
            <a:lvl5pPr lvl="4" rtl="0">
              <a:spcBef>
                <a:spcPts val="500"/>
              </a:spcBef>
              <a:spcAft>
                <a:spcPts val="0"/>
              </a:spcAft>
              <a:buClr>
                <a:srgbClr val="3F3F3F"/>
              </a:buClr>
              <a:buSzPts val="1100"/>
              <a:buNone/>
              <a:defRPr sz="1100"/>
            </a:lvl5pPr>
            <a:lvl6pPr lvl="5" rtl="0">
              <a:spcBef>
                <a:spcPts val="500"/>
              </a:spcBef>
              <a:spcAft>
                <a:spcPts val="0"/>
              </a:spcAft>
              <a:buClr>
                <a:srgbClr val="3F3F3F"/>
              </a:buClr>
              <a:buSzPts val="1100"/>
              <a:buNone/>
              <a:defRPr sz="1100"/>
            </a:lvl6pPr>
            <a:lvl7pPr lvl="6" rtl="0">
              <a:spcBef>
                <a:spcPts val="500"/>
              </a:spcBef>
              <a:spcAft>
                <a:spcPts val="0"/>
              </a:spcAft>
              <a:buClr>
                <a:srgbClr val="3F3F3F"/>
              </a:buClr>
              <a:buSzPts val="1100"/>
              <a:buNone/>
              <a:defRPr sz="1100"/>
            </a:lvl7pPr>
            <a:lvl8pPr lvl="7" rtl="0">
              <a:spcBef>
                <a:spcPts val="500"/>
              </a:spcBef>
              <a:spcAft>
                <a:spcPts val="0"/>
              </a:spcAft>
              <a:buClr>
                <a:srgbClr val="3F3F3F"/>
              </a:buClr>
              <a:buSzPts val="1100"/>
              <a:buNone/>
              <a:defRPr sz="1100"/>
            </a:lvl8pPr>
            <a:lvl9pPr lvl="8" rtl="0">
              <a:spcBef>
                <a:spcPts val="500"/>
              </a:spcBef>
              <a:spcAft>
                <a:spcPts val="0"/>
              </a:spcAft>
              <a:buClr>
                <a:srgbClr val="3F3F3F"/>
              </a:buClr>
              <a:buSzPts val="1100"/>
              <a:buNone/>
              <a:defRPr sz="1100"/>
            </a:lvl9pPr>
          </a:lstStyle>
          <a:p>
            <a:endParaRPr/>
          </a:p>
        </p:txBody>
      </p:sp>
    </p:spTree>
  </p:cSld>
  <p:clrMapOvr>
    <a:masterClrMapping/>
  </p:clrMapOvr>
  <p:extLst>
    <p:ext uri="{DCECCB84-F9BA-43D5-87BE-67443E8EF086}">
      <p15:sldGuideLst xmlns:p15="http://schemas.microsoft.com/office/powerpoint/2012/main">
        <p15:guide id="1" pos="7176">
          <p15:clr>
            <a:srgbClr val="FBAE40"/>
          </p15:clr>
        </p15:guide>
        <p15:guide id="2" orient="horz" pos="888">
          <p15:clr>
            <a:srgbClr val="FBAE40"/>
          </p15:clr>
        </p15:guide>
        <p15:guide id="3" orient="horz" pos="38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Section Break - Blue">
  <p:cSld name="Section Break - Blue">
    <p:bg>
      <p:bgPr>
        <a:gradFill>
          <a:gsLst>
            <a:gs pos="0">
              <a:srgbClr val="1AA4BC"/>
            </a:gs>
            <a:gs pos="50000">
              <a:srgbClr val="006983"/>
            </a:gs>
            <a:gs pos="100000">
              <a:srgbClr val="013948"/>
            </a:gs>
          </a:gsLst>
          <a:lin ang="8100000" scaled="0"/>
        </a:gradFill>
        <a:effectLst/>
      </p:bgPr>
    </p:bg>
    <p:spTree>
      <p:nvGrpSpPr>
        <p:cNvPr id="1" name="Shape 435"/>
        <p:cNvGrpSpPr/>
        <p:nvPr/>
      </p:nvGrpSpPr>
      <p:grpSpPr>
        <a:xfrm>
          <a:off x="0" y="0"/>
          <a:ext cx="0" cy="0"/>
          <a:chOff x="0" y="0"/>
          <a:chExt cx="0" cy="0"/>
        </a:xfrm>
      </p:grpSpPr>
      <p:pic>
        <p:nvPicPr>
          <p:cNvPr id="436" name="Google Shape;436;p4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cxnSp>
        <p:nvCxnSpPr>
          <p:cNvPr id="437" name="Google Shape;437;p44"/>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438" name="Google Shape;438;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
        <p:nvSpPr>
          <p:cNvPr id="439" name="Google Shape;439;p44"/>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chemeClr val="lt1"/>
                </a:solidFill>
                <a:latin typeface="Lato"/>
                <a:ea typeface="Lato"/>
                <a:cs typeface="Lato"/>
                <a:sym typeface="Lato"/>
              </a:defRPr>
            </a:lvl1pPr>
            <a:lvl2pPr marL="0" lvl="1" indent="0" algn="r">
              <a:spcBef>
                <a:spcPts val="0"/>
              </a:spcBef>
              <a:buNone/>
              <a:defRPr sz="1100">
                <a:solidFill>
                  <a:schemeClr val="lt1"/>
                </a:solidFill>
                <a:latin typeface="Lato"/>
                <a:ea typeface="Lato"/>
                <a:cs typeface="Lato"/>
                <a:sym typeface="Lato"/>
              </a:defRPr>
            </a:lvl2pPr>
            <a:lvl3pPr marL="0" lvl="2" indent="0" algn="r">
              <a:spcBef>
                <a:spcPts val="0"/>
              </a:spcBef>
              <a:buNone/>
              <a:defRPr sz="1100">
                <a:solidFill>
                  <a:schemeClr val="lt1"/>
                </a:solidFill>
                <a:latin typeface="Lato"/>
                <a:ea typeface="Lato"/>
                <a:cs typeface="Lato"/>
                <a:sym typeface="Lato"/>
              </a:defRPr>
            </a:lvl3pPr>
            <a:lvl4pPr marL="0" lvl="3" indent="0" algn="r">
              <a:spcBef>
                <a:spcPts val="0"/>
              </a:spcBef>
              <a:buNone/>
              <a:defRPr sz="1100">
                <a:solidFill>
                  <a:schemeClr val="lt1"/>
                </a:solidFill>
                <a:latin typeface="Lato"/>
                <a:ea typeface="Lato"/>
                <a:cs typeface="Lato"/>
                <a:sym typeface="Lato"/>
              </a:defRPr>
            </a:lvl4pPr>
            <a:lvl5pPr marL="0" lvl="4" indent="0" algn="r">
              <a:spcBef>
                <a:spcPts val="0"/>
              </a:spcBef>
              <a:buNone/>
              <a:defRPr sz="1100">
                <a:solidFill>
                  <a:schemeClr val="lt1"/>
                </a:solidFill>
                <a:latin typeface="Lato"/>
                <a:ea typeface="Lato"/>
                <a:cs typeface="Lato"/>
                <a:sym typeface="Lato"/>
              </a:defRPr>
            </a:lvl5pPr>
            <a:lvl6pPr marL="0" lvl="5" indent="0" algn="r">
              <a:spcBef>
                <a:spcPts val="0"/>
              </a:spcBef>
              <a:buNone/>
              <a:defRPr sz="1100">
                <a:solidFill>
                  <a:schemeClr val="lt1"/>
                </a:solidFill>
                <a:latin typeface="Lato"/>
                <a:ea typeface="Lato"/>
                <a:cs typeface="Lato"/>
                <a:sym typeface="Lato"/>
              </a:defRPr>
            </a:lvl6pPr>
            <a:lvl7pPr marL="0" lvl="6" indent="0" algn="r">
              <a:spcBef>
                <a:spcPts val="0"/>
              </a:spcBef>
              <a:buNone/>
              <a:defRPr sz="1100">
                <a:solidFill>
                  <a:schemeClr val="lt1"/>
                </a:solidFill>
                <a:latin typeface="Lato"/>
                <a:ea typeface="Lato"/>
                <a:cs typeface="Lato"/>
                <a:sym typeface="Lato"/>
              </a:defRPr>
            </a:lvl7pPr>
            <a:lvl8pPr marL="0" lvl="7" indent="0" algn="r">
              <a:spcBef>
                <a:spcPts val="0"/>
              </a:spcBef>
              <a:buNone/>
              <a:defRPr sz="1100">
                <a:solidFill>
                  <a:schemeClr val="lt1"/>
                </a:solidFill>
                <a:latin typeface="Lato"/>
                <a:ea typeface="Lato"/>
                <a:cs typeface="Lato"/>
                <a:sym typeface="Lato"/>
              </a:defRPr>
            </a:lvl8pPr>
            <a:lvl9pPr marL="0" lvl="8" indent="0" algn="r">
              <a:spcBef>
                <a:spcPts val="0"/>
              </a:spcBef>
              <a:buNone/>
              <a:defRPr sz="11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40" name="Google Shape;440;p44"/>
          <p:cNvSpPr txBox="1">
            <a:spLocks noGrp="1"/>
          </p:cNvSpPr>
          <p:nvPr>
            <p:ph type="title"/>
          </p:nvPr>
        </p:nvSpPr>
        <p:spPr>
          <a:xfrm>
            <a:off x="800100" y="2615992"/>
            <a:ext cx="10553700" cy="1213800"/>
          </a:xfrm>
          <a:prstGeom prst="rect">
            <a:avLst/>
          </a:prstGeom>
          <a:noFill/>
          <a:ln>
            <a:noFill/>
          </a:ln>
        </p:spPr>
        <p:txBody>
          <a:bodyPr spcFirstLastPara="1" wrap="square" lIns="0" tIns="45700" rIns="91425" bIns="45700" anchor="t" anchorCtr="0">
            <a:normAutofit/>
          </a:bodyPr>
          <a:lstStyle>
            <a:lvl1pPr lvl="0" algn="l" rtl="0">
              <a:lnSpc>
                <a:spcPct val="90000"/>
              </a:lnSpc>
              <a:spcBef>
                <a:spcPts val="0"/>
              </a:spcBef>
              <a:spcAft>
                <a:spcPts val="0"/>
              </a:spcAft>
              <a:buClr>
                <a:schemeClr val="lt1"/>
              </a:buClr>
              <a:buSzPts val="3600"/>
              <a:buFont typeface="Lato"/>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1" name="Google Shape;441;p44"/>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ection Break - Gray">
  <p:cSld name="Section Break - Purple">
    <p:bg>
      <p:bgPr>
        <a:gradFill>
          <a:gsLst>
            <a:gs pos="0">
              <a:srgbClr val="B6B1A9"/>
            </a:gs>
            <a:gs pos="50000">
              <a:srgbClr val="877F7A"/>
            </a:gs>
            <a:gs pos="100000">
              <a:srgbClr val="544948"/>
            </a:gs>
          </a:gsLst>
          <a:lin ang="8100000" scaled="0"/>
        </a:gradFill>
        <a:effectLst/>
      </p:bgPr>
    </p:bg>
    <p:spTree>
      <p:nvGrpSpPr>
        <p:cNvPr id="1" name="Shape 442"/>
        <p:cNvGrpSpPr/>
        <p:nvPr/>
      </p:nvGrpSpPr>
      <p:grpSpPr>
        <a:xfrm>
          <a:off x="0" y="0"/>
          <a:ext cx="0" cy="0"/>
          <a:chOff x="0" y="0"/>
          <a:chExt cx="0" cy="0"/>
        </a:xfrm>
      </p:grpSpPr>
      <p:pic>
        <p:nvPicPr>
          <p:cNvPr id="443" name="Google Shape;443;p4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cxnSp>
        <p:nvCxnSpPr>
          <p:cNvPr id="444" name="Google Shape;444;p45"/>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445" name="Google Shape;445;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
        <p:nvSpPr>
          <p:cNvPr id="446" name="Google Shape;446;p45"/>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chemeClr val="lt1"/>
                </a:solidFill>
                <a:latin typeface="Lato"/>
                <a:ea typeface="Lato"/>
                <a:cs typeface="Lato"/>
                <a:sym typeface="Lato"/>
              </a:defRPr>
            </a:lvl1pPr>
            <a:lvl2pPr marL="0" lvl="1" indent="0" algn="r">
              <a:spcBef>
                <a:spcPts val="0"/>
              </a:spcBef>
              <a:buNone/>
              <a:defRPr sz="1100">
                <a:solidFill>
                  <a:schemeClr val="lt1"/>
                </a:solidFill>
                <a:latin typeface="Lato"/>
                <a:ea typeface="Lato"/>
                <a:cs typeface="Lato"/>
                <a:sym typeface="Lato"/>
              </a:defRPr>
            </a:lvl2pPr>
            <a:lvl3pPr marL="0" lvl="2" indent="0" algn="r">
              <a:spcBef>
                <a:spcPts val="0"/>
              </a:spcBef>
              <a:buNone/>
              <a:defRPr sz="1100">
                <a:solidFill>
                  <a:schemeClr val="lt1"/>
                </a:solidFill>
                <a:latin typeface="Lato"/>
                <a:ea typeface="Lato"/>
                <a:cs typeface="Lato"/>
                <a:sym typeface="Lato"/>
              </a:defRPr>
            </a:lvl3pPr>
            <a:lvl4pPr marL="0" lvl="3" indent="0" algn="r">
              <a:spcBef>
                <a:spcPts val="0"/>
              </a:spcBef>
              <a:buNone/>
              <a:defRPr sz="1100">
                <a:solidFill>
                  <a:schemeClr val="lt1"/>
                </a:solidFill>
                <a:latin typeface="Lato"/>
                <a:ea typeface="Lato"/>
                <a:cs typeface="Lato"/>
                <a:sym typeface="Lato"/>
              </a:defRPr>
            </a:lvl4pPr>
            <a:lvl5pPr marL="0" lvl="4" indent="0" algn="r">
              <a:spcBef>
                <a:spcPts val="0"/>
              </a:spcBef>
              <a:buNone/>
              <a:defRPr sz="1100">
                <a:solidFill>
                  <a:schemeClr val="lt1"/>
                </a:solidFill>
                <a:latin typeface="Lato"/>
                <a:ea typeface="Lato"/>
                <a:cs typeface="Lato"/>
                <a:sym typeface="Lato"/>
              </a:defRPr>
            </a:lvl5pPr>
            <a:lvl6pPr marL="0" lvl="5" indent="0" algn="r">
              <a:spcBef>
                <a:spcPts val="0"/>
              </a:spcBef>
              <a:buNone/>
              <a:defRPr sz="1100">
                <a:solidFill>
                  <a:schemeClr val="lt1"/>
                </a:solidFill>
                <a:latin typeface="Lato"/>
                <a:ea typeface="Lato"/>
                <a:cs typeface="Lato"/>
                <a:sym typeface="Lato"/>
              </a:defRPr>
            </a:lvl6pPr>
            <a:lvl7pPr marL="0" lvl="6" indent="0" algn="r">
              <a:spcBef>
                <a:spcPts val="0"/>
              </a:spcBef>
              <a:buNone/>
              <a:defRPr sz="1100">
                <a:solidFill>
                  <a:schemeClr val="lt1"/>
                </a:solidFill>
                <a:latin typeface="Lato"/>
                <a:ea typeface="Lato"/>
                <a:cs typeface="Lato"/>
                <a:sym typeface="Lato"/>
              </a:defRPr>
            </a:lvl7pPr>
            <a:lvl8pPr marL="0" lvl="7" indent="0" algn="r">
              <a:spcBef>
                <a:spcPts val="0"/>
              </a:spcBef>
              <a:buNone/>
              <a:defRPr sz="1100">
                <a:solidFill>
                  <a:schemeClr val="lt1"/>
                </a:solidFill>
                <a:latin typeface="Lato"/>
                <a:ea typeface="Lato"/>
                <a:cs typeface="Lato"/>
                <a:sym typeface="Lato"/>
              </a:defRPr>
            </a:lvl8pPr>
            <a:lvl9pPr marL="0" lvl="8" indent="0" algn="r">
              <a:spcBef>
                <a:spcPts val="0"/>
              </a:spcBef>
              <a:buNone/>
              <a:defRPr sz="11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47" name="Google Shape;447;p45"/>
          <p:cNvSpPr txBox="1">
            <a:spLocks noGrp="1"/>
          </p:cNvSpPr>
          <p:nvPr>
            <p:ph type="title"/>
          </p:nvPr>
        </p:nvSpPr>
        <p:spPr>
          <a:xfrm>
            <a:off x="800100" y="2615992"/>
            <a:ext cx="10553700" cy="1213800"/>
          </a:xfrm>
          <a:prstGeom prst="rect">
            <a:avLst/>
          </a:prstGeom>
          <a:noFill/>
          <a:ln>
            <a:noFill/>
          </a:ln>
        </p:spPr>
        <p:txBody>
          <a:bodyPr spcFirstLastPara="1" wrap="square" lIns="0" tIns="45700" rIns="91425" bIns="45700" anchor="t" anchorCtr="0">
            <a:normAutofit/>
          </a:bodyPr>
          <a:lstStyle>
            <a:lvl1pPr lvl="0" algn="l" rtl="0">
              <a:lnSpc>
                <a:spcPct val="90000"/>
              </a:lnSpc>
              <a:spcBef>
                <a:spcPts val="0"/>
              </a:spcBef>
              <a:spcAft>
                <a:spcPts val="0"/>
              </a:spcAft>
              <a:buClr>
                <a:schemeClr val="lt1"/>
              </a:buClr>
              <a:buSzPts val="3600"/>
              <a:buFont typeface="Lato"/>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8" name="Google Shape;448;p45"/>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Section Break - Orange">
  <p:cSld name="Section Break - Orange">
    <p:bg>
      <p:bgPr>
        <a:gradFill>
          <a:gsLst>
            <a:gs pos="0">
              <a:srgbClr val="FEDD5C"/>
            </a:gs>
            <a:gs pos="38000">
              <a:srgbClr val="F4B12F"/>
            </a:gs>
            <a:gs pos="78000">
              <a:srgbClr val="E98300"/>
            </a:gs>
            <a:gs pos="100000">
              <a:srgbClr val="E98300"/>
            </a:gs>
          </a:gsLst>
          <a:lin ang="8100000" scaled="0"/>
        </a:gradFill>
        <a:effectLst/>
      </p:bgPr>
    </p:bg>
    <p:spTree>
      <p:nvGrpSpPr>
        <p:cNvPr id="1" name="Shape 449"/>
        <p:cNvGrpSpPr/>
        <p:nvPr/>
      </p:nvGrpSpPr>
      <p:grpSpPr>
        <a:xfrm>
          <a:off x="0" y="0"/>
          <a:ext cx="0" cy="0"/>
          <a:chOff x="0" y="0"/>
          <a:chExt cx="0" cy="0"/>
        </a:xfrm>
      </p:grpSpPr>
      <p:pic>
        <p:nvPicPr>
          <p:cNvPr id="450" name="Google Shape;450;p4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cxnSp>
        <p:nvCxnSpPr>
          <p:cNvPr id="451" name="Google Shape;451;p46"/>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452" name="Google Shape;452;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
        <p:nvSpPr>
          <p:cNvPr id="453" name="Google Shape;453;p46"/>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chemeClr val="lt1"/>
                </a:solidFill>
                <a:latin typeface="Lato"/>
                <a:ea typeface="Lato"/>
                <a:cs typeface="Lato"/>
                <a:sym typeface="Lato"/>
              </a:defRPr>
            </a:lvl1pPr>
            <a:lvl2pPr marL="0" lvl="1" indent="0" algn="r">
              <a:spcBef>
                <a:spcPts val="0"/>
              </a:spcBef>
              <a:buNone/>
              <a:defRPr sz="1100">
                <a:solidFill>
                  <a:schemeClr val="lt1"/>
                </a:solidFill>
                <a:latin typeface="Lato"/>
                <a:ea typeface="Lato"/>
                <a:cs typeface="Lato"/>
                <a:sym typeface="Lato"/>
              </a:defRPr>
            </a:lvl2pPr>
            <a:lvl3pPr marL="0" lvl="2" indent="0" algn="r">
              <a:spcBef>
                <a:spcPts val="0"/>
              </a:spcBef>
              <a:buNone/>
              <a:defRPr sz="1100">
                <a:solidFill>
                  <a:schemeClr val="lt1"/>
                </a:solidFill>
                <a:latin typeface="Lato"/>
                <a:ea typeface="Lato"/>
                <a:cs typeface="Lato"/>
                <a:sym typeface="Lato"/>
              </a:defRPr>
            </a:lvl3pPr>
            <a:lvl4pPr marL="0" lvl="3" indent="0" algn="r">
              <a:spcBef>
                <a:spcPts val="0"/>
              </a:spcBef>
              <a:buNone/>
              <a:defRPr sz="1100">
                <a:solidFill>
                  <a:schemeClr val="lt1"/>
                </a:solidFill>
                <a:latin typeface="Lato"/>
                <a:ea typeface="Lato"/>
                <a:cs typeface="Lato"/>
                <a:sym typeface="Lato"/>
              </a:defRPr>
            </a:lvl4pPr>
            <a:lvl5pPr marL="0" lvl="4" indent="0" algn="r">
              <a:spcBef>
                <a:spcPts val="0"/>
              </a:spcBef>
              <a:buNone/>
              <a:defRPr sz="1100">
                <a:solidFill>
                  <a:schemeClr val="lt1"/>
                </a:solidFill>
                <a:latin typeface="Lato"/>
                <a:ea typeface="Lato"/>
                <a:cs typeface="Lato"/>
                <a:sym typeface="Lato"/>
              </a:defRPr>
            </a:lvl5pPr>
            <a:lvl6pPr marL="0" lvl="5" indent="0" algn="r">
              <a:spcBef>
                <a:spcPts val="0"/>
              </a:spcBef>
              <a:buNone/>
              <a:defRPr sz="1100">
                <a:solidFill>
                  <a:schemeClr val="lt1"/>
                </a:solidFill>
                <a:latin typeface="Lato"/>
                <a:ea typeface="Lato"/>
                <a:cs typeface="Lato"/>
                <a:sym typeface="Lato"/>
              </a:defRPr>
            </a:lvl6pPr>
            <a:lvl7pPr marL="0" lvl="6" indent="0" algn="r">
              <a:spcBef>
                <a:spcPts val="0"/>
              </a:spcBef>
              <a:buNone/>
              <a:defRPr sz="1100">
                <a:solidFill>
                  <a:schemeClr val="lt1"/>
                </a:solidFill>
                <a:latin typeface="Lato"/>
                <a:ea typeface="Lato"/>
                <a:cs typeface="Lato"/>
                <a:sym typeface="Lato"/>
              </a:defRPr>
            </a:lvl7pPr>
            <a:lvl8pPr marL="0" lvl="7" indent="0" algn="r">
              <a:spcBef>
                <a:spcPts val="0"/>
              </a:spcBef>
              <a:buNone/>
              <a:defRPr sz="1100">
                <a:solidFill>
                  <a:schemeClr val="lt1"/>
                </a:solidFill>
                <a:latin typeface="Lato"/>
                <a:ea typeface="Lato"/>
                <a:cs typeface="Lato"/>
                <a:sym typeface="Lato"/>
              </a:defRPr>
            </a:lvl8pPr>
            <a:lvl9pPr marL="0" lvl="8" indent="0" algn="r">
              <a:spcBef>
                <a:spcPts val="0"/>
              </a:spcBef>
              <a:buNone/>
              <a:defRPr sz="11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54" name="Google Shape;454;p46"/>
          <p:cNvSpPr txBox="1">
            <a:spLocks noGrp="1"/>
          </p:cNvSpPr>
          <p:nvPr>
            <p:ph type="title"/>
          </p:nvPr>
        </p:nvSpPr>
        <p:spPr>
          <a:xfrm>
            <a:off x="800100" y="2615992"/>
            <a:ext cx="10553700" cy="1213800"/>
          </a:xfrm>
          <a:prstGeom prst="rect">
            <a:avLst/>
          </a:prstGeom>
          <a:noFill/>
          <a:ln>
            <a:noFill/>
          </a:ln>
        </p:spPr>
        <p:txBody>
          <a:bodyPr spcFirstLastPara="1" wrap="square" lIns="0" tIns="45700" rIns="91425" bIns="45700" anchor="t" anchorCtr="0">
            <a:normAutofit/>
          </a:bodyPr>
          <a:lstStyle>
            <a:lvl1pPr lvl="0" algn="l" rtl="0">
              <a:lnSpc>
                <a:spcPct val="90000"/>
              </a:lnSpc>
              <a:spcBef>
                <a:spcPts val="0"/>
              </a:spcBef>
              <a:spcAft>
                <a:spcPts val="0"/>
              </a:spcAft>
              <a:buClr>
                <a:schemeClr val="lt1"/>
              </a:buClr>
              <a:buSzPts val="3600"/>
              <a:buFont typeface="Lato"/>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5" name="Google Shape;455;p46"/>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Break - Green">
  <p:cSld name="Section Break - Green">
    <p:bg>
      <p:bgPr>
        <a:gradFill>
          <a:gsLst>
            <a:gs pos="0">
              <a:srgbClr val="8AC751"/>
            </a:gs>
            <a:gs pos="50000">
              <a:srgbClr val="59B06D"/>
            </a:gs>
            <a:gs pos="100000">
              <a:srgbClr val="279989"/>
            </a:gs>
          </a:gsLst>
          <a:lin ang="8100000" scaled="0"/>
        </a:gradFill>
        <a:effectLst/>
      </p:bgPr>
    </p:bg>
    <p:spTree>
      <p:nvGrpSpPr>
        <p:cNvPr id="1" name="Shape 456"/>
        <p:cNvGrpSpPr/>
        <p:nvPr/>
      </p:nvGrpSpPr>
      <p:grpSpPr>
        <a:xfrm>
          <a:off x="0" y="0"/>
          <a:ext cx="0" cy="0"/>
          <a:chOff x="0" y="0"/>
          <a:chExt cx="0" cy="0"/>
        </a:xfrm>
      </p:grpSpPr>
      <p:pic>
        <p:nvPicPr>
          <p:cNvPr id="457" name="Google Shape;457;p4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cxnSp>
        <p:nvCxnSpPr>
          <p:cNvPr id="458" name="Google Shape;458;p47"/>
          <p:cNvCxnSpPr/>
          <p:nvPr/>
        </p:nvCxnSpPr>
        <p:spPr>
          <a:xfrm>
            <a:off x="800100" y="2522007"/>
            <a:ext cx="10553700" cy="0"/>
          </a:xfrm>
          <a:prstGeom prst="straightConnector1">
            <a:avLst/>
          </a:prstGeom>
          <a:noFill/>
          <a:ln w="9525" cap="flat" cmpd="sng">
            <a:solidFill>
              <a:schemeClr val="lt1"/>
            </a:solidFill>
            <a:prstDash val="solid"/>
            <a:miter lim="800000"/>
            <a:headEnd type="none" w="sm" len="sm"/>
            <a:tailEnd type="none" w="sm" len="sm"/>
          </a:ln>
        </p:spPr>
      </p:cxnSp>
      <p:pic>
        <p:nvPicPr>
          <p:cNvPr id="459" name="Google Shape;459;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
        <p:nvSpPr>
          <p:cNvPr id="460" name="Google Shape;460;p47"/>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chemeClr val="lt1"/>
                </a:solidFill>
                <a:latin typeface="Lato"/>
                <a:ea typeface="Lato"/>
                <a:cs typeface="Lato"/>
                <a:sym typeface="Lato"/>
              </a:defRPr>
            </a:lvl1pPr>
            <a:lvl2pPr marL="0" lvl="1" indent="0" algn="r">
              <a:spcBef>
                <a:spcPts val="0"/>
              </a:spcBef>
              <a:buNone/>
              <a:defRPr sz="1100">
                <a:solidFill>
                  <a:schemeClr val="lt1"/>
                </a:solidFill>
                <a:latin typeface="Lato"/>
                <a:ea typeface="Lato"/>
                <a:cs typeface="Lato"/>
                <a:sym typeface="Lato"/>
              </a:defRPr>
            </a:lvl2pPr>
            <a:lvl3pPr marL="0" lvl="2" indent="0" algn="r">
              <a:spcBef>
                <a:spcPts val="0"/>
              </a:spcBef>
              <a:buNone/>
              <a:defRPr sz="1100">
                <a:solidFill>
                  <a:schemeClr val="lt1"/>
                </a:solidFill>
                <a:latin typeface="Lato"/>
                <a:ea typeface="Lato"/>
                <a:cs typeface="Lato"/>
                <a:sym typeface="Lato"/>
              </a:defRPr>
            </a:lvl3pPr>
            <a:lvl4pPr marL="0" lvl="3" indent="0" algn="r">
              <a:spcBef>
                <a:spcPts val="0"/>
              </a:spcBef>
              <a:buNone/>
              <a:defRPr sz="1100">
                <a:solidFill>
                  <a:schemeClr val="lt1"/>
                </a:solidFill>
                <a:latin typeface="Lato"/>
                <a:ea typeface="Lato"/>
                <a:cs typeface="Lato"/>
                <a:sym typeface="Lato"/>
              </a:defRPr>
            </a:lvl4pPr>
            <a:lvl5pPr marL="0" lvl="4" indent="0" algn="r">
              <a:spcBef>
                <a:spcPts val="0"/>
              </a:spcBef>
              <a:buNone/>
              <a:defRPr sz="1100">
                <a:solidFill>
                  <a:schemeClr val="lt1"/>
                </a:solidFill>
                <a:latin typeface="Lato"/>
                <a:ea typeface="Lato"/>
                <a:cs typeface="Lato"/>
                <a:sym typeface="Lato"/>
              </a:defRPr>
            </a:lvl5pPr>
            <a:lvl6pPr marL="0" lvl="5" indent="0" algn="r">
              <a:spcBef>
                <a:spcPts val="0"/>
              </a:spcBef>
              <a:buNone/>
              <a:defRPr sz="1100">
                <a:solidFill>
                  <a:schemeClr val="lt1"/>
                </a:solidFill>
                <a:latin typeface="Lato"/>
                <a:ea typeface="Lato"/>
                <a:cs typeface="Lato"/>
                <a:sym typeface="Lato"/>
              </a:defRPr>
            </a:lvl6pPr>
            <a:lvl7pPr marL="0" lvl="6" indent="0" algn="r">
              <a:spcBef>
                <a:spcPts val="0"/>
              </a:spcBef>
              <a:buNone/>
              <a:defRPr sz="1100">
                <a:solidFill>
                  <a:schemeClr val="lt1"/>
                </a:solidFill>
                <a:latin typeface="Lato"/>
                <a:ea typeface="Lato"/>
                <a:cs typeface="Lato"/>
                <a:sym typeface="Lato"/>
              </a:defRPr>
            </a:lvl7pPr>
            <a:lvl8pPr marL="0" lvl="7" indent="0" algn="r">
              <a:spcBef>
                <a:spcPts val="0"/>
              </a:spcBef>
              <a:buNone/>
              <a:defRPr sz="1100">
                <a:solidFill>
                  <a:schemeClr val="lt1"/>
                </a:solidFill>
                <a:latin typeface="Lato"/>
                <a:ea typeface="Lato"/>
                <a:cs typeface="Lato"/>
                <a:sym typeface="Lato"/>
              </a:defRPr>
            </a:lvl8pPr>
            <a:lvl9pPr marL="0" lvl="8" indent="0" algn="r">
              <a:spcBef>
                <a:spcPts val="0"/>
              </a:spcBef>
              <a:buNone/>
              <a:defRPr sz="11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61" name="Google Shape;461;p47"/>
          <p:cNvSpPr txBox="1">
            <a:spLocks noGrp="1"/>
          </p:cNvSpPr>
          <p:nvPr>
            <p:ph type="title"/>
          </p:nvPr>
        </p:nvSpPr>
        <p:spPr>
          <a:xfrm>
            <a:off x="800100" y="2615992"/>
            <a:ext cx="10553700" cy="1213800"/>
          </a:xfrm>
          <a:prstGeom prst="rect">
            <a:avLst/>
          </a:prstGeom>
          <a:noFill/>
          <a:ln>
            <a:noFill/>
          </a:ln>
        </p:spPr>
        <p:txBody>
          <a:bodyPr spcFirstLastPara="1" wrap="square" lIns="0" tIns="45700" rIns="91425" bIns="45700" anchor="t" anchorCtr="0">
            <a:normAutofit/>
          </a:bodyPr>
          <a:lstStyle>
            <a:lvl1pPr lvl="0" algn="l" rtl="0">
              <a:lnSpc>
                <a:spcPct val="90000"/>
              </a:lnSpc>
              <a:spcBef>
                <a:spcPts val="0"/>
              </a:spcBef>
              <a:spcAft>
                <a:spcPts val="0"/>
              </a:spcAft>
              <a:buClr>
                <a:schemeClr val="lt1"/>
              </a:buClr>
              <a:buSzPts val="3600"/>
              <a:buFont typeface="Lato"/>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2" name="Google Shape;462;p47"/>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Break - White">
  <p:cSld name="Section Break - Printabl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63"/>
        <p:cNvGrpSpPr/>
        <p:nvPr/>
      </p:nvGrpSpPr>
      <p:grpSpPr>
        <a:xfrm>
          <a:off x="0" y="0"/>
          <a:ext cx="0" cy="0"/>
          <a:chOff x="0" y="0"/>
          <a:chExt cx="0" cy="0"/>
        </a:xfrm>
      </p:grpSpPr>
      <p:sp>
        <p:nvSpPr>
          <p:cNvPr id="464" name="Google Shape;464;p48"/>
          <p:cNvSpPr txBox="1">
            <a:spLocks noGrp="1"/>
          </p:cNvSpPr>
          <p:nvPr>
            <p:ph type="title"/>
          </p:nvPr>
        </p:nvSpPr>
        <p:spPr>
          <a:xfrm>
            <a:off x="800100" y="2615992"/>
            <a:ext cx="10553700" cy="1213729"/>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8C1515"/>
              </a:buClr>
              <a:buSzPts val="3600"/>
              <a:buFont typeface="Lato"/>
              <a:buNone/>
              <a:defRPr>
                <a:solidFill>
                  <a:srgbClr val="8C1515"/>
                </a:solidFill>
              </a:defRPr>
            </a:lvl1pPr>
            <a:lvl2pPr lvl="1">
              <a:spcBef>
                <a:spcPts val="0"/>
              </a:spcBef>
              <a:spcAft>
                <a:spcPts val="0"/>
              </a:spcAft>
              <a:buClr>
                <a:srgbClr val="8C1515"/>
              </a:buClr>
              <a:buSzPts val="1400"/>
              <a:buNone/>
              <a:defRPr>
                <a:solidFill>
                  <a:srgbClr val="8C1515"/>
                </a:solidFill>
              </a:defRPr>
            </a:lvl2pPr>
            <a:lvl3pPr lvl="2">
              <a:spcBef>
                <a:spcPts val="0"/>
              </a:spcBef>
              <a:spcAft>
                <a:spcPts val="0"/>
              </a:spcAft>
              <a:buClr>
                <a:srgbClr val="8C1515"/>
              </a:buClr>
              <a:buSzPts val="1400"/>
              <a:buNone/>
              <a:defRPr>
                <a:solidFill>
                  <a:srgbClr val="8C1515"/>
                </a:solidFill>
              </a:defRPr>
            </a:lvl3pPr>
            <a:lvl4pPr lvl="3">
              <a:spcBef>
                <a:spcPts val="0"/>
              </a:spcBef>
              <a:spcAft>
                <a:spcPts val="0"/>
              </a:spcAft>
              <a:buClr>
                <a:srgbClr val="8C1515"/>
              </a:buClr>
              <a:buSzPts val="1400"/>
              <a:buNone/>
              <a:defRPr>
                <a:solidFill>
                  <a:srgbClr val="8C1515"/>
                </a:solidFill>
              </a:defRPr>
            </a:lvl4pPr>
            <a:lvl5pPr lvl="4">
              <a:spcBef>
                <a:spcPts val="0"/>
              </a:spcBef>
              <a:spcAft>
                <a:spcPts val="0"/>
              </a:spcAft>
              <a:buClr>
                <a:srgbClr val="8C1515"/>
              </a:buClr>
              <a:buSzPts val="1400"/>
              <a:buNone/>
              <a:defRPr>
                <a:solidFill>
                  <a:srgbClr val="8C1515"/>
                </a:solidFill>
              </a:defRPr>
            </a:lvl5pPr>
            <a:lvl6pPr lvl="5">
              <a:spcBef>
                <a:spcPts val="0"/>
              </a:spcBef>
              <a:spcAft>
                <a:spcPts val="0"/>
              </a:spcAft>
              <a:buClr>
                <a:srgbClr val="8C1515"/>
              </a:buClr>
              <a:buSzPts val="1400"/>
              <a:buNone/>
              <a:defRPr>
                <a:solidFill>
                  <a:srgbClr val="8C1515"/>
                </a:solidFill>
              </a:defRPr>
            </a:lvl6pPr>
            <a:lvl7pPr lvl="6">
              <a:spcBef>
                <a:spcPts val="0"/>
              </a:spcBef>
              <a:spcAft>
                <a:spcPts val="0"/>
              </a:spcAft>
              <a:buClr>
                <a:srgbClr val="8C1515"/>
              </a:buClr>
              <a:buSzPts val="1400"/>
              <a:buNone/>
              <a:defRPr>
                <a:solidFill>
                  <a:srgbClr val="8C1515"/>
                </a:solidFill>
              </a:defRPr>
            </a:lvl7pPr>
            <a:lvl8pPr lvl="7">
              <a:spcBef>
                <a:spcPts val="0"/>
              </a:spcBef>
              <a:spcAft>
                <a:spcPts val="0"/>
              </a:spcAft>
              <a:buClr>
                <a:srgbClr val="8C1515"/>
              </a:buClr>
              <a:buSzPts val="1400"/>
              <a:buNone/>
              <a:defRPr>
                <a:solidFill>
                  <a:srgbClr val="8C1515"/>
                </a:solidFill>
              </a:defRPr>
            </a:lvl8pPr>
            <a:lvl9pPr lvl="8">
              <a:spcBef>
                <a:spcPts val="0"/>
              </a:spcBef>
              <a:spcAft>
                <a:spcPts val="0"/>
              </a:spcAft>
              <a:buClr>
                <a:srgbClr val="8C1515"/>
              </a:buClr>
              <a:buSzPts val="1400"/>
              <a:buNone/>
              <a:defRPr>
                <a:solidFill>
                  <a:srgbClr val="8C1515"/>
                </a:solidFill>
              </a:defRPr>
            </a:lvl9pPr>
          </a:lstStyle>
          <a:p>
            <a:endParaRPr/>
          </a:p>
        </p:txBody>
      </p:sp>
      <p:cxnSp>
        <p:nvCxnSpPr>
          <p:cNvPr id="465" name="Google Shape;465;p48"/>
          <p:cNvCxnSpPr/>
          <p:nvPr/>
        </p:nvCxnSpPr>
        <p:spPr>
          <a:xfrm>
            <a:off x="800100" y="2522007"/>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466" name="Google Shape;466;p48"/>
          <p:cNvSpPr/>
          <p:nvPr/>
        </p:nvSpPr>
        <p:spPr>
          <a:xfrm>
            <a:off x="0" y="-13960"/>
            <a:ext cx="12192000" cy="211532"/>
          </a:xfrm>
          <a:prstGeom prst="rect">
            <a:avLst/>
          </a:prstGeom>
          <a:solidFill>
            <a:srgbClr val="D4D1D1">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48"/>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468" name="Google Shape;468;p48"/>
          <p:cNvSpPr txBox="1">
            <a:spLocks noGrp="1"/>
          </p:cNvSpPr>
          <p:nvPr>
            <p:ph type="title" idx="2"/>
          </p:nvPr>
        </p:nvSpPr>
        <p:spPr>
          <a:xfrm>
            <a:off x="814125" y="1103900"/>
            <a:ext cx="10553700" cy="1421400"/>
          </a:xfrm>
          <a:prstGeom prst="rect">
            <a:avLst/>
          </a:prstGeom>
        </p:spPr>
        <p:txBody>
          <a:bodyPr spcFirstLastPara="1" wrap="square" lIns="0" tIns="45700" rIns="91425" bIns="45700" anchor="b" anchorCtr="0">
            <a:noAutofit/>
          </a:bodyPr>
          <a:lstStyle>
            <a:lvl1pPr lvl="0" rtl="0">
              <a:spcBef>
                <a:spcPts val="0"/>
              </a:spcBef>
              <a:spcAft>
                <a:spcPts val="0"/>
              </a:spcAft>
              <a:buClr>
                <a:srgbClr val="404040"/>
              </a:buClr>
              <a:buSzPts val="6000"/>
              <a:buNone/>
              <a:defRPr sz="6000">
                <a:solidFill>
                  <a:srgbClr val="404040"/>
                </a:solidFill>
              </a:defRPr>
            </a:lvl1pPr>
            <a:lvl2pPr lvl="1" rtl="0">
              <a:spcBef>
                <a:spcPts val="0"/>
              </a:spcBef>
              <a:spcAft>
                <a:spcPts val="0"/>
              </a:spcAft>
              <a:buClr>
                <a:srgbClr val="404040"/>
              </a:buClr>
              <a:buSzPts val="6000"/>
              <a:buNone/>
              <a:defRPr sz="6000">
                <a:solidFill>
                  <a:srgbClr val="404040"/>
                </a:solidFill>
              </a:defRPr>
            </a:lvl2pPr>
            <a:lvl3pPr lvl="2" rtl="0">
              <a:spcBef>
                <a:spcPts val="0"/>
              </a:spcBef>
              <a:spcAft>
                <a:spcPts val="0"/>
              </a:spcAft>
              <a:buClr>
                <a:srgbClr val="404040"/>
              </a:buClr>
              <a:buSzPts val="6000"/>
              <a:buNone/>
              <a:defRPr sz="6000">
                <a:solidFill>
                  <a:srgbClr val="404040"/>
                </a:solidFill>
              </a:defRPr>
            </a:lvl3pPr>
            <a:lvl4pPr lvl="3" rtl="0">
              <a:spcBef>
                <a:spcPts val="0"/>
              </a:spcBef>
              <a:spcAft>
                <a:spcPts val="0"/>
              </a:spcAft>
              <a:buClr>
                <a:srgbClr val="404040"/>
              </a:buClr>
              <a:buSzPts val="6000"/>
              <a:buNone/>
              <a:defRPr sz="6000">
                <a:solidFill>
                  <a:srgbClr val="404040"/>
                </a:solidFill>
              </a:defRPr>
            </a:lvl4pPr>
            <a:lvl5pPr lvl="4" rtl="0">
              <a:spcBef>
                <a:spcPts val="0"/>
              </a:spcBef>
              <a:spcAft>
                <a:spcPts val="0"/>
              </a:spcAft>
              <a:buClr>
                <a:srgbClr val="404040"/>
              </a:buClr>
              <a:buSzPts val="6000"/>
              <a:buNone/>
              <a:defRPr sz="6000">
                <a:solidFill>
                  <a:srgbClr val="404040"/>
                </a:solidFill>
              </a:defRPr>
            </a:lvl5pPr>
            <a:lvl6pPr lvl="5" rtl="0">
              <a:spcBef>
                <a:spcPts val="0"/>
              </a:spcBef>
              <a:spcAft>
                <a:spcPts val="0"/>
              </a:spcAft>
              <a:buClr>
                <a:srgbClr val="404040"/>
              </a:buClr>
              <a:buSzPts val="6000"/>
              <a:buNone/>
              <a:defRPr sz="6000">
                <a:solidFill>
                  <a:srgbClr val="404040"/>
                </a:solidFill>
              </a:defRPr>
            </a:lvl6pPr>
            <a:lvl7pPr lvl="6" rtl="0">
              <a:spcBef>
                <a:spcPts val="0"/>
              </a:spcBef>
              <a:spcAft>
                <a:spcPts val="0"/>
              </a:spcAft>
              <a:buClr>
                <a:srgbClr val="404040"/>
              </a:buClr>
              <a:buSzPts val="6000"/>
              <a:buNone/>
              <a:defRPr sz="6000">
                <a:solidFill>
                  <a:srgbClr val="404040"/>
                </a:solidFill>
              </a:defRPr>
            </a:lvl7pPr>
            <a:lvl8pPr lvl="7" rtl="0">
              <a:spcBef>
                <a:spcPts val="0"/>
              </a:spcBef>
              <a:spcAft>
                <a:spcPts val="0"/>
              </a:spcAft>
              <a:buClr>
                <a:srgbClr val="404040"/>
              </a:buClr>
              <a:buSzPts val="6000"/>
              <a:buNone/>
              <a:defRPr sz="6000">
                <a:solidFill>
                  <a:srgbClr val="404040"/>
                </a:solidFill>
              </a:defRPr>
            </a:lvl8pPr>
            <a:lvl9pPr lvl="8" rtl="0">
              <a:spcBef>
                <a:spcPts val="0"/>
              </a:spcBef>
              <a:spcAft>
                <a:spcPts val="0"/>
              </a:spcAft>
              <a:buClr>
                <a:srgbClr val="404040"/>
              </a:buClr>
              <a:buSzPts val="6000"/>
              <a:buNone/>
              <a:defRPr sz="6000">
                <a:solidFill>
                  <a:srgbClr val="404040"/>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9"/>
        <p:cNvGrpSpPr/>
        <p:nvPr/>
      </p:nvGrpSpPr>
      <p:grpSpPr>
        <a:xfrm>
          <a:off x="0" y="0"/>
          <a:ext cx="0" cy="0"/>
          <a:chOff x="0" y="0"/>
          <a:chExt cx="0" cy="0"/>
        </a:xfrm>
      </p:grpSpPr>
      <p:sp>
        <p:nvSpPr>
          <p:cNvPr id="470" name="Google Shape;470;p4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1" name="Google Shape;471;p4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72" name="Google Shape;472;p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3" name="Google Shape;473;p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4" name="Google Shape;474;p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481"/>
        <p:cNvGrpSpPr/>
        <p:nvPr/>
      </p:nvGrpSpPr>
      <p:grpSpPr>
        <a:xfrm>
          <a:off x="0" y="0"/>
          <a:ext cx="0" cy="0"/>
          <a:chOff x="0" y="0"/>
          <a:chExt cx="0" cy="0"/>
        </a:xfrm>
      </p:grpSpPr>
      <p:sp>
        <p:nvSpPr>
          <p:cNvPr id="482" name="Google Shape;482;p51"/>
          <p:cNvSpPr txBox="1">
            <a:spLocks noGrp="1"/>
          </p:cNvSpPr>
          <p:nvPr>
            <p:ph type="dt" idx="10"/>
          </p:nvPr>
        </p:nvSpPr>
        <p:spPr>
          <a:xfrm>
            <a:off x="2495600" y="6378349"/>
            <a:ext cx="1620900" cy="3651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3" name="Google Shape;483;p51"/>
          <p:cNvSpPr txBox="1">
            <a:spLocks noGrp="1"/>
          </p:cNvSpPr>
          <p:nvPr>
            <p:ph type="ftr" idx="11"/>
          </p:nvPr>
        </p:nvSpPr>
        <p:spPr>
          <a:xfrm>
            <a:off x="4259262" y="6383848"/>
            <a:ext cx="6572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4" name="Google Shape;484;p51"/>
          <p:cNvSpPr txBox="1">
            <a:spLocks noGrp="1"/>
          </p:cNvSpPr>
          <p:nvPr>
            <p:ph type="sldNum" idx="12"/>
          </p:nvPr>
        </p:nvSpPr>
        <p:spPr>
          <a:xfrm>
            <a:off x="11107546" y="6383848"/>
            <a:ext cx="6813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Slide - One Image">
  <p:cSld name="Photo Slide - One Image">
    <p:bg>
      <p:bgPr>
        <a:solidFill>
          <a:schemeClr val="lt1"/>
        </a:solidFill>
        <a:effectLst/>
      </p:bgPr>
    </p:bg>
    <p:spTree>
      <p:nvGrpSpPr>
        <p:cNvPr id="1" name="Shape 54"/>
        <p:cNvGrpSpPr/>
        <p:nvPr/>
      </p:nvGrpSpPr>
      <p:grpSpPr>
        <a:xfrm>
          <a:off x="0" y="0"/>
          <a:ext cx="0" cy="0"/>
          <a:chOff x="0" y="0"/>
          <a:chExt cx="0" cy="0"/>
        </a:xfrm>
      </p:grpSpPr>
      <p:sp>
        <p:nvSpPr>
          <p:cNvPr id="55" name="Google Shape;55;p6"/>
          <p:cNvSpPr>
            <a:spLocks noGrp="1"/>
          </p:cNvSpPr>
          <p:nvPr>
            <p:ph type="pic" idx="2"/>
          </p:nvPr>
        </p:nvSpPr>
        <p:spPr>
          <a:xfrm>
            <a:off x="800100" y="1107621"/>
            <a:ext cx="6929879" cy="4950264"/>
          </a:xfrm>
          <a:prstGeom prst="rect">
            <a:avLst/>
          </a:prstGeom>
          <a:noFill/>
          <a:ln>
            <a:noFill/>
          </a:ln>
        </p:spPr>
      </p:sp>
      <p:sp>
        <p:nvSpPr>
          <p:cNvPr id="56" name="Google Shape;56;p6"/>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6"/>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8" name="Google Shape;58;p6"/>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59" name="Google Shape;59;p6"/>
          <p:cNvSpPr txBox="1">
            <a:spLocks noGrp="1"/>
          </p:cNvSpPr>
          <p:nvPr>
            <p:ph type="subTitle" idx="1"/>
          </p:nvPr>
        </p:nvSpPr>
        <p:spPr>
          <a:xfrm>
            <a:off x="7961900" y="1103900"/>
            <a:ext cx="3391800" cy="565800"/>
          </a:xfrm>
          <a:prstGeom prst="rect">
            <a:avLst/>
          </a:prstGeom>
        </p:spPr>
        <p:txBody>
          <a:bodyPr spcFirstLastPara="1" wrap="square" lIns="0" tIns="45700" rIns="91425" bIns="45700" anchor="t" anchorCtr="0">
            <a:noAutofit/>
          </a:bodyPr>
          <a:lstStyle>
            <a:lvl1pPr lvl="0">
              <a:spcBef>
                <a:spcPts val="1000"/>
              </a:spcBef>
              <a:spcAft>
                <a:spcPts val="0"/>
              </a:spcAft>
              <a:buClr>
                <a:srgbClr val="B83A4B"/>
              </a:buClr>
              <a:buSzPts val="2000"/>
              <a:buNone/>
              <a:defRPr sz="2000">
                <a:solidFill>
                  <a:srgbClr val="B83A4B"/>
                </a:solidFill>
              </a:defRPr>
            </a:lvl1pPr>
            <a:lvl2pPr lvl="1">
              <a:spcBef>
                <a:spcPts val="500"/>
              </a:spcBef>
              <a:spcAft>
                <a:spcPts val="0"/>
              </a:spcAft>
              <a:buSzPts val="1792"/>
              <a:buNone/>
              <a:defRPr/>
            </a:lvl2pPr>
            <a:lvl3pPr lvl="2">
              <a:spcBef>
                <a:spcPts val="500"/>
              </a:spcBef>
              <a:spcAft>
                <a:spcPts val="0"/>
              </a:spcAft>
              <a:buSzPts val="1760"/>
              <a:buNone/>
              <a:defRPr/>
            </a:lvl3pPr>
            <a:lvl4pPr lvl="3">
              <a:spcBef>
                <a:spcPts val="500"/>
              </a:spcBef>
              <a:spcAft>
                <a:spcPts val="0"/>
              </a:spcAft>
              <a:buSzPts val="1568"/>
              <a:buNone/>
              <a:defRPr/>
            </a:lvl4pPr>
            <a:lvl5pPr lvl="4">
              <a:spcBef>
                <a:spcPts val="500"/>
              </a:spcBef>
              <a:spcAft>
                <a:spcPts val="0"/>
              </a:spcAft>
              <a:buSzPts val="1568"/>
              <a:buNone/>
              <a:defRPr/>
            </a:lvl5pPr>
            <a:lvl6pPr lvl="5">
              <a:spcBef>
                <a:spcPts val="500"/>
              </a:spcBef>
              <a:spcAft>
                <a:spcPts val="0"/>
              </a:spcAft>
              <a:buSzPts val="1200"/>
              <a:buNone/>
              <a:defRPr/>
            </a:lvl6pPr>
            <a:lvl7pPr lvl="6">
              <a:spcBef>
                <a:spcPts val="500"/>
              </a:spcBef>
              <a:spcAft>
                <a:spcPts val="0"/>
              </a:spcAft>
              <a:buSzPts val="1200"/>
              <a:buNone/>
              <a:defRPr/>
            </a:lvl7pPr>
            <a:lvl8pPr lvl="7">
              <a:spcBef>
                <a:spcPts val="500"/>
              </a:spcBef>
              <a:spcAft>
                <a:spcPts val="0"/>
              </a:spcAft>
              <a:buSzPts val="1200"/>
              <a:buNone/>
              <a:defRPr/>
            </a:lvl8pPr>
            <a:lvl9pPr lvl="8">
              <a:spcBef>
                <a:spcPts val="500"/>
              </a:spcBef>
              <a:spcAft>
                <a:spcPts val="0"/>
              </a:spcAft>
              <a:buSzPts val="1200"/>
              <a:buNone/>
              <a:defRPr/>
            </a:lvl9pPr>
          </a:lstStyle>
          <a:p>
            <a:endParaRPr/>
          </a:p>
        </p:txBody>
      </p:sp>
      <p:sp>
        <p:nvSpPr>
          <p:cNvPr id="60" name="Google Shape;60;p6"/>
          <p:cNvSpPr txBox="1">
            <a:spLocks noGrp="1"/>
          </p:cNvSpPr>
          <p:nvPr>
            <p:ph type="subTitle" idx="3"/>
          </p:nvPr>
        </p:nvSpPr>
        <p:spPr>
          <a:xfrm>
            <a:off x="7972244" y="1551587"/>
            <a:ext cx="3609900" cy="632100"/>
          </a:xfrm>
          <a:prstGeom prst="rect">
            <a:avLst/>
          </a:prstGeom>
        </p:spPr>
        <p:txBody>
          <a:bodyPr spcFirstLastPara="1" wrap="square" lIns="0" tIns="45700" rIns="91425" bIns="45700" anchor="t" anchorCtr="0">
            <a:noAutofit/>
          </a:bodyPr>
          <a:lstStyle>
            <a:lvl1pPr lvl="0">
              <a:lnSpc>
                <a:spcPct val="115000"/>
              </a:lnSpc>
              <a:spcBef>
                <a:spcPts val="1000"/>
              </a:spcBef>
              <a:spcAft>
                <a:spcPts val="0"/>
              </a:spcAft>
              <a:buSzPts val="1400"/>
              <a:buNone/>
              <a:defRPr sz="1400"/>
            </a:lvl1pPr>
            <a:lvl2pPr lvl="1">
              <a:lnSpc>
                <a:spcPct val="115000"/>
              </a:lnSpc>
              <a:spcBef>
                <a:spcPts val="500"/>
              </a:spcBef>
              <a:spcAft>
                <a:spcPts val="0"/>
              </a:spcAft>
              <a:buSzPts val="1792"/>
              <a:buNone/>
              <a:defRPr/>
            </a:lvl2pPr>
            <a:lvl3pPr lvl="2">
              <a:lnSpc>
                <a:spcPct val="115000"/>
              </a:lnSpc>
              <a:spcBef>
                <a:spcPts val="500"/>
              </a:spcBef>
              <a:spcAft>
                <a:spcPts val="0"/>
              </a:spcAft>
              <a:buSzPts val="1760"/>
              <a:buNone/>
              <a:defRPr/>
            </a:lvl3pPr>
            <a:lvl4pPr lvl="3">
              <a:lnSpc>
                <a:spcPct val="115000"/>
              </a:lnSpc>
              <a:spcBef>
                <a:spcPts val="500"/>
              </a:spcBef>
              <a:spcAft>
                <a:spcPts val="0"/>
              </a:spcAft>
              <a:buSzPts val="1568"/>
              <a:buNone/>
              <a:defRPr/>
            </a:lvl4pPr>
            <a:lvl5pPr lvl="4">
              <a:lnSpc>
                <a:spcPct val="115000"/>
              </a:lnSpc>
              <a:spcBef>
                <a:spcPts val="500"/>
              </a:spcBef>
              <a:spcAft>
                <a:spcPts val="0"/>
              </a:spcAft>
              <a:buSzPts val="1568"/>
              <a:buNone/>
              <a:defRPr/>
            </a:lvl5pPr>
            <a:lvl6pPr lvl="5">
              <a:lnSpc>
                <a:spcPct val="115000"/>
              </a:lnSpc>
              <a:spcBef>
                <a:spcPts val="500"/>
              </a:spcBef>
              <a:spcAft>
                <a:spcPts val="0"/>
              </a:spcAft>
              <a:buSzPts val="1200"/>
              <a:buNone/>
              <a:defRPr/>
            </a:lvl6pPr>
            <a:lvl7pPr lvl="6">
              <a:lnSpc>
                <a:spcPct val="115000"/>
              </a:lnSpc>
              <a:spcBef>
                <a:spcPts val="500"/>
              </a:spcBef>
              <a:spcAft>
                <a:spcPts val="0"/>
              </a:spcAft>
              <a:buSzPts val="1200"/>
              <a:buNone/>
              <a:defRPr/>
            </a:lvl7pPr>
            <a:lvl8pPr lvl="7">
              <a:lnSpc>
                <a:spcPct val="115000"/>
              </a:lnSpc>
              <a:spcBef>
                <a:spcPts val="500"/>
              </a:spcBef>
              <a:spcAft>
                <a:spcPts val="0"/>
              </a:spcAft>
              <a:buSzPts val="1200"/>
              <a:buNone/>
              <a:defRPr/>
            </a:lvl8pPr>
            <a:lvl9pPr lvl="8">
              <a:lnSpc>
                <a:spcPct val="115000"/>
              </a:lnSpc>
              <a:spcBef>
                <a:spcPts val="500"/>
              </a:spcBef>
              <a:spcAft>
                <a:spcPts val="0"/>
              </a:spcAft>
              <a:buSzPts val="1200"/>
              <a:buNone/>
              <a:defRPr/>
            </a:lvl9pPr>
          </a:lstStyle>
          <a:p>
            <a:endParaRPr/>
          </a:p>
        </p:txBody>
      </p:sp>
      <p:sp>
        <p:nvSpPr>
          <p:cNvPr id="61" name="Google Shape;61;p6"/>
          <p:cNvSpPr txBox="1">
            <a:spLocks noGrp="1"/>
          </p:cNvSpPr>
          <p:nvPr>
            <p:ph type="subTitle" idx="4"/>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SzPts val="1100"/>
              <a:buNone/>
              <a:defRPr sz="1100"/>
            </a:lvl1pPr>
            <a:lvl2pPr lvl="1" rtl="0">
              <a:spcBef>
                <a:spcPts val="500"/>
              </a:spcBef>
              <a:spcAft>
                <a:spcPts val="0"/>
              </a:spcAft>
              <a:buClr>
                <a:srgbClr val="3F3F3F"/>
              </a:buClr>
              <a:buSzPts val="1100"/>
              <a:buNone/>
              <a:defRPr sz="1100"/>
            </a:lvl2pPr>
            <a:lvl3pPr lvl="2" rtl="0">
              <a:spcBef>
                <a:spcPts val="500"/>
              </a:spcBef>
              <a:spcAft>
                <a:spcPts val="0"/>
              </a:spcAft>
              <a:buClr>
                <a:srgbClr val="3F3F3F"/>
              </a:buClr>
              <a:buSzPts val="1100"/>
              <a:buNone/>
              <a:defRPr sz="1100"/>
            </a:lvl3pPr>
            <a:lvl4pPr lvl="3" rtl="0">
              <a:spcBef>
                <a:spcPts val="500"/>
              </a:spcBef>
              <a:spcAft>
                <a:spcPts val="0"/>
              </a:spcAft>
              <a:buClr>
                <a:srgbClr val="3F3F3F"/>
              </a:buClr>
              <a:buSzPts val="1100"/>
              <a:buNone/>
              <a:defRPr sz="1100"/>
            </a:lvl4pPr>
            <a:lvl5pPr lvl="4" rtl="0">
              <a:spcBef>
                <a:spcPts val="500"/>
              </a:spcBef>
              <a:spcAft>
                <a:spcPts val="0"/>
              </a:spcAft>
              <a:buClr>
                <a:srgbClr val="3F3F3F"/>
              </a:buClr>
              <a:buSzPts val="1100"/>
              <a:buNone/>
              <a:defRPr sz="1100"/>
            </a:lvl5pPr>
            <a:lvl6pPr lvl="5" rtl="0">
              <a:spcBef>
                <a:spcPts val="500"/>
              </a:spcBef>
              <a:spcAft>
                <a:spcPts val="0"/>
              </a:spcAft>
              <a:buClr>
                <a:srgbClr val="3F3F3F"/>
              </a:buClr>
              <a:buSzPts val="1100"/>
              <a:buNone/>
              <a:defRPr sz="1100"/>
            </a:lvl6pPr>
            <a:lvl7pPr lvl="6" rtl="0">
              <a:spcBef>
                <a:spcPts val="500"/>
              </a:spcBef>
              <a:spcAft>
                <a:spcPts val="0"/>
              </a:spcAft>
              <a:buClr>
                <a:srgbClr val="3F3F3F"/>
              </a:buClr>
              <a:buSzPts val="1100"/>
              <a:buNone/>
              <a:defRPr sz="1100"/>
            </a:lvl7pPr>
            <a:lvl8pPr lvl="7" rtl="0">
              <a:spcBef>
                <a:spcPts val="500"/>
              </a:spcBef>
              <a:spcAft>
                <a:spcPts val="0"/>
              </a:spcAft>
              <a:buClr>
                <a:srgbClr val="3F3F3F"/>
              </a:buClr>
              <a:buSzPts val="1100"/>
              <a:buNone/>
              <a:defRPr sz="1100"/>
            </a:lvl8pPr>
            <a:lvl9pPr lvl="8" rtl="0">
              <a:spcBef>
                <a:spcPts val="500"/>
              </a:spcBef>
              <a:spcAft>
                <a:spcPts val="0"/>
              </a:spcAft>
              <a:buClr>
                <a:srgbClr val="3F3F3F"/>
              </a:buClr>
              <a:buSzPts val="1100"/>
              <a:buNone/>
              <a:defRPr sz="1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 One Image 1">
  <p:cSld name="Photo Slide - One Image_1">
    <p:bg>
      <p:bgPr>
        <a:solidFill>
          <a:schemeClr val="lt1"/>
        </a:solidFill>
        <a:effectLst/>
      </p:bgPr>
    </p:bg>
    <p:spTree>
      <p:nvGrpSpPr>
        <p:cNvPr id="1" name="Shape 62"/>
        <p:cNvGrpSpPr/>
        <p:nvPr/>
      </p:nvGrpSpPr>
      <p:grpSpPr>
        <a:xfrm>
          <a:off x="0" y="0"/>
          <a:ext cx="0" cy="0"/>
          <a:chOff x="0" y="0"/>
          <a:chExt cx="0" cy="0"/>
        </a:xfrm>
      </p:grpSpPr>
      <p:sp>
        <p:nvSpPr>
          <p:cNvPr id="63" name="Google Shape;63;p7"/>
          <p:cNvSpPr>
            <a:spLocks noGrp="1"/>
          </p:cNvSpPr>
          <p:nvPr>
            <p:ph type="pic" idx="2"/>
          </p:nvPr>
        </p:nvSpPr>
        <p:spPr>
          <a:xfrm>
            <a:off x="4423800" y="1107621"/>
            <a:ext cx="6930000" cy="4950300"/>
          </a:xfrm>
          <a:prstGeom prst="rect">
            <a:avLst/>
          </a:prstGeom>
          <a:noFill/>
          <a:ln>
            <a:noFill/>
          </a:ln>
        </p:spPr>
      </p:sp>
      <p:sp>
        <p:nvSpPr>
          <p:cNvPr id="64" name="Google Shape;64;p7"/>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lvl="0" indent="0" algn="r" rtl="0">
              <a:spcBef>
                <a:spcPts val="0"/>
              </a:spcBef>
              <a:buNone/>
              <a:defRPr sz="1100">
                <a:solidFill>
                  <a:srgbClr val="3F3F3F"/>
                </a:solidFill>
                <a:latin typeface="Lato"/>
                <a:ea typeface="Lato"/>
                <a:cs typeface="Lato"/>
                <a:sym typeface="Lato"/>
              </a:defRPr>
            </a:lvl1pPr>
            <a:lvl2pPr marL="0" lvl="1" indent="0" algn="r" rtl="0">
              <a:spcBef>
                <a:spcPts val="0"/>
              </a:spcBef>
              <a:buNone/>
              <a:defRPr sz="1100">
                <a:solidFill>
                  <a:srgbClr val="3F3F3F"/>
                </a:solidFill>
                <a:latin typeface="Lato"/>
                <a:ea typeface="Lato"/>
                <a:cs typeface="Lato"/>
                <a:sym typeface="Lato"/>
              </a:defRPr>
            </a:lvl2pPr>
            <a:lvl3pPr marL="0" lvl="2" indent="0" algn="r" rtl="0">
              <a:spcBef>
                <a:spcPts val="0"/>
              </a:spcBef>
              <a:buNone/>
              <a:defRPr sz="1100">
                <a:solidFill>
                  <a:srgbClr val="3F3F3F"/>
                </a:solidFill>
                <a:latin typeface="Lato"/>
                <a:ea typeface="Lato"/>
                <a:cs typeface="Lato"/>
                <a:sym typeface="Lato"/>
              </a:defRPr>
            </a:lvl3pPr>
            <a:lvl4pPr marL="0" lvl="3" indent="0" algn="r" rtl="0">
              <a:spcBef>
                <a:spcPts val="0"/>
              </a:spcBef>
              <a:buNone/>
              <a:defRPr sz="1100">
                <a:solidFill>
                  <a:srgbClr val="3F3F3F"/>
                </a:solidFill>
                <a:latin typeface="Lato"/>
                <a:ea typeface="Lato"/>
                <a:cs typeface="Lato"/>
                <a:sym typeface="Lato"/>
              </a:defRPr>
            </a:lvl4pPr>
            <a:lvl5pPr marL="0" lvl="4" indent="0" algn="r" rtl="0">
              <a:spcBef>
                <a:spcPts val="0"/>
              </a:spcBef>
              <a:buNone/>
              <a:defRPr sz="1100">
                <a:solidFill>
                  <a:srgbClr val="3F3F3F"/>
                </a:solidFill>
                <a:latin typeface="Lato"/>
                <a:ea typeface="Lato"/>
                <a:cs typeface="Lato"/>
                <a:sym typeface="Lato"/>
              </a:defRPr>
            </a:lvl5pPr>
            <a:lvl6pPr marL="0" lvl="5" indent="0" algn="r" rtl="0">
              <a:spcBef>
                <a:spcPts val="0"/>
              </a:spcBef>
              <a:buNone/>
              <a:defRPr sz="1100">
                <a:solidFill>
                  <a:srgbClr val="3F3F3F"/>
                </a:solidFill>
                <a:latin typeface="Lato"/>
                <a:ea typeface="Lato"/>
                <a:cs typeface="Lato"/>
                <a:sym typeface="Lato"/>
              </a:defRPr>
            </a:lvl6pPr>
            <a:lvl7pPr marL="0" lvl="6" indent="0" algn="r" rtl="0">
              <a:spcBef>
                <a:spcPts val="0"/>
              </a:spcBef>
              <a:buNone/>
              <a:defRPr sz="1100">
                <a:solidFill>
                  <a:srgbClr val="3F3F3F"/>
                </a:solidFill>
                <a:latin typeface="Lato"/>
                <a:ea typeface="Lato"/>
                <a:cs typeface="Lato"/>
                <a:sym typeface="Lato"/>
              </a:defRPr>
            </a:lvl7pPr>
            <a:lvl8pPr marL="0" lvl="7" indent="0" algn="r" rtl="0">
              <a:spcBef>
                <a:spcPts val="0"/>
              </a:spcBef>
              <a:buNone/>
              <a:defRPr sz="1100">
                <a:solidFill>
                  <a:srgbClr val="3F3F3F"/>
                </a:solidFill>
                <a:latin typeface="Lato"/>
                <a:ea typeface="Lato"/>
                <a:cs typeface="Lato"/>
                <a:sym typeface="Lato"/>
              </a:defRPr>
            </a:lvl8pPr>
            <a:lvl9pPr marL="0" lvl="8" indent="0" algn="r" rtl="0">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7"/>
          <p:cNvSpPr txBox="1">
            <a:spLocks noGrp="1"/>
          </p:cNvSpPr>
          <p:nvPr>
            <p:ph type="title"/>
          </p:nvPr>
        </p:nvSpPr>
        <p:spPr>
          <a:xfrm>
            <a:off x="800099" y="266701"/>
            <a:ext cx="10596900" cy="632100"/>
          </a:xfrm>
          <a:prstGeom prst="rect">
            <a:avLst/>
          </a:prstGeom>
          <a:noFill/>
          <a:ln>
            <a:noFill/>
          </a:ln>
        </p:spPr>
        <p:txBody>
          <a:bodyPr spcFirstLastPara="1" wrap="square" lIns="0" tIns="45700" rIns="91425" bIns="45700" anchor="b" anchorCtr="0">
            <a:normAutofit/>
          </a:bodyPr>
          <a:lstStyle>
            <a:lvl1pPr lvl="0" algn="l" rtl="0">
              <a:lnSpc>
                <a:spcPct val="90000"/>
              </a:lnSpc>
              <a:spcBef>
                <a:spcPts val="0"/>
              </a:spcBef>
              <a:spcAft>
                <a:spcPts val="0"/>
              </a:spcAft>
              <a:buClr>
                <a:srgbClr val="8C1515"/>
              </a:buClr>
              <a:buSzPts val="3200"/>
              <a:buFont typeface="Lato"/>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66" name="Google Shape;66;p7"/>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67" name="Google Shape;67;p7"/>
          <p:cNvSpPr txBox="1">
            <a:spLocks noGrp="1"/>
          </p:cNvSpPr>
          <p:nvPr>
            <p:ph type="subTitle" idx="1"/>
          </p:nvPr>
        </p:nvSpPr>
        <p:spPr>
          <a:xfrm>
            <a:off x="800100" y="3042888"/>
            <a:ext cx="3391800" cy="565800"/>
          </a:xfrm>
          <a:prstGeom prst="rect">
            <a:avLst/>
          </a:prstGeom>
        </p:spPr>
        <p:txBody>
          <a:bodyPr spcFirstLastPara="1" wrap="square" lIns="0" tIns="45700" rIns="91425" bIns="45700" anchor="t" anchorCtr="0">
            <a:noAutofit/>
          </a:bodyPr>
          <a:lstStyle>
            <a:lvl1pPr lvl="0" rtl="0">
              <a:spcBef>
                <a:spcPts val="1000"/>
              </a:spcBef>
              <a:spcAft>
                <a:spcPts val="0"/>
              </a:spcAft>
              <a:buClr>
                <a:srgbClr val="B83A4B"/>
              </a:buClr>
              <a:buSzPts val="2000"/>
              <a:buNone/>
              <a:defRPr sz="2000">
                <a:solidFill>
                  <a:srgbClr val="B83A4B"/>
                </a:solidFill>
              </a:defRPr>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68" name="Google Shape;68;p7"/>
          <p:cNvSpPr txBox="1">
            <a:spLocks noGrp="1"/>
          </p:cNvSpPr>
          <p:nvPr>
            <p:ph type="subTitle" idx="3"/>
          </p:nvPr>
        </p:nvSpPr>
        <p:spPr>
          <a:xfrm>
            <a:off x="810444" y="3490574"/>
            <a:ext cx="3609900" cy="632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SzPts val="1400"/>
              <a:buNone/>
              <a:defRPr sz="1400"/>
            </a:lvl1pPr>
            <a:lvl2pPr lvl="1" rtl="0">
              <a:lnSpc>
                <a:spcPct val="115000"/>
              </a:lnSpc>
              <a:spcBef>
                <a:spcPts val="500"/>
              </a:spcBef>
              <a:spcAft>
                <a:spcPts val="0"/>
              </a:spcAft>
              <a:buSzPts val="1792"/>
              <a:buNone/>
              <a:defRPr/>
            </a:lvl2pPr>
            <a:lvl3pPr lvl="2" rtl="0">
              <a:lnSpc>
                <a:spcPct val="115000"/>
              </a:lnSpc>
              <a:spcBef>
                <a:spcPts val="500"/>
              </a:spcBef>
              <a:spcAft>
                <a:spcPts val="0"/>
              </a:spcAft>
              <a:buSzPts val="1760"/>
              <a:buNone/>
              <a:defRPr/>
            </a:lvl3pPr>
            <a:lvl4pPr lvl="3" rtl="0">
              <a:lnSpc>
                <a:spcPct val="115000"/>
              </a:lnSpc>
              <a:spcBef>
                <a:spcPts val="500"/>
              </a:spcBef>
              <a:spcAft>
                <a:spcPts val="0"/>
              </a:spcAft>
              <a:buSzPts val="1568"/>
              <a:buNone/>
              <a:defRPr/>
            </a:lvl4pPr>
            <a:lvl5pPr lvl="4" rtl="0">
              <a:lnSpc>
                <a:spcPct val="115000"/>
              </a:lnSpc>
              <a:spcBef>
                <a:spcPts val="500"/>
              </a:spcBef>
              <a:spcAft>
                <a:spcPts val="0"/>
              </a:spcAft>
              <a:buSzPts val="1568"/>
              <a:buNone/>
              <a:defRPr/>
            </a:lvl5pPr>
            <a:lvl6pPr lvl="5" rtl="0">
              <a:lnSpc>
                <a:spcPct val="115000"/>
              </a:lnSpc>
              <a:spcBef>
                <a:spcPts val="500"/>
              </a:spcBef>
              <a:spcAft>
                <a:spcPts val="0"/>
              </a:spcAft>
              <a:buSzPts val="1200"/>
              <a:buNone/>
              <a:defRPr/>
            </a:lvl6pPr>
            <a:lvl7pPr lvl="6" rtl="0">
              <a:lnSpc>
                <a:spcPct val="115000"/>
              </a:lnSpc>
              <a:spcBef>
                <a:spcPts val="500"/>
              </a:spcBef>
              <a:spcAft>
                <a:spcPts val="0"/>
              </a:spcAft>
              <a:buSzPts val="1200"/>
              <a:buNone/>
              <a:defRPr/>
            </a:lvl7pPr>
            <a:lvl8pPr lvl="7" rtl="0">
              <a:lnSpc>
                <a:spcPct val="115000"/>
              </a:lnSpc>
              <a:spcBef>
                <a:spcPts val="500"/>
              </a:spcBef>
              <a:spcAft>
                <a:spcPts val="0"/>
              </a:spcAft>
              <a:buSzPts val="1200"/>
              <a:buNone/>
              <a:defRPr/>
            </a:lvl8pPr>
            <a:lvl9pPr lvl="8" rtl="0">
              <a:lnSpc>
                <a:spcPct val="115000"/>
              </a:lnSpc>
              <a:spcBef>
                <a:spcPts val="500"/>
              </a:spcBef>
              <a:spcAft>
                <a:spcPts val="0"/>
              </a:spcAft>
              <a:buSzPts val="1200"/>
              <a:buNone/>
              <a:defRPr/>
            </a:lvl9pPr>
          </a:lstStyle>
          <a:p>
            <a:endParaRPr/>
          </a:p>
        </p:txBody>
      </p:sp>
      <p:sp>
        <p:nvSpPr>
          <p:cNvPr id="69" name="Google Shape;69;p7"/>
          <p:cNvSpPr txBox="1">
            <a:spLocks noGrp="1"/>
          </p:cNvSpPr>
          <p:nvPr>
            <p:ph type="subTitle" idx="4"/>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SzPts val="1100"/>
              <a:buNone/>
              <a:defRPr sz="1100"/>
            </a:lvl1pPr>
            <a:lvl2pPr lvl="1" rtl="0">
              <a:spcBef>
                <a:spcPts val="500"/>
              </a:spcBef>
              <a:spcAft>
                <a:spcPts val="0"/>
              </a:spcAft>
              <a:buClr>
                <a:srgbClr val="3F3F3F"/>
              </a:buClr>
              <a:buSzPts val="1100"/>
              <a:buNone/>
              <a:defRPr sz="1100"/>
            </a:lvl2pPr>
            <a:lvl3pPr lvl="2" rtl="0">
              <a:spcBef>
                <a:spcPts val="500"/>
              </a:spcBef>
              <a:spcAft>
                <a:spcPts val="0"/>
              </a:spcAft>
              <a:buClr>
                <a:srgbClr val="3F3F3F"/>
              </a:buClr>
              <a:buSzPts val="1100"/>
              <a:buNone/>
              <a:defRPr sz="1100"/>
            </a:lvl3pPr>
            <a:lvl4pPr lvl="3" rtl="0">
              <a:spcBef>
                <a:spcPts val="500"/>
              </a:spcBef>
              <a:spcAft>
                <a:spcPts val="0"/>
              </a:spcAft>
              <a:buClr>
                <a:srgbClr val="3F3F3F"/>
              </a:buClr>
              <a:buSzPts val="1100"/>
              <a:buNone/>
              <a:defRPr sz="1100"/>
            </a:lvl4pPr>
            <a:lvl5pPr lvl="4" rtl="0">
              <a:spcBef>
                <a:spcPts val="500"/>
              </a:spcBef>
              <a:spcAft>
                <a:spcPts val="0"/>
              </a:spcAft>
              <a:buClr>
                <a:srgbClr val="3F3F3F"/>
              </a:buClr>
              <a:buSzPts val="1100"/>
              <a:buNone/>
              <a:defRPr sz="1100"/>
            </a:lvl5pPr>
            <a:lvl6pPr lvl="5" rtl="0">
              <a:spcBef>
                <a:spcPts val="500"/>
              </a:spcBef>
              <a:spcAft>
                <a:spcPts val="0"/>
              </a:spcAft>
              <a:buClr>
                <a:srgbClr val="3F3F3F"/>
              </a:buClr>
              <a:buSzPts val="1100"/>
              <a:buNone/>
              <a:defRPr sz="1100"/>
            </a:lvl6pPr>
            <a:lvl7pPr lvl="6" rtl="0">
              <a:spcBef>
                <a:spcPts val="500"/>
              </a:spcBef>
              <a:spcAft>
                <a:spcPts val="0"/>
              </a:spcAft>
              <a:buClr>
                <a:srgbClr val="3F3F3F"/>
              </a:buClr>
              <a:buSzPts val="1100"/>
              <a:buNone/>
              <a:defRPr sz="1100"/>
            </a:lvl7pPr>
            <a:lvl8pPr lvl="7" rtl="0">
              <a:spcBef>
                <a:spcPts val="500"/>
              </a:spcBef>
              <a:spcAft>
                <a:spcPts val="0"/>
              </a:spcAft>
              <a:buClr>
                <a:srgbClr val="3F3F3F"/>
              </a:buClr>
              <a:buSzPts val="1100"/>
              <a:buNone/>
              <a:defRPr sz="1100"/>
            </a:lvl8pPr>
            <a:lvl9pPr lvl="8" rtl="0">
              <a:spcBef>
                <a:spcPts val="500"/>
              </a:spcBef>
              <a:spcAft>
                <a:spcPts val="0"/>
              </a:spcAft>
              <a:buClr>
                <a:srgbClr val="3F3F3F"/>
              </a:buClr>
              <a:buSzPts val="1100"/>
              <a:buNone/>
              <a:defRPr sz="1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Slide - 2 Images">
  <p:cSld name="Photo Slide - 2 Images">
    <p:bg>
      <p:bgPr>
        <a:solidFill>
          <a:schemeClr val="lt1"/>
        </a:solidFill>
        <a:effectLst/>
      </p:bgPr>
    </p:bg>
    <p:spTree>
      <p:nvGrpSpPr>
        <p:cNvPr id="1" name="Shape 70"/>
        <p:cNvGrpSpPr/>
        <p:nvPr/>
      </p:nvGrpSpPr>
      <p:grpSpPr>
        <a:xfrm>
          <a:off x="0" y="0"/>
          <a:ext cx="0" cy="0"/>
          <a:chOff x="0" y="0"/>
          <a:chExt cx="0" cy="0"/>
        </a:xfrm>
      </p:grpSpPr>
      <p:sp>
        <p:nvSpPr>
          <p:cNvPr id="71" name="Google Shape;71;p8"/>
          <p:cNvSpPr>
            <a:spLocks noGrp="1"/>
          </p:cNvSpPr>
          <p:nvPr>
            <p:ph type="pic" idx="2"/>
          </p:nvPr>
        </p:nvSpPr>
        <p:spPr>
          <a:xfrm>
            <a:off x="800100" y="1107622"/>
            <a:ext cx="5143050" cy="3190048"/>
          </a:xfrm>
          <a:prstGeom prst="rect">
            <a:avLst/>
          </a:prstGeom>
          <a:noFill/>
          <a:ln>
            <a:noFill/>
          </a:ln>
        </p:spPr>
      </p:sp>
      <p:sp>
        <p:nvSpPr>
          <p:cNvPr id="72" name="Google Shape;72;p8"/>
          <p:cNvSpPr>
            <a:spLocks noGrp="1"/>
          </p:cNvSpPr>
          <p:nvPr>
            <p:ph type="pic" idx="3"/>
          </p:nvPr>
        </p:nvSpPr>
        <p:spPr>
          <a:xfrm>
            <a:off x="6229939" y="1107620"/>
            <a:ext cx="5123861" cy="3190049"/>
          </a:xfrm>
          <a:prstGeom prst="rect">
            <a:avLst/>
          </a:prstGeom>
          <a:noFill/>
          <a:ln>
            <a:noFill/>
          </a:ln>
        </p:spPr>
      </p:sp>
      <p:sp>
        <p:nvSpPr>
          <p:cNvPr id="73" name="Google Shape;73;p8"/>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4" name="Google Shape;74;p8"/>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75" name="Google Shape;75;p8"/>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76" name="Google Shape;76;p8"/>
          <p:cNvSpPr txBox="1">
            <a:spLocks noGrp="1"/>
          </p:cNvSpPr>
          <p:nvPr>
            <p:ph type="subTitle" idx="1"/>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SzPts val="1100"/>
              <a:buNone/>
              <a:defRPr sz="1100"/>
            </a:lvl1pPr>
            <a:lvl2pPr lvl="1" rtl="0">
              <a:spcBef>
                <a:spcPts val="500"/>
              </a:spcBef>
              <a:spcAft>
                <a:spcPts val="0"/>
              </a:spcAft>
              <a:buClr>
                <a:srgbClr val="3F3F3F"/>
              </a:buClr>
              <a:buSzPts val="1100"/>
              <a:buNone/>
              <a:defRPr sz="1100"/>
            </a:lvl2pPr>
            <a:lvl3pPr lvl="2" rtl="0">
              <a:spcBef>
                <a:spcPts val="500"/>
              </a:spcBef>
              <a:spcAft>
                <a:spcPts val="0"/>
              </a:spcAft>
              <a:buClr>
                <a:srgbClr val="3F3F3F"/>
              </a:buClr>
              <a:buSzPts val="1100"/>
              <a:buNone/>
              <a:defRPr sz="1100"/>
            </a:lvl3pPr>
            <a:lvl4pPr lvl="3" rtl="0">
              <a:spcBef>
                <a:spcPts val="500"/>
              </a:spcBef>
              <a:spcAft>
                <a:spcPts val="0"/>
              </a:spcAft>
              <a:buClr>
                <a:srgbClr val="3F3F3F"/>
              </a:buClr>
              <a:buSzPts val="1100"/>
              <a:buNone/>
              <a:defRPr sz="1100"/>
            </a:lvl4pPr>
            <a:lvl5pPr lvl="4" rtl="0">
              <a:spcBef>
                <a:spcPts val="500"/>
              </a:spcBef>
              <a:spcAft>
                <a:spcPts val="0"/>
              </a:spcAft>
              <a:buClr>
                <a:srgbClr val="3F3F3F"/>
              </a:buClr>
              <a:buSzPts val="1100"/>
              <a:buNone/>
              <a:defRPr sz="1100"/>
            </a:lvl5pPr>
            <a:lvl6pPr lvl="5" rtl="0">
              <a:spcBef>
                <a:spcPts val="500"/>
              </a:spcBef>
              <a:spcAft>
                <a:spcPts val="0"/>
              </a:spcAft>
              <a:buClr>
                <a:srgbClr val="3F3F3F"/>
              </a:buClr>
              <a:buSzPts val="1100"/>
              <a:buNone/>
              <a:defRPr sz="1100"/>
            </a:lvl6pPr>
            <a:lvl7pPr lvl="6" rtl="0">
              <a:spcBef>
                <a:spcPts val="500"/>
              </a:spcBef>
              <a:spcAft>
                <a:spcPts val="0"/>
              </a:spcAft>
              <a:buClr>
                <a:srgbClr val="3F3F3F"/>
              </a:buClr>
              <a:buSzPts val="1100"/>
              <a:buNone/>
              <a:defRPr sz="1100"/>
            </a:lvl7pPr>
            <a:lvl8pPr lvl="7" rtl="0">
              <a:spcBef>
                <a:spcPts val="500"/>
              </a:spcBef>
              <a:spcAft>
                <a:spcPts val="0"/>
              </a:spcAft>
              <a:buClr>
                <a:srgbClr val="3F3F3F"/>
              </a:buClr>
              <a:buSzPts val="1100"/>
              <a:buNone/>
              <a:defRPr sz="1100"/>
            </a:lvl8pPr>
            <a:lvl9pPr lvl="8" rtl="0">
              <a:spcBef>
                <a:spcPts val="500"/>
              </a:spcBef>
              <a:spcAft>
                <a:spcPts val="0"/>
              </a:spcAft>
              <a:buClr>
                <a:srgbClr val="3F3F3F"/>
              </a:buClr>
              <a:buSzPts val="1100"/>
              <a:buNone/>
              <a:defRPr sz="1100"/>
            </a:lvl9pPr>
          </a:lstStyle>
          <a:p>
            <a:endParaRPr/>
          </a:p>
        </p:txBody>
      </p:sp>
      <p:sp>
        <p:nvSpPr>
          <p:cNvPr id="77" name="Google Shape;77;p8"/>
          <p:cNvSpPr txBox="1">
            <a:spLocks noGrp="1"/>
          </p:cNvSpPr>
          <p:nvPr>
            <p:ph type="subTitle" idx="4"/>
          </p:nvPr>
        </p:nvSpPr>
        <p:spPr>
          <a:xfrm>
            <a:off x="804474" y="4913801"/>
            <a:ext cx="5128500" cy="632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SzPts val="1400"/>
              <a:buNone/>
              <a:defRPr sz="1400"/>
            </a:lvl1pPr>
            <a:lvl2pPr lvl="1" rtl="0">
              <a:lnSpc>
                <a:spcPct val="115000"/>
              </a:lnSpc>
              <a:spcBef>
                <a:spcPts val="500"/>
              </a:spcBef>
              <a:spcAft>
                <a:spcPts val="0"/>
              </a:spcAft>
              <a:buSzPts val="1792"/>
              <a:buNone/>
              <a:defRPr/>
            </a:lvl2pPr>
            <a:lvl3pPr lvl="2" rtl="0">
              <a:lnSpc>
                <a:spcPct val="115000"/>
              </a:lnSpc>
              <a:spcBef>
                <a:spcPts val="500"/>
              </a:spcBef>
              <a:spcAft>
                <a:spcPts val="0"/>
              </a:spcAft>
              <a:buSzPts val="1760"/>
              <a:buNone/>
              <a:defRPr/>
            </a:lvl3pPr>
            <a:lvl4pPr lvl="3" rtl="0">
              <a:lnSpc>
                <a:spcPct val="115000"/>
              </a:lnSpc>
              <a:spcBef>
                <a:spcPts val="500"/>
              </a:spcBef>
              <a:spcAft>
                <a:spcPts val="0"/>
              </a:spcAft>
              <a:buSzPts val="1568"/>
              <a:buNone/>
              <a:defRPr/>
            </a:lvl4pPr>
            <a:lvl5pPr lvl="4" rtl="0">
              <a:lnSpc>
                <a:spcPct val="115000"/>
              </a:lnSpc>
              <a:spcBef>
                <a:spcPts val="500"/>
              </a:spcBef>
              <a:spcAft>
                <a:spcPts val="0"/>
              </a:spcAft>
              <a:buSzPts val="1568"/>
              <a:buNone/>
              <a:defRPr/>
            </a:lvl5pPr>
            <a:lvl6pPr lvl="5" rtl="0">
              <a:lnSpc>
                <a:spcPct val="115000"/>
              </a:lnSpc>
              <a:spcBef>
                <a:spcPts val="500"/>
              </a:spcBef>
              <a:spcAft>
                <a:spcPts val="0"/>
              </a:spcAft>
              <a:buSzPts val="1200"/>
              <a:buNone/>
              <a:defRPr/>
            </a:lvl6pPr>
            <a:lvl7pPr lvl="6" rtl="0">
              <a:lnSpc>
                <a:spcPct val="115000"/>
              </a:lnSpc>
              <a:spcBef>
                <a:spcPts val="500"/>
              </a:spcBef>
              <a:spcAft>
                <a:spcPts val="0"/>
              </a:spcAft>
              <a:buSzPts val="1200"/>
              <a:buNone/>
              <a:defRPr/>
            </a:lvl7pPr>
            <a:lvl8pPr lvl="7" rtl="0">
              <a:lnSpc>
                <a:spcPct val="115000"/>
              </a:lnSpc>
              <a:spcBef>
                <a:spcPts val="500"/>
              </a:spcBef>
              <a:spcAft>
                <a:spcPts val="0"/>
              </a:spcAft>
              <a:buSzPts val="1200"/>
              <a:buNone/>
              <a:defRPr/>
            </a:lvl8pPr>
            <a:lvl9pPr lvl="8" rtl="0">
              <a:lnSpc>
                <a:spcPct val="115000"/>
              </a:lnSpc>
              <a:spcBef>
                <a:spcPts val="500"/>
              </a:spcBef>
              <a:spcAft>
                <a:spcPts val="0"/>
              </a:spcAft>
              <a:buSzPts val="1200"/>
              <a:buNone/>
              <a:defRPr/>
            </a:lvl9pPr>
          </a:lstStyle>
          <a:p>
            <a:endParaRPr/>
          </a:p>
        </p:txBody>
      </p:sp>
      <p:sp>
        <p:nvSpPr>
          <p:cNvPr id="78" name="Google Shape;78;p8"/>
          <p:cNvSpPr txBox="1">
            <a:spLocks noGrp="1"/>
          </p:cNvSpPr>
          <p:nvPr>
            <p:ph type="subTitle" idx="5"/>
          </p:nvPr>
        </p:nvSpPr>
        <p:spPr>
          <a:xfrm>
            <a:off x="789779" y="4452408"/>
            <a:ext cx="5128500" cy="632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2000"/>
              <a:buNone/>
              <a:defRPr sz="2000">
                <a:solidFill>
                  <a:srgbClr val="B83A4B"/>
                </a:solidFill>
              </a:defRPr>
            </a:lvl1pPr>
            <a:lvl2pPr lvl="1" rtl="0">
              <a:lnSpc>
                <a:spcPct val="115000"/>
              </a:lnSpc>
              <a:spcBef>
                <a:spcPts val="500"/>
              </a:spcBef>
              <a:spcAft>
                <a:spcPts val="0"/>
              </a:spcAft>
              <a:buSzPts val="2000"/>
              <a:buNone/>
              <a:defRPr sz="2000">
                <a:solidFill>
                  <a:srgbClr val="B83A4B"/>
                </a:solidFill>
              </a:defRPr>
            </a:lvl2pPr>
            <a:lvl3pPr lvl="2" rtl="0">
              <a:lnSpc>
                <a:spcPct val="115000"/>
              </a:lnSpc>
              <a:spcBef>
                <a:spcPts val="500"/>
              </a:spcBef>
              <a:spcAft>
                <a:spcPts val="0"/>
              </a:spcAft>
              <a:buSzPts val="2000"/>
              <a:buNone/>
              <a:defRPr sz="2000">
                <a:solidFill>
                  <a:srgbClr val="B83A4B"/>
                </a:solidFill>
              </a:defRPr>
            </a:lvl3pPr>
            <a:lvl4pPr lvl="3" rtl="0">
              <a:lnSpc>
                <a:spcPct val="115000"/>
              </a:lnSpc>
              <a:spcBef>
                <a:spcPts val="500"/>
              </a:spcBef>
              <a:spcAft>
                <a:spcPts val="0"/>
              </a:spcAft>
              <a:buSzPts val="2000"/>
              <a:buNone/>
              <a:defRPr sz="2000">
                <a:solidFill>
                  <a:srgbClr val="B83A4B"/>
                </a:solidFill>
              </a:defRPr>
            </a:lvl4pPr>
            <a:lvl5pPr lvl="4" rtl="0">
              <a:lnSpc>
                <a:spcPct val="115000"/>
              </a:lnSpc>
              <a:spcBef>
                <a:spcPts val="500"/>
              </a:spcBef>
              <a:spcAft>
                <a:spcPts val="0"/>
              </a:spcAft>
              <a:buSzPts val="2000"/>
              <a:buNone/>
              <a:defRPr sz="2000">
                <a:solidFill>
                  <a:srgbClr val="B83A4B"/>
                </a:solidFill>
              </a:defRPr>
            </a:lvl5pPr>
            <a:lvl6pPr lvl="5" rtl="0">
              <a:lnSpc>
                <a:spcPct val="115000"/>
              </a:lnSpc>
              <a:spcBef>
                <a:spcPts val="500"/>
              </a:spcBef>
              <a:spcAft>
                <a:spcPts val="0"/>
              </a:spcAft>
              <a:buSzPts val="2000"/>
              <a:buNone/>
              <a:defRPr sz="2000">
                <a:solidFill>
                  <a:srgbClr val="B83A4B"/>
                </a:solidFill>
              </a:defRPr>
            </a:lvl6pPr>
            <a:lvl7pPr lvl="6" rtl="0">
              <a:lnSpc>
                <a:spcPct val="115000"/>
              </a:lnSpc>
              <a:spcBef>
                <a:spcPts val="500"/>
              </a:spcBef>
              <a:spcAft>
                <a:spcPts val="0"/>
              </a:spcAft>
              <a:buSzPts val="2000"/>
              <a:buNone/>
              <a:defRPr sz="2000">
                <a:solidFill>
                  <a:srgbClr val="B83A4B"/>
                </a:solidFill>
              </a:defRPr>
            </a:lvl7pPr>
            <a:lvl8pPr lvl="7" rtl="0">
              <a:lnSpc>
                <a:spcPct val="115000"/>
              </a:lnSpc>
              <a:spcBef>
                <a:spcPts val="500"/>
              </a:spcBef>
              <a:spcAft>
                <a:spcPts val="0"/>
              </a:spcAft>
              <a:buSzPts val="2000"/>
              <a:buNone/>
              <a:defRPr sz="2000">
                <a:solidFill>
                  <a:srgbClr val="B83A4B"/>
                </a:solidFill>
              </a:defRPr>
            </a:lvl8pPr>
            <a:lvl9pPr lvl="8" rtl="0">
              <a:lnSpc>
                <a:spcPct val="115000"/>
              </a:lnSpc>
              <a:spcBef>
                <a:spcPts val="500"/>
              </a:spcBef>
              <a:spcAft>
                <a:spcPts val="0"/>
              </a:spcAft>
              <a:buSzPts val="2000"/>
              <a:buNone/>
              <a:defRPr sz="2000">
                <a:solidFill>
                  <a:srgbClr val="B83A4B"/>
                </a:solidFill>
              </a:defRPr>
            </a:lvl9pPr>
          </a:lstStyle>
          <a:p>
            <a:endParaRPr/>
          </a:p>
        </p:txBody>
      </p:sp>
      <p:sp>
        <p:nvSpPr>
          <p:cNvPr id="79" name="Google Shape;79;p8"/>
          <p:cNvSpPr txBox="1">
            <a:spLocks noGrp="1"/>
          </p:cNvSpPr>
          <p:nvPr>
            <p:ph type="subTitle" idx="6"/>
          </p:nvPr>
        </p:nvSpPr>
        <p:spPr>
          <a:xfrm>
            <a:off x="6234974" y="4913801"/>
            <a:ext cx="5128500" cy="632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SzPts val="1400"/>
              <a:buNone/>
              <a:defRPr sz="1400"/>
            </a:lvl1pPr>
            <a:lvl2pPr lvl="1" rtl="0">
              <a:lnSpc>
                <a:spcPct val="115000"/>
              </a:lnSpc>
              <a:spcBef>
                <a:spcPts val="500"/>
              </a:spcBef>
              <a:spcAft>
                <a:spcPts val="0"/>
              </a:spcAft>
              <a:buSzPts val="1792"/>
              <a:buNone/>
              <a:defRPr/>
            </a:lvl2pPr>
            <a:lvl3pPr lvl="2" rtl="0">
              <a:lnSpc>
                <a:spcPct val="115000"/>
              </a:lnSpc>
              <a:spcBef>
                <a:spcPts val="500"/>
              </a:spcBef>
              <a:spcAft>
                <a:spcPts val="0"/>
              </a:spcAft>
              <a:buSzPts val="1760"/>
              <a:buNone/>
              <a:defRPr/>
            </a:lvl3pPr>
            <a:lvl4pPr lvl="3" rtl="0">
              <a:lnSpc>
                <a:spcPct val="115000"/>
              </a:lnSpc>
              <a:spcBef>
                <a:spcPts val="500"/>
              </a:spcBef>
              <a:spcAft>
                <a:spcPts val="0"/>
              </a:spcAft>
              <a:buSzPts val="1568"/>
              <a:buNone/>
              <a:defRPr/>
            </a:lvl4pPr>
            <a:lvl5pPr lvl="4" rtl="0">
              <a:lnSpc>
                <a:spcPct val="115000"/>
              </a:lnSpc>
              <a:spcBef>
                <a:spcPts val="500"/>
              </a:spcBef>
              <a:spcAft>
                <a:spcPts val="0"/>
              </a:spcAft>
              <a:buSzPts val="1568"/>
              <a:buNone/>
              <a:defRPr/>
            </a:lvl5pPr>
            <a:lvl6pPr lvl="5" rtl="0">
              <a:lnSpc>
                <a:spcPct val="115000"/>
              </a:lnSpc>
              <a:spcBef>
                <a:spcPts val="500"/>
              </a:spcBef>
              <a:spcAft>
                <a:spcPts val="0"/>
              </a:spcAft>
              <a:buSzPts val="1200"/>
              <a:buNone/>
              <a:defRPr/>
            </a:lvl6pPr>
            <a:lvl7pPr lvl="6" rtl="0">
              <a:lnSpc>
                <a:spcPct val="115000"/>
              </a:lnSpc>
              <a:spcBef>
                <a:spcPts val="500"/>
              </a:spcBef>
              <a:spcAft>
                <a:spcPts val="0"/>
              </a:spcAft>
              <a:buSzPts val="1200"/>
              <a:buNone/>
              <a:defRPr/>
            </a:lvl7pPr>
            <a:lvl8pPr lvl="7" rtl="0">
              <a:lnSpc>
                <a:spcPct val="115000"/>
              </a:lnSpc>
              <a:spcBef>
                <a:spcPts val="500"/>
              </a:spcBef>
              <a:spcAft>
                <a:spcPts val="0"/>
              </a:spcAft>
              <a:buSzPts val="1200"/>
              <a:buNone/>
              <a:defRPr/>
            </a:lvl8pPr>
            <a:lvl9pPr lvl="8" rtl="0">
              <a:lnSpc>
                <a:spcPct val="115000"/>
              </a:lnSpc>
              <a:spcBef>
                <a:spcPts val="500"/>
              </a:spcBef>
              <a:spcAft>
                <a:spcPts val="0"/>
              </a:spcAft>
              <a:buSzPts val="1200"/>
              <a:buNone/>
              <a:defRPr/>
            </a:lvl9pPr>
          </a:lstStyle>
          <a:p>
            <a:endParaRPr/>
          </a:p>
        </p:txBody>
      </p:sp>
      <p:sp>
        <p:nvSpPr>
          <p:cNvPr id="80" name="Google Shape;80;p8"/>
          <p:cNvSpPr txBox="1">
            <a:spLocks noGrp="1"/>
          </p:cNvSpPr>
          <p:nvPr>
            <p:ph type="subTitle" idx="7"/>
          </p:nvPr>
        </p:nvSpPr>
        <p:spPr>
          <a:xfrm>
            <a:off x="6220279" y="4452408"/>
            <a:ext cx="5128500" cy="632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2000"/>
              <a:buNone/>
              <a:defRPr sz="2000">
                <a:solidFill>
                  <a:srgbClr val="B83A4B"/>
                </a:solidFill>
              </a:defRPr>
            </a:lvl1pPr>
            <a:lvl2pPr lvl="1" rtl="0">
              <a:lnSpc>
                <a:spcPct val="115000"/>
              </a:lnSpc>
              <a:spcBef>
                <a:spcPts val="500"/>
              </a:spcBef>
              <a:spcAft>
                <a:spcPts val="0"/>
              </a:spcAft>
              <a:buSzPts val="2000"/>
              <a:buNone/>
              <a:defRPr sz="2000">
                <a:solidFill>
                  <a:srgbClr val="B83A4B"/>
                </a:solidFill>
              </a:defRPr>
            </a:lvl2pPr>
            <a:lvl3pPr lvl="2" rtl="0">
              <a:lnSpc>
                <a:spcPct val="115000"/>
              </a:lnSpc>
              <a:spcBef>
                <a:spcPts val="500"/>
              </a:spcBef>
              <a:spcAft>
                <a:spcPts val="0"/>
              </a:spcAft>
              <a:buSzPts val="2000"/>
              <a:buNone/>
              <a:defRPr sz="2000">
                <a:solidFill>
                  <a:srgbClr val="B83A4B"/>
                </a:solidFill>
              </a:defRPr>
            </a:lvl3pPr>
            <a:lvl4pPr lvl="3" rtl="0">
              <a:lnSpc>
                <a:spcPct val="115000"/>
              </a:lnSpc>
              <a:spcBef>
                <a:spcPts val="500"/>
              </a:spcBef>
              <a:spcAft>
                <a:spcPts val="0"/>
              </a:spcAft>
              <a:buSzPts val="2000"/>
              <a:buNone/>
              <a:defRPr sz="2000">
                <a:solidFill>
                  <a:srgbClr val="B83A4B"/>
                </a:solidFill>
              </a:defRPr>
            </a:lvl4pPr>
            <a:lvl5pPr lvl="4" rtl="0">
              <a:lnSpc>
                <a:spcPct val="115000"/>
              </a:lnSpc>
              <a:spcBef>
                <a:spcPts val="500"/>
              </a:spcBef>
              <a:spcAft>
                <a:spcPts val="0"/>
              </a:spcAft>
              <a:buSzPts val="2000"/>
              <a:buNone/>
              <a:defRPr sz="2000">
                <a:solidFill>
                  <a:srgbClr val="B83A4B"/>
                </a:solidFill>
              </a:defRPr>
            </a:lvl5pPr>
            <a:lvl6pPr lvl="5" rtl="0">
              <a:lnSpc>
                <a:spcPct val="115000"/>
              </a:lnSpc>
              <a:spcBef>
                <a:spcPts val="500"/>
              </a:spcBef>
              <a:spcAft>
                <a:spcPts val="0"/>
              </a:spcAft>
              <a:buSzPts val="2000"/>
              <a:buNone/>
              <a:defRPr sz="2000">
                <a:solidFill>
                  <a:srgbClr val="B83A4B"/>
                </a:solidFill>
              </a:defRPr>
            </a:lvl6pPr>
            <a:lvl7pPr lvl="6" rtl="0">
              <a:lnSpc>
                <a:spcPct val="115000"/>
              </a:lnSpc>
              <a:spcBef>
                <a:spcPts val="500"/>
              </a:spcBef>
              <a:spcAft>
                <a:spcPts val="0"/>
              </a:spcAft>
              <a:buSzPts val="2000"/>
              <a:buNone/>
              <a:defRPr sz="2000">
                <a:solidFill>
                  <a:srgbClr val="B83A4B"/>
                </a:solidFill>
              </a:defRPr>
            </a:lvl7pPr>
            <a:lvl8pPr lvl="7" rtl="0">
              <a:lnSpc>
                <a:spcPct val="115000"/>
              </a:lnSpc>
              <a:spcBef>
                <a:spcPts val="500"/>
              </a:spcBef>
              <a:spcAft>
                <a:spcPts val="0"/>
              </a:spcAft>
              <a:buSzPts val="2000"/>
              <a:buNone/>
              <a:defRPr sz="2000">
                <a:solidFill>
                  <a:srgbClr val="B83A4B"/>
                </a:solidFill>
              </a:defRPr>
            </a:lvl8pPr>
            <a:lvl9pPr lvl="8" rtl="0">
              <a:lnSpc>
                <a:spcPct val="115000"/>
              </a:lnSpc>
              <a:spcBef>
                <a:spcPts val="500"/>
              </a:spcBef>
              <a:spcAft>
                <a:spcPts val="0"/>
              </a:spcAft>
              <a:buSzPts val="2000"/>
              <a:buNone/>
              <a:defRPr sz="2000">
                <a:solidFill>
                  <a:srgbClr val="B83A4B"/>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Slide - 3 Columns">
  <p:cSld name="Content Slide - 3 Columns">
    <p:bg>
      <p:bgPr>
        <a:solidFill>
          <a:schemeClr val="lt1"/>
        </a:solidFill>
        <a:effectLst/>
      </p:bgPr>
    </p:bg>
    <p:spTree>
      <p:nvGrpSpPr>
        <p:cNvPr id="1" name="Shape 81"/>
        <p:cNvGrpSpPr/>
        <p:nvPr/>
      </p:nvGrpSpPr>
      <p:grpSpPr>
        <a:xfrm>
          <a:off x="0" y="0"/>
          <a:ext cx="0" cy="0"/>
          <a:chOff x="0" y="0"/>
          <a:chExt cx="0" cy="0"/>
        </a:xfrm>
      </p:grpSpPr>
      <p:sp>
        <p:nvSpPr>
          <p:cNvPr id="82" name="Google Shape;82;p9"/>
          <p:cNvSpPr>
            <a:spLocks noGrp="1"/>
          </p:cNvSpPr>
          <p:nvPr>
            <p:ph type="pic" idx="2"/>
          </p:nvPr>
        </p:nvSpPr>
        <p:spPr>
          <a:xfrm>
            <a:off x="8003300" y="1087600"/>
            <a:ext cx="3367800" cy="2834700"/>
          </a:xfrm>
          <a:prstGeom prst="rect">
            <a:avLst/>
          </a:prstGeom>
          <a:noFill/>
          <a:ln>
            <a:noFill/>
          </a:ln>
        </p:spPr>
      </p:sp>
      <p:sp>
        <p:nvSpPr>
          <p:cNvPr id="83" name="Google Shape;83;p9"/>
          <p:cNvSpPr>
            <a:spLocks noGrp="1"/>
          </p:cNvSpPr>
          <p:nvPr>
            <p:ph type="pic" idx="3"/>
          </p:nvPr>
        </p:nvSpPr>
        <p:spPr>
          <a:xfrm>
            <a:off x="4401825" y="1087600"/>
            <a:ext cx="3367800" cy="2834700"/>
          </a:xfrm>
          <a:prstGeom prst="rect">
            <a:avLst/>
          </a:prstGeom>
          <a:noFill/>
          <a:ln>
            <a:noFill/>
          </a:ln>
        </p:spPr>
      </p:sp>
      <p:sp>
        <p:nvSpPr>
          <p:cNvPr id="84" name="Google Shape;84;p9"/>
          <p:cNvSpPr>
            <a:spLocks noGrp="1"/>
          </p:cNvSpPr>
          <p:nvPr>
            <p:ph type="pic" idx="4"/>
          </p:nvPr>
        </p:nvSpPr>
        <p:spPr>
          <a:xfrm>
            <a:off x="800325" y="1087600"/>
            <a:ext cx="3367800" cy="2834700"/>
          </a:xfrm>
          <a:prstGeom prst="rect">
            <a:avLst/>
          </a:prstGeom>
          <a:noFill/>
          <a:ln>
            <a:noFill/>
          </a:ln>
        </p:spPr>
      </p:sp>
      <p:sp>
        <p:nvSpPr>
          <p:cNvPr id="85" name="Google Shape;85;p9"/>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9"/>
          <p:cNvSpPr txBox="1">
            <a:spLocks noGrp="1"/>
          </p:cNvSpPr>
          <p:nvPr>
            <p:ph type="title"/>
          </p:nvPr>
        </p:nvSpPr>
        <p:spPr>
          <a:xfrm>
            <a:off x="800099" y="266701"/>
            <a:ext cx="10596995"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87" name="Google Shape;87;p9"/>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88" name="Google Shape;88;p9"/>
          <p:cNvSpPr txBox="1">
            <a:spLocks noGrp="1"/>
          </p:cNvSpPr>
          <p:nvPr>
            <p:ph type="subTitle" idx="1"/>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SzPts val="1100"/>
              <a:buNone/>
              <a:defRPr sz="1100"/>
            </a:lvl1pPr>
            <a:lvl2pPr lvl="1" rtl="0">
              <a:spcBef>
                <a:spcPts val="500"/>
              </a:spcBef>
              <a:spcAft>
                <a:spcPts val="0"/>
              </a:spcAft>
              <a:buClr>
                <a:srgbClr val="3F3F3F"/>
              </a:buClr>
              <a:buSzPts val="1100"/>
              <a:buNone/>
              <a:defRPr sz="1100"/>
            </a:lvl2pPr>
            <a:lvl3pPr lvl="2" rtl="0">
              <a:spcBef>
                <a:spcPts val="500"/>
              </a:spcBef>
              <a:spcAft>
                <a:spcPts val="0"/>
              </a:spcAft>
              <a:buClr>
                <a:srgbClr val="3F3F3F"/>
              </a:buClr>
              <a:buSzPts val="1100"/>
              <a:buNone/>
              <a:defRPr sz="1100"/>
            </a:lvl3pPr>
            <a:lvl4pPr lvl="3" rtl="0">
              <a:spcBef>
                <a:spcPts val="500"/>
              </a:spcBef>
              <a:spcAft>
                <a:spcPts val="0"/>
              </a:spcAft>
              <a:buClr>
                <a:srgbClr val="3F3F3F"/>
              </a:buClr>
              <a:buSzPts val="1100"/>
              <a:buNone/>
              <a:defRPr sz="1100"/>
            </a:lvl4pPr>
            <a:lvl5pPr lvl="4" rtl="0">
              <a:spcBef>
                <a:spcPts val="500"/>
              </a:spcBef>
              <a:spcAft>
                <a:spcPts val="0"/>
              </a:spcAft>
              <a:buClr>
                <a:srgbClr val="3F3F3F"/>
              </a:buClr>
              <a:buSzPts val="1100"/>
              <a:buNone/>
              <a:defRPr sz="1100"/>
            </a:lvl5pPr>
            <a:lvl6pPr lvl="5" rtl="0">
              <a:spcBef>
                <a:spcPts val="500"/>
              </a:spcBef>
              <a:spcAft>
                <a:spcPts val="0"/>
              </a:spcAft>
              <a:buClr>
                <a:srgbClr val="3F3F3F"/>
              </a:buClr>
              <a:buSzPts val="1100"/>
              <a:buNone/>
              <a:defRPr sz="1100"/>
            </a:lvl6pPr>
            <a:lvl7pPr lvl="6" rtl="0">
              <a:spcBef>
                <a:spcPts val="500"/>
              </a:spcBef>
              <a:spcAft>
                <a:spcPts val="0"/>
              </a:spcAft>
              <a:buClr>
                <a:srgbClr val="3F3F3F"/>
              </a:buClr>
              <a:buSzPts val="1100"/>
              <a:buNone/>
              <a:defRPr sz="1100"/>
            </a:lvl7pPr>
            <a:lvl8pPr lvl="7" rtl="0">
              <a:spcBef>
                <a:spcPts val="500"/>
              </a:spcBef>
              <a:spcAft>
                <a:spcPts val="0"/>
              </a:spcAft>
              <a:buClr>
                <a:srgbClr val="3F3F3F"/>
              </a:buClr>
              <a:buSzPts val="1100"/>
              <a:buNone/>
              <a:defRPr sz="1100"/>
            </a:lvl8pPr>
            <a:lvl9pPr lvl="8" rtl="0">
              <a:spcBef>
                <a:spcPts val="500"/>
              </a:spcBef>
              <a:spcAft>
                <a:spcPts val="0"/>
              </a:spcAft>
              <a:buClr>
                <a:srgbClr val="3F3F3F"/>
              </a:buClr>
              <a:buSzPts val="1100"/>
              <a:buNone/>
              <a:defRPr sz="1100"/>
            </a:lvl9pPr>
          </a:lstStyle>
          <a:p>
            <a:endParaRPr/>
          </a:p>
        </p:txBody>
      </p:sp>
      <p:sp>
        <p:nvSpPr>
          <p:cNvPr id="89" name="Google Shape;89;p9"/>
          <p:cNvSpPr txBox="1">
            <a:spLocks noGrp="1"/>
          </p:cNvSpPr>
          <p:nvPr>
            <p:ph type="subTitle" idx="5"/>
          </p:nvPr>
        </p:nvSpPr>
        <p:spPr>
          <a:xfrm>
            <a:off x="790000" y="4531069"/>
            <a:ext cx="3609900" cy="632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SzPts val="1400"/>
              <a:buNone/>
              <a:defRPr sz="1400"/>
            </a:lvl1pPr>
            <a:lvl2pPr lvl="1" rtl="0">
              <a:lnSpc>
                <a:spcPct val="115000"/>
              </a:lnSpc>
              <a:spcBef>
                <a:spcPts val="500"/>
              </a:spcBef>
              <a:spcAft>
                <a:spcPts val="0"/>
              </a:spcAft>
              <a:buSzPts val="1792"/>
              <a:buNone/>
              <a:defRPr/>
            </a:lvl2pPr>
            <a:lvl3pPr lvl="2" rtl="0">
              <a:lnSpc>
                <a:spcPct val="115000"/>
              </a:lnSpc>
              <a:spcBef>
                <a:spcPts val="500"/>
              </a:spcBef>
              <a:spcAft>
                <a:spcPts val="0"/>
              </a:spcAft>
              <a:buSzPts val="1760"/>
              <a:buNone/>
              <a:defRPr/>
            </a:lvl3pPr>
            <a:lvl4pPr lvl="3" rtl="0">
              <a:lnSpc>
                <a:spcPct val="115000"/>
              </a:lnSpc>
              <a:spcBef>
                <a:spcPts val="500"/>
              </a:spcBef>
              <a:spcAft>
                <a:spcPts val="0"/>
              </a:spcAft>
              <a:buSzPts val="1568"/>
              <a:buNone/>
              <a:defRPr/>
            </a:lvl4pPr>
            <a:lvl5pPr lvl="4" rtl="0">
              <a:lnSpc>
                <a:spcPct val="115000"/>
              </a:lnSpc>
              <a:spcBef>
                <a:spcPts val="500"/>
              </a:spcBef>
              <a:spcAft>
                <a:spcPts val="0"/>
              </a:spcAft>
              <a:buSzPts val="1568"/>
              <a:buNone/>
              <a:defRPr/>
            </a:lvl5pPr>
            <a:lvl6pPr lvl="5" rtl="0">
              <a:lnSpc>
                <a:spcPct val="115000"/>
              </a:lnSpc>
              <a:spcBef>
                <a:spcPts val="500"/>
              </a:spcBef>
              <a:spcAft>
                <a:spcPts val="0"/>
              </a:spcAft>
              <a:buSzPts val="1200"/>
              <a:buNone/>
              <a:defRPr/>
            </a:lvl6pPr>
            <a:lvl7pPr lvl="6" rtl="0">
              <a:lnSpc>
                <a:spcPct val="115000"/>
              </a:lnSpc>
              <a:spcBef>
                <a:spcPts val="500"/>
              </a:spcBef>
              <a:spcAft>
                <a:spcPts val="0"/>
              </a:spcAft>
              <a:buSzPts val="1200"/>
              <a:buNone/>
              <a:defRPr/>
            </a:lvl7pPr>
            <a:lvl8pPr lvl="7" rtl="0">
              <a:lnSpc>
                <a:spcPct val="115000"/>
              </a:lnSpc>
              <a:spcBef>
                <a:spcPts val="500"/>
              </a:spcBef>
              <a:spcAft>
                <a:spcPts val="0"/>
              </a:spcAft>
              <a:buSzPts val="1200"/>
              <a:buNone/>
              <a:defRPr/>
            </a:lvl8pPr>
            <a:lvl9pPr lvl="8" rtl="0">
              <a:lnSpc>
                <a:spcPct val="115000"/>
              </a:lnSpc>
              <a:spcBef>
                <a:spcPts val="500"/>
              </a:spcBef>
              <a:spcAft>
                <a:spcPts val="0"/>
              </a:spcAft>
              <a:buSzPts val="1200"/>
              <a:buNone/>
              <a:defRPr/>
            </a:lvl9pPr>
          </a:lstStyle>
          <a:p>
            <a:endParaRPr/>
          </a:p>
        </p:txBody>
      </p:sp>
      <p:sp>
        <p:nvSpPr>
          <p:cNvPr id="90" name="Google Shape;90;p9"/>
          <p:cNvSpPr txBox="1">
            <a:spLocks noGrp="1"/>
          </p:cNvSpPr>
          <p:nvPr>
            <p:ph type="subTitle" idx="6"/>
          </p:nvPr>
        </p:nvSpPr>
        <p:spPr>
          <a:xfrm>
            <a:off x="789766" y="4069676"/>
            <a:ext cx="3609900" cy="632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2000"/>
              <a:buNone/>
              <a:defRPr sz="2000">
                <a:solidFill>
                  <a:srgbClr val="B83A4B"/>
                </a:solidFill>
              </a:defRPr>
            </a:lvl1pPr>
            <a:lvl2pPr lvl="1" rtl="0">
              <a:lnSpc>
                <a:spcPct val="115000"/>
              </a:lnSpc>
              <a:spcBef>
                <a:spcPts val="500"/>
              </a:spcBef>
              <a:spcAft>
                <a:spcPts val="0"/>
              </a:spcAft>
              <a:buSzPts val="2000"/>
              <a:buNone/>
              <a:defRPr sz="2000">
                <a:solidFill>
                  <a:srgbClr val="B83A4B"/>
                </a:solidFill>
              </a:defRPr>
            </a:lvl2pPr>
            <a:lvl3pPr lvl="2" rtl="0">
              <a:lnSpc>
                <a:spcPct val="115000"/>
              </a:lnSpc>
              <a:spcBef>
                <a:spcPts val="500"/>
              </a:spcBef>
              <a:spcAft>
                <a:spcPts val="0"/>
              </a:spcAft>
              <a:buSzPts val="2000"/>
              <a:buNone/>
              <a:defRPr sz="2000">
                <a:solidFill>
                  <a:srgbClr val="B83A4B"/>
                </a:solidFill>
              </a:defRPr>
            </a:lvl3pPr>
            <a:lvl4pPr lvl="3" rtl="0">
              <a:lnSpc>
                <a:spcPct val="115000"/>
              </a:lnSpc>
              <a:spcBef>
                <a:spcPts val="500"/>
              </a:spcBef>
              <a:spcAft>
                <a:spcPts val="0"/>
              </a:spcAft>
              <a:buSzPts val="2000"/>
              <a:buNone/>
              <a:defRPr sz="2000">
                <a:solidFill>
                  <a:srgbClr val="B83A4B"/>
                </a:solidFill>
              </a:defRPr>
            </a:lvl4pPr>
            <a:lvl5pPr lvl="4" rtl="0">
              <a:lnSpc>
                <a:spcPct val="115000"/>
              </a:lnSpc>
              <a:spcBef>
                <a:spcPts val="500"/>
              </a:spcBef>
              <a:spcAft>
                <a:spcPts val="0"/>
              </a:spcAft>
              <a:buSzPts val="2000"/>
              <a:buNone/>
              <a:defRPr sz="2000">
                <a:solidFill>
                  <a:srgbClr val="B83A4B"/>
                </a:solidFill>
              </a:defRPr>
            </a:lvl5pPr>
            <a:lvl6pPr lvl="5" rtl="0">
              <a:lnSpc>
                <a:spcPct val="115000"/>
              </a:lnSpc>
              <a:spcBef>
                <a:spcPts val="500"/>
              </a:spcBef>
              <a:spcAft>
                <a:spcPts val="0"/>
              </a:spcAft>
              <a:buSzPts val="2000"/>
              <a:buNone/>
              <a:defRPr sz="2000">
                <a:solidFill>
                  <a:srgbClr val="B83A4B"/>
                </a:solidFill>
              </a:defRPr>
            </a:lvl6pPr>
            <a:lvl7pPr lvl="6" rtl="0">
              <a:lnSpc>
                <a:spcPct val="115000"/>
              </a:lnSpc>
              <a:spcBef>
                <a:spcPts val="500"/>
              </a:spcBef>
              <a:spcAft>
                <a:spcPts val="0"/>
              </a:spcAft>
              <a:buSzPts val="2000"/>
              <a:buNone/>
              <a:defRPr sz="2000">
                <a:solidFill>
                  <a:srgbClr val="B83A4B"/>
                </a:solidFill>
              </a:defRPr>
            </a:lvl7pPr>
            <a:lvl8pPr lvl="7" rtl="0">
              <a:lnSpc>
                <a:spcPct val="115000"/>
              </a:lnSpc>
              <a:spcBef>
                <a:spcPts val="500"/>
              </a:spcBef>
              <a:spcAft>
                <a:spcPts val="0"/>
              </a:spcAft>
              <a:buSzPts val="2000"/>
              <a:buNone/>
              <a:defRPr sz="2000">
                <a:solidFill>
                  <a:srgbClr val="B83A4B"/>
                </a:solidFill>
              </a:defRPr>
            </a:lvl8pPr>
            <a:lvl9pPr lvl="8" rtl="0">
              <a:lnSpc>
                <a:spcPct val="115000"/>
              </a:lnSpc>
              <a:spcBef>
                <a:spcPts val="500"/>
              </a:spcBef>
              <a:spcAft>
                <a:spcPts val="0"/>
              </a:spcAft>
              <a:buSzPts val="2000"/>
              <a:buNone/>
              <a:defRPr sz="2000">
                <a:solidFill>
                  <a:srgbClr val="B83A4B"/>
                </a:solidFill>
              </a:defRPr>
            </a:lvl9pPr>
          </a:lstStyle>
          <a:p>
            <a:endParaRPr/>
          </a:p>
        </p:txBody>
      </p:sp>
      <p:sp>
        <p:nvSpPr>
          <p:cNvPr id="91" name="Google Shape;91;p9"/>
          <p:cNvSpPr txBox="1">
            <a:spLocks noGrp="1"/>
          </p:cNvSpPr>
          <p:nvPr>
            <p:ph type="subTitle" idx="7"/>
          </p:nvPr>
        </p:nvSpPr>
        <p:spPr>
          <a:xfrm>
            <a:off x="4399913" y="4528324"/>
            <a:ext cx="3609900" cy="632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SzPts val="1400"/>
              <a:buNone/>
              <a:defRPr sz="1400"/>
            </a:lvl1pPr>
            <a:lvl2pPr lvl="1" rtl="0">
              <a:lnSpc>
                <a:spcPct val="115000"/>
              </a:lnSpc>
              <a:spcBef>
                <a:spcPts val="500"/>
              </a:spcBef>
              <a:spcAft>
                <a:spcPts val="0"/>
              </a:spcAft>
              <a:buSzPts val="1792"/>
              <a:buNone/>
              <a:defRPr/>
            </a:lvl2pPr>
            <a:lvl3pPr lvl="2" rtl="0">
              <a:lnSpc>
                <a:spcPct val="115000"/>
              </a:lnSpc>
              <a:spcBef>
                <a:spcPts val="500"/>
              </a:spcBef>
              <a:spcAft>
                <a:spcPts val="0"/>
              </a:spcAft>
              <a:buSzPts val="1760"/>
              <a:buNone/>
              <a:defRPr/>
            </a:lvl3pPr>
            <a:lvl4pPr lvl="3" rtl="0">
              <a:lnSpc>
                <a:spcPct val="115000"/>
              </a:lnSpc>
              <a:spcBef>
                <a:spcPts val="500"/>
              </a:spcBef>
              <a:spcAft>
                <a:spcPts val="0"/>
              </a:spcAft>
              <a:buSzPts val="1568"/>
              <a:buNone/>
              <a:defRPr/>
            </a:lvl4pPr>
            <a:lvl5pPr lvl="4" rtl="0">
              <a:lnSpc>
                <a:spcPct val="115000"/>
              </a:lnSpc>
              <a:spcBef>
                <a:spcPts val="500"/>
              </a:spcBef>
              <a:spcAft>
                <a:spcPts val="0"/>
              </a:spcAft>
              <a:buSzPts val="1568"/>
              <a:buNone/>
              <a:defRPr/>
            </a:lvl5pPr>
            <a:lvl6pPr lvl="5" rtl="0">
              <a:lnSpc>
                <a:spcPct val="115000"/>
              </a:lnSpc>
              <a:spcBef>
                <a:spcPts val="500"/>
              </a:spcBef>
              <a:spcAft>
                <a:spcPts val="0"/>
              </a:spcAft>
              <a:buSzPts val="1200"/>
              <a:buNone/>
              <a:defRPr/>
            </a:lvl6pPr>
            <a:lvl7pPr lvl="6" rtl="0">
              <a:lnSpc>
                <a:spcPct val="115000"/>
              </a:lnSpc>
              <a:spcBef>
                <a:spcPts val="500"/>
              </a:spcBef>
              <a:spcAft>
                <a:spcPts val="0"/>
              </a:spcAft>
              <a:buSzPts val="1200"/>
              <a:buNone/>
              <a:defRPr/>
            </a:lvl7pPr>
            <a:lvl8pPr lvl="7" rtl="0">
              <a:lnSpc>
                <a:spcPct val="115000"/>
              </a:lnSpc>
              <a:spcBef>
                <a:spcPts val="500"/>
              </a:spcBef>
              <a:spcAft>
                <a:spcPts val="0"/>
              </a:spcAft>
              <a:buSzPts val="1200"/>
              <a:buNone/>
              <a:defRPr/>
            </a:lvl8pPr>
            <a:lvl9pPr lvl="8" rtl="0">
              <a:lnSpc>
                <a:spcPct val="115000"/>
              </a:lnSpc>
              <a:spcBef>
                <a:spcPts val="500"/>
              </a:spcBef>
              <a:spcAft>
                <a:spcPts val="0"/>
              </a:spcAft>
              <a:buSzPts val="1200"/>
              <a:buNone/>
              <a:defRPr/>
            </a:lvl9pPr>
          </a:lstStyle>
          <a:p>
            <a:endParaRPr/>
          </a:p>
        </p:txBody>
      </p:sp>
      <p:sp>
        <p:nvSpPr>
          <p:cNvPr id="92" name="Google Shape;92;p9"/>
          <p:cNvSpPr txBox="1">
            <a:spLocks noGrp="1"/>
          </p:cNvSpPr>
          <p:nvPr>
            <p:ph type="subTitle" idx="8"/>
          </p:nvPr>
        </p:nvSpPr>
        <p:spPr>
          <a:xfrm>
            <a:off x="4389569" y="4066931"/>
            <a:ext cx="3609900" cy="632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2000"/>
              <a:buNone/>
              <a:defRPr sz="2000">
                <a:solidFill>
                  <a:srgbClr val="B83A4B"/>
                </a:solidFill>
              </a:defRPr>
            </a:lvl1pPr>
            <a:lvl2pPr lvl="1" rtl="0">
              <a:lnSpc>
                <a:spcPct val="115000"/>
              </a:lnSpc>
              <a:spcBef>
                <a:spcPts val="500"/>
              </a:spcBef>
              <a:spcAft>
                <a:spcPts val="0"/>
              </a:spcAft>
              <a:buSzPts val="2000"/>
              <a:buNone/>
              <a:defRPr sz="2000">
                <a:solidFill>
                  <a:srgbClr val="B83A4B"/>
                </a:solidFill>
              </a:defRPr>
            </a:lvl2pPr>
            <a:lvl3pPr lvl="2" rtl="0">
              <a:lnSpc>
                <a:spcPct val="115000"/>
              </a:lnSpc>
              <a:spcBef>
                <a:spcPts val="500"/>
              </a:spcBef>
              <a:spcAft>
                <a:spcPts val="0"/>
              </a:spcAft>
              <a:buSzPts val="2000"/>
              <a:buNone/>
              <a:defRPr sz="2000">
                <a:solidFill>
                  <a:srgbClr val="B83A4B"/>
                </a:solidFill>
              </a:defRPr>
            </a:lvl3pPr>
            <a:lvl4pPr lvl="3" rtl="0">
              <a:lnSpc>
                <a:spcPct val="115000"/>
              </a:lnSpc>
              <a:spcBef>
                <a:spcPts val="500"/>
              </a:spcBef>
              <a:spcAft>
                <a:spcPts val="0"/>
              </a:spcAft>
              <a:buSzPts val="2000"/>
              <a:buNone/>
              <a:defRPr sz="2000">
                <a:solidFill>
                  <a:srgbClr val="B83A4B"/>
                </a:solidFill>
              </a:defRPr>
            </a:lvl4pPr>
            <a:lvl5pPr lvl="4" rtl="0">
              <a:lnSpc>
                <a:spcPct val="115000"/>
              </a:lnSpc>
              <a:spcBef>
                <a:spcPts val="500"/>
              </a:spcBef>
              <a:spcAft>
                <a:spcPts val="0"/>
              </a:spcAft>
              <a:buSzPts val="2000"/>
              <a:buNone/>
              <a:defRPr sz="2000">
                <a:solidFill>
                  <a:srgbClr val="B83A4B"/>
                </a:solidFill>
              </a:defRPr>
            </a:lvl5pPr>
            <a:lvl6pPr lvl="5" rtl="0">
              <a:lnSpc>
                <a:spcPct val="115000"/>
              </a:lnSpc>
              <a:spcBef>
                <a:spcPts val="500"/>
              </a:spcBef>
              <a:spcAft>
                <a:spcPts val="0"/>
              </a:spcAft>
              <a:buSzPts val="2000"/>
              <a:buNone/>
              <a:defRPr sz="2000">
                <a:solidFill>
                  <a:srgbClr val="B83A4B"/>
                </a:solidFill>
              </a:defRPr>
            </a:lvl6pPr>
            <a:lvl7pPr lvl="6" rtl="0">
              <a:lnSpc>
                <a:spcPct val="115000"/>
              </a:lnSpc>
              <a:spcBef>
                <a:spcPts val="500"/>
              </a:spcBef>
              <a:spcAft>
                <a:spcPts val="0"/>
              </a:spcAft>
              <a:buSzPts val="2000"/>
              <a:buNone/>
              <a:defRPr sz="2000">
                <a:solidFill>
                  <a:srgbClr val="B83A4B"/>
                </a:solidFill>
              </a:defRPr>
            </a:lvl7pPr>
            <a:lvl8pPr lvl="7" rtl="0">
              <a:lnSpc>
                <a:spcPct val="115000"/>
              </a:lnSpc>
              <a:spcBef>
                <a:spcPts val="500"/>
              </a:spcBef>
              <a:spcAft>
                <a:spcPts val="0"/>
              </a:spcAft>
              <a:buSzPts val="2000"/>
              <a:buNone/>
              <a:defRPr sz="2000">
                <a:solidFill>
                  <a:srgbClr val="B83A4B"/>
                </a:solidFill>
              </a:defRPr>
            </a:lvl8pPr>
            <a:lvl9pPr lvl="8" rtl="0">
              <a:lnSpc>
                <a:spcPct val="115000"/>
              </a:lnSpc>
              <a:spcBef>
                <a:spcPts val="500"/>
              </a:spcBef>
              <a:spcAft>
                <a:spcPts val="0"/>
              </a:spcAft>
              <a:buSzPts val="2000"/>
              <a:buNone/>
              <a:defRPr sz="2000">
                <a:solidFill>
                  <a:srgbClr val="B83A4B"/>
                </a:solidFill>
              </a:defRPr>
            </a:lvl9pPr>
          </a:lstStyle>
          <a:p>
            <a:endParaRPr/>
          </a:p>
        </p:txBody>
      </p:sp>
      <p:sp>
        <p:nvSpPr>
          <p:cNvPr id="93" name="Google Shape;93;p9"/>
          <p:cNvSpPr txBox="1">
            <a:spLocks noGrp="1"/>
          </p:cNvSpPr>
          <p:nvPr>
            <p:ph type="subTitle" idx="9"/>
          </p:nvPr>
        </p:nvSpPr>
        <p:spPr>
          <a:xfrm>
            <a:off x="8013197" y="4528324"/>
            <a:ext cx="3609900" cy="632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SzPts val="1400"/>
              <a:buNone/>
              <a:defRPr sz="1400"/>
            </a:lvl1pPr>
            <a:lvl2pPr lvl="1" rtl="0">
              <a:lnSpc>
                <a:spcPct val="115000"/>
              </a:lnSpc>
              <a:spcBef>
                <a:spcPts val="500"/>
              </a:spcBef>
              <a:spcAft>
                <a:spcPts val="0"/>
              </a:spcAft>
              <a:buSzPts val="1792"/>
              <a:buNone/>
              <a:defRPr/>
            </a:lvl2pPr>
            <a:lvl3pPr lvl="2" rtl="0">
              <a:lnSpc>
                <a:spcPct val="115000"/>
              </a:lnSpc>
              <a:spcBef>
                <a:spcPts val="500"/>
              </a:spcBef>
              <a:spcAft>
                <a:spcPts val="0"/>
              </a:spcAft>
              <a:buSzPts val="1760"/>
              <a:buNone/>
              <a:defRPr/>
            </a:lvl3pPr>
            <a:lvl4pPr lvl="3" rtl="0">
              <a:lnSpc>
                <a:spcPct val="115000"/>
              </a:lnSpc>
              <a:spcBef>
                <a:spcPts val="500"/>
              </a:spcBef>
              <a:spcAft>
                <a:spcPts val="0"/>
              </a:spcAft>
              <a:buSzPts val="1568"/>
              <a:buNone/>
              <a:defRPr/>
            </a:lvl4pPr>
            <a:lvl5pPr lvl="4" rtl="0">
              <a:lnSpc>
                <a:spcPct val="115000"/>
              </a:lnSpc>
              <a:spcBef>
                <a:spcPts val="500"/>
              </a:spcBef>
              <a:spcAft>
                <a:spcPts val="0"/>
              </a:spcAft>
              <a:buSzPts val="1568"/>
              <a:buNone/>
              <a:defRPr/>
            </a:lvl5pPr>
            <a:lvl6pPr lvl="5" rtl="0">
              <a:lnSpc>
                <a:spcPct val="115000"/>
              </a:lnSpc>
              <a:spcBef>
                <a:spcPts val="500"/>
              </a:spcBef>
              <a:spcAft>
                <a:spcPts val="0"/>
              </a:spcAft>
              <a:buSzPts val="1200"/>
              <a:buNone/>
              <a:defRPr/>
            </a:lvl6pPr>
            <a:lvl7pPr lvl="6" rtl="0">
              <a:lnSpc>
                <a:spcPct val="115000"/>
              </a:lnSpc>
              <a:spcBef>
                <a:spcPts val="500"/>
              </a:spcBef>
              <a:spcAft>
                <a:spcPts val="0"/>
              </a:spcAft>
              <a:buSzPts val="1200"/>
              <a:buNone/>
              <a:defRPr/>
            </a:lvl7pPr>
            <a:lvl8pPr lvl="7" rtl="0">
              <a:lnSpc>
                <a:spcPct val="115000"/>
              </a:lnSpc>
              <a:spcBef>
                <a:spcPts val="500"/>
              </a:spcBef>
              <a:spcAft>
                <a:spcPts val="0"/>
              </a:spcAft>
              <a:buSzPts val="1200"/>
              <a:buNone/>
              <a:defRPr/>
            </a:lvl8pPr>
            <a:lvl9pPr lvl="8" rtl="0">
              <a:lnSpc>
                <a:spcPct val="115000"/>
              </a:lnSpc>
              <a:spcBef>
                <a:spcPts val="500"/>
              </a:spcBef>
              <a:spcAft>
                <a:spcPts val="0"/>
              </a:spcAft>
              <a:buSzPts val="1200"/>
              <a:buNone/>
              <a:defRPr/>
            </a:lvl9pPr>
          </a:lstStyle>
          <a:p>
            <a:endParaRPr/>
          </a:p>
        </p:txBody>
      </p:sp>
      <p:sp>
        <p:nvSpPr>
          <p:cNvPr id="94" name="Google Shape;94;p9"/>
          <p:cNvSpPr txBox="1">
            <a:spLocks noGrp="1"/>
          </p:cNvSpPr>
          <p:nvPr>
            <p:ph type="subTitle" idx="13"/>
          </p:nvPr>
        </p:nvSpPr>
        <p:spPr>
          <a:xfrm>
            <a:off x="8002853" y="4066931"/>
            <a:ext cx="3609900" cy="632100"/>
          </a:xfrm>
          <a:prstGeom prst="rect">
            <a:avLst/>
          </a:prstGeom>
        </p:spPr>
        <p:txBody>
          <a:bodyPr spcFirstLastPara="1" wrap="square" lIns="0" tIns="45700" rIns="91425" bIns="45700" anchor="t" anchorCtr="0">
            <a:noAutofit/>
          </a:bodyPr>
          <a:lstStyle>
            <a:lvl1pPr lvl="0" rtl="0">
              <a:lnSpc>
                <a:spcPct val="115000"/>
              </a:lnSpc>
              <a:spcBef>
                <a:spcPts val="1000"/>
              </a:spcBef>
              <a:spcAft>
                <a:spcPts val="0"/>
              </a:spcAft>
              <a:buClr>
                <a:srgbClr val="B83A4B"/>
              </a:buClr>
              <a:buSzPts val="2000"/>
              <a:buNone/>
              <a:defRPr sz="2000">
                <a:solidFill>
                  <a:srgbClr val="B83A4B"/>
                </a:solidFill>
              </a:defRPr>
            </a:lvl1pPr>
            <a:lvl2pPr lvl="1" rtl="0">
              <a:lnSpc>
                <a:spcPct val="115000"/>
              </a:lnSpc>
              <a:spcBef>
                <a:spcPts val="500"/>
              </a:spcBef>
              <a:spcAft>
                <a:spcPts val="0"/>
              </a:spcAft>
              <a:buSzPts val="2000"/>
              <a:buNone/>
              <a:defRPr sz="2000">
                <a:solidFill>
                  <a:srgbClr val="B83A4B"/>
                </a:solidFill>
              </a:defRPr>
            </a:lvl2pPr>
            <a:lvl3pPr lvl="2" rtl="0">
              <a:lnSpc>
                <a:spcPct val="115000"/>
              </a:lnSpc>
              <a:spcBef>
                <a:spcPts val="500"/>
              </a:spcBef>
              <a:spcAft>
                <a:spcPts val="0"/>
              </a:spcAft>
              <a:buSzPts val="2000"/>
              <a:buNone/>
              <a:defRPr sz="2000">
                <a:solidFill>
                  <a:srgbClr val="B83A4B"/>
                </a:solidFill>
              </a:defRPr>
            </a:lvl3pPr>
            <a:lvl4pPr lvl="3" rtl="0">
              <a:lnSpc>
                <a:spcPct val="115000"/>
              </a:lnSpc>
              <a:spcBef>
                <a:spcPts val="500"/>
              </a:spcBef>
              <a:spcAft>
                <a:spcPts val="0"/>
              </a:spcAft>
              <a:buSzPts val="2000"/>
              <a:buNone/>
              <a:defRPr sz="2000">
                <a:solidFill>
                  <a:srgbClr val="B83A4B"/>
                </a:solidFill>
              </a:defRPr>
            </a:lvl4pPr>
            <a:lvl5pPr lvl="4" rtl="0">
              <a:lnSpc>
                <a:spcPct val="115000"/>
              </a:lnSpc>
              <a:spcBef>
                <a:spcPts val="500"/>
              </a:spcBef>
              <a:spcAft>
                <a:spcPts val="0"/>
              </a:spcAft>
              <a:buSzPts val="2000"/>
              <a:buNone/>
              <a:defRPr sz="2000">
                <a:solidFill>
                  <a:srgbClr val="B83A4B"/>
                </a:solidFill>
              </a:defRPr>
            </a:lvl5pPr>
            <a:lvl6pPr lvl="5" rtl="0">
              <a:lnSpc>
                <a:spcPct val="115000"/>
              </a:lnSpc>
              <a:spcBef>
                <a:spcPts val="500"/>
              </a:spcBef>
              <a:spcAft>
                <a:spcPts val="0"/>
              </a:spcAft>
              <a:buSzPts val="2000"/>
              <a:buNone/>
              <a:defRPr sz="2000">
                <a:solidFill>
                  <a:srgbClr val="B83A4B"/>
                </a:solidFill>
              </a:defRPr>
            </a:lvl6pPr>
            <a:lvl7pPr lvl="6" rtl="0">
              <a:lnSpc>
                <a:spcPct val="115000"/>
              </a:lnSpc>
              <a:spcBef>
                <a:spcPts val="500"/>
              </a:spcBef>
              <a:spcAft>
                <a:spcPts val="0"/>
              </a:spcAft>
              <a:buSzPts val="2000"/>
              <a:buNone/>
              <a:defRPr sz="2000">
                <a:solidFill>
                  <a:srgbClr val="B83A4B"/>
                </a:solidFill>
              </a:defRPr>
            </a:lvl7pPr>
            <a:lvl8pPr lvl="7" rtl="0">
              <a:lnSpc>
                <a:spcPct val="115000"/>
              </a:lnSpc>
              <a:spcBef>
                <a:spcPts val="500"/>
              </a:spcBef>
              <a:spcAft>
                <a:spcPts val="0"/>
              </a:spcAft>
              <a:buSzPts val="2000"/>
              <a:buNone/>
              <a:defRPr sz="2000">
                <a:solidFill>
                  <a:srgbClr val="B83A4B"/>
                </a:solidFill>
              </a:defRPr>
            </a:lvl8pPr>
            <a:lvl9pPr lvl="8" rtl="0">
              <a:lnSpc>
                <a:spcPct val="115000"/>
              </a:lnSpc>
              <a:spcBef>
                <a:spcPts val="500"/>
              </a:spcBef>
              <a:spcAft>
                <a:spcPts val="0"/>
              </a:spcAft>
              <a:buSzPts val="2000"/>
              <a:buNone/>
              <a:defRPr sz="2000">
                <a:solidFill>
                  <a:srgbClr val="B83A4B"/>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 Option 2 Layout">
  <p:cSld name="Agenda - Option 1">
    <p:spTree>
      <p:nvGrpSpPr>
        <p:cNvPr id="1" name="Shape 95"/>
        <p:cNvGrpSpPr/>
        <p:nvPr/>
      </p:nvGrpSpPr>
      <p:grpSpPr>
        <a:xfrm>
          <a:off x="0" y="0"/>
          <a:ext cx="0" cy="0"/>
          <a:chOff x="0" y="0"/>
          <a:chExt cx="0" cy="0"/>
        </a:xfrm>
      </p:grpSpPr>
      <p:sp>
        <p:nvSpPr>
          <p:cNvPr id="96" name="Google Shape;96;p10"/>
          <p:cNvSpPr txBox="1">
            <a:spLocks noGrp="1"/>
          </p:cNvSpPr>
          <p:nvPr>
            <p:ph type="title"/>
          </p:nvPr>
        </p:nvSpPr>
        <p:spPr>
          <a:xfrm>
            <a:off x="800100" y="636586"/>
            <a:ext cx="3411930" cy="1116014"/>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8C151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7" name="Google Shape;97;p10"/>
          <p:cNvPicPr preferRelativeResize="0"/>
          <p:nvPr/>
        </p:nvPicPr>
        <p:blipFill rotWithShape="1">
          <a:blip r:embed="rId2">
            <a:alphaModFix/>
          </a:blip>
          <a:srcRect/>
          <a:stretch/>
        </p:blipFill>
        <p:spPr>
          <a:xfrm>
            <a:off x="0" y="-11652"/>
            <a:ext cx="12192000" cy="209223"/>
          </a:xfrm>
          <a:prstGeom prst="rect">
            <a:avLst/>
          </a:prstGeom>
          <a:noFill/>
          <a:ln>
            <a:noFill/>
          </a:ln>
        </p:spPr>
      </p:pic>
      <p:sp>
        <p:nvSpPr>
          <p:cNvPr id="98" name="Google Shape;98;p10"/>
          <p:cNvSpPr/>
          <p:nvPr/>
        </p:nvSpPr>
        <p:spPr>
          <a:xfrm>
            <a:off x="0" y="-13960"/>
            <a:ext cx="12192000" cy="211532"/>
          </a:xfrm>
          <a:prstGeom prst="rect">
            <a:avLst/>
          </a:prstGeom>
          <a:solidFill>
            <a:srgbClr val="D4D1D1">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10"/>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a:solidFill>
                  <a:srgbClr val="3F3F3F"/>
                </a:solidFill>
                <a:latin typeface="Lato"/>
                <a:ea typeface="Lato"/>
                <a:cs typeface="Lato"/>
                <a:sym typeface="Lato"/>
              </a:defRPr>
            </a:lvl1pPr>
            <a:lvl2pPr marL="0" lvl="1" indent="0" algn="r">
              <a:spcBef>
                <a:spcPts val="0"/>
              </a:spcBef>
              <a:buNone/>
              <a:defRPr sz="1100">
                <a:solidFill>
                  <a:srgbClr val="3F3F3F"/>
                </a:solidFill>
                <a:latin typeface="Lato"/>
                <a:ea typeface="Lato"/>
                <a:cs typeface="Lato"/>
                <a:sym typeface="Lato"/>
              </a:defRPr>
            </a:lvl2pPr>
            <a:lvl3pPr marL="0" lvl="2" indent="0" algn="r">
              <a:spcBef>
                <a:spcPts val="0"/>
              </a:spcBef>
              <a:buNone/>
              <a:defRPr sz="1100">
                <a:solidFill>
                  <a:srgbClr val="3F3F3F"/>
                </a:solidFill>
                <a:latin typeface="Lato"/>
                <a:ea typeface="Lato"/>
                <a:cs typeface="Lato"/>
                <a:sym typeface="Lato"/>
              </a:defRPr>
            </a:lvl3pPr>
            <a:lvl4pPr marL="0" lvl="3" indent="0" algn="r">
              <a:spcBef>
                <a:spcPts val="0"/>
              </a:spcBef>
              <a:buNone/>
              <a:defRPr sz="1100">
                <a:solidFill>
                  <a:srgbClr val="3F3F3F"/>
                </a:solidFill>
                <a:latin typeface="Lato"/>
                <a:ea typeface="Lato"/>
                <a:cs typeface="Lato"/>
                <a:sym typeface="Lato"/>
              </a:defRPr>
            </a:lvl4pPr>
            <a:lvl5pPr marL="0" lvl="4" indent="0" algn="r">
              <a:spcBef>
                <a:spcPts val="0"/>
              </a:spcBef>
              <a:buNone/>
              <a:defRPr sz="1100">
                <a:solidFill>
                  <a:srgbClr val="3F3F3F"/>
                </a:solidFill>
                <a:latin typeface="Lato"/>
                <a:ea typeface="Lato"/>
                <a:cs typeface="Lato"/>
                <a:sym typeface="Lato"/>
              </a:defRPr>
            </a:lvl5pPr>
            <a:lvl6pPr marL="0" lvl="5" indent="0" algn="r">
              <a:spcBef>
                <a:spcPts val="0"/>
              </a:spcBef>
              <a:buNone/>
              <a:defRPr sz="1100">
                <a:solidFill>
                  <a:srgbClr val="3F3F3F"/>
                </a:solidFill>
                <a:latin typeface="Lato"/>
                <a:ea typeface="Lato"/>
                <a:cs typeface="Lato"/>
                <a:sym typeface="Lato"/>
              </a:defRPr>
            </a:lvl6pPr>
            <a:lvl7pPr marL="0" lvl="6" indent="0" algn="r">
              <a:spcBef>
                <a:spcPts val="0"/>
              </a:spcBef>
              <a:buNone/>
              <a:defRPr sz="1100">
                <a:solidFill>
                  <a:srgbClr val="3F3F3F"/>
                </a:solidFill>
                <a:latin typeface="Lato"/>
                <a:ea typeface="Lato"/>
                <a:cs typeface="Lato"/>
                <a:sym typeface="Lato"/>
              </a:defRPr>
            </a:lvl7pPr>
            <a:lvl8pPr marL="0" lvl="7" indent="0" algn="r">
              <a:spcBef>
                <a:spcPts val="0"/>
              </a:spcBef>
              <a:buNone/>
              <a:defRPr sz="1100">
                <a:solidFill>
                  <a:srgbClr val="3F3F3F"/>
                </a:solidFill>
                <a:latin typeface="Lato"/>
                <a:ea typeface="Lato"/>
                <a:cs typeface="Lato"/>
                <a:sym typeface="Lato"/>
              </a:defRPr>
            </a:lvl8pPr>
            <a:lvl9pPr marL="0" lvl="8" indent="0" algn="r">
              <a:spcBef>
                <a:spcPts val="0"/>
              </a:spcBef>
              <a:buNone/>
              <a:defRPr sz="1100">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p10"/>
          <p:cNvSpPr txBox="1">
            <a:spLocks noGrp="1"/>
          </p:cNvSpPr>
          <p:nvPr>
            <p:ph type="title" idx="2"/>
          </p:nvPr>
        </p:nvSpPr>
        <p:spPr>
          <a:xfrm>
            <a:off x="6306050" y="872150"/>
            <a:ext cx="5047800" cy="365100"/>
          </a:xfrm>
          <a:prstGeom prst="rect">
            <a:avLst/>
          </a:prstGeom>
        </p:spPr>
        <p:txBody>
          <a:bodyPr spcFirstLastPara="1" wrap="square" lIns="0" tIns="45700" rIns="91425" bIns="45700" anchor="ctr" anchorCtr="0">
            <a:noAutofit/>
          </a:bodyPr>
          <a:lstStyle>
            <a:lvl1pPr lvl="0">
              <a:spcBef>
                <a:spcPts val="0"/>
              </a:spcBef>
              <a:spcAft>
                <a:spcPts val="0"/>
              </a:spcAft>
              <a:buClr>
                <a:srgbClr val="3F3F3F"/>
              </a:buClr>
              <a:buSzPts val="1600"/>
              <a:buNone/>
              <a:defRPr sz="1600" b="1">
                <a:solidFill>
                  <a:srgbClr val="3F3F3F"/>
                </a:solidFill>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101" name="Google Shape;101;p10"/>
          <p:cNvSpPr txBox="1">
            <a:spLocks noGrp="1"/>
          </p:cNvSpPr>
          <p:nvPr>
            <p:ph type="subTitle" idx="1"/>
          </p:nvPr>
        </p:nvSpPr>
        <p:spPr>
          <a:xfrm>
            <a:off x="6306050" y="1216500"/>
            <a:ext cx="5047800" cy="365100"/>
          </a:xfrm>
          <a:prstGeom prst="rect">
            <a:avLst/>
          </a:prstGeom>
        </p:spPr>
        <p:txBody>
          <a:bodyPr spcFirstLastPara="1" wrap="square" lIns="0" tIns="45700" rIns="91425" bIns="45700" anchor="ctr" anchorCtr="0">
            <a:noAutofit/>
          </a:bodyPr>
          <a:lstStyle>
            <a:lvl1pPr lvl="0">
              <a:spcBef>
                <a:spcPts val="1000"/>
              </a:spcBef>
              <a:spcAft>
                <a:spcPts val="0"/>
              </a:spcAft>
              <a:buSzPts val="1400"/>
              <a:buNone/>
              <a:defRPr sz="1400"/>
            </a:lvl1pPr>
            <a:lvl2pPr lvl="1">
              <a:spcBef>
                <a:spcPts val="500"/>
              </a:spcBef>
              <a:spcAft>
                <a:spcPts val="0"/>
              </a:spcAft>
              <a:buSzPts val="1792"/>
              <a:buNone/>
              <a:defRPr/>
            </a:lvl2pPr>
            <a:lvl3pPr lvl="2">
              <a:spcBef>
                <a:spcPts val="500"/>
              </a:spcBef>
              <a:spcAft>
                <a:spcPts val="0"/>
              </a:spcAft>
              <a:buSzPts val="1760"/>
              <a:buNone/>
              <a:defRPr/>
            </a:lvl3pPr>
            <a:lvl4pPr lvl="3">
              <a:spcBef>
                <a:spcPts val="500"/>
              </a:spcBef>
              <a:spcAft>
                <a:spcPts val="0"/>
              </a:spcAft>
              <a:buSzPts val="1568"/>
              <a:buNone/>
              <a:defRPr/>
            </a:lvl4pPr>
            <a:lvl5pPr lvl="4">
              <a:spcBef>
                <a:spcPts val="500"/>
              </a:spcBef>
              <a:spcAft>
                <a:spcPts val="0"/>
              </a:spcAft>
              <a:buSzPts val="1568"/>
              <a:buNone/>
              <a:defRPr/>
            </a:lvl5pPr>
            <a:lvl6pPr lvl="5">
              <a:spcBef>
                <a:spcPts val="500"/>
              </a:spcBef>
              <a:spcAft>
                <a:spcPts val="0"/>
              </a:spcAft>
              <a:buSzPts val="1200"/>
              <a:buNone/>
              <a:defRPr/>
            </a:lvl6pPr>
            <a:lvl7pPr lvl="6">
              <a:spcBef>
                <a:spcPts val="500"/>
              </a:spcBef>
              <a:spcAft>
                <a:spcPts val="0"/>
              </a:spcAft>
              <a:buSzPts val="1200"/>
              <a:buNone/>
              <a:defRPr/>
            </a:lvl7pPr>
            <a:lvl8pPr lvl="7">
              <a:spcBef>
                <a:spcPts val="500"/>
              </a:spcBef>
              <a:spcAft>
                <a:spcPts val="0"/>
              </a:spcAft>
              <a:buSzPts val="1200"/>
              <a:buNone/>
              <a:defRPr/>
            </a:lvl8pPr>
            <a:lvl9pPr lvl="8">
              <a:spcBef>
                <a:spcPts val="500"/>
              </a:spcBef>
              <a:spcAft>
                <a:spcPts val="0"/>
              </a:spcAft>
              <a:buSzPts val="1200"/>
              <a:buNone/>
              <a:defRPr/>
            </a:lvl9pPr>
          </a:lstStyle>
          <a:p>
            <a:endParaRPr/>
          </a:p>
        </p:txBody>
      </p:sp>
      <p:sp>
        <p:nvSpPr>
          <p:cNvPr id="102" name="Google Shape;102;p10"/>
          <p:cNvSpPr txBox="1">
            <a:spLocks noGrp="1"/>
          </p:cNvSpPr>
          <p:nvPr>
            <p:ph type="title" idx="3"/>
          </p:nvPr>
        </p:nvSpPr>
        <p:spPr>
          <a:xfrm>
            <a:off x="6306050" y="1710350"/>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3F3F3F"/>
              </a:buClr>
              <a:buSzPts val="1600"/>
              <a:buNone/>
              <a:defRPr sz="1600" b="1">
                <a:solidFill>
                  <a:srgbClr val="3F3F3F"/>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03" name="Google Shape;103;p10"/>
          <p:cNvSpPr txBox="1">
            <a:spLocks noGrp="1"/>
          </p:cNvSpPr>
          <p:nvPr>
            <p:ph type="subTitle" idx="4"/>
          </p:nvPr>
        </p:nvSpPr>
        <p:spPr>
          <a:xfrm>
            <a:off x="6306050" y="2054700"/>
            <a:ext cx="5047800" cy="365100"/>
          </a:xfrm>
          <a:prstGeom prst="rect">
            <a:avLst/>
          </a:prstGeom>
        </p:spPr>
        <p:txBody>
          <a:bodyPr spcFirstLastPara="1" wrap="square" lIns="0" tIns="45700" rIns="91425" bIns="45700" anchor="ctr" anchorCtr="0">
            <a:noAutofit/>
          </a:bodyPr>
          <a:lstStyle>
            <a:lvl1pPr lvl="0" rtl="0">
              <a:spcBef>
                <a:spcPts val="1000"/>
              </a:spcBef>
              <a:spcAft>
                <a:spcPts val="0"/>
              </a:spcAft>
              <a:buSzPts val="1400"/>
              <a:buNone/>
              <a:defRPr sz="1400"/>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104" name="Google Shape;104;p10"/>
          <p:cNvSpPr txBox="1">
            <a:spLocks noGrp="1"/>
          </p:cNvSpPr>
          <p:nvPr>
            <p:ph type="title" idx="5"/>
          </p:nvPr>
        </p:nvSpPr>
        <p:spPr>
          <a:xfrm>
            <a:off x="6306050" y="2548550"/>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3F3F3F"/>
              </a:buClr>
              <a:buSzPts val="1600"/>
              <a:buNone/>
              <a:defRPr sz="1600" b="1">
                <a:solidFill>
                  <a:srgbClr val="3F3F3F"/>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05" name="Google Shape;105;p10"/>
          <p:cNvSpPr txBox="1">
            <a:spLocks noGrp="1"/>
          </p:cNvSpPr>
          <p:nvPr>
            <p:ph type="subTitle" idx="6"/>
          </p:nvPr>
        </p:nvSpPr>
        <p:spPr>
          <a:xfrm>
            <a:off x="6306050" y="2892900"/>
            <a:ext cx="5047800" cy="365100"/>
          </a:xfrm>
          <a:prstGeom prst="rect">
            <a:avLst/>
          </a:prstGeom>
        </p:spPr>
        <p:txBody>
          <a:bodyPr spcFirstLastPara="1" wrap="square" lIns="0" tIns="45700" rIns="91425" bIns="45700" anchor="ctr" anchorCtr="0">
            <a:noAutofit/>
          </a:bodyPr>
          <a:lstStyle>
            <a:lvl1pPr lvl="0" rtl="0">
              <a:spcBef>
                <a:spcPts val="1000"/>
              </a:spcBef>
              <a:spcAft>
                <a:spcPts val="0"/>
              </a:spcAft>
              <a:buSzPts val="1400"/>
              <a:buNone/>
              <a:defRPr sz="1400"/>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106" name="Google Shape;106;p10"/>
          <p:cNvSpPr txBox="1">
            <a:spLocks noGrp="1"/>
          </p:cNvSpPr>
          <p:nvPr>
            <p:ph type="title" idx="7"/>
          </p:nvPr>
        </p:nvSpPr>
        <p:spPr>
          <a:xfrm>
            <a:off x="6306050" y="3386750"/>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3F3F3F"/>
              </a:buClr>
              <a:buSzPts val="1600"/>
              <a:buNone/>
              <a:defRPr sz="1600" b="1">
                <a:solidFill>
                  <a:srgbClr val="3F3F3F"/>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07" name="Google Shape;107;p10"/>
          <p:cNvSpPr txBox="1">
            <a:spLocks noGrp="1"/>
          </p:cNvSpPr>
          <p:nvPr>
            <p:ph type="subTitle" idx="8"/>
          </p:nvPr>
        </p:nvSpPr>
        <p:spPr>
          <a:xfrm>
            <a:off x="6306050" y="3731100"/>
            <a:ext cx="5047800" cy="365100"/>
          </a:xfrm>
          <a:prstGeom prst="rect">
            <a:avLst/>
          </a:prstGeom>
        </p:spPr>
        <p:txBody>
          <a:bodyPr spcFirstLastPara="1" wrap="square" lIns="0" tIns="45700" rIns="91425" bIns="45700" anchor="ctr" anchorCtr="0">
            <a:noAutofit/>
          </a:bodyPr>
          <a:lstStyle>
            <a:lvl1pPr lvl="0" rtl="0">
              <a:spcBef>
                <a:spcPts val="1000"/>
              </a:spcBef>
              <a:spcAft>
                <a:spcPts val="0"/>
              </a:spcAft>
              <a:buSzPts val="1400"/>
              <a:buNone/>
              <a:defRPr sz="1400"/>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108" name="Google Shape;108;p10"/>
          <p:cNvSpPr txBox="1">
            <a:spLocks noGrp="1"/>
          </p:cNvSpPr>
          <p:nvPr>
            <p:ph type="title" idx="9"/>
          </p:nvPr>
        </p:nvSpPr>
        <p:spPr>
          <a:xfrm>
            <a:off x="6306050" y="4224950"/>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3F3F3F"/>
              </a:buClr>
              <a:buSzPts val="1600"/>
              <a:buNone/>
              <a:defRPr sz="1600" b="1">
                <a:solidFill>
                  <a:srgbClr val="3F3F3F"/>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09" name="Google Shape;109;p10"/>
          <p:cNvSpPr txBox="1">
            <a:spLocks noGrp="1"/>
          </p:cNvSpPr>
          <p:nvPr>
            <p:ph type="subTitle" idx="13"/>
          </p:nvPr>
        </p:nvSpPr>
        <p:spPr>
          <a:xfrm>
            <a:off x="6306050" y="4569300"/>
            <a:ext cx="5047800" cy="365100"/>
          </a:xfrm>
          <a:prstGeom prst="rect">
            <a:avLst/>
          </a:prstGeom>
        </p:spPr>
        <p:txBody>
          <a:bodyPr spcFirstLastPara="1" wrap="square" lIns="0" tIns="45700" rIns="91425" bIns="45700" anchor="ctr" anchorCtr="0">
            <a:noAutofit/>
          </a:bodyPr>
          <a:lstStyle>
            <a:lvl1pPr lvl="0" rtl="0">
              <a:spcBef>
                <a:spcPts val="1000"/>
              </a:spcBef>
              <a:spcAft>
                <a:spcPts val="0"/>
              </a:spcAft>
              <a:buSzPts val="1400"/>
              <a:buNone/>
              <a:defRPr sz="1400"/>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110" name="Google Shape;110;p10"/>
          <p:cNvSpPr txBox="1">
            <a:spLocks noGrp="1"/>
          </p:cNvSpPr>
          <p:nvPr>
            <p:ph type="title" idx="14"/>
          </p:nvPr>
        </p:nvSpPr>
        <p:spPr>
          <a:xfrm>
            <a:off x="6306050" y="5063150"/>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3F3F3F"/>
              </a:buClr>
              <a:buSzPts val="1600"/>
              <a:buNone/>
              <a:defRPr sz="1600" b="1">
                <a:solidFill>
                  <a:srgbClr val="3F3F3F"/>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1" name="Google Shape;111;p10"/>
          <p:cNvSpPr txBox="1">
            <a:spLocks noGrp="1"/>
          </p:cNvSpPr>
          <p:nvPr>
            <p:ph type="subTitle" idx="15"/>
          </p:nvPr>
        </p:nvSpPr>
        <p:spPr>
          <a:xfrm>
            <a:off x="6306050" y="5407500"/>
            <a:ext cx="5047800" cy="365100"/>
          </a:xfrm>
          <a:prstGeom prst="rect">
            <a:avLst/>
          </a:prstGeom>
        </p:spPr>
        <p:txBody>
          <a:bodyPr spcFirstLastPara="1" wrap="square" lIns="0" tIns="45700" rIns="91425" bIns="45700" anchor="ctr" anchorCtr="0">
            <a:noAutofit/>
          </a:bodyPr>
          <a:lstStyle>
            <a:lvl1pPr lvl="0" rtl="0">
              <a:spcBef>
                <a:spcPts val="1000"/>
              </a:spcBef>
              <a:spcAft>
                <a:spcPts val="0"/>
              </a:spcAft>
              <a:buSzPts val="1400"/>
              <a:buNone/>
              <a:defRPr sz="1400"/>
            </a:lvl1pPr>
            <a:lvl2pPr lvl="1" rtl="0">
              <a:spcBef>
                <a:spcPts val="500"/>
              </a:spcBef>
              <a:spcAft>
                <a:spcPts val="0"/>
              </a:spcAft>
              <a:buSzPts val="1792"/>
              <a:buNone/>
              <a:defRPr/>
            </a:lvl2pPr>
            <a:lvl3pPr lvl="2" rtl="0">
              <a:spcBef>
                <a:spcPts val="500"/>
              </a:spcBef>
              <a:spcAft>
                <a:spcPts val="0"/>
              </a:spcAft>
              <a:buSzPts val="1760"/>
              <a:buNone/>
              <a:defRPr/>
            </a:lvl3pPr>
            <a:lvl4pPr lvl="3" rtl="0">
              <a:spcBef>
                <a:spcPts val="500"/>
              </a:spcBef>
              <a:spcAft>
                <a:spcPts val="0"/>
              </a:spcAft>
              <a:buSzPts val="1568"/>
              <a:buNone/>
              <a:defRPr/>
            </a:lvl4pPr>
            <a:lvl5pPr lvl="4" rtl="0">
              <a:spcBef>
                <a:spcPts val="500"/>
              </a:spcBef>
              <a:spcAft>
                <a:spcPts val="0"/>
              </a:spcAft>
              <a:buSzPts val="1568"/>
              <a:buNone/>
              <a:defRPr/>
            </a:lvl5pPr>
            <a:lvl6pPr lvl="5" rtl="0">
              <a:spcBef>
                <a:spcPts val="500"/>
              </a:spcBef>
              <a:spcAft>
                <a:spcPts val="0"/>
              </a:spcAft>
              <a:buSzPts val="1200"/>
              <a:buNone/>
              <a:defRPr/>
            </a:lvl6pPr>
            <a:lvl7pPr lvl="6" rtl="0">
              <a:spcBef>
                <a:spcPts val="500"/>
              </a:spcBef>
              <a:spcAft>
                <a:spcPts val="0"/>
              </a:spcAft>
              <a:buSzPts val="1200"/>
              <a:buNone/>
              <a:defRPr/>
            </a:lvl7pPr>
            <a:lvl8pPr lvl="7" rtl="0">
              <a:spcBef>
                <a:spcPts val="500"/>
              </a:spcBef>
              <a:spcAft>
                <a:spcPts val="0"/>
              </a:spcAft>
              <a:buSzPts val="1200"/>
              <a:buNone/>
              <a:defRPr/>
            </a:lvl8pPr>
            <a:lvl9pPr lvl="8" rtl="0">
              <a:spcBef>
                <a:spcPts val="500"/>
              </a:spcBef>
              <a:spcAft>
                <a:spcPts val="0"/>
              </a:spcAft>
              <a:buSzPts val="1200"/>
              <a:buNone/>
              <a:defRPr/>
            </a:lvl9pPr>
          </a:lstStyle>
          <a:p>
            <a:endParaRPr/>
          </a:p>
        </p:txBody>
      </p:sp>
      <p:sp>
        <p:nvSpPr>
          <p:cNvPr id="112" name="Google Shape;112;p10"/>
          <p:cNvSpPr txBox="1">
            <a:spLocks noGrp="1"/>
          </p:cNvSpPr>
          <p:nvPr>
            <p:ph type="title" idx="16"/>
          </p:nvPr>
        </p:nvSpPr>
        <p:spPr>
          <a:xfrm>
            <a:off x="4496300" y="887022"/>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B83A4B"/>
              </a:buClr>
              <a:buSzPts val="1400"/>
              <a:buNone/>
              <a:defRPr sz="1400" b="1">
                <a:solidFill>
                  <a:srgbClr val="B83A4B"/>
                </a:solidFill>
              </a:defRPr>
            </a:lvl1pPr>
            <a:lvl2pPr lvl="1" rtl="0">
              <a:spcBef>
                <a:spcPts val="0"/>
              </a:spcBef>
              <a:spcAft>
                <a:spcPts val="0"/>
              </a:spcAft>
              <a:buClr>
                <a:srgbClr val="B83A4B"/>
              </a:buClr>
              <a:buSzPts val="1400"/>
              <a:buNone/>
              <a:defRPr sz="1400">
                <a:solidFill>
                  <a:srgbClr val="B83A4B"/>
                </a:solidFill>
              </a:defRPr>
            </a:lvl2pPr>
            <a:lvl3pPr lvl="2" rtl="0">
              <a:spcBef>
                <a:spcPts val="0"/>
              </a:spcBef>
              <a:spcAft>
                <a:spcPts val="0"/>
              </a:spcAft>
              <a:buClr>
                <a:srgbClr val="B83A4B"/>
              </a:buClr>
              <a:buSzPts val="1400"/>
              <a:buNone/>
              <a:defRPr sz="1400">
                <a:solidFill>
                  <a:srgbClr val="B83A4B"/>
                </a:solidFill>
              </a:defRPr>
            </a:lvl3pPr>
            <a:lvl4pPr lvl="3" rtl="0">
              <a:spcBef>
                <a:spcPts val="0"/>
              </a:spcBef>
              <a:spcAft>
                <a:spcPts val="0"/>
              </a:spcAft>
              <a:buClr>
                <a:srgbClr val="B83A4B"/>
              </a:buClr>
              <a:buSzPts val="1400"/>
              <a:buNone/>
              <a:defRPr sz="1400">
                <a:solidFill>
                  <a:srgbClr val="B83A4B"/>
                </a:solidFill>
              </a:defRPr>
            </a:lvl4pPr>
            <a:lvl5pPr lvl="4" rtl="0">
              <a:spcBef>
                <a:spcPts val="0"/>
              </a:spcBef>
              <a:spcAft>
                <a:spcPts val="0"/>
              </a:spcAft>
              <a:buClr>
                <a:srgbClr val="B83A4B"/>
              </a:buClr>
              <a:buSzPts val="1400"/>
              <a:buNone/>
              <a:defRPr sz="1400">
                <a:solidFill>
                  <a:srgbClr val="B83A4B"/>
                </a:solidFill>
              </a:defRPr>
            </a:lvl5pPr>
            <a:lvl6pPr lvl="5" rtl="0">
              <a:spcBef>
                <a:spcPts val="0"/>
              </a:spcBef>
              <a:spcAft>
                <a:spcPts val="0"/>
              </a:spcAft>
              <a:buClr>
                <a:srgbClr val="B83A4B"/>
              </a:buClr>
              <a:buSzPts val="1400"/>
              <a:buNone/>
              <a:defRPr sz="1400">
                <a:solidFill>
                  <a:srgbClr val="B83A4B"/>
                </a:solidFill>
              </a:defRPr>
            </a:lvl6pPr>
            <a:lvl7pPr lvl="6" rtl="0">
              <a:spcBef>
                <a:spcPts val="0"/>
              </a:spcBef>
              <a:spcAft>
                <a:spcPts val="0"/>
              </a:spcAft>
              <a:buClr>
                <a:srgbClr val="B83A4B"/>
              </a:buClr>
              <a:buSzPts val="1400"/>
              <a:buNone/>
              <a:defRPr sz="1400">
                <a:solidFill>
                  <a:srgbClr val="B83A4B"/>
                </a:solidFill>
              </a:defRPr>
            </a:lvl7pPr>
            <a:lvl8pPr lvl="7" rtl="0">
              <a:spcBef>
                <a:spcPts val="0"/>
              </a:spcBef>
              <a:spcAft>
                <a:spcPts val="0"/>
              </a:spcAft>
              <a:buClr>
                <a:srgbClr val="B83A4B"/>
              </a:buClr>
              <a:buSzPts val="1400"/>
              <a:buNone/>
              <a:defRPr sz="1400">
                <a:solidFill>
                  <a:srgbClr val="B83A4B"/>
                </a:solidFill>
              </a:defRPr>
            </a:lvl8pPr>
            <a:lvl9pPr lvl="8" rtl="0">
              <a:spcBef>
                <a:spcPts val="0"/>
              </a:spcBef>
              <a:spcAft>
                <a:spcPts val="0"/>
              </a:spcAft>
              <a:buClr>
                <a:srgbClr val="B83A4B"/>
              </a:buClr>
              <a:buSzPts val="1400"/>
              <a:buNone/>
              <a:defRPr sz="1400">
                <a:solidFill>
                  <a:srgbClr val="B83A4B"/>
                </a:solidFill>
              </a:defRPr>
            </a:lvl9pPr>
          </a:lstStyle>
          <a:p>
            <a:endParaRPr/>
          </a:p>
        </p:txBody>
      </p:sp>
      <p:sp>
        <p:nvSpPr>
          <p:cNvPr id="113" name="Google Shape;113;p10"/>
          <p:cNvSpPr txBox="1">
            <a:spLocks noGrp="1"/>
          </p:cNvSpPr>
          <p:nvPr>
            <p:ph type="title" idx="17"/>
          </p:nvPr>
        </p:nvSpPr>
        <p:spPr>
          <a:xfrm>
            <a:off x="4496350" y="2559513"/>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B83A4B"/>
              </a:buClr>
              <a:buSzPts val="1400"/>
              <a:buNone/>
              <a:defRPr sz="1400" b="1">
                <a:solidFill>
                  <a:srgbClr val="B83A4B"/>
                </a:solidFill>
              </a:defRPr>
            </a:lvl1pPr>
            <a:lvl2pPr lvl="1" rtl="0">
              <a:spcBef>
                <a:spcPts val="0"/>
              </a:spcBef>
              <a:spcAft>
                <a:spcPts val="0"/>
              </a:spcAft>
              <a:buClr>
                <a:srgbClr val="B83A4B"/>
              </a:buClr>
              <a:buSzPts val="1400"/>
              <a:buNone/>
              <a:defRPr sz="1400">
                <a:solidFill>
                  <a:srgbClr val="B83A4B"/>
                </a:solidFill>
              </a:defRPr>
            </a:lvl2pPr>
            <a:lvl3pPr lvl="2" rtl="0">
              <a:spcBef>
                <a:spcPts val="0"/>
              </a:spcBef>
              <a:spcAft>
                <a:spcPts val="0"/>
              </a:spcAft>
              <a:buClr>
                <a:srgbClr val="B83A4B"/>
              </a:buClr>
              <a:buSzPts val="1400"/>
              <a:buNone/>
              <a:defRPr sz="1400">
                <a:solidFill>
                  <a:srgbClr val="B83A4B"/>
                </a:solidFill>
              </a:defRPr>
            </a:lvl3pPr>
            <a:lvl4pPr lvl="3" rtl="0">
              <a:spcBef>
                <a:spcPts val="0"/>
              </a:spcBef>
              <a:spcAft>
                <a:spcPts val="0"/>
              </a:spcAft>
              <a:buClr>
                <a:srgbClr val="B83A4B"/>
              </a:buClr>
              <a:buSzPts val="1400"/>
              <a:buNone/>
              <a:defRPr sz="1400">
                <a:solidFill>
                  <a:srgbClr val="B83A4B"/>
                </a:solidFill>
              </a:defRPr>
            </a:lvl4pPr>
            <a:lvl5pPr lvl="4" rtl="0">
              <a:spcBef>
                <a:spcPts val="0"/>
              </a:spcBef>
              <a:spcAft>
                <a:spcPts val="0"/>
              </a:spcAft>
              <a:buClr>
                <a:srgbClr val="B83A4B"/>
              </a:buClr>
              <a:buSzPts val="1400"/>
              <a:buNone/>
              <a:defRPr sz="1400">
                <a:solidFill>
                  <a:srgbClr val="B83A4B"/>
                </a:solidFill>
              </a:defRPr>
            </a:lvl5pPr>
            <a:lvl6pPr lvl="5" rtl="0">
              <a:spcBef>
                <a:spcPts val="0"/>
              </a:spcBef>
              <a:spcAft>
                <a:spcPts val="0"/>
              </a:spcAft>
              <a:buClr>
                <a:srgbClr val="B83A4B"/>
              </a:buClr>
              <a:buSzPts val="1400"/>
              <a:buNone/>
              <a:defRPr sz="1400">
                <a:solidFill>
                  <a:srgbClr val="B83A4B"/>
                </a:solidFill>
              </a:defRPr>
            </a:lvl6pPr>
            <a:lvl7pPr lvl="6" rtl="0">
              <a:spcBef>
                <a:spcPts val="0"/>
              </a:spcBef>
              <a:spcAft>
                <a:spcPts val="0"/>
              </a:spcAft>
              <a:buClr>
                <a:srgbClr val="B83A4B"/>
              </a:buClr>
              <a:buSzPts val="1400"/>
              <a:buNone/>
              <a:defRPr sz="1400">
                <a:solidFill>
                  <a:srgbClr val="B83A4B"/>
                </a:solidFill>
              </a:defRPr>
            </a:lvl7pPr>
            <a:lvl8pPr lvl="7" rtl="0">
              <a:spcBef>
                <a:spcPts val="0"/>
              </a:spcBef>
              <a:spcAft>
                <a:spcPts val="0"/>
              </a:spcAft>
              <a:buClr>
                <a:srgbClr val="B83A4B"/>
              </a:buClr>
              <a:buSzPts val="1400"/>
              <a:buNone/>
              <a:defRPr sz="1400">
                <a:solidFill>
                  <a:srgbClr val="B83A4B"/>
                </a:solidFill>
              </a:defRPr>
            </a:lvl8pPr>
            <a:lvl9pPr lvl="8" rtl="0">
              <a:spcBef>
                <a:spcPts val="0"/>
              </a:spcBef>
              <a:spcAft>
                <a:spcPts val="0"/>
              </a:spcAft>
              <a:buClr>
                <a:srgbClr val="B83A4B"/>
              </a:buClr>
              <a:buSzPts val="1400"/>
              <a:buNone/>
              <a:defRPr sz="1400">
                <a:solidFill>
                  <a:srgbClr val="B83A4B"/>
                </a:solidFill>
              </a:defRPr>
            </a:lvl9pPr>
          </a:lstStyle>
          <a:p>
            <a:endParaRPr/>
          </a:p>
        </p:txBody>
      </p:sp>
      <p:sp>
        <p:nvSpPr>
          <p:cNvPr id="114" name="Google Shape;114;p10"/>
          <p:cNvSpPr txBox="1">
            <a:spLocks noGrp="1"/>
          </p:cNvSpPr>
          <p:nvPr>
            <p:ph type="title" idx="18"/>
          </p:nvPr>
        </p:nvSpPr>
        <p:spPr>
          <a:xfrm>
            <a:off x="4505875" y="3396263"/>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B83A4B"/>
              </a:buClr>
              <a:buSzPts val="1400"/>
              <a:buNone/>
              <a:defRPr sz="1400" b="1">
                <a:solidFill>
                  <a:srgbClr val="B83A4B"/>
                </a:solidFill>
              </a:defRPr>
            </a:lvl1pPr>
            <a:lvl2pPr lvl="1" rtl="0">
              <a:spcBef>
                <a:spcPts val="0"/>
              </a:spcBef>
              <a:spcAft>
                <a:spcPts val="0"/>
              </a:spcAft>
              <a:buClr>
                <a:srgbClr val="B83A4B"/>
              </a:buClr>
              <a:buSzPts val="1400"/>
              <a:buNone/>
              <a:defRPr sz="1400">
                <a:solidFill>
                  <a:srgbClr val="B83A4B"/>
                </a:solidFill>
              </a:defRPr>
            </a:lvl2pPr>
            <a:lvl3pPr lvl="2" rtl="0">
              <a:spcBef>
                <a:spcPts val="0"/>
              </a:spcBef>
              <a:spcAft>
                <a:spcPts val="0"/>
              </a:spcAft>
              <a:buClr>
                <a:srgbClr val="B83A4B"/>
              </a:buClr>
              <a:buSzPts val="1400"/>
              <a:buNone/>
              <a:defRPr sz="1400">
                <a:solidFill>
                  <a:srgbClr val="B83A4B"/>
                </a:solidFill>
              </a:defRPr>
            </a:lvl3pPr>
            <a:lvl4pPr lvl="3" rtl="0">
              <a:spcBef>
                <a:spcPts val="0"/>
              </a:spcBef>
              <a:spcAft>
                <a:spcPts val="0"/>
              </a:spcAft>
              <a:buClr>
                <a:srgbClr val="B83A4B"/>
              </a:buClr>
              <a:buSzPts val="1400"/>
              <a:buNone/>
              <a:defRPr sz="1400">
                <a:solidFill>
                  <a:srgbClr val="B83A4B"/>
                </a:solidFill>
              </a:defRPr>
            </a:lvl4pPr>
            <a:lvl5pPr lvl="4" rtl="0">
              <a:spcBef>
                <a:spcPts val="0"/>
              </a:spcBef>
              <a:spcAft>
                <a:spcPts val="0"/>
              </a:spcAft>
              <a:buClr>
                <a:srgbClr val="B83A4B"/>
              </a:buClr>
              <a:buSzPts val="1400"/>
              <a:buNone/>
              <a:defRPr sz="1400">
                <a:solidFill>
                  <a:srgbClr val="B83A4B"/>
                </a:solidFill>
              </a:defRPr>
            </a:lvl5pPr>
            <a:lvl6pPr lvl="5" rtl="0">
              <a:spcBef>
                <a:spcPts val="0"/>
              </a:spcBef>
              <a:spcAft>
                <a:spcPts val="0"/>
              </a:spcAft>
              <a:buClr>
                <a:srgbClr val="B83A4B"/>
              </a:buClr>
              <a:buSzPts val="1400"/>
              <a:buNone/>
              <a:defRPr sz="1400">
                <a:solidFill>
                  <a:srgbClr val="B83A4B"/>
                </a:solidFill>
              </a:defRPr>
            </a:lvl6pPr>
            <a:lvl7pPr lvl="6" rtl="0">
              <a:spcBef>
                <a:spcPts val="0"/>
              </a:spcBef>
              <a:spcAft>
                <a:spcPts val="0"/>
              </a:spcAft>
              <a:buClr>
                <a:srgbClr val="B83A4B"/>
              </a:buClr>
              <a:buSzPts val="1400"/>
              <a:buNone/>
              <a:defRPr sz="1400">
                <a:solidFill>
                  <a:srgbClr val="B83A4B"/>
                </a:solidFill>
              </a:defRPr>
            </a:lvl7pPr>
            <a:lvl8pPr lvl="7" rtl="0">
              <a:spcBef>
                <a:spcPts val="0"/>
              </a:spcBef>
              <a:spcAft>
                <a:spcPts val="0"/>
              </a:spcAft>
              <a:buClr>
                <a:srgbClr val="B83A4B"/>
              </a:buClr>
              <a:buSzPts val="1400"/>
              <a:buNone/>
              <a:defRPr sz="1400">
                <a:solidFill>
                  <a:srgbClr val="B83A4B"/>
                </a:solidFill>
              </a:defRPr>
            </a:lvl8pPr>
            <a:lvl9pPr lvl="8" rtl="0">
              <a:spcBef>
                <a:spcPts val="0"/>
              </a:spcBef>
              <a:spcAft>
                <a:spcPts val="0"/>
              </a:spcAft>
              <a:buClr>
                <a:srgbClr val="B83A4B"/>
              </a:buClr>
              <a:buSzPts val="1400"/>
              <a:buNone/>
              <a:defRPr sz="1400">
                <a:solidFill>
                  <a:srgbClr val="B83A4B"/>
                </a:solidFill>
              </a:defRPr>
            </a:lvl9pPr>
          </a:lstStyle>
          <a:p>
            <a:endParaRPr/>
          </a:p>
        </p:txBody>
      </p:sp>
      <p:sp>
        <p:nvSpPr>
          <p:cNvPr id="115" name="Google Shape;115;p10"/>
          <p:cNvSpPr txBox="1">
            <a:spLocks noGrp="1"/>
          </p:cNvSpPr>
          <p:nvPr>
            <p:ph type="title" idx="19"/>
          </p:nvPr>
        </p:nvSpPr>
        <p:spPr>
          <a:xfrm>
            <a:off x="4505925" y="4232325"/>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B83A4B"/>
              </a:buClr>
              <a:buSzPts val="1400"/>
              <a:buNone/>
              <a:defRPr sz="1400" b="1">
                <a:solidFill>
                  <a:srgbClr val="B83A4B"/>
                </a:solidFill>
              </a:defRPr>
            </a:lvl1pPr>
            <a:lvl2pPr lvl="1" rtl="0">
              <a:spcBef>
                <a:spcPts val="0"/>
              </a:spcBef>
              <a:spcAft>
                <a:spcPts val="0"/>
              </a:spcAft>
              <a:buClr>
                <a:srgbClr val="B83A4B"/>
              </a:buClr>
              <a:buSzPts val="1400"/>
              <a:buNone/>
              <a:defRPr sz="1400">
                <a:solidFill>
                  <a:srgbClr val="B83A4B"/>
                </a:solidFill>
              </a:defRPr>
            </a:lvl2pPr>
            <a:lvl3pPr lvl="2" rtl="0">
              <a:spcBef>
                <a:spcPts val="0"/>
              </a:spcBef>
              <a:spcAft>
                <a:spcPts val="0"/>
              </a:spcAft>
              <a:buClr>
                <a:srgbClr val="B83A4B"/>
              </a:buClr>
              <a:buSzPts val="1400"/>
              <a:buNone/>
              <a:defRPr sz="1400">
                <a:solidFill>
                  <a:srgbClr val="B83A4B"/>
                </a:solidFill>
              </a:defRPr>
            </a:lvl3pPr>
            <a:lvl4pPr lvl="3" rtl="0">
              <a:spcBef>
                <a:spcPts val="0"/>
              </a:spcBef>
              <a:spcAft>
                <a:spcPts val="0"/>
              </a:spcAft>
              <a:buClr>
                <a:srgbClr val="B83A4B"/>
              </a:buClr>
              <a:buSzPts val="1400"/>
              <a:buNone/>
              <a:defRPr sz="1400">
                <a:solidFill>
                  <a:srgbClr val="B83A4B"/>
                </a:solidFill>
              </a:defRPr>
            </a:lvl4pPr>
            <a:lvl5pPr lvl="4" rtl="0">
              <a:spcBef>
                <a:spcPts val="0"/>
              </a:spcBef>
              <a:spcAft>
                <a:spcPts val="0"/>
              </a:spcAft>
              <a:buClr>
                <a:srgbClr val="B83A4B"/>
              </a:buClr>
              <a:buSzPts val="1400"/>
              <a:buNone/>
              <a:defRPr sz="1400">
                <a:solidFill>
                  <a:srgbClr val="B83A4B"/>
                </a:solidFill>
              </a:defRPr>
            </a:lvl5pPr>
            <a:lvl6pPr lvl="5" rtl="0">
              <a:spcBef>
                <a:spcPts val="0"/>
              </a:spcBef>
              <a:spcAft>
                <a:spcPts val="0"/>
              </a:spcAft>
              <a:buClr>
                <a:srgbClr val="B83A4B"/>
              </a:buClr>
              <a:buSzPts val="1400"/>
              <a:buNone/>
              <a:defRPr sz="1400">
                <a:solidFill>
                  <a:srgbClr val="B83A4B"/>
                </a:solidFill>
              </a:defRPr>
            </a:lvl6pPr>
            <a:lvl7pPr lvl="6" rtl="0">
              <a:spcBef>
                <a:spcPts val="0"/>
              </a:spcBef>
              <a:spcAft>
                <a:spcPts val="0"/>
              </a:spcAft>
              <a:buClr>
                <a:srgbClr val="B83A4B"/>
              </a:buClr>
              <a:buSzPts val="1400"/>
              <a:buNone/>
              <a:defRPr sz="1400">
                <a:solidFill>
                  <a:srgbClr val="B83A4B"/>
                </a:solidFill>
              </a:defRPr>
            </a:lvl7pPr>
            <a:lvl8pPr lvl="7" rtl="0">
              <a:spcBef>
                <a:spcPts val="0"/>
              </a:spcBef>
              <a:spcAft>
                <a:spcPts val="0"/>
              </a:spcAft>
              <a:buClr>
                <a:srgbClr val="B83A4B"/>
              </a:buClr>
              <a:buSzPts val="1400"/>
              <a:buNone/>
              <a:defRPr sz="1400">
                <a:solidFill>
                  <a:srgbClr val="B83A4B"/>
                </a:solidFill>
              </a:defRPr>
            </a:lvl8pPr>
            <a:lvl9pPr lvl="8" rtl="0">
              <a:spcBef>
                <a:spcPts val="0"/>
              </a:spcBef>
              <a:spcAft>
                <a:spcPts val="0"/>
              </a:spcAft>
              <a:buClr>
                <a:srgbClr val="B83A4B"/>
              </a:buClr>
              <a:buSzPts val="1400"/>
              <a:buNone/>
              <a:defRPr sz="1400">
                <a:solidFill>
                  <a:srgbClr val="B83A4B"/>
                </a:solidFill>
              </a:defRPr>
            </a:lvl9pPr>
          </a:lstStyle>
          <a:p>
            <a:endParaRPr/>
          </a:p>
        </p:txBody>
      </p:sp>
      <p:sp>
        <p:nvSpPr>
          <p:cNvPr id="116" name="Google Shape;116;p10"/>
          <p:cNvSpPr txBox="1">
            <a:spLocks noGrp="1"/>
          </p:cNvSpPr>
          <p:nvPr>
            <p:ph type="title" idx="20"/>
          </p:nvPr>
        </p:nvSpPr>
        <p:spPr>
          <a:xfrm>
            <a:off x="4505925" y="5068375"/>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B83A4B"/>
              </a:buClr>
              <a:buSzPts val="1400"/>
              <a:buNone/>
              <a:defRPr sz="1400" b="1">
                <a:solidFill>
                  <a:srgbClr val="B83A4B"/>
                </a:solidFill>
              </a:defRPr>
            </a:lvl1pPr>
            <a:lvl2pPr lvl="1" rtl="0">
              <a:spcBef>
                <a:spcPts val="0"/>
              </a:spcBef>
              <a:spcAft>
                <a:spcPts val="0"/>
              </a:spcAft>
              <a:buClr>
                <a:srgbClr val="B83A4B"/>
              </a:buClr>
              <a:buSzPts val="1400"/>
              <a:buNone/>
              <a:defRPr sz="1400">
                <a:solidFill>
                  <a:srgbClr val="B83A4B"/>
                </a:solidFill>
              </a:defRPr>
            </a:lvl2pPr>
            <a:lvl3pPr lvl="2" rtl="0">
              <a:spcBef>
                <a:spcPts val="0"/>
              </a:spcBef>
              <a:spcAft>
                <a:spcPts val="0"/>
              </a:spcAft>
              <a:buClr>
                <a:srgbClr val="B83A4B"/>
              </a:buClr>
              <a:buSzPts val="1400"/>
              <a:buNone/>
              <a:defRPr sz="1400">
                <a:solidFill>
                  <a:srgbClr val="B83A4B"/>
                </a:solidFill>
              </a:defRPr>
            </a:lvl3pPr>
            <a:lvl4pPr lvl="3" rtl="0">
              <a:spcBef>
                <a:spcPts val="0"/>
              </a:spcBef>
              <a:spcAft>
                <a:spcPts val="0"/>
              </a:spcAft>
              <a:buClr>
                <a:srgbClr val="B83A4B"/>
              </a:buClr>
              <a:buSzPts val="1400"/>
              <a:buNone/>
              <a:defRPr sz="1400">
                <a:solidFill>
                  <a:srgbClr val="B83A4B"/>
                </a:solidFill>
              </a:defRPr>
            </a:lvl4pPr>
            <a:lvl5pPr lvl="4" rtl="0">
              <a:spcBef>
                <a:spcPts val="0"/>
              </a:spcBef>
              <a:spcAft>
                <a:spcPts val="0"/>
              </a:spcAft>
              <a:buClr>
                <a:srgbClr val="B83A4B"/>
              </a:buClr>
              <a:buSzPts val="1400"/>
              <a:buNone/>
              <a:defRPr sz="1400">
                <a:solidFill>
                  <a:srgbClr val="B83A4B"/>
                </a:solidFill>
              </a:defRPr>
            </a:lvl5pPr>
            <a:lvl6pPr lvl="5" rtl="0">
              <a:spcBef>
                <a:spcPts val="0"/>
              </a:spcBef>
              <a:spcAft>
                <a:spcPts val="0"/>
              </a:spcAft>
              <a:buClr>
                <a:srgbClr val="B83A4B"/>
              </a:buClr>
              <a:buSzPts val="1400"/>
              <a:buNone/>
              <a:defRPr sz="1400">
                <a:solidFill>
                  <a:srgbClr val="B83A4B"/>
                </a:solidFill>
              </a:defRPr>
            </a:lvl6pPr>
            <a:lvl7pPr lvl="6" rtl="0">
              <a:spcBef>
                <a:spcPts val="0"/>
              </a:spcBef>
              <a:spcAft>
                <a:spcPts val="0"/>
              </a:spcAft>
              <a:buClr>
                <a:srgbClr val="B83A4B"/>
              </a:buClr>
              <a:buSzPts val="1400"/>
              <a:buNone/>
              <a:defRPr sz="1400">
                <a:solidFill>
                  <a:srgbClr val="B83A4B"/>
                </a:solidFill>
              </a:defRPr>
            </a:lvl7pPr>
            <a:lvl8pPr lvl="7" rtl="0">
              <a:spcBef>
                <a:spcPts val="0"/>
              </a:spcBef>
              <a:spcAft>
                <a:spcPts val="0"/>
              </a:spcAft>
              <a:buClr>
                <a:srgbClr val="B83A4B"/>
              </a:buClr>
              <a:buSzPts val="1400"/>
              <a:buNone/>
              <a:defRPr sz="1400">
                <a:solidFill>
                  <a:srgbClr val="B83A4B"/>
                </a:solidFill>
              </a:defRPr>
            </a:lvl8pPr>
            <a:lvl9pPr lvl="8" rtl="0">
              <a:spcBef>
                <a:spcPts val="0"/>
              </a:spcBef>
              <a:spcAft>
                <a:spcPts val="0"/>
              </a:spcAft>
              <a:buClr>
                <a:srgbClr val="B83A4B"/>
              </a:buClr>
              <a:buSzPts val="1400"/>
              <a:buNone/>
              <a:defRPr sz="1400">
                <a:solidFill>
                  <a:srgbClr val="B83A4B"/>
                </a:solidFill>
              </a:defRPr>
            </a:lvl9pPr>
          </a:lstStyle>
          <a:p>
            <a:endParaRPr/>
          </a:p>
        </p:txBody>
      </p:sp>
      <p:sp>
        <p:nvSpPr>
          <p:cNvPr id="117" name="Google Shape;117;p10"/>
          <p:cNvSpPr txBox="1">
            <a:spLocks noGrp="1"/>
          </p:cNvSpPr>
          <p:nvPr>
            <p:ph type="title" idx="21"/>
          </p:nvPr>
        </p:nvSpPr>
        <p:spPr>
          <a:xfrm>
            <a:off x="4496300" y="1710341"/>
            <a:ext cx="5047800" cy="365100"/>
          </a:xfrm>
          <a:prstGeom prst="rect">
            <a:avLst/>
          </a:prstGeom>
        </p:spPr>
        <p:txBody>
          <a:bodyPr spcFirstLastPara="1" wrap="square" lIns="0" tIns="45700" rIns="91425" bIns="45700" anchor="ctr" anchorCtr="0">
            <a:noAutofit/>
          </a:bodyPr>
          <a:lstStyle>
            <a:lvl1pPr lvl="0" rtl="0">
              <a:spcBef>
                <a:spcPts val="0"/>
              </a:spcBef>
              <a:spcAft>
                <a:spcPts val="0"/>
              </a:spcAft>
              <a:buClr>
                <a:srgbClr val="B83A4B"/>
              </a:buClr>
              <a:buSzPts val="1400"/>
              <a:buNone/>
              <a:defRPr sz="1400" b="1">
                <a:solidFill>
                  <a:srgbClr val="B83A4B"/>
                </a:solidFill>
              </a:defRPr>
            </a:lvl1pPr>
            <a:lvl2pPr lvl="1" rtl="0">
              <a:spcBef>
                <a:spcPts val="0"/>
              </a:spcBef>
              <a:spcAft>
                <a:spcPts val="0"/>
              </a:spcAft>
              <a:buClr>
                <a:srgbClr val="B83A4B"/>
              </a:buClr>
              <a:buSzPts val="1400"/>
              <a:buNone/>
              <a:defRPr sz="1400">
                <a:solidFill>
                  <a:srgbClr val="B83A4B"/>
                </a:solidFill>
              </a:defRPr>
            </a:lvl2pPr>
            <a:lvl3pPr lvl="2" rtl="0">
              <a:spcBef>
                <a:spcPts val="0"/>
              </a:spcBef>
              <a:spcAft>
                <a:spcPts val="0"/>
              </a:spcAft>
              <a:buClr>
                <a:srgbClr val="B83A4B"/>
              </a:buClr>
              <a:buSzPts val="1400"/>
              <a:buNone/>
              <a:defRPr sz="1400">
                <a:solidFill>
                  <a:srgbClr val="B83A4B"/>
                </a:solidFill>
              </a:defRPr>
            </a:lvl3pPr>
            <a:lvl4pPr lvl="3" rtl="0">
              <a:spcBef>
                <a:spcPts val="0"/>
              </a:spcBef>
              <a:spcAft>
                <a:spcPts val="0"/>
              </a:spcAft>
              <a:buClr>
                <a:srgbClr val="B83A4B"/>
              </a:buClr>
              <a:buSzPts val="1400"/>
              <a:buNone/>
              <a:defRPr sz="1400">
                <a:solidFill>
                  <a:srgbClr val="B83A4B"/>
                </a:solidFill>
              </a:defRPr>
            </a:lvl4pPr>
            <a:lvl5pPr lvl="4" rtl="0">
              <a:spcBef>
                <a:spcPts val="0"/>
              </a:spcBef>
              <a:spcAft>
                <a:spcPts val="0"/>
              </a:spcAft>
              <a:buClr>
                <a:srgbClr val="B83A4B"/>
              </a:buClr>
              <a:buSzPts val="1400"/>
              <a:buNone/>
              <a:defRPr sz="1400">
                <a:solidFill>
                  <a:srgbClr val="B83A4B"/>
                </a:solidFill>
              </a:defRPr>
            </a:lvl5pPr>
            <a:lvl6pPr lvl="5" rtl="0">
              <a:spcBef>
                <a:spcPts val="0"/>
              </a:spcBef>
              <a:spcAft>
                <a:spcPts val="0"/>
              </a:spcAft>
              <a:buClr>
                <a:srgbClr val="B83A4B"/>
              </a:buClr>
              <a:buSzPts val="1400"/>
              <a:buNone/>
              <a:defRPr sz="1400">
                <a:solidFill>
                  <a:srgbClr val="B83A4B"/>
                </a:solidFill>
              </a:defRPr>
            </a:lvl6pPr>
            <a:lvl7pPr lvl="6" rtl="0">
              <a:spcBef>
                <a:spcPts val="0"/>
              </a:spcBef>
              <a:spcAft>
                <a:spcPts val="0"/>
              </a:spcAft>
              <a:buClr>
                <a:srgbClr val="B83A4B"/>
              </a:buClr>
              <a:buSzPts val="1400"/>
              <a:buNone/>
              <a:defRPr sz="1400">
                <a:solidFill>
                  <a:srgbClr val="B83A4B"/>
                </a:solidFill>
              </a:defRPr>
            </a:lvl7pPr>
            <a:lvl8pPr lvl="7" rtl="0">
              <a:spcBef>
                <a:spcPts val="0"/>
              </a:spcBef>
              <a:spcAft>
                <a:spcPts val="0"/>
              </a:spcAft>
              <a:buClr>
                <a:srgbClr val="B83A4B"/>
              </a:buClr>
              <a:buSzPts val="1400"/>
              <a:buNone/>
              <a:defRPr sz="1400">
                <a:solidFill>
                  <a:srgbClr val="B83A4B"/>
                </a:solidFill>
              </a:defRPr>
            </a:lvl8pPr>
            <a:lvl9pPr lvl="8" rtl="0">
              <a:spcBef>
                <a:spcPts val="0"/>
              </a:spcBef>
              <a:spcAft>
                <a:spcPts val="0"/>
              </a:spcAft>
              <a:buClr>
                <a:srgbClr val="B83A4B"/>
              </a:buClr>
              <a:buSzPts val="1400"/>
              <a:buNone/>
              <a:defRPr sz="1400">
                <a:solidFill>
                  <a:srgbClr val="B83A4B"/>
                </a:solidFill>
              </a:defRPr>
            </a:lvl9pPr>
          </a:lstStyle>
          <a:p>
            <a:endParaRPr/>
          </a:p>
        </p:txBody>
      </p:sp>
    </p:spTree>
  </p:cSld>
  <p:clrMapOvr>
    <a:masterClrMapping/>
  </p:clrMapOvr>
  <p:extLst>
    <p:ext uri="{DCECCB84-F9BA-43D5-87BE-67443E8EF086}">
      <p15:sldGuideLst xmlns:p15="http://schemas.microsoft.com/office/powerpoint/2012/main">
        <p15:guide id="1" orient="horz" pos="52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00100" y="636586"/>
            <a:ext cx="10553700" cy="1074519"/>
          </a:xfrm>
          <a:prstGeom prst="rect">
            <a:avLst/>
          </a:prstGeom>
          <a:noFill/>
          <a:ln>
            <a:noFill/>
          </a:ln>
        </p:spPr>
        <p:txBody>
          <a:bodyPr spcFirstLastPara="1" wrap="square" lIns="0" tIns="45700" rIns="91425" bIns="45700" anchor="b" anchorCtr="0">
            <a:noAutofit/>
          </a:bodyPr>
          <a:lstStyle>
            <a:lvl1pPr marR="0" lvl="0" algn="l" rtl="0">
              <a:lnSpc>
                <a:spcPct val="90000"/>
              </a:lnSpc>
              <a:spcBef>
                <a:spcPts val="0"/>
              </a:spcBef>
              <a:spcAft>
                <a:spcPts val="0"/>
              </a:spcAft>
              <a:buClr>
                <a:srgbClr val="8C1515"/>
              </a:buClr>
              <a:buSzPts val="3600"/>
              <a:buFont typeface="Lato"/>
              <a:buNone/>
              <a:defRPr sz="3600" b="0" i="0" u="none" strike="noStrike" cap="none">
                <a:solidFill>
                  <a:srgbClr val="8C1515"/>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00100" y="1998482"/>
            <a:ext cx="10553700" cy="3996966"/>
          </a:xfrm>
          <a:prstGeom prst="rect">
            <a:avLst/>
          </a:prstGeom>
          <a:noFill/>
          <a:ln>
            <a:noFill/>
          </a:ln>
        </p:spPr>
        <p:txBody>
          <a:bodyPr spcFirstLastPara="1" wrap="square" lIns="0" tIns="45700" rIns="91425" bIns="45700" anchor="t" anchorCtr="0">
            <a:noAutofit/>
          </a:bodyPr>
          <a:lstStyle>
            <a:lvl1pPr marL="457200" marR="0" lvl="0" indent="-228600" algn="l" rtl="0">
              <a:lnSpc>
                <a:spcPct val="115000"/>
              </a:lnSpc>
              <a:spcBef>
                <a:spcPts val="1000"/>
              </a:spcBef>
              <a:spcAft>
                <a:spcPts val="0"/>
              </a:spcAft>
              <a:buClr>
                <a:srgbClr val="3F3F3F"/>
              </a:buClr>
              <a:buSzPts val="1600"/>
              <a:buFont typeface="Lato"/>
              <a:buNone/>
              <a:defRPr sz="1600" b="0" i="0" u="none" strike="noStrike" cap="none">
                <a:solidFill>
                  <a:srgbClr val="3F3F3F"/>
                </a:solidFill>
                <a:latin typeface="Lato"/>
                <a:ea typeface="Lato"/>
                <a:cs typeface="Lato"/>
                <a:sym typeface="Lato"/>
              </a:defRPr>
            </a:lvl1pPr>
            <a:lvl2pPr marL="914400" marR="0" lvl="1" indent="-342392" algn="l" rtl="0">
              <a:lnSpc>
                <a:spcPct val="115000"/>
              </a:lnSpc>
              <a:spcBef>
                <a:spcPts val="500"/>
              </a:spcBef>
              <a:spcAft>
                <a:spcPts val="0"/>
              </a:spcAft>
              <a:buClr>
                <a:srgbClr val="B83A4B"/>
              </a:buClr>
              <a:buSzPts val="1792"/>
              <a:buFont typeface="Arial"/>
              <a:buChar char="●"/>
              <a:defRPr sz="1600" b="0" i="0" u="none" strike="noStrike" cap="none">
                <a:solidFill>
                  <a:srgbClr val="3F3F3F"/>
                </a:solidFill>
                <a:latin typeface="Lato"/>
                <a:ea typeface="Lato"/>
                <a:cs typeface="Lato"/>
                <a:sym typeface="Lato"/>
              </a:defRPr>
            </a:lvl2pPr>
            <a:lvl3pPr marL="1371600" marR="0" lvl="2" indent="-340360" algn="l" rtl="0">
              <a:lnSpc>
                <a:spcPct val="115000"/>
              </a:lnSpc>
              <a:spcBef>
                <a:spcPts val="500"/>
              </a:spcBef>
              <a:spcAft>
                <a:spcPts val="0"/>
              </a:spcAft>
              <a:buClr>
                <a:srgbClr val="B83A4B"/>
              </a:buClr>
              <a:buSzPts val="1760"/>
              <a:buFont typeface="Arial"/>
              <a:buChar char="●"/>
              <a:defRPr sz="1600" b="0" i="0" u="none" strike="noStrike" cap="none">
                <a:solidFill>
                  <a:srgbClr val="3F3F3F"/>
                </a:solidFill>
                <a:latin typeface="Lato"/>
                <a:ea typeface="Lato"/>
                <a:cs typeface="Lato"/>
                <a:sym typeface="Lato"/>
              </a:defRPr>
            </a:lvl3pPr>
            <a:lvl4pPr marL="1828800" marR="0" lvl="3" indent="-328167" algn="l" rtl="0">
              <a:lnSpc>
                <a:spcPct val="115000"/>
              </a:lnSpc>
              <a:spcBef>
                <a:spcPts val="500"/>
              </a:spcBef>
              <a:spcAft>
                <a:spcPts val="0"/>
              </a:spcAft>
              <a:buClr>
                <a:srgbClr val="B83A4B"/>
              </a:buClr>
              <a:buSzPts val="1568"/>
              <a:buFont typeface="Arial"/>
              <a:buChar char="●"/>
              <a:defRPr sz="1400" b="0" i="0" u="none" strike="noStrike" cap="none">
                <a:solidFill>
                  <a:srgbClr val="3F3F3F"/>
                </a:solidFill>
                <a:latin typeface="Lato"/>
                <a:ea typeface="Lato"/>
                <a:cs typeface="Lato"/>
                <a:sym typeface="Lato"/>
              </a:defRPr>
            </a:lvl4pPr>
            <a:lvl5pPr marL="2286000" marR="0" lvl="4" indent="-328167" algn="l" rtl="0">
              <a:lnSpc>
                <a:spcPct val="115000"/>
              </a:lnSpc>
              <a:spcBef>
                <a:spcPts val="500"/>
              </a:spcBef>
              <a:spcAft>
                <a:spcPts val="0"/>
              </a:spcAft>
              <a:buClr>
                <a:srgbClr val="B83A4B"/>
              </a:buClr>
              <a:buSzPts val="1568"/>
              <a:buFont typeface="Arial"/>
              <a:buChar char="●"/>
              <a:defRPr sz="1400" b="0" i="1" u="none" strike="noStrike" cap="none">
                <a:solidFill>
                  <a:srgbClr val="3F3F3F"/>
                </a:solidFill>
                <a:latin typeface="Lato"/>
                <a:ea typeface="Lato"/>
                <a:cs typeface="Lato"/>
                <a:sym typeface="Lato"/>
              </a:defRPr>
            </a:lvl5pPr>
            <a:lvl6pPr marL="2743200" marR="0" lvl="5" indent="-304800" algn="l" rtl="0">
              <a:lnSpc>
                <a:spcPct val="115000"/>
              </a:lnSpc>
              <a:spcBef>
                <a:spcPts val="500"/>
              </a:spcBef>
              <a:spcAft>
                <a:spcPts val="0"/>
              </a:spcAft>
              <a:buClr>
                <a:srgbClr val="B83A4B"/>
              </a:buClr>
              <a:buSzPts val="1200"/>
              <a:buFont typeface="Lato"/>
              <a:buChar char="●"/>
              <a:defRPr sz="1200" i="0" u="none" strike="noStrike" cap="none">
                <a:solidFill>
                  <a:srgbClr val="3F3F3F"/>
                </a:solidFill>
                <a:latin typeface="Lato"/>
                <a:ea typeface="Lato"/>
                <a:cs typeface="Lato"/>
                <a:sym typeface="Lato"/>
              </a:defRPr>
            </a:lvl6pPr>
            <a:lvl7pPr marL="3200400" marR="0" lvl="6" indent="-304800" algn="l" rtl="0">
              <a:lnSpc>
                <a:spcPct val="115000"/>
              </a:lnSpc>
              <a:spcBef>
                <a:spcPts val="500"/>
              </a:spcBef>
              <a:spcAft>
                <a:spcPts val="0"/>
              </a:spcAft>
              <a:buClr>
                <a:srgbClr val="B83A4B"/>
              </a:buClr>
              <a:buSzPts val="1200"/>
              <a:buFont typeface="Lato"/>
              <a:buChar char="●"/>
              <a:defRPr sz="1200" i="0" u="none" strike="noStrike" cap="none">
                <a:solidFill>
                  <a:srgbClr val="3F3F3F"/>
                </a:solidFill>
                <a:latin typeface="Lato"/>
                <a:ea typeface="Lato"/>
                <a:cs typeface="Lato"/>
                <a:sym typeface="Lato"/>
              </a:defRPr>
            </a:lvl7pPr>
            <a:lvl8pPr marL="3657600" marR="0" lvl="7" indent="-304800" algn="l" rtl="0">
              <a:lnSpc>
                <a:spcPct val="115000"/>
              </a:lnSpc>
              <a:spcBef>
                <a:spcPts val="500"/>
              </a:spcBef>
              <a:spcAft>
                <a:spcPts val="0"/>
              </a:spcAft>
              <a:buClr>
                <a:srgbClr val="B83A4B"/>
              </a:buClr>
              <a:buSzPts val="1200"/>
              <a:buFont typeface="Lato"/>
              <a:buChar char="●"/>
              <a:defRPr sz="1200" i="0" u="none" strike="noStrike" cap="none">
                <a:solidFill>
                  <a:srgbClr val="3F3F3F"/>
                </a:solidFill>
                <a:latin typeface="Lato"/>
                <a:ea typeface="Lato"/>
                <a:cs typeface="Lato"/>
                <a:sym typeface="Lato"/>
              </a:defRPr>
            </a:lvl8pPr>
            <a:lvl9pPr marL="4114800" marR="0" lvl="8" indent="-304800" algn="l" rtl="0">
              <a:lnSpc>
                <a:spcPct val="115000"/>
              </a:lnSpc>
              <a:spcBef>
                <a:spcPts val="500"/>
              </a:spcBef>
              <a:spcAft>
                <a:spcPts val="0"/>
              </a:spcAft>
              <a:buClr>
                <a:srgbClr val="B83A4B"/>
              </a:buClr>
              <a:buSzPts val="1200"/>
              <a:buFont typeface="Lato"/>
              <a:buChar char="●"/>
              <a:defRPr sz="1200" i="0" u="none" strike="noStrike" cap="none">
                <a:solidFill>
                  <a:srgbClr val="3F3F3F"/>
                </a:solidFill>
                <a:latin typeface="Lato"/>
                <a:ea typeface="Lato"/>
                <a:cs typeface="Lato"/>
                <a:sym typeface="Lato"/>
              </a:defRPr>
            </a:lvl9pPr>
          </a:lstStyle>
          <a:p>
            <a:endParaRPr/>
          </a:p>
        </p:txBody>
      </p:sp>
      <p:sp>
        <p:nvSpPr>
          <p:cNvPr id="12" name="Google Shape;12;p1"/>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rtl="0">
              <a:spcBef>
                <a:spcPts val="0"/>
              </a:spcBef>
              <a:buNone/>
              <a:defRPr sz="1100" b="0" i="0" u="none" strike="noStrike" cap="none">
                <a:solidFill>
                  <a:srgbClr val="3F3F3F"/>
                </a:solidFill>
                <a:latin typeface="Lato"/>
                <a:ea typeface="Lato"/>
                <a:cs typeface="Lato"/>
                <a:sym typeface="Lato"/>
              </a:defRPr>
            </a:lvl1pPr>
            <a:lvl2pPr marL="0" marR="0" lvl="1" indent="0" algn="r" rtl="0">
              <a:spcBef>
                <a:spcPts val="0"/>
              </a:spcBef>
              <a:buNone/>
              <a:defRPr sz="1100" b="0" i="0" u="none" strike="noStrike" cap="none">
                <a:solidFill>
                  <a:srgbClr val="3F3F3F"/>
                </a:solidFill>
                <a:latin typeface="Lato"/>
                <a:ea typeface="Lato"/>
                <a:cs typeface="Lato"/>
                <a:sym typeface="Lato"/>
              </a:defRPr>
            </a:lvl2pPr>
            <a:lvl3pPr marL="0" marR="0" lvl="2" indent="0" algn="r" rtl="0">
              <a:spcBef>
                <a:spcPts val="0"/>
              </a:spcBef>
              <a:buNone/>
              <a:defRPr sz="1100" b="0" i="0" u="none" strike="noStrike" cap="none">
                <a:solidFill>
                  <a:srgbClr val="3F3F3F"/>
                </a:solidFill>
                <a:latin typeface="Lato"/>
                <a:ea typeface="Lato"/>
                <a:cs typeface="Lato"/>
                <a:sym typeface="Lato"/>
              </a:defRPr>
            </a:lvl3pPr>
            <a:lvl4pPr marL="0" marR="0" lvl="3" indent="0" algn="r" rtl="0">
              <a:spcBef>
                <a:spcPts val="0"/>
              </a:spcBef>
              <a:buNone/>
              <a:defRPr sz="1100" b="0" i="0" u="none" strike="noStrike" cap="none">
                <a:solidFill>
                  <a:srgbClr val="3F3F3F"/>
                </a:solidFill>
                <a:latin typeface="Lato"/>
                <a:ea typeface="Lato"/>
                <a:cs typeface="Lato"/>
                <a:sym typeface="Lato"/>
              </a:defRPr>
            </a:lvl4pPr>
            <a:lvl5pPr marL="0" marR="0" lvl="4" indent="0" algn="r" rtl="0">
              <a:spcBef>
                <a:spcPts val="0"/>
              </a:spcBef>
              <a:buNone/>
              <a:defRPr sz="1100" b="0" i="0" u="none" strike="noStrike" cap="none">
                <a:solidFill>
                  <a:srgbClr val="3F3F3F"/>
                </a:solidFill>
                <a:latin typeface="Lato"/>
                <a:ea typeface="Lato"/>
                <a:cs typeface="Lato"/>
                <a:sym typeface="Lato"/>
              </a:defRPr>
            </a:lvl5pPr>
            <a:lvl6pPr marL="0" marR="0" lvl="5" indent="0" algn="r" rtl="0">
              <a:spcBef>
                <a:spcPts val="0"/>
              </a:spcBef>
              <a:buNone/>
              <a:defRPr sz="1100" b="0" i="0" u="none" strike="noStrike" cap="none">
                <a:solidFill>
                  <a:srgbClr val="3F3F3F"/>
                </a:solidFill>
                <a:latin typeface="Lato"/>
                <a:ea typeface="Lato"/>
                <a:cs typeface="Lato"/>
                <a:sym typeface="Lato"/>
              </a:defRPr>
            </a:lvl6pPr>
            <a:lvl7pPr marL="0" marR="0" lvl="6" indent="0" algn="r" rtl="0">
              <a:spcBef>
                <a:spcPts val="0"/>
              </a:spcBef>
              <a:buNone/>
              <a:defRPr sz="1100" b="0" i="0" u="none" strike="noStrike" cap="none">
                <a:solidFill>
                  <a:srgbClr val="3F3F3F"/>
                </a:solidFill>
                <a:latin typeface="Lato"/>
                <a:ea typeface="Lato"/>
                <a:cs typeface="Lato"/>
                <a:sym typeface="Lato"/>
              </a:defRPr>
            </a:lvl7pPr>
            <a:lvl8pPr marL="0" marR="0" lvl="7" indent="0" algn="r" rtl="0">
              <a:spcBef>
                <a:spcPts val="0"/>
              </a:spcBef>
              <a:buNone/>
              <a:defRPr sz="1100" b="0" i="0" u="none" strike="noStrike" cap="none">
                <a:solidFill>
                  <a:srgbClr val="3F3F3F"/>
                </a:solidFill>
                <a:latin typeface="Lato"/>
                <a:ea typeface="Lato"/>
                <a:cs typeface="Lato"/>
                <a:sym typeface="Lato"/>
              </a:defRPr>
            </a:lvl8pPr>
            <a:lvl9pPr marL="0" marR="0" lvl="8" indent="0" algn="r" rtl="0">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18"/>
          <p:cNvSpPr txBox="1">
            <a:spLocks noGrp="1"/>
          </p:cNvSpPr>
          <p:nvPr>
            <p:ph type="title"/>
          </p:nvPr>
        </p:nvSpPr>
        <p:spPr>
          <a:xfrm>
            <a:off x="800100" y="636586"/>
            <a:ext cx="10553700" cy="1074519"/>
          </a:xfrm>
          <a:prstGeom prst="rect">
            <a:avLst/>
          </a:prstGeom>
          <a:noFill/>
          <a:ln>
            <a:noFill/>
          </a:ln>
        </p:spPr>
        <p:txBody>
          <a:bodyPr spcFirstLastPara="1" wrap="square" lIns="0" tIns="45700" rIns="91425" bIns="45700" anchor="b" anchorCtr="0">
            <a:noAutofit/>
          </a:bodyPr>
          <a:lstStyle>
            <a:lvl1pPr marR="0" lvl="0" algn="l" rtl="0">
              <a:lnSpc>
                <a:spcPct val="90000"/>
              </a:lnSpc>
              <a:spcBef>
                <a:spcPts val="0"/>
              </a:spcBef>
              <a:spcAft>
                <a:spcPts val="0"/>
              </a:spcAft>
              <a:buClr>
                <a:srgbClr val="8C1515"/>
              </a:buClr>
              <a:buSzPts val="4800"/>
              <a:buFont typeface="Lato"/>
              <a:buNone/>
              <a:defRPr sz="4800" b="0" i="0" u="none" strike="noStrike" cap="none">
                <a:solidFill>
                  <a:srgbClr val="8C1515"/>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6" name="Google Shape;186;p18"/>
          <p:cNvSpPr txBox="1">
            <a:spLocks noGrp="1"/>
          </p:cNvSpPr>
          <p:nvPr>
            <p:ph type="body" idx="1"/>
          </p:nvPr>
        </p:nvSpPr>
        <p:spPr>
          <a:xfrm>
            <a:off x="800100" y="1998482"/>
            <a:ext cx="10553700" cy="3996966"/>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500"/>
              </a:spcBef>
              <a:spcAft>
                <a:spcPts val="0"/>
              </a:spcAft>
              <a:buClr>
                <a:srgbClr val="3F3F3F"/>
              </a:buClr>
              <a:buSzPts val="1600"/>
              <a:buFont typeface="Lato"/>
              <a:buNone/>
              <a:defRPr sz="1600" b="0" i="0" u="none" strike="noStrike" cap="none">
                <a:solidFill>
                  <a:srgbClr val="3F3F3F"/>
                </a:solidFill>
                <a:latin typeface="Lato"/>
                <a:ea typeface="Lato"/>
                <a:cs typeface="Lato"/>
                <a:sym typeface="Lato"/>
              </a:defRPr>
            </a:lvl1pPr>
            <a:lvl2pPr marL="914400" marR="0" lvl="1" indent="-342392" algn="l" rtl="0">
              <a:lnSpc>
                <a:spcPct val="100000"/>
              </a:lnSpc>
              <a:spcBef>
                <a:spcPts val="500"/>
              </a:spcBef>
              <a:spcAft>
                <a:spcPts val="0"/>
              </a:spcAft>
              <a:buClr>
                <a:srgbClr val="B83A4B"/>
              </a:buClr>
              <a:buSzPts val="1792"/>
              <a:buFont typeface="Arial"/>
              <a:buChar char="•"/>
              <a:defRPr sz="1600" b="0" i="0" u="none" strike="noStrike" cap="none">
                <a:solidFill>
                  <a:srgbClr val="3F3F3F"/>
                </a:solidFill>
                <a:latin typeface="Lato"/>
                <a:ea typeface="Lato"/>
                <a:cs typeface="Lato"/>
                <a:sym typeface="Lato"/>
              </a:defRPr>
            </a:lvl2pPr>
            <a:lvl3pPr marL="1371600" marR="0" lvl="2" indent="-340360" algn="l" rtl="0">
              <a:lnSpc>
                <a:spcPct val="100000"/>
              </a:lnSpc>
              <a:spcBef>
                <a:spcPts val="500"/>
              </a:spcBef>
              <a:spcAft>
                <a:spcPts val="0"/>
              </a:spcAft>
              <a:buClr>
                <a:srgbClr val="B83A4B"/>
              </a:buClr>
              <a:buSzPts val="1760"/>
              <a:buFont typeface="Arial"/>
              <a:buChar char="•"/>
              <a:defRPr sz="1600" b="0" i="0" u="none" strike="noStrike" cap="none">
                <a:solidFill>
                  <a:srgbClr val="3F3F3F"/>
                </a:solidFill>
                <a:latin typeface="Lato"/>
                <a:ea typeface="Lato"/>
                <a:cs typeface="Lato"/>
                <a:sym typeface="Lato"/>
              </a:defRPr>
            </a:lvl3pPr>
            <a:lvl4pPr marL="1828800" marR="0" lvl="3" indent="-328167" algn="l" rtl="0">
              <a:lnSpc>
                <a:spcPct val="100000"/>
              </a:lnSpc>
              <a:spcBef>
                <a:spcPts val="500"/>
              </a:spcBef>
              <a:spcAft>
                <a:spcPts val="0"/>
              </a:spcAft>
              <a:buClr>
                <a:srgbClr val="B83A4B"/>
              </a:buClr>
              <a:buSzPts val="1568"/>
              <a:buFont typeface="Arial"/>
              <a:buChar char="•"/>
              <a:defRPr sz="1400" b="0" i="0" u="none" strike="noStrike" cap="none">
                <a:solidFill>
                  <a:srgbClr val="3F3F3F"/>
                </a:solidFill>
                <a:latin typeface="Lato"/>
                <a:ea typeface="Lato"/>
                <a:cs typeface="Lato"/>
                <a:sym typeface="Lato"/>
              </a:defRPr>
            </a:lvl4pPr>
            <a:lvl5pPr marL="2286000" marR="0" lvl="4" indent="-328167" algn="l" rtl="0">
              <a:lnSpc>
                <a:spcPct val="100000"/>
              </a:lnSpc>
              <a:spcBef>
                <a:spcPts val="500"/>
              </a:spcBef>
              <a:spcAft>
                <a:spcPts val="0"/>
              </a:spcAft>
              <a:buClr>
                <a:srgbClr val="B83A4B"/>
              </a:buClr>
              <a:buSzPts val="1568"/>
              <a:buFont typeface="Arial"/>
              <a:buChar char="•"/>
              <a:defRPr sz="1400" b="0" i="1" u="none" strike="noStrike" cap="none">
                <a:solidFill>
                  <a:srgbClr val="3F3F3F"/>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72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
          <p15:clr>
            <a:srgbClr val="F26B43"/>
          </p15:clr>
        </p15:guide>
        <p15:guide id="2" orient="horz" pos="408">
          <p15:clr>
            <a:srgbClr val="F26B43"/>
          </p15:clr>
        </p15:guide>
        <p15:guide id="3" orient="horz" pos="1104">
          <p15:clr>
            <a:srgbClr val="F26B43"/>
          </p15:clr>
        </p15:guide>
        <p15:guide id="4" orient="horz" pos="1464">
          <p15:clr>
            <a:srgbClr val="F26B43"/>
          </p15:clr>
        </p15:guide>
        <p15:guide id="5" pos="3840">
          <p15:clr>
            <a:srgbClr val="F26B43"/>
          </p15:clr>
        </p15:guide>
        <p15:guide id="6" pos="504">
          <p15:clr>
            <a:srgbClr val="F26B43"/>
          </p15:clr>
        </p15:guide>
        <p15:guide id="7" pos="7152">
          <p15:clr>
            <a:srgbClr val="F26B43"/>
          </p15:clr>
        </p15:guide>
        <p15:guide id="8" orient="horz" pos="3984">
          <p15:clr>
            <a:srgbClr val="F26B43"/>
          </p15:clr>
        </p15:guide>
        <p15:guide id="9" orient="horz" pos="4128">
          <p15:clr>
            <a:srgbClr val="F26B43"/>
          </p15:clr>
        </p15:guide>
        <p15:guide id="10" orient="horz" pos="3816">
          <p15:clr>
            <a:srgbClr val="F26B43"/>
          </p15:clr>
        </p15:guide>
        <p15:guide id="11" pos="4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32"/>
          <p:cNvSpPr txBox="1">
            <a:spLocks noGrp="1"/>
          </p:cNvSpPr>
          <p:nvPr>
            <p:ph type="title"/>
          </p:nvPr>
        </p:nvSpPr>
        <p:spPr>
          <a:xfrm>
            <a:off x="800100" y="636586"/>
            <a:ext cx="10553700" cy="1074519"/>
          </a:xfrm>
          <a:prstGeom prst="rect">
            <a:avLst/>
          </a:prstGeom>
          <a:noFill/>
          <a:ln>
            <a:noFill/>
          </a:ln>
        </p:spPr>
        <p:txBody>
          <a:bodyPr spcFirstLastPara="1" wrap="square" lIns="0" tIns="45700" rIns="91425" bIns="45700" anchor="b" anchorCtr="0">
            <a:noAutofit/>
          </a:bodyPr>
          <a:lstStyle>
            <a:lvl1pPr marR="0" lvl="0" algn="l" rtl="0">
              <a:lnSpc>
                <a:spcPct val="90000"/>
              </a:lnSpc>
              <a:spcBef>
                <a:spcPts val="0"/>
              </a:spcBef>
              <a:spcAft>
                <a:spcPts val="0"/>
              </a:spcAft>
              <a:buClr>
                <a:srgbClr val="8C1515"/>
              </a:buClr>
              <a:buSzPts val="3600"/>
              <a:buFont typeface="Lato"/>
              <a:buNone/>
              <a:defRPr sz="3600" b="0" i="0" u="none" strike="noStrike" cap="none">
                <a:solidFill>
                  <a:srgbClr val="8C1515"/>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6" name="Google Shape;296;p32"/>
          <p:cNvSpPr txBox="1">
            <a:spLocks noGrp="1"/>
          </p:cNvSpPr>
          <p:nvPr>
            <p:ph type="body" idx="1"/>
          </p:nvPr>
        </p:nvSpPr>
        <p:spPr>
          <a:xfrm>
            <a:off x="800100" y="1998482"/>
            <a:ext cx="10553700" cy="3996900"/>
          </a:xfrm>
          <a:prstGeom prst="rect">
            <a:avLst/>
          </a:prstGeom>
          <a:noFill/>
          <a:ln>
            <a:noFill/>
          </a:ln>
        </p:spPr>
        <p:txBody>
          <a:bodyPr spcFirstLastPara="1" wrap="square" lIns="0" tIns="45700" rIns="91425" bIns="45700" anchor="t" anchorCtr="0">
            <a:noAutofit/>
          </a:bodyPr>
          <a:lstStyle>
            <a:lvl1pPr marL="457200" marR="0" lvl="0" indent="-228600" algn="l" rtl="0">
              <a:lnSpc>
                <a:spcPct val="90000"/>
              </a:lnSpc>
              <a:spcBef>
                <a:spcPts val="1000"/>
              </a:spcBef>
              <a:spcAft>
                <a:spcPts val="0"/>
              </a:spcAft>
              <a:buClr>
                <a:srgbClr val="B83A4B"/>
              </a:buClr>
              <a:buSzPts val="1600"/>
              <a:buFont typeface="Lato"/>
              <a:buNone/>
              <a:defRPr sz="1600" b="0" i="0" u="none" strike="noStrike" cap="none">
                <a:solidFill>
                  <a:schemeClr val="dk1"/>
                </a:solidFill>
                <a:latin typeface="Lato"/>
                <a:ea typeface="Lato"/>
                <a:cs typeface="Lato"/>
                <a:sym typeface="Lato"/>
              </a:defRPr>
            </a:lvl1pPr>
            <a:lvl2pPr marL="914400" marR="0" lvl="1" indent="-342392" algn="l" rtl="0">
              <a:lnSpc>
                <a:spcPct val="90000"/>
              </a:lnSpc>
              <a:spcBef>
                <a:spcPts val="500"/>
              </a:spcBef>
              <a:spcAft>
                <a:spcPts val="0"/>
              </a:spcAft>
              <a:buClr>
                <a:srgbClr val="B83A4B"/>
              </a:buClr>
              <a:buSzPts val="1792"/>
              <a:buFont typeface="Arial"/>
              <a:buChar char="●"/>
              <a:defRPr sz="1600" b="0" i="0" u="none" strike="noStrike" cap="none">
                <a:solidFill>
                  <a:schemeClr val="dk1"/>
                </a:solidFill>
                <a:latin typeface="Lato"/>
                <a:ea typeface="Lato"/>
                <a:cs typeface="Lato"/>
                <a:sym typeface="Lato"/>
              </a:defRPr>
            </a:lvl2pPr>
            <a:lvl3pPr marL="1371600" marR="0" lvl="2" indent="-340360" algn="l" rtl="0">
              <a:lnSpc>
                <a:spcPct val="90000"/>
              </a:lnSpc>
              <a:spcBef>
                <a:spcPts val="500"/>
              </a:spcBef>
              <a:spcAft>
                <a:spcPts val="0"/>
              </a:spcAft>
              <a:buClr>
                <a:srgbClr val="B83A4B"/>
              </a:buClr>
              <a:buSzPts val="1760"/>
              <a:buFont typeface="Arial"/>
              <a:buChar char="●"/>
              <a:defRPr sz="1600" b="0" i="0" u="none" strike="noStrike" cap="none">
                <a:solidFill>
                  <a:schemeClr val="dk1"/>
                </a:solidFill>
                <a:latin typeface="Lato"/>
                <a:ea typeface="Lato"/>
                <a:cs typeface="Lato"/>
                <a:sym typeface="Lato"/>
              </a:defRPr>
            </a:lvl3pPr>
            <a:lvl4pPr marL="1828800" marR="0" lvl="3" indent="-328167" algn="l" rtl="0">
              <a:lnSpc>
                <a:spcPct val="90000"/>
              </a:lnSpc>
              <a:spcBef>
                <a:spcPts val="500"/>
              </a:spcBef>
              <a:spcAft>
                <a:spcPts val="0"/>
              </a:spcAft>
              <a:buClr>
                <a:srgbClr val="B83A4B"/>
              </a:buClr>
              <a:buSzPts val="1568"/>
              <a:buFont typeface="Arial"/>
              <a:buChar char="●"/>
              <a:defRPr sz="1400" b="0" i="0" u="none" strike="noStrike" cap="none">
                <a:solidFill>
                  <a:schemeClr val="dk1"/>
                </a:solidFill>
                <a:latin typeface="Lato"/>
                <a:ea typeface="Lato"/>
                <a:cs typeface="Lato"/>
                <a:sym typeface="Lato"/>
              </a:defRPr>
            </a:lvl4pPr>
            <a:lvl5pPr marL="2286000" marR="0" lvl="4" indent="-328167" algn="l" rtl="0">
              <a:lnSpc>
                <a:spcPct val="90000"/>
              </a:lnSpc>
              <a:spcBef>
                <a:spcPts val="500"/>
              </a:spcBef>
              <a:spcAft>
                <a:spcPts val="0"/>
              </a:spcAft>
              <a:buClr>
                <a:srgbClr val="B83A4B"/>
              </a:buClr>
              <a:buSzPts val="1568"/>
              <a:buFont typeface="Arial"/>
              <a:buChar char="●"/>
              <a:defRPr sz="1400" b="0" i="1" u="none" strike="noStrike" cap="none">
                <a:solidFill>
                  <a:schemeClr val="dk1"/>
                </a:solidFill>
                <a:latin typeface="Lato"/>
                <a:ea typeface="Lato"/>
                <a:cs typeface="Lato"/>
                <a:sym typeface="Lato"/>
              </a:defRPr>
            </a:lvl5pPr>
            <a:lvl6pPr marL="2743200" marR="0" lvl="5" indent="-327025" algn="l" rtl="0">
              <a:lnSpc>
                <a:spcPct val="90000"/>
              </a:lnSpc>
              <a:spcBef>
                <a:spcPts val="500"/>
              </a:spcBef>
              <a:spcAft>
                <a:spcPts val="0"/>
              </a:spcAft>
              <a:buClr>
                <a:schemeClr val="dk1"/>
              </a:buClr>
              <a:buSzPts val="155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p32"/>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rtl="0">
              <a:spcBef>
                <a:spcPts val="0"/>
              </a:spcBef>
              <a:buNone/>
              <a:defRPr sz="1100" b="0" i="0" u="none" strike="noStrike" cap="none">
                <a:solidFill>
                  <a:srgbClr val="3F3F3F"/>
                </a:solidFill>
                <a:latin typeface="Lato"/>
                <a:ea typeface="Lato"/>
                <a:cs typeface="Lato"/>
                <a:sym typeface="Lato"/>
              </a:defRPr>
            </a:lvl1pPr>
            <a:lvl2pPr marL="0" marR="0" lvl="1" indent="0" algn="r" rtl="0">
              <a:spcBef>
                <a:spcPts val="0"/>
              </a:spcBef>
              <a:buNone/>
              <a:defRPr sz="1100" b="0" i="0" u="none" strike="noStrike" cap="none">
                <a:solidFill>
                  <a:srgbClr val="3F3F3F"/>
                </a:solidFill>
                <a:latin typeface="Lato"/>
                <a:ea typeface="Lato"/>
                <a:cs typeface="Lato"/>
                <a:sym typeface="Lato"/>
              </a:defRPr>
            </a:lvl2pPr>
            <a:lvl3pPr marL="0" marR="0" lvl="2" indent="0" algn="r" rtl="0">
              <a:spcBef>
                <a:spcPts val="0"/>
              </a:spcBef>
              <a:buNone/>
              <a:defRPr sz="1100" b="0" i="0" u="none" strike="noStrike" cap="none">
                <a:solidFill>
                  <a:srgbClr val="3F3F3F"/>
                </a:solidFill>
                <a:latin typeface="Lato"/>
                <a:ea typeface="Lato"/>
                <a:cs typeface="Lato"/>
                <a:sym typeface="Lato"/>
              </a:defRPr>
            </a:lvl3pPr>
            <a:lvl4pPr marL="0" marR="0" lvl="3" indent="0" algn="r" rtl="0">
              <a:spcBef>
                <a:spcPts val="0"/>
              </a:spcBef>
              <a:buNone/>
              <a:defRPr sz="1100" b="0" i="0" u="none" strike="noStrike" cap="none">
                <a:solidFill>
                  <a:srgbClr val="3F3F3F"/>
                </a:solidFill>
                <a:latin typeface="Lato"/>
                <a:ea typeface="Lato"/>
                <a:cs typeface="Lato"/>
                <a:sym typeface="Lato"/>
              </a:defRPr>
            </a:lvl4pPr>
            <a:lvl5pPr marL="0" marR="0" lvl="4" indent="0" algn="r" rtl="0">
              <a:spcBef>
                <a:spcPts val="0"/>
              </a:spcBef>
              <a:buNone/>
              <a:defRPr sz="1100" b="0" i="0" u="none" strike="noStrike" cap="none">
                <a:solidFill>
                  <a:srgbClr val="3F3F3F"/>
                </a:solidFill>
                <a:latin typeface="Lato"/>
                <a:ea typeface="Lato"/>
                <a:cs typeface="Lato"/>
                <a:sym typeface="Lato"/>
              </a:defRPr>
            </a:lvl5pPr>
            <a:lvl6pPr marL="0" marR="0" lvl="5" indent="0" algn="r" rtl="0">
              <a:spcBef>
                <a:spcPts val="0"/>
              </a:spcBef>
              <a:buNone/>
              <a:defRPr sz="1100" b="0" i="0" u="none" strike="noStrike" cap="none">
                <a:solidFill>
                  <a:srgbClr val="3F3F3F"/>
                </a:solidFill>
                <a:latin typeface="Lato"/>
                <a:ea typeface="Lato"/>
                <a:cs typeface="Lato"/>
                <a:sym typeface="Lato"/>
              </a:defRPr>
            </a:lvl6pPr>
            <a:lvl7pPr marL="0" marR="0" lvl="6" indent="0" algn="r" rtl="0">
              <a:spcBef>
                <a:spcPts val="0"/>
              </a:spcBef>
              <a:buNone/>
              <a:defRPr sz="1100" b="0" i="0" u="none" strike="noStrike" cap="none">
                <a:solidFill>
                  <a:srgbClr val="3F3F3F"/>
                </a:solidFill>
                <a:latin typeface="Lato"/>
                <a:ea typeface="Lato"/>
                <a:cs typeface="Lato"/>
                <a:sym typeface="Lato"/>
              </a:defRPr>
            </a:lvl7pPr>
            <a:lvl8pPr marL="0" marR="0" lvl="7" indent="0" algn="r" rtl="0">
              <a:spcBef>
                <a:spcPts val="0"/>
              </a:spcBef>
              <a:buNone/>
              <a:defRPr sz="1100" b="0" i="0" u="none" strike="noStrike" cap="none">
                <a:solidFill>
                  <a:srgbClr val="3F3F3F"/>
                </a:solidFill>
                <a:latin typeface="Lato"/>
                <a:ea typeface="Lato"/>
                <a:cs typeface="Lato"/>
                <a:sym typeface="Lato"/>
              </a:defRPr>
            </a:lvl8pPr>
            <a:lvl9pPr marL="0" marR="0" lvl="8" indent="0" algn="r" rtl="0">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98" name="Google Shape;298;p32"/>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788670" y="6361842"/>
            <a:ext cx="643152" cy="21251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7"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5"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440.png"/><Relationship Id="rId5" Type="http://schemas.openxmlformats.org/officeDocument/2006/relationships/image" Target="../media/image67.pn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22.jpe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79.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hyperlink" Target="https://arxiv.org/abs/2307.04084" TargetMode="External"/><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92.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31.xml"/><Relationship Id="rId5" Type="http://schemas.openxmlformats.org/officeDocument/2006/relationships/image" Target="../media/image95.png"/><Relationship Id="rId4" Type="http://schemas.openxmlformats.org/officeDocument/2006/relationships/hyperlink" Target="https://www.mdpi.com/2410-390X/8/1/19"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arxiv.org/abs/2307.07981" TargetMode="External"/><Relationship Id="rId3" Type="http://schemas.openxmlformats.org/officeDocument/2006/relationships/image" Target="../media/image23.png"/><Relationship Id="rId7" Type="http://schemas.openxmlformats.org/officeDocument/2006/relationships/image" Target="../media/image25.jpeg"/><Relationship Id="rId12" Type="http://schemas.openxmlformats.org/officeDocument/2006/relationships/hyperlink" Target="https://iopscience.iop.org/article/10.1088/1748-0221/18/07/P07053" TargetMode="External"/><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hyperlink" Target="https://sites.google.com/view/ec4c3" TargetMode="External"/><Relationship Id="rId11" Type="http://schemas.openxmlformats.org/officeDocument/2006/relationships/hyperlink" Target="https://iopscience.iop.org/article/10.1088/1748-0221/18/09/P09040/meta" TargetMode="External"/><Relationship Id="rId5" Type="http://schemas.openxmlformats.org/officeDocument/2006/relationships/image" Target="../media/image24.jpeg"/><Relationship Id="rId10" Type="http://schemas.openxmlformats.org/officeDocument/2006/relationships/hyperlink" Target="https://journals.aps.org/prxenergy/abstract/10.1103/PRXEnergy.2.047001" TargetMode="External"/><Relationship Id="rId4" Type="http://schemas.openxmlformats.org/officeDocument/2006/relationships/hyperlink" Target="https://web.slac.stanford.edu/c3/" TargetMode="External"/><Relationship Id="rId9" Type="http://schemas.openxmlformats.org/officeDocument/2006/relationships/hyperlink" Target="https://agenda.linearcollider.org/event/10134/overview" TargetMode="External"/><Relationship Id="rId14" Type="http://schemas.openxmlformats.org/officeDocument/2006/relationships/image" Target="../media/image27.jpe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31.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8" Type="http://schemas.openxmlformats.org/officeDocument/2006/relationships/hyperlink" Target="https://indico.slac.stanford.edu/event/7467/contributions/5522/" TargetMode="External"/><Relationship Id="rId3" Type="http://schemas.openxmlformats.org/officeDocument/2006/relationships/image" Target="../media/image96.png"/><Relationship Id="rId7"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abs/2211.11084" TargetMode="External"/><Relationship Id="rId2" Type="http://schemas.openxmlformats.org/officeDocument/2006/relationships/notesSlide" Target="../notesSlides/notesSlide36.xml"/><Relationship Id="rId1" Type="http://schemas.openxmlformats.org/officeDocument/2006/relationships/slideLayout" Target="../slideLayouts/slideLayout31.xml"/><Relationship Id="rId4" Type="http://schemas.openxmlformats.org/officeDocument/2006/relationships/image" Target="../media/image114.pn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31.xml"/><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jpe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38.xml"/><Relationship Id="rId16" Type="http://schemas.openxmlformats.org/officeDocument/2006/relationships/image" Target="../media/image129.png"/><Relationship Id="rId1" Type="http://schemas.openxmlformats.org/officeDocument/2006/relationships/slideLayout" Target="../slideLayouts/slideLayout3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8.png"/><Relationship Id="rId10" Type="http://schemas.openxmlformats.org/officeDocument/2006/relationships/image" Target="../media/image124.gif"/><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hyperlink" Target="https://arxiv.org/pdf/2307.07981.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tiff"/><Relationship Id="rId7"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31.xml"/><Relationship Id="rId6" Type="http://schemas.openxmlformats.org/officeDocument/2006/relationships/image" Target="../media/image135.tiff"/><Relationship Id="rId11" Type="http://schemas.openxmlformats.org/officeDocument/2006/relationships/image" Target="../media/image140.png"/><Relationship Id="rId5" Type="http://schemas.openxmlformats.org/officeDocument/2006/relationships/image" Target="../media/image134.tiff"/><Relationship Id="rId10" Type="http://schemas.openxmlformats.org/officeDocument/2006/relationships/image" Target="../media/image139.png"/><Relationship Id="rId4" Type="http://schemas.openxmlformats.org/officeDocument/2006/relationships/image" Target="../media/image133.tiff"/><Relationship Id="rId9" Type="http://schemas.openxmlformats.org/officeDocument/2006/relationships/image" Target="../media/image138.png"/></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31.xml"/><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0"/>
          <p:cNvSpPr txBox="1">
            <a:spLocks noGrp="1"/>
          </p:cNvSpPr>
          <p:nvPr>
            <p:ph type="subTitle" idx="1"/>
          </p:nvPr>
        </p:nvSpPr>
        <p:spPr>
          <a:xfrm>
            <a:off x="814125" y="3985200"/>
            <a:ext cx="4928307" cy="1001100"/>
          </a:xfrm>
          <a:prstGeom prst="rect">
            <a:avLst/>
          </a:prstGeom>
        </p:spPr>
        <p:txBody>
          <a:bodyPr spcFirstLastPara="1" wrap="square" lIns="0" tIns="45700" rIns="91425" bIns="45700" anchor="t" anchorCtr="0">
            <a:noAutofit/>
          </a:bodyPr>
          <a:lstStyle/>
          <a:p>
            <a:pPr marL="0" lvl="0" indent="0" algn="l" rtl="0">
              <a:spcBef>
                <a:spcPts val="0"/>
              </a:spcBef>
              <a:spcAft>
                <a:spcPts val="0"/>
              </a:spcAft>
              <a:buClr>
                <a:schemeClr val="dk1"/>
              </a:buClr>
              <a:buSzPts val="2000"/>
              <a:buFont typeface="Lato"/>
              <a:buNone/>
            </a:pPr>
            <a:r>
              <a:rPr lang="en-US" dirty="0">
                <a:solidFill>
                  <a:srgbClr val="404040"/>
                </a:solidFill>
                <a:highlight>
                  <a:schemeClr val="lt1"/>
                </a:highlight>
              </a:rPr>
              <a:t>Emilio Nanni</a:t>
            </a:r>
            <a:endParaRPr dirty="0">
              <a:solidFill>
                <a:srgbClr val="404040"/>
              </a:solidFill>
              <a:highlight>
                <a:schemeClr val="lt1"/>
              </a:highlight>
            </a:endParaRPr>
          </a:p>
          <a:p>
            <a:pPr marL="0" lvl="0" indent="0" algn="l" rtl="0">
              <a:spcBef>
                <a:spcPts val="0"/>
              </a:spcBef>
              <a:spcAft>
                <a:spcPts val="0"/>
              </a:spcAft>
              <a:buClr>
                <a:schemeClr val="dk1"/>
              </a:buClr>
              <a:buSzPts val="2000"/>
              <a:buFont typeface="Lato"/>
              <a:buNone/>
            </a:pPr>
            <a:r>
              <a:rPr lang="en-US" dirty="0">
                <a:solidFill>
                  <a:srgbClr val="404040"/>
                </a:solidFill>
                <a:highlight>
                  <a:schemeClr val="lt1"/>
                </a:highlight>
              </a:rPr>
              <a:t>2024 International Topical Meeting on Nuclear Applications of Accelerators</a:t>
            </a:r>
          </a:p>
          <a:p>
            <a:pPr marL="0" lvl="0" indent="0" algn="l" rtl="0">
              <a:spcBef>
                <a:spcPts val="0"/>
              </a:spcBef>
              <a:spcAft>
                <a:spcPts val="0"/>
              </a:spcAft>
              <a:buClr>
                <a:schemeClr val="dk1"/>
              </a:buClr>
              <a:buSzPts val="2000"/>
              <a:buFont typeface="Lato"/>
              <a:buNone/>
            </a:pPr>
            <a:r>
              <a:rPr lang="en-US" dirty="0">
                <a:solidFill>
                  <a:srgbClr val="404040"/>
                </a:solidFill>
                <a:highlight>
                  <a:schemeClr val="lt1"/>
                </a:highlight>
              </a:rPr>
              <a:t>3/20/2024</a:t>
            </a:r>
            <a:endParaRPr dirty="0">
              <a:solidFill>
                <a:srgbClr val="404040"/>
              </a:solidFill>
              <a:highlight>
                <a:schemeClr val="lt1"/>
              </a:highlight>
            </a:endParaRPr>
          </a:p>
          <a:p>
            <a:pPr marL="0" lvl="0" indent="0" algn="l" rtl="0">
              <a:spcBef>
                <a:spcPts val="0"/>
              </a:spcBef>
              <a:spcAft>
                <a:spcPts val="0"/>
              </a:spcAft>
              <a:buClr>
                <a:schemeClr val="dk1"/>
              </a:buClr>
              <a:buSzPts val="2000"/>
              <a:buFont typeface="Lato"/>
              <a:buNone/>
            </a:pPr>
            <a:r>
              <a:rPr lang="en-US" dirty="0">
                <a:solidFill>
                  <a:srgbClr val="404040"/>
                </a:solidFill>
              </a:rPr>
              <a:t> </a:t>
            </a:r>
            <a:endParaRPr dirty="0">
              <a:solidFill>
                <a:srgbClr val="404040"/>
              </a:solidFill>
            </a:endParaRPr>
          </a:p>
          <a:p>
            <a:pPr marL="0" lvl="0" indent="0" algn="l" rtl="0">
              <a:spcBef>
                <a:spcPts val="0"/>
              </a:spcBef>
              <a:spcAft>
                <a:spcPts val="0"/>
              </a:spcAft>
              <a:buClr>
                <a:schemeClr val="dk1"/>
              </a:buClr>
              <a:buSzPts val="2000"/>
              <a:buFont typeface="Lato"/>
              <a:buNone/>
            </a:pPr>
            <a:endParaRPr dirty="0">
              <a:solidFill>
                <a:srgbClr val="404040"/>
              </a:solidFill>
            </a:endParaRPr>
          </a:p>
          <a:p>
            <a:pPr marL="0" lvl="0" indent="0" algn="l" rtl="0">
              <a:spcBef>
                <a:spcPts val="0"/>
              </a:spcBef>
              <a:spcAft>
                <a:spcPts val="0"/>
              </a:spcAft>
              <a:buClr>
                <a:schemeClr val="dk1"/>
              </a:buClr>
              <a:buSzPts val="2000"/>
              <a:buFont typeface="Lato"/>
              <a:buNone/>
            </a:pPr>
            <a:endParaRPr dirty="0">
              <a:solidFill>
                <a:srgbClr val="404040"/>
              </a:solidFill>
            </a:endParaRPr>
          </a:p>
        </p:txBody>
      </p:sp>
      <p:sp>
        <p:nvSpPr>
          <p:cNvPr id="677" name="Google Shape;677;p80"/>
          <p:cNvSpPr txBox="1">
            <a:spLocks noGrp="1"/>
          </p:cNvSpPr>
          <p:nvPr>
            <p:ph type="title"/>
          </p:nvPr>
        </p:nvSpPr>
        <p:spPr>
          <a:xfrm>
            <a:off x="772725" y="349100"/>
            <a:ext cx="6847275" cy="3133200"/>
          </a:xfrm>
          <a:prstGeom prst="rect">
            <a:avLst/>
          </a:prstGeom>
        </p:spPr>
        <p:txBody>
          <a:bodyPr spcFirstLastPara="1" wrap="square" lIns="0" tIns="45700" rIns="91425" bIns="45700" anchor="b" anchorCtr="0">
            <a:noAutofit/>
          </a:bodyPr>
          <a:lstStyle/>
          <a:p>
            <a:pPr marL="0" lvl="0" indent="0" algn="l" rtl="0">
              <a:lnSpc>
                <a:spcPct val="100000"/>
              </a:lnSpc>
              <a:spcBef>
                <a:spcPts val="500"/>
              </a:spcBef>
              <a:spcAft>
                <a:spcPts val="0"/>
              </a:spcAft>
              <a:buClr>
                <a:schemeClr val="dk1"/>
              </a:buClr>
              <a:buSzPts val="1100"/>
              <a:buFont typeface="Arial"/>
              <a:buNone/>
            </a:pPr>
            <a:r>
              <a:rPr lang="en-US" dirty="0">
                <a:solidFill>
                  <a:schemeClr val="accent1"/>
                </a:solidFill>
              </a:rPr>
              <a:t>Compact Liquid-Nitrogen-Cooled High-Gradient Linacs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grpSp>
        <p:nvGrpSpPr>
          <p:cNvPr id="2" name="Group 1">
            <a:extLst>
              <a:ext uri="{FF2B5EF4-FFF2-40B4-BE49-F238E27FC236}">
                <a16:creationId xmlns:a16="http://schemas.microsoft.com/office/drawing/2014/main" id="{D87091F9-6201-7583-3CCB-11EEDEF3ED35}"/>
              </a:ext>
            </a:extLst>
          </p:cNvPr>
          <p:cNvGrpSpPr/>
          <p:nvPr/>
        </p:nvGrpSpPr>
        <p:grpSpPr>
          <a:xfrm>
            <a:off x="1097280" y="1102953"/>
            <a:ext cx="6304427" cy="5181819"/>
            <a:chOff x="457199" y="1690689"/>
            <a:chExt cx="5257801" cy="5181819"/>
          </a:xfrm>
          <a:solidFill>
            <a:schemeClr val="accent2">
              <a:lumMod val="20000"/>
              <a:lumOff val="80000"/>
            </a:schemeClr>
          </a:solidFill>
        </p:grpSpPr>
        <p:sp>
          <p:nvSpPr>
            <p:cNvPr id="3" name="Right Triangle 2">
              <a:extLst>
                <a:ext uri="{FF2B5EF4-FFF2-40B4-BE49-F238E27FC236}">
                  <a16:creationId xmlns:a16="http://schemas.microsoft.com/office/drawing/2014/main" id="{C678EF0A-EF02-B5A7-A31D-1483A287DC9B}"/>
                </a:ext>
              </a:extLst>
            </p:cNvPr>
            <p:cNvSpPr/>
            <p:nvPr/>
          </p:nvSpPr>
          <p:spPr>
            <a:xfrm rot="5400000">
              <a:off x="2216943" y="3359946"/>
              <a:ext cx="5167313" cy="18288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EC67678-2CF2-F43B-13D8-86277B409217}"/>
                </a:ext>
              </a:extLst>
            </p:cNvPr>
            <p:cNvSpPr/>
            <p:nvPr/>
          </p:nvSpPr>
          <p:spPr>
            <a:xfrm>
              <a:off x="457199" y="1690689"/>
              <a:ext cx="3429001" cy="51818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473EB1FC-D213-E236-8A6C-ADE9011096FD}"/>
              </a:ext>
            </a:extLst>
          </p:cNvPr>
          <p:cNvPicPr>
            <a:picLocks noChangeAspect="1"/>
          </p:cNvPicPr>
          <p:nvPr/>
        </p:nvPicPr>
        <p:blipFill>
          <a:blip r:embed="rId3"/>
          <a:stretch>
            <a:fillRect/>
          </a:stretch>
        </p:blipFill>
        <p:spPr>
          <a:xfrm>
            <a:off x="1251144" y="2969635"/>
            <a:ext cx="4170980" cy="2836267"/>
          </a:xfrm>
          <a:prstGeom prst="rect">
            <a:avLst/>
          </a:prstGeom>
        </p:spPr>
      </p:pic>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Cryogenic-Copper Accelerating Structures: New Frontier for Beam Brightness, Efficiency and Cost-Capability</a:t>
            </a:r>
            <a:endParaRPr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
        <p:nvSpPr>
          <p:cNvPr id="1357" name="Google Shape;1357;p126"/>
          <p:cNvSpPr txBox="1">
            <a:spLocks noGrp="1"/>
          </p:cNvSpPr>
          <p:nvPr>
            <p:ph type="subTitle" idx="3"/>
          </p:nvPr>
        </p:nvSpPr>
        <p:spPr>
          <a:xfrm>
            <a:off x="1527828" y="6356788"/>
            <a:ext cx="5047929"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pic>
        <p:nvPicPr>
          <p:cNvPr id="5" name="Picture 4">
            <a:extLst>
              <a:ext uri="{FF2B5EF4-FFF2-40B4-BE49-F238E27FC236}">
                <a16:creationId xmlns:a16="http://schemas.microsoft.com/office/drawing/2014/main" id="{919DB474-027A-E765-BA54-073FB20619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76832" y="1102953"/>
            <a:ext cx="5040259"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6" name="Picture 5">
            <a:extLst>
              <a:ext uri="{FF2B5EF4-FFF2-40B4-BE49-F238E27FC236}">
                <a16:creationId xmlns:a16="http://schemas.microsoft.com/office/drawing/2014/main" id="{2A61C003-13AE-12EB-7E01-A8D8E55B79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61466" y="3769380"/>
            <a:ext cx="6655624"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7" name="Content Placeholder 3">
            <a:extLst>
              <a:ext uri="{FF2B5EF4-FFF2-40B4-BE49-F238E27FC236}">
                <a16:creationId xmlns:a16="http://schemas.microsoft.com/office/drawing/2014/main" id="{FE4EA8DA-2735-FEA1-EC03-4FFD2BF3E5DB}"/>
              </a:ext>
            </a:extLst>
          </p:cNvPr>
          <p:cNvSpPr txBox="1">
            <a:spLocks/>
          </p:cNvSpPr>
          <p:nvPr/>
        </p:nvSpPr>
        <p:spPr>
          <a:xfrm>
            <a:off x="1402699" y="1164863"/>
            <a:ext cx="5497455" cy="4065986"/>
          </a:xfrm>
          <a:prstGeom prst="rect">
            <a:avLst/>
          </a:prstGeom>
        </p:spPr>
        <p:txBody>
          <a:bodyPr spcFirstLastPara="1" vert="horz" wrap="square" lIns="91440" tIns="45720" rIns="91440" bIns="45720" rtlCol="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1600" dirty="0"/>
              <a:t>Increased conductivity and hardness enables higher gradients</a:t>
            </a:r>
          </a:p>
          <a:p>
            <a:pPr marL="342900" indent="-342900">
              <a:buFont typeface="Arial" panose="020B0604020202020204" pitchFamily="34" charset="0"/>
              <a:buChar char="•"/>
            </a:pPr>
            <a:r>
              <a:rPr lang="en-US" sz="1600" dirty="0"/>
              <a:t>Dramatic reduction in cost of system including cryogenics at 77K </a:t>
            </a:r>
          </a:p>
          <a:p>
            <a:pPr marL="342900" indent="-342900">
              <a:buFont typeface="Arial" panose="020B0604020202020204" pitchFamily="34" charset="0"/>
              <a:buChar char="•"/>
            </a:pPr>
            <a:r>
              <a:rPr lang="en-US" sz="1600" dirty="0"/>
              <a:t>2.5X less power establishing gradient allows for heavy beam loading even at high gradient – </a:t>
            </a:r>
            <a:r>
              <a:rPr lang="en-US" sz="1600" u="sng" dirty="0"/>
              <a:t>improving system efficiency</a:t>
            </a:r>
          </a:p>
        </p:txBody>
      </p:sp>
      <p:sp>
        <p:nvSpPr>
          <p:cNvPr id="9" name="Arrow: Right 14">
            <a:extLst>
              <a:ext uri="{FF2B5EF4-FFF2-40B4-BE49-F238E27FC236}">
                <a16:creationId xmlns:a16="http://schemas.microsoft.com/office/drawing/2014/main" id="{3BAE1E8D-3B6D-87A7-5004-6957CC99764C}"/>
              </a:ext>
            </a:extLst>
          </p:cNvPr>
          <p:cNvSpPr/>
          <p:nvPr/>
        </p:nvSpPr>
        <p:spPr>
          <a:xfrm>
            <a:off x="3074989" y="4302804"/>
            <a:ext cx="760216" cy="2182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EE71E39-C533-F01A-15B7-CA949332911D}"/>
              </a:ext>
            </a:extLst>
          </p:cNvPr>
          <p:cNvSpPr txBox="1"/>
          <p:nvPr/>
        </p:nvSpPr>
        <p:spPr>
          <a:xfrm>
            <a:off x="2738938" y="3933472"/>
            <a:ext cx="1342010" cy="307777"/>
          </a:xfrm>
          <a:prstGeom prst="rect">
            <a:avLst/>
          </a:prstGeom>
          <a:solidFill>
            <a:schemeClr val="bg1"/>
          </a:solidFill>
        </p:spPr>
        <p:txBody>
          <a:bodyPr wrap="square" rtlCol="0">
            <a:spAutoFit/>
          </a:bodyPr>
          <a:lstStyle/>
          <a:p>
            <a:r>
              <a:rPr lang="en-US" b="1" dirty="0">
                <a:solidFill>
                  <a:srgbClr val="C00000"/>
                </a:solidFill>
              </a:rPr>
              <a:t>T decrease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32B7A69-13F4-C7B7-2070-B231929FE2EF}"/>
                  </a:ext>
                </a:extLst>
              </p:cNvPr>
              <p:cNvSpPr txBox="1"/>
              <p:nvPr/>
            </p:nvSpPr>
            <p:spPr>
              <a:xfrm>
                <a:off x="1568709" y="5855847"/>
                <a:ext cx="3421029" cy="307777"/>
              </a:xfrm>
              <a:prstGeom prst="rect">
                <a:avLst/>
              </a:prstGeom>
              <a:noFill/>
            </p:spPr>
            <p:txBody>
              <a:bodyPr wrap="square" rtlCol="0">
                <a:spAutoFit/>
              </a:bodyPr>
              <a:lstStyle/>
              <a:p>
                <a:r>
                  <a:rPr lang="en-US" b="1" dirty="0">
                    <a:solidFill>
                      <a:schemeClr val="accent6">
                        <a:lumMod val="75000"/>
                      </a:schemeClr>
                    </a:solidFill>
                  </a:rPr>
                  <a:t>Increase in </a:t>
                </a:r>
                <a14:m>
                  <m:oMath xmlns:m="http://schemas.openxmlformats.org/officeDocument/2006/math">
                    <m:sSub>
                      <m:sSubPr>
                        <m:ctrlPr>
                          <a:rPr lang="en-US" b="1" i="1">
                            <a:solidFill>
                              <a:schemeClr val="accent6">
                                <a:lumMod val="75000"/>
                              </a:schemeClr>
                            </a:solidFill>
                            <a:latin typeface="Cambria Math" panose="02040503050406030204" pitchFamily="18" charset="0"/>
                          </a:rPr>
                        </m:ctrlPr>
                      </m:sSubPr>
                      <m:e>
                        <m:r>
                          <a:rPr lang="en-US" b="1">
                            <a:solidFill>
                              <a:schemeClr val="accent6">
                                <a:lumMod val="75000"/>
                              </a:schemeClr>
                            </a:solidFill>
                            <a:latin typeface="Cambria Math" panose="02040503050406030204" pitchFamily="18" charset="0"/>
                          </a:rPr>
                          <m:t>𝐐</m:t>
                        </m:r>
                      </m:e>
                      <m:sub>
                        <m:r>
                          <a:rPr lang="en-US" b="1">
                            <a:solidFill>
                              <a:schemeClr val="accent6">
                                <a:lumMod val="75000"/>
                              </a:schemeClr>
                            </a:solidFill>
                            <a:latin typeface="Cambria Math" panose="02040503050406030204" pitchFamily="18" charset="0"/>
                          </a:rPr>
                          <m:t>𝟎</m:t>
                        </m:r>
                      </m:sub>
                    </m:sSub>
                  </m:oMath>
                </a14:m>
                <a:r>
                  <a:rPr lang="en-US" b="1" dirty="0">
                    <a:solidFill>
                      <a:schemeClr val="accent6">
                        <a:lumMod val="75000"/>
                      </a:schemeClr>
                    </a:solidFill>
                  </a:rPr>
                  <a:t> by a factor of 2.5</a:t>
                </a:r>
              </a:p>
            </p:txBody>
          </p:sp>
        </mc:Choice>
        <mc:Fallback xmlns="">
          <p:sp>
            <p:nvSpPr>
              <p:cNvPr id="11" name="TextBox 10">
                <a:extLst>
                  <a:ext uri="{FF2B5EF4-FFF2-40B4-BE49-F238E27FC236}">
                    <a16:creationId xmlns:a16="http://schemas.microsoft.com/office/drawing/2014/main" id="{232B7A69-13F4-C7B7-2070-B231929FE2EF}"/>
                  </a:ext>
                </a:extLst>
              </p:cNvPr>
              <p:cNvSpPr txBox="1">
                <a:spLocks noRot="1" noChangeAspect="1" noMove="1" noResize="1" noEditPoints="1" noAdjustHandles="1" noChangeArrowheads="1" noChangeShapeType="1" noTextEdit="1"/>
              </p:cNvSpPr>
              <p:nvPr/>
            </p:nvSpPr>
            <p:spPr>
              <a:xfrm>
                <a:off x="1568709" y="5855847"/>
                <a:ext cx="3421029" cy="307777"/>
              </a:xfrm>
              <a:prstGeom prst="rect">
                <a:avLst/>
              </a:prstGeom>
              <a:blipFill>
                <a:blip r:embed="rId6"/>
                <a:stretch>
                  <a:fillRect l="-738" t="-4000" b="-2000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57424AE-3BEC-B94C-AF80-9B51DC8C907B}"/>
              </a:ext>
            </a:extLst>
          </p:cNvPr>
          <p:cNvSpPr txBox="1"/>
          <p:nvPr/>
        </p:nvSpPr>
        <p:spPr>
          <a:xfrm>
            <a:off x="7898592" y="6497857"/>
            <a:ext cx="3316834" cy="276999"/>
          </a:xfrm>
          <a:prstGeom prst="rect">
            <a:avLst/>
          </a:prstGeom>
          <a:solidFill>
            <a:schemeClr val="bg1"/>
          </a:solidFill>
        </p:spPr>
        <p:txBody>
          <a:bodyPr wrap="square" rtlCol="0">
            <a:spAutoFit/>
          </a:bodyPr>
          <a:lstStyle/>
          <a:p>
            <a:pPr algn="ctr"/>
            <a:r>
              <a:rPr lang="en-US" sz="1200" dirty="0"/>
              <a:t>Bane et al., </a:t>
            </a:r>
            <a:r>
              <a:rPr lang="en-US" sz="1200" i="1" dirty="0"/>
              <a:t>ArXiv </a:t>
            </a:r>
            <a:r>
              <a:rPr lang="en-US" sz="1200" dirty="0"/>
              <a:t>1807.10195 (2018)</a:t>
            </a:r>
          </a:p>
        </p:txBody>
      </p:sp>
      <p:sp>
        <p:nvSpPr>
          <p:cNvPr id="14" name="TextBox 13">
            <a:extLst>
              <a:ext uri="{FF2B5EF4-FFF2-40B4-BE49-F238E27FC236}">
                <a16:creationId xmlns:a16="http://schemas.microsoft.com/office/drawing/2014/main" id="{A8749878-CF9D-8504-F2A7-C04D8E4ADD86}"/>
              </a:ext>
            </a:extLst>
          </p:cNvPr>
          <p:cNvSpPr txBox="1"/>
          <p:nvPr/>
        </p:nvSpPr>
        <p:spPr>
          <a:xfrm>
            <a:off x="6460345" y="3804465"/>
            <a:ext cx="2447731" cy="307777"/>
          </a:xfrm>
          <a:prstGeom prst="rect">
            <a:avLst/>
          </a:prstGeom>
          <a:noFill/>
        </p:spPr>
        <p:txBody>
          <a:bodyPr wrap="square" rtlCol="0">
            <a:spAutoFit/>
          </a:bodyPr>
          <a:lstStyle/>
          <a:p>
            <a:r>
              <a:rPr lang="en-US" b="1" dirty="0">
                <a:solidFill>
                  <a:schemeClr val="bg1"/>
                </a:solidFill>
              </a:rPr>
              <a:t>Cryostat w/ Structure</a:t>
            </a:r>
          </a:p>
        </p:txBody>
      </p:sp>
      <p:pic>
        <p:nvPicPr>
          <p:cNvPr id="15" name="Picture 14">
            <a:extLst>
              <a:ext uri="{FF2B5EF4-FFF2-40B4-BE49-F238E27FC236}">
                <a16:creationId xmlns:a16="http://schemas.microsoft.com/office/drawing/2014/main" id="{F5B704C8-7D77-F04D-9A7E-DD37D036A6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728384" y="3817025"/>
            <a:ext cx="1688916" cy="715526"/>
          </a:xfrm>
          <a:prstGeom prst="rect">
            <a:avLst/>
          </a:prstGeom>
        </p:spPr>
      </p:pic>
    </p:spTree>
    <p:extLst>
      <p:ext uri="{BB962C8B-B14F-4D97-AF65-F5344CB8AC3E}">
        <p14:creationId xmlns:p14="http://schemas.microsoft.com/office/powerpoint/2010/main" val="161548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2800" dirty="0"/>
              <a:t>Cryogenic X-band Structure in High Power Test to Confirm RF Performance and Measure Breakdown Statistics</a:t>
            </a:r>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pic>
        <p:nvPicPr>
          <p:cNvPr id="2" name="Picture 8">
            <a:extLst>
              <a:ext uri="{FF2B5EF4-FFF2-40B4-BE49-F238E27FC236}">
                <a16:creationId xmlns:a16="http://schemas.microsoft.com/office/drawing/2014/main" id="{4C7297DF-8701-7A77-AEE4-64A614AE712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504191" y="1260465"/>
            <a:ext cx="4144546" cy="17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26E5FD-5636-602B-81F0-D2279A1F56D8}"/>
                  </a:ext>
                </a:extLst>
              </p:cNvPr>
              <p:cNvSpPr txBox="1"/>
              <p:nvPr/>
            </p:nvSpPr>
            <p:spPr>
              <a:xfrm>
                <a:off x="4548026" y="1656787"/>
                <a:ext cx="1760606" cy="938911"/>
              </a:xfrm>
              <a:prstGeom prst="rect">
                <a:avLst/>
              </a:prstGeom>
              <a:noFill/>
            </p:spPr>
            <p:txBody>
              <a:bodyPr wrap="square" lIns="0" tIns="0" rIns="0" bIns="0" rtlCol="0">
                <a:spAutoFit/>
              </a:bodyPr>
              <a:lstStyle/>
              <a:p>
                <a:r>
                  <a:rPr lang="en-US" sz="1500" dirty="0"/>
                  <a:t>Best fit parameters</a:t>
                </a:r>
              </a:p>
              <a:p>
                <a:pP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1−</m:t>
                          </m:r>
                          <m:r>
                            <a:rPr lang="en-US" sz="1500" i="1">
                              <a:latin typeface="Cambria Math" panose="02040503050406030204" pitchFamily="18" charset="0"/>
                            </a:rPr>
                            <m:t>𝛽</m:t>
                          </m:r>
                        </m:num>
                        <m:den>
                          <m:r>
                            <a:rPr lang="en-US" sz="1500" i="1">
                              <a:latin typeface="Cambria Math" panose="02040503050406030204" pitchFamily="18" charset="0"/>
                            </a:rPr>
                            <m:t>1+</m:t>
                          </m:r>
                          <m:r>
                            <a:rPr lang="en-US" sz="1500" i="1">
                              <a:latin typeface="Cambria Math" panose="02040503050406030204" pitchFamily="18" charset="0"/>
                            </a:rPr>
                            <m:t>𝛽</m:t>
                          </m:r>
                        </m:den>
                      </m:f>
                      <m:r>
                        <a:rPr lang="en-US" sz="1500" i="1">
                          <a:latin typeface="Cambria Math" panose="02040503050406030204" pitchFamily="18" charset="0"/>
                        </a:rPr>
                        <m:t>=−0.3472</m:t>
                      </m:r>
                    </m:oMath>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𝑄</m:t>
                          </m:r>
                        </m:e>
                        <m:sub>
                          <m:r>
                            <a:rPr lang="en-US" sz="1500" i="1">
                              <a:latin typeface="Cambria Math" panose="02040503050406030204" pitchFamily="18" charset="0"/>
                            </a:rPr>
                            <m:t>𝑡𝑜𝑡</m:t>
                          </m:r>
                        </m:sub>
                      </m:sSub>
                      <m:r>
                        <a:rPr lang="en-US" sz="1500" i="1">
                          <a:latin typeface="Cambria Math" panose="02040503050406030204" pitchFamily="18" charset="0"/>
                        </a:rPr>
                        <m:t>=6788.32</m:t>
                      </m:r>
                    </m:oMath>
                  </m:oMathPara>
                </a14:m>
                <a:endParaRPr lang="en-US" sz="1500" dirty="0"/>
              </a:p>
            </p:txBody>
          </p:sp>
        </mc:Choice>
        <mc:Fallback xmlns="">
          <p:sp>
            <p:nvSpPr>
              <p:cNvPr id="3" name="TextBox 2">
                <a:extLst>
                  <a:ext uri="{FF2B5EF4-FFF2-40B4-BE49-F238E27FC236}">
                    <a16:creationId xmlns:a16="http://schemas.microsoft.com/office/drawing/2014/main" id="{2126E5FD-5636-602B-81F0-D2279A1F56D8}"/>
                  </a:ext>
                </a:extLst>
              </p:cNvPr>
              <p:cNvSpPr txBox="1">
                <a:spLocks noRot="1" noChangeAspect="1" noMove="1" noResize="1" noEditPoints="1" noAdjustHandles="1" noChangeArrowheads="1" noChangeShapeType="1" noTextEdit="1"/>
              </p:cNvSpPr>
              <p:nvPr/>
            </p:nvSpPr>
            <p:spPr>
              <a:xfrm>
                <a:off x="4548026" y="1656787"/>
                <a:ext cx="1760606" cy="938911"/>
              </a:xfrm>
              <a:prstGeom prst="rect">
                <a:avLst/>
              </a:prstGeom>
              <a:blipFill>
                <a:blip r:embed="rId4"/>
                <a:stretch>
                  <a:fillRect l="-7194" t="-6667"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8ABDD12-2FF9-8F2F-837A-3B75DDEA133B}"/>
                  </a:ext>
                </a:extLst>
              </p:cNvPr>
              <p:cNvSpPr txBox="1"/>
              <p:nvPr/>
            </p:nvSpPr>
            <p:spPr>
              <a:xfrm>
                <a:off x="6261718" y="1656787"/>
                <a:ext cx="1996635" cy="938911"/>
              </a:xfrm>
              <a:prstGeom prst="rect">
                <a:avLst/>
              </a:prstGeom>
              <a:noFill/>
            </p:spPr>
            <p:txBody>
              <a:bodyPr wrap="square" lIns="0" tIns="0" rIns="0" bIns="0" rtlCol="0">
                <a:spAutoFit/>
              </a:bodyPr>
              <a:lstStyle/>
              <a:p>
                <a:r>
                  <a:rPr lang="en-US" sz="1500"/>
                  <a:t>Expected parameters</a:t>
                </a:r>
              </a:p>
              <a:p>
                <a:pP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1−</m:t>
                          </m:r>
                          <m:r>
                            <a:rPr lang="en-US" sz="1500" i="1">
                              <a:latin typeface="Cambria Math" panose="02040503050406030204" pitchFamily="18" charset="0"/>
                            </a:rPr>
                            <m:t>𝛽</m:t>
                          </m:r>
                        </m:num>
                        <m:den>
                          <m:r>
                            <a:rPr lang="en-US" sz="1500" i="1">
                              <a:latin typeface="Cambria Math" panose="02040503050406030204" pitchFamily="18" charset="0"/>
                            </a:rPr>
                            <m:t>1+</m:t>
                          </m:r>
                          <m:r>
                            <a:rPr lang="en-US" sz="1500" i="1">
                              <a:latin typeface="Cambria Math" panose="02040503050406030204" pitchFamily="18" charset="0"/>
                            </a:rPr>
                            <m:t>𝛽</m:t>
                          </m:r>
                        </m:den>
                      </m:f>
                      <m:r>
                        <a:rPr lang="en-US" sz="1500" i="1">
                          <a:latin typeface="Cambria Math" panose="02040503050406030204" pitchFamily="18" charset="0"/>
                        </a:rPr>
                        <m:t>=−0.4286</m:t>
                      </m:r>
                    </m:oMath>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𝑄</m:t>
                          </m:r>
                        </m:e>
                        <m:sub>
                          <m:r>
                            <a:rPr lang="en-US" sz="1500" i="1">
                              <a:latin typeface="Cambria Math" panose="02040503050406030204" pitchFamily="18" charset="0"/>
                            </a:rPr>
                            <m:t>𝑡𝑜𝑡</m:t>
                          </m:r>
                        </m:sub>
                      </m:sSub>
                      <m:r>
                        <a:rPr lang="en-US" sz="1500" i="1">
                          <a:latin typeface="Cambria Math" panose="02040503050406030204" pitchFamily="18" charset="0"/>
                        </a:rPr>
                        <m:t>=7142</m:t>
                      </m:r>
                    </m:oMath>
                  </m:oMathPara>
                </a14:m>
                <a:endParaRPr lang="en-US" sz="1500"/>
              </a:p>
            </p:txBody>
          </p:sp>
        </mc:Choice>
        <mc:Fallback xmlns="">
          <p:sp>
            <p:nvSpPr>
              <p:cNvPr id="4" name="TextBox 3">
                <a:extLst>
                  <a:ext uri="{FF2B5EF4-FFF2-40B4-BE49-F238E27FC236}">
                    <a16:creationId xmlns:a16="http://schemas.microsoft.com/office/drawing/2014/main" id="{F8ABDD12-2FF9-8F2F-837A-3B75DDEA133B}"/>
                  </a:ext>
                </a:extLst>
              </p:cNvPr>
              <p:cNvSpPr txBox="1">
                <a:spLocks noRot="1" noChangeAspect="1" noMove="1" noResize="1" noEditPoints="1" noAdjustHandles="1" noChangeArrowheads="1" noChangeShapeType="1" noTextEdit="1"/>
              </p:cNvSpPr>
              <p:nvPr/>
            </p:nvSpPr>
            <p:spPr>
              <a:xfrm>
                <a:off x="6261718" y="1656787"/>
                <a:ext cx="1996635" cy="938911"/>
              </a:xfrm>
              <a:prstGeom prst="rect">
                <a:avLst/>
              </a:prstGeom>
              <a:blipFill>
                <a:blip r:embed="rId5"/>
                <a:stretch>
                  <a:fillRect l="-5660" t="-6667" b="-800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BBE76B9-D716-1662-93FA-6DABE24741C5}"/>
              </a:ext>
            </a:extLst>
          </p:cNvPr>
          <p:cNvSpPr txBox="1"/>
          <p:nvPr/>
        </p:nvSpPr>
        <p:spPr>
          <a:xfrm>
            <a:off x="1741728" y="937301"/>
            <a:ext cx="5902848" cy="323165"/>
          </a:xfrm>
          <a:prstGeom prst="rect">
            <a:avLst/>
          </a:prstGeom>
          <a:noFill/>
        </p:spPr>
        <p:txBody>
          <a:bodyPr wrap="square" rtlCol="0">
            <a:spAutoFit/>
          </a:bodyPr>
          <a:lstStyle/>
          <a:p>
            <a:r>
              <a:rPr lang="en-US" sz="1500" b="1" dirty="0"/>
              <a:t>Reflected RF Power Matched Molded Cavity Performance</a:t>
            </a:r>
          </a:p>
        </p:txBody>
      </p:sp>
      <p:grpSp>
        <p:nvGrpSpPr>
          <p:cNvPr id="6" name="Group 5">
            <a:extLst>
              <a:ext uri="{FF2B5EF4-FFF2-40B4-BE49-F238E27FC236}">
                <a16:creationId xmlns:a16="http://schemas.microsoft.com/office/drawing/2014/main" id="{38E10FD9-00AB-45DE-DE33-D22960BB7307}"/>
              </a:ext>
            </a:extLst>
          </p:cNvPr>
          <p:cNvGrpSpPr/>
          <p:nvPr/>
        </p:nvGrpSpPr>
        <p:grpSpPr>
          <a:xfrm>
            <a:off x="232940" y="2936726"/>
            <a:ext cx="7442017" cy="3420062"/>
            <a:chOff x="340866" y="3441447"/>
            <a:chExt cx="7257535" cy="3335281"/>
          </a:xfrm>
        </p:grpSpPr>
        <p:pic>
          <p:nvPicPr>
            <p:cNvPr id="7" name="Picture 6">
              <a:extLst>
                <a:ext uri="{FF2B5EF4-FFF2-40B4-BE49-F238E27FC236}">
                  <a16:creationId xmlns:a16="http://schemas.microsoft.com/office/drawing/2014/main" id="{A7716E07-C016-285E-8ECA-A840065161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0" y="3796763"/>
              <a:ext cx="3312414" cy="1529516"/>
            </a:xfrm>
            <a:prstGeom prst="rect">
              <a:avLst/>
            </a:prstGeom>
          </p:spPr>
        </p:pic>
        <p:sp>
          <p:nvSpPr>
            <p:cNvPr id="8" name="TextBox 7">
              <a:extLst>
                <a:ext uri="{FF2B5EF4-FFF2-40B4-BE49-F238E27FC236}">
                  <a16:creationId xmlns:a16="http://schemas.microsoft.com/office/drawing/2014/main" id="{E4C4CF3B-FDBB-4C09-49A1-880D6F4C6D5C}"/>
                </a:ext>
              </a:extLst>
            </p:cNvPr>
            <p:cNvSpPr txBox="1"/>
            <p:nvPr/>
          </p:nvSpPr>
          <p:spPr>
            <a:xfrm>
              <a:off x="1424343" y="3441447"/>
              <a:ext cx="5263827" cy="315154"/>
            </a:xfrm>
            <a:prstGeom prst="rect">
              <a:avLst/>
            </a:prstGeom>
            <a:noFill/>
          </p:spPr>
          <p:txBody>
            <a:bodyPr wrap="none" rtlCol="0">
              <a:spAutoFit/>
            </a:bodyPr>
            <a:lstStyle/>
            <a:p>
              <a:r>
                <a:rPr lang="en-US" sz="1500" b="1"/>
                <a:t>Modeled Structure Gradient Confirmed with Dark Current</a:t>
              </a:r>
            </a:p>
          </p:txBody>
        </p:sp>
        <p:pic>
          <p:nvPicPr>
            <p:cNvPr id="9" name="Picture 8">
              <a:extLst>
                <a:ext uri="{FF2B5EF4-FFF2-40B4-BE49-F238E27FC236}">
                  <a16:creationId xmlns:a16="http://schemas.microsoft.com/office/drawing/2014/main" id="{6556E02D-60D9-1143-2273-4714A72E8BC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3786" y="5393882"/>
              <a:ext cx="3312414" cy="1382846"/>
            </a:xfrm>
            <a:prstGeom prst="rect">
              <a:avLst/>
            </a:prstGeom>
          </p:spPr>
        </p:pic>
        <p:pic>
          <p:nvPicPr>
            <p:cNvPr id="10" name="Content Placeholder 5" descr="A picture containing nature&#10;&#10;Description generated with very high confidence">
              <a:extLst>
                <a:ext uri="{FF2B5EF4-FFF2-40B4-BE49-F238E27FC236}">
                  <a16:creationId xmlns:a16="http://schemas.microsoft.com/office/drawing/2014/main" id="{84C78DB5-BDA0-5851-56FC-66D7FD583C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65519" y="3999536"/>
              <a:ext cx="2932882" cy="2358811"/>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49FC849D-F0DD-CFD0-8196-875687452435}"/>
                </a:ext>
              </a:extLst>
            </p:cNvPr>
            <p:cNvSpPr txBox="1"/>
            <p:nvPr/>
          </p:nvSpPr>
          <p:spPr>
            <a:xfrm>
              <a:off x="5004087" y="5438974"/>
              <a:ext cx="1929383" cy="540265"/>
            </a:xfrm>
            <a:prstGeom prst="rect">
              <a:avLst/>
            </a:prstGeom>
            <a:noFill/>
          </p:spPr>
          <p:txBody>
            <a:bodyPr wrap="none" rtlCol="0">
              <a:spAutoFit/>
            </a:bodyPr>
            <a:lstStyle/>
            <a:p>
              <a:r>
                <a:rPr lang="en-US" sz="1500" dirty="0">
                  <a:solidFill>
                    <a:schemeClr val="bg1"/>
                  </a:solidFill>
                </a:rPr>
                <a:t>Energy Gain=28MeV</a:t>
              </a:r>
            </a:p>
            <a:p>
              <a:r>
                <a:rPr lang="en-US" sz="1500" dirty="0">
                  <a:solidFill>
                    <a:schemeClr val="bg1"/>
                  </a:solidFill>
                </a:rPr>
                <a:t>Gradient=107MV/m</a:t>
              </a:r>
            </a:p>
          </p:txBody>
        </p:sp>
        <p:sp>
          <p:nvSpPr>
            <p:cNvPr id="12" name="Oval 11">
              <a:extLst>
                <a:ext uri="{FF2B5EF4-FFF2-40B4-BE49-F238E27FC236}">
                  <a16:creationId xmlns:a16="http://schemas.microsoft.com/office/drawing/2014/main" id="{51F9710D-1031-5705-2C0F-62F19AAE696C}"/>
                </a:ext>
              </a:extLst>
            </p:cNvPr>
            <p:cNvSpPr/>
            <p:nvPr/>
          </p:nvSpPr>
          <p:spPr>
            <a:xfrm>
              <a:off x="5703049" y="4561521"/>
              <a:ext cx="410459" cy="41045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TextBox 12">
              <a:extLst>
                <a:ext uri="{FF2B5EF4-FFF2-40B4-BE49-F238E27FC236}">
                  <a16:creationId xmlns:a16="http://schemas.microsoft.com/office/drawing/2014/main" id="{D7458D3A-A803-8866-2CD7-2DE97A2A5BEA}"/>
                </a:ext>
              </a:extLst>
            </p:cNvPr>
            <p:cNvSpPr txBox="1"/>
            <p:nvPr/>
          </p:nvSpPr>
          <p:spPr>
            <a:xfrm>
              <a:off x="838200" y="5448310"/>
              <a:ext cx="1097725" cy="290080"/>
            </a:xfrm>
            <a:prstGeom prst="rect">
              <a:avLst/>
            </a:prstGeom>
            <a:noFill/>
          </p:spPr>
          <p:txBody>
            <a:bodyPr wrap="none" rtlCol="0">
              <a:spAutoFit/>
            </a:bodyPr>
            <a:lstStyle/>
            <a:p>
              <a:r>
                <a:rPr lang="en-US" sz="1333">
                  <a:highlight>
                    <a:srgbClr val="FFFFFF"/>
                  </a:highlight>
                </a:rPr>
                <a:t>Dark current</a:t>
              </a:r>
            </a:p>
          </p:txBody>
        </p:sp>
        <p:sp>
          <p:nvSpPr>
            <p:cNvPr id="14" name="TextBox 13">
              <a:extLst>
                <a:ext uri="{FF2B5EF4-FFF2-40B4-BE49-F238E27FC236}">
                  <a16:creationId xmlns:a16="http://schemas.microsoft.com/office/drawing/2014/main" id="{1D8FE432-FF43-3F91-20FA-5D5143C8E347}"/>
                </a:ext>
              </a:extLst>
            </p:cNvPr>
            <p:cNvSpPr txBox="1"/>
            <p:nvPr/>
          </p:nvSpPr>
          <p:spPr>
            <a:xfrm rot="16200000">
              <a:off x="-161442" y="4251553"/>
              <a:ext cx="1219660" cy="215044"/>
            </a:xfrm>
            <a:prstGeom prst="rect">
              <a:avLst/>
            </a:prstGeom>
            <a:noFill/>
          </p:spPr>
          <p:txBody>
            <a:bodyPr wrap="none" rtlCol="0">
              <a:spAutoFit/>
            </a:bodyPr>
            <a:lstStyle/>
            <a:p>
              <a:r>
                <a:rPr lang="en-US" sz="833" b="1"/>
                <a:t>Forward Power (MW)</a:t>
              </a:r>
            </a:p>
          </p:txBody>
        </p:sp>
        <p:sp>
          <p:nvSpPr>
            <p:cNvPr id="15" name="TextBox 14">
              <a:extLst>
                <a:ext uri="{FF2B5EF4-FFF2-40B4-BE49-F238E27FC236}">
                  <a16:creationId xmlns:a16="http://schemas.microsoft.com/office/drawing/2014/main" id="{30C456FB-A715-C35B-F2B9-168464C37E51}"/>
                </a:ext>
              </a:extLst>
            </p:cNvPr>
            <p:cNvSpPr txBox="1"/>
            <p:nvPr/>
          </p:nvSpPr>
          <p:spPr>
            <a:xfrm rot="16200000">
              <a:off x="3530278" y="4299239"/>
              <a:ext cx="986733" cy="215044"/>
            </a:xfrm>
            <a:prstGeom prst="rect">
              <a:avLst/>
            </a:prstGeom>
            <a:noFill/>
          </p:spPr>
          <p:txBody>
            <a:bodyPr wrap="none" rtlCol="0">
              <a:spAutoFit/>
            </a:bodyPr>
            <a:lstStyle/>
            <a:p>
              <a:r>
                <a:rPr lang="en-US" sz="833" b="1">
                  <a:solidFill>
                    <a:srgbClr val="FF0000"/>
                  </a:solidFill>
                </a:rPr>
                <a:t>Gradient (MV/m)</a:t>
              </a:r>
            </a:p>
          </p:txBody>
        </p:sp>
        <p:sp>
          <p:nvSpPr>
            <p:cNvPr id="16" name="TextBox 15">
              <a:extLst>
                <a:ext uri="{FF2B5EF4-FFF2-40B4-BE49-F238E27FC236}">
                  <a16:creationId xmlns:a16="http://schemas.microsoft.com/office/drawing/2014/main" id="{B0A3CAD3-BD2B-2038-1521-24E422562256}"/>
                </a:ext>
              </a:extLst>
            </p:cNvPr>
            <p:cNvSpPr txBox="1"/>
            <p:nvPr/>
          </p:nvSpPr>
          <p:spPr>
            <a:xfrm>
              <a:off x="2895600" y="3783482"/>
              <a:ext cx="753808" cy="240117"/>
            </a:xfrm>
            <a:prstGeom prst="rect">
              <a:avLst/>
            </a:prstGeom>
            <a:noFill/>
          </p:spPr>
          <p:txBody>
            <a:bodyPr wrap="none" rtlCol="0">
              <a:spAutoFit/>
            </a:bodyPr>
            <a:lstStyle/>
            <a:p>
              <a:r>
                <a:rPr lang="en-US" sz="1000" b="1">
                  <a:solidFill>
                    <a:srgbClr val="FF0000"/>
                  </a:solidFill>
                  <a:highlight>
                    <a:srgbClr val="FFFFFF"/>
                  </a:highlight>
                </a:rPr>
                <a:t>120 MV/m</a:t>
              </a:r>
            </a:p>
          </p:txBody>
        </p:sp>
        <p:sp>
          <p:nvSpPr>
            <p:cNvPr id="17" name="TextBox 16">
              <a:extLst>
                <a:ext uri="{FF2B5EF4-FFF2-40B4-BE49-F238E27FC236}">
                  <a16:creationId xmlns:a16="http://schemas.microsoft.com/office/drawing/2014/main" id="{A1D29D5F-6156-8910-8C9C-EECCE570EF63}"/>
                </a:ext>
              </a:extLst>
            </p:cNvPr>
            <p:cNvSpPr txBox="1"/>
            <p:nvPr/>
          </p:nvSpPr>
          <p:spPr>
            <a:xfrm rot="16200000">
              <a:off x="-7308" y="5834793"/>
              <a:ext cx="911696" cy="215044"/>
            </a:xfrm>
            <a:prstGeom prst="rect">
              <a:avLst/>
            </a:prstGeom>
            <a:noFill/>
          </p:spPr>
          <p:txBody>
            <a:bodyPr wrap="none" rtlCol="0">
              <a:spAutoFit/>
            </a:bodyPr>
            <a:lstStyle/>
            <a:p>
              <a:r>
                <a:rPr lang="en-US" sz="833" b="1"/>
                <a:t>Arbitrary Units</a:t>
              </a:r>
            </a:p>
          </p:txBody>
        </p:sp>
        <p:cxnSp>
          <p:nvCxnSpPr>
            <p:cNvPr id="18" name="Straight Connector 17">
              <a:extLst>
                <a:ext uri="{FF2B5EF4-FFF2-40B4-BE49-F238E27FC236}">
                  <a16:creationId xmlns:a16="http://schemas.microsoft.com/office/drawing/2014/main" id="{91E365F8-24E4-2BF4-489A-42A56B553891}"/>
                </a:ext>
              </a:extLst>
            </p:cNvPr>
            <p:cNvCxnSpPr>
              <a:cxnSpLocks/>
            </p:cNvCxnSpPr>
            <p:nvPr/>
          </p:nvCxnSpPr>
          <p:spPr>
            <a:xfrm>
              <a:off x="2667000" y="3999536"/>
              <a:ext cx="10668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1E6115ED-7619-AC21-B458-2ABF9DE395EB}"/>
              </a:ext>
            </a:extLst>
          </p:cNvPr>
          <p:cNvSpPr txBox="1"/>
          <p:nvPr/>
        </p:nvSpPr>
        <p:spPr>
          <a:xfrm>
            <a:off x="7495001" y="6336712"/>
            <a:ext cx="3579704" cy="307777"/>
          </a:xfrm>
          <a:prstGeom prst="rect">
            <a:avLst/>
          </a:prstGeom>
          <a:noFill/>
        </p:spPr>
        <p:txBody>
          <a:bodyPr wrap="square">
            <a:spAutoFit/>
          </a:bodyPr>
          <a:lstStyle/>
          <a:p>
            <a:r>
              <a:rPr lang="en-US" i="1" dirty="0"/>
              <a:t>Nasr, et al. PRAB 24.9 (2021): 093201.</a:t>
            </a:r>
          </a:p>
        </p:txBody>
      </p:sp>
      <p:pic>
        <p:nvPicPr>
          <p:cNvPr id="24" name="Picture 23" descr="A graph of a graph with red and blue lines&#10;&#10;Description automatically generated">
            <a:extLst>
              <a:ext uri="{FF2B5EF4-FFF2-40B4-BE49-F238E27FC236}">
                <a16:creationId xmlns:a16="http://schemas.microsoft.com/office/drawing/2014/main" id="{3FC38EDF-4222-8FFC-C9BE-F029F72BD7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68023" y="2602746"/>
            <a:ext cx="4228353" cy="2874510"/>
          </a:xfrm>
          <a:prstGeom prst="rect">
            <a:avLst/>
          </a:prstGeom>
        </p:spPr>
      </p:pic>
      <p:sp>
        <p:nvSpPr>
          <p:cNvPr id="25" name="TextBox 24">
            <a:extLst>
              <a:ext uri="{FF2B5EF4-FFF2-40B4-BE49-F238E27FC236}">
                <a16:creationId xmlns:a16="http://schemas.microsoft.com/office/drawing/2014/main" id="{B1F3EE65-82EA-3B03-7D99-57ED31309E94}"/>
              </a:ext>
            </a:extLst>
          </p:cNvPr>
          <p:cNvSpPr txBox="1"/>
          <p:nvPr/>
        </p:nvSpPr>
        <p:spPr>
          <a:xfrm>
            <a:off x="8640450" y="2279581"/>
            <a:ext cx="3579704" cy="323165"/>
          </a:xfrm>
          <a:prstGeom prst="rect">
            <a:avLst/>
          </a:prstGeom>
          <a:noFill/>
        </p:spPr>
        <p:txBody>
          <a:bodyPr wrap="square" rtlCol="0">
            <a:spAutoFit/>
          </a:bodyPr>
          <a:lstStyle/>
          <a:p>
            <a:r>
              <a:rPr lang="en-US" sz="1500" b="1" dirty="0"/>
              <a:t>40X Improvement in Breakdown Rate</a:t>
            </a:r>
          </a:p>
        </p:txBody>
      </p:sp>
    </p:spTree>
    <p:extLst>
      <p:ext uri="{BB962C8B-B14F-4D97-AF65-F5344CB8AC3E}">
        <p14:creationId xmlns:p14="http://schemas.microsoft.com/office/powerpoint/2010/main" val="69483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119"/>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What’s the Optimal Frequency for High Charge Beams?</a:t>
            </a:r>
            <a:endParaRPr dirty="0"/>
          </a:p>
        </p:txBody>
      </p:sp>
      <p:sp>
        <p:nvSpPr>
          <p:cNvPr id="1255" name="Google Shape;1255;p119"/>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
        <p:nvSpPr>
          <p:cNvPr id="1256" name="Google Shape;1256;p119"/>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C3 2024</a:t>
            </a:r>
            <a:endParaRPr dirty="0"/>
          </a:p>
        </p:txBody>
      </p:sp>
      <mc:AlternateContent xmlns:mc="http://schemas.openxmlformats.org/markup-compatibility/2006" xmlns:a14="http://schemas.microsoft.com/office/drawing/2010/main">
        <mc:Choice Requires="a14">
          <p:sp>
            <p:nvSpPr>
              <p:cNvPr id="1257" name="Google Shape;1257;p119"/>
              <p:cNvSpPr txBox="1">
                <a:spLocks noGrp="1"/>
              </p:cNvSpPr>
              <p:nvPr>
                <p:ph type="body" idx="2"/>
              </p:nvPr>
            </p:nvSpPr>
            <p:spPr>
              <a:xfrm>
                <a:off x="800100" y="1089700"/>
                <a:ext cx="6809568" cy="18834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r>
                  <a:rPr lang="en-US" sz="2000" dirty="0"/>
                  <a:t>Linear collider: high beam power </a:t>
                </a:r>
              </a:p>
              <a:p>
                <a:pPr marL="0" lvl="0" indent="0" algn="l" rtl="0">
                  <a:spcBef>
                    <a:spcPts val="0"/>
                  </a:spcBef>
                  <a:spcAft>
                    <a:spcPts val="0"/>
                  </a:spcAft>
                  <a:buNone/>
                </a:pPr>
                <a:r>
                  <a:rPr lang="en-US" sz="2000" dirty="0">
                    <a:ea typeface="Cambria Math" panose="02040503050406030204" pitchFamily="18" charset="0"/>
                  </a:rPr>
                  <a: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1 </a:t>
                </a:r>
                <a:r>
                  <a:rPr lang="en-US" sz="2000" dirty="0" err="1"/>
                  <a:t>nC</a:t>
                </a:r>
                <a:r>
                  <a:rPr lang="en-US" sz="2000" dirty="0"/>
                  <a:t> per bunch, 0.3 A during rf pulse</a:t>
                </a:r>
              </a:p>
              <a:p>
                <a:pPr marL="0" indent="0">
                  <a:spcBef>
                    <a:spcPts val="0"/>
                  </a:spcBef>
                </a:pPr>
                <a:r>
                  <a:rPr lang="en-US" sz="2000" dirty="0">
                    <a:ea typeface="Cambria Math" panose="02040503050406030204" pitchFamily="18" charset="0"/>
                  </a:rPr>
                  <a: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Most challenging design parameters</a:t>
                </a:r>
              </a:p>
              <a:p>
                <a:pPr marL="0" lvl="0" indent="0" algn="l" rtl="0">
                  <a:spcBef>
                    <a:spcPts val="0"/>
                  </a:spcBef>
                  <a:spcAft>
                    <a:spcPts val="0"/>
                  </a:spcAft>
                  <a:buNone/>
                </a:pPr>
                <a:r>
                  <a:rPr lang="en-US" sz="2000" dirty="0"/>
                  <a:t>Pursue broad array of applications </a:t>
                </a:r>
              </a:p>
              <a:p>
                <a:pPr marL="0" indent="0">
                  <a:spcBef>
                    <a:spcPts val="0"/>
                  </a:spcBef>
                </a:pPr>
                <a:r>
                  <a:rPr lang="en-US" sz="2000" dirty="0">
                    <a:ea typeface="Cambria Math" panose="02040503050406030204" pitchFamily="18" charset="0"/>
                  </a:rPr>
                  <a: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Medical, x-ray sources, gamma-ray sources,….</a:t>
                </a:r>
              </a:p>
              <a:p>
                <a:pPr marL="0" lvl="0" indent="0" algn="l" rtl="0">
                  <a:spcBef>
                    <a:spcPts val="0"/>
                  </a:spcBef>
                  <a:spcAft>
                    <a:spcPts val="0"/>
                  </a:spcAft>
                  <a:buNone/>
                </a:pPr>
                <a:endParaRPr sz="2000" dirty="0"/>
              </a:p>
            </p:txBody>
          </p:sp>
        </mc:Choice>
        <mc:Fallback xmlns="">
          <p:sp>
            <p:nvSpPr>
              <p:cNvPr id="1257" name="Google Shape;1257;p119"/>
              <p:cNvSpPr txBox="1">
                <a:spLocks noGrp="1" noRot="1" noChangeAspect="1" noMove="1" noResize="1" noEditPoints="1" noAdjustHandles="1" noChangeArrowheads="1" noChangeShapeType="1" noTextEdit="1"/>
              </p:cNvSpPr>
              <p:nvPr>
                <p:ph type="body" idx="2"/>
              </p:nvPr>
            </p:nvSpPr>
            <p:spPr>
              <a:xfrm>
                <a:off x="800100" y="1089700"/>
                <a:ext cx="6809568" cy="1883400"/>
              </a:xfrm>
              <a:prstGeom prst="rect">
                <a:avLst/>
              </a:prstGeom>
              <a:blipFill>
                <a:blip r:embed="rId3"/>
                <a:stretch>
                  <a:fillRect l="-2230" t="-667" b="-133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040CE25-85A7-C330-ACB4-BBBA95125E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446" y="3719593"/>
            <a:ext cx="7462255" cy="2317821"/>
          </a:xfrm>
          <a:prstGeom prst="rect">
            <a:avLst/>
          </a:prstGeom>
        </p:spPr>
      </p:pic>
      <p:pic>
        <p:nvPicPr>
          <p:cNvPr id="6" name="Picture 5" descr="A diagram of a graph&#10;&#10;Description automatically generated with medium confidence">
            <a:extLst>
              <a:ext uri="{FF2B5EF4-FFF2-40B4-BE49-F238E27FC236}">
                <a16:creationId xmlns:a16="http://schemas.microsoft.com/office/drawing/2014/main" id="{55DA18D7-B46E-C32A-BDCE-A94FC34D5D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1701" y="1073714"/>
            <a:ext cx="2117760" cy="3068457"/>
          </a:xfrm>
          <a:prstGeom prst="rect">
            <a:avLst/>
          </a:prstGeom>
        </p:spPr>
      </p:pic>
      <p:pic>
        <p:nvPicPr>
          <p:cNvPr id="8" name="Picture 7" descr="A graph of different colored lines&#10;&#10;Description automatically generated">
            <a:extLst>
              <a:ext uri="{FF2B5EF4-FFF2-40B4-BE49-F238E27FC236}">
                <a16:creationId xmlns:a16="http://schemas.microsoft.com/office/drawing/2014/main" id="{021CA5D4-2620-40C8-A938-CA9E6B641E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55390" y="4059523"/>
            <a:ext cx="4436610" cy="2798477"/>
          </a:xfrm>
          <a:prstGeom prst="rect">
            <a:avLst/>
          </a:prstGeom>
        </p:spPr>
      </p:pic>
      <p:sp>
        <p:nvSpPr>
          <p:cNvPr id="2" name="TextBox 1">
            <a:extLst>
              <a:ext uri="{FF2B5EF4-FFF2-40B4-BE49-F238E27FC236}">
                <a16:creationId xmlns:a16="http://schemas.microsoft.com/office/drawing/2014/main" id="{EBFA6D6E-9F23-A0FA-29AD-3269C865AE28}"/>
              </a:ext>
            </a:extLst>
          </p:cNvPr>
          <p:cNvSpPr txBox="1"/>
          <p:nvPr/>
        </p:nvSpPr>
        <p:spPr>
          <a:xfrm>
            <a:off x="9237345" y="3772839"/>
            <a:ext cx="2954655" cy="369332"/>
          </a:xfrm>
          <a:prstGeom prst="rect">
            <a:avLst/>
          </a:prstGeom>
          <a:noFill/>
        </p:spPr>
        <p:txBody>
          <a:bodyPr wrap="none" rtlCol="0">
            <a:spAutoFit/>
          </a:bodyPr>
          <a:lstStyle/>
          <a:p>
            <a:r>
              <a:rPr lang="en-US" sz="1800" b="1" i="1" dirty="0"/>
              <a:t>1 </a:t>
            </a:r>
            <a:r>
              <a:rPr lang="en-US" sz="1800" b="1" i="1" dirty="0" err="1"/>
              <a:t>nC</a:t>
            </a:r>
            <a:r>
              <a:rPr lang="en-US" sz="1800" b="1" i="1" dirty="0"/>
              <a:t>, 150 micron, 25 deg.</a:t>
            </a:r>
          </a:p>
        </p:txBody>
      </p:sp>
      <p:sp>
        <p:nvSpPr>
          <p:cNvPr id="5" name="TextBox 4">
            <a:extLst>
              <a:ext uri="{FF2B5EF4-FFF2-40B4-BE49-F238E27FC236}">
                <a16:creationId xmlns:a16="http://schemas.microsoft.com/office/drawing/2014/main" id="{A7FA456F-B85F-6EFF-2236-2DB489157046}"/>
              </a:ext>
            </a:extLst>
          </p:cNvPr>
          <p:cNvSpPr txBox="1"/>
          <p:nvPr/>
        </p:nvSpPr>
        <p:spPr>
          <a:xfrm>
            <a:off x="5555933" y="6072748"/>
            <a:ext cx="6109334" cy="307777"/>
          </a:xfrm>
          <a:prstGeom prst="rect">
            <a:avLst/>
          </a:prstGeom>
          <a:noFill/>
        </p:spPr>
        <p:txBody>
          <a:bodyPr wrap="square">
            <a:spAutoFit/>
          </a:bodyPr>
          <a:lstStyle/>
          <a:p>
            <a:r>
              <a:rPr lang="en-US" b="0" i="1" dirty="0">
                <a:solidFill>
                  <a:srgbClr val="222222"/>
                </a:solidFill>
                <a:effectLst/>
                <a:latin typeface="Arial" panose="020B0604020202020204" pitchFamily="34" charset="0"/>
              </a:rPr>
              <a:t>arXiv:1807.10195</a:t>
            </a:r>
            <a:r>
              <a:rPr lang="en-US" b="0" i="0" dirty="0">
                <a:solidFill>
                  <a:srgbClr val="222222"/>
                </a:solidFill>
                <a:effectLst/>
                <a:latin typeface="Arial" panose="020B0604020202020204" pitchFamily="34" charset="0"/>
              </a:rPr>
              <a:t> (2018)</a:t>
            </a:r>
            <a:endParaRPr lang="en-US" dirty="0"/>
          </a:p>
        </p:txBody>
      </p:sp>
    </p:spTree>
    <p:extLst>
      <p:ext uri="{BB962C8B-B14F-4D97-AF65-F5344CB8AC3E}">
        <p14:creationId xmlns:p14="http://schemas.microsoft.com/office/powerpoint/2010/main" val="3237546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Scaled Design of Low-Beta or Reduced Phase Adv. </a:t>
            </a:r>
            <a:r>
              <a:rPr lang="en-US" dirty="0" err="1"/>
              <a:t>Struc</a:t>
            </a:r>
            <a:r>
              <a:rPr lang="en-US" dirty="0"/>
              <a:t>.</a:t>
            </a:r>
            <a:endParaRPr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359" name="Google Shape;1359;p126"/>
          <p:cNvSpPr txBox="1">
            <a:spLocks noGrp="1"/>
          </p:cNvSpPr>
          <p:nvPr>
            <p:ph type="body" idx="2"/>
          </p:nvPr>
        </p:nvSpPr>
        <p:spPr>
          <a:xfrm>
            <a:off x="800100" y="1104900"/>
            <a:ext cx="10553700" cy="5177924"/>
          </a:xfrm>
          <a:prstGeom prst="rect">
            <a:avLst/>
          </a:prstGeom>
        </p:spPr>
        <p:txBody>
          <a:bodyPr spcFirstLastPara="1" wrap="square" lIns="0" tIns="45700" rIns="91425" bIns="45700" anchor="t" anchorCtr="0">
            <a:noAutofit/>
          </a:bodyPr>
          <a:lstStyle/>
          <a:p>
            <a:pPr marL="457200" lvl="0" indent="-355600" algn="l" rtl="0">
              <a:spcBef>
                <a:spcPts val="0"/>
              </a:spcBef>
              <a:spcAft>
                <a:spcPts val="0"/>
              </a:spcAft>
              <a:buSzPts val="2000"/>
              <a:buChar char="●"/>
            </a:pPr>
            <a:r>
              <a:rPr lang="en-US" sz="2000" dirty="0"/>
              <a:t>Original design was for low-beta protons – efficient with relativistic electrons and appropriate cell to cell phase advance</a:t>
            </a:r>
          </a:p>
          <a:p>
            <a:pPr marL="457200" lvl="0" indent="-355600" algn="l" rtl="0">
              <a:spcBef>
                <a:spcPts val="0"/>
              </a:spcBef>
              <a:spcAft>
                <a:spcPts val="0"/>
              </a:spcAft>
              <a:buSzPts val="2000"/>
              <a:buChar char="●"/>
            </a:pPr>
            <a:r>
              <a:rPr lang="en-US" sz="2000" dirty="0"/>
              <a:t>RF power coupled to each cell can lead to a local hot spot in H-field</a:t>
            </a:r>
          </a:p>
          <a:p>
            <a:pPr marL="457200" lvl="0" indent="-355600" algn="l" rtl="0">
              <a:spcBef>
                <a:spcPts val="0"/>
              </a:spcBef>
              <a:spcAft>
                <a:spcPts val="0"/>
              </a:spcAft>
              <a:buSzPts val="2000"/>
              <a:buChar char="●"/>
            </a:pPr>
            <a:r>
              <a:rPr lang="en-US" sz="2000" dirty="0"/>
              <a:t>Tailoring coupler profile limits enhancement to 15-20% (vs. 230%)</a:t>
            </a:r>
          </a:p>
          <a:p>
            <a:pPr marL="457200" lvl="0" indent="-355600" algn="l" rtl="0">
              <a:spcBef>
                <a:spcPts val="0"/>
              </a:spcBef>
              <a:spcAft>
                <a:spcPts val="0"/>
              </a:spcAft>
              <a:buSzPts val="2000"/>
              <a:buChar char="●"/>
            </a:pPr>
            <a:endParaRPr lang="en-US" sz="2000" dirty="0"/>
          </a:p>
          <a:p>
            <a:pPr marL="457200" lvl="0" indent="-355600" algn="l" rtl="0">
              <a:spcBef>
                <a:spcPts val="0"/>
              </a:spcBef>
              <a:spcAft>
                <a:spcPts val="0"/>
              </a:spcAft>
              <a:buSzPts val="2000"/>
              <a:buChar char="●"/>
            </a:pPr>
            <a:endParaRPr sz="2000" dirty="0"/>
          </a:p>
        </p:txBody>
      </p:sp>
      <p:pic>
        <p:nvPicPr>
          <p:cNvPr id="4" name="Picture 3" descr="A screenshot of a computer screen&#10;&#10;Description automatically generated">
            <a:extLst>
              <a:ext uri="{FF2B5EF4-FFF2-40B4-BE49-F238E27FC236}">
                <a16:creationId xmlns:a16="http://schemas.microsoft.com/office/drawing/2014/main" id="{3FA80176-3C1A-FFEB-5D0B-B56EED40AA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307" y="2685214"/>
            <a:ext cx="7145397" cy="3279720"/>
          </a:xfrm>
          <a:prstGeom prst="rect">
            <a:avLst/>
          </a:prstGeom>
        </p:spPr>
      </p:pic>
      <p:pic>
        <p:nvPicPr>
          <p:cNvPr id="6" name="Picture 5" descr="A white rectangular with black text&#10;&#10;Description automatically generated with medium confidence">
            <a:extLst>
              <a:ext uri="{FF2B5EF4-FFF2-40B4-BE49-F238E27FC236}">
                <a16:creationId xmlns:a16="http://schemas.microsoft.com/office/drawing/2014/main" id="{C6CAD2C1-9B87-EFD7-E315-C4BE48D647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3760" y="2938698"/>
            <a:ext cx="4810304" cy="3092920"/>
          </a:xfrm>
          <a:prstGeom prst="rect">
            <a:avLst/>
          </a:prstGeom>
        </p:spPr>
      </p:pic>
      <p:sp>
        <p:nvSpPr>
          <p:cNvPr id="3" name="TextBox 2">
            <a:extLst>
              <a:ext uri="{FF2B5EF4-FFF2-40B4-BE49-F238E27FC236}">
                <a16:creationId xmlns:a16="http://schemas.microsoft.com/office/drawing/2014/main" id="{25F3D9DF-80E4-607C-3E3E-70A4F5F5C870}"/>
              </a:ext>
            </a:extLst>
          </p:cNvPr>
          <p:cNvSpPr txBox="1"/>
          <p:nvPr/>
        </p:nvSpPr>
        <p:spPr>
          <a:xfrm>
            <a:off x="3047048" y="6203764"/>
            <a:ext cx="6097904" cy="523220"/>
          </a:xfrm>
          <a:prstGeom prst="rect">
            <a:avLst/>
          </a:prstGeom>
          <a:noFill/>
        </p:spPr>
        <p:txBody>
          <a:bodyPr wrap="square">
            <a:spAutoFit/>
          </a:bodyPr>
          <a:lstStyle/>
          <a:p>
            <a:r>
              <a:rPr lang="en-US" b="0" i="0" dirty="0">
                <a:solidFill>
                  <a:srgbClr val="222222"/>
                </a:solidFill>
                <a:effectLst/>
                <a:latin typeface="Arial" panose="020B0604020202020204" pitchFamily="34" charset="0"/>
              </a:rPr>
              <a:t>Schneider, Mitchell, et al. "High gradient off-axis coupled C-band Cu and CuAg accelerating structures." </a:t>
            </a:r>
            <a:r>
              <a:rPr lang="en-US" b="0" i="1" dirty="0">
                <a:solidFill>
                  <a:srgbClr val="222222"/>
                </a:solidFill>
                <a:effectLst/>
                <a:latin typeface="Arial" panose="020B0604020202020204" pitchFamily="34" charset="0"/>
              </a:rPr>
              <a:t>Applied Physics Letters</a:t>
            </a:r>
            <a:r>
              <a:rPr lang="en-US" b="0" i="0" dirty="0">
                <a:solidFill>
                  <a:srgbClr val="222222"/>
                </a:solidFill>
                <a:effectLst/>
                <a:latin typeface="Arial" panose="020B0604020202020204" pitchFamily="34" charset="0"/>
              </a:rPr>
              <a:t> 121.25 (2022).</a:t>
            </a:r>
            <a:endParaRPr lang="en-US" dirty="0"/>
          </a:p>
        </p:txBody>
      </p:sp>
    </p:spTree>
    <p:extLst>
      <p:ext uri="{BB962C8B-B14F-4D97-AF65-F5344CB8AC3E}">
        <p14:creationId xmlns:p14="http://schemas.microsoft.com/office/powerpoint/2010/main" val="2333339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High Gradient Performance of Cu and CuAg Cavities</a:t>
            </a:r>
            <a:endParaRPr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359" name="Google Shape;1359;p126"/>
          <p:cNvSpPr txBox="1">
            <a:spLocks noGrp="1"/>
          </p:cNvSpPr>
          <p:nvPr>
            <p:ph type="body" idx="2"/>
          </p:nvPr>
        </p:nvSpPr>
        <p:spPr>
          <a:xfrm>
            <a:off x="800100" y="1104900"/>
            <a:ext cx="10553700" cy="5177924"/>
          </a:xfrm>
          <a:prstGeom prst="rect">
            <a:avLst/>
          </a:prstGeom>
        </p:spPr>
        <p:txBody>
          <a:bodyPr spcFirstLastPara="1" wrap="square" lIns="0" tIns="45700" rIns="91425" bIns="45700" anchor="t" anchorCtr="0">
            <a:noAutofit/>
          </a:bodyPr>
          <a:lstStyle/>
          <a:p>
            <a:pPr marL="457200" lvl="0" indent="-355600" algn="l" rtl="0">
              <a:spcBef>
                <a:spcPts val="0"/>
              </a:spcBef>
              <a:spcAft>
                <a:spcPts val="0"/>
              </a:spcAft>
              <a:buSzPts val="2000"/>
              <a:buChar char="●"/>
            </a:pPr>
            <a:r>
              <a:rPr lang="en-US" sz="2000" dirty="0"/>
              <a:t>Utilized C-band test stand at LANL</a:t>
            </a:r>
          </a:p>
          <a:p>
            <a:pPr marL="457200" lvl="0" indent="-355600" algn="l" rtl="0">
              <a:spcBef>
                <a:spcPts val="0"/>
              </a:spcBef>
              <a:spcAft>
                <a:spcPts val="0"/>
              </a:spcAft>
              <a:buSzPts val="2000"/>
              <a:buChar char="●"/>
            </a:pPr>
            <a:r>
              <a:rPr lang="en-US" sz="2000" dirty="0"/>
              <a:t>Each structure processed for O(100M) pulses</a:t>
            </a:r>
          </a:p>
          <a:p>
            <a:pPr marL="457200" lvl="0" indent="-355600" algn="l" rtl="0">
              <a:spcBef>
                <a:spcPts val="0"/>
              </a:spcBef>
              <a:spcAft>
                <a:spcPts val="0"/>
              </a:spcAft>
              <a:buSzPts val="2000"/>
              <a:buChar char="●"/>
            </a:pPr>
            <a:endParaRPr sz="2000" dirty="0"/>
          </a:p>
        </p:txBody>
      </p:sp>
      <p:pic>
        <p:nvPicPr>
          <p:cNvPr id="3" name="Picture 2">
            <a:extLst>
              <a:ext uri="{FF2B5EF4-FFF2-40B4-BE49-F238E27FC236}">
                <a16:creationId xmlns:a16="http://schemas.microsoft.com/office/drawing/2014/main" id="{ACA28369-4DA6-2355-7624-884C6BA1E2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513" y="2594317"/>
            <a:ext cx="3735658" cy="3071541"/>
          </a:xfrm>
          <a:prstGeom prst="rect">
            <a:avLst/>
          </a:prstGeom>
        </p:spPr>
      </p:pic>
      <p:pic>
        <p:nvPicPr>
          <p:cNvPr id="5" name="Picture 4" descr="A graph of a normal fit&#10;&#10;Description automatically generated">
            <a:extLst>
              <a:ext uri="{FF2B5EF4-FFF2-40B4-BE49-F238E27FC236}">
                <a16:creationId xmlns:a16="http://schemas.microsoft.com/office/drawing/2014/main" id="{D415EF9D-4794-6FBF-1E2E-99BBBE36DA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46810" y="2440014"/>
            <a:ext cx="4371278" cy="3431943"/>
          </a:xfrm>
          <a:prstGeom prst="rect">
            <a:avLst/>
          </a:prstGeom>
        </p:spPr>
      </p:pic>
      <p:pic>
        <p:nvPicPr>
          <p:cNvPr id="7" name="Picture 6" descr="A graph of a graph showing the value of cu and cu&#10;&#10;Description automatically generated with medium confidence">
            <a:extLst>
              <a:ext uri="{FF2B5EF4-FFF2-40B4-BE49-F238E27FC236}">
                <a16:creationId xmlns:a16="http://schemas.microsoft.com/office/drawing/2014/main" id="{81479AD9-10A9-F82C-EDD8-8ABB119037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09608" y="2540055"/>
            <a:ext cx="3933994" cy="3071541"/>
          </a:xfrm>
          <a:prstGeom prst="rect">
            <a:avLst/>
          </a:prstGeom>
        </p:spPr>
      </p:pic>
      <p:sp>
        <p:nvSpPr>
          <p:cNvPr id="8" name="Google Shape;1229;p116">
            <a:extLst>
              <a:ext uri="{FF2B5EF4-FFF2-40B4-BE49-F238E27FC236}">
                <a16:creationId xmlns:a16="http://schemas.microsoft.com/office/drawing/2014/main" id="{A6C811A5-F682-C0DA-0CA0-828788252D74}"/>
              </a:ext>
            </a:extLst>
          </p:cNvPr>
          <p:cNvSpPr txBox="1"/>
          <p:nvPr/>
        </p:nvSpPr>
        <p:spPr>
          <a:xfrm>
            <a:off x="1842655" y="5871957"/>
            <a:ext cx="8715008" cy="503184"/>
          </a:xfrm>
          <a:prstGeom prst="rect">
            <a:avLst/>
          </a:prstGeom>
          <a:solidFill>
            <a:srgbClr val="1BBDEB">
              <a:alpha val="53730"/>
            </a:srgbClr>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b="1" dirty="0">
                <a:solidFill>
                  <a:schemeClr val="tx1"/>
                </a:solidFill>
              </a:rPr>
              <a:t>How does this behavior extend to cryogenic temperatures?</a:t>
            </a:r>
            <a:endParaRPr sz="1800" b="1" dirty="0">
              <a:solidFill>
                <a:schemeClr val="tx1"/>
              </a:solidFill>
            </a:endParaRPr>
          </a:p>
        </p:txBody>
      </p:sp>
    </p:spTree>
    <p:extLst>
      <p:ext uri="{BB962C8B-B14F-4D97-AF65-F5344CB8AC3E}">
        <p14:creationId xmlns:p14="http://schemas.microsoft.com/office/powerpoint/2010/main" val="3861367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pic>
        <p:nvPicPr>
          <p:cNvPr id="4" name="Picture 3" descr="A graph of a data&#10;&#10;Description automatically generated">
            <a:extLst>
              <a:ext uri="{FF2B5EF4-FFF2-40B4-BE49-F238E27FC236}">
                <a16:creationId xmlns:a16="http://schemas.microsoft.com/office/drawing/2014/main" id="{46968E3C-014D-CE09-F544-D305FB84E7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5774" y="4179712"/>
            <a:ext cx="3138554" cy="2282585"/>
          </a:xfrm>
          <a:prstGeom prst="rect">
            <a:avLst/>
          </a:prstGeom>
        </p:spPr>
      </p:pic>
      <p:pic>
        <p:nvPicPr>
          <p:cNvPr id="7" name="Picture 6" descr="A machine with a piece of plastic&#10;&#10;Description automatically generated">
            <a:extLst>
              <a:ext uri="{FF2B5EF4-FFF2-40B4-BE49-F238E27FC236}">
                <a16:creationId xmlns:a16="http://schemas.microsoft.com/office/drawing/2014/main" id="{8E516199-94EA-F57D-514F-466106DA5F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0733" y="2062487"/>
            <a:ext cx="2885417" cy="4154180"/>
          </a:xfrm>
          <a:prstGeom prst="rect">
            <a:avLst/>
          </a:prstGeom>
        </p:spPr>
      </p:pic>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Characterization at 77K</a:t>
            </a:r>
            <a:endParaRPr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359" name="Google Shape;1359;p126"/>
          <p:cNvSpPr txBox="1">
            <a:spLocks noGrp="1"/>
          </p:cNvSpPr>
          <p:nvPr>
            <p:ph type="body" idx="2"/>
          </p:nvPr>
        </p:nvSpPr>
        <p:spPr>
          <a:xfrm>
            <a:off x="800100" y="1104900"/>
            <a:ext cx="10553700" cy="5177924"/>
          </a:xfrm>
          <a:prstGeom prst="rect">
            <a:avLst/>
          </a:prstGeom>
        </p:spPr>
        <p:txBody>
          <a:bodyPr spcFirstLastPara="1" wrap="square" lIns="0" tIns="45700" rIns="91425" bIns="45700" anchor="t" anchorCtr="0">
            <a:noAutofit/>
          </a:bodyPr>
          <a:lstStyle/>
          <a:p>
            <a:pPr marL="457200" lvl="0" indent="-355600" algn="l" rtl="0">
              <a:spcBef>
                <a:spcPts val="0"/>
              </a:spcBef>
              <a:spcAft>
                <a:spcPts val="0"/>
              </a:spcAft>
              <a:buSzPts val="2000"/>
              <a:buChar char="●"/>
            </a:pPr>
            <a:r>
              <a:rPr lang="en-US" sz="2000" dirty="0"/>
              <a:t>Improvement of 2.5 X for Cu and 2.9X for CuAg(!)</a:t>
            </a:r>
          </a:p>
          <a:p>
            <a:pPr marL="457200" lvl="0" indent="-355600" algn="l" rtl="0">
              <a:spcBef>
                <a:spcPts val="0"/>
              </a:spcBef>
              <a:spcAft>
                <a:spcPts val="0"/>
              </a:spcAft>
              <a:buSzPts val="2000"/>
              <a:buChar char="●"/>
            </a:pPr>
            <a:r>
              <a:rPr lang="en-US" sz="2000" dirty="0"/>
              <a:t>2.9 is consistent of Cu sample measurements at UCLA (may be material batch specific)</a:t>
            </a:r>
            <a:endParaRPr sz="2000" dirty="0"/>
          </a:p>
        </p:txBody>
      </p:sp>
      <p:pic>
        <p:nvPicPr>
          <p:cNvPr id="5" name="Picture 4" descr="A graph of a function&#10;&#10;Description automatically generated">
            <a:extLst>
              <a:ext uri="{FF2B5EF4-FFF2-40B4-BE49-F238E27FC236}">
                <a16:creationId xmlns:a16="http://schemas.microsoft.com/office/drawing/2014/main" id="{88ABBBFE-1298-46EC-BA11-9A5DE46F37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801"/>
          <a:stretch/>
        </p:blipFill>
        <p:spPr>
          <a:xfrm>
            <a:off x="3755773" y="1890973"/>
            <a:ext cx="3238001" cy="2214776"/>
          </a:xfrm>
          <a:prstGeom prst="rect">
            <a:avLst/>
          </a:prstGeom>
        </p:spPr>
      </p:pic>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09A0B66C-2E9F-A9D5-505C-EB219C87992B}"/>
                  </a:ext>
                </a:extLst>
              </p:cNvPr>
              <p:cNvGraphicFramePr>
                <a:graphicFrameLocks noGrp="1"/>
              </p:cNvGraphicFramePr>
              <p:nvPr/>
            </p:nvGraphicFramePr>
            <p:xfrm>
              <a:off x="7494740" y="1874696"/>
              <a:ext cx="4058427" cy="4773228"/>
            </p:xfrm>
            <a:graphic>
              <a:graphicData uri="http://schemas.openxmlformats.org/drawingml/2006/table">
                <a:tbl>
                  <a:tblPr/>
                  <a:tblGrid>
                    <a:gridCol w="1352809">
                      <a:extLst>
                        <a:ext uri="{9D8B030D-6E8A-4147-A177-3AD203B41FA5}">
                          <a16:colId xmlns:a16="http://schemas.microsoft.com/office/drawing/2014/main" val="3359724478"/>
                        </a:ext>
                      </a:extLst>
                    </a:gridCol>
                    <a:gridCol w="1352809">
                      <a:extLst>
                        <a:ext uri="{9D8B030D-6E8A-4147-A177-3AD203B41FA5}">
                          <a16:colId xmlns:a16="http://schemas.microsoft.com/office/drawing/2014/main" val="1646745609"/>
                        </a:ext>
                      </a:extLst>
                    </a:gridCol>
                    <a:gridCol w="1352809">
                      <a:extLst>
                        <a:ext uri="{9D8B030D-6E8A-4147-A177-3AD203B41FA5}">
                          <a16:colId xmlns:a16="http://schemas.microsoft.com/office/drawing/2014/main" val="1960791969"/>
                        </a:ext>
                      </a:extLst>
                    </a:gridCol>
                  </a:tblGrid>
                  <a:tr h="594140">
                    <a:tc>
                      <a:txBody>
                        <a:bodyPr/>
                        <a:lstStyle/>
                        <a:p>
                          <a:pPr algn="ctr" fontAlgn="base"/>
                          <a:r>
                            <a:rPr lang="en-US" sz="1700" b="1" i="0" u="none" strike="noStrike">
                              <a:solidFill>
                                <a:srgbClr val="FFFFFF"/>
                              </a:solidFill>
                              <a:effectLst/>
                              <a:latin typeface="Calibri" panose="020F0502020204030204" pitchFamily="34" charset="0"/>
                            </a:rPr>
                            <a:t>Parameter</a:t>
                          </a:r>
                          <a:r>
                            <a:rPr lang="en-US" sz="1700" b="1" i="0">
                              <a:solidFill>
                                <a:srgbClr val="FFFFFF"/>
                              </a:solidFill>
                              <a:effectLst/>
                              <a:latin typeface="Calibri" panose="020F0502020204030204" pitchFamily="34" charset="0"/>
                            </a:rPr>
                            <a:t>​</a:t>
                          </a:r>
                          <a:endParaRPr lang="en-US" sz="1300" b="1" i="0">
                            <a:solidFill>
                              <a:srgbClr val="FFFFFF"/>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700" b="1" i="0">
                              <a:solidFill>
                                <a:srgbClr val="FFFFFF"/>
                              </a:solidFill>
                              <a:effectLst/>
                              <a:latin typeface="Calibri" panose="020F0502020204030204" pitchFamily="34" charset="0"/>
                            </a:rPr>
                            <a:t>CuAg​</a:t>
                          </a:r>
                          <a:endParaRPr lang="en-US" sz="1300" b="1" i="0">
                            <a:solidFill>
                              <a:srgbClr val="FFFFFF"/>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700" b="1" i="0" dirty="0">
                              <a:solidFill>
                                <a:srgbClr val="FFFFFF"/>
                              </a:solidFill>
                              <a:effectLst/>
                              <a:latin typeface="Calibri" panose="020F0502020204030204" pitchFamily="34" charset="0"/>
                            </a:rPr>
                            <a:t>Cu​</a:t>
                          </a:r>
                          <a:endParaRPr lang="en-US" sz="1300" b="1" i="0" dirty="0">
                            <a:solidFill>
                              <a:srgbClr val="FFFFFF"/>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811628475"/>
                      </a:ext>
                    </a:extLst>
                  </a:tr>
                  <a:tr h="594140">
                    <a:tc>
                      <a:txBody>
                        <a:bodyPr/>
                        <a:lstStyle/>
                        <a:p>
                          <a:pPr algn="ctr" fontAlgn="base"/>
                          <a:r>
                            <a:rPr lang="en-US" sz="1700" b="1" i="0" u="none" strike="noStrike">
                              <a:solidFill>
                                <a:srgbClr val="000000"/>
                              </a:solidFill>
                              <a:effectLst/>
                              <a:latin typeface="Calibri" panose="020F0502020204030204" pitchFamily="34" charset="0"/>
                            </a:rPr>
                            <a:t>Temp</a:t>
                          </a:r>
                          <a:r>
                            <a:rPr lang="en-US" sz="1700" b="1" i="0">
                              <a:solidFill>
                                <a:srgbClr val="000000"/>
                              </a:solidFill>
                              <a:effectLst/>
                              <a:latin typeface="Calibri" panose="020F0502020204030204" pitchFamily="34" charset="0"/>
                            </a:rPr>
                            <a:t>​</a:t>
                          </a:r>
                          <a:endParaRPr lang="en-US" sz="1300" b="1" i="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gridSpan="2">
                      <a:txBody>
                        <a:bodyPr/>
                        <a:lstStyle/>
                        <a:p>
                          <a:pPr algn="ctr" fontAlgn="base"/>
                          <a:r>
                            <a:rPr lang="en-US" sz="1700" b="0" i="0">
                              <a:solidFill>
                                <a:srgbClr val="000000"/>
                              </a:solidFill>
                              <a:effectLst/>
                              <a:latin typeface="Calibri" panose="020F0502020204030204" pitchFamily="34" charset="0"/>
                            </a:rPr>
                            <a:t>77K​</a:t>
                          </a:r>
                          <a:endParaRPr lang="en-US" sz="1300" b="0" i="0">
                            <a:solidFill>
                              <a:srgbClr val="000000"/>
                            </a:solidFill>
                            <a:effectLst/>
                          </a:endParaRPr>
                        </a:p>
                      </a:txBody>
                      <a:tcPr marL="109189" marR="109189" marT="54594" marB="54594"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hMerge="1">
                      <a:txBody>
                        <a:bodyPr/>
                        <a:lstStyle/>
                        <a:p>
                          <a:endParaRPr lang="en-US"/>
                        </a:p>
                      </a:txBody>
                      <a:tcPr/>
                    </a:tc>
                    <a:extLst>
                      <a:ext uri="{0D108BD9-81ED-4DB2-BD59-A6C34878D82A}">
                        <a16:rowId xmlns:a16="http://schemas.microsoft.com/office/drawing/2014/main" val="1874094135"/>
                      </a:ext>
                    </a:extLst>
                  </a:tr>
                  <a:tr h="594140">
                    <a:tc>
                      <a:txBody>
                        <a:bodyPr/>
                        <a:lstStyle/>
                        <a:p>
                          <a:pPr algn="ctr" fontAlgn="base"/>
                          <a:r>
                            <a:rPr lang="en-US" sz="1700" b="1" i="0" dirty="0">
                              <a:solidFill>
                                <a:srgbClr val="000000"/>
                              </a:solidFill>
                              <a:effectLst/>
                              <a:latin typeface="Calibri" panose="020F0502020204030204" pitchFamily="34" charset="0"/>
                            </a:rPr>
                            <a:t>Frequency​</a:t>
                          </a:r>
                          <a:endParaRPr lang="en-US" sz="1300" b="1"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tc gridSpan="2">
                      <a:txBody>
                        <a:bodyPr/>
                        <a:lstStyle/>
                        <a:p>
                          <a:pPr algn="ctr" fontAlgn="base"/>
                          <a:r>
                            <a:rPr lang="en-US" sz="1700" b="0" i="0" u="none" strike="noStrike">
                              <a:solidFill>
                                <a:srgbClr val="000000"/>
                              </a:solidFill>
                              <a:effectLst/>
                              <a:latin typeface="Calibri" panose="020F0502020204030204" pitchFamily="34" charset="0"/>
                            </a:rPr>
                            <a:t>5.71455 GHz</a:t>
                          </a:r>
                          <a:r>
                            <a:rPr lang="en-US" sz="1700" b="0" i="0">
                              <a:solidFill>
                                <a:srgbClr val="000000"/>
                              </a:solidFill>
                              <a:effectLst/>
                              <a:latin typeface="Calibri" panose="020F0502020204030204" pitchFamily="34" charset="0"/>
                            </a:rPr>
                            <a:t>​</a:t>
                          </a:r>
                          <a:endParaRPr lang="en-US" sz="1300" b="0" i="0">
                            <a:solidFill>
                              <a:srgbClr val="000000"/>
                            </a:solidFill>
                            <a:effectLst/>
                          </a:endParaRPr>
                        </a:p>
                      </a:txBody>
                      <a:tcPr marL="109189" marR="109189" marT="54594" marB="54594"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tc hMerge="1">
                      <a:txBody>
                        <a:bodyPr/>
                        <a:lstStyle/>
                        <a:p>
                          <a:endParaRPr lang="en-US"/>
                        </a:p>
                      </a:txBody>
                      <a:tcPr/>
                    </a:tc>
                    <a:extLst>
                      <a:ext uri="{0D108BD9-81ED-4DB2-BD59-A6C34878D82A}">
                        <a16:rowId xmlns:a16="http://schemas.microsoft.com/office/drawing/2014/main" val="112793874"/>
                      </a:ext>
                    </a:extLst>
                  </a:tr>
                  <a:tr h="594140">
                    <a:tc>
                      <a:txBody>
                        <a:bodyPr/>
                        <a:lstStyle/>
                        <a:p>
                          <a:pPr algn="ctr" fontAlgn="base"/>
                          <a:r>
                            <a:rPr lang="en-US" sz="1700" b="1" i="0" dirty="0">
                              <a:solidFill>
                                <a:srgbClr val="000000"/>
                              </a:solidFill>
                              <a:effectLst/>
                              <a:latin typeface="Calibri" panose="020F0502020204030204" pitchFamily="34" charset="0"/>
                            </a:rPr>
                            <a:t>Length</a:t>
                          </a:r>
                          <a:endParaRPr lang="en-US" sz="1300" b="1"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gridSpan="2">
                      <a:txBody>
                        <a:bodyPr/>
                        <a:lstStyle/>
                        <a:p>
                          <a:pPr algn="ctr" fontAlgn="base"/>
                          <a:r>
                            <a:rPr lang="en-US" sz="1700" b="0" i="0">
                              <a:solidFill>
                                <a:srgbClr val="000000"/>
                              </a:solidFill>
                              <a:effectLst/>
                              <a:latin typeface="Calibri" panose="020F0502020204030204" pitchFamily="34" charset="0"/>
                            </a:rPr>
                            <a:t>1.58 cm​</a:t>
                          </a:r>
                          <a:endParaRPr lang="en-US" sz="1300" b="0" i="0">
                            <a:solidFill>
                              <a:srgbClr val="000000"/>
                            </a:solidFill>
                            <a:effectLst/>
                          </a:endParaRPr>
                        </a:p>
                      </a:txBody>
                      <a:tcPr marL="109189" marR="109189" marT="54594" marB="54594"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hMerge="1">
                      <a:txBody>
                        <a:bodyPr/>
                        <a:lstStyle/>
                        <a:p>
                          <a:endParaRPr lang="en-US"/>
                        </a:p>
                      </a:txBody>
                      <a:tcPr/>
                    </a:tc>
                    <a:extLst>
                      <a:ext uri="{0D108BD9-81ED-4DB2-BD59-A6C34878D82A}">
                        <a16:rowId xmlns:a16="http://schemas.microsoft.com/office/drawing/2014/main" val="662528688"/>
                      </a:ext>
                    </a:extLst>
                  </a:tr>
                  <a:tr h="594140">
                    <a:tc>
                      <a:txBody>
                        <a:bodyPr/>
                        <a:lstStyle/>
                        <a:p>
                          <a:pPr algn="ctr" fontAlgn="base"/>
                          <a14:m>
                            <m:oMathPara xmlns:m="http://schemas.openxmlformats.org/officeDocument/2006/math">
                              <m:oMathParaPr>
                                <m:jc m:val="centerGroup"/>
                              </m:oMathParaPr>
                              <m:oMath xmlns:m="http://schemas.openxmlformats.org/officeDocument/2006/math">
                                <m:r>
                                  <a:rPr lang="en-US" sz="1300" b="1" i="1" smtClean="0">
                                    <a:solidFill>
                                      <a:srgbClr val="000000"/>
                                    </a:solidFill>
                                    <a:effectLst/>
                                    <a:latin typeface="Cambria Math" panose="02040503050406030204" pitchFamily="18" charset="0"/>
                                    <a:ea typeface="Cambria Math" panose="02040503050406030204" pitchFamily="18" charset="0"/>
                                  </a:rPr>
                                  <m:t>𝜷</m:t>
                                </m:r>
                              </m:oMath>
                            </m:oMathPara>
                          </a14:m>
                          <a:endParaRPr lang="en-US" sz="1300" b="1"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700" b="0" i="0">
                              <a:solidFill>
                                <a:srgbClr val="000000"/>
                              </a:solidFill>
                              <a:effectLst/>
                              <a:latin typeface="Calibri" panose="020F0502020204030204" pitchFamily="34" charset="0"/>
                            </a:rPr>
                            <a:t>2.97​</a:t>
                          </a:r>
                          <a:endParaRPr lang="en-US" sz="1300" b="0" i="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700" b="0" i="0" dirty="0">
                              <a:solidFill>
                                <a:srgbClr val="000000"/>
                              </a:solidFill>
                              <a:effectLst/>
                              <a:latin typeface="Calibri" panose="020F0502020204030204" pitchFamily="34" charset="0"/>
                            </a:rPr>
                            <a:t>2.683​</a:t>
                          </a:r>
                          <a:endParaRPr lang="en-US" sz="1300" b="0"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267594364"/>
                      </a:ext>
                    </a:extLst>
                  </a:tr>
                  <a:tr h="594140">
                    <a:tc>
                      <a:txBody>
                        <a:bodyPr/>
                        <a:lstStyle/>
                        <a:p>
                          <a:pPr algn="ctr" fontAlgn="base"/>
                          <a:r>
                            <a:rPr lang="en-US" sz="1700" b="1" i="0" dirty="0">
                              <a:solidFill>
                                <a:srgbClr val="000000"/>
                              </a:solidFill>
                              <a:effectLst/>
                              <a:latin typeface="Calibri" panose="020F0502020204030204" pitchFamily="34" charset="0"/>
                            </a:rPr>
                            <a:t>Q</a:t>
                          </a:r>
                          <a:r>
                            <a:rPr lang="en-US" sz="1700" b="1" i="0" baseline="-25000" dirty="0">
                              <a:solidFill>
                                <a:srgbClr val="000000"/>
                              </a:solidFill>
                              <a:effectLst/>
                              <a:latin typeface="Calibri" panose="020F0502020204030204" pitchFamily="34" charset="0"/>
                            </a:rPr>
                            <a:t>0​</a:t>
                          </a:r>
                          <a:endParaRPr lang="en-US" sz="1300" b="1" i="0" baseline="-2500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700" b="0" i="0">
                              <a:solidFill>
                                <a:srgbClr val="000000"/>
                              </a:solidFill>
                              <a:effectLst/>
                              <a:latin typeface="Calibri" panose="020F0502020204030204" pitchFamily="34" charset="0"/>
                            </a:rPr>
                            <a:t>29,695​</a:t>
                          </a:r>
                          <a:endParaRPr lang="en-US" sz="1300" b="0" i="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700" b="0" i="0">
                              <a:solidFill>
                                <a:srgbClr val="000000"/>
                              </a:solidFill>
                              <a:effectLst/>
                              <a:latin typeface="Calibri" panose="020F0502020204030204" pitchFamily="34" charset="0"/>
                            </a:rPr>
                            <a:t>25,697​</a:t>
                          </a:r>
                          <a:endParaRPr lang="en-US" sz="1300" b="0" i="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230891801"/>
                      </a:ext>
                    </a:extLst>
                  </a:tr>
                  <a:tr h="594140">
                    <a:tc>
                      <a:txBody>
                        <a:bodyPr/>
                        <a:lstStyle/>
                        <a:p>
                          <a:pPr algn="ctr" fontAlgn="base"/>
                          <a:r>
                            <a:rPr lang="en-US" sz="1700" b="1" i="0" dirty="0">
                              <a:solidFill>
                                <a:srgbClr val="000000"/>
                              </a:solidFill>
                              <a:effectLst/>
                              <a:latin typeface="Calibri" panose="020F0502020204030204" pitchFamily="34" charset="0"/>
                            </a:rPr>
                            <a:t>Rs​ (</a:t>
                          </a:r>
                          <a14:m>
                            <m:oMath xmlns:m="http://schemas.openxmlformats.org/officeDocument/2006/math">
                              <m:r>
                                <a:rPr lang="en-US" sz="1700" b="1" i="1" smtClean="0">
                                  <a:solidFill>
                                    <a:srgbClr val="000000"/>
                                  </a:solidFill>
                                  <a:effectLst/>
                                  <a:latin typeface="Cambria Math" panose="02040503050406030204" pitchFamily="18" charset="0"/>
                                </a:rPr>
                                <m:t>𝑴</m:t>
                              </m:r>
                              <m:r>
                                <a:rPr lang="en-US" sz="1700" b="1" i="1" smtClean="0">
                                  <a:solidFill>
                                    <a:srgbClr val="000000"/>
                                  </a:solidFill>
                                  <a:effectLst/>
                                  <a:latin typeface="Cambria Math" panose="02040503050406030204" pitchFamily="18" charset="0"/>
                                  <a:ea typeface="Cambria Math" panose="02040503050406030204" pitchFamily="18" charset="0"/>
                                </a:rPr>
                                <m:t>𝛀</m:t>
                              </m:r>
                              <m:r>
                                <a:rPr lang="en-US" sz="1700" b="1" i="1" smtClean="0">
                                  <a:solidFill>
                                    <a:srgbClr val="000000"/>
                                  </a:solidFill>
                                  <a:effectLst/>
                                  <a:latin typeface="Cambria Math" panose="02040503050406030204" pitchFamily="18" charset="0"/>
                                  <a:ea typeface="Cambria Math" panose="02040503050406030204" pitchFamily="18" charset="0"/>
                                </a:rPr>
                                <m:t>/</m:t>
                              </m:r>
                              <m:r>
                                <a:rPr lang="en-US" sz="1700" b="1" i="1" smtClean="0">
                                  <a:solidFill>
                                    <a:srgbClr val="000000"/>
                                  </a:solidFill>
                                  <a:effectLst/>
                                  <a:latin typeface="Cambria Math" panose="02040503050406030204" pitchFamily="18" charset="0"/>
                                  <a:ea typeface="Cambria Math" panose="02040503050406030204" pitchFamily="18" charset="0"/>
                                </a:rPr>
                                <m:t>𝒎</m:t>
                              </m:r>
                            </m:oMath>
                          </a14:m>
                          <a:r>
                            <a:rPr lang="en-US" sz="1700" b="1" i="0" dirty="0">
                              <a:solidFill>
                                <a:srgbClr val="000000"/>
                              </a:solidFill>
                              <a:effectLst/>
                              <a:latin typeface="Calibri" panose="020F0502020204030204" pitchFamily="34" charset="0"/>
                            </a:rPr>
                            <a:t>)</a:t>
                          </a:r>
                          <a:endParaRPr lang="en-US" sz="1300" b="1"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700" b="0" i="0" dirty="0">
                              <a:solidFill>
                                <a:srgbClr val="000000"/>
                              </a:solidFill>
                              <a:effectLst/>
                              <a:latin typeface="Calibri" panose="020F0502020204030204" pitchFamily="34" charset="0"/>
                            </a:rPr>
                            <a:t>352</a:t>
                          </a:r>
                          <a:endParaRPr lang="en-US" sz="1300" b="0"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700" b="0" i="0" u="none" strike="noStrike" dirty="0">
                              <a:solidFill>
                                <a:srgbClr val="000000"/>
                              </a:solidFill>
                              <a:effectLst/>
                              <a:latin typeface="Calibri" panose="020F0502020204030204" pitchFamily="34" charset="0"/>
                            </a:rPr>
                            <a:t>305 </a:t>
                          </a:r>
                          <a:r>
                            <a:rPr lang="en-US" sz="1700" b="0" i="0" dirty="0">
                              <a:solidFill>
                                <a:srgbClr val="000000"/>
                              </a:solidFill>
                              <a:effectLst/>
                              <a:latin typeface="Calibri" panose="020F0502020204030204" pitchFamily="34" charset="0"/>
                            </a:rPr>
                            <a:t>​</a:t>
                          </a:r>
                          <a:endParaRPr lang="en-US" sz="1300" b="0"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320276377"/>
                      </a:ext>
                    </a:extLst>
                  </a:tr>
                  <a:tr h="614248">
                    <a:tc>
                      <a:txBody>
                        <a:bodyPr/>
                        <a:lstStyle/>
                        <a:p>
                          <a:pPr algn="ctr" fontAlgn="base"/>
                          <a:r>
                            <a:rPr lang="en-US" sz="1700" b="1" i="0" dirty="0">
                              <a:solidFill>
                                <a:srgbClr val="000000"/>
                              </a:solidFill>
                              <a:effectLst/>
                              <a:latin typeface="Calibri" panose="020F0502020204030204" pitchFamily="34" charset="0"/>
                            </a:rPr>
                            <a:t>Ea </a:t>
                          </a:r>
                          <a:r>
                            <a:rPr lang="en-US" sz="1400" b="1" i="0" dirty="0">
                              <a:solidFill>
                                <a:srgbClr val="000000"/>
                              </a:solidFill>
                              <a:effectLst/>
                              <a:latin typeface="Calibri" panose="020F0502020204030204" pitchFamily="34" charset="0"/>
                            </a:rPr>
                            <a:t>MeV/m/</a:t>
                          </a:r>
                          <a14:m>
                            <m:oMath xmlns:m="http://schemas.openxmlformats.org/officeDocument/2006/math">
                              <m:rad>
                                <m:radPr>
                                  <m:degHide m:val="on"/>
                                  <m:ctrlPr>
                                    <a:rPr lang="en-US" sz="1400" b="1" i="1" smtClean="0">
                                      <a:solidFill>
                                        <a:srgbClr val="000000"/>
                                      </a:solidFill>
                                      <a:effectLst/>
                                      <a:latin typeface="Cambria Math" panose="02040503050406030204" pitchFamily="18" charset="0"/>
                                    </a:rPr>
                                  </m:ctrlPr>
                                </m:radPr>
                                <m:deg/>
                                <m:e>
                                  <m:r>
                                    <a:rPr lang="en-US" sz="1400" b="1" i="1" smtClean="0">
                                      <a:solidFill>
                                        <a:srgbClr val="000000"/>
                                      </a:solidFill>
                                      <a:effectLst/>
                                      <a:latin typeface="Cambria Math" panose="02040503050406030204" pitchFamily="18" charset="0"/>
                                    </a:rPr>
                                    <m:t>𝑴𝑾</m:t>
                                  </m:r>
                                </m:e>
                              </m:rad>
                            </m:oMath>
                          </a14:m>
                          <a:r>
                            <a:rPr lang="en-US" sz="1400" b="1" i="0" dirty="0">
                              <a:solidFill>
                                <a:srgbClr val="000000"/>
                              </a:solidFill>
                              <a:effectLst/>
                              <a:latin typeface="Calibri" panose="020F0502020204030204" pitchFamily="34" charset="0"/>
                            </a:rPr>
                            <a:t>​</a:t>
                          </a:r>
                          <a:endParaRPr lang="en-US" sz="1300" b="1"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700" b="0" i="0" dirty="0">
                              <a:solidFill>
                                <a:srgbClr val="000000"/>
                              </a:solidFill>
                              <a:effectLst/>
                              <a:latin typeface="Calibri" panose="020F0502020204030204" pitchFamily="34" charset="0"/>
                            </a:rPr>
                            <a:t>141</a:t>
                          </a:r>
                          <a:endParaRPr lang="en-US" sz="1300" b="0"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700" b="0" i="0" u="none" strike="noStrike" dirty="0">
                              <a:solidFill>
                                <a:srgbClr val="000000"/>
                              </a:solidFill>
                              <a:effectLst/>
                              <a:latin typeface="Calibri" panose="020F0502020204030204" pitchFamily="34" charset="0"/>
                            </a:rPr>
                            <a:t>131</a:t>
                          </a:r>
                          <a:endParaRPr lang="en-US" sz="1300" b="0"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373451358"/>
                      </a:ext>
                    </a:extLst>
                  </a:tr>
                </a:tbl>
              </a:graphicData>
            </a:graphic>
          </p:graphicFrame>
        </mc:Choice>
        <mc:Fallback xmlns="">
          <p:graphicFrame>
            <p:nvGraphicFramePr>
              <p:cNvPr id="8" name="Table 7">
                <a:extLst>
                  <a:ext uri="{FF2B5EF4-FFF2-40B4-BE49-F238E27FC236}">
                    <a16:creationId xmlns:a16="http://schemas.microsoft.com/office/drawing/2014/main" id="{09A0B66C-2E9F-A9D5-505C-EB219C87992B}"/>
                  </a:ext>
                </a:extLst>
              </p:cNvPr>
              <p:cNvGraphicFramePr>
                <a:graphicFrameLocks noGrp="1"/>
              </p:cNvGraphicFramePr>
              <p:nvPr>
                <p:extLst>
                  <p:ext uri="{D42A27DB-BD31-4B8C-83A1-F6EECF244321}">
                    <p14:modId xmlns:p14="http://schemas.microsoft.com/office/powerpoint/2010/main" val="2419676168"/>
                  </p:ext>
                </p:extLst>
              </p:nvPr>
            </p:nvGraphicFramePr>
            <p:xfrm>
              <a:off x="7494740" y="1874696"/>
              <a:ext cx="4058427" cy="4773228"/>
            </p:xfrm>
            <a:graphic>
              <a:graphicData uri="http://schemas.openxmlformats.org/drawingml/2006/table">
                <a:tbl>
                  <a:tblPr/>
                  <a:tblGrid>
                    <a:gridCol w="1352809">
                      <a:extLst>
                        <a:ext uri="{9D8B030D-6E8A-4147-A177-3AD203B41FA5}">
                          <a16:colId xmlns:a16="http://schemas.microsoft.com/office/drawing/2014/main" val="3359724478"/>
                        </a:ext>
                      </a:extLst>
                    </a:gridCol>
                    <a:gridCol w="1352809">
                      <a:extLst>
                        <a:ext uri="{9D8B030D-6E8A-4147-A177-3AD203B41FA5}">
                          <a16:colId xmlns:a16="http://schemas.microsoft.com/office/drawing/2014/main" val="1646745609"/>
                        </a:ext>
                      </a:extLst>
                    </a:gridCol>
                    <a:gridCol w="1352809">
                      <a:extLst>
                        <a:ext uri="{9D8B030D-6E8A-4147-A177-3AD203B41FA5}">
                          <a16:colId xmlns:a16="http://schemas.microsoft.com/office/drawing/2014/main" val="1960791969"/>
                        </a:ext>
                      </a:extLst>
                    </a:gridCol>
                  </a:tblGrid>
                  <a:tr h="594140">
                    <a:tc>
                      <a:txBody>
                        <a:bodyPr/>
                        <a:lstStyle/>
                        <a:p>
                          <a:pPr algn="ctr" fontAlgn="base"/>
                          <a:r>
                            <a:rPr lang="en-US" sz="1700" b="1" i="0" u="none" strike="noStrike">
                              <a:solidFill>
                                <a:srgbClr val="FFFFFF"/>
                              </a:solidFill>
                              <a:effectLst/>
                              <a:latin typeface="Calibri" panose="020F0502020204030204" pitchFamily="34" charset="0"/>
                            </a:rPr>
                            <a:t>Parameter</a:t>
                          </a:r>
                          <a:r>
                            <a:rPr lang="en-US" sz="1700" b="1" i="0">
                              <a:solidFill>
                                <a:srgbClr val="FFFFFF"/>
                              </a:solidFill>
                              <a:effectLst/>
                              <a:latin typeface="Calibri" panose="020F0502020204030204" pitchFamily="34" charset="0"/>
                            </a:rPr>
                            <a:t>​</a:t>
                          </a:r>
                          <a:endParaRPr lang="en-US" sz="1300" b="1" i="0">
                            <a:solidFill>
                              <a:srgbClr val="FFFFFF"/>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700" b="1" i="0">
                              <a:solidFill>
                                <a:srgbClr val="FFFFFF"/>
                              </a:solidFill>
                              <a:effectLst/>
                              <a:latin typeface="Calibri" panose="020F0502020204030204" pitchFamily="34" charset="0"/>
                            </a:rPr>
                            <a:t>CuAg​</a:t>
                          </a:r>
                          <a:endParaRPr lang="en-US" sz="1300" b="1" i="0">
                            <a:solidFill>
                              <a:srgbClr val="FFFFFF"/>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700" b="1" i="0" dirty="0">
                              <a:solidFill>
                                <a:srgbClr val="FFFFFF"/>
                              </a:solidFill>
                              <a:effectLst/>
                              <a:latin typeface="Calibri" panose="020F0502020204030204" pitchFamily="34" charset="0"/>
                            </a:rPr>
                            <a:t>Cu​</a:t>
                          </a:r>
                          <a:endParaRPr lang="en-US" sz="1300" b="1" i="0" dirty="0">
                            <a:solidFill>
                              <a:srgbClr val="FFFFFF"/>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811628475"/>
                      </a:ext>
                    </a:extLst>
                  </a:tr>
                  <a:tr h="594140">
                    <a:tc>
                      <a:txBody>
                        <a:bodyPr/>
                        <a:lstStyle/>
                        <a:p>
                          <a:pPr algn="ctr" fontAlgn="base"/>
                          <a:r>
                            <a:rPr lang="en-US" sz="1700" b="1" i="0" u="none" strike="noStrike">
                              <a:solidFill>
                                <a:srgbClr val="000000"/>
                              </a:solidFill>
                              <a:effectLst/>
                              <a:latin typeface="Calibri" panose="020F0502020204030204" pitchFamily="34" charset="0"/>
                            </a:rPr>
                            <a:t>Temp</a:t>
                          </a:r>
                          <a:r>
                            <a:rPr lang="en-US" sz="1700" b="1" i="0">
                              <a:solidFill>
                                <a:srgbClr val="000000"/>
                              </a:solidFill>
                              <a:effectLst/>
                              <a:latin typeface="Calibri" panose="020F0502020204030204" pitchFamily="34" charset="0"/>
                            </a:rPr>
                            <a:t>​</a:t>
                          </a:r>
                          <a:endParaRPr lang="en-US" sz="1300" b="1" i="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gridSpan="2">
                      <a:txBody>
                        <a:bodyPr/>
                        <a:lstStyle/>
                        <a:p>
                          <a:pPr algn="ctr" fontAlgn="base"/>
                          <a:r>
                            <a:rPr lang="en-US" sz="1700" b="0" i="0">
                              <a:solidFill>
                                <a:srgbClr val="000000"/>
                              </a:solidFill>
                              <a:effectLst/>
                              <a:latin typeface="Calibri" panose="020F0502020204030204" pitchFamily="34" charset="0"/>
                            </a:rPr>
                            <a:t>77K​</a:t>
                          </a:r>
                          <a:endParaRPr lang="en-US" sz="1300" b="0" i="0">
                            <a:solidFill>
                              <a:srgbClr val="000000"/>
                            </a:solidFill>
                            <a:effectLst/>
                          </a:endParaRPr>
                        </a:p>
                      </a:txBody>
                      <a:tcPr marL="109189" marR="109189" marT="54594" marB="54594"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hMerge="1">
                      <a:txBody>
                        <a:bodyPr/>
                        <a:lstStyle/>
                        <a:p>
                          <a:endParaRPr lang="en-US"/>
                        </a:p>
                      </a:txBody>
                      <a:tcPr/>
                    </a:tc>
                    <a:extLst>
                      <a:ext uri="{0D108BD9-81ED-4DB2-BD59-A6C34878D82A}">
                        <a16:rowId xmlns:a16="http://schemas.microsoft.com/office/drawing/2014/main" val="1874094135"/>
                      </a:ext>
                    </a:extLst>
                  </a:tr>
                  <a:tr h="594140">
                    <a:tc>
                      <a:txBody>
                        <a:bodyPr/>
                        <a:lstStyle/>
                        <a:p>
                          <a:pPr algn="ctr" fontAlgn="base"/>
                          <a:r>
                            <a:rPr lang="en-US" sz="1700" b="1" i="0" dirty="0">
                              <a:solidFill>
                                <a:srgbClr val="000000"/>
                              </a:solidFill>
                              <a:effectLst/>
                              <a:latin typeface="Calibri" panose="020F0502020204030204" pitchFamily="34" charset="0"/>
                            </a:rPr>
                            <a:t>Frequency​</a:t>
                          </a:r>
                          <a:endParaRPr lang="en-US" sz="1300" b="1"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tc gridSpan="2">
                      <a:txBody>
                        <a:bodyPr/>
                        <a:lstStyle/>
                        <a:p>
                          <a:pPr algn="ctr" fontAlgn="base"/>
                          <a:r>
                            <a:rPr lang="en-US" sz="1700" b="0" i="0" u="none" strike="noStrike">
                              <a:solidFill>
                                <a:srgbClr val="000000"/>
                              </a:solidFill>
                              <a:effectLst/>
                              <a:latin typeface="Calibri" panose="020F0502020204030204" pitchFamily="34" charset="0"/>
                            </a:rPr>
                            <a:t>5.71455 GHz</a:t>
                          </a:r>
                          <a:r>
                            <a:rPr lang="en-US" sz="1700" b="0" i="0">
                              <a:solidFill>
                                <a:srgbClr val="000000"/>
                              </a:solidFill>
                              <a:effectLst/>
                              <a:latin typeface="Calibri" panose="020F0502020204030204" pitchFamily="34" charset="0"/>
                            </a:rPr>
                            <a:t>​</a:t>
                          </a:r>
                          <a:endParaRPr lang="en-US" sz="1300" b="0" i="0">
                            <a:solidFill>
                              <a:srgbClr val="000000"/>
                            </a:solidFill>
                            <a:effectLst/>
                          </a:endParaRPr>
                        </a:p>
                      </a:txBody>
                      <a:tcPr marL="109189" marR="109189" marT="54594" marB="54594"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tc hMerge="1">
                      <a:txBody>
                        <a:bodyPr/>
                        <a:lstStyle/>
                        <a:p>
                          <a:endParaRPr lang="en-US"/>
                        </a:p>
                      </a:txBody>
                      <a:tcPr/>
                    </a:tc>
                    <a:extLst>
                      <a:ext uri="{0D108BD9-81ED-4DB2-BD59-A6C34878D82A}">
                        <a16:rowId xmlns:a16="http://schemas.microsoft.com/office/drawing/2014/main" val="112793874"/>
                      </a:ext>
                    </a:extLst>
                  </a:tr>
                  <a:tr h="594140">
                    <a:tc>
                      <a:txBody>
                        <a:bodyPr/>
                        <a:lstStyle/>
                        <a:p>
                          <a:pPr algn="ctr" fontAlgn="base"/>
                          <a:r>
                            <a:rPr lang="en-US" sz="1700" b="1" i="0" dirty="0">
                              <a:solidFill>
                                <a:srgbClr val="000000"/>
                              </a:solidFill>
                              <a:effectLst/>
                              <a:latin typeface="Calibri" panose="020F0502020204030204" pitchFamily="34" charset="0"/>
                            </a:rPr>
                            <a:t>Length</a:t>
                          </a:r>
                          <a:endParaRPr lang="en-US" sz="1300" b="1"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gridSpan="2">
                      <a:txBody>
                        <a:bodyPr/>
                        <a:lstStyle/>
                        <a:p>
                          <a:pPr algn="ctr" fontAlgn="base"/>
                          <a:r>
                            <a:rPr lang="en-US" sz="1700" b="0" i="0">
                              <a:solidFill>
                                <a:srgbClr val="000000"/>
                              </a:solidFill>
                              <a:effectLst/>
                              <a:latin typeface="Calibri" panose="020F0502020204030204" pitchFamily="34" charset="0"/>
                            </a:rPr>
                            <a:t>1.58 cm​</a:t>
                          </a:r>
                          <a:endParaRPr lang="en-US" sz="1300" b="0" i="0">
                            <a:solidFill>
                              <a:srgbClr val="000000"/>
                            </a:solidFill>
                            <a:effectLst/>
                          </a:endParaRPr>
                        </a:p>
                      </a:txBody>
                      <a:tcPr marL="109189" marR="109189" marT="54594" marB="54594"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hMerge="1">
                      <a:txBody>
                        <a:bodyPr/>
                        <a:lstStyle/>
                        <a:p>
                          <a:endParaRPr lang="en-US"/>
                        </a:p>
                      </a:txBody>
                      <a:tcPr/>
                    </a:tc>
                    <a:extLst>
                      <a:ext uri="{0D108BD9-81ED-4DB2-BD59-A6C34878D82A}">
                        <a16:rowId xmlns:a16="http://schemas.microsoft.com/office/drawing/2014/main" val="662528688"/>
                      </a:ext>
                    </a:extLst>
                  </a:tr>
                  <a:tr h="594140">
                    <a:tc>
                      <a:txBody>
                        <a:bodyPr/>
                        <a:lstStyle/>
                        <a:p>
                          <a:endParaRPr lang="en-US"/>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blipFill>
                          <a:blip r:embed="rId6"/>
                          <a:stretch>
                            <a:fillRect l="-935" t="-402128" r="-200935" b="-310638"/>
                          </a:stretch>
                        </a:blipFill>
                      </a:tcPr>
                    </a:tc>
                    <a:tc>
                      <a:txBody>
                        <a:bodyPr/>
                        <a:lstStyle/>
                        <a:p>
                          <a:pPr algn="ctr" fontAlgn="base"/>
                          <a:r>
                            <a:rPr lang="en-US" sz="1700" b="0" i="0">
                              <a:solidFill>
                                <a:srgbClr val="000000"/>
                              </a:solidFill>
                              <a:effectLst/>
                              <a:latin typeface="Calibri" panose="020F0502020204030204" pitchFamily="34" charset="0"/>
                            </a:rPr>
                            <a:t>2.97​</a:t>
                          </a:r>
                          <a:endParaRPr lang="en-US" sz="1300" b="0" i="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700" b="0" i="0" dirty="0">
                              <a:solidFill>
                                <a:srgbClr val="000000"/>
                              </a:solidFill>
                              <a:effectLst/>
                              <a:latin typeface="Calibri" panose="020F0502020204030204" pitchFamily="34" charset="0"/>
                            </a:rPr>
                            <a:t>2.683​</a:t>
                          </a:r>
                          <a:endParaRPr lang="en-US" sz="1300" b="0"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267594364"/>
                      </a:ext>
                    </a:extLst>
                  </a:tr>
                  <a:tr h="594140">
                    <a:tc>
                      <a:txBody>
                        <a:bodyPr/>
                        <a:lstStyle/>
                        <a:p>
                          <a:pPr algn="ctr" fontAlgn="base"/>
                          <a:r>
                            <a:rPr lang="en-US" sz="1700" b="1" i="0" dirty="0">
                              <a:solidFill>
                                <a:srgbClr val="000000"/>
                              </a:solidFill>
                              <a:effectLst/>
                              <a:latin typeface="Calibri" panose="020F0502020204030204" pitchFamily="34" charset="0"/>
                            </a:rPr>
                            <a:t>Q</a:t>
                          </a:r>
                          <a:r>
                            <a:rPr lang="en-US" sz="1700" b="1" i="0" baseline="-25000" dirty="0">
                              <a:solidFill>
                                <a:srgbClr val="000000"/>
                              </a:solidFill>
                              <a:effectLst/>
                              <a:latin typeface="Calibri" panose="020F0502020204030204" pitchFamily="34" charset="0"/>
                            </a:rPr>
                            <a:t>0​</a:t>
                          </a:r>
                          <a:endParaRPr lang="en-US" sz="1300" b="1" i="0" baseline="-2500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700" b="0" i="0">
                              <a:solidFill>
                                <a:srgbClr val="000000"/>
                              </a:solidFill>
                              <a:effectLst/>
                              <a:latin typeface="Calibri" panose="020F0502020204030204" pitchFamily="34" charset="0"/>
                            </a:rPr>
                            <a:t>29,695​</a:t>
                          </a:r>
                          <a:endParaRPr lang="en-US" sz="1300" b="0" i="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700" b="0" i="0">
                              <a:solidFill>
                                <a:srgbClr val="000000"/>
                              </a:solidFill>
                              <a:effectLst/>
                              <a:latin typeface="Calibri" panose="020F0502020204030204" pitchFamily="34" charset="0"/>
                            </a:rPr>
                            <a:t>25,697​</a:t>
                          </a:r>
                          <a:endParaRPr lang="en-US" sz="1300" b="0" i="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230891801"/>
                      </a:ext>
                    </a:extLst>
                  </a:tr>
                  <a:tr h="594140">
                    <a:tc>
                      <a:txBody>
                        <a:bodyPr/>
                        <a:lstStyle/>
                        <a:p>
                          <a:endParaRPr lang="en-US"/>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blipFill>
                          <a:blip r:embed="rId6"/>
                          <a:stretch>
                            <a:fillRect l="-935" t="-615217" r="-200935" b="-115217"/>
                          </a:stretch>
                        </a:blipFill>
                      </a:tcPr>
                    </a:tc>
                    <a:tc>
                      <a:txBody>
                        <a:bodyPr/>
                        <a:lstStyle/>
                        <a:p>
                          <a:pPr algn="ctr" fontAlgn="base"/>
                          <a:r>
                            <a:rPr lang="en-US" sz="1700" b="0" i="0" dirty="0">
                              <a:solidFill>
                                <a:srgbClr val="000000"/>
                              </a:solidFill>
                              <a:effectLst/>
                              <a:latin typeface="Calibri" panose="020F0502020204030204" pitchFamily="34" charset="0"/>
                            </a:rPr>
                            <a:t>352</a:t>
                          </a:r>
                          <a:endParaRPr lang="en-US" sz="1300" b="0"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700" b="0" i="0" u="none" strike="noStrike" dirty="0">
                              <a:solidFill>
                                <a:srgbClr val="000000"/>
                              </a:solidFill>
                              <a:effectLst/>
                              <a:latin typeface="Calibri" panose="020F0502020204030204" pitchFamily="34" charset="0"/>
                            </a:rPr>
                            <a:t>305 </a:t>
                          </a:r>
                          <a:r>
                            <a:rPr lang="en-US" sz="1700" b="0" i="0" dirty="0">
                              <a:solidFill>
                                <a:srgbClr val="000000"/>
                              </a:solidFill>
                              <a:effectLst/>
                              <a:latin typeface="Calibri" panose="020F0502020204030204" pitchFamily="34" charset="0"/>
                            </a:rPr>
                            <a:t>​</a:t>
                          </a:r>
                          <a:endParaRPr lang="en-US" sz="1300" b="0"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320276377"/>
                      </a:ext>
                    </a:extLst>
                  </a:tr>
                  <a:tr h="614248">
                    <a:tc>
                      <a:txBody>
                        <a:bodyPr/>
                        <a:lstStyle/>
                        <a:p>
                          <a:endParaRPr lang="en-US"/>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blipFill>
                          <a:blip r:embed="rId6"/>
                          <a:stretch>
                            <a:fillRect l="-935" t="-671429" r="-200935" b="-8163"/>
                          </a:stretch>
                        </a:blipFill>
                      </a:tcPr>
                    </a:tc>
                    <a:tc>
                      <a:txBody>
                        <a:bodyPr/>
                        <a:lstStyle/>
                        <a:p>
                          <a:pPr algn="ctr" fontAlgn="base"/>
                          <a:r>
                            <a:rPr lang="en-US" sz="1700" b="0" i="0" dirty="0">
                              <a:solidFill>
                                <a:srgbClr val="000000"/>
                              </a:solidFill>
                              <a:effectLst/>
                              <a:latin typeface="Calibri" panose="020F0502020204030204" pitchFamily="34" charset="0"/>
                            </a:rPr>
                            <a:t>141</a:t>
                          </a:r>
                          <a:endParaRPr lang="en-US" sz="1300" b="0"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700" b="0" i="0" u="none" strike="noStrike" dirty="0">
                              <a:solidFill>
                                <a:srgbClr val="000000"/>
                              </a:solidFill>
                              <a:effectLst/>
                              <a:latin typeface="Calibri" panose="020F0502020204030204" pitchFamily="34" charset="0"/>
                            </a:rPr>
                            <a:t>131</a:t>
                          </a:r>
                          <a:endParaRPr lang="en-US" sz="1300" b="0" i="0" dirty="0">
                            <a:solidFill>
                              <a:srgbClr val="000000"/>
                            </a:solidFill>
                            <a:effectLst/>
                          </a:endParaRPr>
                        </a:p>
                      </a:txBody>
                      <a:tcPr marL="87750" marR="87750" marT="43875" marB="43875" anchor="ctr">
                        <a:lnL w="10954" cap="flat" cmpd="sng" algn="ctr">
                          <a:solidFill>
                            <a:srgbClr val="FFFFFF"/>
                          </a:solidFill>
                          <a:prstDash val="solid"/>
                          <a:round/>
                          <a:headEnd type="none" w="med" len="med"/>
                          <a:tailEnd type="none" w="med" len="med"/>
                        </a:lnL>
                        <a:lnR w="10954" cap="flat" cmpd="sng" algn="ctr">
                          <a:solidFill>
                            <a:srgbClr val="FFFFFF"/>
                          </a:solidFill>
                          <a:prstDash val="solid"/>
                          <a:round/>
                          <a:headEnd type="none" w="med" len="med"/>
                          <a:tailEnd type="none" w="med" len="med"/>
                        </a:lnR>
                        <a:lnT w="10954" cap="flat" cmpd="sng" algn="ctr">
                          <a:solidFill>
                            <a:srgbClr val="FFFFFF"/>
                          </a:solidFill>
                          <a:prstDash val="solid"/>
                          <a:round/>
                          <a:headEnd type="none" w="med" len="med"/>
                          <a:tailEnd type="none" w="med" len="med"/>
                        </a:lnT>
                        <a:lnB w="1095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373451358"/>
                      </a:ext>
                    </a:extLst>
                  </a:tr>
                </a:tbl>
              </a:graphicData>
            </a:graphic>
          </p:graphicFrame>
        </mc:Fallback>
      </mc:AlternateContent>
      <p:sp>
        <p:nvSpPr>
          <p:cNvPr id="9" name="Rectangle 1">
            <a:extLst>
              <a:ext uri="{FF2B5EF4-FFF2-40B4-BE49-F238E27FC236}">
                <a16:creationId xmlns:a16="http://schemas.microsoft.com/office/drawing/2014/main" id="{8633AB4F-5CFB-0471-F695-17E21DC64FA9}"/>
              </a:ext>
            </a:extLst>
          </p:cNvPr>
          <p:cNvSpPr>
            <a:spLocks noChangeArrowheads="1"/>
          </p:cNvSpPr>
          <p:nvPr/>
        </p:nvSpPr>
        <p:spPr bwMode="auto">
          <a:xfrm>
            <a:off x="4378325" y="1675498"/>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u="none" strike="noStrike" cap="none" normalizeH="0" baseline="0" dirty="0">
                <a:ln>
                  <a:noFill/>
                </a:ln>
                <a:solidFill>
                  <a:srgbClr val="000000"/>
                </a:solidFill>
                <a:effectLst/>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Google Shape;1229;p116">
            <a:extLst>
              <a:ext uri="{FF2B5EF4-FFF2-40B4-BE49-F238E27FC236}">
                <a16:creationId xmlns:a16="http://schemas.microsoft.com/office/drawing/2014/main" id="{C5547341-A569-FCC8-C552-9EA16DF9B13A}"/>
              </a:ext>
            </a:extLst>
          </p:cNvPr>
          <p:cNvSpPr txBox="1"/>
          <p:nvPr/>
        </p:nvSpPr>
        <p:spPr>
          <a:xfrm>
            <a:off x="6104772" y="3854157"/>
            <a:ext cx="1760027" cy="503184"/>
          </a:xfrm>
          <a:prstGeom prst="rect">
            <a:avLst/>
          </a:prstGeom>
          <a:solidFill>
            <a:srgbClr val="1BBDEB">
              <a:alpha val="53730"/>
            </a:srgbClr>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b="1" dirty="0">
                <a:solidFill>
                  <a:schemeClr val="tx1"/>
                </a:solidFill>
              </a:rPr>
              <a:t>Preliminary</a:t>
            </a:r>
            <a:endParaRPr sz="1800" b="1" dirty="0">
              <a:solidFill>
                <a:schemeClr val="tx1"/>
              </a:solidFill>
            </a:endParaRPr>
          </a:p>
        </p:txBody>
      </p:sp>
      <p:sp>
        <p:nvSpPr>
          <p:cNvPr id="3" name="TextBox 2">
            <a:extLst>
              <a:ext uri="{FF2B5EF4-FFF2-40B4-BE49-F238E27FC236}">
                <a16:creationId xmlns:a16="http://schemas.microsoft.com/office/drawing/2014/main" id="{51F836D7-4F8F-C62D-674E-00CE059EBAE1}"/>
              </a:ext>
            </a:extLst>
          </p:cNvPr>
          <p:cNvSpPr txBox="1"/>
          <p:nvPr/>
        </p:nvSpPr>
        <p:spPr>
          <a:xfrm>
            <a:off x="6110122" y="3233233"/>
            <a:ext cx="492443" cy="369332"/>
          </a:xfrm>
          <a:prstGeom prst="rect">
            <a:avLst/>
          </a:prstGeom>
          <a:noFill/>
        </p:spPr>
        <p:txBody>
          <a:bodyPr wrap="none" rtlCol="0">
            <a:spAutoFit/>
          </a:bodyPr>
          <a:lstStyle/>
          <a:p>
            <a:r>
              <a:rPr lang="en-US" sz="1800" b="1" i="1" dirty="0"/>
              <a:t>Cu</a:t>
            </a:r>
          </a:p>
        </p:txBody>
      </p:sp>
      <p:sp>
        <p:nvSpPr>
          <p:cNvPr id="6" name="TextBox 5">
            <a:extLst>
              <a:ext uri="{FF2B5EF4-FFF2-40B4-BE49-F238E27FC236}">
                <a16:creationId xmlns:a16="http://schemas.microsoft.com/office/drawing/2014/main" id="{E729E0FE-08B1-AA87-5799-289BDFBA13EB}"/>
              </a:ext>
            </a:extLst>
          </p:cNvPr>
          <p:cNvSpPr txBox="1"/>
          <p:nvPr/>
        </p:nvSpPr>
        <p:spPr>
          <a:xfrm>
            <a:off x="5844237" y="5453411"/>
            <a:ext cx="800219" cy="369332"/>
          </a:xfrm>
          <a:prstGeom prst="rect">
            <a:avLst/>
          </a:prstGeom>
          <a:noFill/>
        </p:spPr>
        <p:txBody>
          <a:bodyPr wrap="none" rtlCol="0">
            <a:spAutoFit/>
          </a:bodyPr>
          <a:lstStyle/>
          <a:p>
            <a:r>
              <a:rPr lang="en-US" sz="1800" b="1" i="1" dirty="0"/>
              <a:t>CuAg</a:t>
            </a:r>
          </a:p>
        </p:txBody>
      </p:sp>
    </p:spTree>
    <p:extLst>
      <p:ext uri="{BB962C8B-B14F-4D97-AF65-F5344CB8AC3E}">
        <p14:creationId xmlns:p14="http://schemas.microsoft.com/office/powerpoint/2010/main" val="1467700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Two Cell Assembly for High Power Test</a:t>
            </a:r>
            <a:endParaRPr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pic>
        <p:nvPicPr>
          <p:cNvPr id="3" name="Picture 2" descr="A machine with a metal frame&#10;&#10;Description automatically generated with medium confidence">
            <a:extLst>
              <a:ext uri="{FF2B5EF4-FFF2-40B4-BE49-F238E27FC236}">
                <a16:creationId xmlns:a16="http://schemas.microsoft.com/office/drawing/2014/main" id="{12589614-5E8E-7D9D-B466-900E6A08F2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0386" y="1114193"/>
            <a:ext cx="3489482" cy="5168631"/>
          </a:xfrm>
          <a:prstGeom prst="rect">
            <a:avLst/>
          </a:prstGeom>
        </p:spPr>
      </p:pic>
      <p:pic>
        <p:nvPicPr>
          <p:cNvPr id="2" name="Picture 1">
            <a:extLst>
              <a:ext uri="{FF2B5EF4-FFF2-40B4-BE49-F238E27FC236}">
                <a16:creationId xmlns:a16="http://schemas.microsoft.com/office/drawing/2014/main" id="{A0D7467E-FF15-5C31-E5CC-7D7EF0F733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7765" y="1040257"/>
            <a:ext cx="2997012" cy="5533731"/>
          </a:xfrm>
          <a:prstGeom prst="rect">
            <a:avLst/>
          </a:prstGeom>
        </p:spPr>
      </p:pic>
    </p:spTree>
    <p:extLst>
      <p:ext uri="{BB962C8B-B14F-4D97-AF65-F5344CB8AC3E}">
        <p14:creationId xmlns:p14="http://schemas.microsoft.com/office/powerpoint/2010/main" val="1036119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Two Cell Assembly for High Power Test</a:t>
            </a:r>
            <a:endParaRPr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pic>
        <p:nvPicPr>
          <p:cNvPr id="2" name="Picture 1">
            <a:extLst>
              <a:ext uri="{FF2B5EF4-FFF2-40B4-BE49-F238E27FC236}">
                <a16:creationId xmlns:a16="http://schemas.microsoft.com/office/drawing/2014/main" id="{9017E7E0-6164-E5BD-D96B-30F64F3F1E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337" y="1482793"/>
            <a:ext cx="6504175" cy="4349296"/>
          </a:xfrm>
          <a:prstGeom prst="rect">
            <a:avLst/>
          </a:prstGeom>
        </p:spPr>
      </p:pic>
      <p:pic>
        <p:nvPicPr>
          <p:cNvPr id="6" name="Picture 5" descr="A machine with pipes and wires&#10;&#10;Description automatically generated">
            <a:extLst>
              <a:ext uri="{FF2B5EF4-FFF2-40B4-BE49-F238E27FC236}">
                <a16:creationId xmlns:a16="http://schemas.microsoft.com/office/drawing/2014/main" id="{E18C5E1D-C7AC-7128-9088-68B3A13BBC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8369" y="1353260"/>
            <a:ext cx="3915546" cy="5220728"/>
          </a:xfrm>
          <a:prstGeom prst="rect">
            <a:avLst/>
          </a:prstGeom>
        </p:spPr>
      </p:pic>
      <p:sp>
        <p:nvSpPr>
          <p:cNvPr id="3" name="TextBox 2">
            <a:extLst>
              <a:ext uri="{FF2B5EF4-FFF2-40B4-BE49-F238E27FC236}">
                <a16:creationId xmlns:a16="http://schemas.microsoft.com/office/drawing/2014/main" id="{741AD7C7-3CAA-814B-3A59-CA11B6108EC2}"/>
              </a:ext>
            </a:extLst>
          </p:cNvPr>
          <p:cNvSpPr txBox="1"/>
          <p:nvPr/>
        </p:nvSpPr>
        <p:spPr>
          <a:xfrm>
            <a:off x="1307164" y="1115723"/>
            <a:ext cx="933116" cy="307777"/>
          </a:xfrm>
          <a:prstGeom prst="rect">
            <a:avLst/>
          </a:prstGeom>
          <a:noFill/>
        </p:spPr>
        <p:txBody>
          <a:bodyPr wrap="square" rtlCol="0">
            <a:spAutoFit/>
          </a:bodyPr>
          <a:lstStyle/>
          <a:p>
            <a:r>
              <a:rPr lang="en-US" b="1" dirty="0"/>
              <a:t>SLAC</a:t>
            </a:r>
          </a:p>
        </p:txBody>
      </p:sp>
      <p:sp>
        <p:nvSpPr>
          <p:cNvPr id="4" name="TextBox 3">
            <a:extLst>
              <a:ext uri="{FF2B5EF4-FFF2-40B4-BE49-F238E27FC236}">
                <a16:creationId xmlns:a16="http://schemas.microsoft.com/office/drawing/2014/main" id="{7A7D7695-1DA1-BB0E-77C7-7D8E2139C201}"/>
              </a:ext>
            </a:extLst>
          </p:cNvPr>
          <p:cNvSpPr txBox="1"/>
          <p:nvPr/>
        </p:nvSpPr>
        <p:spPr>
          <a:xfrm>
            <a:off x="4627073" y="1115723"/>
            <a:ext cx="1217163" cy="307777"/>
          </a:xfrm>
          <a:prstGeom prst="rect">
            <a:avLst/>
          </a:prstGeom>
          <a:noFill/>
        </p:spPr>
        <p:txBody>
          <a:bodyPr wrap="square" rtlCol="0">
            <a:spAutoFit/>
          </a:bodyPr>
          <a:lstStyle/>
          <a:p>
            <a:r>
              <a:rPr lang="en-US" b="1" dirty="0" err="1"/>
              <a:t>Radiabeam</a:t>
            </a:r>
            <a:endParaRPr lang="en-US" b="1" dirty="0"/>
          </a:p>
        </p:txBody>
      </p:sp>
    </p:spTree>
    <p:extLst>
      <p:ext uri="{BB962C8B-B14F-4D97-AF65-F5344CB8AC3E}">
        <p14:creationId xmlns:p14="http://schemas.microsoft.com/office/powerpoint/2010/main" val="895877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Typical High Gradient Performance</a:t>
            </a:r>
            <a:endParaRPr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359" name="Google Shape;1359;p126"/>
          <p:cNvSpPr txBox="1">
            <a:spLocks noGrp="1"/>
          </p:cNvSpPr>
          <p:nvPr>
            <p:ph type="body" idx="2"/>
          </p:nvPr>
        </p:nvSpPr>
        <p:spPr>
          <a:xfrm>
            <a:off x="800100" y="1104900"/>
            <a:ext cx="10553700" cy="5177924"/>
          </a:xfrm>
          <a:prstGeom prst="rect">
            <a:avLst/>
          </a:prstGeom>
        </p:spPr>
        <p:txBody>
          <a:bodyPr spcFirstLastPara="1" wrap="square" lIns="0" tIns="45700" rIns="91425" bIns="45700" anchor="t" anchorCtr="0">
            <a:noAutofit/>
          </a:bodyPr>
          <a:lstStyle/>
          <a:p>
            <a:pPr marL="457200" lvl="0" indent="-355600" algn="l" rtl="0">
              <a:spcBef>
                <a:spcPts val="0"/>
              </a:spcBef>
              <a:spcAft>
                <a:spcPts val="0"/>
              </a:spcAft>
              <a:buSzPts val="2000"/>
              <a:buChar char="●"/>
            </a:pPr>
            <a:r>
              <a:rPr lang="en-US" sz="2000" dirty="0"/>
              <a:t>Measured and modeled response for CuAg Cavity</a:t>
            </a:r>
            <a:endParaRPr sz="2000" dirty="0"/>
          </a:p>
        </p:txBody>
      </p:sp>
      <p:pic>
        <p:nvPicPr>
          <p:cNvPr id="5" name="Picture 4" descr="A comparison of graphs with numbers&#10;&#10;Description automatically generated with medium confidence">
            <a:extLst>
              <a:ext uri="{FF2B5EF4-FFF2-40B4-BE49-F238E27FC236}">
                <a16:creationId xmlns:a16="http://schemas.microsoft.com/office/drawing/2014/main" id="{FCF1372D-82F4-2F2B-6D54-3F63EFE190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8766" y="1663923"/>
            <a:ext cx="9898439" cy="4253801"/>
          </a:xfrm>
          <a:prstGeom prst="rect">
            <a:avLst/>
          </a:prstGeom>
        </p:spPr>
      </p:pic>
      <p:sp>
        <p:nvSpPr>
          <p:cNvPr id="7" name="TextBox 6">
            <a:extLst>
              <a:ext uri="{FF2B5EF4-FFF2-40B4-BE49-F238E27FC236}">
                <a16:creationId xmlns:a16="http://schemas.microsoft.com/office/drawing/2014/main" id="{F61A656B-F1A9-A0CA-DDA4-4562C4A29FDF}"/>
              </a:ext>
            </a:extLst>
          </p:cNvPr>
          <p:cNvSpPr txBox="1"/>
          <p:nvPr/>
        </p:nvSpPr>
        <p:spPr>
          <a:xfrm>
            <a:off x="7482468" y="3969834"/>
            <a:ext cx="870751" cy="307777"/>
          </a:xfrm>
          <a:prstGeom prst="rect">
            <a:avLst/>
          </a:prstGeom>
          <a:noFill/>
        </p:spPr>
        <p:txBody>
          <a:bodyPr wrap="none" rtlCol="0">
            <a:spAutoFit/>
          </a:bodyPr>
          <a:lstStyle/>
          <a:p>
            <a:r>
              <a:rPr lang="en-US" dirty="0"/>
              <a:t>C</a:t>
            </a:r>
            <a:r>
              <a:rPr lang="en-US" baseline="30000" dirty="0"/>
              <a:t>3</a:t>
            </a:r>
            <a:r>
              <a:rPr lang="en-US" dirty="0"/>
              <a:t> - 250</a:t>
            </a:r>
          </a:p>
        </p:txBody>
      </p:sp>
      <p:sp>
        <p:nvSpPr>
          <p:cNvPr id="8" name="TextBox 7">
            <a:extLst>
              <a:ext uri="{FF2B5EF4-FFF2-40B4-BE49-F238E27FC236}">
                <a16:creationId xmlns:a16="http://schemas.microsoft.com/office/drawing/2014/main" id="{0F3E07C1-43E6-8E40-59C2-BE229669B7A5}"/>
              </a:ext>
            </a:extLst>
          </p:cNvPr>
          <p:cNvSpPr txBox="1"/>
          <p:nvPr/>
        </p:nvSpPr>
        <p:spPr>
          <a:xfrm>
            <a:off x="7771909" y="3110072"/>
            <a:ext cx="838691" cy="307777"/>
          </a:xfrm>
          <a:prstGeom prst="rect">
            <a:avLst/>
          </a:prstGeom>
          <a:noFill/>
        </p:spPr>
        <p:txBody>
          <a:bodyPr wrap="none" rtlCol="0">
            <a:spAutoFit/>
          </a:bodyPr>
          <a:lstStyle/>
          <a:p>
            <a:r>
              <a:rPr lang="en-US" dirty="0"/>
              <a:t>C</a:t>
            </a:r>
            <a:r>
              <a:rPr lang="en-US" baseline="30000" dirty="0"/>
              <a:t>3</a:t>
            </a:r>
            <a:r>
              <a:rPr lang="en-US" dirty="0"/>
              <a:t> - 550</a:t>
            </a:r>
          </a:p>
        </p:txBody>
      </p:sp>
    </p:spTree>
    <p:extLst>
      <p:ext uri="{BB962C8B-B14F-4D97-AF65-F5344CB8AC3E}">
        <p14:creationId xmlns:p14="http://schemas.microsoft.com/office/powerpoint/2010/main" val="4184748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Structure Processing</a:t>
            </a:r>
            <a:endParaRPr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C3 2024</a:t>
            </a:r>
            <a:endParaRPr dirty="0"/>
          </a:p>
        </p:txBody>
      </p:sp>
      <p:sp>
        <p:nvSpPr>
          <p:cNvPr id="1359" name="Google Shape;1359;p126"/>
          <p:cNvSpPr txBox="1">
            <a:spLocks noGrp="1"/>
          </p:cNvSpPr>
          <p:nvPr>
            <p:ph type="body" idx="2"/>
          </p:nvPr>
        </p:nvSpPr>
        <p:spPr>
          <a:xfrm>
            <a:off x="800100" y="1104900"/>
            <a:ext cx="7429500" cy="5177924"/>
          </a:xfrm>
          <a:prstGeom prst="rect">
            <a:avLst/>
          </a:prstGeom>
        </p:spPr>
        <p:txBody>
          <a:bodyPr spcFirstLastPara="1" wrap="square" lIns="0" tIns="45700" rIns="91425" bIns="45700" anchor="t" anchorCtr="0">
            <a:noAutofit/>
          </a:bodyPr>
          <a:lstStyle/>
          <a:p>
            <a:pPr marL="457200" lvl="0" indent="-355600" algn="l" rtl="0">
              <a:spcBef>
                <a:spcPts val="0"/>
              </a:spcBef>
              <a:spcAft>
                <a:spcPts val="0"/>
              </a:spcAft>
              <a:buSzPts val="2000"/>
              <a:buChar char="●"/>
            </a:pPr>
            <a:r>
              <a:rPr lang="en-US" sz="2000" dirty="0"/>
              <a:t>~20M Pulses (two weeks)</a:t>
            </a:r>
          </a:p>
          <a:p>
            <a:pPr marL="457200" lvl="0" indent="-355600" algn="l" rtl="0">
              <a:spcBef>
                <a:spcPts val="0"/>
              </a:spcBef>
              <a:spcAft>
                <a:spcPts val="0"/>
              </a:spcAft>
              <a:buSzPts val="2000"/>
              <a:buChar char="●"/>
            </a:pPr>
            <a:r>
              <a:rPr lang="en-US" sz="2000" dirty="0"/>
              <a:t>Increased pulse length – 400 ns, 700 ns, 1 microsecond</a:t>
            </a:r>
            <a:endParaRPr sz="2000" dirty="0"/>
          </a:p>
        </p:txBody>
      </p:sp>
      <p:pic>
        <p:nvPicPr>
          <p:cNvPr id="2050" name="Picture 2" descr="A graph of a number of pulse&#10;&#10;Description automatically generated">
            <a:extLst>
              <a:ext uri="{FF2B5EF4-FFF2-40B4-BE49-F238E27FC236}">
                <a16:creationId xmlns:a16="http://schemas.microsoft.com/office/drawing/2014/main" id="{893A1EA6-22CC-2C6F-F5B7-CBAF519859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7764" y="2168353"/>
            <a:ext cx="5238821" cy="42741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 graph with numbers and symbols&#10;&#10;Description automatically generated">
            <a:extLst>
              <a:ext uri="{FF2B5EF4-FFF2-40B4-BE49-F238E27FC236}">
                <a16:creationId xmlns:a16="http://schemas.microsoft.com/office/drawing/2014/main" id="{B4782C26-A684-D02C-0173-786404C3B66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5414" y="2168353"/>
            <a:ext cx="5490586" cy="411794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229;p116">
            <a:extLst>
              <a:ext uri="{FF2B5EF4-FFF2-40B4-BE49-F238E27FC236}">
                <a16:creationId xmlns:a16="http://schemas.microsoft.com/office/drawing/2014/main" id="{6FA155EA-4480-905C-023E-C99A0E1816BF}"/>
              </a:ext>
            </a:extLst>
          </p:cNvPr>
          <p:cNvSpPr txBox="1"/>
          <p:nvPr/>
        </p:nvSpPr>
        <p:spPr>
          <a:xfrm>
            <a:off x="1558426" y="5017788"/>
            <a:ext cx="1760027" cy="503184"/>
          </a:xfrm>
          <a:prstGeom prst="rect">
            <a:avLst/>
          </a:prstGeom>
          <a:solidFill>
            <a:srgbClr val="1BBDEB">
              <a:alpha val="53730"/>
            </a:srgbClr>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b="1" dirty="0">
                <a:solidFill>
                  <a:schemeClr val="tx1"/>
                </a:solidFill>
              </a:rPr>
              <a:t>Preliminary</a:t>
            </a:r>
            <a:endParaRPr sz="1800" b="1" dirty="0">
              <a:solidFill>
                <a:schemeClr val="tx1"/>
              </a:solidFill>
            </a:endParaRPr>
          </a:p>
        </p:txBody>
      </p:sp>
      <p:sp>
        <p:nvSpPr>
          <p:cNvPr id="9" name="TextBox 8">
            <a:extLst>
              <a:ext uri="{FF2B5EF4-FFF2-40B4-BE49-F238E27FC236}">
                <a16:creationId xmlns:a16="http://schemas.microsoft.com/office/drawing/2014/main" id="{7C1E3536-6650-8E64-045C-780379C1C618}"/>
              </a:ext>
            </a:extLst>
          </p:cNvPr>
          <p:cNvSpPr txBox="1"/>
          <p:nvPr/>
        </p:nvSpPr>
        <p:spPr>
          <a:xfrm>
            <a:off x="6932469" y="6465374"/>
            <a:ext cx="6099462" cy="307777"/>
          </a:xfrm>
          <a:prstGeom prst="rect">
            <a:avLst/>
          </a:prstGeom>
          <a:noFill/>
        </p:spPr>
        <p:txBody>
          <a:bodyPr wrap="square">
            <a:spAutoFit/>
          </a:bodyPr>
          <a:lstStyle/>
          <a:p>
            <a:r>
              <a:rPr lang="en-US" sz="1400" b="1" i="1" dirty="0"/>
              <a:t>A. Diego, M. Schneider, M. Boyce and A. Dhar</a:t>
            </a:r>
            <a:endParaRPr lang="en-US" dirty="0"/>
          </a:p>
        </p:txBody>
      </p:sp>
    </p:spTree>
    <p:extLst>
      <p:ext uri="{BB962C8B-B14F-4D97-AF65-F5344CB8AC3E}">
        <p14:creationId xmlns:p14="http://schemas.microsoft.com/office/powerpoint/2010/main" val="2976564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p50"/>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Acknowledgements</a:t>
            </a:r>
            <a:endParaRPr/>
          </a:p>
        </p:txBody>
      </p:sp>
      <p:sp>
        <p:nvSpPr>
          <p:cNvPr id="486" name="Google Shape;486;p50"/>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27" name="TextBox 26">
            <a:extLst>
              <a:ext uri="{FF2B5EF4-FFF2-40B4-BE49-F238E27FC236}">
                <a16:creationId xmlns:a16="http://schemas.microsoft.com/office/drawing/2014/main" id="{BB0B6D1B-9F4B-A840-8C21-776705E5BD8B}"/>
              </a:ext>
            </a:extLst>
          </p:cNvPr>
          <p:cNvSpPr txBox="1"/>
          <p:nvPr/>
        </p:nvSpPr>
        <p:spPr>
          <a:xfrm>
            <a:off x="739286" y="1652677"/>
            <a:ext cx="4495653" cy="4431983"/>
          </a:xfrm>
          <a:prstGeom prst="rect">
            <a:avLst/>
          </a:prstGeom>
          <a:noFill/>
        </p:spPr>
        <p:txBody>
          <a:bodyPr wrap="square" numCol="2">
            <a:spAutoFit/>
          </a:bodyPr>
          <a:lstStyle/>
          <a:p>
            <a:pPr marL="0" lvl="0" indent="0" rtl="0">
              <a:spcBef>
                <a:spcPts val="1000"/>
              </a:spcBef>
              <a:spcAft>
                <a:spcPts val="0"/>
              </a:spcAft>
              <a:buNone/>
            </a:pPr>
            <a:r>
              <a:rPr lang="en-US" dirty="0">
                <a:solidFill>
                  <a:schemeClr val="dk1"/>
                </a:solidFill>
              </a:rPr>
              <a:t>Muhammad Shumail </a:t>
            </a:r>
          </a:p>
          <a:p>
            <a:pPr marL="0" lvl="0" indent="0" rtl="0">
              <a:spcBef>
                <a:spcPts val="1000"/>
              </a:spcBef>
              <a:spcAft>
                <a:spcPts val="0"/>
              </a:spcAft>
              <a:buNone/>
            </a:pPr>
            <a:r>
              <a:rPr lang="en-US" dirty="0" err="1">
                <a:solidFill>
                  <a:schemeClr val="dk1"/>
                </a:solidFill>
              </a:rPr>
              <a:t>Xueying</a:t>
            </a:r>
            <a:r>
              <a:rPr lang="en-US" dirty="0">
                <a:solidFill>
                  <a:schemeClr val="dk1"/>
                </a:solidFill>
              </a:rPr>
              <a:t> Lu</a:t>
            </a:r>
          </a:p>
          <a:p>
            <a:pPr marL="0" lvl="0" indent="0" rtl="0">
              <a:spcBef>
                <a:spcPts val="1000"/>
              </a:spcBef>
              <a:spcAft>
                <a:spcPts val="0"/>
              </a:spcAft>
              <a:buNone/>
            </a:pPr>
            <a:r>
              <a:rPr lang="en-US" dirty="0">
                <a:solidFill>
                  <a:schemeClr val="dk1"/>
                </a:solidFill>
              </a:rPr>
              <a:t>Greg Le Sage</a:t>
            </a:r>
          </a:p>
          <a:p>
            <a:pPr marL="0" lvl="0" indent="0" rtl="0">
              <a:spcBef>
                <a:spcPts val="1000"/>
              </a:spcBef>
              <a:spcAft>
                <a:spcPts val="0"/>
              </a:spcAft>
              <a:buNone/>
            </a:pPr>
            <a:r>
              <a:rPr lang="en-US" dirty="0">
                <a:solidFill>
                  <a:schemeClr val="dk1"/>
                </a:solidFill>
              </a:rPr>
              <a:t>Mitchell Schneider</a:t>
            </a:r>
          </a:p>
          <a:p>
            <a:pPr marL="0" lvl="0" indent="0" rtl="0">
              <a:spcBef>
                <a:spcPts val="1000"/>
              </a:spcBef>
              <a:spcAft>
                <a:spcPts val="0"/>
              </a:spcAft>
              <a:buNone/>
            </a:pPr>
            <a:r>
              <a:rPr lang="en-US" dirty="0">
                <a:solidFill>
                  <a:schemeClr val="dk1"/>
                </a:solidFill>
              </a:rPr>
              <a:t>Emma Snively</a:t>
            </a:r>
          </a:p>
          <a:p>
            <a:pPr marL="0" lvl="0" indent="0" rtl="0">
              <a:spcBef>
                <a:spcPts val="1000"/>
              </a:spcBef>
              <a:spcAft>
                <a:spcPts val="0"/>
              </a:spcAft>
              <a:buNone/>
            </a:pPr>
            <a:r>
              <a:rPr lang="en-US" dirty="0">
                <a:solidFill>
                  <a:schemeClr val="dk1"/>
                </a:solidFill>
              </a:rPr>
              <a:t>Sami Tantawi</a:t>
            </a:r>
          </a:p>
          <a:p>
            <a:pPr marL="0" lvl="0" indent="0" rtl="0">
              <a:spcBef>
                <a:spcPts val="1000"/>
              </a:spcBef>
              <a:spcAft>
                <a:spcPts val="0"/>
              </a:spcAft>
              <a:buNone/>
            </a:pPr>
            <a:r>
              <a:rPr lang="en-US" dirty="0">
                <a:solidFill>
                  <a:schemeClr val="dk1"/>
                </a:solidFill>
              </a:rPr>
              <a:t>Valery </a:t>
            </a:r>
            <a:r>
              <a:rPr lang="en-US" dirty="0" err="1">
                <a:solidFill>
                  <a:schemeClr val="dk1"/>
                </a:solidFill>
              </a:rPr>
              <a:t>Dolgashev</a:t>
            </a:r>
            <a:endParaRPr lang="en-US" dirty="0">
              <a:solidFill>
                <a:schemeClr val="dk1"/>
              </a:solidFill>
            </a:endParaRPr>
          </a:p>
          <a:p>
            <a:pPr marL="0" lvl="0" indent="0" rtl="0">
              <a:spcBef>
                <a:spcPts val="1000"/>
              </a:spcBef>
              <a:spcAft>
                <a:spcPts val="0"/>
              </a:spcAft>
              <a:buNone/>
            </a:pPr>
            <a:r>
              <a:rPr lang="en-US" dirty="0" err="1">
                <a:solidFill>
                  <a:schemeClr val="dk1"/>
                </a:solidFill>
              </a:rPr>
              <a:t>Zenghai</a:t>
            </a:r>
            <a:r>
              <a:rPr lang="en-US" dirty="0">
                <a:solidFill>
                  <a:schemeClr val="dk1"/>
                </a:solidFill>
              </a:rPr>
              <a:t> Li</a:t>
            </a:r>
          </a:p>
          <a:p>
            <a:pPr marL="0" lvl="0" indent="0" rtl="0">
              <a:spcBef>
                <a:spcPts val="1000"/>
              </a:spcBef>
              <a:spcAft>
                <a:spcPts val="0"/>
              </a:spcAft>
              <a:buNone/>
            </a:pPr>
            <a:endParaRPr lang="en-US" dirty="0">
              <a:solidFill>
                <a:schemeClr val="dk1"/>
              </a:solidFill>
            </a:endParaRPr>
          </a:p>
          <a:p>
            <a:pPr marL="0" lvl="0" indent="0" rtl="0">
              <a:spcBef>
                <a:spcPts val="1000"/>
              </a:spcBef>
              <a:spcAft>
                <a:spcPts val="0"/>
              </a:spcAft>
              <a:buNone/>
            </a:pPr>
            <a:endParaRPr lang="en-US" dirty="0">
              <a:solidFill>
                <a:schemeClr val="dk1"/>
              </a:solidFill>
            </a:endParaRPr>
          </a:p>
          <a:p>
            <a:pPr marL="0" lvl="0" indent="0" rtl="0">
              <a:spcBef>
                <a:spcPts val="1000"/>
              </a:spcBef>
              <a:spcAft>
                <a:spcPts val="0"/>
              </a:spcAft>
              <a:buNone/>
            </a:pPr>
            <a:endParaRPr lang="en-US" dirty="0">
              <a:solidFill>
                <a:schemeClr val="dk1"/>
              </a:solidFill>
            </a:endParaRPr>
          </a:p>
          <a:p>
            <a:pPr marL="0" lvl="0" indent="0" rtl="0">
              <a:spcBef>
                <a:spcPts val="1000"/>
              </a:spcBef>
              <a:spcAft>
                <a:spcPts val="0"/>
              </a:spcAft>
              <a:buNone/>
            </a:pPr>
            <a:endParaRPr lang="en-US" dirty="0">
              <a:solidFill>
                <a:schemeClr val="dk1"/>
              </a:solidFill>
            </a:endParaRPr>
          </a:p>
          <a:p>
            <a:pPr marL="0" lvl="0" indent="0" rtl="0">
              <a:spcBef>
                <a:spcPts val="1000"/>
              </a:spcBef>
              <a:spcAft>
                <a:spcPts val="0"/>
              </a:spcAft>
              <a:buNone/>
            </a:pPr>
            <a:endParaRPr lang="en-US" dirty="0">
              <a:solidFill>
                <a:schemeClr val="dk1"/>
              </a:solidFill>
            </a:endParaRPr>
          </a:p>
          <a:p>
            <a:pPr marL="0" lvl="0" indent="0" rtl="0">
              <a:spcBef>
                <a:spcPts val="1000"/>
              </a:spcBef>
              <a:spcAft>
                <a:spcPts val="0"/>
              </a:spcAft>
              <a:buNone/>
            </a:pPr>
            <a:r>
              <a:rPr lang="en-US" dirty="0">
                <a:solidFill>
                  <a:schemeClr val="dk1"/>
                </a:solidFill>
              </a:rPr>
              <a:t>Dennis Palmer </a:t>
            </a:r>
          </a:p>
          <a:p>
            <a:pPr marL="0" lvl="0" indent="0" rtl="0">
              <a:spcBef>
                <a:spcPts val="1000"/>
              </a:spcBef>
              <a:spcAft>
                <a:spcPts val="0"/>
              </a:spcAft>
              <a:buNone/>
            </a:pPr>
            <a:r>
              <a:rPr lang="en-US" dirty="0">
                <a:solidFill>
                  <a:schemeClr val="dk1"/>
                </a:solidFill>
              </a:rPr>
              <a:t>Garrett </a:t>
            </a:r>
            <a:r>
              <a:rPr lang="en-US" dirty="0" err="1">
                <a:solidFill>
                  <a:schemeClr val="dk1"/>
                </a:solidFill>
              </a:rPr>
              <a:t>Mathesen</a:t>
            </a:r>
            <a:r>
              <a:rPr lang="en-US" dirty="0">
                <a:solidFill>
                  <a:schemeClr val="dk1"/>
                </a:solidFill>
              </a:rPr>
              <a:t> </a:t>
            </a:r>
          </a:p>
          <a:p>
            <a:pPr marL="0" lvl="0" indent="0" rtl="0">
              <a:spcBef>
                <a:spcPts val="1000"/>
              </a:spcBef>
              <a:spcAft>
                <a:spcPts val="0"/>
              </a:spcAft>
              <a:buNone/>
            </a:pPr>
            <a:r>
              <a:rPr lang="en-US" dirty="0">
                <a:solidFill>
                  <a:schemeClr val="dk1"/>
                </a:solidFill>
              </a:rPr>
              <a:t>Charlotte </a:t>
            </a:r>
            <a:r>
              <a:rPr lang="en-US" dirty="0" err="1">
                <a:solidFill>
                  <a:schemeClr val="dk1"/>
                </a:solidFill>
              </a:rPr>
              <a:t>Wehner</a:t>
            </a:r>
            <a:r>
              <a:rPr lang="en-US" dirty="0">
                <a:solidFill>
                  <a:schemeClr val="dk1"/>
                </a:solidFill>
              </a:rPr>
              <a:t> </a:t>
            </a:r>
          </a:p>
          <a:p>
            <a:pPr marL="0" lvl="0" indent="0" rtl="0">
              <a:spcBef>
                <a:spcPts val="1000"/>
              </a:spcBef>
              <a:spcAft>
                <a:spcPts val="0"/>
              </a:spcAft>
              <a:buNone/>
            </a:pPr>
            <a:r>
              <a:rPr lang="en-US" dirty="0">
                <a:solidFill>
                  <a:schemeClr val="dk1"/>
                </a:solidFill>
              </a:rPr>
              <a:t>Julian Merrick</a:t>
            </a:r>
          </a:p>
          <a:p>
            <a:pPr marL="0" lvl="0" indent="0" rtl="0">
              <a:spcBef>
                <a:spcPts val="1000"/>
              </a:spcBef>
              <a:spcAft>
                <a:spcPts val="0"/>
              </a:spcAft>
              <a:buNone/>
            </a:pPr>
            <a:r>
              <a:rPr lang="en-US" dirty="0">
                <a:solidFill>
                  <a:schemeClr val="dk1"/>
                </a:solidFill>
              </a:rPr>
              <a:t>Bradley Shirley</a:t>
            </a:r>
          </a:p>
          <a:p>
            <a:pPr marL="0" lvl="0" indent="0" rtl="0">
              <a:spcBef>
                <a:spcPts val="1000"/>
              </a:spcBef>
              <a:spcAft>
                <a:spcPts val="0"/>
              </a:spcAft>
              <a:buNone/>
            </a:pPr>
            <a:r>
              <a:rPr lang="en-US" dirty="0">
                <a:solidFill>
                  <a:schemeClr val="dk1"/>
                </a:solidFill>
              </a:rPr>
              <a:t>Mamdouh Nasr</a:t>
            </a:r>
          </a:p>
          <a:p>
            <a:pPr marL="0" lvl="0" indent="0" rtl="0">
              <a:spcBef>
                <a:spcPts val="1000"/>
              </a:spcBef>
              <a:spcAft>
                <a:spcPts val="0"/>
              </a:spcAft>
              <a:buNone/>
            </a:pPr>
            <a:r>
              <a:rPr lang="en-US" dirty="0">
                <a:solidFill>
                  <a:schemeClr val="dk1"/>
                </a:solidFill>
              </a:rPr>
              <a:t>Ankur Dhar</a:t>
            </a:r>
          </a:p>
          <a:p>
            <a:pPr marL="0" lvl="0" indent="0" rtl="0">
              <a:spcBef>
                <a:spcPts val="1000"/>
              </a:spcBef>
              <a:spcAft>
                <a:spcPts val="0"/>
              </a:spcAft>
              <a:buNone/>
            </a:pPr>
            <a:endParaRPr lang="en-US" dirty="0">
              <a:solidFill>
                <a:schemeClr val="dk1"/>
              </a:solidFill>
            </a:endParaRPr>
          </a:p>
        </p:txBody>
      </p:sp>
      <p:sp>
        <p:nvSpPr>
          <p:cNvPr id="4" name="Text Placeholder 3">
            <a:extLst>
              <a:ext uri="{FF2B5EF4-FFF2-40B4-BE49-F238E27FC236}">
                <a16:creationId xmlns:a16="http://schemas.microsoft.com/office/drawing/2014/main" id="{6255B591-B3B3-BC7B-A8FC-A053F6CCC305}"/>
              </a:ext>
            </a:extLst>
          </p:cNvPr>
          <p:cNvSpPr>
            <a:spLocks noGrp="1"/>
          </p:cNvSpPr>
          <p:nvPr>
            <p:ph type="body" idx="1"/>
          </p:nvPr>
        </p:nvSpPr>
        <p:spPr>
          <a:xfrm>
            <a:off x="800100" y="1110225"/>
            <a:ext cx="2815936" cy="398400"/>
          </a:xfrm>
        </p:spPr>
        <p:txBody>
          <a:bodyPr/>
          <a:lstStyle/>
          <a:p>
            <a:r>
              <a:rPr lang="en-US" dirty="0"/>
              <a:t>SLAC</a:t>
            </a:r>
          </a:p>
        </p:txBody>
      </p:sp>
      <p:sp>
        <p:nvSpPr>
          <p:cNvPr id="5" name="TextBox 4">
            <a:extLst>
              <a:ext uri="{FF2B5EF4-FFF2-40B4-BE49-F238E27FC236}">
                <a16:creationId xmlns:a16="http://schemas.microsoft.com/office/drawing/2014/main" id="{7EC6510B-4A68-CC0C-FFF5-708903E2CE81}"/>
              </a:ext>
            </a:extLst>
          </p:cNvPr>
          <p:cNvSpPr txBox="1"/>
          <p:nvPr/>
        </p:nvSpPr>
        <p:spPr>
          <a:xfrm>
            <a:off x="5025191" y="1652677"/>
            <a:ext cx="3000000" cy="1682512"/>
          </a:xfrm>
          <a:prstGeom prst="rect">
            <a:avLst/>
          </a:prstGeom>
          <a:noFill/>
        </p:spPr>
        <p:txBody>
          <a:bodyPr wrap="square">
            <a:spAutoFit/>
          </a:bodyPr>
          <a:lstStyle/>
          <a:p>
            <a:pPr marL="0" lvl="0" indent="0" rtl="0">
              <a:spcBef>
                <a:spcPts val="1000"/>
              </a:spcBef>
              <a:spcAft>
                <a:spcPts val="0"/>
              </a:spcAft>
              <a:buNone/>
            </a:pPr>
            <a:r>
              <a:rPr lang="en-US" dirty="0" err="1">
                <a:solidFill>
                  <a:schemeClr val="dk1"/>
                </a:solidFill>
              </a:rPr>
              <a:t>Evgenya</a:t>
            </a:r>
            <a:r>
              <a:rPr lang="en-US" dirty="0">
                <a:solidFill>
                  <a:schemeClr val="dk1"/>
                </a:solidFill>
              </a:rPr>
              <a:t> </a:t>
            </a:r>
            <a:r>
              <a:rPr lang="en-US" dirty="0" err="1">
                <a:solidFill>
                  <a:schemeClr val="dk1"/>
                </a:solidFill>
              </a:rPr>
              <a:t>Simakov</a:t>
            </a:r>
            <a:endParaRPr lang="en-US" dirty="0">
              <a:solidFill>
                <a:schemeClr val="dk1"/>
              </a:solidFill>
            </a:endParaRPr>
          </a:p>
          <a:p>
            <a:pPr marL="0" lvl="0" indent="0" rtl="0">
              <a:spcBef>
                <a:spcPts val="1000"/>
              </a:spcBef>
              <a:spcAft>
                <a:spcPts val="0"/>
              </a:spcAft>
              <a:buNone/>
            </a:pPr>
            <a:r>
              <a:rPr lang="en-US" dirty="0">
                <a:solidFill>
                  <a:schemeClr val="dk1"/>
                </a:solidFill>
              </a:rPr>
              <a:t>Muhammed </a:t>
            </a:r>
            <a:r>
              <a:rPr lang="en-US" dirty="0" err="1">
                <a:solidFill>
                  <a:schemeClr val="dk1"/>
                </a:solidFill>
              </a:rPr>
              <a:t>Zuboraj</a:t>
            </a:r>
            <a:endParaRPr lang="en-US" dirty="0">
              <a:solidFill>
                <a:schemeClr val="dk1"/>
              </a:solidFill>
            </a:endParaRPr>
          </a:p>
          <a:p>
            <a:pPr marL="0" lvl="0" indent="0" rtl="0">
              <a:spcBef>
                <a:spcPts val="1000"/>
              </a:spcBef>
              <a:spcAft>
                <a:spcPts val="0"/>
              </a:spcAft>
              <a:buNone/>
            </a:pPr>
            <a:r>
              <a:rPr lang="en-US" dirty="0">
                <a:solidFill>
                  <a:schemeClr val="dk1"/>
                </a:solidFill>
              </a:rPr>
              <a:t>Ryan Fleming</a:t>
            </a:r>
          </a:p>
          <a:p>
            <a:pPr marL="0" lvl="0" indent="0" rtl="0">
              <a:spcBef>
                <a:spcPts val="1000"/>
              </a:spcBef>
              <a:spcAft>
                <a:spcPts val="0"/>
              </a:spcAft>
              <a:buNone/>
            </a:pPr>
            <a:r>
              <a:rPr lang="en-US" dirty="0">
                <a:solidFill>
                  <a:schemeClr val="dk1"/>
                </a:solidFill>
              </a:rPr>
              <a:t>Dmitry </a:t>
            </a:r>
            <a:r>
              <a:rPr lang="en-US" dirty="0" err="1">
                <a:solidFill>
                  <a:schemeClr val="dk1"/>
                </a:solidFill>
              </a:rPr>
              <a:t>Gorelov</a:t>
            </a:r>
            <a:endParaRPr lang="en-US" dirty="0">
              <a:solidFill>
                <a:schemeClr val="dk1"/>
              </a:solidFill>
            </a:endParaRPr>
          </a:p>
          <a:p>
            <a:pPr marL="0" lvl="0" indent="0" rtl="0">
              <a:spcBef>
                <a:spcPts val="1000"/>
              </a:spcBef>
              <a:spcAft>
                <a:spcPts val="0"/>
              </a:spcAft>
              <a:buNone/>
            </a:pPr>
            <a:r>
              <a:rPr lang="en-US" dirty="0">
                <a:solidFill>
                  <a:schemeClr val="dk1"/>
                </a:solidFill>
              </a:rPr>
              <a:t>Mark Middendorf</a:t>
            </a:r>
          </a:p>
        </p:txBody>
      </p:sp>
      <p:sp>
        <p:nvSpPr>
          <p:cNvPr id="7" name="Text Placeholder 3">
            <a:extLst>
              <a:ext uri="{FF2B5EF4-FFF2-40B4-BE49-F238E27FC236}">
                <a16:creationId xmlns:a16="http://schemas.microsoft.com/office/drawing/2014/main" id="{387CD915-B552-B884-FB93-E4C7B83CD23A}"/>
              </a:ext>
            </a:extLst>
          </p:cNvPr>
          <p:cNvSpPr txBox="1">
            <a:spLocks/>
          </p:cNvSpPr>
          <p:nvPr/>
        </p:nvSpPr>
        <p:spPr>
          <a:xfrm>
            <a:off x="5086004" y="1110225"/>
            <a:ext cx="2815936" cy="398400"/>
          </a:xfrm>
          <a:prstGeom prst="rect">
            <a:avLst/>
          </a:prstGeom>
          <a:noFill/>
          <a:ln>
            <a:noFill/>
          </a:ln>
        </p:spPr>
        <p:txBody>
          <a:bodyPr spcFirstLastPara="1" wrap="square" lIns="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B83A4B"/>
              </a:buClr>
              <a:buSzPts val="2000"/>
              <a:buFont typeface="Lato"/>
              <a:buNone/>
              <a:defRPr sz="2000" b="0" i="0" u="none" strike="noStrike" cap="none">
                <a:solidFill>
                  <a:srgbClr val="B83A4B"/>
                </a:solidFill>
                <a:latin typeface="Lato"/>
                <a:ea typeface="Lato"/>
                <a:cs typeface="Lato"/>
                <a:sym typeface="Lato"/>
              </a:defRPr>
            </a:lvl1pPr>
            <a:lvl2pPr marL="914400" marR="0" lvl="1" indent="-370840" algn="l" rtl="0">
              <a:lnSpc>
                <a:spcPct val="90000"/>
              </a:lnSpc>
              <a:spcBef>
                <a:spcPts val="500"/>
              </a:spcBef>
              <a:spcAft>
                <a:spcPts val="0"/>
              </a:spcAft>
              <a:buClr>
                <a:schemeClr val="lt1"/>
              </a:buClr>
              <a:buSzPts val="2240"/>
              <a:buFont typeface="Arial"/>
              <a:buChar char="●"/>
              <a:defRPr sz="2000" b="0" i="0" u="none" strike="noStrike" cap="none">
                <a:solidFill>
                  <a:schemeClr val="lt1"/>
                </a:solidFill>
                <a:latin typeface="Lato"/>
                <a:ea typeface="Lato"/>
                <a:cs typeface="Lato"/>
                <a:sym typeface="Lato"/>
              </a:defRPr>
            </a:lvl2pPr>
            <a:lvl3pPr marL="1371600" marR="0" lvl="2" indent="-354330" algn="l" rtl="0">
              <a:lnSpc>
                <a:spcPct val="90000"/>
              </a:lnSpc>
              <a:spcBef>
                <a:spcPts val="500"/>
              </a:spcBef>
              <a:spcAft>
                <a:spcPts val="0"/>
              </a:spcAft>
              <a:buClr>
                <a:schemeClr val="lt1"/>
              </a:buClr>
              <a:buSzPts val="1980"/>
              <a:buFont typeface="Arial"/>
              <a:buChar char="●"/>
              <a:defRPr sz="1600" b="0" i="0" u="none" strike="noStrike" cap="none">
                <a:solidFill>
                  <a:schemeClr val="lt1"/>
                </a:solidFill>
                <a:latin typeface="Lato"/>
                <a:ea typeface="Lato"/>
                <a:cs typeface="Lato"/>
                <a:sym typeface="Lato"/>
              </a:defRPr>
            </a:lvl3pPr>
            <a:lvl4pPr marL="1828800" marR="0" lvl="3" indent="-356616" algn="l" rtl="0">
              <a:lnSpc>
                <a:spcPct val="90000"/>
              </a:lnSpc>
              <a:spcBef>
                <a:spcPts val="500"/>
              </a:spcBef>
              <a:spcAft>
                <a:spcPts val="0"/>
              </a:spcAft>
              <a:buClr>
                <a:schemeClr val="lt1"/>
              </a:buClr>
              <a:buSzPts val="2016"/>
              <a:buFont typeface="Arial"/>
              <a:buChar char="●"/>
              <a:defRPr sz="1400" b="0" i="0" u="none" strike="noStrike" cap="none">
                <a:solidFill>
                  <a:schemeClr val="lt1"/>
                </a:solidFill>
                <a:latin typeface="Lato"/>
                <a:ea typeface="Lato"/>
                <a:cs typeface="Lato"/>
                <a:sym typeface="Lato"/>
              </a:defRPr>
            </a:lvl4pPr>
            <a:lvl5pPr marL="2286000" marR="0" lvl="4" indent="-356616" algn="l" rtl="0">
              <a:lnSpc>
                <a:spcPct val="90000"/>
              </a:lnSpc>
              <a:spcBef>
                <a:spcPts val="500"/>
              </a:spcBef>
              <a:spcAft>
                <a:spcPts val="0"/>
              </a:spcAft>
              <a:buClr>
                <a:schemeClr val="lt1"/>
              </a:buClr>
              <a:buSzPts val="2016"/>
              <a:buFont typeface="Arial"/>
              <a:buChar char="●"/>
              <a:defRPr sz="1400" b="0" i="1" u="none" strike="noStrike" cap="none">
                <a:solidFill>
                  <a:schemeClr val="lt1"/>
                </a:solidFill>
                <a:latin typeface="Lato"/>
                <a:ea typeface="Lato"/>
                <a:cs typeface="Lato"/>
                <a:sym typeface="Lato"/>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r>
              <a:rPr lang="en-US" dirty="0"/>
              <a:t>LANL</a:t>
            </a:r>
          </a:p>
        </p:txBody>
      </p:sp>
      <p:sp>
        <p:nvSpPr>
          <p:cNvPr id="8" name="TextBox 7">
            <a:extLst>
              <a:ext uri="{FF2B5EF4-FFF2-40B4-BE49-F238E27FC236}">
                <a16:creationId xmlns:a16="http://schemas.microsoft.com/office/drawing/2014/main" id="{D1EF8C8B-FD87-F8D0-464D-462CD4843B41}"/>
              </a:ext>
            </a:extLst>
          </p:cNvPr>
          <p:cNvSpPr txBox="1"/>
          <p:nvPr/>
        </p:nvSpPr>
        <p:spPr>
          <a:xfrm>
            <a:off x="7249123" y="1652677"/>
            <a:ext cx="3000000" cy="1338828"/>
          </a:xfrm>
          <a:prstGeom prst="rect">
            <a:avLst/>
          </a:prstGeom>
          <a:noFill/>
        </p:spPr>
        <p:txBody>
          <a:bodyPr wrap="square">
            <a:spAutoFit/>
          </a:bodyPr>
          <a:lstStyle/>
          <a:p>
            <a:pPr marL="0" lvl="0" indent="0" rtl="0">
              <a:spcBef>
                <a:spcPts val="1000"/>
              </a:spcBef>
              <a:spcAft>
                <a:spcPts val="0"/>
              </a:spcAft>
              <a:buNone/>
            </a:pPr>
            <a:r>
              <a:rPr lang="en-US" dirty="0">
                <a:solidFill>
                  <a:schemeClr val="dk1"/>
                </a:solidFill>
              </a:rPr>
              <a:t>Ronald </a:t>
            </a:r>
            <a:r>
              <a:rPr lang="en-US" dirty="0" err="1">
                <a:solidFill>
                  <a:schemeClr val="dk1"/>
                </a:solidFill>
              </a:rPr>
              <a:t>Agustsson</a:t>
            </a:r>
            <a:r>
              <a:rPr lang="en-US" dirty="0">
                <a:solidFill>
                  <a:schemeClr val="dk1"/>
                </a:solidFill>
              </a:rPr>
              <a:t> </a:t>
            </a:r>
          </a:p>
          <a:p>
            <a:pPr marL="0" lvl="0" indent="0" rtl="0">
              <a:spcBef>
                <a:spcPts val="1000"/>
              </a:spcBef>
              <a:spcAft>
                <a:spcPts val="0"/>
              </a:spcAft>
              <a:buNone/>
            </a:pPr>
            <a:r>
              <a:rPr lang="en-US" dirty="0">
                <a:solidFill>
                  <a:schemeClr val="dk1"/>
                </a:solidFill>
              </a:rPr>
              <a:t>Robert Berry </a:t>
            </a:r>
          </a:p>
          <a:p>
            <a:pPr marL="0" lvl="0" indent="0" rtl="0">
              <a:spcBef>
                <a:spcPts val="1000"/>
              </a:spcBef>
              <a:spcAft>
                <a:spcPts val="0"/>
              </a:spcAft>
              <a:buNone/>
            </a:pPr>
            <a:r>
              <a:rPr lang="en-US" dirty="0" err="1">
                <a:solidFill>
                  <a:schemeClr val="dk1"/>
                </a:solidFill>
              </a:rPr>
              <a:t>Amirari</a:t>
            </a:r>
            <a:r>
              <a:rPr lang="en-US" dirty="0">
                <a:solidFill>
                  <a:schemeClr val="dk1"/>
                </a:solidFill>
              </a:rPr>
              <a:t> Diego</a:t>
            </a:r>
          </a:p>
          <a:p>
            <a:pPr marL="0" lvl="0" indent="0" rtl="0">
              <a:spcBef>
                <a:spcPts val="1000"/>
              </a:spcBef>
              <a:spcAft>
                <a:spcPts val="0"/>
              </a:spcAft>
              <a:buNone/>
            </a:pPr>
            <a:r>
              <a:rPr lang="en-US" dirty="0">
                <a:solidFill>
                  <a:schemeClr val="dk1"/>
                </a:solidFill>
              </a:rPr>
              <a:t>Alex </a:t>
            </a:r>
            <a:r>
              <a:rPr lang="en-US" dirty="0" err="1">
                <a:solidFill>
                  <a:schemeClr val="dk1"/>
                </a:solidFill>
              </a:rPr>
              <a:t>Murokh</a:t>
            </a:r>
            <a:endParaRPr lang="en-US" dirty="0">
              <a:solidFill>
                <a:schemeClr val="dk1"/>
              </a:solidFill>
            </a:endParaRPr>
          </a:p>
        </p:txBody>
      </p:sp>
      <p:sp>
        <p:nvSpPr>
          <p:cNvPr id="9" name="Text Placeholder 3">
            <a:extLst>
              <a:ext uri="{FF2B5EF4-FFF2-40B4-BE49-F238E27FC236}">
                <a16:creationId xmlns:a16="http://schemas.microsoft.com/office/drawing/2014/main" id="{30F6017C-B364-6DD1-33EE-FE8B92CF5867}"/>
              </a:ext>
            </a:extLst>
          </p:cNvPr>
          <p:cNvSpPr txBox="1">
            <a:spLocks/>
          </p:cNvSpPr>
          <p:nvPr/>
        </p:nvSpPr>
        <p:spPr>
          <a:xfrm>
            <a:off x="7309936" y="1110225"/>
            <a:ext cx="2815936" cy="398400"/>
          </a:xfrm>
          <a:prstGeom prst="rect">
            <a:avLst/>
          </a:prstGeom>
          <a:noFill/>
          <a:ln>
            <a:noFill/>
          </a:ln>
        </p:spPr>
        <p:txBody>
          <a:bodyPr spcFirstLastPara="1" wrap="square" lIns="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B83A4B"/>
              </a:buClr>
              <a:buSzPts val="2000"/>
              <a:buFont typeface="Lato"/>
              <a:buNone/>
              <a:defRPr sz="2000" b="0" i="0" u="none" strike="noStrike" cap="none">
                <a:solidFill>
                  <a:srgbClr val="B83A4B"/>
                </a:solidFill>
                <a:latin typeface="Lato"/>
                <a:ea typeface="Lato"/>
                <a:cs typeface="Lato"/>
                <a:sym typeface="Lato"/>
              </a:defRPr>
            </a:lvl1pPr>
            <a:lvl2pPr marL="914400" marR="0" lvl="1" indent="-370840" algn="l" rtl="0">
              <a:lnSpc>
                <a:spcPct val="90000"/>
              </a:lnSpc>
              <a:spcBef>
                <a:spcPts val="500"/>
              </a:spcBef>
              <a:spcAft>
                <a:spcPts val="0"/>
              </a:spcAft>
              <a:buClr>
                <a:schemeClr val="lt1"/>
              </a:buClr>
              <a:buSzPts val="2240"/>
              <a:buFont typeface="Arial"/>
              <a:buChar char="●"/>
              <a:defRPr sz="2000" b="0" i="0" u="none" strike="noStrike" cap="none">
                <a:solidFill>
                  <a:schemeClr val="lt1"/>
                </a:solidFill>
                <a:latin typeface="Lato"/>
                <a:ea typeface="Lato"/>
                <a:cs typeface="Lato"/>
                <a:sym typeface="Lato"/>
              </a:defRPr>
            </a:lvl2pPr>
            <a:lvl3pPr marL="1371600" marR="0" lvl="2" indent="-354330" algn="l" rtl="0">
              <a:lnSpc>
                <a:spcPct val="90000"/>
              </a:lnSpc>
              <a:spcBef>
                <a:spcPts val="500"/>
              </a:spcBef>
              <a:spcAft>
                <a:spcPts val="0"/>
              </a:spcAft>
              <a:buClr>
                <a:schemeClr val="lt1"/>
              </a:buClr>
              <a:buSzPts val="1980"/>
              <a:buFont typeface="Arial"/>
              <a:buChar char="●"/>
              <a:defRPr sz="1600" b="0" i="0" u="none" strike="noStrike" cap="none">
                <a:solidFill>
                  <a:schemeClr val="lt1"/>
                </a:solidFill>
                <a:latin typeface="Lato"/>
                <a:ea typeface="Lato"/>
                <a:cs typeface="Lato"/>
                <a:sym typeface="Lato"/>
              </a:defRPr>
            </a:lvl3pPr>
            <a:lvl4pPr marL="1828800" marR="0" lvl="3" indent="-356616" algn="l" rtl="0">
              <a:lnSpc>
                <a:spcPct val="90000"/>
              </a:lnSpc>
              <a:spcBef>
                <a:spcPts val="500"/>
              </a:spcBef>
              <a:spcAft>
                <a:spcPts val="0"/>
              </a:spcAft>
              <a:buClr>
                <a:schemeClr val="lt1"/>
              </a:buClr>
              <a:buSzPts val="2016"/>
              <a:buFont typeface="Arial"/>
              <a:buChar char="●"/>
              <a:defRPr sz="1400" b="0" i="0" u="none" strike="noStrike" cap="none">
                <a:solidFill>
                  <a:schemeClr val="lt1"/>
                </a:solidFill>
                <a:latin typeface="Lato"/>
                <a:ea typeface="Lato"/>
                <a:cs typeface="Lato"/>
                <a:sym typeface="Lato"/>
              </a:defRPr>
            </a:lvl4pPr>
            <a:lvl5pPr marL="2286000" marR="0" lvl="4" indent="-356616" algn="l" rtl="0">
              <a:lnSpc>
                <a:spcPct val="90000"/>
              </a:lnSpc>
              <a:spcBef>
                <a:spcPts val="500"/>
              </a:spcBef>
              <a:spcAft>
                <a:spcPts val="0"/>
              </a:spcAft>
              <a:buClr>
                <a:schemeClr val="lt1"/>
              </a:buClr>
              <a:buSzPts val="2016"/>
              <a:buFont typeface="Arial"/>
              <a:buChar char="●"/>
              <a:defRPr sz="1400" b="0" i="1" u="none" strike="noStrike" cap="none">
                <a:solidFill>
                  <a:schemeClr val="lt1"/>
                </a:solidFill>
                <a:latin typeface="Lato"/>
                <a:ea typeface="Lato"/>
                <a:cs typeface="Lato"/>
                <a:sym typeface="Lato"/>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r>
              <a:rPr lang="en-US" dirty="0" err="1"/>
              <a:t>Radiabeam</a:t>
            </a:r>
            <a:endParaRPr lang="en-US" dirty="0"/>
          </a:p>
        </p:txBody>
      </p:sp>
      <p:grpSp>
        <p:nvGrpSpPr>
          <p:cNvPr id="2" name="Google Shape;73;p2">
            <a:extLst>
              <a:ext uri="{FF2B5EF4-FFF2-40B4-BE49-F238E27FC236}">
                <a16:creationId xmlns:a16="http://schemas.microsoft.com/office/drawing/2014/main" id="{76087DB7-1349-0945-F016-5AAC84E548CB}"/>
              </a:ext>
            </a:extLst>
          </p:cNvPr>
          <p:cNvGrpSpPr/>
          <p:nvPr/>
        </p:nvGrpSpPr>
        <p:grpSpPr>
          <a:xfrm>
            <a:off x="9909320" y="1258191"/>
            <a:ext cx="2176237" cy="3213005"/>
            <a:chOff x="7431990" y="1325734"/>
            <a:chExt cx="1632178" cy="2409754"/>
          </a:xfrm>
        </p:grpSpPr>
        <p:pic>
          <p:nvPicPr>
            <p:cNvPr id="3" name="Google Shape;74;p2">
              <a:extLst>
                <a:ext uri="{FF2B5EF4-FFF2-40B4-BE49-F238E27FC236}">
                  <a16:creationId xmlns:a16="http://schemas.microsoft.com/office/drawing/2014/main" id="{61A3F2A5-8E20-5167-048A-45FF3821DF9D}"/>
                </a:ext>
              </a:extLst>
            </p:cNvPr>
            <p:cNvPicPr preferRelativeResize="0"/>
            <p:nvPr/>
          </p:nvPicPr>
          <p:blipFill rotWithShape="1">
            <a:blip r:embed="rId3">
              <a:alphaModFix/>
            </a:blip>
            <a:srcRect/>
            <a:stretch/>
          </p:blipFill>
          <p:spPr>
            <a:xfrm>
              <a:off x="7714133" y="2667597"/>
              <a:ext cx="1067891" cy="1067891"/>
            </a:xfrm>
            <a:prstGeom prst="rect">
              <a:avLst/>
            </a:prstGeom>
            <a:noFill/>
            <a:ln>
              <a:noFill/>
            </a:ln>
          </p:spPr>
        </p:pic>
        <p:sp>
          <p:nvSpPr>
            <p:cNvPr id="6" name="Google Shape;75;p2">
              <a:extLst>
                <a:ext uri="{FF2B5EF4-FFF2-40B4-BE49-F238E27FC236}">
                  <a16:creationId xmlns:a16="http://schemas.microsoft.com/office/drawing/2014/main" id="{2AD9CC3C-FFCF-AC21-DE1D-151762FA7AF4}"/>
                </a:ext>
              </a:extLst>
            </p:cNvPr>
            <p:cNvSpPr txBox="1"/>
            <p:nvPr/>
          </p:nvSpPr>
          <p:spPr>
            <a:xfrm>
              <a:off x="7431990" y="1325734"/>
              <a:ext cx="1632178" cy="338465"/>
            </a:xfrm>
            <a:prstGeom prst="rect">
              <a:avLst/>
            </a:prstGeom>
            <a:noFill/>
            <a:ln>
              <a:noFill/>
            </a:ln>
          </p:spPr>
          <p:txBody>
            <a:bodyPr spcFirstLastPara="1" wrap="square" lIns="121900" tIns="60933" rIns="121900" bIns="60933" anchor="t" anchorCtr="0">
              <a:spAutoFit/>
            </a:bodyPr>
            <a:lstStyle/>
            <a:p>
              <a:r>
                <a:rPr lang="en-US" sz="2133" b="1">
                  <a:solidFill>
                    <a:schemeClr val="dk1"/>
                  </a:solidFill>
                </a:rPr>
                <a:t>Supported by:</a:t>
              </a:r>
              <a:endParaRPr sz="1867"/>
            </a:p>
          </p:txBody>
        </p:sp>
        <p:pic>
          <p:nvPicPr>
            <p:cNvPr id="10" name="Google Shape;76;p2">
              <a:extLst>
                <a:ext uri="{FF2B5EF4-FFF2-40B4-BE49-F238E27FC236}">
                  <a16:creationId xmlns:a16="http://schemas.microsoft.com/office/drawing/2014/main" id="{05969235-3F80-A989-EBF6-D97D0EC855B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84497" y="1675514"/>
              <a:ext cx="904265" cy="904265"/>
            </a:xfrm>
            <a:prstGeom prst="rect">
              <a:avLst/>
            </a:prstGeom>
            <a:noFill/>
            <a:ln>
              <a:noFill/>
            </a:ln>
          </p:spPr>
        </p:pic>
      </p:grpSp>
      <p:pic>
        <p:nvPicPr>
          <p:cNvPr id="11" name="Google Shape;77;p2">
            <a:extLst>
              <a:ext uri="{FF2B5EF4-FFF2-40B4-BE49-F238E27FC236}">
                <a16:creationId xmlns:a16="http://schemas.microsoft.com/office/drawing/2014/main" id="{9F7AFC41-09FB-7364-DC01-29C6E6358BB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39709" y="3632024"/>
            <a:ext cx="4940453" cy="2155800"/>
          </a:xfrm>
          <a:prstGeom prst="rect">
            <a:avLst/>
          </a:prstGeom>
          <a:noFill/>
          <a:ln>
            <a:noFill/>
          </a:ln>
        </p:spPr>
      </p:pic>
      <p:sp>
        <p:nvSpPr>
          <p:cNvPr id="12" name="Google Shape;78;p2">
            <a:extLst>
              <a:ext uri="{FF2B5EF4-FFF2-40B4-BE49-F238E27FC236}">
                <a16:creationId xmlns:a16="http://schemas.microsoft.com/office/drawing/2014/main" id="{A6186314-C79C-7E33-59A1-4553E3D084DD}"/>
              </a:ext>
            </a:extLst>
          </p:cNvPr>
          <p:cNvSpPr txBox="1"/>
          <p:nvPr/>
        </p:nvSpPr>
        <p:spPr>
          <a:xfrm>
            <a:off x="4703215" y="5181107"/>
            <a:ext cx="5103099" cy="492388"/>
          </a:xfrm>
          <a:prstGeom prst="rect">
            <a:avLst/>
          </a:prstGeom>
          <a:solidFill>
            <a:srgbClr val="C1EFFE"/>
          </a:solidFill>
          <a:ln>
            <a:noFill/>
          </a:ln>
        </p:spPr>
        <p:txBody>
          <a:bodyPr spcFirstLastPara="1" wrap="square" lIns="121900" tIns="60933" rIns="121900" bIns="60933" anchor="t" anchorCtr="0">
            <a:spAutoFit/>
          </a:bodyPr>
          <a:lstStyle/>
          <a:p>
            <a:pPr algn="ctr"/>
            <a:r>
              <a:rPr lang="en-US" sz="2400" b="1" dirty="0">
                <a:solidFill>
                  <a:schemeClr val="dk1"/>
                </a:solidFill>
              </a:rPr>
              <a:t>RF Accelerator Technology Team </a:t>
            </a:r>
            <a:endParaRPr sz="1867" dirty="0"/>
          </a:p>
        </p:txBody>
      </p:sp>
      <p:sp>
        <p:nvSpPr>
          <p:cNvPr id="14" name="Subtitle 13">
            <a:extLst>
              <a:ext uri="{FF2B5EF4-FFF2-40B4-BE49-F238E27FC236}">
                <a16:creationId xmlns:a16="http://schemas.microsoft.com/office/drawing/2014/main" id="{1BD29F0D-6123-E27A-F1BD-F9A6DA113148}"/>
              </a:ext>
            </a:extLst>
          </p:cNvPr>
          <p:cNvSpPr>
            <a:spLocks noGrp="1"/>
          </p:cNvSpPr>
          <p:nvPr>
            <p:ph type="subTitle" idx="3"/>
          </p:nvPr>
        </p:nvSpPr>
        <p:spPr/>
        <p:txBody>
          <a:bodyPr/>
          <a:lstStyle/>
          <a:p>
            <a:endParaRPr lang="en-US"/>
          </a:p>
        </p:txBody>
      </p:sp>
    </p:spTree>
    <p:extLst>
      <p:ext uri="{BB962C8B-B14F-4D97-AF65-F5344CB8AC3E}">
        <p14:creationId xmlns:p14="http://schemas.microsoft.com/office/powerpoint/2010/main" val="597349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40 Cell Pi-Mode Distributed Coupling Structure</a:t>
            </a:r>
            <a:endParaRPr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pic>
        <p:nvPicPr>
          <p:cNvPr id="3" name="Picture 2">
            <a:extLst>
              <a:ext uri="{FF2B5EF4-FFF2-40B4-BE49-F238E27FC236}">
                <a16:creationId xmlns:a16="http://schemas.microsoft.com/office/drawing/2014/main" id="{0490654D-F2DC-A13D-0493-0F35F083BD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067" y="2738616"/>
            <a:ext cx="6810967" cy="3544208"/>
          </a:xfrm>
          <a:prstGeom prst="rect">
            <a:avLst/>
          </a:prstGeom>
        </p:spPr>
      </p:pic>
      <p:pic>
        <p:nvPicPr>
          <p:cNvPr id="6" name="Google Shape;794;p75">
            <a:extLst>
              <a:ext uri="{FF2B5EF4-FFF2-40B4-BE49-F238E27FC236}">
                <a16:creationId xmlns:a16="http://schemas.microsoft.com/office/drawing/2014/main" id="{62D47FB0-80F7-08C8-DCCF-3418579A69D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t="-33707"/>
          <a:stretch/>
        </p:blipFill>
        <p:spPr>
          <a:xfrm>
            <a:off x="7286648" y="1750031"/>
            <a:ext cx="3450874" cy="2651850"/>
          </a:xfrm>
          <a:prstGeom prst="rect">
            <a:avLst/>
          </a:prstGeom>
          <a:noFill/>
          <a:ln>
            <a:noFill/>
          </a:ln>
        </p:spPr>
      </p:pic>
      <p:pic>
        <p:nvPicPr>
          <p:cNvPr id="7" name="Google Shape;795;p75">
            <a:extLst>
              <a:ext uri="{FF2B5EF4-FFF2-40B4-BE49-F238E27FC236}">
                <a16:creationId xmlns:a16="http://schemas.microsoft.com/office/drawing/2014/main" id="{CAF078B1-26C9-CD36-6437-6AF8B116AA4C}"/>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248036" y="4073431"/>
            <a:ext cx="3528100" cy="2385350"/>
          </a:xfrm>
          <a:prstGeom prst="rect">
            <a:avLst/>
          </a:prstGeom>
          <a:noFill/>
          <a:ln>
            <a:noFill/>
          </a:ln>
        </p:spPr>
      </p:pic>
      <p:sp>
        <p:nvSpPr>
          <p:cNvPr id="10" name="Google Shape;797;p75">
            <a:extLst>
              <a:ext uri="{FF2B5EF4-FFF2-40B4-BE49-F238E27FC236}">
                <a16:creationId xmlns:a16="http://schemas.microsoft.com/office/drawing/2014/main" id="{113759C0-7640-6B0B-9F21-D5A1915CC636}"/>
              </a:ext>
            </a:extLst>
          </p:cNvPr>
          <p:cNvSpPr txBox="1"/>
          <p:nvPr/>
        </p:nvSpPr>
        <p:spPr>
          <a:xfrm>
            <a:off x="8610600" y="2323792"/>
            <a:ext cx="3528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t>Scaling fabrication techniques in length and including controlled gap</a:t>
            </a:r>
            <a:endParaRPr b="1" dirty="0"/>
          </a:p>
        </p:txBody>
      </p:sp>
      <p:sp>
        <p:nvSpPr>
          <p:cNvPr id="17" name="Google Shape;789;p75">
            <a:extLst>
              <a:ext uri="{FF2B5EF4-FFF2-40B4-BE49-F238E27FC236}">
                <a16:creationId xmlns:a16="http://schemas.microsoft.com/office/drawing/2014/main" id="{273EB786-D5C1-0D10-2BC8-5B4882960C11}"/>
              </a:ext>
            </a:extLst>
          </p:cNvPr>
          <p:cNvSpPr txBox="1">
            <a:spLocks noGrp="1"/>
          </p:cNvSpPr>
          <p:nvPr>
            <p:ph type="body" idx="1"/>
          </p:nvPr>
        </p:nvSpPr>
        <p:spPr>
          <a:xfrm>
            <a:off x="952500" y="1169637"/>
            <a:ext cx="10553700" cy="398400"/>
          </a:xfrm>
          <a:prstGeom prst="rect">
            <a:avLst/>
          </a:prstGeom>
        </p:spPr>
        <p:txBody>
          <a:bodyPr spcFirstLastPara="1" wrap="square" lIns="0" tIns="45700" rIns="91425" bIns="45700" anchor="t" anchorCtr="0">
            <a:noAutofit/>
          </a:bodyPr>
          <a:lstStyle/>
          <a:p>
            <a:pPr marL="0" lvl="0" indent="0" algn="l" rtl="0">
              <a:spcBef>
                <a:spcPts val="1000"/>
              </a:spcBef>
              <a:spcAft>
                <a:spcPts val="0"/>
              </a:spcAft>
              <a:buNone/>
            </a:pPr>
            <a:r>
              <a:rPr lang="en-US" dirty="0"/>
              <a:t>Incorporate the two key technical advances: Distributed Coupling and Cryo-Copper RF</a:t>
            </a:r>
            <a:endParaRPr dirty="0"/>
          </a:p>
        </p:txBody>
      </p:sp>
      <p:sp>
        <p:nvSpPr>
          <p:cNvPr id="18" name="Google Shape;790;p75">
            <a:extLst>
              <a:ext uri="{FF2B5EF4-FFF2-40B4-BE49-F238E27FC236}">
                <a16:creationId xmlns:a16="http://schemas.microsoft.com/office/drawing/2014/main" id="{2A2B0874-4947-3EAD-C7A8-A132EB935F5D}"/>
              </a:ext>
            </a:extLst>
          </p:cNvPr>
          <p:cNvSpPr txBox="1">
            <a:spLocks/>
          </p:cNvSpPr>
          <p:nvPr/>
        </p:nvSpPr>
        <p:spPr>
          <a:xfrm>
            <a:off x="952500" y="1594037"/>
            <a:ext cx="10553700" cy="977628"/>
          </a:xfrm>
          <a:prstGeom prst="rect">
            <a:avLst/>
          </a:prstGeom>
          <a:noFill/>
          <a:ln>
            <a:noFill/>
          </a:ln>
        </p:spPr>
        <p:txBody>
          <a:bodyPr spcFirstLastPara="1" wrap="square" lIns="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1000"/>
              </a:spcBef>
              <a:spcAft>
                <a:spcPts val="0"/>
              </a:spcAft>
              <a:buClr>
                <a:srgbClr val="B83A4B"/>
              </a:buClr>
              <a:buSzPts val="1600"/>
              <a:buFont typeface="Lato"/>
              <a:buNone/>
              <a:defRPr sz="1600" b="0" i="0" u="none" strike="noStrike" cap="none">
                <a:solidFill>
                  <a:srgbClr val="3F3F3F"/>
                </a:solidFill>
                <a:latin typeface="Lato"/>
                <a:ea typeface="Lato"/>
                <a:cs typeface="Lato"/>
                <a:sym typeface="Lato"/>
              </a:defRPr>
            </a:lvl1pPr>
            <a:lvl2pPr marL="914400" marR="0" lvl="1" indent="-342392" algn="l" rtl="0">
              <a:lnSpc>
                <a:spcPct val="115000"/>
              </a:lnSpc>
              <a:spcBef>
                <a:spcPts val="500"/>
              </a:spcBef>
              <a:spcAft>
                <a:spcPts val="0"/>
              </a:spcAft>
              <a:buClr>
                <a:srgbClr val="B83A4B"/>
              </a:buClr>
              <a:buSzPts val="1792"/>
              <a:buFont typeface="Arial"/>
              <a:buChar char="●"/>
              <a:defRPr sz="1600" b="0" i="0" u="none" strike="noStrike" cap="none">
                <a:solidFill>
                  <a:srgbClr val="3F3F3F"/>
                </a:solidFill>
                <a:latin typeface="Lato"/>
                <a:ea typeface="Lato"/>
                <a:cs typeface="Lato"/>
                <a:sym typeface="Lato"/>
              </a:defRPr>
            </a:lvl2pPr>
            <a:lvl3pPr marL="1371600" marR="0" lvl="2" indent="-327660" algn="l" rtl="0">
              <a:lnSpc>
                <a:spcPct val="115000"/>
              </a:lnSpc>
              <a:spcBef>
                <a:spcPts val="500"/>
              </a:spcBef>
              <a:spcAft>
                <a:spcPts val="0"/>
              </a:spcAft>
              <a:buClr>
                <a:srgbClr val="B83A4B"/>
              </a:buClr>
              <a:buSzPts val="1560"/>
              <a:buFont typeface="Arial"/>
              <a:buChar char="●"/>
              <a:defRPr sz="1400" b="0" i="0" u="none" strike="noStrike" cap="none">
                <a:solidFill>
                  <a:srgbClr val="3F3F3F"/>
                </a:solidFill>
                <a:latin typeface="Lato"/>
                <a:ea typeface="Lato"/>
                <a:cs typeface="Lato"/>
                <a:sym typeface="Lato"/>
              </a:defRPr>
            </a:lvl3pPr>
            <a:lvl4pPr marL="1828800" marR="0" lvl="3" indent="-328167" algn="l" rtl="0">
              <a:lnSpc>
                <a:spcPct val="115000"/>
              </a:lnSpc>
              <a:spcBef>
                <a:spcPts val="500"/>
              </a:spcBef>
              <a:spcAft>
                <a:spcPts val="0"/>
              </a:spcAft>
              <a:buClr>
                <a:srgbClr val="B83A4B"/>
              </a:buClr>
              <a:buSzPts val="1568"/>
              <a:buFont typeface="Arial"/>
              <a:buChar char="●"/>
              <a:defRPr sz="1400" b="0" i="0" u="none" strike="noStrike" cap="none">
                <a:solidFill>
                  <a:srgbClr val="3F3F3F"/>
                </a:solidFill>
                <a:latin typeface="Lato"/>
                <a:ea typeface="Lato"/>
                <a:cs typeface="Lato"/>
                <a:sym typeface="Lato"/>
              </a:defRPr>
            </a:lvl4pPr>
            <a:lvl5pPr marL="2286000" marR="0" lvl="4" indent="-328167" algn="l" rtl="0">
              <a:lnSpc>
                <a:spcPct val="115000"/>
              </a:lnSpc>
              <a:spcBef>
                <a:spcPts val="500"/>
              </a:spcBef>
              <a:spcAft>
                <a:spcPts val="0"/>
              </a:spcAft>
              <a:buClr>
                <a:srgbClr val="B83A4B"/>
              </a:buClr>
              <a:buSzPts val="1568"/>
              <a:buFont typeface="Arial"/>
              <a:buChar char="●"/>
              <a:defRPr sz="1400" b="0" i="1" u="none" strike="noStrike" cap="none">
                <a:solidFill>
                  <a:srgbClr val="3F3F3F"/>
                </a:solidFill>
                <a:latin typeface="Lato"/>
                <a:ea typeface="Lato"/>
                <a:cs typeface="Lato"/>
                <a:sym typeface="Lato"/>
              </a:defRPr>
            </a:lvl5pPr>
            <a:lvl6pPr marL="2743200" marR="0" lvl="5" indent="-304800" algn="l" rtl="0">
              <a:lnSpc>
                <a:spcPct val="115000"/>
              </a:lnSpc>
              <a:spcBef>
                <a:spcPts val="50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6pPr>
            <a:lvl7pPr marL="3200400" marR="0" lvl="6" indent="-304800" algn="l" rtl="0">
              <a:lnSpc>
                <a:spcPct val="115000"/>
              </a:lnSpc>
              <a:spcBef>
                <a:spcPts val="50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7pPr>
            <a:lvl8pPr marL="3657600" marR="0" lvl="7" indent="-304800" algn="l" rtl="0">
              <a:lnSpc>
                <a:spcPct val="115000"/>
              </a:lnSpc>
              <a:spcBef>
                <a:spcPts val="50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8pPr>
            <a:lvl9pPr marL="4114800" marR="0" lvl="8" indent="-304800" algn="l" rtl="0">
              <a:lnSpc>
                <a:spcPct val="115000"/>
              </a:lnSpc>
              <a:spcBef>
                <a:spcPts val="50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9pPr>
          </a:lstStyle>
          <a:p>
            <a:pPr marL="0" indent="0">
              <a:spcBef>
                <a:spcPts val="0"/>
              </a:spcBef>
            </a:pPr>
            <a:r>
              <a:rPr lang="en-US" sz="1900" dirty="0"/>
              <a:t>Main linac utilizes meter-scale accelerating structures, technology demonstration underway</a:t>
            </a:r>
          </a:p>
          <a:p>
            <a:pPr marL="0" indent="0">
              <a:spcBef>
                <a:spcPts val="0"/>
              </a:spcBef>
            </a:pPr>
            <a:r>
              <a:rPr lang="en-US" sz="1900" dirty="0"/>
              <a:t>Implement optimized rf cavity designs to control peak surface fields</a:t>
            </a:r>
          </a:p>
        </p:txBody>
      </p:sp>
    </p:spTree>
    <p:extLst>
      <p:ext uri="{BB962C8B-B14F-4D97-AF65-F5344CB8AC3E}">
        <p14:creationId xmlns:p14="http://schemas.microsoft.com/office/powerpoint/2010/main" val="422716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2800" dirty="0"/>
              <a:t>High Power Test of Meter-Scale Distributed Coupling Structure </a:t>
            </a:r>
            <a:endParaRPr sz="2800"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359" name="Google Shape;1359;p126"/>
          <p:cNvSpPr txBox="1">
            <a:spLocks noGrp="1"/>
          </p:cNvSpPr>
          <p:nvPr>
            <p:ph type="body" idx="2"/>
          </p:nvPr>
        </p:nvSpPr>
        <p:spPr>
          <a:xfrm>
            <a:off x="800100" y="1104900"/>
            <a:ext cx="10553700" cy="5177924"/>
          </a:xfrm>
          <a:prstGeom prst="rect">
            <a:avLst/>
          </a:prstGeom>
        </p:spPr>
        <p:txBody>
          <a:bodyPr spcFirstLastPara="1" wrap="square" lIns="0" tIns="45700" rIns="91425" bIns="45700" anchor="t" anchorCtr="0">
            <a:noAutofit/>
          </a:bodyPr>
          <a:lstStyle/>
          <a:p>
            <a:pPr marL="457200" lvl="0" indent="-355600" algn="l" rtl="0">
              <a:spcBef>
                <a:spcPts val="0"/>
              </a:spcBef>
              <a:spcAft>
                <a:spcPts val="0"/>
              </a:spcAft>
              <a:buSzPts val="2000"/>
              <a:buChar char="●"/>
            </a:pPr>
            <a:r>
              <a:rPr lang="en-US" sz="2000" dirty="0"/>
              <a:t> Tested at </a:t>
            </a:r>
            <a:r>
              <a:rPr lang="en-US" sz="2000" dirty="0" err="1"/>
              <a:t>Radiabeam</a:t>
            </a:r>
            <a:endParaRPr lang="en-US" sz="2000" dirty="0"/>
          </a:p>
          <a:p>
            <a:pPr marL="457200" lvl="0" indent="-355600" algn="l" rtl="0">
              <a:spcBef>
                <a:spcPts val="0"/>
              </a:spcBef>
              <a:spcAft>
                <a:spcPts val="0"/>
              </a:spcAft>
              <a:buSzPts val="2000"/>
              <a:buChar char="●"/>
            </a:pPr>
            <a:r>
              <a:rPr lang="en-US" sz="2000" dirty="0"/>
              <a:t>Up to 15 MW, 1 microsecond delivered to structure, no measurable breakdowns after reaching max power </a:t>
            </a:r>
            <a:endParaRPr sz="2000" dirty="0"/>
          </a:p>
        </p:txBody>
      </p:sp>
      <p:sp>
        <p:nvSpPr>
          <p:cNvPr id="2" name="Google Shape;1229;p116">
            <a:extLst>
              <a:ext uri="{FF2B5EF4-FFF2-40B4-BE49-F238E27FC236}">
                <a16:creationId xmlns:a16="http://schemas.microsoft.com/office/drawing/2014/main" id="{C5547341-A569-FCC8-C552-9EA16DF9B13A}"/>
              </a:ext>
            </a:extLst>
          </p:cNvPr>
          <p:cNvSpPr txBox="1"/>
          <p:nvPr/>
        </p:nvSpPr>
        <p:spPr>
          <a:xfrm>
            <a:off x="1842655" y="5871957"/>
            <a:ext cx="8715008" cy="821733"/>
          </a:xfrm>
          <a:prstGeom prst="rect">
            <a:avLst/>
          </a:prstGeom>
          <a:solidFill>
            <a:srgbClr val="1BBDEB">
              <a:alpha val="53730"/>
            </a:srgbClr>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b="1" dirty="0">
                <a:solidFill>
                  <a:schemeClr val="tx1"/>
                </a:solidFill>
              </a:rPr>
              <a:t>Structure Destroyed in Tuning Attempt for Cryogenic Operation</a:t>
            </a:r>
          </a:p>
          <a:p>
            <a:pPr marL="0" lvl="0" indent="0" algn="ctr" rtl="0">
              <a:lnSpc>
                <a:spcPct val="115000"/>
              </a:lnSpc>
              <a:spcBef>
                <a:spcPts val="0"/>
              </a:spcBef>
              <a:spcAft>
                <a:spcPts val="0"/>
              </a:spcAft>
              <a:buNone/>
            </a:pPr>
            <a:r>
              <a:rPr lang="en-US" sz="1800" b="1" dirty="0">
                <a:solidFill>
                  <a:schemeClr val="tx1"/>
                </a:solidFill>
              </a:rPr>
              <a:t>Structure for Cryogenic Operation in Production</a:t>
            </a:r>
            <a:endParaRPr sz="1800" b="1" dirty="0">
              <a:solidFill>
                <a:schemeClr val="tx1"/>
              </a:solidFill>
            </a:endParaRPr>
          </a:p>
        </p:txBody>
      </p:sp>
      <p:pic>
        <p:nvPicPr>
          <p:cNvPr id="3" name="Google Shape;1228;p116">
            <a:extLst>
              <a:ext uri="{FF2B5EF4-FFF2-40B4-BE49-F238E27FC236}">
                <a16:creationId xmlns:a16="http://schemas.microsoft.com/office/drawing/2014/main" id="{B6BEBA3A-20A8-B366-1334-A9A8254C5B40}"/>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37346" y="2335682"/>
            <a:ext cx="6601475" cy="3416573"/>
          </a:xfrm>
          <a:prstGeom prst="rect">
            <a:avLst/>
          </a:prstGeom>
          <a:noFill/>
          <a:ln>
            <a:noFill/>
          </a:ln>
        </p:spPr>
      </p:pic>
      <p:pic>
        <p:nvPicPr>
          <p:cNvPr id="5" name="Picture 4" descr="A graph of a line&#10;&#10;Description automatically generated">
            <a:extLst>
              <a:ext uri="{FF2B5EF4-FFF2-40B4-BE49-F238E27FC236}">
                <a16:creationId xmlns:a16="http://schemas.microsoft.com/office/drawing/2014/main" id="{08BAE7B7-D86A-F1E6-1528-6697CBF194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2162" y="2132671"/>
            <a:ext cx="4826112" cy="3619584"/>
          </a:xfrm>
          <a:prstGeom prst="rect">
            <a:avLst/>
          </a:prstGeom>
        </p:spPr>
      </p:pic>
    </p:spTree>
    <p:extLst>
      <p:ext uri="{BB962C8B-B14F-4D97-AF65-F5344CB8AC3E}">
        <p14:creationId xmlns:p14="http://schemas.microsoft.com/office/powerpoint/2010/main" val="2217173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96"/>
          <p:cNvSpPr txBox="1">
            <a:spLocks noGrp="1"/>
          </p:cNvSpPr>
          <p:nvPr>
            <p:ph type="title"/>
          </p:nvPr>
        </p:nvSpPr>
        <p:spPr>
          <a:xfrm>
            <a:off x="800100" y="2615992"/>
            <a:ext cx="10553700" cy="1213800"/>
          </a:xfrm>
          <a:prstGeom prst="rect">
            <a:avLst/>
          </a:prstGeom>
        </p:spPr>
        <p:txBody>
          <a:bodyPr spcFirstLastPara="1" wrap="square" lIns="0" tIns="45700" rIns="91425" bIns="45700" anchor="t" anchorCtr="0">
            <a:normAutofit/>
          </a:bodyPr>
          <a:lstStyle/>
          <a:p>
            <a:pPr marL="0" lvl="0" indent="0" algn="l" rtl="0">
              <a:spcBef>
                <a:spcPts val="0"/>
              </a:spcBef>
              <a:spcAft>
                <a:spcPts val="0"/>
              </a:spcAft>
              <a:buNone/>
            </a:pPr>
            <a:r>
              <a:rPr lang="en-US" b="1"/>
              <a:t>Outlook</a:t>
            </a:r>
            <a:endParaRPr b="1"/>
          </a:p>
        </p:txBody>
      </p:sp>
      <p:sp>
        <p:nvSpPr>
          <p:cNvPr id="957" name="Google Shape;957;p9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1211807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07"/>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C3   Cool Copper Collider</a:t>
            </a:r>
            <a:endParaRPr/>
          </a:p>
        </p:txBody>
      </p:sp>
      <p:sp>
        <p:nvSpPr>
          <p:cNvPr id="1078" name="Google Shape;1078;p107"/>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
        <p:nvSpPr>
          <p:cNvPr id="1079" name="Google Shape;1079;p107"/>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lnSpc>
                <a:spcPct val="115000"/>
              </a:lnSpc>
              <a:spcBef>
                <a:spcPts val="1000"/>
              </a:spcBef>
              <a:spcAft>
                <a:spcPts val="0"/>
              </a:spcAft>
              <a:buNone/>
            </a:pPr>
            <a:r>
              <a:rPr lang="en-US"/>
              <a:t>Snowmass</a:t>
            </a:r>
            <a:endParaRPr/>
          </a:p>
        </p:txBody>
      </p:sp>
      <p:sp>
        <p:nvSpPr>
          <p:cNvPr id="1080" name="Google Shape;1080;p107"/>
          <p:cNvSpPr txBox="1">
            <a:spLocks noGrp="1"/>
          </p:cNvSpPr>
          <p:nvPr>
            <p:ph type="body" idx="2"/>
          </p:nvPr>
        </p:nvSpPr>
        <p:spPr>
          <a:xfrm>
            <a:off x="800100" y="1100925"/>
            <a:ext cx="4837900" cy="4886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Clr>
                <a:schemeClr val="dk1"/>
              </a:buClr>
              <a:buSzPts val="1100"/>
              <a:buFont typeface="Arial"/>
              <a:buNone/>
            </a:pPr>
            <a:r>
              <a:rPr lang="en-US" sz="1700" dirty="0"/>
              <a:t>C</a:t>
            </a:r>
            <a:r>
              <a:rPr lang="en-US" sz="1700" baseline="30000" dirty="0"/>
              <a:t>3</a:t>
            </a:r>
            <a:r>
              <a:rPr lang="en-US" sz="1700" dirty="0"/>
              <a:t> is based on a new rf technology</a:t>
            </a:r>
            <a:endParaRPr sz="1700" dirty="0"/>
          </a:p>
          <a:p>
            <a:pPr marL="457200" lvl="0" indent="-336550" algn="l" rtl="0">
              <a:spcBef>
                <a:spcPts val="0"/>
              </a:spcBef>
              <a:spcAft>
                <a:spcPts val="0"/>
              </a:spcAft>
              <a:buSzPts val="1700"/>
              <a:buChar char="●"/>
            </a:pPr>
            <a:r>
              <a:rPr lang="en-US" sz="1700" dirty="0"/>
              <a:t>Dramatically improving efficiency and breakdown rate</a:t>
            </a:r>
            <a:endParaRPr sz="1700" dirty="0"/>
          </a:p>
          <a:p>
            <a:pPr marL="0" lvl="0" indent="0" algn="l" rtl="0">
              <a:spcBef>
                <a:spcPts val="0"/>
              </a:spcBef>
              <a:spcAft>
                <a:spcPts val="0"/>
              </a:spcAft>
              <a:buClr>
                <a:schemeClr val="dk1"/>
              </a:buClr>
              <a:buSzPts val="1100"/>
              <a:buFont typeface="Arial"/>
              <a:buNone/>
            </a:pPr>
            <a:r>
              <a:rPr lang="en-US" sz="1700" dirty="0"/>
              <a:t>Distributed power to each cavity from a common RF manifold</a:t>
            </a:r>
            <a:endParaRPr sz="1700" dirty="0"/>
          </a:p>
          <a:p>
            <a:pPr marL="0" lvl="0" indent="0" algn="l" rtl="0">
              <a:spcBef>
                <a:spcPts val="0"/>
              </a:spcBef>
              <a:spcAft>
                <a:spcPts val="0"/>
              </a:spcAft>
              <a:buClr>
                <a:schemeClr val="dk1"/>
              </a:buClr>
              <a:buSzPts val="1100"/>
              <a:buFont typeface="Arial"/>
              <a:buNone/>
            </a:pPr>
            <a:r>
              <a:rPr lang="en-US" sz="1700" dirty="0"/>
              <a:t>Operation at cryogenic temperatures (LN</a:t>
            </a:r>
            <a:r>
              <a:rPr lang="en-US" sz="1700" baseline="-25000" dirty="0"/>
              <a:t>2</a:t>
            </a:r>
            <a:r>
              <a:rPr lang="en-US" sz="1700" dirty="0"/>
              <a:t> ~80</a:t>
            </a:r>
            <a:r>
              <a:rPr lang="en-US" sz="1700" dirty="0">
                <a:solidFill>
                  <a:schemeClr val="lt1"/>
                </a:solidFill>
              </a:rPr>
              <a:t>-</a:t>
            </a:r>
            <a:r>
              <a:rPr lang="en-US" sz="1700" dirty="0"/>
              <a:t>K)</a:t>
            </a:r>
            <a:endParaRPr sz="1700" dirty="0"/>
          </a:p>
          <a:p>
            <a:pPr marL="0" lvl="0" indent="0" algn="l" rtl="0">
              <a:spcBef>
                <a:spcPts val="0"/>
              </a:spcBef>
              <a:spcAft>
                <a:spcPts val="0"/>
              </a:spcAft>
              <a:buClr>
                <a:schemeClr val="dk1"/>
              </a:buClr>
              <a:buSzPts val="1100"/>
              <a:buFont typeface="Arial"/>
              <a:buNone/>
            </a:pPr>
            <a:r>
              <a:rPr lang="en-US" sz="1700" dirty="0"/>
              <a:t>Robust operations at high gradient: 120 MeV/m</a:t>
            </a:r>
            <a:endParaRPr sz="1700" dirty="0"/>
          </a:p>
          <a:p>
            <a:pPr marL="0" lvl="0" indent="0" algn="l" rtl="0">
              <a:spcBef>
                <a:spcPts val="0"/>
              </a:spcBef>
              <a:spcAft>
                <a:spcPts val="0"/>
              </a:spcAft>
              <a:buClr>
                <a:schemeClr val="dk1"/>
              </a:buClr>
              <a:buSzPts val="1100"/>
              <a:buFont typeface="Arial"/>
              <a:buNone/>
            </a:pPr>
            <a:r>
              <a:rPr lang="en-US" sz="1700" dirty="0"/>
              <a:t>Scalable to multi-TeV operation</a:t>
            </a:r>
            <a:endParaRPr sz="1700" dirty="0"/>
          </a:p>
          <a:p>
            <a:pPr marL="0" lvl="0" indent="0" algn="l" rtl="0">
              <a:spcBef>
                <a:spcPts val="0"/>
              </a:spcBef>
              <a:spcAft>
                <a:spcPts val="0"/>
              </a:spcAft>
              <a:buNone/>
            </a:pPr>
            <a:endParaRPr sz="1700" dirty="0"/>
          </a:p>
        </p:txBody>
      </p:sp>
      <p:pic>
        <p:nvPicPr>
          <p:cNvPr id="1081" name="Google Shape;1081;p10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00100" y="101775"/>
            <a:ext cx="704150" cy="738775"/>
          </a:xfrm>
          <a:prstGeom prst="rect">
            <a:avLst/>
          </a:prstGeom>
          <a:noFill/>
          <a:ln>
            <a:noFill/>
          </a:ln>
        </p:spPr>
      </p:pic>
      <p:sp>
        <p:nvSpPr>
          <p:cNvPr id="1082" name="Google Shape;1082;p107"/>
          <p:cNvSpPr/>
          <p:nvPr/>
        </p:nvSpPr>
        <p:spPr>
          <a:xfrm>
            <a:off x="130300" y="6253925"/>
            <a:ext cx="5507700" cy="46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3" name="Google Shape;1083;p10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68550" y="4305300"/>
            <a:ext cx="5056250" cy="2085975"/>
          </a:xfrm>
          <a:prstGeom prst="rect">
            <a:avLst/>
          </a:prstGeom>
          <a:noFill/>
          <a:ln>
            <a:noFill/>
          </a:ln>
        </p:spPr>
      </p:pic>
      <p:pic>
        <p:nvPicPr>
          <p:cNvPr id="1084" name="Google Shape;1084;p10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31250" y="4330252"/>
            <a:ext cx="4624800" cy="2393550"/>
          </a:xfrm>
          <a:prstGeom prst="rect">
            <a:avLst/>
          </a:prstGeom>
          <a:noFill/>
          <a:ln>
            <a:noFill/>
          </a:ln>
        </p:spPr>
      </p:pic>
      <p:pic>
        <p:nvPicPr>
          <p:cNvPr id="1086" name="Google Shape;1086;p10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638000" y="1481926"/>
            <a:ext cx="5715800" cy="2341397"/>
          </a:xfrm>
          <a:prstGeom prst="rect">
            <a:avLst/>
          </a:prstGeom>
          <a:noFill/>
          <a:ln>
            <a:noFill/>
          </a:ln>
        </p:spPr>
      </p:pic>
      <p:sp>
        <p:nvSpPr>
          <p:cNvPr id="1087" name="Google Shape;1087;p107"/>
          <p:cNvSpPr txBox="1"/>
          <p:nvPr/>
        </p:nvSpPr>
        <p:spPr>
          <a:xfrm>
            <a:off x="130300" y="3844200"/>
            <a:ext cx="5373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a:latin typeface="Lato"/>
                <a:ea typeface="Lato"/>
                <a:cs typeface="Lato"/>
                <a:sym typeface="Lato"/>
              </a:rPr>
              <a:t>High Gradient Operation at 150 MV/m</a:t>
            </a:r>
            <a:endParaRPr sz="1900" b="1">
              <a:latin typeface="Lato"/>
              <a:ea typeface="Lato"/>
              <a:cs typeface="Lato"/>
              <a:sym typeface="Lato"/>
            </a:endParaRPr>
          </a:p>
        </p:txBody>
      </p:sp>
      <p:sp>
        <p:nvSpPr>
          <p:cNvPr id="1088" name="Google Shape;1088;p107"/>
          <p:cNvSpPr txBox="1"/>
          <p:nvPr/>
        </p:nvSpPr>
        <p:spPr>
          <a:xfrm>
            <a:off x="141924" y="3493713"/>
            <a:ext cx="5373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dirty="0">
                <a:latin typeface="Lato"/>
                <a:ea typeface="Lato"/>
                <a:cs typeface="Lato"/>
                <a:sym typeface="Lato"/>
              </a:rPr>
              <a:t>Cryogenic Operation at X-band</a:t>
            </a:r>
            <a:endParaRPr sz="1900" b="1" dirty="0">
              <a:latin typeface="Lato"/>
              <a:ea typeface="Lato"/>
              <a:cs typeface="Lato"/>
              <a:sym typeface="Lato"/>
            </a:endParaRPr>
          </a:p>
        </p:txBody>
      </p:sp>
      <p:sp>
        <p:nvSpPr>
          <p:cNvPr id="1089" name="Google Shape;1089;p107"/>
          <p:cNvSpPr txBox="1"/>
          <p:nvPr/>
        </p:nvSpPr>
        <p:spPr>
          <a:xfrm>
            <a:off x="5809250" y="951863"/>
            <a:ext cx="5373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a:latin typeface="Lato"/>
                <a:ea typeface="Lato"/>
                <a:cs typeface="Lato"/>
                <a:sym typeface="Lato"/>
              </a:rPr>
              <a:t>C</a:t>
            </a:r>
            <a:r>
              <a:rPr lang="en-US" sz="1900" b="1" baseline="30000">
                <a:latin typeface="Lato"/>
                <a:ea typeface="Lato"/>
                <a:cs typeface="Lato"/>
                <a:sym typeface="Lato"/>
              </a:rPr>
              <a:t>3</a:t>
            </a:r>
            <a:r>
              <a:rPr lang="en-US" sz="1900" b="1">
                <a:latin typeface="Lato"/>
                <a:ea typeface="Lato"/>
                <a:cs typeface="Lato"/>
                <a:sym typeface="Lato"/>
              </a:rPr>
              <a:t> Prototype One Meter Structure</a:t>
            </a:r>
            <a:endParaRPr sz="1900" b="1">
              <a:latin typeface="Lato"/>
              <a:ea typeface="Lato"/>
              <a:cs typeface="Lato"/>
              <a:sym typeface="Lato"/>
            </a:endParaRPr>
          </a:p>
        </p:txBody>
      </p:sp>
      <p:sp>
        <p:nvSpPr>
          <p:cNvPr id="1090" name="Google Shape;1090;p107"/>
          <p:cNvSpPr txBox="1"/>
          <p:nvPr/>
        </p:nvSpPr>
        <p:spPr>
          <a:xfrm>
            <a:off x="5809250" y="3876375"/>
            <a:ext cx="5373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a:latin typeface="Lato"/>
                <a:ea typeface="Lato"/>
                <a:cs typeface="Lato"/>
                <a:sym typeface="Lato"/>
              </a:rPr>
              <a:t>High power Test at Radiabeam</a:t>
            </a:r>
            <a:endParaRPr sz="1900" b="1">
              <a:latin typeface="Lato"/>
              <a:ea typeface="Lato"/>
              <a:cs typeface="Lato"/>
              <a:sym typeface="Lato"/>
            </a:endParaRPr>
          </a:p>
        </p:txBody>
      </p:sp>
      <p:sp>
        <p:nvSpPr>
          <p:cNvPr id="3" name="TextBox 2">
            <a:extLst>
              <a:ext uri="{FF2B5EF4-FFF2-40B4-BE49-F238E27FC236}">
                <a16:creationId xmlns:a16="http://schemas.microsoft.com/office/drawing/2014/main" id="{2CCF56D3-405A-F77B-CB2A-173C23272358}"/>
              </a:ext>
            </a:extLst>
          </p:cNvPr>
          <p:cNvSpPr txBox="1"/>
          <p:nvPr/>
        </p:nvSpPr>
        <p:spPr>
          <a:xfrm>
            <a:off x="526431" y="6408148"/>
            <a:ext cx="6098582" cy="307777"/>
          </a:xfrm>
          <a:prstGeom prst="rect">
            <a:avLst/>
          </a:prstGeom>
          <a:noFill/>
        </p:spPr>
        <p:txBody>
          <a:bodyPr wrap="square">
            <a:spAutoFit/>
          </a:bodyPr>
          <a:lstStyle/>
          <a:p>
            <a:r>
              <a:rPr lang="en-US" b="0" i="0" dirty="0">
                <a:solidFill>
                  <a:srgbClr val="222222"/>
                </a:solidFill>
                <a:effectLst/>
                <a:latin typeface="Arial" panose="020B0604020202020204" pitchFamily="34" charset="0"/>
              </a:rPr>
              <a:t>Nasr, et al., </a:t>
            </a:r>
            <a:r>
              <a:rPr lang="en-US" b="0" i="1" dirty="0">
                <a:solidFill>
                  <a:srgbClr val="222222"/>
                </a:solidFill>
                <a:effectLst/>
                <a:latin typeface="Arial" panose="020B0604020202020204" pitchFamily="34" charset="0"/>
              </a:rPr>
              <a:t>PRAB </a:t>
            </a:r>
            <a:r>
              <a:rPr lang="en-US" b="0" i="0" dirty="0">
                <a:solidFill>
                  <a:srgbClr val="222222"/>
                </a:solidFill>
                <a:effectLst/>
                <a:latin typeface="Arial" panose="020B0604020202020204" pitchFamily="34" charset="0"/>
              </a:rPr>
              <a:t>24.9 (2021): 093201.</a:t>
            </a:r>
            <a:endParaRPr lang="en-US" dirty="0"/>
          </a:p>
        </p:txBody>
      </p:sp>
    </p:spTree>
    <p:extLst>
      <p:ext uri="{BB962C8B-B14F-4D97-AF65-F5344CB8AC3E}">
        <p14:creationId xmlns:p14="http://schemas.microsoft.com/office/powerpoint/2010/main" val="3438257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3" name="Picture 2">
            <a:extLst>
              <a:ext uri="{FF2B5EF4-FFF2-40B4-BE49-F238E27FC236}">
                <a16:creationId xmlns:a16="http://schemas.microsoft.com/office/drawing/2014/main" id="{15501F1F-7377-BE80-8941-28E69C566E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6600" y="3882438"/>
            <a:ext cx="7303770" cy="2361311"/>
          </a:xfrm>
          <a:prstGeom prst="rect">
            <a:avLst/>
          </a:prstGeom>
        </p:spPr>
      </p:pic>
      <p:sp>
        <p:nvSpPr>
          <p:cNvPr id="814" name="Google Shape;814;p89"/>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           Accelerator Complex</a:t>
            </a:r>
            <a:endParaRPr/>
          </a:p>
        </p:txBody>
      </p:sp>
      <p:sp>
        <p:nvSpPr>
          <p:cNvPr id="815" name="Google Shape;815;p89"/>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
        <p:nvSpPr>
          <p:cNvPr id="816" name="Google Shape;816;p89"/>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lnSpc>
                <a:spcPct val="115000"/>
              </a:lnSpc>
              <a:spcBef>
                <a:spcPts val="1000"/>
              </a:spcBef>
              <a:spcAft>
                <a:spcPts val="0"/>
              </a:spcAft>
              <a:buNone/>
            </a:pPr>
            <a:r>
              <a:rPr lang="en-US"/>
              <a:t>Snowmass</a:t>
            </a:r>
            <a:endParaRPr/>
          </a:p>
        </p:txBody>
      </p:sp>
      <p:sp>
        <p:nvSpPr>
          <p:cNvPr id="817" name="Google Shape;817;p89"/>
          <p:cNvSpPr txBox="1">
            <a:spLocks noGrp="1"/>
          </p:cNvSpPr>
          <p:nvPr>
            <p:ph type="body" idx="2"/>
          </p:nvPr>
        </p:nvSpPr>
        <p:spPr>
          <a:xfrm>
            <a:off x="800100" y="1030476"/>
            <a:ext cx="6529725" cy="2406217"/>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r>
              <a:rPr lang="en-US" sz="1800" dirty="0"/>
              <a:t>8 km footprint for 250/550 GeV </a:t>
            </a:r>
            <a:r>
              <a:rPr lang="en-US" sz="1800" dirty="0" err="1"/>
              <a:t>CoM</a:t>
            </a:r>
            <a:r>
              <a:rPr lang="en-US" sz="1800" dirty="0"/>
              <a:t> </a:t>
            </a:r>
            <a:r>
              <a:rPr lang="en-US" sz="1800" dirty="0">
                <a:solidFill>
                  <a:schemeClr val="dk1"/>
                </a:solidFill>
              </a:rPr>
              <a:t>⟹</a:t>
            </a:r>
            <a:r>
              <a:rPr lang="en-US" sz="1800" dirty="0"/>
              <a:t> 70/120 MeV/m</a:t>
            </a:r>
            <a:endParaRPr sz="1800" dirty="0"/>
          </a:p>
          <a:p>
            <a:pPr marL="0" lvl="0" indent="0" algn="l" rtl="0">
              <a:spcBef>
                <a:spcPts val="0"/>
              </a:spcBef>
              <a:spcAft>
                <a:spcPts val="0"/>
              </a:spcAft>
              <a:buNone/>
            </a:pPr>
            <a:r>
              <a:rPr lang="en-US" sz="1800" dirty="0"/>
              <a:t>Large portions of accelerator complex compatible between LC technologies </a:t>
            </a:r>
            <a:endParaRPr sz="1800" dirty="0"/>
          </a:p>
          <a:p>
            <a:pPr marL="457200" lvl="0" indent="-342900" algn="l" rtl="0">
              <a:spcBef>
                <a:spcPts val="0"/>
              </a:spcBef>
              <a:spcAft>
                <a:spcPts val="0"/>
              </a:spcAft>
              <a:buSzPts val="1800"/>
              <a:buChar char="●"/>
            </a:pPr>
            <a:r>
              <a:rPr lang="en-US" sz="1800" dirty="0"/>
              <a:t>Beam delivery / IP modified from ILC (1.5 km for 550 GeV </a:t>
            </a:r>
            <a:r>
              <a:rPr lang="en-US" sz="1800" dirty="0" err="1"/>
              <a:t>CoM</a:t>
            </a:r>
            <a:r>
              <a:rPr lang="en-US" sz="1800" dirty="0"/>
              <a:t>), compatible w/ ILC-like detector</a:t>
            </a:r>
            <a:endParaRPr sz="1800" dirty="0"/>
          </a:p>
          <a:p>
            <a:pPr marL="457200" lvl="0" indent="-342900" algn="l" rtl="0">
              <a:spcBef>
                <a:spcPts val="0"/>
              </a:spcBef>
              <a:spcAft>
                <a:spcPts val="0"/>
              </a:spcAft>
              <a:buSzPts val="1800"/>
              <a:buChar char="●"/>
            </a:pPr>
            <a:r>
              <a:rPr lang="en-US" sz="1800" dirty="0"/>
              <a:t>Damping rings and injectors to be optimized with CLIC as baseline</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p:txBody>
      </p:sp>
      <p:pic>
        <p:nvPicPr>
          <p:cNvPr id="818" name="Google Shape;818;p8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00100" y="101775"/>
            <a:ext cx="704150" cy="738775"/>
          </a:xfrm>
          <a:prstGeom prst="rect">
            <a:avLst/>
          </a:prstGeom>
          <a:noFill/>
          <a:ln>
            <a:noFill/>
          </a:ln>
        </p:spPr>
      </p:pic>
      <p:sp>
        <p:nvSpPr>
          <p:cNvPr id="820" name="Google Shape;820;p89"/>
          <p:cNvSpPr txBox="1"/>
          <p:nvPr/>
        </p:nvSpPr>
        <p:spPr>
          <a:xfrm>
            <a:off x="0" y="3240681"/>
            <a:ext cx="5220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dirty="0"/>
              <a:t>C</a:t>
            </a:r>
            <a:r>
              <a:rPr lang="en-US" sz="1600" b="1" baseline="30000" dirty="0"/>
              <a:t>3</a:t>
            </a:r>
            <a:r>
              <a:rPr lang="en-US" sz="1600" b="1" dirty="0"/>
              <a:t> Parameters</a:t>
            </a:r>
            <a:endParaRPr sz="1600" b="1" dirty="0"/>
          </a:p>
        </p:txBody>
      </p:sp>
      <p:sp>
        <p:nvSpPr>
          <p:cNvPr id="821" name="Google Shape;821;p89"/>
          <p:cNvSpPr txBox="1"/>
          <p:nvPr/>
        </p:nvSpPr>
        <p:spPr>
          <a:xfrm>
            <a:off x="6036505" y="3544963"/>
            <a:ext cx="4847814"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dirty="0"/>
              <a:t>C</a:t>
            </a:r>
            <a:r>
              <a:rPr lang="en-US" sz="1600" b="1" baseline="30000" dirty="0"/>
              <a:t>3</a:t>
            </a:r>
            <a:r>
              <a:rPr lang="en-US" sz="1600" b="1" dirty="0"/>
              <a:t> - 8 km Footprint for 250/550 GeV (to scale)</a:t>
            </a:r>
            <a:endParaRPr sz="1600" b="1" dirty="0"/>
          </a:p>
        </p:txBody>
      </p:sp>
      <p:pic>
        <p:nvPicPr>
          <p:cNvPr id="822" name="Google Shape;822;p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0021" y="3557575"/>
            <a:ext cx="4516579" cy="3179549"/>
          </a:xfrm>
          <a:prstGeom prst="rect">
            <a:avLst/>
          </a:prstGeom>
          <a:noFill/>
          <a:ln>
            <a:noFill/>
          </a:ln>
        </p:spPr>
      </p:pic>
      <p:pic>
        <p:nvPicPr>
          <p:cNvPr id="823" name="Google Shape;823;p8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82344" y="4453319"/>
            <a:ext cx="3314493" cy="1390181"/>
          </a:xfrm>
          <a:prstGeom prst="rect">
            <a:avLst/>
          </a:prstGeom>
          <a:noFill/>
          <a:ln>
            <a:noFill/>
          </a:ln>
        </p:spPr>
      </p:pic>
      <p:pic>
        <p:nvPicPr>
          <p:cNvPr id="824" name="Google Shape;824;p8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726648" y="1151025"/>
            <a:ext cx="3336477" cy="2096000"/>
          </a:xfrm>
          <a:prstGeom prst="rect">
            <a:avLst/>
          </a:prstGeom>
          <a:noFill/>
          <a:ln>
            <a:noFill/>
          </a:ln>
        </p:spPr>
      </p:pic>
      <p:sp>
        <p:nvSpPr>
          <p:cNvPr id="825" name="Google Shape;825;p89"/>
          <p:cNvSpPr txBox="1"/>
          <p:nvPr/>
        </p:nvSpPr>
        <p:spPr>
          <a:xfrm>
            <a:off x="7329825" y="898800"/>
            <a:ext cx="31122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t>C</a:t>
            </a:r>
            <a:r>
              <a:rPr lang="en-US" sz="1600" b="1" baseline="30000"/>
              <a:t>3</a:t>
            </a:r>
            <a:r>
              <a:rPr lang="en-US" sz="1600" b="1"/>
              <a:t> Main Linac Cryomodule</a:t>
            </a:r>
            <a:endParaRPr sz="1600" b="1"/>
          </a:p>
          <a:p>
            <a:pPr marL="0" lvl="0" indent="0" algn="ctr" rtl="0">
              <a:spcBef>
                <a:spcPts val="0"/>
              </a:spcBef>
              <a:spcAft>
                <a:spcPts val="0"/>
              </a:spcAft>
              <a:buNone/>
            </a:pPr>
            <a:r>
              <a:rPr lang="en-US" sz="1600" b="1"/>
              <a:t>9 m (600 MeV/ 1 GeV)</a:t>
            </a:r>
            <a:endParaRPr sz="1600" b="1"/>
          </a:p>
        </p:txBody>
      </p:sp>
    </p:spTree>
    <p:extLst>
      <p:ext uri="{BB962C8B-B14F-4D97-AF65-F5344CB8AC3E}">
        <p14:creationId xmlns:p14="http://schemas.microsoft.com/office/powerpoint/2010/main" val="2984575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244" name="Google Shape;1244;p118"/>
          <p:cNvPicPr preferRelativeResize="0"/>
          <p:nvPr/>
        </p:nvPicPr>
        <p:blipFill>
          <a:blip r:embed="rId3">
            <a:alphaModFix/>
          </a:blip>
          <a:stretch>
            <a:fillRect/>
          </a:stretch>
        </p:blipFill>
        <p:spPr>
          <a:xfrm>
            <a:off x="1437975" y="965850"/>
            <a:ext cx="9866575" cy="5892150"/>
          </a:xfrm>
          <a:prstGeom prst="rect">
            <a:avLst/>
          </a:prstGeom>
          <a:noFill/>
          <a:ln>
            <a:noFill/>
          </a:ln>
        </p:spPr>
      </p:pic>
      <p:sp>
        <p:nvSpPr>
          <p:cNvPr id="1245" name="Google Shape;1245;p118"/>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The Complete C</a:t>
            </a:r>
            <a:r>
              <a:rPr lang="en-US" baseline="30000"/>
              <a:t>3</a:t>
            </a:r>
            <a:r>
              <a:rPr lang="en-US"/>
              <a:t> Demonstrator</a:t>
            </a:r>
            <a:endParaRPr/>
          </a:p>
        </p:txBody>
      </p:sp>
      <p:sp>
        <p:nvSpPr>
          <p:cNvPr id="1246" name="Google Shape;1246;p118"/>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
        <p:nvSpPr>
          <p:cNvPr id="1247" name="Google Shape;1247;p118"/>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248" name="Google Shape;1248;p118"/>
          <p:cNvSpPr txBox="1">
            <a:spLocks noGrp="1"/>
          </p:cNvSpPr>
          <p:nvPr>
            <p:ph type="body" idx="2"/>
          </p:nvPr>
        </p:nvSpPr>
        <p:spPr>
          <a:xfrm>
            <a:off x="800100" y="4217275"/>
            <a:ext cx="10553700" cy="1983900"/>
          </a:xfrm>
          <a:prstGeom prst="rect">
            <a:avLst/>
          </a:prstGeom>
        </p:spPr>
        <p:txBody>
          <a:bodyPr spcFirstLastPara="1" wrap="square" lIns="0" tIns="45700" rIns="91425" bIns="45700" anchor="t" anchorCtr="0">
            <a:noAutofit/>
          </a:bodyPr>
          <a:lstStyle/>
          <a:p>
            <a:pPr marL="0" lvl="0" indent="0" algn="l" rtl="0">
              <a:spcBef>
                <a:spcPts val="0"/>
              </a:spcBef>
              <a:spcAft>
                <a:spcPts val="0"/>
              </a:spcAft>
              <a:buClr>
                <a:schemeClr val="dk1"/>
              </a:buClr>
              <a:buSzPts val="1100"/>
              <a:buFont typeface="Arial"/>
              <a:buNone/>
            </a:pPr>
            <a:r>
              <a:rPr lang="en-US" sz="2400" dirty="0"/>
              <a:t>Demonstrate fully engineered cryomodule</a:t>
            </a:r>
            <a:endParaRPr sz="2400" dirty="0"/>
          </a:p>
          <a:p>
            <a:pPr marL="0" lvl="0" indent="0" algn="l" rtl="0">
              <a:spcBef>
                <a:spcPts val="0"/>
              </a:spcBef>
              <a:spcAft>
                <a:spcPts val="0"/>
              </a:spcAft>
              <a:buClr>
                <a:schemeClr val="dk1"/>
              </a:buClr>
              <a:buSzPts val="1100"/>
              <a:buFont typeface="Arial"/>
              <a:buNone/>
            </a:pPr>
            <a:r>
              <a:rPr lang="en-US" sz="2400" dirty="0"/>
              <a:t>~50 m scale facility</a:t>
            </a:r>
            <a:endParaRPr sz="2400" dirty="0"/>
          </a:p>
          <a:p>
            <a:pPr marL="0" lvl="0" indent="0" algn="l" rtl="0">
              <a:spcBef>
                <a:spcPts val="0"/>
              </a:spcBef>
              <a:spcAft>
                <a:spcPts val="0"/>
              </a:spcAft>
              <a:buClr>
                <a:schemeClr val="dk1"/>
              </a:buClr>
              <a:buSzPts val="1100"/>
              <a:buFont typeface="Arial"/>
              <a:buNone/>
            </a:pPr>
            <a:r>
              <a:rPr lang="en-US" sz="2400" dirty="0"/>
              <a:t>3 GeV energy reach</a:t>
            </a:r>
            <a:endParaRPr sz="2400" dirty="0"/>
          </a:p>
          <a:p>
            <a:pPr marL="0" lvl="0" indent="0" algn="l" rtl="0">
              <a:spcBef>
                <a:spcPts val="0"/>
              </a:spcBef>
              <a:spcAft>
                <a:spcPts val="0"/>
              </a:spcAft>
              <a:buClr>
                <a:schemeClr val="dk1"/>
              </a:buClr>
              <a:buSzPts val="1100"/>
              <a:buFont typeface="Arial"/>
              <a:buNone/>
            </a:pPr>
            <a:r>
              <a:rPr lang="en-US" sz="2400" b="1" dirty="0"/>
              <a:t>Answer technical questions needed for CDR</a:t>
            </a:r>
            <a:endParaRPr sz="2400" b="1" dirty="0"/>
          </a:p>
        </p:txBody>
      </p:sp>
    </p:spTree>
    <p:extLst>
      <p:ext uri="{BB962C8B-B14F-4D97-AF65-F5344CB8AC3E}">
        <p14:creationId xmlns:p14="http://schemas.microsoft.com/office/powerpoint/2010/main" val="657739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3" name="Picture 2">
            <a:extLst>
              <a:ext uri="{FF2B5EF4-FFF2-40B4-BE49-F238E27FC236}">
                <a16:creationId xmlns:a16="http://schemas.microsoft.com/office/drawing/2014/main" id="{2278B3CA-6123-EDC8-202E-60962AAE83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84" t="6852"/>
          <a:stretch/>
        </p:blipFill>
        <p:spPr>
          <a:xfrm>
            <a:off x="3260388" y="3678722"/>
            <a:ext cx="4375739" cy="3098747"/>
          </a:xfrm>
          <a:prstGeom prst="rect">
            <a:avLst/>
          </a:prstGeom>
        </p:spPr>
      </p:pic>
      <p:sp>
        <p:nvSpPr>
          <p:cNvPr id="920" name="Google Shape;920;p94"/>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rmAutofit/>
          </a:bodyPr>
          <a:lstStyle/>
          <a:p>
            <a:pPr marL="0" lvl="0" indent="0" algn="l" rtl="0">
              <a:spcBef>
                <a:spcPts val="0"/>
              </a:spcBef>
              <a:spcAft>
                <a:spcPts val="0"/>
              </a:spcAft>
              <a:buNone/>
            </a:pPr>
            <a:r>
              <a:rPr lang="en-US"/>
              <a:t>Power Consumption and Sustainability</a:t>
            </a:r>
            <a:endParaRPr/>
          </a:p>
        </p:txBody>
      </p:sp>
      <p:sp>
        <p:nvSpPr>
          <p:cNvPr id="921" name="Google Shape;921;p94"/>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
        <p:nvSpPr>
          <p:cNvPr id="922" name="Google Shape;922;p94"/>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endParaRPr/>
          </a:p>
        </p:txBody>
      </p:sp>
      <p:sp>
        <p:nvSpPr>
          <p:cNvPr id="923" name="Google Shape;923;p94"/>
          <p:cNvSpPr txBox="1"/>
          <p:nvPr/>
        </p:nvSpPr>
        <p:spPr>
          <a:xfrm>
            <a:off x="6524875" y="1479067"/>
            <a:ext cx="6483300" cy="517200"/>
          </a:xfrm>
          <a:prstGeom prst="rect">
            <a:avLst/>
          </a:prstGeom>
          <a:noFill/>
          <a:ln>
            <a:noFill/>
          </a:ln>
        </p:spPr>
        <p:txBody>
          <a:bodyPr spcFirstLastPara="1" wrap="square" lIns="0" tIns="45700" rIns="91425" bIns="45700" anchor="t" anchorCtr="0">
            <a:noAutofit/>
          </a:bodyPr>
          <a:lstStyle/>
          <a:p>
            <a:pPr marL="0" marR="0" lvl="0" indent="0" algn="ctr" rtl="0">
              <a:lnSpc>
                <a:spcPct val="90000"/>
              </a:lnSpc>
              <a:spcBef>
                <a:spcPts val="0"/>
              </a:spcBef>
              <a:spcAft>
                <a:spcPts val="0"/>
              </a:spcAft>
              <a:buClr>
                <a:schemeClr val="dk1"/>
              </a:buClr>
              <a:buSzPts val="2200"/>
              <a:buFont typeface="Arial"/>
              <a:buNone/>
            </a:pPr>
            <a:r>
              <a:rPr lang="en-US" sz="2200" b="1" i="0" u="none" strike="noStrike" cap="none">
                <a:solidFill>
                  <a:schemeClr val="dk1"/>
                </a:solidFill>
                <a:latin typeface="Calibri"/>
                <a:ea typeface="Calibri"/>
                <a:cs typeface="Calibri"/>
                <a:sym typeface="Calibri"/>
              </a:rPr>
              <a:t>250 GeV CoM - </a:t>
            </a:r>
            <a:r>
              <a:rPr lang="en-US" sz="2200" b="1" i="0" u="none" strike="noStrike" cap="none">
                <a:solidFill>
                  <a:schemeClr val="dk1"/>
                </a:solidFill>
                <a:latin typeface="Arial"/>
                <a:ea typeface="Arial"/>
                <a:cs typeface="Arial"/>
                <a:sym typeface="Arial"/>
              </a:rPr>
              <a:t>Luminosity - 1.3x10</a:t>
            </a:r>
            <a:r>
              <a:rPr lang="en-US" sz="2200" b="1" i="0" u="none" strike="noStrike" cap="none" baseline="30000">
                <a:solidFill>
                  <a:schemeClr val="dk1"/>
                </a:solidFill>
                <a:latin typeface="Arial"/>
                <a:ea typeface="Arial"/>
                <a:cs typeface="Arial"/>
                <a:sym typeface="Arial"/>
              </a:rPr>
              <a:t>34</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2200"/>
              <a:buFont typeface="Arial"/>
              <a:buNone/>
            </a:pPr>
            <a:endParaRPr sz="2200" b="1" i="0" u="none" strike="noStrike" cap="none">
              <a:solidFill>
                <a:schemeClr val="dk1"/>
              </a:solidFill>
              <a:latin typeface="Calibri"/>
              <a:ea typeface="Calibri"/>
              <a:cs typeface="Calibri"/>
              <a:sym typeface="Calibri"/>
            </a:endParaRPr>
          </a:p>
        </p:txBody>
      </p:sp>
      <p:graphicFrame>
        <p:nvGraphicFramePr>
          <p:cNvPr id="924" name="Google Shape;924;p94"/>
          <p:cNvGraphicFramePr/>
          <p:nvPr/>
        </p:nvGraphicFramePr>
        <p:xfrm>
          <a:off x="7703299" y="1925971"/>
          <a:ext cx="4126452" cy="3961317"/>
        </p:xfrm>
        <a:graphic>
          <a:graphicData uri="http://schemas.openxmlformats.org/drawingml/2006/table">
            <a:tbl>
              <a:tblPr>
                <a:noFill/>
                <a:tableStyleId>{619AED3F-8580-483E-87F9-B95E4521E61E}</a:tableStyleId>
              </a:tblPr>
              <a:tblGrid>
                <a:gridCol w="2419015">
                  <a:extLst>
                    <a:ext uri="{9D8B030D-6E8A-4147-A177-3AD203B41FA5}">
                      <a16:colId xmlns:a16="http://schemas.microsoft.com/office/drawing/2014/main" val="20000"/>
                    </a:ext>
                  </a:extLst>
                </a:gridCol>
                <a:gridCol w="1042933">
                  <a:extLst>
                    <a:ext uri="{9D8B030D-6E8A-4147-A177-3AD203B41FA5}">
                      <a16:colId xmlns:a16="http://schemas.microsoft.com/office/drawing/2014/main" val="20001"/>
                    </a:ext>
                  </a:extLst>
                </a:gridCol>
                <a:gridCol w="664504">
                  <a:extLst>
                    <a:ext uri="{9D8B030D-6E8A-4147-A177-3AD203B41FA5}">
                      <a16:colId xmlns:a16="http://schemas.microsoft.com/office/drawing/2014/main" val="20002"/>
                    </a:ext>
                  </a:extLst>
                </a:gridCol>
              </a:tblGrid>
              <a:tr h="466725">
                <a:tc>
                  <a:txBody>
                    <a:bodyPr/>
                    <a:lstStyle/>
                    <a:p>
                      <a:pPr marL="0" marR="0" lvl="0" indent="0" algn="ctr" rtl="0">
                        <a:lnSpc>
                          <a:spcPct val="115000"/>
                        </a:lnSpc>
                        <a:spcBef>
                          <a:spcPts val="0"/>
                        </a:spcBef>
                        <a:spcAft>
                          <a:spcPts val="0"/>
                        </a:spcAft>
                        <a:buClr>
                          <a:srgbClr val="FFFFFF"/>
                        </a:buClr>
                        <a:buSzPts val="1600"/>
                        <a:buFont typeface="Lato"/>
                        <a:buNone/>
                      </a:pPr>
                      <a:r>
                        <a:rPr lang="en-US" sz="1400" b="1" u="none" strike="noStrike" cap="none" dirty="0">
                          <a:solidFill>
                            <a:srgbClr val="FFFFFF"/>
                          </a:solidFill>
                          <a:latin typeface="Lato"/>
                          <a:ea typeface="Lato"/>
                          <a:cs typeface="Lato"/>
                          <a:sym typeface="Lato"/>
                        </a:rPr>
                        <a:t>Parameter</a:t>
                      </a:r>
                      <a:endParaRPr sz="1400" b="1" u="none" strike="noStrike" cap="none" dirty="0">
                        <a:solidFill>
                          <a:srgbClr val="FFFFFF"/>
                        </a:solidFill>
                        <a:latin typeface="Lato"/>
                        <a:ea typeface="Lato"/>
                        <a:cs typeface="Lato"/>
                        <a:sym typeface="Lato"/>
                      </a:endParaRPr>
                    </a:p>
                  </a:txBody>
                  <a:tcPr marL="91450" marR="91450" marT="45725" marB="45725" anchor="ctr">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4001D"/>
                    </a:solidFill>
                  </a:tcPr>
                </a:tc>
                <a:tc>
                  <a:txBody>
                    <a:bodyPr/>
                    <a:lstStyle/>
                    <a:p>
                      <a:pPr marL="0" marR="0" lvl="0" indent="0" algn="ctr" rtl="0">
                        <a:lnSpc>
                          <a:spcPct val="115000"/>
                        </a:lnSpc>
                        <a:spcBef>
                          <a:spcPts val="0"/>
                        </a:spcBef>
                        <a:spcAft>
                          <a:spcPts val="0"/>
                        </a:spcAft>
                        <a:buClr>
                          <a:srgbClr val="FFFFFF"/>
                        </a:buClr>
                        <a:buSzPts val="1600"/>
                        <a:buFont typeface="Lato"/>
                        <a:buNone/>
                      </a:pPr>
                      <a:r>
                        <a:rPr lang="en-US" sz="1400" b="1" u="none" strike="noStrike" cap="none">
                          <a:solidFill>
                            <a:srgbClr val="FFFFFF"/>
                          </a:solidFill>
                          <a:latin typeface="Lato"/>
                          <a:ea typeface="Lato"/>
                          <a:cs typeface="Lato"/>
                          <a:sym typeface="Lato"/>
                        </a:rPr>
                        <a:t>Units</a:t>
                      </a:r>
                      <a:endParaRPr sz="1400" b="1" u="none" strike="noStrike" cap="none">
                        <a:solidFill>
                          <a:srgbClr val="FFFFFF"/>
                        </a:solidFill>
                        <a:latin typeface="Lato"/>
                        <a:ea typeface="Lato"/>
                        <a:cs typeface="Lato"/>
                        <a:sym typeface="Lato"/>
                      </a:endParaRPr>
                    </a:p>
                  </a:txBody>
                  <a:tcPr marL="91450" marR="91450" marT="45725" marB="45725" anchor="ctr">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4001D"/>
                    </a:solidFill>
                  </a:tcPr>
                </a:tc>
                <a:tc>
                  <a:txBody>
                    <a:bodyPr/>
                    <a:lstStyle/>
                    <a:p>
                      <a:pPr marL="0" marR="0" lvl="0" indent="0" algn="ctr" rtl="0">
                        <a:lnSpc>
                          <a:spcPct val="115000"/>
                        </a:lnSpc>
                        <a:spcBef>
                          <a:spcPts val="0"/>
                        </a:spcBef>
                        <a:spcAft>
                          <a:spcPts val="0"/>
                        </a:spcAft>
                        <a:buClr>
                          <a:srgbClr val="FFFFFF"/>
                        </a:buClr>
                        <a:buSzPts val="1600"/>
                        <a:buFont typeface="Lato"/>
                        <a:buNone/>
                      </a:pPr>
                      <a:r>
                        <a:rPr lang="en-US" sz="1400" b="1" u="none" strike="noStrike" cap="none">
                          <a:solidFill>
                            <a:srgbClr val="FFFFFF"/>
                          </a:solidFill>
                          <a:latin typeface="Lato"/>
                          <a:ea typeface="Lato"/>
                          <a:cs typeface="Lato"/>
                          <a:sym typeface="Lato"/>
                        </a:rPr>
                        <a:t>Value</a:t>
                      </a:r>
                      <a:endParaRPr sz="1400" b="1" u="none" strike="noStrike" cap="none">
                        <a:solidFill>
                          <a:srgbClr val="FFFFFF"/>
                        </a:solidFill>
                        <a:latin typeface="Lato"/>
                        <a:ea typeface="Lato"/>
                        <a:cs typeface="Lato"/>
                        <a:sym typeface="Lato"/>
                      </a:endParaRPr>
                    </a:p>
                  </a:txBody>
                  <a:tcPr marL="91450" marR="91450" marT="45725" marB="45725" anchor="ctr">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4001D"/>
                    </a:solidFill>
                  </a:tcPr>
                </a:tc>
                <a:extLst>
                  <a:ext uri="{0D108BD9-81ED-4DB2-BD59-A6C34878D82A}">
                    <a16:rowId xmlns:a16="http://schemas.microsoft.com/office/drawing/2014/main" val="10000"/>
                  </a:ext>
                </a:extLst>
              </a:tr>
              <a:tr h="381000">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Reliquification Plant Cost</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M$/MW</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18</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extLst>
                  <a:ext uri="{0D108BD9-81ED-4DB2-BD59-A6C34878D82A}">
                    <a16:rowId xmlns:a16="http://schemas.microsoft.com/office/drawing/2014/main" val="10001"/>
                  </a:ext>
                </a:extLst>
              </a:tr>
              <a:tr h="371475">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Single Beam Power (125 GeV linac)</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MW</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2</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extLst>
                  <a:ext uri="{0D108BD9-81ED-4DB2-BD59-A6C34878D82A}">
                    <a16:rowId xmlns:a16="http://schemas.microsoft.com/office/drawing/2014/main" val="10002"/>
                  </a:ext>
                </a:extLst>
              </a:tr>
              <a:tr h="371475">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Total Beam Power</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400" b="1" u="none" strike="noStrike" cap="none">
                          <a:solidFill>
                            <a:schemeClr val="dk1"/>
                          </a:solidFill>
                          <a:latin typeface="Lato"/>
                          <a:ea typeface="Lato"/>
                          <a:cs typeface="Lato"/>
                          <a:sym typeface="Lato"/>
                        </a:rPr>
                        <a:t>MW</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4</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extLst>
                  <a:ext uri="{0D108BD9-81ED-4DB2-BD59-A6C34878D82A}">
                    <a16:rowId xmlns:a16="http://schemas.microsoft.com/office/drawing/2014/main" val="10003"/>
                  </a:ext>
                </a:extLst>
              </a:tr>
              <a:tr h="371475">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Total RF Power</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400" b="1" u="none" strike="noStrike" cap="none">
                          <a:solidFill>
                            <a:schemeClr val="dk1"/>
                          </a:solidFill>
                          <a:latin typeface="Lato"/>
                          <a:ea typeface="Lato"/>
                          <a:cs typeface="Lato"/>
                          <a:sym typeface="Lato"/>
                        </a:rPr>
                        <a:t>MW</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18</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extLst>
                  <a:ext uri="{0D108BD9-81ED-4DB2-BD59-A6C34878D82A}">
                    <a16:rowId xmlns:a16="http://schemas.microsoft.com/office/drawing/2014/main" val="10004"/>
                  </a:ext>
                </a:extLst>
              </a:tr>
              <a:tr h="121525">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Heat Load at Cryogenic Temperature</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400" b="1" u="none" strike="noStrike" cap="none">
                          <a:solidFill>
                            <a:schemeClr val="dk1"/>
                          </a:solidFill>
                          <a:latin typeface="Lato"/>
                          <a:ea typeface="Lato"/>
                          <a:cs typeface="Lato"/>
                          <a:sym typeface="Lato"/>
                        </a:rPr>
                        <a:t>MW</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9</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extLst>
                  <a:ext uri="{0D108BD9-81ED-4DB2-BD59-A6C34878D82A}">
                    <a16:rowId xmlns:a16="http://schemas.microsoft.com/office/drawing/2014/main" val="10005"/>
                  </a:ext>
                </a:extLst>
              </a:tr>
              <a:tr h="121525">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dirty="0">
                          <a:latin typeface="Lato"/>
                          <a:ea typeface="Lato"/>
                          <a:cs typeface="Lato"/>
                          <a:sym typeface="Lato"/>
                        </a:rPr>
                        <a:t>Electrical Power for RF</a:t>
                      </a:r>
                      <a:endParaRPr sz="1400" b="1" u="none" strike="noStrike" cap="none" dirty="0">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400" b="1" u="none" strike="noStrike" cap="none">
                          <a:solidFill>
                            <a:schemeClr val="dk1"/>
                          </a:solidFill>
                          <a:latin typeface="Lato"/>
                          <a:ea typeface="Lato"/>
                          <a:cs typeface="Lato"/>
                          <a:sym typeface="Lato"/>
                        </a:rPr>
                        <a:t>MW</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40</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extLst>
                  <a:ext uri="{0D108BD9-81ED-4DB2-BD59-A6C34878D82A}">
                    <a16:rowId xmlns:a16="http://schemas.microsoft.com/office/drawing/2014/main" val="10006"/>
                  </a:ext>
                </a:extLst>
              </a:tr>
              <a:tr h="121525">
                <a:tc>
                  <a:txBody>
                    <a:bodyPr/>
                    <a:lstStyle/>
                    <a:p>
                      <a:pPr marL="0" marR="0" lvl="0" indent="0" algn="ctr" rtl="0">
                        <a:lnSpc>
                          <a:spcPct val="115000"/>
                        </a:lnSpc>
                        <a:spcBef>
                          <a:spcPts val="0"/>
                        </a:spcBef>
                        <a:spcAft>
                          <a:spcPts val="0"/>
                        </a:spcAft>
                        <a:buClr>
                          <a:schemeClr val="dk1"/>
                        </a:buClr>
                        <a:buSzPts val="1600"/>
                        <a:buFont typeface="Lato"/>
                        <a:buNone/>
                      </a:pPr>
                      <a:r>
                        <a:rPr lang="en-US" sz="1400" b="1">
                          <a:latin typeface="Lato"/>
                          <a:ea typeface="Lato"/>
                          <a:cs typeface="Lato"/>
                          <a:sym typeface="Lato"/>
                        </a:rPr>
                        <a:t>Cryoplant </a:t>
                      </a:r>
                      <a:r>
                        <a:rPr lang="en-US" sz="1400" b="1" u="none" strike="noStrike" cap="none">
                          <a:latin typeface="Lato"/>
                          <a:ea typeface="Lato"/>
                          <a:cs typeface="Lato"/>
                          <a:sym typeface="Lato"/>
                        </a:rPr>
                        <a:t>Electrical Power</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400" b="1" u="none" strike="noStrike" cap="none">
                          <a:solidFill>
                            <a:schemeClr val="dk1"/>
                          </a:solidFill>
                          <a:latin typeface="Lato"/>
                          <a:ea typeface="Lato"/>
                          <a:cs typeface="Lato"/>
                          <a:sym typeface="Lato"/>
                        </a:rPr>
                        <a:t>MW</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60</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extLst>
                  <a:ext uri="{0D108BD9-81ED-4DB2-BD59-A6C34878D82A}">
                    <a16:rowId xmlns:a16="http://schemas.microsoft.com/office/drawing/2014/main" val="10007"/>
                  </a:ext>
                </a:extLst>
              </a:tr>
              <a:tr h="121525">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Accelerator Complex Power</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400" b="1" u="none" strike="noStrike" cap="none">
                          <a:solidFill>
                            <a:schemeClr val="dk1"/>
                          </a:solidFill>
                          <a:latin typeface="Lato"/>
                          <a:ea typeface="Lato"/>
                          <a:cs typeface="Lato"/>
                          <a:sym typeface="Lato"/>
                        </a:rPr>
                        <a:t>MW</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~50</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extLst>
                  <a:ext uri="{0D108BD9-81ED-4DB2-BD59-A6C34878D82A}">
                    <a16:rowId xmlns:a16="http://schemas.microsoft.com/office/drawing/2014/main" val="10008"/>
                  </a:ext>
                </a:extLst>
              </a:tr>
              <a:tr h="121525">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latin typeface="Lato"/>
                          <a:ea typeface="Lato"/>
                          <a:cs typeface="Lato"/>
                          <a:sym typeface="Lato"/>
                        </a:rPr>
                        <a:t>Site Power</a:t>
                      </a:r>
                      <a:endParaRPr sz="14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a:solidFill>
                            <a:schemeClr val="dk1"/>
                          </a:solidFill>
                          <a:latin typeface="Lato"/>
                          <a:ea typeface="Lato"/>
                          <a:cs typeface="Lato"/>
                          <a:sym typeface="Lato"/>
                        </a:rPr>
                        <a:t>MW</a:t>
                      </a:r>
                      <a:endParaRPr sz="1400" b="1" u="none" strike="noStrike" cap="none">
                        <a:solidFill>
                          <a:schemeClr val="dk1"/>
                        </a:solidFill>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400" b="1" u="none" strike="noStrike" cap="none" dirty="0">
                          <a:latin typeface="Lato"/>
                          <a:ea typeface="Lato"/>
                          <a:cs typeface="Lato"/>
                          <a:sym typeface="Lato"/>
                        </a:rPr>
                        <a:t>~150</a:t>
                      </a:r>
                      <a:endParaRPr sz="1400" b="1" u="none" strike="noStrike" cap="none" dirty="0">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extLst>
                  <a:ext uri="{0D108BD9-81ED-4DB2-BD59-A6C34878D82A}">
                    <a16:rowId xmlns:a16="http://schemas.microsoft.com/office/drawing/2014/main" val="10009"/>
                  </a:ext>
                </a:extLst>
              </a:tr>
            </a:tbl>
          </a:graphicData>
        </a:graphic>
      </p:graphicFrame>
      <p:sp>
        <p:nvSpPr>
          <p:cNvPr id="927" name="Google Shape;927;p94"/>
          <p:cNvSpPr txBox="1"/>
          <p:nvPr/>
        </p:nvSpPr>
        <p:spPr>
          <a:xfrm>
            <a:off x="607648" y="3557252"/>
            <a:ext cx="28185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Surface-Site Mockup</a:t>
            </a:r>
            <a:endParaRPr sz="1400" b="0" i="0" u="none" strike="noStrike" cap="none" dirty="0">
              <a:solidFill>
                <a:srgbClr val="000000"/>
              </a:solidFill>
              <a:latin typeface="Arial"/>
              <a:ea typeface="Arial"/>
              <a:cs typeface="Arial"/>
              <a:sym typeface="Arial"/>
            </a:endParaRPr>
          </a:p>
        </p:txBody>
      </p:sp>
      <p:sp>
        <p:nvSpPr>
          <p:cNvPr id="928" name="Google Shape;928;p94"/>
          <p:cNvSpPr txBox="1"/>
          <p:nvPr/>
        </p:nvSpPr>
        <p:spPr>
          <a:xfrm>
            <a:off x="3884118" y="3656217"/>
            <a:ext cx="3442678" cy="359024"/>
          </a:xfrm>
          <a:prstGeom prst="rect">
            <a:avLst/>
          </a:prstGeom>
          <a:solidFill>
            <a:schemeClr val="bg1"/>
          </a:solidFill>
          <a:ln>
            <a:noFill/>
          </a:ln>
        </p:spPr>
        <p:txBody>
          <a:bodyPr spcFirstLastPara="1" wrap="square" lIns="0" tIns="45700" rIns="91425" bIns="45700" anchor="t" anchorCtr="0">
            <a:noAutofit/>
          </a:bodyPr>
          <a:lstStyle/>
          <a:p>
            <a:pPr marL="0" marR="0" lvl="0" indent="0" algn="ctr" rtl="0">
              <a:lnSpc>
                <a:spcPct val="90000"/>
              </a:lnSpc>
              <a:spcBef>
                <a:spcPts val="0"/>
              </a:spcBef>
              <a:spcAft>
                <a:spcPts val="0"/>
              </a:spcAft>
              <a:buClr>
                <a:schemeClr val="dk1"/>
              </a:buClr>
              <a:buSzPts val="2200"/>
              <a:buFont typeface="Arial"/>
              <a:buNone/>
            </a:pPr>
            <a:r>
              <a:rPr lang="en-US" sz="1600" b="1" dirty="0">
                <a:solidFill>
                  <a:schemeClr val="dk1"/>
                </a:solidFill>
                <a:latin typeface="Calibri"/>
                <a:ea typeface="Calibri"/>
                <a:cs typeface="Calibri"/>
                <a:sym typeface="Calibri"/>
              </a:rPr>
              <a:t>Precision-Weighted Carbon Footprint</a:t>
            </a:r>
            <a:endParaRPr sz="1050" b="0" i="0" u="none" strike="noStrike" cap="none" dirty="0">
              <a:solidFill>
                <a:srgbClr val="000000"/>
              </a:solidFill>
              <a:latin typeface="Arial"/>
              <a:ea typeface="Arial"/>
              <a:cs typeface="Arial"/>
              <a:sym typeface="Arial"/>
            </a:endParaRPr>
          </a:p>
        </p:txBody>
      </p:sp>
      <p:sp>
        <p:nvSpPr>
          <p:cNvPr id="929" name="Google Shape;929;p94"/>
          <p:cNvSpPr txBox="1">
            <a:spLocks noGrp="1"/>
          </p:cNvSpPr>
          <p:nvPr>
            <p:ph type="body" idx="2"/>
          </p:nvPr>
        </p:nvSpPr>
        <p:spPr>
          <a:xfrm>
            <a:off x="800100" y="1047750"/>
            <a:ext cx="6553200" cy="2341800"/>
          </a:xfrm>
          <a:prstGeom prst="rect">
            <a:avLst/>
          </a:prstGeom>
        </p:spPr>
        <p:txBody>
          <a:bodyPr spcFirstLastPara="1" wrap="square" lIns="0" tIns="45700" rIns="91425" bIns="45700" anchor="t" anchorCtr="0">
            <a:noAutofit/>
          </a:bodyPr>
          <a:lstStyle/>
          <a:p>
            <a:pPr marL="457200" lvl="0" indent="-323850" algn="l" rtl="0">
              <a:spcBef>
                <a:spcPts val="1000"/>
              </a:spcBef>
              <a:spcAft>
                <a:spcPts val="0"/>
              </a:spcAft>
              <a:buSzPts val="1500"/>
              <a:buChar char="●"/>
            </a:pPr>
            <a:r>
              <a:rPr lang="en-US" sz="1500" dirty="0"/>
              <a:t>Compact footprint &lt;8 km for both underground and surface sites</a:t>
            </a:r>
            <a:endParaRPr sz="1500" dirty="0"/>
          </a:p>
          <a:p>
            <a:pPr marL="914400" lvl="1" indent="-323850" algn="l" rtl="0">
              <a:spcBef>
                <a:spcPts val="0"/>
              </a:spcBef>
              <a:spcAft>
                <a:spcPts val="0"/>
              </a:spcAft>
              <a:buSzPts val="1500"/>
              <a:buChar char="○"/>
            </a:pPr>
            <a:r>
              <a:rPr lang="en-US" sz="1500" dirty="0"/>
              <a:t>Underground – less constraints on energy upgrade</a:t>
            </a:r>
            <a:endParaRPr sz="1500" dirty="0"/>
          </a:p>
          <a:p>
            <a:pPr marL="914400" lvl="1" indent="-323850" algn="l" rtl="0">
              <a:spcBef>
                <a:spcPts val="0"/>
              </a:spcBef>
              <a:spcAft>
                <a:spcPts val="0"/>
              </a:spcAft>
              <a:buSzPts val="1500"/>
              <a:buChar char="○"/>
            </a:pPr>
            <a:r>
              <a:rPr lang="en-US" sz="1500" dirty="0"/>
              <a:t>Surface – lower cost and faster to first physics</a:t>
            </a:r>
            <a:endParaRPr sz="1500" dirty="0"/>
          </a:p>
          <a:p>
            <a:pPr marL="457200" lvl="0" indent="-323850" algn="l" rtl="0">
              <a:spcBef>
                <a:spcPts val="0"/>
              </a:spcBef>
              <a:spcAft>
                <a:spcPts val="0"/>
              </a:spcAft>
              <a:buSzPts val="1500"/>
              <a:buChar char="●"/>
            </a:pPr>
            <a:r>
              <a:rPr lang="en-US" sz="1500" b="1" dirty="0"/>
              <a:t>Sustainability - construction + operations CO</a:t>
            </a:r>
            <a:r>
              <a:rPr lang="en-US" sz="1500" b="1" baseline="-25000" dirty="0"/>
              <a:t>2</a:t>
            </a:r>
            <a:r>
              <a:rPr lang="en-US" sz="1500" b="1" dirty="0"/>
              <a:t> emissions per % sensitivity on couplings</a:t>
            </a:r>
            <a:endParaRPr sz="1500" b="1" dirty="0"/>
          </a:p>
          <a:p>
            <a:pPr marL="914400" lvl="1" indent="-323850" algn="l" rtl="0">
              <a:spcBef>
                <a:spcPts val="0"/>
              </a:spcBef>
              <a:spcAft>
                <a:spcPts val="0"/>
              </a:spcAft>
              <a:buSzPts val="1500"/>
              <a:buChar char="○"/>
            </a:pPr>
            <a:r>
              <a:rPr lang="en-US" sz="1500" dirty="0"/>
              <a:t>Polarization and high energy to improve sensitivity</a:t>
            </a:r>
            <a:endParaRPr sz="1500" dirty="0"/>
          </a:p>
          <a:p>
            <a:pPr marL="914400" lvl="1" indent="-323850" algn="l" rtl="0">
              <a:spcBef>
                <a:spcPts val="0"/>
              </a:spcBef>
              <a:spcAft>
                <a:spcPts val="0"/>
              </a:spcAft>
              <a:buSzPts val="1500"/>
              <a:buChar char="○"/>
            </a:pPr>
            <a:r>
              <a:rPr lang="en-US" sz="1500" dirty="0"/>
              <a:t>Construction CO</a:t>
            </a:r>
            <a:r>
              <a:rPr lang="en-US" sz="1500" baseline="-25000" dirty="0"/>
              <a:t>2</a:t>
            </a:r>
            <a:r>
              <a:rPr lang="en-US" sz="1500" dirty="0"/>
              <a:t> emissions → minimize excavation and concrete </a:t>
            </a:r>
            <a:endParaRPr sz="1500" dirty="0"/>
          </a:p>
          <a:p>
            <a:pPr marL="914400" lvl="1" indent="-323850" algn="l" rtl="0">
              <a:spcBef>
                <a:spcPts val="0"/>
              </a:spcBef>
              <a:spcAft>
                <a:spcPts val="0"/>
              </a:spcAft>
              <a:buSzPts val="1500"/>
              <a:buChar char="○"/>
            </a:pPr>
            <a:r>
              <a:rPr lang="en-US" sz="1500" dirty="0"/>
              <a:t>Operations  → limit power, decarbonization of the grid and dedicated renewable sources</a:t>
            </a:r>
            <a:endParaRPr sz="1500" dirty="0"/>
          </a:p>
        </p:txBody>
      </p:sp>
      <p:pic>
        <p:nvPicPr>
          <p:cNvPr id="5" name="Picture 4">
            <a:extLst>
              <a:ext uri="{FF2B5EF4-FFF2-40B4-BE49-F238E27FC236}">
                <a16:creationId xmlns:a16="http://schemas.microsoft.com/office/drawing/2014/main" id="{AB08096E-4C0B-D297-377C-11067632AA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740" y="3906630"/>
            <a:ext cx="2282285" cy="2903024"/>
          </a:xfrm>
          <a:prstGeom prst="rect">
            <a:avLst/>
          </a:prstGeom>
        </p:spPr>
      </p:pic>
      <p:sp>
        <p:nvSpPr>
          <p:cNvPr id="7" name="TextBox 6">
            <a:extLst>
              <a:ext uri="{FF2B5EF4-FFF2-40B4-BE49-F238E27FC236}">
                <a16:creationId xmlns:a16="http://schemas.microsoft.com/office/drawing/2014/main" id="{2C26CEA3-2B16-76D8-E57A-A762C5F38249}"/>
              </a:ext>
            </a:extLst>
          </p:cNvPr>
          <p:cNvSpPr txBox="1"/>
          <p:nvPr/>
        </p:nvSpPr>
        <p:spPr>
          <a:xfrm>
            <a:off x="7228514" y="6547202"/>
            <a:ext cx="6501910" cy="307777"/>
          </a:xfrm>
          <a:prstGeom prst="rect">
            <a:avLst/>
          </a:prstGeom>
          <a:noFill/>
        </p:spPr>
        <p:txBody>
          <a:bodyPr wrap="square">
            <a:spAutoFit/>
          </a:bodyPr>
          <a:lstStyle/>
          <a:p>
            <a:r>
              <a:rPr lang="en-US" i="1" dirty="0"/>
              <a:t>Accepted PRX Energy,</a:t>
            </a:r>
            <a:r>
              <a:rPr lang="en-US" dirty="0"/>
              <a:t> </a:t>
            </a:r>
            <a:r>
              <a:rPr lang="en-US" dirty="0">
                <a:hlinkClick r:id="rId5"/>
              </a:rPr>
              <a:t>https://arxiv.org/abs/2307.04084</a:t>
            </a:r>
            <a:r>
              <a:rPr lang="en-US" dirty="0"/>
              <a:t> </a:t>
            </a:r>
          </a:p>
        </p:txBody>
      </p:sp>
    </p:spTree>
    <p:extLst>
      <p:ext uri="{BB962C8B-B14F-4D97-AF65-F5344CB8AC3E}">
        <p14:creationId xmlns:p14="http://schemas.microsoft.com/office/powerpoint/2010/main" val="2972942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00"/>
          <p:cNvSpPr txBox="1">
            <a:spLocks noGrp="1"/>
          </p:cNvSpPr>
          <p:nvPr>
            <p:ph type="body" idx="1"/>
          </p:nvPr>
        </p:nvSpPr>
        <p:spPr>
          <a:xfrm>
            <a:off x="800100" y="938775"/>
            <a:ext cx="10553700" cy="398400"/>
          </a:xfrm>
          <a:prstGeom prst="rect">
            <a:avLst/>
          </a:prstGeom>
        </p:spPr>
        <p:txBody>
          <a:bodyPr spcFirstLastPara="1" wrap="square" lIns="0" tIns="45700" rIns="91425" bIns="45700" anchor="t" anchorCtr="0">
            <a:noAutofit/>
          </a:bodyPr>
          <a:lstStyle/>
          <a:p>
            <a:pPr marL="0" lvl="0" indent="0" algn="l" rtl="0">
              <a:spcBef>
                <a:spcPts val="1000"/>
              </a:spcBef>
              <a:spcAft>
                <a:spcPts val="0"/>
              </a:spcAft>
              <a:buNone/>
            </a:pPr>
            <a:r>
              <a:rPr lang="en-US"/>
              <a:t>RF Accelerator Technology Essential for All Near-Term Collider Concepts</a:t>
            </a:r>
            <a:endParaRPr/>
          </a:p>
        </p:txBody>
      </p:sp>
      <p:sp>
        <p:nvSpPr>
          <p:cNvPr id="998" name="Google Shape;998;p100"/>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rmAutofit/>
          </a:bodyPr>
          <a:lstStyle/>
          <a:p>
            <a:pPr marL="0" lvl="0" indent="0" algn="l" rtl="0">
              <a:spcBef>
                <a:spcPts val="0"/>
              </a:spcBef>
              <a:spcAft>
                <a:spcPts val="0"/>
              </a:spcAft>
              <a:buNone/>
            </a:pPr>
            <a:r>
              <a:rPr lang="en-US"/>
              <a:t>Synergies with Future Colliders</a:t>
            </a:r>
            <a:endParaRPr/>
          </a:p>
        </p:txBody>
      </p:sp>
      <p:sp>
        <p:nvSpPr>
          <p:cNvPr id="999" name="Google Shape;999;p100"/>
          <p:cNvSpPr txBox="1">
            <a:spLocks noGrp="1"/>
          </p:cNvSpPr>
          <p:nvPr>
            <p:ph type="body" idx="2"/>
          </p:nvPr>
        </p:nvSpPr>
        <p:spPr>
          <a:xfrm>
            <a:off x="800100" y="1286975"/>
            <a:ext cx="11439600" cy="4452900"/>
          </a:xfrm>
          <a:prstGeom prst="rect">
            <a:avLst/>
          </a:prstGeom>
        </p:spPr>
        <p:txBody>
          <a:bodyPr spcFirstLastPara="1" wrap="square" lIns="0" tIns="45700" rIns="91425" bIns="45700" anchor="t" anchorCtr="0">
            <a:noAutofit/>
          </a:bodyPr>
          <a:lstStyle/>
          <a:p>
            <a:pPr marL="0" lvl="0" indent="0" algn="l" rtl="0">
              <a:spcBef>
                <a:spcPts val="1000"/>
              </a:spcBef>
              <a:spcAft>
                <a:spcPts val="0"/>
              </a:spcAft>
              <a:buNone/>
            </a:pPr>
            <a:r>
              <a:rPr lang="en-US" dirty="0"/>
              <a:t>C</a:t>
            </a:r>
            <a:r>
              <a:rPr lang="en-US" baseline="30000" dirty="0"/>
              <a:t>3</a:t>
            </a:r>
            <a:r>
              <a:rPr lang="en-US" dirty="0"/>
              <a:t> Demo is positioned to contribute synergistically or directly to all near-term collider concepts</a:t>
            </a:r>
            <a:endParaRPr dirty="0"/>
          </a:p>
          <a:p>
            <a:pPr marL="457200" lvl="0" indent="-330200" algn="l" rtl="0">
              <a:spcBef>
                <a:spcPts val="1000"/>
              </a:spcBef>
              <a:spcAft>
                <a:spcPts val="0"/>
              </a:spcAft>
              <a:buSzPts val="1600"/>
              <a:buChar char="●"/>
            </a:pPr>
            <a:r>
              <a:rPr lang="en-US" dirty="0"/>
              <a:t>CLIC - components, damping, fabrication techniques</a:t>
            </a:r>
            <a:endParaRPr dirty="0"/>
          </a:p>
          <a:p>
            <a:pPr marL="457200" lvl="0" indent="-330200" algn="l" rtl="0">
              <a:spcBef>
                <a:spcPts val="0"/>
              </a:spcBef>
              <a:spcAft>
                <a:spcPts val="0"/>
              </a:spcAft>
              <a:buSzPts val="1600"/>
              <a:buChar char="●"/>
            </a:pPr>
            <a:r>
              <a:rPr lang="en-US" dirty="0"/>
              <a:t>ILC - options for electron driven positron source based C</a:t>
            </a:r>
            <a:r>
              <a:rPr lang="en-US" baseline="30000" dirty="0"/>
              <a:t>3</a:t>
            </a:r>
            <a:r>
              <a:rPr lang="en-US" dirty="0"/>
              <a:t> technology</a:t>
            </a:r>
            <a:endParaRPr dirty="0"/>
          </a:p>
          <a:p>
            <a:pPr marL="457200" lvl="0" indent="-330200" algn="l" rtl="0">
              <a:spcBef>
                <a:spcPts val="0"/>
              </a:spcBef>
              <a:spcAft>
                <a:spcPts val="0"/>
              </a:spcAft>
              <a:buSzPts val="1600"/>
              <a:buChar char="●"/>
            </a:pPr>
            <a:r>
              <a:rPr lang="en-US" dirty="0"/>
              <a:t>Muon Collider - high gradient cryogenic copper cavities in cooling channel, alternative linac for acceleration after cooling</a:t>
            </a:r>
            <a:endParaRPr dirty="0"/>
          </a:p>
          <a:p>
            <a:pPr marL="457200" lvl="0" indent="-330200" algn="l" rtl="0">
              <a:spcBef>
                <a:spcPts val="0"/>
              </a:spcBef>
              <a:spcAft>
                <a:spcPts val="0"/>
              </a:spcAft>
              <a:buSzPts val="1600"/>
              <a:buChar char="●"/>
            </a:pPr>
            <a:r>
              <a:rPr lang="en-US" dirty="0"/>
              <a:t>AAC - C</a:t>
            </a:r>
            <a:r>
              <a:rPr lang="en-US" baseline="30000" dirty="0"/>
              <a:t>3</a:t>
            </a:r>
            <a:r>
              <a:rPr lang="en-US" dirty="0"/>
              <a:t> Demo utilized for staging, C</a:t>
            </a:r>
            <a:r>
              <a:rPr lang="en-US" baseline="30000" dirty="0"/>
              <a:t>3</a:t>
            </a:r>
            <a:r>
              <a:rPr lang="en-US" dirty="0"/>
              <a:t> facility multi-TeV energy upgrade reutilizing tunnel, 𝛾𝛾 colliders</a:t>
            </a:r>
            <a:endParaRPr dirty="0"/>
          </a:p>
          <a:p>
            <a:pPr marL="457200" lvl="0" indent="-330200" algn="l" rtl="0">
              <a:spcBef>
                <a:spcPts val="0"/>
              </a:spcBef>
              <a:spcAft>
                <a:spcPts val="0"/>
              </a:spcAft>
              <a:buSzPts val="1600"/>
              <a:buChar char="●"/>
            </a:pPr>
            <a:r>
              <a:rPr lang="en-US" dirty="0"/>
              <a:t>FCC-</a:t>
            </a:r>
            <a:r>
              <a:rPr lang="en-US" dirty="0" err="1"/>
              <a:t>ee</a:t>
            </a:r>
            <a:r>
              <a:rPr lang="en-US" dirty="0"/>
              <a:t> - common electron and positron injector linac  from 6 to 20 GeV</a:t>
            </a:r>
            <a:endParaRPr dirty="0"/>
          </a:p>
          <a:p>
            <a:pPr marL="914400" lvl="1" indent="-342392" algn="l" rtl="0">
              <a:spcBef>
                <a:spcPts val="0"/>
              </a:spcBef>
              <a:spcAft>
                <a:spcPts val="0"/>
              </a:spcAft>
              <a:buSzPts val="1792"/>
              <a:buChar char="○"/>
            </a:pPr>
            <a:r>
              <a:rPr lang="en-US" b="1" dirty="0"/>
              <a:t>reduce length 3.5X </a:t>
            </a:r>
            <a:r>
              <a:rPr lang="en-US" b="1" u="sng" dirty="0"/>
              <a:t>OR</a:t>
            </a:r>
            <a:r>
              <a:rPr lang="en-US" b="1" dirty="0"/>
              <a:t> reduce rf power 3.5X </a:t>
            </a:r>
            <a:endParaRPr b="1" dirty="0"/>
          </a:p>
        </p:txBody>
      </p:sp>
      <p:sp>
        <p:nvSpPr>
          <p:cNvPr id="1000" name="Google Shape;1000;p100"/>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
        <p:nvSpPr>
          <p:cNvPr id="1001" name="Google Shape;1001;p100"/>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p>
        </p:txBody>
      </p:sp>
      <p:pic>
        <p:nvPicPr>
          <p:cNvPr id="1002" name="Google Shape;1002;p1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2325" y="3647724"/>
            <a:ext cx="2583829" cy="2265700"/>
          </a:xfrm>
          <a:prstGeom prst="rect">
            <a:avLst/>
          </a:prstGeom>
          <a:noFill/>
          <a:ln>
            <a:noFill/>
          </a:ln>
        </p:spPr>
      </p:pic>
      <p:pic>
        <p:nvPicPr>
          <p:cNvPr id="1003" name="Google Shape;1003;p10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885092" y="3532162"/>
            <a:ext cx="3267071" cy="2381274"/>
          </a:xfrm>
          <a:prstGeom prst="rect">
            <a:avLst/>
          </a:prstGeom>
          <a:noFill/>
          <a:ln>
            <a:noFill/>
          </a:ln>
        </p:spPr>
      </p:pic>
      <p:sp>
        <p:nvSpPr>
          <p:cNvPr id="1004" name="Google Shape;1004;p100"/>
          <p:cNvSpPr txBox="1"/>
          <p:nvPr/>
        </p:nvSpPr>
        <p:spPr>
          <a:xfrm>
            <a:off x="7389350" y="3251700"/>
            <a:ext cx="40353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b="1">
                <a:solidFill>
                  <a:schemeClr val="dk1"/>
                </a:solidFill>
                <a:latin typeface="Calibri"/>
                <a:ea typeface="Calibri"/>
                <a:cs typeface="Calibri"/>
                <a:sym typeface="Calibri"/>
              </a:rPr>
              <a:t>90% seeds &lt; 8 um-rad with lattice errors</a:t>
            </a:r>
            <a:endParaRPr sz="1800" b="1">
              <a:solidFill>
                <a:schemeClr val="dk1"/>
              </a:solidFill>
              <a:latin typeface="Calibri"/>
              <a:ea typeface="Calibri"/>
              <a:cs typeface="Calibri"/>
              <a:sym typeface="Calibri"/>
            </a:endParaRPr>
          </a:p>
        </p:txBody>
      </p:sp>
      <p:pic>
        <p:nvPicPr>
          <p:cNvPr id="1006" name="Google Shape;1006;p10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787115" y="3647725"/>
            <a:ext cx="2294960" cy="2265701"/>
          </a:xfrm>
          <a:prstGeom prst="rect">
            <a:avLst/>
          </a:prstGeom>
          <a:noFill/>
          <a:ln>
            <a:noFill/>
          </a:ln>
        </p:spPr>
      </p:pic>
      <p:sp>
        <p:nvSpPr>
          <p:cNvPr id="1007" name="Google Shape;1007;p100"/>
          <p:cNvSpPr txBox="1">
            <a:spLocks noGrp="1"/>
          </p:cNvSpPr>
          <p:nvPr>
            <p:ph type="body" idx="2"/>
          </p:nvPr>
        </p:nvSpPr>
        <p:spPr>
          <a:xfrm>
            <a:off x="2645025" y="3788170"/>
            <a:ext cx="4370700" cy="1832100"/>
          </a:xfrm>
          <a:prstGeom prst="rect">
            <a:avLst/>
          </a:prstGeom>
        </p:spPr>
        <p:txBody>
          <a:bodyPr spcFirstLastPara="1" wrap="square" lIns="0" tIns="45700" rIns="91425" bIns="45700" anchor="t" anchorCtr="0">
            <a:noAutofit/>
          </a:bodyPr>
          <a:lstStyle/>
          <a:p>
            <a:pPr marL="457200" lvl="0" indent="-330200" algn="l" rtl="0">
              <a:spcBef>
                <a:spcPts val="1000"/>
              </a:spcBef>
              <a:spcAft>
                <a:spcPts val="0"/>
              </a:spcAft>
              <a:buSzPts val="1600"/>
              <a:buChar char="●"/>
            </a:pPr>
            <a:r>
              <a:rPr lang="en-US" dirty="0"/>
              <a:t>Planned test at Argonne</a:t>
            </a:r>
            <a:endParaRPr dirty="0"/>
          </a:p>
          <a:p>
            <a:pPr marL="457200" lvl="0" indent="-330200" algn="l" rtl="0">
              <a:spcBef>
                <a:spcPts val="0"/>
              </a:spcBef>
              <a:spcAft>
                <a:spcPts val="0"/>
              </a:spcAft>
              <a:buSzPts val="1600"/>
              <a:buChar char="●"/>
            </a:pPr>
            <a:r>
              <a:rPr lang="en-US" dirty="0"/>
              <a:t>Tracking with Lucretia includes longitudinal and transverse wakes, chromatic effects </a:t>
            </a:r>
            <a:r>
              <a:rPr lang="en-US" dirty="0" err="1"/>
              <a:t>etc</a:t>
            </a:r>
            <a:endParaRPr dirty="0"/>
          </a:p>
          <a:p>
            <a:pPr marL="457200" lvl="0" indent="-330200" algn="l" rtl="0">
              <a:spcBef>
                <a:spcPts val="0"/>
              </a:spcBef>
              <a:spcAft>
                <a:spcPts val="0"/>
              </a:spcAft>
              <a:buSzPts val="1600"/>
              <a:buChar char="●"/>
            </a:pPr>
            <a:r>
              <a:rPr lang="en-US" dirty="0"/>
              <a:t>Error study is 100 seeds, 100 </a:t>
            </a:r>
            <a:r>
              <a:rPr lang="en-US" dirty="0" err="1"/>
              <a:t>μm</a:t>
            </a:r>
            <a:r>
              <a:rPr lang="en-US" dirty="0"/>
              <a:t> element offsets, 300 </a:t>
            </a:r>
            <a:r>
              <a:rPr lang="en-US" dirty="0" err="1"/>
              <a:t>μrad</a:t>
            </a:r>
            <a:r>
              <a:rPr lang="en-US" dirty="0"/>
              <a:t> element rolls (rms)</a:t>
            </a:r>
            <a:endParaRPr dirty="0"/>
          </a:p>
          <a:p>
            <a:pPr marL="914400" lvl="1" indent="-342392" algn="l" rtl="0">
              <a:spcBef>
                <a:spcPts val="0"/>
              </a:spcBef>
              <a:spcAft>
                <a:spcPts val="0"/>
              </a:spcAft>
              <a:buSzPts val="1792"/>
              <a:buChar char="○"/>
            </a:pPr>
            <a:r>
              <a:rPr lang="en-US" dirty="0"/>
              <a:t>No corrections applied</a:t>
            </a:r>
            <a:endParaRPr dirty="0"/>
          </a:p>
          <a:p>
            <a:pPr marL="0" lvl="0" indent="0" algn="l" rtl="0">
              <a:spcBef>
                <a:spcPts val="1000"/>
              </a:spcBef>
              <a:spcAft>
                <a:spcPts val="0"/>
              </a:spcAft>
              <a:buNone/>
            </a:pPr>
            <a:endParaRPr dirty="0"/>
          </a:p>
        </p:txBody>
      </p:sp>
      <p:sp>
        <p:nvSpPr>
          <p:cNvPr id="12" name="Google Shape;1018;p101">
            <a:extLst>
              <a:ext uri="{FF2B5EF4-FFF2-40B4-BE49-F238E27FC236}">
                <a16:creationId xmlns:a16="http://schemas.microsoft.com/office/drawing/2014/main" id="{D37C1C72-5363-464A-A25B-3462A49CD728}"/>
              </a:ext>
            </a:extLst>
          </p:cNvPr>
          <p:cNvSpPr txBox="1"/>
          <p:nvPr/>
        </p:nvSpPr>
        <p:spPr>
          <a:xfrm>
            <a:off x="2726836" y="6057857"/>
            <a:ext cx="7255364" cy="503184"/>
          </a:xfrm>
          <a:prstGeom prst="rect">
            <a:avLst/>
          </a:prstGeom>
          <a:solidFill>
            <a:srgbClr val="85DCF4"/>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b="1" dirty="0">
                <a:solidFill>
                  <a:schemeClr val="dk1"/>
                </a:solidFill>
              </a:rPr>
              <a:t>Vibrant International Community for Future Colliders is Essential</a:t>
            </a:r>
            <a:endParaRPr sz="1800" b="1" dirty="0">
              <a:solidFill>
                <a:schemeClr val="dk1"/>
              </a:solidFill>
            </a:endParaRPr>
          </a:p>
        </p:txBody>
      </p:sp>
    </p:spTree>
    <p:extLst>
      <p:ext uri="{BB962C8B-B14F-4D97-AF65-F5344CB8AC3E}">
        <p14:creationId xmlns:p14="http://schemas.microsoft.com/office/powerpoint/2010/main" val="733503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0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Cornell</a:t>
            </a:r>
            <a:endParaRPr dirty="0"/>
          </a:p>
        </p:txBody>
      </p:sp>
      <p:sp>
        <p:nvSpPr>
          <p:cNvPr id="1069" name="Google Shape;1069;p10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
        <p:nvSpPr>
          <p:cNvPr id="1070" name="Google Shape;1070;p10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pic>
        <p:nvPicPr>
          <p:cNvPr id="3" name="Picture 2" descr="A close-up of a diagram&#10;&#10;Description automatically generated">
            <a:extLst>
              <a:ext uri="{FF2B5EF4-FFF2-40B4-BE49-F238E27FC236}">
                <a16:creationId xmlns:a16="http://schemas.microsoft.com/office/drawing/2014/main" id="{E3A0D706-D3B7-4D66-74C4-ED788DADA9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732"/>
            <a:ext cx="12058008" cy="6510192"/>
          </a:xfrm>
          <a:prstGeom prst="rect">
            <a:avLst/>
          </a:prstGeom>
        </p:spPr>
      </p:pic>
    </p:spTree>
    <p:extLst>
      <p:ext uri="{BB962C8B-B14F-4D97-AF65-F5344CB8AC3E}">
        <p14:creationId xmlns:p14="http://schemas.microsoft.com/office/powerpoint/2010/main" val="3553078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0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UCLA</a:t>
            </a:r>
            <a:endParaRPr dirty="0"/>
          </a:p>
        </p:txBody>
      </p:sp>
      <p:sp>
        <p:nvSpPr>
          <p:cNvPr id="1069" name="Google Shape;1069;p10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
        <p:nvSpPr>
          <p:cNvPr id="1070" name="Google Shape;1070;p10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pic>
        <p:nvPicPr>
          <p:cNvPr id="3" name="Picture 2" descr="A diagram of a line of objects&#10;&#10;Description automatically generated">
            <a:extLst>
              <a:ext uri="{FF2B5EF4-FFF2-40B4-BE49-F238E27FC236}">
                <a16:creationId xmlns:a16="http://schemas.microsoft.com/office/drawing/2014/main" id="{2C2B3DFB-C44E-69EF-4140-A47FB6E0E33A}"/>
              </a:ext>
            </a:extLst>
          </p:cNvPr>
          <p:cNvPicPr>
            <a:picLocks noChangeAspect="1"/>
          </p:cNvPicPr>
          <p:nvPr/>
        </p:nvPicPr>
        <p:blipFill>
          <a:blip r:embed="rId3"/>
          <a:stretch>
            <a:fillRect/>
          </a:stretch>
        </p:blipFill>
        <p:spPr>
          <a:xfrm>
            <a:off x="260349" y="78785"/>
            <a:ext cx="11174211" cy="6213298"/>
          </a:xfrm>
          <a:prstGeom prst="rect">
            <a:avLst/>
          </a:prstGeom>
        </p:spPr>
      </p:pic>
      <p:sp>
        <p:nvSpPr>
          <p:cNvPr id="5" name="TextBox 4">
            <a:extLst>
              <a:ext uri="{FF2B5EF4-FFF2-40B4-BE49-F238E27FC236}">
                <a16:creationId xmlns:a16="http://schemas.microsoft.com/office/drawing/2014/main" id="{FAB67AA2-EB27-CDF7-3263-710035BDDED0}"/>
              </a:ext>
            </a:extLst>
          </p:cNvPr>
          <p:cNvSpPr txBox="1"/>
          <p:nvPr/>
        </p:nvSpPr>
        <p:spPr>
          <a:xfrm>
            <a:off x="6686423" y="6329592"/>
            <a:ext cx="6099048" cy="307777"/>
          </a:xfrm>
          <a:prstGeom prst="rect">
            <a:avLst/>
          </a:prstGeom>
          <a:noFill/>
        </p:spPr>
        <p:txBody>
          <a:bodyPr wrap="square">
            <a:spAutoFit/>
          </a:bodyPr>
          <a:lstStyle/>
          <a:p>
            <a:r>
              <a:rPr lang="en-US" dirty="0"/>
              <a:t>Rosenzweig et al., </a:t>
            </a:r>
            <a:r>
              <a:rPr lang="en-US" dirty="0">
                <a:hlinkClick r:id="rId4"/>
              </a:rPr>
              <a:t>https://www.mdpi.com/2410-390X/8/1/19</a:t>
            </a:r>
            <a:r>
              <a:rPr lang="en-US" dirty="0"/>
              <a:t> </a:t>
            </a:r>
          </a:p>
        </p:txBody>
      </p:sp>
      <p:sp>
        <p:nvSpPr>
          <p:cNvPr id="6" name="Rectangle 5">
            <a:extLst>
              <a:ext uri="{FF2B5EF4-FFF2-40B4-BE49-F238E27FC236}">
                <a16:creationId xmlns:a16="http://schemas.microsoft.com/office/drawing/2014/main" id="{57869DE3-89E7-6FF6-E021-424F095D5A3F}"/>
              </a:ext>
            </a:extLst>
          </p:cNvPr>
          <p:cNvSpPr/>
          <p:nvPr/>
        </p:nvSpPr>
        <p:spPr>
          <a:xfrm>
            <a:off x="260350" y="6193425"/>
            <a:ext cx="4147058" cy="6189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CLA Bruins News, Videos, Schedule, Roster, Stats - Yahoo Sports">
            <a:extLst>
              <a:ext uri="{FF2B5EF4-FFF2-40B4-BE49-F238E27FC236}">
                <a16:creationId xmlns:a16="http://schemas.microsoft.com/office/drawing/2014/main" id="{54B4E1EF-F7A4-DF3B-A3CB-D055EEF294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5760720"/>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079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16" name="Google Shape;767;p86">
            <a:extLst>
              <a:ext uri="{FF2B5EF4-FFF2-40B4-BE49-F238E27FC236}">
                <a16:creationId xmlns:a16="http://schemas.microsoft.com/office/drawing/2014/main" id="{15B77726-58C5-0F49-AC87-BB932C94230C}"/>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034725" y="1249052"/>
            <a:ext cx="3156750" cy="1895800"/>
          </a:xfrm>
          <a:prstGeom prst="rect">
            <a:avLst/>
          </a:prstGeom>
          <a:noFill/>
          <a:ln>
            <a:noFill/>
          </a:ln>
        </p:spPr>
      </p:pic>
      <p:sp>
        <p:nvSpPr>
          <p:cNvPr id="485" name="Google Shape;485;p50"/>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Acknowledgements – C</a:t>
            </a:r>
            <a:r>
              <a:rPr lang="en-US" baseline="30000" dirty="0"/>
              <a:t>3</a:t>
            </a:r>
            <a:r>
              <a:rPr lang="en-US" dirty="0"/>
              <a:t> Enthusiasts</a:t>
            </a:r>
            <a:endParaRPr dirty="0"/>
          </a:p>
        </p:txBody>
      </p:sp>
      <p:sp>
        <p:nvSpPr>
          <p:cNvPr id="486" name="Google Shape;486;p50"/>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
        <p:nvSpPr>
          <p:cNvPr id="487" name="Google Shape;487;p50"/>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lnSpc>
                <a:spcPct val="115000"/>
              </a:lnSpc>
              <a:spcBef>
                <a:spcPts val="1000"/>
              </a:spcBef>
              <a:spcAft>
                <a:spcPts val="0"/>
              </a:spcAft>
              <a:buNone/>
            </a:pPr>
            <a:r>
              <a:rPr lang="en-US" dirty="0"/>
              <a:t>AccelApp'24</a:t>
            </a:r>
            <a:endParaRPr dirty="0"/>
          </a:p>
        </p:txBody>
      </p:sp>
      <p:sp>
        <p:nvSpPr>
          <p:cNvPr id="488" name="Google Shape;488;p50"/>
          <p:cNvSpPr txBox="1">
            <a:spLocks noGrp="1"/>
          </p:cNvSpPr>
          <p:nvPr>
            <p:ph type="body" idx="1"/>
          </p:nvPr>
        </p:nvSpPr>
        <p:spPr>
          <a:xfrm>
            <a:off x="2634620" y="799329"/>
            <a:ext cx="8719180" cy="398400"/>
          </a:xfrm>
          <a:prstGeom prst="rect">
            <a:avLst/>
          </a:prstGeom>
        </p:spPr>
        <p:txBody>
          <a:bodyPr spcFirstLastPara="1" wrap="square" lIns="0" tIns="45700" rIns="91425" bIns="45700" anchor="t" anchorCtr="0">
            <a:noAutofit/>
          </a:bodyPr>
          <a:lstStyle/>
          <a:p>
            <a:pPr marL="0" lvl="0" indent="0" algn="r" rtl="0">
              <a:spcBef>
                <a:spcPts val="1000"/>
              </a:spcBef>
              <a:spcAft>
                <a:spcPts val="0"/>
              </a:spcAft>
              <a:buNone/>
            </a:pPr>
            <a:r>
              <a:rPr lang="en-US" dirty="0"/>
              <a:t>Community Events</a:t>
            </a:r>
            <a:endParaRPr dirty="0"/>
          </a:p>
        </p:txBody>
      </p:sp>
      <p:sp>
        <p:nvSpPr>
          <p:cNvPr id="492" name="Google Shape;492;p50"/>
          <p:cNvSpPr txBox="1"/>
          <p:nvPr/>
        </p:nvSpPr>
        <p:spPr>
          <a:xfrm>
            <a:off x="2732488" y="6058671"/>
            <a:ext cx="55047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Lato"/>
                <a:ea typeface="Lato"/>
                <a:cs typeface="Lato"/>
                <a:sym typeface="Lato"/>
              </a:rPr>
              <a:t>More Details Here (Follow, Collaborate): </a:t>
            </a:r>
            <a:endParaRPr sz="2000" b="1" dirty="0">
              <a:latin typeface="Lato"/>
              <a:ea typeface="Lato"/>
              <a:cs typeface="Lato"/>
              <a:sym typeface="Lato"/>
            </a:endParaRPr>
          </a:p>
          <a:p>
            <a:pPr marL="0" lvl="0" indent="0" algn="ctr" rtl="0">
              <a:spcBef>
                <a:spcPts val="0"/>
              </a:spcBef>
              <a:spcAft>
                <a:spcPts val="0"/>
              </a:spcAft>
              <a:buNone/>
            </a:pPr>
            <a:r>
              <a:rPr lang="en-US" sz="2000" b="1" dirty="0">
                <a:latin typeface="Lato"/>
                <a:ea typeface="Lato"/>
                <a:cs typeface="Lato"/>
                <a:sym typeface="Lato"/>
                <a:hlinkClick r:id="rId4"/>
              </a:rPr>
              <a:t>https://web.slac.stanford.edu/c3/</a:t>
            </a:r>
            <a:endParaRPr lang="en-US" sz="2000" b="1" dirty="0">
              <a:latin typeface="Lato"/>
              <a:ea typeface="Lato"/>
              <a:cs typeface="Lato"/>
              <a:sym typeface="Lato"/>
            </a:endParaRPr>
          </a:p>
        </p:txBody>
      </p:sp>
      <p:pic>
        <p:nvPicPr>
          <p:cNvPr id="14" name="Google Shape;756;p86">
            <a:extLst>
              <a:ext uri="{FF2B5EF4-FFF2-40B4-BE49-F238E27FC236}">
                <a16:creationId xmlns:a16="http://schemas.microsoft.com/office/drawing/2014/main" id="{8A0D69F0-7F9E-6E4B-950D-E76FC8BDA026}"/>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843627" y="1669292"/>
            <a:ext cx="977276" cy="1303035"/>
          </a:xfrm>
          <a:prstGeom prst="rect">
            <a:avLst/>
          </a:prstGeom>
          <a:noFill/>
          <a:ln>
            <a:noFill/>
          </a:ln>
        </p:spPr>
      </p:pic>
      <p:sp>
        <p:nvSpPr>
          <p:cNvPr id="15" name="Google Shape;766;p86">
            <a:extLst>
              <a:ext uri="{FF2B5EF4-FFF2-40B4-BE49-F238E27FC236}">
                <a16:creationId xmlns:a16="http://schemas.microsoft.com/office/drawing/2014/main" id="{F08AA15D-CF88-3342-8E09-15583AED2FE1}"/>
              </a:ext>
            </a:extLst>
          </p:cNvPr>
          <p:cNvSpPr txBox="1"/>
          <p:nvPr/>
        </p:nvSpPr>
        <p:spPr>
          <a:xfrm>
            <a:off x="4267675" y="986927"/>
            <a:ext cx="3000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u="sng" dirty="0">
                <a:solidFill>
                  <a:schemeClr val="hlink"/>
                </a:solidFill>
                <a:hlinkClick r:id="rId6"/>
              </a:rPr>
              <a:t>https://sites.google.com/view/ec4c3</a:t>
            </a:r>
            <a:r>
              <a:rPr lang="en-US" sz="1100" dirty="0"/>
              <a:t> </a:t>
            </a:r>
            <a:endParaRPr sz="1100" dirty="0"/>
          </a:p>
        </p:txBody>
      </p:sp>
      <p:pic>
        <p:nvPicPr>
          <p:cNvPr id="17" name="Google Shape;772;p86">
            <a:extLst>
              <a:ext uri="{FF2B5EF4-FFF2-40B4-BE49-F238E27FC236}">
                <a16:creationId xmlns:a16="http://schemas.microsoft.com/office/drawing/2014/main" id="{B9E6DAC4-E834-FC4F-8378-D81B8383BED6}"/>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222788" y="5118029"/>
            <a:ext cx="3990749" cy="1558875"/>
          </a:xfrm>
          <a:prstGeom prst="rect">
            <a:avLst/>
          </a:prstGeom>
          <a:noFill/>
          <a:ln>
            <a:noFill/>
          </a:ln>
        </p:spPr>
      </p:pic>
      <p:pic>
        <p:nvPicPr>
          <p:cNvPr id="18" name="Google Shape;773;p86">
            <a:extLst>
              <a:ext uri="{FF2B5EF4-FFF2-40B4-BE49-F238E27FC236}">
                <a16:creationId xmlns:a16="http://schemas.microsoft.com/office/drawing/2014/main" id="{FDCE83F7-46B9-184A-A109-C175C3CECB83}"/>
              </a:ext>
            </a:extLst>
          </p:cNvPr>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474734" y="1041849"/>
            <a:ext cx="3234625" cy="2169425"/>
          </a:xfrm>
          <a:prstGeom prst="rect">
            <a:avLst/>
          </a:prstGeom>
          <a:noFill/>
          <a:ln>
            <a:noFill/>
          </a:ln>
        </p:spPr>
      </p:pic>
      <p:sp>
        <p:nvSpPr>
          <p:cNvPr id="27" name="TextBox 26">
            <a:extLst>
              <a:ext uri="{FF2B5EF4-FFF2-40B4-BE49-F238E27FC236}">
                <a16:creationId xmlns:a16="http://schemas.microsoft.com/office/drawing/2014/main" id="{BB0B6D1B-9F4B-A840-8C21-776705E5BD8B}"/>
              </a:ext>
            </a:extLst>
          </p:cNvPr>
          <p:cNvSpPr txBox="1"/>
          <p:nvPr/>
        </p:nvSpPr>
        <p:spPr>
          <a:xfrm>
            <a:off x="8677423" y="1271684"/>
            <a:ext cx="2991571" cy="1769715"/>
          </a:xfrm>
          <a:prstGeom prst="rect">
            <a:avLst/>
          </a:prstGeom>
          <a:noFill/>
        </p:spPr>
        <p:txBody>
          <a:bodyPr wrap="square">
            <a:spAutoFit/>
          </a:bodyPr>
          <a:lstStyle/>
          <a:p>
            <a:pPr marL="0" lvl="0" indent="0" algn="r" rtl="0">
              <a:spcBef>
                <a:spcPts val="1000"/>
              </a:spcBef>
              <a:spcAft>
                <a:spcPts val="0"/>
              </a:spcAft>
              <a:buNone/>
            </a:pPr>
            <a:r>
              <a:rPr lang="en-US" dirty="0">
                <a:solidFill>
                  <a:schemeClr val="dk1"/>
                </a:solidFill>
              </a:rPr>
              <a:t>Fermilab, SLAC, LANL, Cornell &amp; Snowmass Session in Seattle</a:t>
            </a:r>
          </a:p>
          <a:p>
            <a:pPr marL="0" lvl="0" indent="0" algn="r" rtl="0">
              <a:spcBef>
                <a:spcPts val="1000"/>
              </a:spcBef>
              <a:spcAft>
                <a:spcPts val="0"/>
              </a:spcAft>
              <a:buNone/>
            </a:pPr>
            <a:r>
              <a:rPr lang="en-US" dirty="0">
                <a:solidFill>
                  <a:schemeClr val="dk1"/>
                </a:solidFill>
              </a:rPr>
              <a:t>Next Meeting LCWS 2024:</a:t>
            </a:r>
          </a:p>
          <a:p>
            <a:pPr marL="0" lvl="0" indent="0" algn="r" rtl="0">
              <a:spcBef>
                <a:spcPts val="1000"/>
              </a:spcBef>
              <a:spcAft>
                <a:spcPts val="0"/>
              </a:spcAft>
              <a:buNone/>
            </a:pPr>
            <a:r>
              <a:rPr lang="en-US" dirty="0">
                <a:solidFill>
                  <a:schemeClr val="dk1"/>
                </a:solidFill>
                <a:hlinkClick r:id="rId9"/>
              </a:rPr>
              <a:t>https://agenda.linearcollider.org/event/10134/overview</a:t>
            </a:r>
            <a:endParaRPr lang="en-US" dirty="0">
              <a:solidFill>
                <a:schemeClr val="dk1"/>
              </a:solidFill>
            </a:endParaRPr>
          </a:p>
          <a:p>
            <a:pPr marL="0" lvl="0" indent="0" algn="r" rtl="0">
              <a:spcBef>
                <a:spcPts val="1000"/>
              </a:spcBef>
              <a:spcAft>
                <a:spcPts val="0"/>
              </a:spcAft>
              <a:buNone/>
            </a:pPr>
            <a:endParaRPr lang="en-US" dirty="0">
              <a:solidFill>
                <a:schemeClr val="dk1"/>
              </a:solidFill>
            </a:endParaRPr>
          </a:p>
        </p:txBody>
      </p:sp>
      <p:sp>
        <p:nvSpPr>
          <p:cNvPr id="3" name="TextBox 2">
            <a:extLst>
              <a:ext uri="{FF2B5EF4-FFF2-40B4-BE49-F238E27FC236}">
                <a16:creationId xmlns:a16="http://schemas.microsoft.com/office/drawing/2014/main" id="{EB15A306-201F-DAB1-107B-7112F4C49947}"/>
              </a:ext>
            </a:extLst>
          </p:cNvPr>
          <p:cNvSpPr txBox="1"/>
          <p:nvPr/>
        </p:nvSpPr>
        <p:spPr>
          <a:xfrm>
            <a:off x="474734" y="3329874"/>
            <a:ext cx="7474045" cy="3170099"/>
          </a:xfrm>
          <a:prstGeom prst="rect">
            <a:avLst/>
          </a:prstGeom>
          <a:noFill/>
        </p:spPr>
        <p:txBody>
          <a:bodyPr wrap="square" rtlCol="0">
            <a:spAutoFit/>
          </a:bodyPr>
          <a:lstStyle/>
          <a:p>
            <a:pPr algn="l">
              <a:spcAft>
                <a:spcPts val="1200"/>
              </a:spcAft>
            </a:pPr>
            <a:r>
              <a:rPr lang="en-US" sz="2000" b="0" i="0" dirty="0">
                <a:solidFill>
                  <a:srgbClr val="2E2D29"/>
                </a:solidFill>
                <a:effectLst/>
                <a:highlight>
                  <a:srgbClr val="FFFFFF"/>
                </a:highlight>
                <a:latin typeface="+mj-lt"/>
              </a:rPr>
              <a:t>2023</a:t>
            </a:r>
            <a:r>
              <a:rPr lang="en-US" sz="2000" b="0" i="1" dirty="0">
                <a:solidFill>
                  <a:srgbClr val="2E2D29"/>
                </a:solidFill>
                <a:effectLst/>
                <a:highlight>
                  <a:srgbClr val="FFFFFF"/>
                </a:highlight>
                <a:latin typeface="+mj-lt"/>
              </a:rPr>
              <a:t> PRX Energy </a:t>
            </a:r>
            <a:r>
              <a:rPr lang="en-US" sz="2000" b="1" i="0" dirty="0">
                <a:solidFill>
                  <a:srgbClr val="2E2D29"/>
                </a:solidFill>
                <a:effectLst/>
                <a:highlight>
                  <a:srgbClr val="FFFFFF"/>
                </a:highlight>
                <a:latin typeface="+mj-lt"/>
              </a:rPr>
              <a:t>2</a:t>
            </a:r>
            <a:r>
              <a:rPr lang="en-US" sz="2000" b="0" i="0" dirty="0">
                <a:solidFill>
                  <a:srgbClr val="2E2D29"/>
                </a:solidFill>
                <a:effectLst/>
                <a:highlight>
                  <a:srgbClr val="FFFFFF"/>
                </a:highlight>
                <a:latin typeface="+mj-lt"/>
              </a:rPr>
              <a:t>, 04700 - </a:t>
            </a:r>
            <a:r>
              <a:rPr lang="en-US" sz="2000" b="0" i="0" dirty="0">
                <a:solidFill>
                  <a:srgbClr val="2E2D29"/>
                </a:solidFill>
                <a:effectLst/>
                <a:highlight>
                  <a:srgbClr val="FFFFFF"/>
                </a:highlight>
                <a:latin typeface="+mj-lt"/>
                <a:hlinkClick r:id="rId10"/>
              </a:rPr>
              <a:t>Sustainability Strategy for the Cool Copper Collider</a:t>
            </a:r>
            <a:endParaRPr lang="en-US" sz="2000" b="0" i="0" dirty="0">
              <a:solidFill>
                <a:srgbClr val="2E2D29"/>
              </a:solidFill>
              <a:effectLst/>
              <a:highlight>
                <a:srgbClr val="FFFFFF"/>
              </a:highlight>
              <a:latin typeface="+mj-lt"/>
            </a:endParaRPr>
          </a:p>
          <a:p>
            <a:pPr algn="l">
              <a:spcAft>
                <a:spcPts val="1200"/>
              </a:spcAft>
            </a:pPr>
            <a:r>
              <a:rPr lang="en-US" sz="2000" b="0" i="0" dirty="0">
                <a:solidFill>
                  <a:srgbClr val="2E2D29"/>
                </a:solidFill>
                <a:effectLst/>
                <a:highlight>
                  <a:srgbClr val="FFFFFF"/>
                </a:highlight>
                <a:latin typeface="+mj-lt"/>
              </a:rPr>
              <a:t>2023 </a:t>
            </a:r>
            <a:r>
              <a:rPr lang="en-US" sz="2000" b="0" i="1" dirty="0">
                <a:solidFill>
                  <a:srgbClr val="2E2D29"/>
                </a:solidFill>
                <a:effectLst/>
                <a:highlight>
                  <a:srgbClr val="FFFFFF"/>
                </a:highlight>
                <a:latin typeface="+mj-lt"/>
              </a:rPr>
              <a:t>JINST</a:t>
            </a:r>
            <a:r>
              <a:rPr lang="en-US" sz="2000" b="0" i="0" dirty="0">
                <a:solidFill>
                  <a:srgbClr val="2E2D29"/>
                </a:solidFill>
                <a:effectLst/>
                <a:highlight>
                  <a:srgbClr val="FFFFFF"/>
                </a:highlight>
                <a:latin typeface="+mj-lt"/>
              </a:rPr>
              <a:t> </a:t>
            </a:r>
            <a:r>
              <a:rPr lang="en-US" sz="2000" b="1" i="0" dirty="0">
                <a:solidFill>
                  <a:srgbClr val="2E2D29"/>
                </a:solidFill>
                <a:effectLst/>
                <a:highlight>
                  <a:srgbClr val="FFFFFF"/>
                </a:highlight>
                <a:latin typeface="+mj-lt"/>
              </a:rPr>
              <a:t>18</a:t>
            </a:r>
            <a:r>
              <a:rPr lang="en-US" sz="2000" b="0" i="0" dirty="0">
                <a:solidFill>
                  <a:srgbClr val="2E2D29"/>
                </a:solidFill>
                <a:effectLst/>
                <a:highlight>
                  <a:srgbClr val="FFFFFF"/>
                </a:highlight>
                <a:latin typeface="+mj-lt"/>
              </a:rPr>
              <a:t> P09040 - </a:t>
            </a:r>
            <a:r>
              <a:rPr lang="en-US" sz="2000" b="0" i="0" dirty="0">
                <a:solidFill>
                  <a:srgbClr val="2E2D29"/>
                </a:solidFill>
                <a:effectLst/>
                <a:highlight>
                  <a:srgbClr val="FFFFFF"/>
                </a:highlight>
                <a:latin typeface="+mj-lt"/>
                <a:hlinkClick r:id="rId11"/>
              </a:rPr>
              <a:t>R&amp;Datus and future plans for C </a:t>
            </a:r>
            <a:r>
              <a:rPr lang="en-US" sz="2000" b="0" i="0" baseline="30000" dirty="0">
                <a:solidFill>
                  <a:srgbClr val="2E2D29"/>
                </a:solidFill>
                <a:effectLst/>
                <a:highlight>
                  <a:srgbClr val="FFFFFF"/>
                </a:highlight>
                <a:latin typeface="+mj-lt"/>
                <a:hlinkClick r:id="rId11"/>
              </a:rPr>
              <a:t>3</a:t>
            </a:r>
            <a:r>
              <a:rPr lang="en-US" sz="2000" b="0" i="0" dirty="0">
                <a:solidFill>
                  <a:srgbClr val="2E2D29"/>
                </a:solidFill>
                <a:effectLst/>
                <a:highlight>
                  <a:srgbClr val="FFFFFF"/>
                </a:highlight>
                <a:latin typeface="+mj-lt"/>
                <a:hlinkClick r:id="rId11"/>
              </a:rPr>
              <a:t> R&amp;D </a:t>
            </a:r>
            <a:endParaRPr lang="en-US" sz="2000" b="0" i="0" dirty="0">
              <a:solidFill>
                <a:srgbClr val="2E2D29"/>
              </a:solidFill>
              <a:effectLst/>
              <a:highlight>
                <a:srgbClr val="FFFFFF"/>
              </a:highlight>
              <a:latin typeface="+mj-lt"/>
            </a:endParaRPr>
          </a:p>
          <a:p>
            <a:pPr algn="l">
              <a:spcAft>
                <a:spcPts val="1200"/>
              </a:spcAft>
            </a:pPr>
            <a:r>
              <a:rPr lang="en-US" sz="2000" b="0" i="0" dirty="0">
                <a:solidFill>
                  <a:srgbClr val="2E2D29"/>
                </a:solidFill>
                <a:effectLst/>
                <a:highlight>
                  <a:srgbClr val="FFFFFF"/>
                </a:highlight>
                <a:latin typeface="+mj-lt"/>
              </a:rPr>
              <a:t>2023 </a:t>
            </a:r>
            <a:r>
              <a:rPr lang="en-US" sz="2000" b="0" i="1" dirty="0">
                <a:solidFill>
                  <a:srgbClr val="2E2D29"/>
                </a:solidFill>
                <a:effectLst/>
                <a:highlight>
                  <a:srgbClr val="FFFFFF"/>
                </a:highlight>
                <a:latin typeface="+mj-lt"/>
              </a:rPr>
              <a:t>JINST</a:t>
            </a:r>
            <a:r>
              <a:rPr lang="en-US" sz="2000" b="0" i="0" dirty="0">
                <a:solidFill>
                  <a:srgbClr val="2E2D29"/>
                </a:solidFill>
                <a:effectLst/>
                <a:highlight>
                  <a:srgbClr val="FFFFFF"/>
                </a:highlight>
                <a:latin typeface="+mj-lt"/>
              </a:rPr>
              <a:t> </a:t>
            </a:r>
            <a:r>
              <a:rPr lang="en-US" sz="2000" b="1" i="0" dirty="0">
                <a:solidFill>
                  <a:srgbClr val="2E2D29"/>
                </a:solidFill>
                <a:effectLst/>
                <a:highlight>
                  <a:srgbClr val="FFFFFF"/>
                </a:highlight>
                <a:latin typeface="+mj-lt"/>
              </a:rPr>
              <a:t>18</a:t>
            </a:r>
            <a:r>
              <a:rPr lang="en-US" sz="2000" b="0" i="0" dirty="0">
                <a:solidFill>
                  <a:srgbClr val="2E2D29"/>
                </a:solidFill>
                <a:effectLst/>
                <a:highlight>
                  <a:srgbClr val="FFFFFF"/>
                </a:highlight>
                <a:latin typeface="+mj-lt"/>
              </a:rPr>
              <a:t> P07053 - </a:t>
            </a:r>
            <a:r>
              <a:rPr lang="en-US" sz="2000" b="0" i="0" dirty="0">
                <a:solidFill>
                  <a:srgbClr val="2E2D29"/>
                </a:solidFill>
                <a:effectLst/>
                <a:highlight>
                  <a:srgbClr val="FFFFFF"/>
                </a:highlight>
                <a:latin typeface="+mj-lt"/>
                <a:hlinkClick r:id="rId12"/>
              </a:rPr>
              <a:t>A "Cool" route to the Higgs boson and beyond. The Cool Copper Collider</a:t>
            </a:r>
            <a:endParaRPr lang="en-US" sz="2000" b="0" i="0" dirty="0">
              <a:solidFill>
                <a:srgbClr val="2E2D29"/>
              </a:solidFill>
              <a:effectLst/>
              <a:highlight>
                <a:srgbClr val="FFFFFF"/>
              </a:highlight>
              <a:latin typeface="+mj-lt"/>
            </a:endParaRPr>
          </a:p>
          <a:p>
            <a:pPr algn="l">
              <a:spcAft>
                <a:spcPts val="1200"/>
              </a:spcAft>
            </a:pPr>
            <a:r>
              <a:rPr lang="en-US" sz="2000" b="0" i="0" dirty="0">
                <a:solidFill>
                  <a:srgbClr val="2E2D29"/>
                </a:solidFill>
                <a:effectLst/>
                <a:highlight>
                  <a:srgbClr val="FFFFFF"/>
                </a:highlight>
                <a:latin typeface="+mj-lt"/>
              </a:rPr>
              <a:t>2307.07981 - </a:t>
            </a:r>
            <a:r>
              <a:rPr lang="en-US" sz="2000" b="0" i="0" dirty="0">
                <a:solidFill>
                  <a:srgbClr val="2E2D29"/>
                </a:solidFill>
                <a:effectLst/>
                <a:highlight>
                  <a:srgbClr val="FFFFFF"/>
                </a:highlight>
                <a:latin typeface="+mj-lt"/>
                <a:hlinkClick r:id="rId13"/>
              </a:rPr>
              <a:t>The alignment of the C3 Accelerator Structures with the Rasnik alignment system</a:t>
            </a:r>
            <a:endParaRPr lang="en-US" sz="2000" b="0" i="0" dirty="0">
              <a:solidFill>
                <a:srgbClr val="2E2D29"/>
              </a:solidFill>
              <a:effectLst/>
              <a:highlight>
                <a:srgbClr val="FFFFFF"/>
              </a:highlight>
              <a:latin typeface="+mj-lt"/>
            </a:endParaRPr>
          </a:p>
          <a:p>
            <a:pPr>
              <a:spcAft>
                <a:spcPts val="600"/>
              </a:spcAft>
            </a:pPr>
            <a:endParaRPr lang="en-US" sz="2000" b="1" dirty="0">
              <a:highlight>
                <a:srgbClr val="00FFFF"/>
              </a:highlight>
              <a:latin typeface="+mj-lt"/>
            </a:endParaRPr>
          </a:p>
        </p:txBody>
      </p:sp>
      <p:pic>
        <p:nvPicPr>
          <p:cNvPr id="2050" name="Picture 2" descr="Collider Study Discussion">
            <a:extLst>
              <a:ext uri="{FF2B5EF4-FFF2-40B4-BE49-F238E27FC236}">
                <a16:creationId xmlns:a16="http://schemas.microsoft.com/office/drawing/2014/main" id="{59357C63-5457-ADE1-EE90-0D3A88AD159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450331" y="2779871"/>
            <a:ext cx="3400325" cy="255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71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2800" dirty="0"/>
              <a:t>Conclusions</a:t>
            </a:r>
            <a:endParaRPr sz="2800"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359" name="Google Shape;1359;p126"/>
          <p:cNvSpPr txBox="1">
            <a:spLocks noGrp="1"/>
          </p:cNvSpPr>
          <p:nvPr>
            <p:ph type="body" idx="2"/>
          </p:nvPr>
        </p:nvSpPr>
        <p:spPr>
          <a:xfrm>
            <a:off x="800100" y="1104900"/>
            <a:ext cx="5643073" cy="5177924"/>
          </a:xfrm>
          <a:prstGeom prst="rect">
            <a:avLst/>
          </a:prstGeom>
        </p:spPr>
        <p:txBody>
          <a:bodyPr spcFirstLastPara="1" wrap="square" lIns="0" tIns="45700" rIns="91425" bIns="45700" anchor="t" anchorCtr="0">
            <a:noAutofit/>
          </a:bodyPr>
          <a:lstStyle/>
          <a:p>
            <a:pPr marL="457200" lvl="0" indent="-355600" algn="l" rtl="0">
              <a:spcBef>
                <a:spcPts val="0"/>
              </a:spcBef>
              <a:spcAft>
                <a:spcPts val="0"/>
              </a:spcAft>
              <a:buSzPts val="2000"/>
              <a:buChar char="●"/>
            </a:pPr>
            <a:r>
              <a:rPr lang="en-US" sz="2400" dirty="0"/>
              <a:t>Cold-copper’s achievable gradient, breakdown rate and pulse length at C-band have transformative potential </a:t>
            </a:r>
          </a:p>
          <a:p>
            <a:pPr marL="457200" lvl="0" indent="-355600" algn="l" rtl="0">
              <a:spcBef>
                <a:spcPts val="0"/>
              </a:spcBef>
              <a:spcAft>
                <a:spcPts val="0"/>
              </a:spcAft>
              <a:buSzPts val="2000"/>
              <a:buChar char="●"/>
            </a:pPr>
            <a:r>
              <a:rPr lang="en-US" sz="2400" dirty="0"/>
              <a:t>How do we incorporate damping?</a:t>
            </a:r>
          </a:p>
          <a:p>
            <a:pPr marL="457200" lvl="0" indent="-355600" algn="l" rtl="0">
              <a:spcBef>
                <a:spcPts val="0"/>
              </a:spcBef>
              <a:spcAft>
                <a:spcPts val="0"/>
              </a:spcAft>
              <a:buSzPts val="2000"/>
              <a:buChar char="●"/>
            </a:pPr>
            <a:r>
              <a:rPr lang="en-US" sz="2400" dirty="0"/>
              <a:t>How improve manufacturing of structures?</a:t>
            </a:r>
          </a:p>
          <a:p>
            <a:pPr marL="457200" lvl="0" indent="-355600" algn="l" rtl="0">
              <a:spcBef>
                <a:spcPts val="0"/>
              </a:spcBef>
              <a:spcAft>
                <a:spcPts val="0"/>
              </a:spcAft>
              <a:buSzPts val="2000"/>
              <a:buChar char="●"/>
            </a:pPr>
            <a:r>
              <a:rPr lang="en-US" sz="2400" dirty="0"/>
              <a:t>How do meter scale structures perform?</a:t>
            </a:r>
          </a:p>
          <a:p>
            <a:pPr marL="457200" lvl="0" indent="-355600" algn="l" rtl="0">
              <a:spcBef>
                <a:spcPts val="0"/>
              </a:spcBef>
              <a:spcAft>
                <a:spcPts val="0"/>
              </a:spcAft>
              <a:buSzPts val="2000"/>
              <a:buChar char="●"/>
            </a:pPr>
            <a:r>
              <a:rPr lang="en-US" sz="2400" dirty="0"/>
              <a:t>What is the optimal aperture and phase advance?</a:t>
            </a:r>
          </a:p>
          <a:p>
            <a:pPr marL="457200" lvl="0" indent="-355600" algn="l" rtl="0">
              <a:spcBef>
                <a:spcPts val="0"/>
              </a:spcBef>
              <a:spcAft>
                <a:spcPts val="0"/>
              </a:spcAft>
              <a:buSzPts val="2000"/>
              <a:buChar char="●"/>
            </a:pPr>
            <a:r>
              <a:rPr lang="en-US" sz="2400" dirty="0"/>
              <a:t>How do we support and align structures in cryogenic environment?</a:t>
            </a:r>
            <a:endParaRPr sz="2400" dirty="0"/>
          </a:p>
        </p:txBody>
      </p:sp>
      <p:pic>
        <p:nvPicPr>
          <p:cNvPr id="2" name="Google Shape;711;p18">
            <a:extLst>
              <a:ext uri="{FF2B5EF4-FFF2-40B4-BE49-F238E27FC236}">
                <a16:creationId xmlns:a16="http://schemas.microsoft.com/office/drawing/2014/main" id="{8EE7919B-BC2D-A913-D1E1-A9DDEC0BB82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377650" y="1104900"/>
            <a:ext cx="2280285" cy="1989127"/>
          </a:xfrm>
          <a:prstGeom prst="rect">
            <a:avLst/>
          </a:prstGeom>
          <a:noFill/>
          <a:ln>
            <a:noFill/>
          </a:ln>
        </p:spPr>
      </p:pic>
      <p:sp>
        <p:nvSpPr>
          <p:cNvPr id="3" name="Google Shape;1224;p116">
            <a:extLst>
              <a:ext uri="{FF2B5EF4-FFF2-40B4-BE49-F238E27FC236}">
                <a16:creationId xmlns:a16="http://schemas.microsoft.com/office/drawing/2014/main" id="{6BCC3343-A5DF-842E-0F39-4BAE237C60DE}"/>
              </a:ext>
            </a:extLst>
          </p:cNvPr>
          <p:cNvSpPr txBox="1"/>
          <p:nvPr/>
        </p:nvSpPr>
        <p:spPr>
          <a:xfrm>
            <a:off x="9867900" y="3094027"/>
            <a:ext cx="2199446"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sz="1900" b="1" i="1" u="none" strike="noStrike" cap="none" dirty="0">
                <a:solidFill>
                  <a:schemeClr val="dk1"/>
                </a:solidFill>
                <a:latin typeface="Lato"/>
                <a:ea typeface="Lato"/>
                <a:cs typeface="Lato"/>
                <a:sym typeface="Lato"/>
              </a:rPr>
              <a:t>H. Xu + LANL</a:t>
            </a:r>
            <a:endParaRPr sz="1900" b="1" i="1" u="none" strike="noStrike" cap="none" dirty="0">
              <a:solidFill>
                <a:schemeClr val="dk1"/>
              </a:solidFill>
              <a:latin typeface="Lato"/>
              <a:ea typeface="Lato"/>
              <a:cs typeface="Lato"/>
              <a:sym typeface="Lato"/>
            </a:endParaRPr>
          </a:p>
        </p:txBody>
      </p:sp>
      <p:pic>
        <p:nvPicPr>
          <p:cNvPr id="6" name="Picture 5" descr="A copper tube with a white plastic wrap&#10;&#10;Description automatically generated with medium confidence">
            <a:extLst>
              <a:ext uri="{FF2B5EF4-FFF2-40B4-BE49-F238E27FC236}">
                <a16:creationId xmlns:a16="http://schemas.microsoft.com/office/drawing/2014/main" id="{4B7A9D79-1795-0756-3B6A-C38F30C8DE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6538" y="3730644"/>
            <a:ext cx="1725734" cy="3009380"/>
          </a:xfrm>
          <a:prstGeom prst="rect">
            <a:avLst/>
          </a:prstGeom>
        </p:spPr>
      </p:pic>
      <p:sp>
        <p:nvSpPr>
          <p:cNvPr id="7" name="Google Shape;1224;p116">
            <a:extLst>
              <a:ext uri="{FF2B5EF4-FFF2-40B4-BE49-F238E27FC236}">
                <a16:creationId xmlns:a16="http://schemas.microsoft.com/office/drawing/2014/main" id="{B14CBFDA-CEAE-61C1-25D8-E1EDE0914906}"/>
              </a:ext>
            </a:extLst>
          </p:cNvPr>
          <p:cNvSpPr txBox="1"/>
          <p:nvPr/>
        </p:nvSpPr>
        <p:spPr>
          <a:xfrm>
            <a:off x="8563472" y="1104900"/>
            <a:ext cx="2199446"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sz="1900" b="1" i="0" u="none" strike="noStrike" cap="none" dirty="0">
                <a:solidFill>
                  <a:schemeClr val="dk1"/>
                </a:solidFill>
                <a:latin typeface="Lato"/>
                <a:ea typeface="Lato"/>
                <a:cs typeface="Lato"/>
                <a:sym typeface="Lato"/>
              </a:rPr>
              <a:t>Damped Cavities</a:t>
            </a:r>
            <a:endParaRPr sz="1900" b="1" i="0" u="none" strike="noStrike" cap="none" dirty="0">
              <a:solidFill>
                <a:schemeClr val="dk1"/>
              </a:solidFill>
              <a:latin typeface="Lato"/>
              <a:ea typeface="Lato"/>
              <a:cs typeface="Lato"/>
              <a:sym typeface="Lato"/>
            </a:endParaRPr>
          </a:p>
        </p:txBody>
      </p:sp>
      <p:sp>
        <p:nvSpPr>
          <p:cNvPr id="8" name="Google Shape;1224;p116">
            <a:extLst>
              <a:ext uri="{FF2B5EF4-FFF2-40B4-BE49-F238E27FC236}">
                <a16:creationId xmlns:a16="http://schemas.microsoft.com/office/drawing/2014/main" id="{819DEC89-C4D8-82B5-A93B-ADE2DB5D463D}"/>
              </a:ext>
            </a:extLst>
          </p:cNvPr>
          <p:cNvSpPr txBox="1"/>
          <p:nvPr/>
        </p:nvSpPr>
        <p:spPr>
          <a:xfrm>
            <a:off x="6465569" y="3219042"/>
            <a:ext cx="2544579" cy="47702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sz="1900" b="1" i="0" u="none" strike="noStrike" cap="none" dirty="0">
                <a:solidFill>
                  <a:schemeClr val="dk1"/>
                </a:solidFill>
                <a:latin typeface="Lato"/>
                <a:ea typeface="Lato"/>
                <a:cs typeface="Lato"/>
                <a:sym typeface="Lato"/>
              </a:rPr>
              <a:t>Cryogenic Pi-Mode</a:t>
            </a:r>
            <a:endParaRPr sz="1900" b="1" i="0" u="none" strike="noStrike" cap="none" dirty="0">
              <a:solidFill>
                <a:schemeClr val="dk1"/>
              </a:solidFill>
              <a:latin typeface="Lato"/>
              <a:ea typeface="Lato"/>
              <a:cs typeface="Lato"/>
              <a:sym typeface="Lato"/>
            </a:endParaRPr>
          </a:p>
        </p:txBody>
      </p:sp>
      <p:pic>
        <p:nvPicPr>
          <p:cNvPr id="9" name="Picture 8" descr="A metal piece of machinery in a room&#10;&#10;Description automatically generated">
            <a:extLst>
              <a:ext uri="{FF2B5EF4-FFF2-40B4-BE49-F238E27FC236}">
                <a16:creationId xmlns:a16="http://schemas.microsoft.com/office/drawing/2014/main" id="{C7188E19-3D00-8BD4-2791-A333F96F55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20904" y="4293697"/>
            <a:ext cx="2743201" cy="1866179"/>
          </a:xfrm>
          <a:prstGeom prst="rect">
            <a:avLst/>
          </a:prstGeom>
        </p:spPr>
      </p:pic>
      <p:pic>
        <p:nvPicPr>
          <p:cNvPr id="10" name="Picture 9">
            <a:extLst>
              <a:ext uri="{FF2B5EF4-FFF2-40B4-BE49-F238E27FC236}">
                <a16:creationId xmlns:a16="http://schemas.microsoft.com/office/drawing/2014/main" id="{4258F147-A144-E927-6148-81A0EF2323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5810" y="1701347"/>
            <a:ext cx="2408297" cy="1311596"/>
          </a:xfrm>
          <a:prstGeom prst="rect">
            <a:avLst/>
          </a:prstGeom>
        </p:spPr>
      </p:pic>
      <p:sp>
        <p:nvSpPr>
          <p:cNvPr id="11" name="Google Shape;1224;p116">
            <a:extLst>
              <a:ext uri="{FF2B5EF4-FFF2-40B4-BE49-F238E27FC236}">
                <a16:creationId xmlns:a16="http://schemas.microsoft.com/office/drawing/2014/main" id="{9E5B09FD-E2B7-A394-D2D0-F43E1085ECE8}"/>
              </a:ext>
            </a:extLst>
          </p:cNvPr>
          <p:cNvSpPr txBox="1"/>
          <p:nvPr/>
        </p:nvSpPr>
        <p:spPr>
          <a:xfrm>
            <a:off x="8972752" y="6121986"/>
            <a:ext cx="2199446"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sz="1900" b="1" i="1" u="none" strike="noStrike" cap="none" dirty="0">
                <a:solidFill>
                  <a:schemeClr val="dk1"/>
                </a:solidFill>
                <a:latin typeface="Lato"/>
                <a:ea typeface="Lato"/>
                <a:cs typeface="Lato"/>
                <a:sym typeface="Lato"/>
              </a:rPr>
              <a:t>A. Dhar</a:t>
            </a:r>
            <a:endParaRPr sz="1900" b="1" i="1" u="none" strike="noStrike" cap="none" dirty="0">
              <a:solidFill>
                <a:schemeClr val="dk1"/>
              </a:solidFill>
              <a:latin typeface="Lato"/>
              <a:ea typeface="Lato"/>
              <a:cs typeface="Lato"/>
              <a:sym typeface="Lato"/>
            </a:endParaRPr>
          </a:p>
        </p:txBody>
      </p:sp>
      <p:sp>
        <p:nvSpPr>
          <p:cNvPr id="12" name="Google Shape;1224;p116">
            <a:extLst>
              <a:ext uri="{FF2B5EF4-FFF2-40B4-BE49-F238E27FC236}">
                <a16:creationId xmlns:a16="http://schemas.microsoft.com/office/drawing/2014/main" id="{B6743AE0-45C6-3A7F-FECA-785F6C2485B2}"/>
              </a:ext>
            </a:extLst>
          </p:cNvPr>
          <p:cNvSpPr txBox="1"/>
          <p:nvPr/>
        </p:nvSpPr>
        <p:spPr>
          <a:xfrm>
            <a:off x="6867811" y="2879112"/>
            <a:ext cx="2199446"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sz="1900" b="1" i="1" u="none" strike="noStrike" cap="none" dirty="0">
                <a:solidFill>
                  <a:schemeClr val="dk1"/>
                </a:solidFill>
                <a:latin typeface="Lato"/>
                <a:ea typeface="Lato"/>
                <a:cs typeface="Lato"/>
                <a:sym typeface="Lato"/>
              </a:rPr>
              <a:t>M. Shumail</a:t>
            </a:r>
            <a:endParaRPr sz="1900" b="1" i="1" u="none" strike="noStrike" cap="none" dirty="0">
              <a:solidFill>
                <a:schemeClr val="dk1"/>
              </a:solidFill>
              <a:latin typeface="Lato"/>
              <a:ea typeface="Lato"/>
              <a:cs typeface="Lato"/>
              <a:sym typeface="Lato"/>
            </a:endParaRPr>
          </a:p>
        </p:txBody>
      </p:sp>
      <p:sp>
        <p:nvSpPr>
          <p:cNvPr id="13" name="Google Shape;1224;p116">
            <a:extLst>
              <a:ext uri="{FF2B5EF4-FFF2-40B4-BE49-F238E27FC236}">
                <a16:creationId xmlns:a16="http://schemas.microsoft.com/office/drawing/2014/main" id="{8D77D4EB-B62E-5137-820D-E589177B29EB}"/>
              </a:ext>
            </a:extLst>
          </p:cNvPr>
          <p:cNvSpPr txBox="1"/>
          <p:nvPr/>
        </p:nvSpPr>
        <p:spPr>
          <a:xfrm>
            <a:off x="6287339" y="1059639"/>
            <a:ext cx="2564131" cy="76941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sz="1900" b="1" i="0" u="none" strike="noStrike" cap="none" dirty="0">
                <a:solidFill>
                  <a:schemeClr val="dk1"/>
                </a:solidFill>
                <a:latin typeface="Lato"/>
                <a:ea typeface="Lato"/>
                <a:cs typeface="Lato"/>
                <a:sym typeface="Lato"/>
              </a:rPr>
              <a:t>Wide-Aperture Reduced Phase Adv.</a:t>
            </a:r>
            <a:endParaRPr sz="1900" b="1" i="0" u="none" strike="noStrike" cap="none" dirty="0">
              <a:solidFill>
                <a:schemeClr val="dk1"/>
              </a:solidFill>
              <a:latin typeface="Lato"/>
              <a:ea typeface="Lato"/>
              <a:cs typeface="Lato"/>
              <a:sym typeface="Lato"/>
            </a:endParaRPr>
          </a:p>
        </p:txBody>
      </p:sp>
      <p:sp>
        <p:nvSpPr>
          <p:cNvPr id="14" name="Google Shape;1224;p116">
            <a:extLst>
              <a:ext uri="{FF2B5EF4-FFF2-40B4-BE49-F238E27FC236}">
                <a16:creationId xmlns:a16="http://schemas.microsoft.com/office/drawing/2014/main" id="{B3BF26D9-EDD6-FCF8-2925-24CB577E6FCD}"/>
              </a:ext>
            </a:extLst>
          </p:cNvPr>
          <p:cNvSpPr txBox="1"/>
          <p:nvPr/>
        </p:nvSpPr>
        <p:spPr>
          <a:xfrm>
            <a:off x="9310438" y="3576063"/>
            <a:ext cx="2564131" cy="76941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sz="1900" b="1" i="0" u="none" strike="noStrike" cap="none" dirty="0">
                <a:solidFill>
                  <a:schemeClr val="dk1"/>
                </a:solidFill>
                <a:latin typeface="Lato"/>
                <a:ea typeface="Lato"/>
                <a:cs typeface="Lato"/>
                <a:sym typeface="Lato"/>
              </a:rPr>
              <a:t>S-Band </a:t>
            </a:r>
          </a:p>
          <a:p>
            <a:pPr marL="0" marR="0" lvl="0" indent="0" algn="ctr" rtl="0">
              <a:lnSpc>
                <a:spcPct val="100000"/>
              </a:lnSpc>
              <a:spcBef>
                <a:spcPts val="0"/>
              </a:spcBef>
              <a:spcAft>
                <a:spcPts val="0"/>
              </a:spcAft>
              <a:buClr>
                <a:schemeClr val="dk1"/>
              </a:buClr>
              <a:buSzPts val="1900"/>
              <a:buFont typeface="Lato"/>
              <a:buNone/>
            </a:pPr>
            <a:r>
              <a:rPr lang="en-US" sz="1900" b="1" i="1" u="none" strike="noStrike" cap="none" dirty="0">
                <a:solidFill>
                  <a:schemeClr val="dk1"/>
                </a:solidFill>
                <a:latin typeface="Lato"/>
                <a:ea typeface="Lato"/>
                <a:cs typeface="Lato"/>
                <a:sym typeface="Lato"/>
              </a:rPr>
              <a:t>Large </a:t>
            </a:r>
            <a:r>
              <a:rPr lang="en-US" sz="1900" b="1" i="0" u="none" strike="noStrike" cap="none" dirty="0">
                <a:solidFill>
                  <a:schemeClr val="dk1"/>
                </a:solidFill>
                <a:latin typeface="Lato"/>
                <a:ea typeface="Lato"/>
                <a:cs typeface="Lato"/>
                <a:sym typeface="Lato"/>
              </a:rPr>
              <a:t>Aperture</a:t>
            </a:r>
            <a:endParaRPr sz="1900" b="1" i="0" u="none" strike="noStrike" cap="none" dirty="0">
              <a:solidFill>
                <a:schemeClr val="dk1"/>
              </a:solidFill>
              <a:latin typeface="Lato"/>
              <a:ea typeface="Lato"/>
              <a:cs typeface="Lato"/>
              <a:sym typeface="Lato"/>
            </a:endParaRPr>
          </a:p>
        </p:txBody>
      </p:sp>
    </p:spTree>
    <p:extLst>
      <p:ext uri="{BB962C8B-B14F-4D97-AF65-F5344CB8AC3E}">
        <p14:creationId xmlns:p14="http://schemas.microsoft.com/office/powerpoint/2010/main" val="4249669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03"/>
          <p:cNvSpPr txBox="1">
            <a:spLocks noGrp="1"/>
          </p:cNvSpPr>
          <p:nvPr>
            <p:ph type="title"/>
          </p:nvPr>
        </p:nvSpPr>
        <p:spPr>
          <a:xfrm>
            <a:off x="800100" y="2615992"/>
            <a:ext cx="10553700" cy="1213800"/>
          </a:xfrm>
          <a:prstGeom prst="rect">
            <a:avLst/>
          </a:prstGeom>
        </p:spPr>
        <p:txBody>
          <a:bodyPr spcFirstLastPara="1" wrap="square" lIns="0" tIns="45700" rIns="91425" bIns="45700" anchor="t" anchorCtr="0">
            <a:normAutofit/>
          </a:bodyPr>
          <a:lstStyle/>
          <a:p>
            <a:pPr marL="0" lvl="0" indent="0" algn="l" rtl="0">
              <a:spcBef>
                <a:spcPts val="0"/>
              </a:spcBef>
              <a:spcAft>
                <a:spcPts val="0"/>
              </a:spcAft>
              <a:buNone/>
            </a:pPr>
            <a:r>
              <a:rPr lang="en-US" b="1"/>
              <a:t>Questions?</a:t>
            </a:r>
            <a:endParaRPr b="1"/>
          </a:p>
        </p:txBody>
      </p:sp>
      <p:sp>
        <p:nvSpPr>
          <p:cNvPr id="1045" name="Google Shape;1045;p103"/>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3292285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119"/>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Optimized RF Feed for Distributed Coupling Structure </a:t>
            </a:r>
            <a:endParaRPr dirty="0"/>
          </a:p>
        </p:txBody>
      </p:sp>
      <p:sp>
        <p:nvSpPr>
          <p:cNvPr id="1255" name="Google Shape;1255;p119"/>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
        <p:nvSpPr>
          <p:cNvPr id="1256" name="Google Shape;1256;p119"/>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C3 2024</a:t>
            </a:r>
            <a:endParaRPr dirty="0"/>
          </a:p>
        </p:txBody>
      </p:sp>
      <p:sp>
        <p:nvSpPr>
          <p:cNvPr id="1257" name="Google Shape;1257;p119"/>
          <p:cNvSpPr txBox="1">
            <a:spLocks noGrp="1"/>
          </p:cNvSpPr>
          <p:nvPr>
            <p:ph type="body" idx="2"/>
          </p:nvPr>
        </p:nvSpPr>
        <p:spPr>
          <a:xfrm>
            <a:off x="800100" y="1089700"/>
            <a:ext cx="10553700" cy="1883400"/>
          </a:xfrm>
          <a:prstGeom prst="rect">
            <a:avLst/>
          </a:prstGeom>
        </p:spPr>
        <p:txBody>
          <a:bodyPr spcFirstLastPara="1" wrap="square" lIns="0" tIns="45700" rIns="91425" bIns="45700" anchor="t" anchorCtr="0">
            <a:noAutofit/>
          </a:bodyPr>
          <a:lstStyle/>
          <a:p>
            <a:pPr marL="342900" lvl="0" indent="-342900" algn="l" rtl="0">
              <a:spcBef>
                <a:spcPts val="0"/>
              </a:spcBef>
              <a:spcAft>
                <a:spcPts val="0"/>
              </a:spcAft>
              <a:buFont typeface="Arial" panose="020B0604020202020204" pitchFamily="34" charset="0"/>
              <a:buChar char="•"/>
            </a:pPr>
            <a:r>
              <a:rPr lang="en-US" sz="2400" dirty="0"/>
              <a:t>RF power coupled to each cell can lead to a local hot spot in H-field</a:t>
            </a:r>
            <a:endParaRPr sz="2400" dirty="0"/>
          </a:p>
          <a:p>
            <a:pPr marL="342900" lvl="0" indent="-342900" algn="l" rtl="0">
              <a:spcBef>
                <a:spcPts val="0"/>
              </a:spcBef>
              <a:spcAft>
                <a:spcPts val="0"/>
              </a:spcAft>
              <a:buFont typeface="Arial" panose="020B0604020202020204" pitchFamily="34" charset="0"/>
              <a:buChar char="•"/>
            </a:pPr>
            <a:r>
              <a:rPr lang="en-US" sz="2400" dirty="0"/>
              <a:t>Tailoring coupler profile limits enhancement to 15-20% (vs. 230%)</a:t>
            </a:r>
          </a:p>
          <a:p>
            <a:pPr marL="342900" lvl="0" indent="-342900" algn="l" rtl="0">
              <a:spcBef>
                <a:spcPts val="0"/>
              </a:spcBef>
              <a:spcAft>
                <a:spcPts val="0"/>
              </a:spcAft>
              <a:buFont typeface="Arial" panose="020B0604020202020204" pitchFamily="34" charset="0"/>
              <a:buChar char="•"/>
            </a:pPr>
            <a:r>
              <a:rPr lang="en-US" sz="2400" dirty="0"/>
              <a:t>Built and tested on an S-band structure</a:t>
            </a:r>
            <a:endParaRPr sz="2400" dirty="0"/>
          </a:p>
        </p:txBody>
      </p:sp>
      <p:pic>
        <p:nvPicPr>
          <p:cNvPr id="6" name="Picture 5">
            <a:extLst>
              <a:ext uri="{FF2B5EF4-FFF2-40B4-BE49-F238E27FC236}">
                <a16:creationId xmlns:a16="http://schemas.microsoft.com/office/drawing/2014/main" id="{CF190CC4-6BE1-0FDC-4318-916342BBF4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0916" y="3162700"/>
            <a:ext cx="8683584" cy="3490800"/>
          </a:xfrm>
          <a:prstGeom prst="rect">
            <a:avLst/>
          </a:prstGeom>
        </p:spPr>
      </p:pic>
      <p:pic>
        <p:nvPicPr>
          <p:cNvPr id="8" name="Picture 7">
            <a:extLst>
              <a:ext uri="{FF2B5EF4-FFF2-40B4-BE49-F238E27FC236}">
                <a16:creationId xmlns:a16="http://schemas.microsoft.com/office/drawing/2014/main" id="{17AD00AC-2902-6800-88EB-BF8C5D9B03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6" y="3263900"/>
            <a:ext cx="3187009" cy="3384024"/>
          </a:xfrm>
          <a:prstGeom prst="rect">
            <a:avLst/>
          </a:prstGeom>
        </p:spPr>
      </p:pic>
      <p:sp>
        <p:nvSpPr>
          <p:cNvPr id="3" name="TextBox 2">
            <a:extLst>
              <a:ext uri="{FF2B5EF4-FFF2-40B4-BE49-F238E27FC236}">
                <a16:creationId xmlns:a16="http://schemas.microsoft.com/office/drawing/2014/main" id="{E749848E-346D-D1CD-C00C-74D41A397D48}"/>
              </a:ext>
            </a:extLst>
          </p:cNvPr>
          <p:cNvSpPr txBox="1"/>
          <p:nvPr/>
        </p:nvSpPr>
        <p:spPr>
          <a:xfrm>
            <a:off x="7369493" y="2668111"/>
            <a:ext cx="6097904" cy="307777"/>
          </a:xfrm>
          <a:prstGeom prst="rect">
            <a:avLst/>
          </a:prstGeom>
          <a:noFill/>
        </p:spPr>
        <p:txBody>
          <a:bodyPr wrap="square">
            <a:spAutoFit/>
          </a:bodyPr>
          <a:lstStyle/>
          <a:p>
            <a:r>
              <a:rPr lang="en-US" b="1" i="0" dirty="0">
                <a:solidFill>
                  <a:srgbClr val="222222"/>
                </a:solidFill>
                <a:effectLst/>
                <a:latin typeface="Arial" panose="020B0604020202020204" pitchFamily="34" charset="0"/>
              </a:rPr>
              <a:t>Lu, et al., </a:t>
            </a:r>
            <a:r>
              <a:rPr lang="en-US" b="1" i="1" dirty="0">
                <a:solidFill>
                  <a:srgbClr val="222222"/>
                </a:solidFill>
                <a:effectLst/>
                <a:latin typeface="Arial" panose="020B0604020202020204" pitchFamily="34" charset="0"/>
              </a:rPr>
              <a:t>Review of Scientific Instruments</a:t>
            </a:r>
            <a:r>
              <a:rPr lang="en-US" b="1" i="0" dirty="0">
                <a:solidFill>
                  <a:srgbClr val="222222"/>
                </a:solidFill>
                <a:effectLst/>
                <a:latin typeface="Arial" panose="020B0604020202020204" pitchFamily="34" charset="0"/>
              </a:rPr>
              <a:t> 92.2 (2021).</a:t>
            </a:r>
            <a:endParaRPr lang="en-US" b="1" dirty="0"/>
          </a:p>
        </p:txBody>
      </p:sp>
    </p:spTree>
    <p:extLst>
      <p:ext uri="{BB962C8B-B14F-4D97-AF65-F5344CB8AC3E}">
        <p14:creationId xmlns:p14="http://schemas.microsoft.com/office/powerpoint/2010/main" val="4123882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pic>
        <p:nvPicPr>
          <p:cNvPr id="1214" name="Google Shape;1214;p1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523156">
            <a:off x="2430890" y="1198071"/>
            <a:ext cx="3791296" cy="2430809"/>
          </a:xfrm>
          <a:prstGeom prst="rect">
            <a:avLst/>
          </a:prstGeom>
          <a:noFill/>
          <a:ln>
            <a:noFill/>
          </a:ln>
        </p:spPr>
      </p:pic>
      <p:sp>
        <p:nvSpPr>
          <p:cNvPr id="1215" name="Google Shape;1215;p11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Ongoing Technological Development</a:t>
            </a:r>
            <a:endParaRPr/>
          </a:p>
        </p:txBody>
      </p:sp>
      <p:sp>
        <p:nvSpPr>
          <p:cNvPr id="1216" name="Google Shape;1216;p11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
        <p:nvSpPr>
          <p:cNvPr id="1217" name="Google Shape;1217;p11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Clr>
                <a:schemeClr val="dk1"/>
              </a:buClr>
              <a:buSzPts val="1100"/>
              <a:buFont typeface="Arial"/>
              <a:buNone/>
            </a:pPr>
            <a:r>
              <a:rPr lang="en-US" dirty="0"/>
              <a:t>C3 2024</a:t>
            </a:r>
            <a:endParaRPr dirty="0"/>
          </a:p>
        </p:txBody>
      </p:sp>
      <p:pic>
        <p:nvPicPr>
          <p:cNvPr id="1219" name="Google Shape;1219;p1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00899" y="1921881"/>
            <a:ext cx="4639473" cy="1900496"/>
          </a:xfrm>
          <a:prstGeom prst="rect">
            <a:avLst/>
          </a:prstGeom>
          <a:noFill/>
          <a:ln>
            <a:noFill/>
          </a:ln>
        </p:spPr>
      </p:pic>
      <p:sp>
        <p:nvSpPr>
          <p:cNvPr id="1220" name="Google Shape;1220;p116"/>
          <p:cNvSpPr txBox="1"/>
          <p:nvPr/>
        </p:nvSpPr>
        <p:spPr>
          <a:xfrm>
            <a:off x="6818700" y="1073247"/>
            <a:ext cx="53733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sz="1900" b="1" i="0" u="none" strike="noStrike" cap="none">
                <a:solidFill>
                  <a:schemeClr val="dk1"/>
                </a:solidFill>
                <a:latin typeface="Lato"/>
                <a:ea typeface="Lato"/>
                <a:cs typeface="Lato"/>
                <a:sym typeface="Lato"/>
              </a:rPr>
              <a:t>Modern Manufacturing</a:t>
            </a:r>
            <a:endParaRPr sz="1400" b="1"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900"/>
              <a:buFont typeface="Lato"/>
              <a:buNone/>
            </a:pPr>
            <a:r>
              <a:rPr lang="en-US" sz="1900" b="1" i="0" u="none" strike="noStrike" cap="none">
                <a:solidFill>
                  <a:schemeClr val="dk1"/>
                </a:solidFill>
                <a:latin typeface="Lato"/>
                <a:ea typeface="Lato"/>
                <a:cs typeface="Lato"/>
                <a:sym typeface="Lato"/>
              </a:rPr>
              <a:t>Prototype One Meter Structure</a:t>
            </a:r>
            <a:endParaRPr sz="1900" b="1" i="0" u="none" strike="noStrike" cap="none">
              <a:solidFill>
                <a:schemeClr val="dk1"/>
              </a:solidFill>
              <a:latin typeface="Lato"/>
              <a:ea typeface="Lato"/>
              <a:cs typeface="Lato"/>
              <a:sym typeface="Lato"/>
            </a:endParaRPr>
          </a:p>
        </p:txBody>
      </p:sp>
      <p:sp>
        <p:nvSpPr>
          <p:cNvPr id="1221" name="Google Shape;1221;p116"/>
          <p:cNvSpPr txBox="1"/>
          <p:nvPr/>
        </p:nvSpPr>
        <p:spPr>
          <a:xfrm>
            <a:off x="529625" y="1635701"/>
            <a:ext cx="3308700" cy="1062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sz="1900" b="1">
                <a:solidFill>
                  <a:schemeClr val="dk1"/>
                </a:solidFill>
                <a:latin typeface="Lato"/>
                <a:ea typeface="Lato"/>
                <a:cs typeface="Lato"/>
                <a:sym typeface="Lato"/>
              </a:rPr>
              <a:t>Preliminary Alignment and Positioning </a:t>
            </a:r>
            <a:endParaRPr sz="1400" b="1"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900"/>
              <a:buFont typeface="Calibri"/>
              <a:buNone/>
            </a:pPr>
            <a:endParaRPr sz="1900" b="1" i="0" u="none" strike="noStrike" cap="none">
              <a:solidFill>
                <a:schemeClr val="dk1"/>
              </a:solidFill>
              <a:latin typeface="Lato"/>
              <a:ea typeface="Lato"/>
              <a:cs typeface="Lato"/>
              <a:sym typeface="Lato"/>
            </a:endParaRPr>
          </a:p>
        </p:txBody>
      </p:sp>
      <p:sp>
        <p:nvSpPr>
          <p:cNvPr id="1222" name="Google Shape;1222;p116"/>
          <p:cNvSpPr txBox="1"/>
          <p:nvPr/>
        </p:nvSpPr>
        <p:spPr>
          <a:xfrm>
            <a:off x="1140793" y="3453088"/>
            <a:ext cx="3989100" cy="1062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sz="1900" b="1" i="0" u="none" strike="noStrike" cap="none">
                <a:solidFill>
                  <a:schemeClr val="dk1"/>
                </a:solidFill>
                <a:latin typeface="Lato"/>
                <a:ea typeface="Lato"/>
                <a:cs typeface="Lato"/>
                <a:sym typeface="Lato"/>
              </a:rPr>
              <a:t>High Accelerating Gradients</a:t>
            </a:r>
            <a:endParaRPr sz="1400" b="1"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900"/>
              <a:buFont typeface="Lato"/>
              <a:buNone/>
            </a:pPr>
            <a:r>
              <a:rPr lang="en-US" sz="1900" b="1" i="0" u="none" strike="noStrike" cap="none">
                <a:solidFill>
                  <a:schemeClr val="dk1"/>
                </a:solidFill>
                <a:latin typeface="Lato"/>
                <a:ea typeface="Lato"/>
                <a:cs typeface="Lato"/>
                <a:sym typeface="Lato"/>
              </a:rPr>
              <a:t>Cryogenic Operation</a:t>
            </a:r>
            <a:endParaRPr sz="1400" b="1"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900"/>
              <a:buFont typeface="Calibri"/>
              <a:buNone/>
            </a:pPr>
            <a:endParaRPr sz="1900" b="1" i="0" u="none" strike="noStrike" cap="none">
              <a:solidFill>
                <a:schemeClr val="dk1"/>
              </a:solidFill>
              <a:latin typeface="Lato"/>
              <a:ea typeface="Lato"/>
              <a:cs typeface="Lato"/>
              <a:sym typeface="Lato"/>
            </a:endParaRPr>
          </a:p>
        </p:txBody>
      </p:sp>
      <p:sp>
        <p:nvSpPr>
          <p:cNvPr id="1224" name="Google Shape;1224;p116"/>
          <p:cNvSpPr txBox="1"/>
          <p:nvPr/>
        </p:nvSpPr>
        <p:spPr>
          <a:xfrm>
            <a:off x="6678806" y="3936810"/>
            <a:ext cx="53733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sz="1900" b="1" i="0" u="none" strike="noStrike" cap="none" dirty="0">
                <a:solidFill>
                  <a:schemeClr val="dk1"/>
                </a:solidFill>
                <a:latin typeface="Lato"/>
                <a:ea typeface="Lato"/>
                <a:cs typeface="Lato"/>
                <a:sym typeface="Lato"/>
              </a:rPr>
              <a:t>Integrated Damping with </a:t>
            </a:r>
            <a:r>
              <a:rPr lang="en-US" sz="1900" b="1" i="0" u="none" strike="noStrike" cap="none" dirty="0" err="1">
                <a:solidFill>
                  <a:schemeClr val="dk1"/>
                </a:solidFill>
                <a:latin typeface="Lato"/>
                <a:ea typeface="Lato"/>
                <a:cs typeface="Lato"/>
                <a:sym typeface="Lato"/>
              </a:rPr>
              <a:t>NiChrome</a:t>
            </a:r>
            <a:r>
              <a:rPr lang="en-US" sz="1900" b="1" i="0" u="none" strike="noStrike" cap="none" dirty="0">
                <a:solidFill>
                  <a:schemeClr val="dk1"/>
                </a:solidFill>
                <a:latin typeface="Lato"/>
                <a:ea typeface="Lato"/>
                <a:cs typeface="Lato"/>
                <a:sym typeface="Lato"/>
              </a:rPr>
              <a:t> Coating</a:t>
            </a:r>
            <a:endParaRPr sz="1900" b="1" i="0" u="none" strike="noStrike" cap="none" dirty="0">
              <a:solidFill>
                <a:schemeClr val="dk1"/>
              </a:solidFill>
              <a:latin typeface="Lato"/>
              <a:ea typeface="Lato"/>
              <a:cs typeface="Lato"/>
              <a:sym typeface="Lato"/>
            </a:endParaRPr>
          </a:p>
        </p:txBody>
      </p:sp>
      <p:pic>
        <p:nvPicPr>
          <p:cNvPr id="1225" name="Google Shape;1225;p1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79617" y="4117550"/>
            <a:ext cx="1353350" cy="2069475"/>
          </a:xfrm>
          <a:prstGeom prst="rect">
            <a:avLst/>
          </a:prstGeom>
          <a:noFill/>
          <a:ln>
            <a:noFill/>
          </a:ln>
        </p:spPr>
      </p:pic>
      <p:pic>
        <p:nvPicPr>
          <p:cNvPr id="1227" name="Google Shape;1227;p11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868992" y="4257313"/>
            <a:ext cx="1405274" cy="1869300"/>
          </a:xfrm>
          <a:prstGeom prst="rect">
            <a:avLst/>
          </a:prstGeom>
          <a:noFill/>
          <a:ln>
            <a:noFill/>
          </a:ln>
        </p:spPr>
      </p:pic>
      <p:pic>
        <p:nvPicPr>
          <p:cNvPr id="2" name="Google Shape;824;p89">
            <a:extLst>
              <a:ext uri="{FF2B5EF4-FFF2-40B4-BE49-F238E27FC236}">
                <a16:creationId xmlns:a16="http://schemas.microsoft.com/office/drawing/2014/main" id="{BF50F4E5-7D66-113D-8DE4-D029970DF8FE}"/>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715629" y="4677126"/>
            <a:ext cx="3336477" cy="2096000"/>
          </a:xfrm>
          <a:prstGeom prst="rect">
            <a:avLst/>
          </a:prstGeom>
          <a:noFill/>
          <a:ln>
            <a:noFill/>
          </a:ln>
        </p:spPr>
      </p:pic>
      <p:sp>
        <p:nvSpPr>
          <p:cNvPr id="3" name="Google Shape;825;p89">
            <a:extLst>
              <a:ext uri="{FF2B5EF4-FFF2-40B4-BE49-F238E27FC236}">
                <a16:creationId xmlns:a16="http://schemas.microsoft.com/office/drawing/2014/main" id="{D58E558B-2EB7-BBA6-4FCB-D0B87E006736}"/>
              </a:ext>
            </a:extLst>
          </p:cNvPr>
          <p:cNvSpPr txBox="1"/>
          <p:nvPr/>
        </p:nvSpPr>
        <p:spPr>
          <a:xfrm>
            <a:off x="7318806" y="4424901"/>
            <a:ext cx="31122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t>C</a:t>
            </a:r>
            <a:r>
              <a:rPr lang="en-US" sz="1600" b="1" baseline="30000"/>
              <a:t>3</a:t>
            </a:r>
            <a:r>
              <a:rPr lang="en-US" sz="1600" b="1"/>
              <a:t> Main Linac Cryomodule</a:t>
            </a:r>
            <a:endParaRPr sz="1600" b="1"/>
          </a:p>
          <a:p>
            <a:pPr marL="0" lvl="0" indent="0" algn="ctr" rtl="0">
              <a:spcBef>
                <a:spcPts val="0"/>
              </a:spcBef>
              <a:spcAft>
                <a:spcPts val="0"/>
              </a:spcAft>
              <a:buNone/>
            </a:pPr>
            <a:r>
              <a:rPr lang="en-US" sz="1600" b="1"/>
              <a:t>9 m (600 MeV/ 1 GeV)</a:t>
            </a:r>
            <a:endParaRPr sz="1600" b="1"/>
          </a:p>
        </p:txBody>
      </p:sp>
    </p:spTree>
    <p:extLst>
      <p:ext uri="{BB962C8B-B14F-4D97-AF65-F5344CB8AC3E}">
        <p14:creationId xmlns:p14="http://schemas.microsoft.com/office/powerpoint/2010/main" val="1167795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06250" y="2338522"/>
            <a:ext cx="2280285" cy="1989127"/>
          </a:xfrm>
          <a:prstGeom prst="rect">
            <a:avLst/>
          </a:prstGeom>
          <a:noFill/>
          <a:ln>
            <a:noFill/>
          </a:ln>
        </p:spPr>
      </p:pic>
      <p:pic>
        <p:nvPicPr>
          <p:cNvPr id="712" name="Google Shape;712;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28350" y="1300175"/>
            <a:ext cx="2590070" cy="1509455"/>
          </a:xfrm>
          <a:prstGeom prst="rect">
            <a:avLst/>
          </a:prstGeom>
          <a:noFill/>
          <a:ln>
            <a:noFill/>
          </a:ln>
        </p:spPr>
      </p:pic>
      <p:sp>
        <p:nvSpPr>
          <p:cNvPr id="713" name="Google Shape;713;p18"/>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Autofit/>
          </a:bodyPr>
          <a:lstStyle/>
          <a:p>
            <a:pPr marL="0" lvl="0" indent="0" algn="l" rtl="0">
              <a:lnSpc>
                <a:spcPct val="90000"/>
              </a:lnSpc>
              <a:spcBef>
                <a:spcPts val="0"/>
              </a:spcBef>
              <a:spcAft>
                <a:spcPts val="0"/>
              </a:spcAft>
              <a:buSzPts val="3200"/>
              <a:buNone/>
            </a:pPr>
            <a:r>
              <a:rPr lang="en-US"/>
              <a:t>Implementation of Slot Damping</a:t>
            </a:r>
            <a:endParaRPr/>
          </a:p>
        </p:txBody>
      </p:sp>
      <p:sp>
        <p:nvSpPr>
          <p:cNvPr id="714" name="Google Shape;714;p18"/>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US"/>
              <a:t>34</a:t>
            </a:fld>
            <a:endParaRPr/>
          </a:p>
        </p:txBody>
      </p:sp>
      <p:sp>
        <p:nvSpPr>
          <p:cNvPr id="715" name="Google Shape;715;p18"/>
          <p:cNvSpPr txBox="1">
            <a:spLocks noGrp="1"/>
          </p:cNvSpPr>
          <p:nvPr>
            <p:ph type="subTitle" idx="3"/>
          </p:nvPr>
        </p:nvSpPr>
        <p:spPr>
          <a:xfrm>
            <a:off x="1634337" y="6356788"/>
            <a:ext cx="4209900" cy="217200"/>
          </a:xfrm>
          <a:prstGeom prst="rect">
            <a:avLst/>
          </a:prstGeom>
          <a:noFill/>
          <a:ln>
            <a:noFill/>
          </a:ln>
        </p:spPr>
        <p:txBody>
          <a:bodyPr spcFirstLastPara="1" wrap="square" lIns="0" tIns="45700" rIns="91425" bIns="45700" anchor="ctr" anchorCtr="0">
            <a:noAutofit/>
          </a:bodyPr>
          <a:lstStyle/>
          <a:p>
            <a:pPr marL="0" lvl="0" indent="0" algn="l" rtl="0">
              <a:lnSpc>
                <a:spcPct val="90000"/>
              </a:lnSpc>
              <a:spcBef>
                <a:spcPts val="1000"/>
              </a:spcBef>
              <a:spcAft>
                <a:spcPts val="0"/>
              </a:spcAft>
              <a:buSzPts val="1100"/>
              <a:buNone/>
            </a:pPr>
            <a:r>
              <a:rPr lang="en-US"/>
              <a:t>ILC Update</a:t>
            </a:r>
            <a:endParaRPr/>
          </a:p>
        </p:txBody>
      </p:sp>
      <p:sp>
        <p:nvSpPr>
          <p:cNvPr id="716" name="Google Shape;716;p18"/>
          <p:cNvSpPr txBox="1">
            <a:spLocks noGrp="1"/>
          </p:cNvSpPr>
          <p:nvPr>
            <p:ph type="body" idx="2"/>
          </p:nvPr>
        </p:nvSpPr>
        <p:spPr>
          <a:xfrm>
            <a:off x="800100" y="1110225"/>
            <a:ext cx="6147600" cy="4877400"/>
          </a:xfrm>
          <a:prstGeom prst="rect">
            <a:avLst/>
          </a:prstGeom>
          <a:noFill/>
          <a:ln>
            <a:noFill/>
          </a:ln>
        </p:spPr>
        <p:txBody>
          <a:bodyPr spcFirstLastPara="1" wrap="square" lIns="0"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a:t>Need to extend to 40 GHz / Optimize coupling / Modes below 10</a:t>
            </a:r>
            <a:r>
              <a:rPr lang="en-US" sz="2400" baseline="30000"/>
              <a:t>4</a:t>
            </a:r>
            <a:r>
              <a:rPr lang="en-US" sz="2400"/>
              <a:t> V/pC/mm/m</a:t>
            </a:r>
            <a:endParaRPr sz="2400"/>
          </a:p>
          <a:p>
            <a:pPr marL="0" lvl="0" indent="0" algn="l" rtl="0">
              <a:lnSpc>
                <a:spcPct val="115000"/>
              </a:lnSpc>
              <a:spcBef>
                <a:spcPts val="0"/>
              </a:spcBef>
              <a:spcAft>
                <a:spcPts val="0"/>
              </a:spcAft>
              <a:buClr>
                <a:schemeClr val="dk1"/>
              </a:buClr>
              <a:buSzPts val="1100"/>
              <a:buFont typeface="Arial"/>
              <a:buNone/>
            </a:pPr>
            <a:r>
              <a:rPr lang="en-US" sz="2400"/>
              <a:t>NiCr coated damping slots in development</a:t>
            </a:r>
            <a:endParaRPr sz="2400"/>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SzPts val="1600"/>
              <a:buNone/>
            </a:pPr>
            <a:endParaRPr/>
          </a:p>
        </p:txBody>
      </p:sp>
      <p:pic>
        <p:nvPicPr>
          <p:cNvPr id="717" name="Google Shape;717;p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2475" y="3223175"/>
            <a:ext cx="4036695" cy="1903149"/>
          </a:xfrm>
          <a:prstGeom prst="rect">
            <a:avLst/>
          </a:prstGeom>
          <a:noFill/>
          <a:ln>
            <a:noFill/>
          </a:ln>
        </p:spPr>
      </p:pic>
      <p:sp>
        <p:nvSpPr>
          <p:cNvPr id="718" name="Google Shape;718;p18"/>
          <p:cNvSpPr txBox="1"/>
          <p:nvPr/>
        </p:nvSpPr>
        <p:spPr>
          <a:xfrm>
            <a:off x="2747950" y="3790250"/>
            <a:ext cx="133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Lato"/>
                <a:ea typeface="Lato"/>
                <a:cs typeface="Lato"/>
                <a:sym typeface="Lato"/>
              </a:rPr>
              <a:t>Tapered Slot</a:t>
            </a:r>
            <a:endParaRPr sz="1400" b="0" i="0" u="none" strike="noStrike" cap="none">
              <a:solidFill>
                <a:srgbClr val="000000"/>
              </a:solidFill>
              <a:latin typeface="Lato"/>
              <a:ea typeface="Lato"/>
              <a:cs typeface="Lato"/>
              <a:sym typeface="Lato"/>
            </a:endParaRPr>
          </a:p>
        </p:txBody>
      </p:sp>
      <p:cxnSp>
        <p:nvCxnSpPr>
          <p:cNvPr id="719" name="Google Shape;719;p18"/>
          <p:cNvCxnSpPr/>
          <p:nvPr/>
        </p:nvCxnSpPr>
        <p:spPr>
          <a:xfrm flipH="1">
            <a:off x="3023800" y="4190450"/>
            <a:ext cx="393300" cy="760500"/>
          </a:xfrm>
          <a:prstGeom prst="straightConnector1">
            <a:avLst/>
          </a:prstGeom>
          <a:noFill/>
          <a:ln w="38100" cap="flat" cmpd="sng">
            <a:solidFill>
              <a:schemeClr val="dk2"/>
            </a:solidFill>
            <a:prstDash val="solid"/>
            <a:round/>
            <a:headEnd type="none" w="sm" len="sm"/>
            <a:tailEnd type="triangle" w="med" len="med"/>
          </a:ln>
        </p:spPr>
      </p:cxnSp>
      <p:pic>
        <p:nvPicPr>
          <p:cNvPr id="720" name="Google Shape;720;p1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005803" y="2909900"/>
            <a:ext cx="2942487" cy="1702369"/>
          </a:xfrm>
          <a:prstGeom prst="rect">
            <a:avLst/>
          </a:prstGeom>
          <a:noFill/>
          <a:ln>
            <a:noFill/>
          </a:ln>
        </p:spPr>
      </p:pic>
      <p:sp>
        <p:nvSpPr>
          <p:cNvPr id="721" name="Google Shape;721;p18"/>
          <p:cNvSpPr txBox="1"/>
          <p:nvPr/>
        </p:nvSpPr>
        <p:spPr>
          <a:xfrm>
            <a:off x="4797285" y="2504099"/>
            <a:ext cx="16830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Kick Factor</a:t>
            </a:r>
            <a:endParaRPr sz="1800" b="1" i="0" u="none" strike="noStrike" cap="none">
              <a:solidFill>
                <a:srgbClr val="000000"/>
              </a:solidFill>
              <a:latin typeface="Arial"/>
              <a:ea typeface="Arial"/>
              <a:cs typeface="Arial"/>
              <a:sym typeface="Arial"/>
            </a:endParaRPr>
          </a:p>
        </p:txBody>
      </p:sp>
      <p:sp>
        <p:nvSpPr>
          <p:cNvPr id="722" name="Google Shape;722;p18"/>
          <p:cNvSpPr txBox="1"/>
          <p:nvPr/>
        </p:nvSpPr>
        <p:spPr>
          <a:xfrm>
            <a:off x="1430800" y="2690100"/>
            <a:ext cx="1683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Vacuum Space Model</a:t>
            </a:r>
            <a:endParaRPr sz="1800" b="1" i="0" u="none" strike="noStrike" cap="none">
              <a:solidFill>
                <a:srgbClr val="000000"/>
              </a:solidFill>
              <a:latin typeface="Arial"/>
              <a:ea typeface="Arial"/>
              <a:cs typeface="Arial"/>
              <a:sym typeface="Arial"/>
            </a:endParaRPr>
          </a:p>
        </p:txBody>
      </p:sp>
      <p:sp>
        <p:nvSpPr>
          <p:cNvPr id="723" name="Google Shape;723;p18"/>
          <p:cNvSpPr txBox="1"/>
          <p:nvPr/>
        </p:nvSpPr>
        <p:spPr>
          <a:xfrm>
            <a:off x="8778650" y="898800"/>
            <a:ext cx="19266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Kick Factor * Q</a:t>
            </a:r>
            <a:endParaRPr sz="1800" b="1" i="0" u="none" strike="noStrike" cap="none">
              <a:solidFill>
                <a:srgbClr val="000000"/>
              </a:solidFill>
              <a:latin typeface="Arial"/>
              <a:ea typeface="Arial"/>
              <a:cs typeface="Arial"/>
              <a:sym typeface="Arial"/>
            </a:endParaRPr>
          </a:p>
        </p:txBody>
      </p:sp>
      <p:sp>
        <p:nvSpPr>
          <p:cNvPr id="724" name="Google Shape;724;p18"/>
          <p:cNvSpPr txBox="1"/>
          <p:nvPr/>
        </p:nvSpPr>
        <p:spPr>
          <a:xfrm>
            <a:off x="7388948" y="3752224"/>
            <a:ext cx="28794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Two Cell Prototype</a:t>
            </a:r>
            <a:endParaRPr sz="1800" b="1" i="0" u="none" strike="noStrike" cap="none">
              <a:solidFill>
                <a:srgbClr val="000000"/>
              </a:solidFill>
              <a:latin typeface="Arial"/>
              <a:ea typeface="Arial"/>
              <a:cs typeface="Arial"/>
              <a:sym typeface="Arial"/>
            </a:endParaRPr>
          </a:p>
        </p:txBody>
      </p:sp>
      <p:pic>
        <p:nvPicPr>
          <p:cNvPr id="725" name="Google Shape;725;p1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873900" y="4674988"/>
            <a:ext cx="8046720" cy="2132726"/>
          </a:xfrm>
          <a:prstGeom prst="rect">
            <a:avLst/>
          </a:prstGeom>
          <a:noFill/>
          <a:ln>
            <a:noFill/>
          </a:ln>
        </p:spPr>
      </p:pic>
      <p:sp>
        <p:nvSpPr>
          <p:cNvPr id="726" name="Google Shape;726;p18"/>
          <p:cNvSpPr txBox="1"/>
          <p:nvPr/>
        </p:nvSpPr>
        <p:spPr>
          <a:xfrm>
            <a:off x="7037070" y="4064685"/>
            <a:ext cx="3615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1" u="sng" strike="noStrike" cap="none" dirty="0">
                <a:solidFill>
                  <a:srgbClr val="000000"/>
                </a:solidFill>
                <a:latin typeface="Arial"/>
                <a:ea typeface="Arial"/>
                <a:cs typeface="Arial"/>
                <a:sym typeface="Arial"/>
                <a:hlinkClick r:id="rId8">
                  <a:extLst>
                    <a:ext uri="{A12FA001-AC4F-418D-AE19-62706E023703}">
                      <ahyp:hlinkClr xmlns:ahyp="http://schemas.microsoft.com/office/drawing/2018/hyperlinkcolor" val="tx"/>
                    </a:ext>
                  </a:extLst>
                </a:hlinkClick>
              </a:rPr>
              <a:t>H. Xu, NCRF W 17th May 13:30</a:t>
            </a:r>
            <a:r>
              <a:rPr lang="en-US" sz="1800" b="1" i="1" u="none" strike="noStrike" cap="none" dirty="0">
                <a:solidFill>
                  <a:srgbClr val="000000"/>
                </a:solidFill>
                <a:latin typeface="Arial"/>
                <a:ea typeface="Arial"/>
                <a:cs typeface="Arial"/>
                <a:sym typeface="Arial"/>
              </a:rPr>
              <a:t> </a:t>
            </a:r>
            <a:endParaRPr dirty="0"/>
          </a:p>
        </p:txBody>
      </p:sp>
      <p:pic>
        <p:nvPicPr>
          <p:cNvPr id="727" name="Google Shape;727;p1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5400000">
            <a:off x="2352838" y="4995450"/>
            <a:ext cx="1341924" cy="1491802"/>
          </a:xfrm>
          <a:prstGeom prst="rect">
            <a:avLst/>
          </a:prstGeom>
          <a:noFill/>
          <a:ln>
            <a:noFill/>
          </a:ln>
        </p:spPr>
      </p:pic>
      <p:sp>
        <p:nvSpPr>
          <p:cNvPr id="728" name="Google Shape;728;p18"/>
          <p:cNvSpPr txBox="1"/>
          <p:nvPr/>
        </p:nvSpPr>
        <p:spPr>
          <a:xfrm>
            <a:off x="273118" y="5059900"/>
            <a:ext cx="168300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NiCr Tested at 80K</a:t>
            </a:r>
            <a:endParaRPr sz="18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2402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Additively Manufactured Spiral Load</a:t>
            </a:r>
            <a:endParaRPr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359" name="Google Shape;1359;p126"/>
          <p:cNvSpPr txBox="1">
            <a:spLocks noGrp="1"/>
          </p:cNvSpPr>
          <p:nvPr>
            <p:ph type="body" idx="2"/>
          </p:nvPr>
        </p:nvSpPr>
        <p:spPr>
          <a:xfrm>
            <a:off x="800100" y="1104900"/>
            <a:ext cx="10553700" cy="5177924"/>
          </a:xfrm>
          <a:prstGeom prst="rect">
            <a:avLst/>
          </a:prstGeom>
        </p:spPr>
        <p:txBody>
          <a:bodyPr spcFirstLastPara="1" wrap="square" lIns="0" tIns="45700" rIns="91425" bIns="45700" anchor="t" anchorCtr="0">
            <a:noAutofit/>
          </a:bodyPr>
          <a:lstStyle/>
          <a:p>
            <a:pPr marL="457200" lvl="0" indent="-355600" algn="l" rtl="0">
              <a:spcBef>
                <a:spcPts val="0"/>
              </a:spcBef>
              <a:spcAft>
                <a:spcPts val="0"/>
              </a:spcAft>
              <a:buSzPts val="2000"/>
              <a:buChar char="●"/>
            </a:pPr>
            <a:r>
              <a:rPr lang="en-US" sz="2000" dirty="0"/>
              <a:t>Tested at </a:t>
            </a:r>
            <a:r>
              <a:rPr lang="en-US" sz="2000" dirty="0" err="1"/>
              <a:t>Radiabeam</a:t>
            </a:r>
            <a:endParaRPr lang="en-US" sz="2000" dirty="0"/>
          </a:p>
          <a:p>
            <a:pPr marL="457200" lvl="0" indent="-355600" algn="l" rtl="0">
              <a:spcBef>
                <a:spcPts val="0"/>
              </a:spcBef>
              <a:spcAft>
                <a:spcPts val="0"/>
              </a:spcAft>
              <a:buSzPts val="2000"/>
              <a:buChar char="●"/>
            </a:pPr>
            <a:r>
              <a:rPr lang="en-US" sz="2000" dirty="0"/>
              <a:t>3D printed in stainless steel (inspired by CERN)</a:t>
            </a:r>
          </a:p>
          <a:p>
            <a:pPr marL="457200" lvl="0" indent="-355600" algn="l" rtl="0">
              <a:spcBef>
                <a:spcPts val="0"/>
              </a:spcBef>
              <a:spcAft>
                <a:spcPts val="0"/>
              </a:spcAft>
              <a:buSzPts val="2000"/>
              <a:buChar char="●"/>
            </a:pPr>
            <a:r>
              <a:rPr lang="en-US" sz="2000" dirty="0"/>
              <a:t>First version is only air cooled </a:t>
            </a:r>
            <a:endParaRPr sz="2000" dirty="0"/>
          </a:p>
        </p:txBody>
      </p:sp>
      <p:sp>
        <p:nvSpPr>
          <p:cNvPr id="2" name="Google Shape;1229;p116">
            <a:extLst>
              <a:ext uri="{FF2B5EF4-FFF2-40B4-BE49-F238E27FC236}">
                <a16:creationId xmlns:a16="http://schemas.microsoft.com/office/drawing/2014/main" id="{C5547341-A569-FCC8-C552-9EA16DF9B13A}"/>
              </a:ext>
            </a:extLst>
          </p:cNvPr>
          <p:cNvSpPr txBox="1"/>
          <p:nvPr/>
        </p:nvSpPr>
        <p:spPr>
          <a:xfrm>
            <a:off x="3530167" y="5945921"/>
            <a:ext cx="5093565" cy="821733"/>
          </a:xfrm>
          <a:prstGeom prst="rect">
            <a:avLst/>
          </a:prstGeom>
          <a:solidFill>
            <a:srgbClr val="1BBDEB">
              <a:alpha val="53730"/>
            </a:srgbClr>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b="1" dirty="0">
                <a:solidFill>
                  <a:schemeClr val="tx1"/>
                </a:solidFill>
              </a:rPr>
              <a:t>Tested to 8 MW, 20Hz, 700ns</a:t>
            </a:r>
          </a:p>
          <a:p>
            <a:pPr marL="0" lvl="0" indent="0" algn="ctr" rtl="0">
              <a:lnSpc>
                <a:spcPct val="115000"/>
              </a:lnSpc>
              <a:spcBef>
                <a:spcPts val="0"/>
              </a:spcBef>
              <a:spcAft>
                <a:spcPts val="0"/>
              </a:spcAft>
              <a:buNone/>
            </a:pPr>
            <a:r>
              <a:rPr lang="en-US" sz="1800" b="1" dirty="0">
                <a:solidFill>
                  <a:schemeClr val="tx1"/>
                </a:solidFill>
              </a:rPr>
              <a:t>Water Cooled Design for V2 (now in use)</a:t>
            </a:r>
            <a:endParaRPr sz="1800" b="1" dirty="0">
              <a:solidFill>
                <a:schemeClr val="tx1"/>
              </a:solidFill>
            </a:endParaRPr>
          </a:p>
        </p:txBody>
      </p:sp>
      <p:pic>
        <p:nvPicPr>
          <p:cNvPr id="4" name="Picture 3" descr="A close-up of a metal device&#10;&#10;Description automatically generated">
            <a:extLst>
              <a:ext uri="{FF2B5EF4-FFF2-40B4-BE49-F238E27FC236}">
                <a16:creationId xmlns:a16="http://schemas.microsoft.com/office/drawing/2014/main" id="{955C7632-1D75-C7CA-C897-06A1E2D3C4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899" y="2354580"/>
            <a:ext cx="3983915" cy="3425060"/>
          </a:xfrm>
          <a:prstGeom prst="rect">
            <a:avLst/>
          </a:prstGeom>
        </p:spPr>
      </p:pic>
      <p:pic>
        <p:nvPicPr>
          <p:cNvPr id="6" name="Picture 5" descr="A graph of a frequency&#10;&#10;Description automatically generated">
            <a:extLst>
              <a:ext uri="{FF2B5EF4-FFF2-40B4-BE49-F238E27FC236}">
                <a16:creationId xmlns:a16="http://schemas.microsoft.com/office/drawing/2014/main" id="{040BDCB1-E765-47F3-1908-CAD76DFA73ED}"/>
              </a:ext>
            </a:extLst>
          </p:cNvPr>
          <p:cNvPicPr>
            <a:picLocks noChangeAspect="1"/>
          </p:cNvPicPr>
          <p:nvPr/>
        </p:nvPicPr>
        <p:blipFill>
          <a:blip r:embed="rId4"/>
          <a:stretch>
            <a:fillRect/>
          </a:stretch>
        </p:blipFill>
        <p:spPr>
          <a:xfrm>
            <a:off x="4705815" y="2161278"/>
            <a:ext cx="6534614" cy="3584605"/>
          </a:xfrm>
          <a:prstGeom prst="rect">
            <a:avLst/>
          </a:prstGeom>
        </p:spPr>
      </p:pic>
    </p:spTree>
    <p:extLst>
      <p:ext uri="{BB962C8B-B14F-4D97-AF65-F5344CB8AC3E}">
        <p14:creationId xmlns:p14="http://schemas.microsoft.com/office/powerpoint/2010/main" val="1783258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Structure Processing</a:t>
            </a:r>
            <a:endParaRPr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359" name="Google Shape;1359;p126"/>
          <p:cNvSpPr txBox="1">
            <a:spLocks noGrp="1"/>
          </p:cNvSpPr>
          <p:nvPr>
            <p:ph type="body" idx="2"/>
          </p:nvPr>
        </p:nvSpPr>
        <p:spPr>
          <a:xfrm>
            <a:off x="800100" y="1104900"/>
            <a:ext cx="10553700" cy="5177924"/>
          </a:xfrm>
          <a:prstGeom prst="rect">
            <a:avLst/>
          </a:prstGeom>
        </p:spPr>
        <p:txBody>
          <a:bodyPr spcFirstLastPara="1" wrap="square" lIns="0" tIns="45700" rIns="91425" bIns="45700" anchor="t" anchorCtr="0">
            <a:noAutofit/>
          </a:bodyPr>
          <a:lstStyle/>
          <a:p>
            <a:pPr marL="457200" lvl="0" indent="-355600" algn="l" rtl="0">
              <a:spcBef>
                <a:spcPts val="0"/>
              </a:spcBef>
              <a:spcAft>
                <a:spcPts val="0"/>
              </a:spcAft>
              <a:buSzPts val="2000"/>
              <a:buChar char="●"/>
            </a:pPr>
            <a:r>
              <a:rPr lang="en-US" sz="2000" dirty="0"/>
              <a:t>~10M Pulses to Date</a:t>
            </a:r>
          </a:p>
          <a:p>
            <a:pPr marL="457200" lvl="0" indent="-355600" algn="l" rtl="0">
              <a:spcBef>
                <a:spcPts val="0"/>
              </a:spcBef>
              <a:spcAft>
                <a:spcPts val="0"/>
              </a:spcAft>
              <a:buSzPts val="2000"/>
              <a:buChar char="●"/>
            </a:pPr>
            <a:r>
              <a:rPr lang="en-US" sz="2000" dirty="0"/>
              <a:t>Operating with human supervision </a:t>
            </a:r>
            <a:endParaRPr sz="2000" dirty="0"/>
          </a:p>
        </p:txBody>
      </p:sp>
      <p:graphicFrame>
        <p:nvGraphicFramePr>
          <p:cNvPr id="3" name="Chart 2">
            <a:extLst>
              <a:ext uri="{FF2B5EF4-FFF2-40B4-BE49-F238E27FC236}">
                <a16:creationId xmlns:a16="http://schemas.microsoft.com/office/drawing/2014/main" id="{460547A2-643A-2203-5754-C0C111373EF4}"/>
              </a:ext>
            </a:extLst>
          </p:cNvPr>
          <p:cNvGraphicFramePr>
            <a:graphicFrameLocks/>
          </p:cNvGraphicFramePr>
          <p:nvPr/>
        </p:nvGraphicFramePr>
        <p:xfrm>
          <a:off x="3139951" y="2928733"/>
          <a:ext cx="8174935" cy="415893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C20AAAA3-F048-9520-E593-34979F35EA8F}"/>
              </a:ext>
            </a:extLst>
          </p:cNvPr>
          <p:cNvSpPr txBox="1"/>
          <p:nvPr/>
        </p:nvSpPr>
        <p:spPr>
          <a:xfrm>
            <a:off x="557227" y="3258159"/>
            <a:ext cx="3020555" cy="1384995"/>
          </a:xfrm>
          <a:prstGeom prst="rect">
            <a:avLst/>
          </a:prstGeom>
          <a:noFill/>
        </p:spPr>
        <p:txBody>
          <a:bodyPr wrap="square" rtlCol="0">
            <a:spAutoFit/>
          </a:bodyPr>
          <a:lstStyle/>
          <a:p>
            <a:r>
              <a:rPr lang="en-US" sz="1400" dirty="0"/>
              <a:t>Max Power End  of Day</a:t>
            </a:r>
          </a:p>
          <a:p>
            <a:r>
              <a:rPr lang="en-US" sz="1400" dirty="0"/>
              <a:t>Cavities:  Max 3.37 MW into Cu Cavity</a:t>
            </a:r>
          </a:p>
          <a:p>
            <a:r>
              <a:rPr lang="en-US" sz="1400" dirty="0"/>
              <a:t>Pulse Width: 700 ns</a:t>
            </a:r>
          </a:p>
          <a:p>
            <a:r>
              <a:rPr lang="en-US" sz="1400" dirty="0"/>
              <a:t>Rep Rate: 80 Hz</a:t>
            </a:r>
          </a:p>
          <a:p>
            <a:r>
              <a:rPr lang="en-US" sz="1400" dirty="0"/>
              <a:t>Freq: 5714.3 MHz</a:t>
            </a:r>
          </a:p>
        </p:txBody>
      </p:sp>
      <p:sp>
        <p:nvSpPr>
          <p:cNvPr id="5" name="Google Shape;1229;p116">
            <a:extLst>
              <a:ext uri="{FF2B5EF4-FFF2-40B4-BE49-F238E27FC236}">
                <a16:creationId xmlns:a16="http://schemas.microsoft.com/office/drawing/2014/main" id="{60EFC5AC-3283-AF64-D381-4A9932D25C4E}"/>
              </a:ext>
            </a:extLst>
          </p:cNvPr>
          <p:cNvSpPr txBox="1"/>
          <p:nvPr/>
        </p:nvSpPr>
        <p:spPr>
          <a:xfrm>
            <a:off x="838200" y="5205260"/>
            <a:ext cx="1760027" cy="503184"/>
          </a:xfrm>
          <a:prstGeom prst="rect">
            <a:avLst/>
          </a:prstGeom>
          <a:solidFill>
            <a:srgbClr val="1BBDEB">
              <a:alpha val="53730"/>
            </a:srgbClr>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b="1" dirty="0">
                <a:solidFill>
                  <a:schemeClr val="tx1"/>
                </a:solidFill>
              </a:rPr>
              <a:t>Preliminary</a:t>
            </a:r>
            <a:endParaRPr sz="1800" b="1" dirty="0">
              <a:solidFill>
                <a:schemeClr val="tx1"/>
              </a:solidFill>
            </a:endParaRPr>
          </a:p>
        </p:txBody>
      </p:sp>
      <p:pic>
        <p:nvPicPr>
          <p:cNvPr id="6" name="Picture 5">
            <a:extLst>
              <a:ext uri="{FF2B5EF4-FFF2-40B4-BE49-F238E27FC236}">
                <a16:creationId xmlns:a16="http://schemas.microsoft.com/office/drawing/2014/main" id="{A11B235D-18F7-E283-6FBE-08C7B8DE11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2740" y="138725"/>
            <a:ext cx="5533869" cy="2827316"/>
          </a:xfrm>
          <a:prstGeom prst="rect">
            <a:avLst/>
          </a:prstGeom>
        </p:spPr>
      </p:pic>
    </p:spTree>
    <p:extLst>
      <p:ext uri="{BB962C8B-B14F-4D97-AF65-F5344CB8AC3E}">
        <p14:creationId xmlns:p14="http://schemas.microsoft.com/office/powerpoint/2010/main" val="1393346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82"/>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What’s Next for the Energy Frontier?</a:t>
            </a:r>
            <a:endParaRPr/>
          </a:p>
        </p:txBody>
      </p:sp>
      <p:sp>
        <p:nvSpPr>
          <p:cNvPr id="704" name="Google Shape;704;p82"/>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
        <p:nvSpPr>
          <p:cNvPr id="705" name="Google Shape;705;p82"/>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Clr>
                <a:schemeClr val="dk1"/>
              </a:buClr>
              <a:buSzPts val="1100"/>
              <a:buFont typeface="Arial"/>
              <a:buNone/>
            </a:pPr>
            <a:r>
              <a:rPr lang="en-US" dirty="0"/>
              <a:t>AccelApp'24</a:t>
            </a:r>
            <a:endParaRPr dirty="0"/>
          </a:p>
        </p:txBody>
      </p:sp>
      <p:sp>
        <p:nvSpPr>
          <p:cNvPr id="706" name="Google Shape;706;p82"/>
          <p:cNvSpPr txBox="1"/>
          <p:nvPr/>
        </p:nvSpPr>
        <p:spPr>
          <a:xfrm>
            <a:off x="6689700" y="6173800"/>
            <a:ext cx="408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3"/>
              </a:rPr>
              <a:t>The Energy Frontier 2021 Snowmass Report</a:t>
            </a:r>
            <a:endParaRPr/>
          </a:p>
        </p:txBody>
      </p:sp>
      <p:pic>
        <p:nvPicPr>
          <p:cNvPr id="707" name="Google Shape;707;p82"/>
          <p:cNvPicPr preferRelativeResize="0"/>
          <p:nvPr/>
        </p:nvPicPr>
        <p:blipFill rotWithShape="1">
          <a:blip r:embed="rId4" cstate="screen">
            <a:alphaModFix/>
            <a:extLst>
              <a:ext uri="{28A0092B-C50C-407E-A947-70E740481C1C}">
                <a14:useLocalDpi xmlns:a14="http://schemas.microsoft.com/office/drawing/2010/main"/>
              </a:ext>
            </a:extLst>
          </a:blip>
          <a:srcRect l="-1224"/>
          <a:stretch/>
        </p:blipFill>
        <p:spPr>
          <a:xfrm>
            <a:off x="663300" y="1109900"/>
            <a:ext cx="11306350" cy="3445387"/>
          </a:xfrm>
          <a:prstGeom prst="rect">
            <a:avLst/>
          </a:prstGeom>
          <a:noFill/>
          <a:ln>
            <a:noFill/>
          </a:ln>
        </p:spPr>
      </p:pic>
      <p:sp>
        <p:nvSpPr>
          <p:cNvPr id="708" name="Google Shape;708;p82"/>
          <p:cNvSpPr txBox="1"/>
          <p:nvPr/>
        </p:nvSpPr>
        <p:spPr>
          <a:xfrm>
            <a:off x="1930675" y="4607525"/>
            <a:ext cx="89664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dirty="0">
                <a:latin typeface="Lato"/>
                <a:ea typeface="Lato"/>
                <a:cs typeface="Lato"/>
                <a:sym typeface="Lato"/>
              </a:rPr>
              <a:t>Physics goals beyond HL-LHC:</a:t>
            </a:r>
            <a:endParaRPr sz="1800" b="1" dirty="0">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1800" b="1" dirty="0">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800" b="1" dirty="0">
                <a:latin typeface="Lato"/>
                <a:ea typeface="Lato"/>
                <a:cs typeface="Lato"/>
                <a:sym typeface="Lato"/>
              </a:rPr>
              <a:t>1. Establish Yukawa couplings to light flavor ⟹ precision &amp; </a:t>
            </a:r>
            <a:r>
              <a:rPr lang="en-US" sz="1800" b="1" dirty="0" err="1">
                <a:latin typeface="Lato"/>
                <a:ea typeface="Lato"/>
                <a:cs typeface="Lato"/>
                <a:sym typeface="Lato"/>
              </a:rPr>
              <a:t>lumi</a:t>
            </a:r>
            <a:endParaRPr sz="1800" b="1" dirty="0">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800" b="1" dirty="0">
                <a:latin typeface="Lato"/>
                <a:ea typeface="Lato"/>
                <a:cs typeface="Lato"/>
                <a:sym typeface="Lato"/>
              </a:rPr>
              <a:t>2. Search for invisible/exotic decays and new Higgs ⟹ precision &amp; </a:t>
            </a:r>
            <a:r>
              <a:rPr lang="en-US" sz="1800" b="1" dirty="0" err="1">
                <a:latin typeface="Lato"/>
                <a:ea typeface="Lato"/>
                <a:cs typeface="Lato"/>
                <a:sym typeface="Lato"/>
              </a:rPr>
              <a:t>lumi</a:t>
            </a:r>
            <a:endParaRPr sz="1800" b="1" dirty="0">
              <a:latin typeface="Lato"/>
              <a:ea typeface="Lato"/>
              <a:cs typeface="Lato"/>
              <a:sym typeface="Lato"/>
            </a:endParaRPr>
          </a:p>
          <a:p>
            <a:pPr marL="0" lvl="0" indent="0" algn="l" rtl="0">
              <a:spcBef>
                <a:spcPts val="0"/>
              </a:spcBef>
              <a:spcAft>
                <a:spcPts val="0"/>
              </a:spcAft>
              <a:buNone/>
            </a:pPr>
            <a:r>
              <a:rPr lang="en-US" sz="1800" b="1" dirty="0">
                <a:latin typeface="Lato"/>
                <a:ea typeface="Lato"/>
                <a:cs typeface="Lato"/>
                <a:sym typeface="Lato"/>
              </a:rPr>
              <a:t>3. Establish self-coupling ⟹ &gt; 500 GeV </a:t>
            </a:r>
            <a:r>
              <a:rPr lang="en-US" sz="1800" b="1" dirty="0" err="1">
                <a:latin typeface="Lato"/>
                <a:ea typeface="Lato"/>
                <a:cs typeface="Lato"/>
                <a:sym typeface="Lato"/>
              </a:rPr>
              <a:t>e+e</a:t>
            </a:r>
            <a:r>
              <a:rPr lang="en-US" sz="1800" b="1" dirty="0">
                <a:latin typeface="Lato"/>
                <a:ea typeface="Lato"/>
                <a:cs typeface="Lato"/>
                <a:sym typeface="Lato"/>
              </a:rPr>
              <a:t>- operations</a:t>
            </a:r>
            <a:endParaRPr sz="1700" b="1" dirty="0">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pic>
        <p:nvPicPr>
          <p:cNvPr id="1354" name="Google Shape;1354;p1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87199" y="3851350"/>
            <a:ext cx="5258876" cy="2625650"/>
          </a:xfrm>
          <a:prstGeom prst="rect">
            <a:avLst/>
          </a:prstGeom>
          <a:noFill/>
          <a:ln>
            <a:noFill/>
          </a:ln>
        </p:spPr>
      </p:pic>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Linear vs. Circular</a:t>
            </a:r>
            <a:endParaRPr/>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358" name="Google Shape;1358;p126"/>
          <p:cNvSpPr txBox="1">
            <a:spLocks noGrp="1"/>
          </p:cNvSpPr>
          <p:nvPr>
            <p:ph type="body" idx="1"/>
          </p:nvPr>
        </p:nvSpPr>
        <p:spPr>
          <a:xfrm>
            <a:off x="800100" y="1110225"/>
            <a:ext cx="10553700" cy="398400"/>
          </a:xfrm>
          <a:prstGeom prst="rect">
            <a:avLst/>
          </a:prstGeom>
        </p:spPr>
        <p:txBody>
          <a:bodyPr spcFirstLastPara="1" wrap="square" lIns="0"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B83A4B"/>
                </a:solidFill>
              </a:rPr>
              <a:t>Linear e</a:t>
            </a:r>
            <a:r>
              <a:rPr lang="en-US" baseline="30000">
                <a:solidFill>
                  <a:srgbClr val="B83A4B"/>
                </a:solidFill>
              </a:rPr>
              <a:t>+</a:t>
            </a:r>
            <a:r>
              <a:rPr lang="en-US">
                <a:solidFill>
                  <a:srgbClr val="B83A4B"/>
                </a:solidFill>
              </a:rPr>
              <a:t>e</a:t>
            </a:r>
            <a:r>
              <a:rPr lang="en-US" baseline="30000">
                <a:solidFill>
                  <a:srgbClr val="B83A4B"/>
                </a:solidFill>
              </a:rPr>
              <a:t>-</a:t>
            </a:r>
            <a:r>
              <a:rPr lang="en-US">
                <a:solidFill>
                  <a:srgbClr val="B83A4B"/>
                </a:solidFill>
              </a:rPr>
              <a:t> colliders: ILC, C</a:t>
            </a:r>
            <a:r>
              <a:rPr lang="en-US" baseline="30000">
                <a:solidFill>
                  <a:srgbClr val="B83A4B"/>
                </a:solidFill>
              </a:rPr>
              <a:t>3</a:t>
            </a:r>
            <a:r>
              <a:rPr lang="en-US">
                <a:solidFill>
                  <a:srgbClr val="B83A4B"/>
                </a:solidFill>
              </a:rPr>
              <a:t>, CLIC</a:t>
            </a:r>
            <a:endParaRPr sz="2400">
              <a:solidFill>
                <a:srgbClr val="B83A4B"/>
              </a:solidFill>
            </a:endParaRPr>
          </a:p>
        </p:txBody>
      </p:sp>
      <p:sp>
        <p:nvSpPr>
          <p:cNvPr id="1359" name="Google Shape;1359;p126"/>
          <p:cNvSpPr txBox="1">
            <a:spLocks noGrp="1"/>
          </p:cNvSpPr>
          <p:nvPr>
            <p:ph type="body" idx="2"/>
          </p:nvPr>
        </p:nvSpPr>
        <p:spPr>
          <a:xfrm>
            <a:off x="800100" y="1534625"/>
            <a:ext cx="4691700" cy="1697400"/>
          </a:xfrm>
          <a:prstGeom prst="rect">
            <a:avLst/>
          </a:prstGeom>
        </p:spPr>
        <p:txBody>
          <a:bodyPr spcFirstLastPara="1" wrap="square" lIns="0" tIns="45700" rIns="91425" bIns="45700" anchor="t" anchorCtr="0">
            <a:noAutofit/>
          </a:bodyPr>
          <a:lstStyle/>
          <a:p>
            <a:pPr marL="457200" lvl="0" indent="-355600" algn="l" rtl="0">
              <a:spcBef>
                <a:spcPts val="0"/>
              </a:spcBef>
              <a:spcAft>
                <a:spcPts val="0"/>
              </a:spcAft>
              <a:buSzPts val="2000"/>
              <a:buChar char="●"/>
            </a:pPr>
            <a:r>
              <a:rPr lang="en-US" sz="2000"/>
              <a:t>Reach higher energies (~TeV), and can use polarized beams</a:t>
            </a:r>
            <a:endParaRPr sz="2000"/>
          </a:p>
          <a:p>
            <a:pPr marL="457200" lvl="0" indent="-355600" algn="l" rtl="0">
              <a:spcBef>
                <a:spcPts val="0"/>
              </a:spcBef>
              <a:spcAft>
                <a:spcPts val="0"/>
              </a:spcAft>
              <a:buSzPts val="2000"/>
              <a:buChar char="●"/>
            </a:pPr>
            <a:r>
              <a:rPr lang="en-US" sz="2000"/>
              <a:t>Relatively low radiation</a:t>
            </a:r>
            <a:endParaRPr sz="2000"/>
          </a:p>
          <a:p>
            <a:pPr marL="457200" lvl="0" indent="-355600" algn="l" rtl="0">
              <a:spcBef>
                <a:spcPts val="0"/>
              </a:spcBef>
              <a:spcAft>
                <a:spcPts val="0"/>
              </a:spcAft>
              <a:buSzPts val="2000"/>
              <a:buChar char="●"/>
            </a:pPr>
            <a:r>
              <a:rPr lang="en-US" sz="2000"/>
              <a:t>Collisions in bunch trains</a:t>
            </a:r>
            <a:endParaRPr sz="2000"/>
          </a:p>
        </p:txBody>
      </p:sp>
      <p:pic>
        <p:nvPicPr>
          <p:cNvPr id="1360" name="Google Shape;1360;p12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06250" y="1110225"/>
            <a:ext cx="6450028" cy="2872276"/>
          </a:xfrm>
          <a:prstGeom prst="rect">
            <a:avLst/>
          </a:prstGeom>
          <a:noFill/>
          <a:ln>
            <a:noFill/>
          </a:ln>
        </p:spPr>
      </p:pic>
      <p:sp>
        <p:nvSpPr>
          <p:cNvPr id="1361" name="Google Shape;1361;p126"/>
          <p:cNvSpPr txBox="1">
            <a:spLocks noGrp="1"/>
          </p:cNvSpPr>
          <p:nvPr>
            <p:ph type="body" idx="1"/>
          </p:nvPr>
        </p:nvSpPr>
        <p:spPr>
          <a:xfrm>
            <a:off x="819150" y="3561875"/>
            <a:ext cx="10553700" cy="398400"/>
          </a:xfrm>
          <a:prstGeom prst="rect">
            <a:avLst/>
          </a:prstGeom>
        </p:spPr>
        <p:txBody>
          <a:bodyPr spcFirstLastPara="1" wrap="square" lIns="0" tIns="45700" rIns="91425" bIns="45700" anchor="t" anchorCtr="0">
            <a:noAutofit/>
          </a:bodyPr>
          <a:lstStyle/>
          <a:p>
            <a:pPr marL="0" lvl="0" indent="0" algn="l" rtl="0">
              <a:lnSpc>
                <a:spcPct val="115000"/>
              </a:lnSpc>
              <a:spcBef>
                <a:spcPts val="0"/>
              </a:spcBef>
              <a:spcAft>
                <a:spcPts val="0"/>
              </a:spcAft>
              <a:buNone/>
            </a:pPr>
            <a:r>
              <a:rPr lang="en-US">
                <a:solidFill>
                  <a:srgbClr val="B83A4B"/>
                </a:solidFill>
              </a:rPr>
              <a:t>Circular e</a:t>
            </a:r>
            <a:r>
              <a:rPr lang="en-US" baseline="30000">
                <a:solidFill>
                  <a:srgbClr val="B83A4B"/>
                </a:solidFill>
              </a:rPr>
              <a:t>+</a:t>
            </a:r>
            <a:r>
              <a:rPr lang="en-US">
                <a:solidFill>
                  <a:srgbClr val="B83A4B"/>
                </a:solidFill>
              </a:rPr>
              <a:t>e</a:t>
            </a:r>
            <a:r>
              <a:rPr lang="en-US" baseline="30000">
                <a:solidFill>
                  <a:srgbClr val="B83A4B"/>
                </a:solidFill>
              </a:rPr>
              <a:t>-</a:t>
            </a:r>
            <a:r>
              <a:rPr lang="en-US">
                <a:solidFill>
                  <a:srgbClr val="B83A4B"/>
                </a:solidFill>
              </a:rPr>
              <a:t> colliders: FCC-ee, CEPC</a:t>
            </a:r>
            <a:endParaRPr sz="2400">
              <a:solidFill>
                <a:srgbClr val="B83A4B"/>
              </a:solidFill>
            </a:endParaRPr>
          </a:p>
        </p:txBody>
      </p:sp>
      <p:sp>
        <p:nvSpPr>
          <p:cNvPr id="1362" name="Google Shape;1362;p126"/>
          <p:cNvSpPr txBox="1">
            <a:spLocks noGrp="1"/>
          </p:cNvSpPr>
          <p:nvPr>
            <p:ph type="body" idx="2"/>
          </p:nvPr>
        </p:nvSpPr>
        <p:spPr>
          <a:xfrm>
            <a:off x="839550" y="3960275"/>
            <a:ext cx="4612800" cy="2277300"/>
          </a:xfrm>
          <a:prstGeom prst="rect">
            <a:avLst/>
          </a:prstGeom>
        </p:spPr>
        <p:txBody>
          <a:bodyPr spcFirstLastPara="1" wrap="square" lIns="0" tIns="45700" rIns="91425" bIns="45700" anchor="t" anchorCtr="0">
            <a:noAutofit/>
          </a:bodyPr>
          <a:lstStyle/>
          <a:p>
            <a:pPr marL="457200" lvl="0" indent="-355600" algn="l" rtl="0">
              <a:spcBef>
                <a:spcPts val="0"/>
              </a:spcBef>
              <a:spcAft>
                <a:spcPts val="0"/>
              </a:spcAft>
              <a:buSzPts val="2000"/>
              <a:buChar char="●"/>
            </a:pPr>
            <a:r>
              <a:rPr lang="en-US" sz="2000"/>
              <a:t>Highest luminosity collider at Z/WW/ZH</a:t>
            </a:r>
            <a:endParaRPr sz="2000"/>
          </a:p>
          <a:p>
            <a:pPr marL="457200" lvl="0" indent="-355600" algn="l" rtl="0">
              <a:spcBef>
                <a:spcPts val="0"/>
              </a:spcBef>
              <a:spcAft>
                <a:spcPts val="0"/>
              </a:spcAft>
              <a:buSzPts val="2000"/>
              <a:buChar char="●"/>
            </a:pPr>
            <a:r>
              <a:rPr lang="en-US" sz="2000"/>
              <a:t>limited by synchrotron radiation above 350 – 400 GeV </a:t>
            </a:r>
            <a:endParaRPr sz="2000"/>
          </a:p>
          <a:p>
            <a:pPr marL="457200" lvl="0" indent="-355600" algn="l" rtl="0">
              <a:spcBef>
                <a:spcPts val="0"/>
              </a:spcBef>
              <a:spcAft>
                <a:spcPts val="0"/>
              </a:spcAft>
              <a:buSzPts val="2000"/>
              <a:buChar char="●"/>
            </a:pPr>
            <a:r>
              <a:rPr lang="en-US" sz="2000"/>
              <a:t>Beam continues to circulate after collision</a:t>
            </a:r>
            <a:endParaRPr sz="2000"/>
          </a:p>
        </p:txBody>
      </p:sp>
    </p:spTree>
    <p:extLst>
      <p:ext uri="{BB962C8B-B14F-4D97-AF65-F5344CB8AC3E}">
        <p14:creationId xmlns:p14="http://schemas.microsoft.com/office/powerpoint/2010/main" val="3166971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1" name="Google Shape;881;p93"/>
          <p:cNvSpPr txBox="1">
            <a:spLocks noGrp="1"/>
          </p:cNvSpPr>
          <p:nvPr>
            <p:ph type="body" idx="1"/>
          </p:nvPr>
        </p:nvSpPr>
        <p:spPr>
          <a:xfrm>
            <a:off x="800100" y="1018785"/>
            <a:ext cx="10553700" cy="398400"/>
          </a:xfrm>
          <a:prstGeom prst="rect">
            <a:avLst/>
          </a:prstGeom>
        </p:spPr>
        <p:txBody>
          <a:bodyPr spcFirstLastPara="1" wrap="square" lIns="0" tIns="45700" rIns="91425" bIns="45700" anchor="t" anchorCtr="0">
            <a:noAutofit/>
          </a:bodyPr>
          <a:lstStyle/>
          <a:p>
            <a:pPr marL="0" lvl="0" indent="0" algn="l" rtl="0">
              <a:spcBef>
                <a:spcPts val="1000"/>
              </a:spcBef>
              <a:spcAft>
                <a:spcPts val="0"/>
              </a:spcAft>
              <a:buNone/>
            </a:pPr>
            <a:r>
              <a:rPr lang="en-US" dirty="0"/>
              <a:t>System level optimization essential for achieving performance</a:t>
            </a:r>
            <a:endParaRPr dirty="0"/>
          </a:p>
        </p:txBody>
      </p:sp>
      <p:sp>
        <p:nvSpPr>
          <p:cNvPr id="882" name="Google Shape;882;p93"/>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rmAutofit/>
          </a:bodyPr>
          <a:lstStyle/>
          <a:p>
            <a:pPr marL="0" lvl="0" indent="0" algn="l" rtl="0">
              <a:spcBef>
                <a:spcPts val="0"/>
              </a:spcBef>
              <a:spcAft>
                <a:spcPts val="0"/>
              </a:spcAft>
              <a:buNone/>
            </a:pPr>
            <a:r>
              <a:rPr lang="en-US"/>
              <a:t>Alignment and Vibrations</a:t>
            </a:r>
            <a:endParaRPr/>
          </a:p>
        </p:txBody>
      </p:sp>
      <p:sp>
        <p:nvSpPr>
          <p:cNvPr id="883" name="Google Shape;883;p93"/>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
        <p:nvSpPr>
          <p:cNvPr id="884" name="Google Shape;884;p93"/>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pic>
        <p:nvPicPr>
          <p:cNvPr id="885" name="Google Shape;885;p9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232150" y="3756621"/>
            <a:ext cx="1777575" cy="803629"/>
          </a:xfrm>
          <a:prstGeom prst="rect">
            <a:avLst/>
          </a:prstGeom>
          <a:noFill/>
          <a:ln>
            <a:noFill/>
          </a:ln>
        </p:spPr>
      </p:pic>
      <p:pic>
        <p:nvPicPr>
          <p:cNvPr id="886" name="Google Shape;886;p9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27200" y="1720054"/>
            <a:ext cx="1777575" cy="1688700"/>
          </a:xfrm>
          <a:prstGeom prst="rect">
            <a:avLst/>
          </a:prstGeom>
          <a:noFill/>
          <a:ln>
            <a:noFill/>
          </a:ln>
        </p:spPr>
      </p:pic>
      <p:sp>
        <p:nvSpPr>
          <p:cNvPr id="887" name="Google Shape;887;p93"/>
          <p:cNvSpPr txBox="1"/>
          <p:nvPr/>
        </p:nvSpPr>
        <p:spPr>
          <a:xfrm>
            <a:off x="1252875" y="1443450"/>
            <a:ext cx="2430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latin typeface="Lato"/>
                <a:ea typeface="Lato"/>
                <a:cs typeface="Lato"/>
                <a:sym typeface="Lato"/>
              </a:rPr>
              <a:t>RF Structure Optimization</a:t>
            </a:r>
            <a:endParaRPr b="1">
              <a:latin typeface="Lato"/>
              <a:ea typeface="Lato"/>
              <a:cs typeface="Lato"/>
              <a:sym typeface="Lato"/>
            </a:endParaRPr>
          </a:p>
        </p:txBody>
      </p:sp>
      <p:sp>
        <p:nvSpPr>
          <p:cNvPr id="888" name="Google Shape;888;p93"/>
          <p:cNvSpPr txBox="1"/>
          <p:nvPr/>
        </p:nvSpPr>
        <p:spPr>
          <a:xfrm>
            <a:off x="1634325" y="3957138"/>
            <a:ext cx="2430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latin typeface="Lato"/>
                <a:ea typeface="Lato"/>
                <a:cs typeface="Lato"/>
                <a:sym typeface="Lato"/>
              </a:rPr>
              <a:t>Main Linac Beam Dynamics</a:t>
            </a:r>
            <a:endParaRPr b="1">
              <a:latin typeface="Lato"/>
              <a:ea typeface="Lato"/>
              <a:cs typeface="Lato"/>
              <a:sym typeface="Lato"/>
            </a:endParaRPr>
          </a:p>
        </p:txBody>
      </p:sp>
      <p:pic>
        <p:nvPicPr>
          <p:cNvPr id="889" name="Google Shape;889;p9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340975" y="1751138"/>
            <a:ext cx="1724240" cy="1688700"/>
          </a:xfrm>
          <a:prstGeom prst="rect">
            <a:avLst/>
          </a:prstGeom>
          <a:noFill/>
          <a:ln>
            <a:noFill/>
          </a:ln>
        </p:spPr>
      </p:pic>
      <p:sp>
        <p:nvSpPr>
          <p:cNvPr id="890" name="Google Shape;890;p93"/>
          <p:cNvSpPr txBox="1"/>
          <p:nvPr/>
        </p:nvSpPr>
        <p:spPr>
          <a:xfrm>
            <a:off x="4450751" y="1517323"/>
            <a:ext cx="3363007"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Lato"/>
                <a:ea typeface="Lato"/>
                <a:cs typeface="Lato"/>
                <a:sym typeface="Lato"/>
              </a:rPr>
              <a:t>Vibration Measurements and Analysis</a:t>
            </a:r>
            <a:endParaRPr b="1" dirty="0">
              <a:latin typeface="Lato"/>
              <a:ea typeface="Lato"/>
              <a:cs typeface="Lato"/>
              <a:sym typeface="Lato"/>
            </a:endParaRPr>
          </a:p>
        </p:txBody>
      </p:sp>
      <p:sp>
        <p:nvSpPr>
          <p:cNvPr id="891" name="Google Shape;891;p93"/>
          <p:cNvSpPr txBox="1"/>
          <p:nvPr/>
        </p:nvSpPr>
        <p:spPr>
          <a:xfrm>
            <a:off x="8610600" y="938688"/>
            <a:ext cx="243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latin typeface="Lato"/>
                <a:ea typeface="Lato"/>
                <a:cs typeface="Lato"/>
                <a:sym typeface="Lato"/>
              </a:rPr>
              <a:t>Two-Phase Fluid Simulations</a:t>
            </a:r>
            <a:endParaRPr b="1">
              <a:latin typeface="Lato"/>
              <a:ea typeface="Lato"/>
              <a:cs typeface="Lato"/>
              <a:sym typeface="Lato"/>
            </a:endParaRPr>
          </a:p>
        </p:txBody>
      </p:sp>
      <p:sp>
        <p:nvSpPr>
          <p:cNvPr id="892" name="Google Shape;892;p93"/>
          <p:cNvSpPr txBox="1"/>
          <p:nvPr/>
        </p:nvSpPr>
        <p:spPr>
          <a:xfrm>
            <a:off x="8973950" y="3230663"/>
            <a:ext cx="243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latin typeface="Lato"/>
                <a:ea typeface="Lato"/>
                <a:cs typeface="Lato"/>
                <a:sym typeface="Lato"/>
              </a:rPr>
              <a:t>Precision Short and Long Range Alignment</a:t>
            </a:r>
            <a:endParaRPr b="1">
              <a:latin typeface="Lato"/>
              <a:ea typeface="Lato"/>
              <a:cs typeface="Lato"/>
              <a:sym typeface="Lato"/>
            </a:endParaRPr>
          </a:p>
        </p:txBody>
      </p:sp>
      <p:pic>
        <p:nvPicPr>
          <p:cNvPr id="893" name="Google Shape;893;p9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0848934" y="1338894"/>
            <a:ext cx="1028894" cy="1202025"/>
          </a:xfrm>
          <a:prstGeom prst="rect">
            <a:avLst/>
          </a:prstGeom>
          <a:noFill/>
          <a:ln>
            <a:noFill/>
          </a:ln>
        </p:spPr>
      </p:pic>
      <p:pic>
        <p:nvPicPr>
          <p:cNvPr id="894" name="Google Shape;894;p9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00050" y="4229988"/>
            <a:ext cx="3152266" cy="1694651"/>
          </a:xfrm>
          <a:prstGeom prst="rect">
            <a:avLst/>
          </a:prstGeom>
          <a:noFill/>
          <a:ln>
            <a:noFill/>
          </a:ln>
        </p:spPr>
      </p:pic>
      <p:sp>
        <p:nvSpPr>
          <p:cNvPr id="895" name="Google Shape;895;p93"/>
          <p:cNvSpPr txBox="1"/>
          <p:nvPr/>
        </p:nvSpPr>
        <p:spPr>
          <a:xfrm>
            <a:off x="975702" y="2397138"/>
            <a:ext cx="2430900" cy="100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200">
                <a:latin typeface="Lato"/>
                <a:ea typeface="Lato"/>
                <a:cs typeface="Lato"/>
                <a:sym typeface="Lato"/>
              </a:rPr>
              <a:t>3.55 mm iris radius</a:t>
            </a:r>
            <a:endParaRPr sz="1200">
              <a:latin typeface="Lato"/>
              <a:ea typeface="Lato"/>
              <a:cs typeface="Lato"/>
              <a:sym typeface="Lato"/>
            </a:endParaRPr>
          </a:p>
          <a:p>
            <a:pPr marL="0" lvl="0" indent="0" algn="ctr" rtl="0">
              <a:lnSpc>
                <a:spcPct val="115000"/>
              </a:lnSpc>
              <a:spcBef>
                <a:spcPts val="0"/>
              </a:spcBef>
              <a:spcAft>
                <a:spcPts val="0"/>
              </a:spcAft>
              <a:buNone/>
            </a:pPr>
            <a:r>
              <a:rPr lang="en-US" sz="1200">
                <a:latin typeface="Lato"/>
                <a:ea typeface="Lato"/>
                <a:cs typeface="Lato"/>
                <a:sym typeface="Lato"/>
              </a:rPr>
              <a:t>2.0=E</a:t>
            </a:r>
            <a:r>
              <a:rPr lang="en-US" sz="1200" baseline="-25000">
                <a:latin typeface="Lato"/>
                <a:ea typeface="Lato"/>
                <a:cs typeface="Lato"/>
                <a:sym typeface="Lato"/>
              </a:rPr>
              <a:t>max</a:t>
            </a:r>
            <a:r>
              <a:rPr lang="en-US" sz="1200">
                <a:latin typeface="Lato"/>
                <a:ea typeface="Lato"/>
                <a:cs typeface="Lato"/>
                <a:sym typeface="Lato"/>
              </a:rPr>
              <a:t>/E</a:t>
            </a:r>
            <a:r>
              <a:rPr lang="en-US" sz="1200" baseline="-25000">
                <a:latin typeface="Lato"/>
                <a:ea typeface="Lato"/>
                <a:cs typeface="Lato"/>
                <a:sym typeface="Lato"/>
              </a:rPr>
              <a:t>acc</a:t>
            </a:r>
            <a:endParaRPr sz="1200" baseline="-25000">
              <a:latin typeface="Lato"/>
              <a:ea typeface="Lato"/>
              <a:cs typeface="Lato"/>
              <a:sym typeface="Lato"/>
            </a:endParaRPr>
          </a:p>
          <a:p>
            <a:pPr marL="0" lvl="0" indent="0" algn="ctr" rtl="0">
              <a:lnSpc>
                <a:spcPct val="115000"/>
              </a:lnSpc>
              <a:spcBef>
                <a:spcPts val="0"/>
              </a:spcBef>
              <a:spcAft>
                <a:spcPts val="0"/>
              </a:spcAft>
              <a:buNone/>
            </a:pPr>
            <a:r>
              <a:rPr lang="en-US" sz="1200">
                <a:latin typeface="Lato"/>
                <a:ea typeface="Lato"/>
                <a:cs typeface="Lato"/>
                <a:sym typeface="Lato"/>
              </a:rPr>
              <a:t> 1.23=H</a:t>
            </a:r>
            <a:r>
              <a:rPr lang="en-US" sz="1200" baseline="-25000">
                <a:latin typeface="Lato"/>
                <a:ea typeface="Lato"/>
                <a:cs typeface="Lato"/>
                <a:sym typeface="Lato"/>
              </a:rPr>
              <a:t>coup</a:t>
            </a:r>
            <a:r>
              <a:rPr lang="en-US" sz="1200">
                <a:latin typeface="Lato"/>
                <a:ea typeface="Lato"/>
                <a:cs typeface="Lato"/>
                <a:sym typeface="Lato"/>
              </a:rPr>
              <a:t>/H</a:t>
            </a:r>
            <a:r>
              <a:rPr lang="en-US" sz="1200" baseline="-25000">
                <a:latin typeface="Lato"/>
                <a:ea typeface="Lato"/>
                <a:cs typeface="Lato"/>
                <a:sym typeface="Lato"/>
              </a:rPr>
              <a:t>wall</a:t>
            </a:r>
            <a:endParaRPr sz="1200" baseline="-25000">
              <a:latin typeface="Lato"/>
              <a:ea typeface="Lato"/>
              <a:cs typeface="Lato"/>
              <a:sym typeface="Lato"/>
            </a:endParaRPr>
          </a:p>
          <a:p>
            <a:pPr marL="0" lvl="0" indent="0" algn="ctr" rtl="0">
              <a:lnSpc>
                <a:spcPct val="115000"/>
              </a:lnSpc>
              <a:spcBef>
                <a:spcPts val="0"/>
              </a:spcBef>
              <a:spcAft>
                <a:spcPts val="0"/>
              </a:spcAft>
              <a:buNone/>
            </a:pPr>
            <a:endParaRPr sz="1200">
              <a:latin typeface="Lato"/>
              <a:ea typeface="Lato"/>
              <a:cs typeface="Lato"/>
              <a:sym typeface="Lato"/>
            </a:endParaRPr>
          </a:p>
        </p:txBody>
      </p:sp>
      <p:pic>
        <p:nvPicPr>
          <p:cNvPr id="896" name="Google Shape;896;p93"/>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2753388" y="4292200"/>
            <a:ext cx="1971784" cy="1478838"/>
          </a:xfrm>
          <a:prstGeom prst="rect">
            <a:avLst/>
          </a:prstGeom>
          <a:noFill/>
          <a:ln>
            <a:noFill/>
          </a:ln>
        </p:spPr>
      </p:pic>
      <p:pic>
        <p:nvPicPr>
          <p:cNvPr id="897" name="Google Shape;897;p93"/>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1960979" y="4972536"/>
            <a:ext cx="1777575" cy="1293297"/>
          </a:xfrm>
          <a:prstGeom prst="rect">
            <a:avLst/>
          </a:prstGeom>
          <a:noFill/>
          <a:ln>
            <a:noFill/>
          </a:ln>
        </p:spPr>
      </p:pic>
      <p:sp>
        <p:nvSpPr>
          <p:cNvPr id="898" name="Google Shape;898;p93"/>
          <p:cNvSpPr txBox="1"/>
          <p:nvPr/>
        </p:nvSpPr>
        <p:spPr>
          <a:xfrm>
            <a:off x="-119250" y="5891738"/>
            <a:ext cx="243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i="1">
                <a:latin typeface="Lato"/>
                <a:ea typeface="Lato"/>
                <a:cs typeface="Lato"/>
                <a:sym typeface="Lato"/>
              </a:rPr>
              <a:t>White (C</a:t>
            </a:r>
            <a:r>
              <a:rPr lang="en-US" sz="1200" b="1" i="1" baseline="30000">
                <a:latin typeface="Lato"/>
                <a:ea typeface="Lato"/>
                <a:cs typeface="Lato"/>
                <a:sym typeface="Lato"/>
              </a:rPr>
              <a:t>3</a:t>
            </a:r>
            <a:r>
              <a:rPr lang="en-US" sz="1200" b="1" i="1">
                <a:latin typeface="Lato"/>
                <a:ea typeface="Lato"/>
                <a:cs typeface="Lato"/>
                <a:sym typeface="Lato"/>
              </a:rPr>
              <a:t>), Schulte (CLIC)</a:t>
            </a:r>
            <a:endParaRPr sz="1200" b="1" i="1">
              <a:latin typeface="Lato"/>
              <a:ea typeface="Lato"/>
              <a:cs typeface="Lato"/>
              <a:sym typeface="Lato"/>
            </a:endParaRPr>
          </a:p>
        </p:txBody>
      </p:sp>
      <p:graphicFrame>
        <p:nvGraphicFramePr>
          <p:cNvPr id="899" name="Google Shape;899;p93"/>
          <p:cNvGraphicFramePr/>
          <p:nvPr>
            <p:extLst>
              <p:ext uri="{D42A27DB-BD31-4B8C-83A1-F6EECF244321}">
                <p14:modId xmlns:p14="http://schemas.microsoft.com/office/powerpoint/2010/main" val="3722289218"/>
              </p:ext>
            </p:extLst>
          </p:nvPr>
        </p:nvGraphicFramePr>
        <p:xfrm>
          <a:off x="4794047" y="4346795"/>
          <a:ext cx="3648675" cy="2253064"/>
        </p:xfrm>
        <a:graphic>
          <a:graphicData uri="http://schemas.openxmlformats.org/drawingml/2006/table">
            <a:tbl>
              <a:tblPr>
                <a:noFill/>
                <a:tableStyleId>{619AED3F-8580-483E-87F9-B95E4521E61E}</a:tableStyleId>
              </a:tblPr>
              <a:tblGrid>
                <a:gridCol w="2138925">
                  <a:extLst>
                    <a:ext uri="{9D8B030D-6E8A-4147-A177-3AD203B41FA5}">
                      <a16:colId xmlns:a16="http://schemas.microsoft.com/office/drawing/2014/main" val="20000"/>
                    </a:ext>
                  </a:extLst>
                </a:gridCol>
                <a:gridCol w="832725">
                  <a:extLst>
                    <a:ext uri="{9D8B030D-6E8A-4147-A177-3AD203B41FA5}">
                      <a16:colId xmlns:a16="http://schemas.microsoft.com/office/drawing/2014/main" val="20001"/>
                    </a:ext>
                  </a:extLst>
                </a:gridCol>
                <a:gridCol w="677025">
                  <a:extLst>
                    <a:ext uri="{9D8B030D-6E8A-4147-A177-3AD203B41FA5}">
                      <a16:colId xmlns:a16="http://schemas.microsoft.com/office/drawing/2014/main" val="20002"/>
                    </a:ext>
                  </a:extLst>
                </a:gridCol>
              </a:tblGrid>
              <a:tr h="0">
                <a:tc>
                  <a:txBody>
                    <a:bodyPr/>
                    <a:lstStyle/>
                    <a:p>
                      <a:pPr marL="0" marR="0" lvl="0" indent="0" algn="ctr" rtl="0">
                        <a:lnSpc>
                          <a:spcPct val="115000"/>
                        </a:lnSpc>
                        <a:spcBef>
                          <a:spcPts val="0"/>
                        </a:spcBef>
                        <a:spcAft>
                          <a:spcPts val="0"/>
                        </a:spcAft>
                        <a:buClr>
                          <a:srgbClr val="FFFFFF"/>
                        </a:buClr>
                        <a:buSzPts val="1600"/>
                        <a:buFont typeface="Lato"/>
                        <a:buNone/>
                      </a:pPr>
                      <a:r>
                        <a:rPr lang="en-US" sz="1200" b="1">
                          <a:solidFill>
                            <a:srgbClr val="FFFFFF"/>
                          </a:solidFill>
                          <a:latin typeface="Lato"/>
                          <a:ea typeface="Lato"/>
                          <a:cs typeface="Lato"/>
                          <a:sym typeface="Lato"/>
                        </a:rPr>
                        <a:t>Alignment </a:t>
                      </a:r>
                      <a:r>
                        <a:rPr lang="en-US" sz="1200" b="1" u="none" strike="noStrike" cap="none">
                          <a:solidFill>
                            <a:srgbClr val="FFFFFF"/>
                          </a:solidFill>
                          <a:latin typeface="Lato"/>
                          <a:ea typeface="Lato"/>
                          <a:cs typeface="Lato"/>
                          <a:sym typeface="Lato"/>
                        </a:rPr>
                        <a:t>Parameters</a:t>
                      </a:r>
                      <a:endParaRPr sz="1200" b="1" u="none" strike="noStrike" cap="none">
                        <a:solidFill>
                          <a:srgbClr val="FFFFFF"/>
                        </a:solidFill>
                        <a:latin typeface="Lato"/>
                        <a:ea typeface="Lato"/>
                        <a:cs typeface="Lato"/>
                        <a:sym typeface="Lato"/>
                      </a:endParaRPr>
                    </a:p>
                  </a:txBody>
                  <a:tcPr marL="91450" marR="91450" marT="45725" marB="45725" anchor="ctr">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4001D"/>
                    </a:solidFill>
                  </a:tcPr>
                </a:tc>
                <a:tc>
                  <a:txBody>
                    <a:bodyPr/>
                    <a:lstStyle/>
                    <a:p>
                      <a:pPr marL="0" marR="0" lvl="0" indent="0" algn="ctr" rtl="0">
                        <a:lnSpc>
                          <a:spcPct val="115000"/>
                        </a:lnSpc>
                        <a:spcBef>
                          <a:spcPts val="0"/>
                        </a:spcBef>
                        <a:spcAft>
                          <a:spcPts val="0"/>
                        </a:spcAft>
                        <a:buClr>
                          <a:srgbClr val="FFFFFF"/>
                        </a:buClr>
                        <a:buSzPts val="1600"/>
                        <a:buFont typeface="Lato"/>
                        <a:buNone/>
                      </a:pPr>
                      <a:r>
                        <a:rPr lang="en-US" sz="1200" b="1" u="none" strike="noStrike" cap="none">
                          <a:solidFill>
                            <a:srgbClr val="FFFFFF"/>
                          </a:solidFill>
                          <a:latin typeface="Lato"/>
                          <a:ea typeface="Lato"/>
                          <a:cs typeface="Lato"/>
                          <a:sym typeface="Lato"/>
                        </a:rPr>
                        <a:t>Units</a:t>
                      </a:r>
                      <a:endParaRPr sz="1200" b="1" u="none" strike="noStrike" cap="none">
                        <a:solidFill>
                          <a:srgbClr val="FFFFFF"/>
                        </a:solidFill>
                        <a:latin typeface="Lato"/>
                        <a:ea typeface="Lato"/>
                        <a:cs typeface="Lato"/>
                        <a:sym typeface="Lato"/>
                      </a:endParaRPr>
                    </a:p>
                  </a:txBody>
                  <a:tcPr marL="91450" marR="91450" marT="45725" marB="45725" anchor="ctr">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4001D"/>
                    </a:solidFill>
                  </a:tcPr>
                </a:tc>
                <a:tc>
                  <a:txBody>
                    <a:bodyPr/>
                    <a:lstStyle/>
                    <a:p>
                      <a:pPr marL="0" marR="0" lvl="0" indent="0" algn="ctr" rtl="0">
                        <a:lnSpc>
                          <a:spcPct val="115000"/>
                        </a:lnSpc>
                        <a:spcBef>
                          <a:spcPts val="0"/>
                        </a:spcBef>
                        <a:spcAft>
                          <a:spcPts val="0"/>
                        </a:spcAft>
                        <a:buClr>
                          <a:srgbClr val="FFFFFF"/>
                        </a:buClr>
                        <a:buSzPts val="1600"/>
                        <a:buFont typeface="Lato"/>
                        <a:buNone/>
                      </a:pPr>
                      <a:r>
                        <a:rPr lang="en-US" sz="1200" b="1" u="none" strike="noStrike" cap="none">
                          <a:solidFill>
                            <a:srgbClr val="FFFFFF"/>
                          </a:solidFill>
                          <a:latin typeface="Lato"/>
                          <a:ea typeface="Lato"/>
                          <a:cs typeface="Lato"/>
                          <a:sym typeface="Lato"/>
                        </a:rPr>
                        <a:t>Value</a:t>
                      </a:r>
                      <a:endParaRPr sz="1200" b="1" u="none" strike="noStrike" cap="none">
                        <a:solidFill>
                          <a:srgbClr val="FFFFFF"/>
                        </a:solidFill>
                        <a:latin typeface="Lato"/>
                        <a:ea typeface="Lato"/>
                        <a:cs typeface="Lato"/>
                        <a:sym typeface="Lato"/>
                      </a:endParaRPr>
                    </a:p>
                  </a:txBody>
                  <a:tcPr marL="91450" marR="91450" marT="45725" marB="45725" anchor="ctr">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4001D"/>
                    </a:solidFill>
                  </a:tcPr>
                </a:tc>
                <a:extLst>
                  <a:ext uri="{0D108BD9-81ED-4DB2-BD59-A6C34878D82A}">
                    <a16:rowId xmlns:a16="http://schemas.microsoft.com/office/drawing/2014/main" val="10000"/>
                  </a:ext>
                </a:extLst>
              </a:tr>
              <a:tr h="0">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Raft Components </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μm</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5</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extLst>
                  <a:ext uri="{0D108BD9-81ED-4DB2-BD59-A6C34878D82A}">
                    <a16:rowId xmlns:a16="http://schemas.microsoft.com/office/drawing/2014/main" val="10001"/>
                  </a:ext>
                </a:extLst>
              </a:tr>
              <a:tr h="0">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Short Range (~10m)</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lvl="0" indent="0" algn="ctr" rtl="0">
                        <a:lnSpc>
                          <a:spcPct val="115000"/>
                        </a:lnSpc>
                        <a:spcBef>
                          <a:spcPts val="0"/>
                        </a:spcBef>
                        <a:spcAft>
                          <a:spcPts val="0"/>
                        </a:spcAft>
                        <a:buClr>
                          <a:schemeClr val="dk1"/>
                        </a:buClr>
                        <a:buSzPts val="1600"/>
                        <a:buFont typeface="Lato"/>
                        <a:buNone/>
                      </a:pPr>
                      <a:r>
                        <a:rPr lang="en-US" sz="1200" b="1">
                          <a:solidFill>
                            <a:schemeClr val="dk1"/>
                          </a:solidFill>
                          <a:latin typeface="Lato"/>
                          <a:ea typeface="Lato"/>
                          <a:cs typeface="Lato"/>
                          <a:sym typeface="Lato"/>
                        </a:rPr>
                        <a:t>μm</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30</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extLst>
                  <a:ext uri="{0D108BD9-81ED-4DB2-BD59-A6C34878D82A}">
                    <a16:rowId xmlns:a16="http://schemas.microsoft.com/office/drawing/2014/main" val="10002"/>
                  </a:ext>
                </a:extLst>
              </a:tr>
              <a:tr h="0">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Long Range (&gt;200m)</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lvl="0" indent="0" algn="ctr" rtl="0">
                        <a:lnSpc>
                          <a:spcPct val="115000"/>
                        </a:lnSpc>
                        <a:spcBef>
                          <a:spcPts val="0"/>
                        </a:spcBef>
                        <a:spcAft>
                          <a:spcPts val="0"/>
                        </a:spcAft>
                        <a:buClr>
                          <a:schemeClr val="dk1"/>
                        </a:buClr>
                        <a:buSzPts val="1600"/>
                        <a:buFont typeface="Lato"/>
                        <a:buNone/>
                      </a:pPr>
                      <a:r>
                        <a:rPr lang="en-US" sz="1200" b="1">
                          <a:solidFill>
                            <a:schemeClr val="dk1"/>
                          </a:solidFill>
                          <a:latin typeface="Lato"/>
                          <a:ea typeface="Lato"/>
                          <a:cs typeface="Lato"/>
                          <a:sym typeface="Lato"/>
                        </a:rPr>
                        <a:t>μm</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1000</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extLst>
                  <a:ext uri="{0D108BD9-81ED-4DB2-BD59-A6C34878D82A}">
                    <a16:rowId xmlns:a16="http://schemas.microsoft.com/office/drawing/2014/main" val="10003"/>
                  </a:ext>
                </a:extLst>
              </a:tr>
              <a:tr h="188500">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Structure Vert. Vibration</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lvl="0" indent="0" algn="ctr" rtl="0">
                        <a:lnSpc>
                          <a:spcPct val="115000"/>
                        </a:lnSpc>
                        <a:spcBef>
                          <a:spcPts val="0"/>
                        </a:spcBef>
                        <a:spcAft>
                          <a:spcPts val="0"/>
                        </a:spcAft>
                        <a:buClr>
                          <a:schemeClr val="dk1"/>
                        </a:buClr>
                        <a:buSzPts val="1600"/>
                        <a:buFont typeface="Lato"/>
                        <a:buNone/>
                      </a:pPr>
                      <a:r>
                        <a:rPr lang="en-US" sz="1200" b="1">
                          <a:solidFill>
                            <a:schemeClr val="dk1"/>
                          </a:solidFill>
                          <a:latin typeface="Lato"/>
                          <a:ea typeface="Lato"/>
                          <a:cs typeface="Lato"/>
                          <a:sym typeface="Lato"/>
                        </a:rPr>
                        <a:t>μm</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9</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extLst>
                  <a:ext uri="{0D108BD9-81ED-4DB2-BD59-A6C34878D82A}">
                    <a16:rowId xmlns:a16="http://schemas.microsoft.com/office/drawing/2014/main" val="10004"/>
                  </a:ext>
                </a:extLst>
              </a:tr>
              <a:tr h="0">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Quad Vert. Vibration</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200" b="1">
                          <a:solidFill>
                            <a:schemeClr val="dk1"/>
                          </a:solidFill>
                          <a:latin typeface="Lato"/>
                          <a:ea typeface="Lato"/>
                          <a:cs typeface="Lato"/>
                          <a:sym typeface="Lato"/>
                        </a:rPr>
                        <a:t>nm</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15</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extLst>
                  <a:ext uri="{0D108BD9-81ED-4DB2-BD59-A6C34878D82A}">
                    <a16:rowId xmlns:a16="http://schemas.microsoft.com/office/drawing/2014/main" val="10005"/>
                  </a:ext>
                </a:extLst>
              </a:tr>
              <a:tr h="0">
                <a:tc>
                  <a:txBody>
                    <a:bodyPr/>
                    <a:lstStyle/>
                    <a:p>
                      <a:pPr marL="0" marR="0" lvl="0" indent="0" algn="ctr" rtl="0">
                        <a:lnSpc>
                          <a:spcPct val="115000"/>
                        </a:lnSpc>
                        <a:spcBef>
                          <a:spcPts val="0"/>
                        </a:spcBef>
                        <a:spcAft>
                          <a:spcPts val="0"/>
                        </a:spcAft>
                        <a:buClr>
                          <a:schemeClr val="dk1"/>
                        </a:buClr>
                        <a:buSzPts val="1600"/>
                        <a:buFont typeface="Lato"/>
                        <a:buNone/>
                      </a:pPr>
                      <a:r>
                        <a:rPr lang="en-US" sz="1200" b="1" dirty="0">
                          <a:latin typeface="Lato"/>
                          <a:ea typeface="Lato"/>
                          <a:cs typeface="Lato"/>
                          <a:sym typeface="Lato"/>
                        </a:rPr>
                        <a:t>BPM Resolution</a:t>
                      </a:r>
                      <a:endParaRPr sz="1200" b="1" u="none" strike="noStrike" cap="none" dirty="0">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lvl="0" indent="0" algn="ctr" rtl="0">
                        <a:lnSpc>
                          <a:spcPct val="115000"/>
                        </a:lnSpc>
                        <a:spcBef>
                          <a:spcPts val="0"/>
                        </a:spcBef>
                        <a:spcAft>
                          <a:spcPts val="0"/>
                        </a:spcAft>
                        <a:buClr>
                          <a:schemeClr val="dk1"/>
                        </a:buClr>
                        <a:buSzPts val="1600"/>
                        <a:buFont typeface="Lato"/>
                        <a:buNone/>
                      </a:pPr>
                      <a:r>
                        <a:rPr lang="en-US" sz="1200" b="1">
                          <a:solidFill>
                            <a:schemeClr val="dk1"/>
                          </a:solidFill>
                          <a:latin typeface="Lato"/>
                          <a:ea typeface="Lato"/>
                          <a:cs typeface="Lato"/>
                          <a:sym typeface="Lato"/>
                        </a:rPr>
                        <a:t>μm</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0.1</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F0E7E7"/>
                    </a:solidFill>
                  </a:tcPr>
                </a:tc>
                <a:extLst>
                  <a:ext uri="{0D108BD9-81ED-4DB2-BD59-A6C34878D82A}">
                    <a16:rowId xmlns:a16="http://schemas.microsoft.com/office/drawing/2014/main" val="10006"/>
                  </a:ext>
                </a:extLst>
              </a:tr>
              <a:tr h="0">
                <a:tc>
                  <a:txBody>
                    <a:bodyPr/>
                    <a:lstStyle/>
                    <a:p>
                      <a:pPr marL="0" marR="0" lvl="0" indent="0" algn="ctr" rtl="0">
                        <a:lnSpc>
                          <a:spcPct val="115000"/>
                        </a:lnSpc>
                        <a:spcBef>
                          <a:spcPts val="0"/>
                        </a:spcBef>
                        <a:spcAft>
                          <a:spcPts val="0"/>
                        </a:spcAft>
                        <a:buClr>
                          <a:schemeClr val="dk1"/>
                        </a:buClr>
                        <a:buSzPts val="1600"/>
                        <a:buFont typeface="Lato"/>
                        <a:buNone/>
                      </a:pPr>
                      <a:r>
                        <a:rPr lang="en-US" sz="1200" b="1">
                          <a:latin typeface="Lato"/>
                          <a:ea typeface="Lato"/>
                          <a:cs typeface="Lato"/>
                          <a:sym typeface="Lato"/>
                        </a:rPr>
                        <a:t>BPM-Quad Alignment</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lvl="0" indent="0" algn="ctr" rtl="0">
                        <a:lnSpc>
                          <a:spcPct val="115000"/>
                        </a:lnSpc>
                        <a:spcBef>
                          <a:spcPts val="0"/>
                        </a:spcBef>
                        <a:spcAft>
                          <a:spcPts val="0"/>
                        </a:spcAft>
                        <a:buClr>
                          <a:schemeClr val="dk1"/>
                        </a:buClr>
                        <a:buSzPts val="1600"/>
                        <a:buFont typeface="Lato"/>
                        <a:buNone/>
                      </a:pPr>
                      <a:r>
                        <a:rPr lang="en-US" sz="1200" b="1">
                          <a:solidFill>
                            <a:schemeClr val="dk1"/>
                          </a:solidFill>
                          <a:latin typeface="Lato"/>
                          <a:ea typeface="Lato"/>
                          <a:cs typeface="Lato"/>
                          <a:sym typeface="Lato"/>
                        </a:rPr>
                        <a:t>μm</a:t>
                      </a:r>
                      <a:endParaRPr sz="1200" b="1" u="none" strike="noStrike" cap="none">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tc>
                  <a:txBody>
                    <a:bodyPr/>
                    <a:lstStyle/>
                    <a:p>
                      <a:pPr marL="0" marR="0" lvl="0" indent="0" algn="ctr" rtl="0">
                        <a:lnSpc>
                          <a:spcPct val="115000"/>
                        </a:lnSpc>
                        <a:spcBef>
                          <a:spcPts val="0"/>
                        </a:spcBef>
                        <a:spcAft>
                          <a:spcPts val="0"/>
                        </a:spcAft>
                        <a:buClr>
                          <a:schemeClr val="dk1"/>
                        </a:buClr>
                        <a:buSzPts val="1600"/>
                        <a:buFont typeface="Lato"/>
                        <a:buNone/>
                      </a:pPr>
                      <a:r>
                        <a:rPr lang="en-US" sz="1200" b="1" dirty="0">
                          <a:latin typeface="Lato"/>
                          <a:ea typeface="Lato"/>
                          <a:cs typeface="Lato"/>
                          <a:sym typeface="Lato"/>
                        </a:rPr>
                        <a:t>2</a:t>
                      </a:r>
                      <a:endParaRPr sz="1200" b="1" u="none" strike="noStrike" cap="none" dirty="0">
                        <a:latin typeface="Lato"/>
                        <a:ea typeface="Lato"/>
                        <a:cs typeface="Lato"/>
                        <a:sym typeface="Lato"/>
                      </a:endParaRPr>
                    </a:p>
                  </a:txBody>
                  <a:tcPr marL="91450" marR="91450" marT="45725" marB="45725">
                    <a:lnL w="12650"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solidFill>
                      <a:srgbClr val="E0CBCC"/>
                    </a:solidFill>
                  </a:tcPr>
                </a:tc>
                <a:extLst>
                  <a:ext uri="{0D108BD9-81ED-4DB2-BD59-A6C34878D82A}">
                    <a16:rowId xmlns:a16="http://schemas.microsoft.com/office/drawing/2014/main" val="10007"/>
                  </a:ext>
                </a:extLst>
              </a:tr>
            </a:tbl>
          </a:graphicData>
        </a:graphic>
      </p:graphicFrame>
      <p:sp>
        <p:nvSpPr>
          <p:cNvPr id="900" name="Google Shape;900;p93"/>
          <p:cNvSpPr txBox="1"/>
          <p:nvPr/>
        </p:nvSpPr>
        <p:spPr>
          <a:xfrm>
            <a:off x="388937" y="3351500"/>
            <a:ext cx="1454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Lato"/>
                <a:ea typeface="Lato"/>
                <a:cs typeface="Lato"/>
                <a:sym typeface="Lato"/>
              </a:rPr>
              <a:t>Electric Field</a:t>
            </a:r>
            <a:endParaRPr>
              <a:latin typeface="Lato"/>
              <a:ea typeface="Lato"/>
              <a:cs typeface="Lato"/>
              <a:sym typeface="Lato"/>
            </a:endParaRPr>
          </a:p>
        </p:txBody>
      </p:sp>
      <p:sp>
        <p:nvSpPr>
          <p:cNvPr id="901" name="Google Shape;901;p93"/>
          <p:cNvSpPr txBox="1"/>
          <p:nvPr/>
        </p:nvSpPr>
        <p:spPr>
          <a:xfrm>
            <a:off x="2611137" y="3427700"/>
            <a:ext cx="1454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Lato"/>
                <a:ea typeface="Lato"/>
                <a:cs typeface="Lato"/>
                <a:sym typeface="Lato"/>
              </a:rPr>
              <a:t>Magnetic Field</a:t>
            </a:r>
            <a:endParaRPr>
              <a:latin typeface="Lato"/>
              <a:ea typeface="Lato"/>
              <a:cs typeface="Lato"/>
              <a:sym typeface="Lato"/>
            </a:endParaRPr>
          </a:p>
        </p:txBody>
      </p:sp>
      <p:sp>
        <p:nvSpPr>
          <p:cNvPr id="903" name="Google Shape;903;p93"/>
          <p:cNvSpPr txBox="1"/>
          <p:nvPr/>
        </p:nvSpPr>
        <p:spPr>
          <a:xfrm>
            <a:off x="621325" y="3632163"/>
            <a:ext cx="243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i="1">
                <a:latin typeface="Lato"/>
                <a:ea typeface="Lato"/>
                <a:cs typeface="Lato"/>
                <a:sym typeface="Lato"/>
              </a:rPr>
              <a:t>M. Shumail, Z. Li</a:t>
            </a:r>
            <a:endParaRPr sz="1200" b="1" i="1">
              <a:latin typeface="Lato"/>
              <a:ea typeface="Lato"/>
              <a:cs typeface="Lato"/>
              <a:sym typeface="Lato"/>
            </a:endParaRPr>
          </a:p>
        </p:txBody>
      </p:sp>
      <p:pic>
        <p:nvPicPr>
          <p:cNvPr id="904" name="Google Shape;904;p93"/>
          <p:cNvPicPr preferRelativeResize="0"/>
          <p:nvPr/>
        </p:nvPicPr>
        <p:blipFill rotWithShape="1">
          <a:blip r:embed="rId10" cstate="screen">
            <a:alphaModFix/>
            <a:extLst>
              <a:ext uri="{28A0092B-C50C-407E-A947-70E740481C1C}">
                <a14:useLocalDpi xmlns:a14="http://schemas.microsoft.com/office/drawing/2010/main"/>
              </a:ext>
            </a:extLst>
          </a:blip>
          <a:srcRect l="20263" t="34820" r="26857" b="7888"/>
          <a:stretch/>
        </p:blipFill>
        <p:spPr>
          <a:xfrm>
            <a:off x="8966655" y="1554300"/>
            <a:ext cx="1666995" cy="1688700"/>
          </a:xfrm>
          <a:prstGeom prst="rect">
            <a:avLst/>
          </a:prstGeom>
          <a:noFill/>
          <a:ln>
            <a:noFill/>
          </a:ln>
        </p:spPr>
      </p:pic>
      <p:sp>
        <p:nvSpPr>
          <p:cNvPr id="905" name="Google Shape;905;p93"/>
          <p:cNvSpPr txBox="1"/>
          <p:nvPr/>
        </p:nvSpPr>
        <p:spPr>
          <a:xfrm>
            <a:off x="10848923" y="2568125"/>
            <a:ext cx="997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i="1">
                <a:latin typeface="Lato"/>
                <a:ea typeface="Lato"/>
                <a:cs typeface="Lato"/>
                <a:sym typeface="Lato"/>
              </a:rPr>
              <a:t>K. Shoele</a:t>
            </a:r>
            <a:endParaRPr sz="1200" b="1" i="1">
              <a:latin typeface="Lato"/>
              <a:ea typeface="Lato"/>
              <a:cs typeface="Lato"/>
              <a:sym typeface="Lato"/>
            </a:endParaRPr>
          </a:p>
        </p:txBody>
      </p:sp>
      <p:pic>
        <p:nvPicPr>
          <p:cNvPr id="906" name="Google Shape;906;p9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8610603" y="5073875"/>
            <a:ext cx="3528812" cy="1090624"/>
          </a:xfrm>
          <a:prstGeom prst="rect">
            <a:avLst/>
          </a:prstGeom>
          <a:noFill/>
          <a:ln>
            <a:noFill/>
          </a:ln>
        </p:spPr>
      </p:pic>
      <p:sp>
        <p:nvSpPr>
          <p:cNvPr id="908" name="Google Shape;908;p93"/>
          <p:cNvSpPr txBox="1"/>
          <p:nvPr/>
        </p:nvSpPr>
        <p:spPr>
          <a:xfrm>
            <a:off x="10925125" y="3553175"/>
            <a:ext cx="1285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i="1">
                <a:latin typeface="Lato"/>
                <a:ea typeface="Lato"/>
                <a:cs typeface="Lato"/>
                <a:sym typeface="Lato"/>
              </a:rPr>
              <a:t>H. Van Der Graaf</a:t>
            </a:r>
            <a:endParaRPr sz="1200" b="1" i="1">
              <a:latin typeface="Lato"/>
              <a:ea typeface="Lato"/>
              <a:cs typeface="Lato"/>
              <a:sym typeface="Lato"/>
            </a:endParaRPr>
          </a:p>
        </p:txBody>
      </p:sp>
      <p:sp>
        <p:nvSpPr>
          <p:cNvPr id="909" name="Google Shape;909;p93"/>
          <p:cNvSpPr txBox="1"/>
          <p:nvPr/>
        </p:nvSpPr>
        <p:spPr>
          <a:xfrm>
            <a:off x="4450751" y="3549841"/>
            <a:ext cx="3163312"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i="1" dirty="0">
                <a:latin typeface="Lato"/>
                <a:ea typeface="Lato"/>
                <a:cs typeface="Lato"/>
                <a:sym typeface="Lato"/>
              </a:rPr>
              <a:t>Z. George, V. </a:t>
            </a:r>
            <a:r>
              <a:rPr lang="en-US" sz="1200" b="1" i="1" dirty="0" err="1">
                <a:latin typeface="Lato"/>
                <a:ea typeface="Lato"/>
                <a:cs typeface="Lato"/>
                <a:sym typeface="Lato"/>
              </a:rPr>
              <a:t>Borzenets</a:t>
            </a:r>
            <a:r>
              <a:rPr lang="en-US" sz="1200" b="1" i="1" dirty="0">
                <a:latin typeface="Lato"/>
                <a:ea typeface="Lato"/>
                <a:cs typeface="Lato"/>
                <a:sym typeface="Lato"/>
              </a:rPr>
              <a:t>, A. Dhar, D. Palmer</a:t>
            </a:r>
            <a:endParaRPr sz="1200" b="1" i="1" dirty="0">
              <a:latin typeface="Lato"/>
              <a:ea typeface="Lato"/>
              <a:cs typeface="Lato"/>
              <a:sym typeface="Lato"/>
            </a:endParaRPr>
          </a:p>
        </p:txBody>
      </p:sp>
      <p:sp>
        <p:nvSpPr>
          <p:cNvPr id="910" name="Google Shape;910;p93"/>
          <p:cNvSpPr txBox="1"/>
          <p:nvPr/>
        </p:nvSpPr>
        <p:spPr>
          <a:xfrm>
            <a:off x="9905489" y="4608888"/>
            <a:ext cx="2430900" cy="79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200">
                <a:latin typeface="Lato"/>
                <a:ea typeface="Lato"/>
                <a:cs typeface="Lato"/>
                <a:sym typeface="Lato"/>
              </a:rPr>
              <a:t>100 nm resolution</a:t>
            </a:r>
            <a:endParaRPr sz="1200">
              <a:latin typeface="Lato"/>
              <a:ea typeface="Lato"/>
              <a:cs typeface="Lato"/>
              <a:sym typeface="Lato"/>
            </a:endParaRPr>
          </a:p>
          <a:p>
            <a:pPr marL="0" lvl="0" indent="0" algn="ctr" rtl="0">
              <a:lnSpc>
                <a:spcPct val="115000"/>
              </a:lnSpc>
              <a:spcBef>
                <a:spcPts val="0"/>
              </a:spcBef>
              <a:spcAft>
                <a:spcPts val="0"/>
              </a:spcAft>
              <a:buNone/>
            </a:pPr>
            <a:r>
              <a:rPr lang="en-US" sz="1200">
                <a:latin typeface="Lato"/>
                <a:ea typeface="Lato"/>
                <a:cs typeface="Lato"/>
                <a:sym typeface="Lato"/>
              </a:rPr>
              <a:t>Approved effort to test cold</a:t>
            </a:r>
            <a:endParaRPr sz="1200" baseline="-25000">
              <a:latin typeface="Lato"/>
              <a:ea typeface="Lato"/>
              <a:cs typeface="Lato"/>
              <a:sym typeface="Lato"/>
            </a:endParaRPr>
          </a:p>
          <a:p>
            <a:pPr marL="0" lvl="0" indent="0" algn="ctr" rtl="0">
              <a:lnSpc>
                <a:spcPct val="115000"/>
              </a:lnSpc>
              <a:spcBef>
                <a:spcPts val="0"/>
              </a:spcBef>
              <a:spcAft>
                <a:spcPts val="0"/>
              </a:spcAft>
              <a:buNone/>
            </a:pPr>
            <a:endParaRPr sz="1200">
              <a:latin typeface="Lato"/>
              <a:ea typeface="Lato"/>
              <a:cs typeface="Lato"/>
              <a:sym typeface="Lato"/>
            </a:endParaRPr>
          </a:p>
        </p:txBody>
      </p:sp>
      <p:pic>
        <p:nvPicPr>
          <p:cNvPr id="914" name="Google Shape;914;p93"/>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4276575" y="3280005"/>
            <a:ext cx="1125200" cy="326308"/>
          </a:xfrm>
          <a:prstGeom prst="rect">
            <a:avLst/>
          </a:prstGeom>
          <a:noFill/>
          <a:ln>
            <a:noFill/>
          </a:ln>
        </p:spPr>
      </p:pic>
      <p:pic>
        <p:nvPicPr>
          <p:cNvPr id="1026" name="Picture 2">
            <a:extLst>
              <a:ext uri="{FF2B5EF4-FFF2-40B4-BE49-F238E27FC236}">
                <a16:creationId xmlns:a16="http://schemas.microsoft.com/office/drawing/2014/main" id="{DF24E987-1AE5-8949-9976-F872A532C57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8627063" y="3896846"/>
            <a:ext cx="1420745" cy="118752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446AB4AB-7E99-1D4A-8E1F-39BF81F48598}"/>
              </a:ext>
            </a:extLst>
          </p:cNvPr>
          <p:cNvSpPr txBox="1"/>
          <p:nvPr/>
        </p:nvSpPr>
        <p:spPr>
          <a:xfrm>
            <a:off x="8897076" y="6017337"/>
            <a:ext cx="6228522" cy="307777"/>
          </a:xfrm>
          <a:prstGeom prst="rect">
            <a:avLst/>
          </a:prstGeom>
          <a:noFill/>
        </p:spPr>
        <p:txBody>
          <a:bodyPr wrap="square">
            <a:spAutoFit/>
          </a:bodyPr>
          <a:lstStyle/>
          <a:p>
            <a:r>
              <a:rPr lang="en-US" dirty="0">
                <a:hlinkClick r:id="rId14"/>
              </a:rPr>
              <a:t>https://arxiv.org/pdf/2307.07981.pdf</a:t>
            </a:r>
            <a:r>
              <a:rPr lang="en-US" dirty="0"/>
              <a:t> </a:t>
            </a:r>
          </a:p>
        </p:txBody>
      </p:sp>
      <p:pic>
        <p:nvPicPr>
          <p:cNvPr id="3" name="Picture 2" descr="A graph of a bar chart&#10;&#10;Description automatically generated">
            <a:extLst>
              <a:ext uri="{FF2B5EF4-FFF2-40B4-BE49-F238E27FC236}">
                <a16:creationId xmlns:a16="http://schemas.microsoft.com/office/drawing/2014/main" id="{3C968DF2-9C23-4B42-B55A-80EF134139C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383027" y="1929241"/>
            <a:ext cx="2430900" cy="1620600"/>
          </a:xfrm>
          <a:prstGeom prst="rect">
            <a:avLst/>
          </a:prstGeom>
        </p:spPr>
      </p:pic>
      <p:pic>
        <p:nvPicPr>
          <p:cNvPr id="2" name="Picture 1">
            <a:extLst>
              <a:ext uri="{FF2B5EF4-FFF2-40B4-BE49-F238E27FC236}">
                <a16:creationId xmlns:a16="http://schemas.microsoft.com/office/drawing/2014/main" id="{65C84589-EF9D-8AC0-2D9D-F09542BC175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186837" y="1866082"/>
            <a:ext cx="2196187" cy="12723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5600-B036-868A-EE8E-3CF43824CE05}"/>
              </a:ext>
            </a:extLst>
          </p:cNvPr>
          <p:cNvSpPr>
            <a:spLocks noGrp="1"/>
          </p:cNvSpPr>
          <p:nvPr>
            <p:ph type="title"/>
          </p:nvPr>
        </p:nvSpPr>
        <p:spPr/>
        <p:txBody>
          <a:bodyPr/>
          <a:lstStyle/>
          <a:p>
            <a:r>
              <a:rPr lang="en-US" dirty="0"/>
              <a:t>Accelerator Technology Drives Scientific Discovery</a:t>
            </a:r>
          </a:p>
        </p:txBody>
      </p:sp>
      <p:sp>
        <p:nvSpPr>
          <p:cNvPr id="3" name="Slide Number Placeholder 2">
            <a:extLst>
              <a:ext uri="{FF2B5EF4-FFF2-40B4-BE49-F238E27FC236}">
                <a16:creationId xmlns:a16="http://schemas.microsoft.com/office/drawing/2014/main" id="{98EA72DA-3E37-9748-545F-B9D1B58597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8" name="Subtitle 7">
            <a:extLst>
              <a:ext uri="{FF2B5EF4-FFF2-40B4-BE49-F238E27FC236}">
                <a16:creationId xmlns:a16="http://schemas.microsoft.com/office/drawing/2014/main" id="{69F31737-BA52-3B3A-4BF4-0CD6731F3C0E}"/>
              </a:ext>
            </a:extLst>
          </p:cNvPr>
          <p:cNvSpPr>
            <a:spLocks noGrp="1"/>
          </p:cNvSpPr>
          <p:nvPr>
            <p:ph type="subTitle" idx="5"/>
          </p:nvPr>
        </p:nvSpPr>
        <p:spPr/>
        <p:txBody>
          <a:bodyPr/>
          <a:lstStyle/>
          <a:p>
            <a:r>
              <a:rPr lang="en-US" dirty="0"/>
              <a:t>AccelApp’24</a:t>
            </a:r>
          </a:p>
        </p:txBody>
      </p:sp>
      <p:pic>
        <p:nvPicPr>
          <p:cNvPr id="9" name="Google Shape;99;p5" descr="C:\Users\nanni\Downloads\UED-ElectronGun.jpg">
            <a:extLst>
              <a:ext uri="{FF2B5EF4-FFF2-40B4-BE49-F238E27FC236}">
                <a16:creationId xmlns:a16="http://schemas.microsoft.com/office/drawing/2014/main" id="{559F17CD-9CBF-9DD8-08D4-C5346BB3FE6D}"/>
              </a:ext>
            </a:extLst>
          </p:cNvPr>
          <p:cNvPicPr preferRelativeResize="0"/>
          <p:nvPr/>
        </p:nvPicPr>
        <p:blipFill rotWithShape="1">
          <a:blip r:embed="rId2">
            <a:alphaModFix/>
          </a:blip>
          <a:srcRect/>
          <a:stretch/>
        </p:blipFill>
        <p:spPr>
          <a:xfrm>
            <a:off x="6203893" y="1896873"/>
            <a:ext cx="4984168" cy="3718927"/>
          </a:xfrm>
          <a:prstGeom prst="rect">
            <a:avLst/>
          </a:prstGeom>
          <a:noFill/>
          <a:ln>
            <a:noFill/>
          </a:ln>
        </p:spPr>
      </p:pic>
      <p:pic>
        <p:nvPicPr>
          <p:cNvPr id="10" name="Google Shape;100;p5" descr="http://images.iop.org/objects/ccr/cern/50/10/14/CCfel3_10_10.jpg">
            <a:extLst>
              <a:ext uri="{FF2B5EF4-FFF2-40B4-BE49-F238E27FC236}">
                <a16:creationId xmlns:a16="http://schemas.microsoft.com/office/drawing/2014/main" id="{9C5224C8-A10B-B0CE-BAE5-F571B7E1E2A9}"/>
              </a:ext>
            </a:extLst>
          </p:cNvPr>
          <p:cNvPicPr preferRelativeResize="0"/>
          <p:nvPr/>
        </p:nvPicPr>
        <p:blipFill rotWithShape="1">
          <a:blip r:embed="rId3">
            <a:alphaModFix/>
          </a:blip>
          <a:srcRect/>
          <a:stretch/>
        </p:blipFill>
        <p:spPr>
          <a:xfrm>
            <a:off x="615894" y="1896874"/>
            <a:ext cx="4984167" cy="3688285"/>
          </a:xfrm>
          <a:prstGeom prst="rect">
            <a:avLst/>
          </a:prstGeom>
          <a:noFill/>
          <a:ln>
            <a:noFill/>
          </a:ln>
        </p:spPr>
      </p:pic>
      <p:sp>
        <p:nvSpPr>
          <p:cNvPr id="11" name="Google Shape;101;p5">
            <a:extLst>
              <a:ext uri="{FF2B5EF4-FFF2-40B4-BE49-F238E27FC236}">
                <a16:creationId xmlns:a16="http://schemas.microsoft.com/office/drawing/2014/main" id="{421A1E70-AD0C-9A94-CCA4-F91639FA30A6}"/>
              </a:ext>
            </a:extLst>
          </p:cNvPr>
          <p:cNvSpPr txBox="1"/>
          <p:nvPr/>
        </p:nvSpPr>
        <p:spPr>
          <a:xfrm>
            <a:off x="616977" y="1316168"/>
            <a:ext cx="4998183" cy="451287"/>
          </a:xfrm>
          <a:prstGeom prst="rect">
            <a:avLst/>
          </a:prstGeom>
          <a:solidFill>
            <a:srgbClr val="EFCBCD"/>
          </a:solidFill>
          <a:ln w="9525" cap="flat" cmpd="sng">
            <a:solidFill>
              <a:srgbClr val="FFFFFF"/>
            </a:solidFill>
            <a:prstDash val="solid"/>
            <a:miter lim="800000"/>
            <a:headEnd type="none" w="sm" len="sm"/>
            <a:tailEnd type="none" w="sm" len="sm"/>
          </a:ln>
        </p:spPr>
        <p:txBody>
          <a:bodyPr spcFirstLastPara="1" wrap="square" lIns="121900" tIns="60933" rIns="121900" bIns="60933" anchor="t" anchorCtr="0">
            <a:spAutoFit/>
          </a:bodyPr>
          <a:lstStyle/>
          <a:p>
            <a:pPr algn="ctr">
              <a:buSzPts val="1600"/>
            </a:pPr>
            <a:r>
              <a:rPr lang="en-US" sz="2133" b="1" dirty="0"/>
              <a:t>Coherent X-rays from LCLS (2009)</a:t>
            </a:r>
            <a:endParaRPr sz="1867" dirty="0"/>
          </a:p>
        </p:txBody>
      </p:sp>
      <p:sp>
        <p:nvSpPr>
          <p:cNvPr id="12" name="Google Shape;102;p5">
            <a:extLst>
              <a:ext uri="{FF2B5EF4-FFF2-40B4-BE49-F238E27FC236}">
                <a16:creationId xmlns:a16="http://schemas.microsoft.com/office/drawing/2014/main" id="{26C7D3A3-B4DE-2F8D-8747-29E53A8D6D63}"/>
              </a:ext>
            </a:extLst>
          </p:cNvPr>
          <p:cNvSpPr txBox="1"/>
          <p:nvPr/>
        </p:nvSpPr>
        <p:spPr>
          <a:xfrm>
            <a:off x="616976" y="5818672"/>
            <a:ext cx="10571085" cy="779518"/>
          </a:xfrm>
          <a:prstGeom prst="rect">
            <a:avLst/>
          </a:prstGeom>
          <a:solidFill>
            <a:srgbClr val="EFCBCD"/>
          </a:solidFill>
          <a:ln w="9525" cap="flat" cmpd="sng">
            <a:solidFill>
              <a:srgbClr val="FFFFFF"/>
            </a:solidFill>
            <a:prstDash val="solid"/>
            <a:miter lim="800000"/>
            <a:headEnd type="none" w="sm" len="sm"/>
            <a:tailEnd type="none" w="sm" len="sm"/>
          </a:ln>
        </p:spPr>
        <p:txBody>
          <a:bodyPr spcFirstLastPara="1" wrap="square" lIns="121900" tIns="60933" rIns="121900" bIns="60933" anchor="t" anchorCtr="0">
            <a:spAutoFit/>
          </a:bodyPr>
          <a:lstStyle/>
          <a:p>
            <a:pPr algn="ctr"/>
            <a:r>
              <a:rPr lang="en-US" sz="1867" b="1"/>
              <a:t>How do we </a:t>
            </a:r>
            <a:r>
              <a:rPr lang="en-US" sz="2133" b="1"/>
              <a:t>develop the next generation of accelerators and w</a:t>
            </a:r>
            <a:r>
              <a:rPr lang="en-US" sz="1867" b="1"/>
              <a:t>hat </a:t>
            </a:r>
            <a:r>
              <a:rPr lang="en-US" sz="2133" b="1"/>
              <a:t>new science does this enable? </a:t>
            </a:r>
            <a:endParaRPr sz="1867" b="1"/>
          </a:p>
        </p:txBody>
      </p:sp>
      <p:sp>
        <p:nvSpPr>
          <p:cNvPr id="13" name="Google Shape;103;p5">
            <a:extLst>
              <a:ext uri="{FF2B5EF4-FFF2-40B4-BE49-F238E27FC236}">
                <a16:creationId xmlns:a16="http://schemas.microsoft.com/office/drawing/2014/main" id="{AD4C2C5B-D800-9F79-F128-2784D049026F}"/>
              </a:ext>
            </a:extLst>
          </p:cNvPr>
          <p:cNvSpPr/>
          <p:nvPr/>
        </p:nvSpPr>
        <p:spPr>
          <a:xfrm>
            <a:off x="5444777" y="4203781"/>
            <a:ext cx="914400" cy="1510523"/>
          </a:xfrm>
          <a:prstGeom prst="downArrow">
            <a:avLst>
              <a:gd name="adj1" fmla="val 50000"/>
              <a:gd name="adj2" fmla="val 50000"/>
            </a:avLst>
          </a:prstGeom>
          <a:solidFill>
            <a:srgbClr val="EFD0D0"/>
          </a:solidFill>
          <a:ln w="25400" cap="flat" cmpd="sng">
            <a:solidFill>
              <a:srgbClr val="000000"/>
            </a:solidFill>
            <a:prstDash val="solid"/>
            <a:round/>
            <a:headEnd type="none" w="sm" len="sm"/>
            <a:tailEnd type="none" w="sm" len="sm"/>
          </a:ln>
        </p:spPr>
        <p:txBody>
          <a:bodyPr spcFirstLastPara="1" wrap="square" lIns="121900" tIns="60933" rIns="121900" bIns="60933" anchor="t" anchorCtr="0">
            <a:noAutofit/>
          </a:bodyPr>
          <a:lstStyle/>
          <a:p>
            <a:pPr>
              <a:buClr>
                <a:schemeClr val="dk1"/>
              </a:buClr>
              <a:buSzPts val="2400"/>
            </a:pPr>
            <a:endParaRPr sz="3200">
              <a:latin typeface="Times"/>
              <a:ea typeface="Times"/>
              <a:cs typeface="Times"/>
              <a:sym typeface="Times"/>
            </a:endParaRPr>
          </a:p>
        </p:txBody>
      </p:sp>
      <p:sp>
        <p:nvSpPr>
          <p:cNvPr id="14" name="Google Shape;104;p5">
            <a:extLst>
              <a:ext uri="{FF2B5EF4-FFF2-40B4-BE49-F238E27FC236}">
                <a16:creationId xmlns:a16="http://schemas.microsoft.com/office/drawing/2014/main" id="{74C94CC6-5812-0A41-943F-028FF183C7FE}"/>
              </a:ext>
            </a:extLst>
          </p:cNvPr>
          <p:cNvSpPr txBox="1"/>
          <p:nvPr/>
        </p:nvSpPr>
        <p:spPr>
          <a:xfrm>
            <a:off x="6212272" y="1287272"/>
            <a:ext cx="4975789" cy="451287"/>
          </a:xfrm>
          <a:prstGeom prst="rect">
            <a:avLst/>
          </a:prstGeom>
          <a:solidFill>
            <a:srgbClr val="EFCBCD"/>
          </a:solidFill>
          <a:ln w="9525" cap="flat" cmpd="sng">
            <a:solidFill>
              <a:srgbClr val="FFFFFF"/>
            </a:solidFill>
            <a:prstDash val="solid"/>
            <a:miter lim="800000"/>
            <a:headEnd type="none" w="sm" len="sm"/>
            <a:tailEnd type="none" w="sm" len="sm"/>
          </a:ln>
        </p:spPr>
        <p:txBody>
          <a:bodyPr spcFirstLastPara="1" wrap="square" lIns="121900" tIns="60933" rIns="121900" bIns="60933" anchor="t" anchorCtr="0">
            <a:spAutoFit/>
          </a:bodyPr>
          <a:lstStyle/>
          <a:p>
            <a:pPr algn="ctr">
              <a:buSzPts val="1600"/>
            </a:pPr>
            <a:r>
              <a:rPr lang="en-US" sz="2133" b="1"/>
              <a:t>Ultrafast Electron Diffraction (2015)</a:t>
            </a:r>
            <a:endParaRPr sz="1867"/>
          </a:p>
        </p:txBody>
      </p:sp>
    </p:spTree>
    <p:extLst>
      <p:ext uri="{BB962C8B-B14F-4D97-AF65-F5344CB8AC3E}">
        <p14:creationId xmlns:p14="http://schemas.microsoft.com/office/powerpoint/2010/main" val="156091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05"/>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           Table of Parameters</a:t>
            </a:r>
            <a:endParaRPr/>
          </a:p>
        </p:txBody>
      </p:sp>
      <p:sp>
        <p:nvSpPr>
          <p:cNvPr id="1059" name="Google Shape;1059;p105"/>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
        <p:nvSpPr>
          <p:cNvPr id="1060" name="Google Shape;1060;p105"/>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pic>
        <p:nvPicPr>
          <p:cNvPr id="1061" name="Google Shape;1061;p105"/>
          <p:cNvPicPr preferRelativeResize="0"/>
          <p:nvPr/>
        </p:nvPicPr>
        <p:blipFill>
          <a:blip r:embed="rId3">
            <a:alphaModFix/>
          </a:blip>
          <a:stretch>
            <a:fillRect/>
          </a:stretch>
        </p:blipFill>
        <p:spPr>
          <a:xfrm>
            <a:off x="800100" y="1105600"/>
            <a:ext cx="10553699" cy="4945673"/>
          </a:xfrm>
          <a:prstGeom prst="rect">
            <a:avLst/>
          </a:prstGeom>
          <a:noFill/>
          <a:ln>
            <a:noFill/>
          </a:ln>
        </p:spPr>
      </p:pic>
      <p:pic>
        <p:nvPicPr>
          <p:cNvPr id="1062" name="Google Shape;1062;p10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00100" y="101775"/>
            <a:ext cx="704150" cy="738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0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Full Parameters</a:t>
            </a:r>
            <a:endParaRPr/>
          </a:p>
        </p:txBody>
      </p:sp>
      <p:sp>
        <p:nvSpPr>
          <p:cNvPr id="1069" name="Google Shape;1069;p10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
        <p:nvSpPr>
          <p:cNvPr id="1070" name="Google Shape;1070;p10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pic>
        <p:nvPicPr>
          <p:cNvPr id="1071" name="Google Shape;1071;p10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67572" y="1020112"/>
            <a:ext cx="7454094" cy="51414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2"/>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t>Further Cavity Optimization Possible</a:t>
            </a:r>
            <a:endParaRPr baseline="30000" dirty="0"/>
          </a:p>
        </p:txBody>
      </p:sp>
      <p:sp>
        <p:nvSpPr>
          <p:cNvPr id="509" name="Google Shape;509;p52"/>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
        <p:nvSpPr>
          <p:cNvPr id="510" name="Google Shape;510;p52"/>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lnSpc>
                <a:spcPct val="115000"/>
              </a:lnSpc>
              <a:spcBef>
                <a:spcPts val="1000"/>
              </a:spcBef>
              <a:spcAft>
                <a:spcPts val="0"/>
              </a:spcAft>
              <a:buNone/>
            </a:pPr>
            <a:r>
              <a:rPr lang="en-US" dirty="0"/>
              <a:t>AccelApp'24</a:t>
            </a:r>
            <a:endParaRPr dirty="0"/>
          </a:p>
        </p:txBody>
      </p:sp>
      <p:pic>
        <p:nvPicPr>
          <p:cNvPr id="8" name="Picture 7">
            <a:extLst>
              <a:ext uri="{FF2B5EF4-FFF2-40B4-BE49-F238E27FC236}">
                <a16:creationId xmlns:a16="http://schemas.microsoft.com/office/drawing/2014/main" id="{D6C8C3BF-DB67-064E-9A49-CBB2B67D6F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5929" y="1316759"/>
            <a:ext cx="3647140" cy="2251664"/>
          </a:xfrm>
          <a:prstGeom prst="rect">
            <a:avLst/>
          </a:prstGeom>
        </p:spPr>
      </p:pic>
      <p:pic>
        <p:nvPicPr>
          <p:cNvPr id="9" name="Picture 8">
            <a:extLst>
              <a:ext uri="{FF2B5EF4-FFF2-40B4-BE49-F238E27FC236}">
                <a16:creationId xmlns:a16="http://schemas.microsoft.com/office/drawing/2014/main" id="{FA22E1F0-B931-6849-8833-28C191F267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1334" y="1321652"/>
            <a:ext cx="3542635" cy="2242585"/>
          </a:xfrm>
          <a:prstGeom prst="rect">
            <a:avLst/>
          </a:prstGeom>
        </p:spPr>
      </p:pic>
      <p:pic>
        <p:nvPicPr>
          <p:cNvPr id="10" name="Picture 9">
            <a:extLst>
              <a:ext uri="{FF2B5EF4-FFF2-40B4-BE49-F238E27FC236}">
                <a16:creationId xmlns:a16="http://schemas.microsoft.com/office/drawing/2014/main" id="{DF466BFD-7A80-9145-A0F1-3A1526250F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3622" y="4042600"/>
            <a:ext cx="3580348" cy="2228137"/>
          </a:xfrm>
          <a:prstGeom prst="rect">
            <a:avLst/>
          </a:prstGeom>
        </p:spPr>
      </p:pic>
      <p:pic>
        <p:nvPicPr>
          <p:cNvPr id="11" name="Picture 10">
            <a:extLst>
              <a:ext uri="{FF2B5EF4-FFF2-40B4-BE49-F238E27FC236}">
                <a16:creationId xmlns:a16="http://schemas.microsoft.com/office/drawing/2014/main" id="{4D3EC5D0-1FD8-3E40-937A-3FE4818B64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75929" y="4042600"/>
            <a:ext cx="3585247" cy="2213453"/>
          </a:xfrm>
          <a:prstGeom prst="rect">
            <a:avLst/>
          </a:prstGeom>
        </p:spPr>
      </p:pic>
      <p:pic>
        <p:nvPicPr>
          <p:cNvPr id="12" name="Picture 11">
            <a:extLst>
              <a:ext uri="{FF2B5EF4-FFF2-40B4-BE49-F238E27FC236}">
                <a16:creationId xmlns:a16="http://schemas.microsoft.com/office/drawing/2014/main" id="{1596A956-1379-6443-81F2-7FC1B55DAD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61927" y="3727616"/>
            <a:ext cx="806804" cy="1979998"/>
          </a:xfrm>
          <a:prstGeom prst="rect">
            <a:avLst/>
          </a:prstGeom>
        </p:spPr>
      </p:pic>
      <p:pic>
        <p:nvPicPr>
          <p:cNvPr id="13" name="Picture 12">
            <a:extLst>
              <a:ext uri="{FF2B5EF4-FFF2-40B4-BE49-F238E27FC236}">
                <a16:creationId xmlns:a16="http://schemas.microsoft.com/office/drawing/2014/main" id="{AED6E502-269E-B04B-A3C5-04CF47B989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4228" y="3759959"/>
            <a:ext cx="827402" cy="2020054"/>
          </a:xfrm>
          <a:prstGeom prst="rect">
            <a:avLst/>
          </a:prstGeom>
        </p:spPr>
      </p:pic>
      <p:pic>
        <p:nvPicPr>
          <p:cNvPr id="14" name="Picture 13">
            <a:extLst>
              <a:ext uri="{FF2B5EF4-FFF2-40B4-BE49-F238E27FC236}">
                <a16:creationId xmlns:a16="http://schemas.microsoft.com/office/drawing/2014/main" id="{C6E7A29E-CC8F-6540-96C1-3275E80A0E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95527" y="3715547"/>
            <a:ext cx="846382" cy="1979997"/>
          </a:xfrm>
          <a:prstGeom prst="rect">
            <a:avLst/>
          </a:prstGeom>
        </p:spPr>
      </p:pic>
      <p:pic>
        <p:nvPicPr>
          <p:cNvPr id="15" name="Picture 14">
            <a:extLst>
              <a:ext uri="{FF2B5EF4-FFF2-40B4-BE49-F238E27FC236}">
                <a16:creationId xmlns:a16="http://schemas.microsoft.com/office/drawing/2014/main" id="{89ED9421-05A2-184F-B6A5-53316818783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74428" y="3727616"/>
            <a:ext cx="827403" cy="2005008"/>
          </a:xfrm>
          <a:prstGeom prst="rect">
            <a:avLst/>
          </a:prstGeom>
        </p:spPr>
      </p:pic>
      <p:sp>
        <p:nvSpPr>
          <p:cNvPr id="16" name="TextBox 15">
            <a:extLst>
              <a:ext uri="{FF2B5EF4-FFF2-40B4-BE49-F238E27FC236}">
                <a16:creationId xmlns:a16="http://schemas.microsoft.com/office/drawing/2014/main" id="{CFDFD5DF-0427-A844-B937-22A5174B7886}"/>
              </a:ext>
            </a:extLst>
          </p:cNvPr>
          <p:cNvSpPr txBox="1"/>
          <p:nvPr/>
        </p:nvSpPr>
        <p:spPr>
          <a:xfrm>
            <a:off x="5595270" y="4077628"/>
            <a:ext cx="7922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Dipole</a:t>
            </a:r>
          </a:p>
        </p:txBody>
      </p:sp>
      <p:sp>
        <p:nvSpPr>
          <p:cNvPr id="17" name="Rectangle 16">
            <a:extLst>
              <a:ext uri="{FF2B5EF4-FFF2-40B4-BE49-F238E27FC236}">
                <a16:creationId xmlns:a16="http://schemas.microsoft.com/office/drawing/2014/main" id="{4863A2BE-A486-7C4E-985E-F8476FCB09C1}"/>
              </a:ext>
            </a:extLst>
          </p:cNvPr>
          <p:cNvSpPr/>
          <p:nvPr/>
        </p:nvSpPr>
        <p:spPr>
          <a:xfrm>
            <a:off x="348452" y="3618854"/>
            <a:ext cx="2057738" cy="270768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AEBD97F9-D49E-B44E-BD07-8463782DC58C}"/>
              </a:ext>
            </a:extLst>
          </p:cNvPr>
          <p:cNvSpPr/>
          <p:nvPr/>
        </p:nvSpPr>
        <p:spPr>
          <a:xfrm>
            <a:off x="2622971" y="3615597"/>
            <a:ext cx="2057738" cy="270768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BC5FF520-04F6-3945-AB0E-5DA62891F120}"/>
              </a:ext>
            </a:extLst>
          </p:cNvPr>
          <p:cNvSpPr txBox="1"/>
          <p:nvPr/>
        </p:nvSpPr>
        <p:spPr>
          <a:xfrm>
            <a:off x="7322171" y="6251110"/>
            <a:ext cx="38266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with </a:t>
            </a:r>
            <a:r>
              <a:rPr kumimoji="0" lang="en-US" sz="1800" b="0" i="0" u="none" strike="noStrike" kern="1200" cap="none" spc="0" normalizeH="0" baseline="0" noProof="0" dirty="0" err="1">
                <a:ln>
                  <a:noFill/>
                </a:ln>
                <a:solidFill>
                  <a:srgbClr val="002060"/>
                </a:solidFill>
                <a:effectLst/>
                <a:uLnTx/>
                <a:uFillTx/>
                <a:latin typeface="Arial"/>
                <a:ea typeface="+mn-ea"/>
                <a:cs typeface="+mn-cs"/>
              </a:rPr>
              <a:t>symmetrization</a:t>
            </a:r>
            <a:r>
              <a:rPr kumimoji="0" lang="en-US" sz="1800" b="0" i="0" u="none" strike="noStrike" kern="1200" cap="none" spc="0" normalizeH="0" baseline="0" noProof="0" dirty="0">
                <a:ln>
                  <a:noFill/>
                </a:ln>
                <a:solidFill>
                  <a:srgbClr val="002060"/>
                </a:solidFill>
                <a:effectLst/>
                <a:uLnTx/>
                <a:uFillTx/>
                <a:latin typeface="Arial"/>
                <a:ea typeface="+mn-ea"/>
                <a:cs typeface="+mn-cs"/>
              </a:rPr>
              <a:t> 100X reduction</a:t>
            </a:r>
          </a:p>
        </p:txBody>
      </p:sp>
      <p:pic>
        <p:nvPicPr>
          <p:cNvPr id="20" name="Picture 19">
            <a:extLst>
              <a:ext uri="{FF2B5EF4-FFF2-40B4-BE49-F238E27FC236}">
                <a16:creationId xmlns:a16="http://schemas.microsoft.com/office/drawing/2014/main" id="{B4C7F079-0A49-4346-B3F4-4F8DF1B783F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76120" y="1013229"/>
            <a:ext cx="849788" cy="1942907"/>
          </a:xfrm>
          <a:prstGeom prst="rect">
            <a:avLst/>
          </a:prstGeom>
        </p:spPr>
      </p:pic>
      <p:sp>
        <p:nvSpPr>
          <p:cNvPr id="21" name="TextBox 20">
            <a:extLst>
              <a:ext uri="{FF2B5EF4-FFF2-40B4-BE49-F238E27FC236}">
                <a16:creationId xmlns:a16="http://schemas.microsoft.com/office/drawing/2014/main" id="{09555DA9-6B17-8941-9F31-51FC21CD3290}"/>
              </a:ext>
            </a:extLst>
          </p:cNvPr>
          <p:cNvSpPr txBox="1"/>
          <p:nvPr/>
        </p:nvSpPr>
        <p:spPr>
          <a:xfrm>
            <a:off x="340584" y="5744189"/>
            <a:ext cx="208858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V1-simple-stub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(not ideal cancellation)</a:t>
            </a:r>
          </a:p>
        </p:txBody>
      </p:sp>
      <p:sp>
        <p:nvSpPr>
          <p:cNvPr id="22" name="TextBox 21">
            <a:extLst>
              <a:ext uri="{FF2B5EF4-FFF2-40B4-BE49-F238E27FC236}">
                <a16:creationId xmlns:a16="http://schemas.microsoft.com/office/drawing/2014/main" id="{C212B63D-2D61-B440-9F12-37B55341E3A4}"/>
              </a:ext>
            </a:extLst>
          </p:cNvPr>
          <p:cNvSpPr txBox="1"/>
          <p:nvPr/>
        </p:nvSpPr>
        <p:spPr>
          <a:xfrm>
            <a:off x="2614429" y="5732624"/>
            <a:ext cx="205248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V2-symm-stub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(good cancellation)</a:t>
            </a:r>
          </a:p>
        </p:txBody>
      </p:sp>
      <p:sp>
        <p:nvSpPr>
          <p:cNvPr id="23" name="TextBox 22">
            <a:extLst>
              <a:ext uri="{FF2B5EF4-FFF2-40B4-BE49-F238E27FC236}">
                <a16:creationId xmlns:a16="http://schemas.microsoft.com/office/drawing/2014/main" id="{C8146766-C114-D14C-9614-5542655DACA9}"/>
              </a:ext>
            </a:extLst>
          </p:cNvPr>
          <p:cNvSpPr txBox="1"/>
          <p:nvPr/>
        </p:nvSpPr>
        <p:spPr>
          <a:xfrm>
            <a:off x="189639" y="969019"/>
            <a:ext cx="3291015" cy="2554545"/>
          </a:xfrm>
          <a:prstGeom prst="rect">
            <a:avLst/>
          </a:prstGeom>
          <a:noFill/>
        </p:spPr>
        <p:txBody>
          <a:bodyPr wrap="square" rtlCol="0">
            <a:spAutoFit/>
          </a:bodyPr>
          <a:lstStyle/>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Single side coupling iris induces dipole and quad fields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Coupling hole </a:t>
            </a:r>
            <a:r>
              <a:rPr kumimoji="0" lang="en-US" sz="2000" b="0" i="0" u="none" strike="noStrike" kern="1200" cap="none" spc="0" normalizeH="0" baseline="0" noProof="0" dirty="0" err="1">
                <a:ln>
                  <a:noFill/>
                </a:ln>
                <a:solidFill>
                  <a:srgbClr val="000000"/>
                </a:solidFill>
                <a:effectLst/>
                <a:uLnTx/>
                <a:uFillTx/>
                <a:latin typeface="Arial"/>
                <a:ea typeface="+mn-ea"/>
                <a:cs typeface="+mn-cs"/>
              </a:rPr>
              <a:t>symmetrization</a:t>
            </a:r>
            <a:r>
              <a:rPr kumimoji="0" lang="en-US" sz="2000" b="0" i="0" u="none" strike="noStrike" kern="1200" cap="none" spc="0" normalizeH="0" baseline="0" noProof="0" dirty="0">
                <a:ln>
                  <a:noFill/>
                </a:ln>
                <a:solidFill>
                  <a:srgbClr val="000000"/>
                </a:solidFill>
                <a:effectLst/>
                <a:uLnTx/>
                <a:uFillTx/>
                <a:latin typeface="Arial"/>
                <a:ea typeface="+mn-ea"/>
                <a:cs typeface="+mn-cs"/>
              </a:rPr>
              <a:t> and racetrack shape incorporated to minimize dipole and quad fields</a:t>
            </a:r>
          </a:p>
        </p:txBody>
      </p:sp>
      <p:sp>
        <p:nvSpPr>
          <p:cNvPr id="24" name="TextBox 23">
            <a:extLst>
              <a:ext uri="{FF2B5EF4-FFF2-40B4-BE49-F238E27FC236}">
                <a16:creationId xmlns:a16="http://schemas.microsoft.com/office/drawing/2014/main" id="{51DCF03E-DB85-494A-B7DE-781750C769DF}"/>
              </a:ext>
            </a:extLst>
          </p:cNvPr>
          <p:cNvSpPr txBox="1"/>
          <p:nvPr/>
        </p:nvSpPr>
        <p:spPr>
          <a:xfrm>
            <a:off x="5537477" y="1274638"/>
            <a:ext cx="7922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Dipole</a:t>
            </a:r>
          </a:p>
        </p:txBody>
      </p:sp>
      <p:sp>
        <p:nvSpPr>
          <p:cNvPr id="25" name="TextBox 24">
            <a:extLst>
              <a:ext uri="{FF2B5EF4-FFF2-40B4-BE49-F238E27FC236}">
                <a16:creationId xmlns:a16="http://schemas.microsoft.com/office/drawing/2014/main" id="{EAF1E041-B7AA-B846-9D1B-670644441526}"/>
              </a:ext>
            </a:extLst>
          </p:cNvPr>
          <p:cNvSpPr txBox="1"/>
          <p:nvPr/>
        </p:nvSpPr>
        <p:spPr>
          <a:xfrm>
            <a:off x="9299598" y="1344705"/>
            <a:ext cx="6944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a:ea typeface="+mn-ea"/>
                <a:cs typeface="+mn-cs"/>
              </a:rPr>
              <a:t>Quad</a:t>
            </a:r>
          </a:p>
        </p:txBody>
      </p:sp>
      <p:sp>
        <p:nvSpPr>
          <p:cNvPr id="26" name="TextBox 25">
            <a:extLst>
              <a:ext uri="{FF2B5EF4-FFF2-40B4-BE49-F238E27FC236}">
                <a16:creationId xmlns:a16="http://schemas.microsoft.com/office/drawing/2014/main" id="{372184EA-E254-4D41-AC72-E0925C7DCB59}"/>
              </a:ext>
            </a:extLst>
          </p:cNvPr>
          <p:cNvSpPr txBox="1"/>
          <p:nvPr/>
        </p:nvSpPr>
        <p:spPr>
          <a:xfrm>
            <a:off x="9329325" y="4023988"/>
            <a:ext cx="6944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a:ea typeface="+mn-ea"/>
                <a:cs typeface="+mn-cs"/>
              </a:rPr>
              <a:t>Quad</a:t>
            </a:r>
          </a:p>
        </p:txBody>
      </p:sp>
      <p:sp>
        <p:nvSpPr>
          <p:cNvPr id="27" name="TextBox 26">
            <a:extLst>
              <a:ext uri="{FF2B5EF4-FFF2-40B4-BE49-F238E27FC236}">
                <a16:creationId xmlns:a16="http://schemas.microsoft.com/office/drawing/2014/main" id="{52491EAD-695D-6C45-9F0D-8AEF3B28484A}"/>
              </a:ext>
            </a:extLst>
          </p:cNvPr>
          <p:cNvSpPr txBox="1"/>
          <p:nvPr/>
        </p:nvSpPr>
        <p:spPr>
          <a:xfrm>
            <a:off x="7300860" y="3554476"/>
            <a:ext cx="2062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w/o </a:t>
            </a:r>
            <a:r>
              <a:rPr kumimoji="0" lang="en-US" sz="1800" b="0" i="0" u="none" strike="noStrike" kern="1200" cap="none" spc="0" normalizeH="0" baseline="0" noProof="0" dirty="0" err="1">
                <a:ln>
                  <a:noFill/>
                </a:ln>
                <a:solidFill>
                  <a:srgbClr val="002060"/>
                </a:solidFill>
                <a:effectLst/>
                <a:uLnTx/>
                <a:uFillTx/>
                <a:latin typeface="Arial"/>
                <a:ea typeface="+mn-ea"/>
                <a:cs typeface="+mn-cs"/>
              </a:rPr>
              <a:t>symmetrization</a:t>
            </a:r>
            <a:endParaRPr kumimoji="0" lang="en-US"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967C8BE-6C98-7D49-B40E-CFE465137551}"/>
              </a:ext>
            </a:extLst>
          </p:cNvPr>
          <p:cNvSpPr txBox="1"/>
          <p:nvPr/>
        </p:nvSpPr>
        <p:spPr>
          <a:xfrm>
            <a:off x="3522614" y="3404947"/>
            <a:ext cx="507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a:t>
            </a:r>
          </a:p>
        </p:txBody>
      </p:sp>
      <p:sp>
        <p:nvSpPr>
          <p:cNvPr id="29" name="Rectangle 28">
            <a:extLst>
              <a:ext uri="{FF2B5EF4-FFF2-40B4-BE49-F238E27FC236}">
                <a16:creationId xmlns:a16="http://schemas.microsoft.com/office/drawing/2014/main" id="{BA7E0831-C8BD-C14E-86E4-DA445BBE7F71}"/>
              </a:ext>
            </a:extLst>
          </p:cNvPr>
          <p:cNvSpPr/>
          <p:nvPr/>
        </p:nvSpPr>
        <p:spPr>
          <a:xfrm>
            <a:off x="7926465" y="1010137"/>
            <a:ext cx="274626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a:ea typeface="+mn-ea"/>
                <a:cs typeface="+mn-cs"/>
              </a:rPr>
              <a:t>dipole, quad calculated at 50MV/m</a:t>
            </a:r>
          </a:p>
        </p:txBody>
      </p:sp>
      <p:sp>
        <p:nvSpPr>
          <p:cNvPr id="30" name="TextBox 29">
            <a:extLst>
              <a:ext uri="{FF2B5EF4-FFF2-40B4-BE49-F238E27FC236}">
                <a16:creationId xmlns:a16="http://schemas.microsoft.com/office/drawing/2014/main" id="{E41452D2-80C7-F342-A36D-67542CEB7BC6}"/>
              </a:ext>
            </a:extLst>
          </p:cNvPr>
          <p:cNvSpPr txBox="1"/>
          <p:nvPr/>
        </p:nvSpPr>
        <p:spPr>
          <a:xfrm>
            <a:off x="9758622" y="6493161"/>
            <a:ext cx="1261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mn-cs"/>
              </a:rPr>
              <a:t>Zenghai Li</a:t>
            </a:r>
          </a:p>
        </p:txBody>
      </p:sp>
    </p:spTree>
    <p:extLst>
      <p:ext uri="{BB962C8B-B14F-4D97-AF65-F5344CB8AC3E}">
        <p14:creationId xmlns:p14="http://schemas.microsoft.com/office/powerpoint/2010/main" val="1372695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12"/>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Distributed Coupling Structures Provide Natural Path to Implement Detuning and Damping of Higher Order Modes  </a:t>
            </a:r>
            <a:endParaRPr/>
          </a:p>
        </p:txBody>
      </p:sp>
      <p:sp>
        <p:nvSpPr>
          <p:cNvPr id="1148" name="Google Shape;1148;p112"/>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
        <p:nvSpPr>
          <p:cNvPr id="1149" name="Google Shape;1149;p112"/>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150" name="Google Shape;1150;p112"/>
          <p:cNvSpPr txBox="1">
            <a:spLocks noGrp="1"/>
          </p:cNvSpPr>
          <p:nvPr>
            <p:ph type="body" idx="2"/>
          </p:nvPr>
        </p:nvSpPr>
        <p:spPr>
          <a:xfrm>
            <a:off x="800100" y="1184425"/>
            <a:ext cx="8186100" cy="4803000"/>
          </a:xfrm>
          <a:prstGeom prst="rect">
            <a:avLst/>
          </a:prstGeom>
        </p:spPr>
        <p:txBody>
          <a:bodyPr spcFirstLastPara="1" wrap="square" lIns="0" tIns="45700" rIns="91425" bIns="45700" anchor="t" anchorCtr="0">
            <a:noAutofit/>
          </a:bodyPr>
          <a:lstStyle/>
          <a:p>
            <a:pPr marL="0" lvl="0" indent="0" algn="l" rtl="0">
              <a:spcBef>
                <a:spcPts val="0"/>
              </a:spcBef>
              <a:spcAft>
                <a:spcPts val="0"/>
              </a:spcAft>
              <a:buClr>
                <a:schemeClr val="dk1"/>
              </a:buClr>
              <a:buSzPts val="1100"/>
              <a:buFont typeface="Arial"/>
              <a:buNone/>
            </a:pPr>
            <a:r>
              <a:rPr lang="en-US" sz="2000"/>
              <a:t>Individual cell feeds necessitate adoption of split-block assembly</a:t>
            </a:r>
            <a:endParaRPr sz="2000"/>
          </a:p>
          <a:p>
            <a:pPr marL="0" lvl="0" indent="0" algn="l" rtl="0">
              <a:spcBef>
                <a:spcPts val="0"/>
              </a:spcBef>
              <a:spcAft>
                <a:spcPts val="0"/>
              </a:spcAft>
              <a:buClr>
                <a:schemeClr val="dk1"/>
              </a:buClr>
              <a:buSzPts val="1100"/>
              <a:buFont typeface="Arial"/>
              <a:buNone/>
            </a:pPr>
            <a:r>
              <a:rPr lang="en-US" sz="2000"/>
              <a:t>Perturbation due to joint does not couple to accelerating mode</a:t>
            </a:r>
            <a:endParaRPr sz="2000"/>
          </a:p>
          <a:p>
            <a:pPr marL="0" lvl="0" indent="0" algn="l" rtl="0">
              <a:spcBef>
                <a:spcPts val="0"/>
              </a:spcBef>
              <a:spcAft>
                <a:spcPts val="0"/>
              </a:spcAft>
              <a:buClr>
                <a:schemeClr val="dk1"/>
              </a:buClr>
              <a:buSzPts val="1100"/>
              <a:buFont typeface="Arial"/>
              <a:buNone/>
            </a:pPr>
            <a:r>
              <a:rPr lang="en-US" sz="2000"/>
              <a:t>Exploring gaps in quadrature to damp higher order mode</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None/>
            </a:pPr>
            <a:endParaRPr sz="2000"/>
          </a:p>
        </p:txBody>
      </p:sp>
      <p:pic>
        <p:nvPicPr>
          <p:cNvPr id="1151" name="Google Shape;1151;p112"/>
          <p:cNvPicPr preferRelativeResize="0"/>
          <p:nvPr/>
        </p:nvPicPr>
        <p:blipFill>
          <a:blip r:embed="rId3">
            <a:alphaModFix/>
          </a:blip>
          <a:stretch>
            <a:fillRect/>
          </a:stretch>
        </p:blipFill>
        <p:spPr>
          <a:xfrm>
            <a:off x="800100" y="2723475"/>
            <a:ext cx="5665751" cy="3485600"/>
          </a:xfrm>
          <a:prstGeom prst="rect">
            <a:avLst/>
          </a:prstGeom>
          <a:noFill/>
          <a:ln>
            <a:noFill/>
          </a:ln>
        </p:spPr>
      </p:pic>
      <p:pic>
        <p:nvPicPr>
          <p:cNvPr id="1152" name="Google Shape;1152;p112"/>
          <p:cNvPicPr preferRelativeResize="0"/>
          <p:nvPr/>
        </p:nvPicPr>
        <p:blipFill>
          <a:blip r:embed="rId4">
            <a:alphaModFix/>
          </a:blip>
          <a:stretch>
            <a:fillRect/>
          </a:stretch>
        </p:blipFill>
        <p:spPr>
          <a:xfrm>
            <a:off x="8048050" y="1638950"/>
            <a:ext cx="2743200" cy="2139434"/>
          </a:xfrm>
          <a:prstGeom prst="rect">
            <a:avLst/>
          </a:prstGeom>
          <a:noFill/>
          <a:ln>
            <a:noFill/>
          </a:ln>
        </p:spPr>
      </p:pic>
      <p:pic>
        <p:nvPicPr>
          <p:cNvPr id="1153" name="Google Shape;1153;p112"/>
          <p:cNvPicPr preferRelativeResize="0"/>
          <p:nvPr/>
        </p:nvPicPr>
        <p:blipFill>
          <a:blip r:embed="rId5">
            <a:alphaModFix/>
          </a:blip>
          <a:stretch>
            <a:fillRect/>
          </a:stretch>
        </p:blipFill>
        <p:spPr>
          <a:xfrm>
            <a:off x="7850125" y="4252628"/>
            <a:ext cx="4209900" cy="2605372"/>
          </a:xfrm>
          <a:prstGeom prst="rect">
            <a:avLst/>
          </a:prstGeom>
          <a:noFill/>
          <a:ln>
            <a:noFill/>
          </a:ln>
        </p:spPr>
      </p:pic>
      <p:sp>
        <p:nvSpPr>
          <p:cNvPr id="1154" name="Google Shape;1154;p112"/>
          <p:cNvSpPr txBox="1"/>
          <p:nvPr/>
        </p:nvSpPr>
        <p:spPr>
          <a:xfrm>
            <a:off x="8276650" y="1184425"/>
            <a:ext cx="2286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Lato"/>
                <a:ea typeface="Lato"/>
                <a:cs typeface="Lato"/>
                <a:sym typeface="Lato"/>
              </a:rPr>
              <a:t>Detuned Cavity Designs</a:t>
            </a:r>
            <a:endParaRPr>
              <a:latin typeface="Lato"/>
              <a:ea typeface="Lato"/>
              <a:cs typeface="Lato"/>
              <a:sym typeface="Lato"/>
            </a:endParaRPr>
          </a:p>
        </p:txBody>
      </p:sp>
      <p:sp>
        <p:nvSpPr>
          <p:cNvPr id="1155" name="Google Shape;1155;p112"/>
          <p:cNvSpPr txBox="1"/>
          <p:nvPr/>
        </p:nvSpPr>
        <p:spPr>
          <a:xfrm>
            <a:off x="8355950" y="3908700"/>
            <a:ext cx="2238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Lato"/>
                <a:ea typeface="Lato"/>
                <a:cs typeface="Lato"/>
                <a:sym typeface="Lato"/>
              </a:rPr>
              <a:t>Quadrant Structure</a:t>
            </a:r>
            <a:endParaRPr>
              <a:latin typeface="Lato"/>
              <a:ea typeface="Lato"/>
              <a:cs typeface="Lato"/>
              <a:sym typeface="Lato"/>
            </a:endParaRPr>
          </a:p>
        </p:txBody>
      </p:sp>
    </p:spTree>
    <p:extLst>
      <p:ext uri="{BB962C8B-B14F-4D97-AF65-F5344CB8AC3E}">
        <p14:creationId xmlns:p14="http://schemas.microsoft.com/office/powerpoint/2010/main" val="1535278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77E0-F4FF-3B5E-7805-7F61EDAF4197}"/>
              </a:ext>
            </a:extLst>
          </p:cNvPr>
          <p:cNvSpPr>
            <a:spLocks noGrp="1"/>
          </p:cNvSpPr>
          <p:nvPr>
            <p:ph type="title"/>
          </p:nvPr>
        </p:nvSpPr>
        <p:spPr/>
        <p:txBody>
          <a:bodyPr/>
          <a:lstStyle/>
          <a:p>
            <a:r>
              <a:rPr lang="en-US" dirty="0"/>
              <a:t>Limits of High Gradient Performance – Power and Heat</a:t>
            </a:r>
          </a:p>
        </p:txBody>
      </p:sp>
      <p:sp>
        <p:nvSpPr>
          <p:cNvPr id="3" name="Slide Number Placeholder 2">
            <a:extLst>
              <a:ext uri="{FF2B5EF4-FFF2-40B4-BE49-F238E27FC236}">
                <a16:creationId xmlns:a16="http://schemas.microsoft.com/office/drawing/2014/main" id="{22107CC8-2994-ECE9-183A-97F644FE90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8" name="Subtitle 7">
            <a:extLst>
              <a:ext uri="{FF2B5EF4-FFF2-40B4-BE49-F238E27FC236}">
                <a16:creationId xmlns:a16="http://schemas.microsoft.com/office/drawing/2014/main" id="{CD483C19-8FE3-7411-F3D4-676FAEA1BB60}"/>
              </a:ext>
            </a:extLst>
          </p:cNvPr>
          <p:cNvSpPr>
            <a:spLocks noGrp="1"/>
          </p:cNvSpPr>
          <p:nvPr>
            <p:ph type="subTitle" idx="5"/>
          </p:nvPr>
        </p:nvSpPr>
        <p:spPr/>
        <p:txBody>
          <a:bodyPr/>
          <a:lstStyle/>
          <a:p>
            <a:r>
              <a:rPr lang="en-US" dirty="0"/>
              <a:t>AccelApp'24</a:t>
            </a:r>
          </a:p>
        </p:txBody>
      </p:sp>
      <p:pic>
        <p:nvPicPr>
          <p:cNvPr id="9" name="Google Shape;376;p17">
            <a:extLst>
              <a:ext uri="{FF2B5EF4-FFF2-40B4-BE49-F238E27FC236}">
                <a16:creationId xmlns:a16="http://schemas.microsoft.com/office/drawing/2014/main" id="{27765F96-7901-42F2-77F4-B94F564ECBE2}"/>
              </a:ext>
            </a:extLst>
          </p:cNvPr>
          <p:cNvPicPr preferRelativeResize="0"/>
          <p:nvPr/>
        </p:nvPicPr>
        <p:blipFill rotWithShape="1">
          <a:blip r:embed="rId3">
            <a:alphaModFix/>
          </a:blip>
          <a:srcRect/>
          <a:stretch/>
        </p:blipFill>
        <p:spPr>
          <a:xfrm>
            <a:off x="4697941" y="4094801"/>
            <a:ext cx="1925381" cy="2110416"/>
          </a:xfrm>
          <a:prstGeom prst="rect">
            <a:avLst/>
          </a:prstGeom>
          <a:noFill/>
          <a:ln>
            <a:noFill/>
          </a:ln>
        </p:spPr>
      </p:pic>
      <p:pic>
        <p:nvPicPr>
          <p:cNvPr id="10" name="Google Shape;386;p17">
            <a:extLst>
              <a:ext uri="{FF2B5EF4-FFF2-40B4-BE49-F238E27FC236}">
                <a16:creationId xmlns:a16="http://schemas.microsoft.com/office/drawing/2014/main" id="{7E8E4B68-3B3B-7FED-1A14-D3A3D7F632DF}"/>
              </a:ext>
            </a:extLst>
          </p:cNvPr>
          <p:cNvPicPr preferRelativeResize="0"/>
          <p:nvPr/>
        </p:nvPicPr>
        <p:blipFill rotWithShape="1">
          <a:blip r:embed="rId4">
            <a:alphaModFix/>
          </a:blip>
          <a:srcRect/>
          <a:stretch/>
        </p:blipFill>
        <p:spPr>
          <a:xfrm>
            <a:off x="6701567" y="3700347"/>
            <a:ext cx="2069920" cy="2108201"/>
          </a:xfrm>
          <a:prstGeom prst="rect">
            <a:avLst/>
          </a:prstGeom>
          <a:noFill/>
          <a:ln>
            <a:noFill/>
          </a:ln>
        </p:spPr>
      </p:pic>
      <p:sp>
        <p:nvSpPr>
          <p:cNvPr id="20" name="Google Shape;396;p17">
            <a:extLst>
              <a:ext uri="{FF2B5EF4-FFF2-40B4-BE49-F238E27FC236}">
                <a16:creationId xmlns:a16="http://schemas.microsoft.com/office/drawing/2014/main" id="{339DC9B7-2838-F3C1-2378-5F8B3D688F4C}"/>
              </a:ext>
            </a:extLst>
          </p:cNvPr>
          <p:cNvSpPr txBox="1"/>
          <p:nvPr/>
        </p:nvSpPr>
        <p:spPr>
          <a:xfrm>
            <a:off x="4521526" y="6242501"/>
            <a:ext cx="4360083" cy="615499"/>
          </a:xfrm>
          <a:prstGeom prst="rect">
            <a:avLst/>
          </a:prstGeom>
          <a:noFill/>
          <a:ln>
            <a:noFill/>
          </a:ln>
        </p:spPr>
        <p:txBody>
          <a:bodyPr spcFirstLastPara="1" wrap="square" lIns="121900" tIns="60933" rIns="121900" bIns="60933" anchor="t" anchorCtr="0">
            <a:spAutoFit/>
          </a:bodyPr>
          <a:lstStyle/>
          <a:p>
            <a:r>
              <a:rPr lang="en-US" sz="1600"/>
              <a:t>Pritzkau, et al., Phys. Rev. STAB 2002</a:t>
            </a:r>
            <a:endParaRPr sz="1867"/>
          </a:p>
          <a:p>
            <a:r>
              <a:rPr lang="en-US" sz="1600">
                <a:solidFill>
                  <a:schemeClr val="dk1"/>
                </a:solidFill>
              </a:rPr>
              <a:t>Laurent, et al.  </a:t>
            </a:r>
            <a:r>
              <a:rPr lang="en-US" sz="1600" i="1">
                <a:solidFill>
                  <a:schemeClr val="dk1"/>
                </a:solidFill>
              </a:rPr>
              <a:t>PRSTAB </a:t>
            </a:r>
            <a:r>
              <a:rPr lang="en-US" sz="1600">
                <a:solidFill>
                  <a:schemeClr val="dk1"/>
                </a:solidFill>
              </a:rPr>
              <a:t>14.4 (2011): 041001</a:t>
            </a:r>
            <a:endParaRPr sz="2133"/>
          </a:p>
        </p:txBody>
      </p:sp>
      <p:graphicFrame>
        <p:nvGraphicFramePr>
          <p:cNvPr id="21" name="Google Shape;364;p16">
            <a:extLst>
              <a:ext uri="{FF2B5EF4-FFF2-40B4-BE49-F238E27FC236}">
                <a16:creationId xmlns:a16="http://schemas.microsoft.com/office/drawing/2014/main" id="{1529E483-77A9-8C23-38C5-595CE05C342C}"/>
              </a:ext>
            </a:extLst>
          </p:cNvPr>
          <p:cNvGraphicFramePr/>
          <p:nvPr>
            <p:extLst>
              <p:ext uri="{D42A27DB-BD31-4B8C-83A1-F6EECF244321}">
                <p14:modId xmlns:p14="http://schemas.microsoft.com/office/powerpoint/2010/main" val="2761733825"/>
              </p:ext>
            </p:extLst>
          </p:nvPr>
        </p:nvGraphicFramePr>
        <p:xfrm>
          <a:off x="369545" y="1538232"/>
          <a:ext cx="4151981" cy="4571516"/>
        </p:xfrm>
        <a:graphic>
          <a:graphicData uri="http://schemas.openxmlformats.org/drawingml/2006/table">
            <a:tbl>
              <a:tblPr>
                <a:noFill/>
              </a:tblPr>
              <a:tblGrid>
                <a:gridCol w="2299395">
                  <a:extLst>
                    <a:ext uri="{9D8B030D-6E8A-4147-A177-3AD203B41FA5}">
                      <a16:colId xmlns:a16="http://schemas.microsoft.com/office/drawing/2014/main" val="20000"/>
                    </a:ext>
                  </a:extLst>
                </a:gridCol>
                <a:gridCol w="926293">
                  <a:extLst>
                    <a:ext uri="{9D8B030D-6E8A-4147-A177-3AD203B41FA5}">
                      <a16:colId xmlns:a16="http://schemas.microsoft.com/office/drawing/2014/main" val="20001"/>
                    </a:ext>
                  </a:extLst>
                </a:gridCol>
                <a:gridCol w="926293">
                  <a:extLst>
                    <a:ext uri="{9D8B030D-6E8A-4147-A177-3AD203B41FA5}">
                      <a16:colId xmlns:a16="http://schemas.microsoft.com/office/drawing/2014/main" val="1472719223"/>
                    </a:ext>
                  </a:extLst>
                </a:gridCol>
              </a:tblGrid>
              <a:tr h="515464">
                <a:tc>
                  <a:txBody>
                    <a:bodyPr/>
                    <a:lstStyle/>
                    <a:p>
                      <a:pPr marL="347345" marR="0" lvl="0" indent="-347345" algn="ctr" rtl="0">
                        <a:lnSpc>
                          <a:spcPct val="115000"/>
                        </a:lnSpc>
                        <a:spcBef>
                          <a:spcPts val="0"/>
                        </a:spcBef>
                        <a:spcAft>
                          <a:spcPts val="0"/>
                        </a:spcAft>
                        <a:buNone/>
                      </a:pPr>
                      <a:r>
                        <a:rPr lang="en-US" sz="1600" b="1" u="none" strike="noStrike" cap="none"/>
                        <a:t>Frequency</a:t>
                      </a:r>
                      <a:endParaRPr sz="1600" b="1" u="none" strike="noStrike" cap="none">
                        <a:latin typeface="Calibri"/>
                        <a:ea typeface="Calibri"/>
                        <a:cs typeface="Calibri"/>
                        <a:sym typeface="Calibri"/>
                      </a:endParaRPr>
                    </a:p>
                  </a:txBody>
                  <a:tcPr marL="121933" marR="121933" marT="60967" marB="60967" anchor="ctr"/>
                </a:tc>
                <a:tc gridSpan="2">
                  <a:txBody>
                    <a:bodyPr/>
                    <a:lstStyle/>
                    <a:p>
                      <a:pPr marL="0" marR="0" lvl="0" indent="0" algn="ctr" rtl="0">
                        <a:lnSpc>
                          <a:spcPct val="115000"/>
                        </a:lnSpc>
                        <a:spcBef>
                          <a:spcPts val="0"/>
                        </a:spcBef>
                        <a:spcAft>
                          <a:spcPts val="0"/>
                        </a:spcAft>
                        <a:buNone/>
                      </a:pPr>
                      <a:r>
                        <a:rPr lang="en-US" sz="1600" b="1" u="none" strike="noStrike" cap="none" dirty="0"/>
                        <a:t>3 GHz</a:t>
                      </a:r>
                      <a:endParaRPr sz="1600" b="1" u="none" strike="noStrike" cap="none" dirty="0">
                        <a:latin typeface="Calibri"/>
                        <a:ea typeface="Calibri"/>
                        <a:cs typeface="Calibri"/>
                        <a:sym typeface="Calibri"/>
                      </a:endParaRPr>
                    </a:p>
                  </a:txBody>
                  <a:tcPr marL="121933" marR="121933" marT="60967" marB="60967" anchor="ctr"/>
                </a:tc>
                <a:tc hMerge="1">
                  <a:txBody>
                    <a:bodyPr/>
                    <a:lstStyle/>
                    <a:p>
                      <a:pPr marL="0" marR="0" lvl="0" indent="0" algn="ctr" rtl="0">
                        <a:lnSpc>
                          <a:spcPct val="115000"/>
                        </a:lnSpc>
                        <a:spcBef>
                          <a:spcPts val="0"/>
                        </a:spcBef>
                        <a:spcAft>
                          <a:spcPts val="0"/>
                        </a:spcAft>
                        <a:buNone/>
                      </a:pPr>
                      <a:endParaRPr sz="1600" b="1" u="none" strike="noStrike" cap="none" dirty="0">
                        <a:latin typeface="Calibri"/>
                        <a:ea typeface="Calibri"/>
                        <a:cs typeface="Calibri"/>
                        <a:sym typeface="Calibri"/>
                      </a:endParaRPr>
                    </a:p>
                  </a:txBody>
                  <a:tcPr marL="121933" marR="121933" marT="60967" marB="60967" anchor="ctr"/>
                </a:tc>
                <a:extLst>
                  <a:ext uri="{0D108BD9-81ED-4DB2-BD59-A6C34878D82A}">
                    <a16:rowId xmlns:a16="http://schemas.microsoft.com/office/drawing/2014/main" val="10000"/>
                  </a:ext>
                </a:extLst>
              </a:tr>
              <a:tr h="515464">
                <a:tc>
                  <a:txBody>
                    <a:bodyPr/>
                    <a:lstStyle/>
                    <a:p>
                      <a:pPr marL="347345" marR="0" lvl="0" indent="-347345" algn="ctr" rtl="0">
                        <a:lnSpc>
                          <a:spcPct val="115000"/>
                        </a:lnSpc>
                        <a:spcBef>
                          <a:spcPts val="0"/>
                        </a:spcBef>
                        <a:spcAft>
                          <a:spcPts val="0"/>
                        </a:spcAft>
                        <a:buNone/>
                      </a:pPr>
                      <a:r>
                        <a:rPr lang="en-US" sz="1600" b="1" u="none" strike="noStrike" cap="none" dirty="0"/>
                        <a:t>Stored Energy [</a:t>
                      </a:r>
                      <a:r>
                        <a:rPr lang="en-US" sz="1600" b="1" u="none" strike="noStrike" cap="none" dirty="0" err="1"/>
                        <a:t>mJ</a:t>
                      </a:r>
                      <a:r>
                        <a:rPr lang="en-US" sz="1600" b="1" u="none" strike="noStrike" cap="none" dirty="0"/>
                        <a:t>]</a:t>
                      </a:r>
                      <a:endParaRPr sz="1600" b="1" u="none" strike="noStrike" cap="none" dirty="0">
                        <a:latin typeface="Calibri"/>
                        <a:ea typeface="Calibri"/>
                        <a:cs typeface="Calibri"/>
                        <a:sym typeface="Calibri"/>
                      </a:endParaRPr>
                    </a:p>
                  </a:txBody>
                  <a:tcPr marL="121933" marR="121933" marT="60967" marB="60967" anchor="ctr"/>
                </a:tc>
                <a:tc gridSpan="2">
                  <a:txBody>
                    <a:bodyPr/>
                    <a:lstStyle/>
                    <a:p>
                      <a:pPr marL="347345" marR="0" lvl="0" indent="-347345" algn="ctr" rtl="0">
                        <a:lnSpc>
                          <a:spcPct val="115000"/>
                        </a:lnSpc>
                        <a:spcBef>
                          <a:spcPts val="0"/>
                        </a:spcBef>
                        <a:spcAft>
                          <a:spcPts val="0"/>
                        </a:spcAft>
                        <a:buNone/>
                      </a:pPr>
                      <a:r>
                        <a:rPr lang="en-US" sz="1600" u="none" strike="noStrike" cap="none" dirty="0"/>
                        <a:t>8450</a:t>
                      </a:r>
                      <a:endParaRPr sz="1600" u="none" strike="noStrike" cap="none" dirty="0">
                        <a:latin typeface="Calibri"/>
                        <a:ea typeface="Calibri"/>
                        <a:cs typeface="Calibri"/>
                        <a:sym typeface="Calibri"/>
                      </a:endParaRPr>
                    </a:p>
                  </a:txBody>
                  <a:tcPr marL="121933" marR="121933" marT="60967" marB="60967" anchor="ctr"/>
                </a:tc>
                <a:tc hMerge="1">
                  <a:txBody>
                    <a:bodyPr/>
                    <a:lstStyle/>
                    <a:p>
                      <a:pPr marL="347345" marR="0" lvl="0" indent="-347345" algn="ctr" rtl="0">
                        <a:lnSpc>
                          <a:spcPct val="115000"/>
                        </a:lnSpc>
                        <a:spcBef>
                          <a:spcPts val="0"/>
                        </a:spcBef>
                        <a:spcAft>
                          <a:spcPts val="0"/>
                        </a:spcAft>
                        <a:buNone/>
                      </a:pPr>
                      <a:endParaRPr sz="1600" u="none" strike="noStrike" cap="none" dirty="0">
                        <a:latin typeface="Calibri"/>
                        <a:ea typeface="Calibri"/>
                        <a:cs typeface="Calibri"/>
                        <a:sym typeface="Calibri"/>
                      </a:endParaRPr>
                    </a:p>
                  </a:txBody>
                  <a:tcPr marL="121933" marR="121933" marT="60967" marB="60967" anchor="ctr"/>
                </a:tc>
                <a:extLst>
                  <a:ext uri="{0D108BD9-81ED-4DB2-BD59-A6C34878D82A}">
                    <a16:rowId xmlns:a16="http://schemas.microsoft.com/office/drawing/2014/main" val="10001"/>
                  </a:ext>
                </a:extLst>
              </a:tr>
              <a:tr h="515464">
                <a:tc>
                  <a:txBody>
                    <a:bodyPr/>
                    <a:lstStyle/>
                    <a:p>
                      <a:pPr marL="347345" marR="0" lvl="0" indent="-347345" algn="ctr" rtl="0">
                        <a:lnSpc>
                          <a:spcPct val="115000"/>
                        </a:lnSpc>
                        <a:spcBef>
                          <a:spcPts val="0"/>
                        </a:spcBef>
                        <a:spcAft>
                          <a:spcPts val="0"/>
                        </a:spcAft>
                        <a:buNone/>
                      </a:pPr>
                      <a:r>
                        <a:rPr lang="en-US" sz="1600" b="1" u="none" strike="noStrike" cap="none" dirty="0">
                          <a:latin typeface="Calibri"/>
                          <a:ea typeface="Calibri"/>
                          <a:cs typeface="Calibri"/>
                          <a:sym typeface="Calibri"/>
                        </a:rPr>
                        <a:t>Temp [K]</a:t>
                      </a:r>
                      <a:endParaRPr sz="1600" b="1" u="none" strike="noStrike" cap="none" dirty="0">
                        <a:latin typeface="Calibri"/>
                        <a:ea typeface="Calibri"/>
                        <a:cs typeface="Calibri"/>
                        <a:sym typeface="Calibri"/>
                      </a:endParaRPr>
                    </a:p>
                  </a:txBody>
                  <a:tcPr marL="121933" marR="121933" marT="60967" marB="60967" anchor="ctr"/>
                </a:tc>
                <a:tc>
                  <a:txBody>
                    <a:bodyPr/>
                    <a:lstStyle/>
                    <a:p>
                      <a:pPr marL="347345" marR="0" lvl="0" indent="-347345" algn="ctr" rtl="0">
                        <a:lnSpc>
                          <a:spcPct val="115000"/>
                        </a:lnSpc>
                        <a:spcBef>
                          <a:spcPts val="0"/>
                        </a:spcBef>
                        <a:spcAft>
                          <a:spcPts val="0"/>
                        </a:spcAft>
                        <a:buNone/>
                      </a:pPr>
                      <a:r>
                        <a:rPr lang="en-US" sz="1600" u="none" strike="noStrike" cap="none" dirty="0">
                          <a:latin typeface="Calibri"/>
                          <a:ea typeface="Calibri"/>
                          <a:cs typeface="Calibri"/>
                          <a:sym typeface="Calibri"/>
                        </a:rPr>
                        <a:t>300</a:t>
                      </a:r>
                      <a:endParaRPr sz="1600" u="none" strike="noStrike" cap="none" dirty="0">
                        <a:latin typeface="Calibri"/>
                        <a:ea typeface="Calibri"/>
                        <a:cs typeface="Calibri"/>
                        <a:sym typeface="Calibri"/>
                      </a:endParaRPr>
                    </a:p>
                  </a:txBody>
                  <a:tcPr marL="121933" marR="121933" marT="60967" marB="60967" anchor="ctr"/>
                </a:tc>
                <a:tc>
                  <a:txBody>
                    <a:bodyPr/>
                    <a:lstStyle/>
                    <a:p>
                      <a:pPr marL="347345" marR="0" lvl="0" indent="-347345" algn="ctr" rtl="0">
                        <a:lnSpc>
                          <a:spcPct val="115000"/>
                        </a:lnSpc>
                        <a:spcBef>
                          <a:spcPts val="0"/>
                        </a:spcBef>
                        <a:spcAft>
                          <a:spcPts val="0"/>
                        </a:spcAft>
                        <a:buNone/>
                      </a:pPr>
                      <a:r>
                        <a:rPr lang="en-US" sz="1600" u="none" strike="noStrike" cap="none" dirty="0">
                          <a:latin typeface="Calibri"/>
                          <a:ea typeface="Calibri"/>
                          <a:cs typeface="Calibri"/>
                          <a:sym typeface="Calibri"/>
                        </a:rPr>
                        <a:t>77</a:t>
                      </a:r>
                      <a:endParaRPr sz="1600" u="none" strike="noStrike" cap="none" dirty="0">
                        <a:latin typeface="Calibri"/>
                        <a:ea typeface="Calibri"/>
                        <a:cs typeface="Calibri"/>
                        <a:sym typeface="Calibri"/>
                      </a:endParaRPr>
                    </a:p>
                  </a:txBody>
                  <a:tcPr marL="121933" marR="121933" marT="60967" marB="60967" anchor="ctr"/>
                </a:tc>
                <a:extLst>
                  <a:ext uri="{0D108BD9-81ED-4DB2-BD59-A6C34878D82A}">
                    <a16:rowId xmlns:a16="http://schemas.microsoft.com/office/drawing/2014/main" val="2210362301"/>
                  </a:ext>
                </a:extLst>
              </a:tr>
              <a:tr h="515464">
                <a:tc>
                  <a:txBody>
                    <a:bodyPr/>
                    <a:lstStyle/>
                    <a:p>
                      <a:pPr marL="347345" marR="0" lvl="0" indent="-347345" algn="ctr" rtl="0">
                        <a:lnSpc>
                          <a:spcPct val="115000"/>
                        </a:lnSpc>
                        <a:spcBef>
                          <a:spcPts val="0"/>
                        </a:spcBef>
                        <a:spcAft>
                          <a:spcPts val="0"/>
                        </a:spcAft>
                        <a:buNone/>
                      </a:pPr>
                      <a:r>
                        <a:rPr lang="en-US" sz="1600" b="1" u="none" strike="noStrike" cap="none" dirty="0"/>
                        <a:t>Q-value [x1000]</a:t>
                      </a:r>
                      <a:endParaRPr sz="1600" b="1" u="none" strike="noStrike" cap="none" dirty="0">
                        <a:latin typeface="Calibri"/>
                        <a:ea typeface="Calibri"/>
                        <a:cs typeface="Calibri"/>
                        <a:sym typeface="Calibri"/>
                      </a:endParaRPr>
                    </a:p>
                  </a:txBody>
                  <a:tcPr marL="121933" marR="121933" marT="60967" marB="60967" anchor="ctr"/>
                </a:tc>
                <a:tc>
                  <a:txBody>
                    <a:bodyPr/>
                    <a:lstStyle/>
                    <a:p>
                      <a:pPr marL="347345" marR="0" lvl="0" indent="-347345" algn="ctr" rtl="0">
                        <a:lnSpc>
                          <a:spcPct val="115000"/>
                        </a:lnSpc>
                        <a:spcBef>
                          <a:spcPts val="0"/>
                        </a:spcBef>
                        <a:spcAft>
                          <a:spcPts val="0"/>
                        </a:spcAft>
                        <a:buNone/>
                      </a:pPr>
                      <a:r>
                        <a:rPr lang="en-US" sz="1600" u="none" strike="noStrike" cap="none" dirty="0"/>
                        <a:t>18</a:t>
                      </a:r>
                      <a:endParaRPr sz="1600" u="none" strike="noStrike" cap="none" dirty="0">
                        <a:latin typeface="Calibri"/>
                        <a:ea typeface="Calibri"/>
                        <a:cs typeface="Calibri"/>
                        <a:sym typeface="Calibri"/>
                      </a:endParaRPr>
                    </a:p>
                  </a:txBody>
                  <a:tcPr marL="121933" marR="121933" marT="60967" marB="60967" anchor="ctr"/>
                </a:tc>
                <a:tc>
                  <a:txBody>
                    <a:bodyPr/>
                    <a:lstStyle/>
                    <a:p>
                      <a:pPr marL="347345" marR="0" lvl="0" indent="-347345" algn="ctr" rtl="0">
                        <a:lnSpc>
                          <a:spcPct val="115000"/>
                        </a:lnSpc>
                        <a:spcBef>
                          <a:spcPts val="0"/>
                        </a:spcBef>
                        <a:spcAft>
                          <a:spcPts val="0"/>
                        </a:spcAft>
                        <a:buNone/>
                      </a:pPr>
                      <a:r>
                        <a:rPr lang="en-US" sz="1600" u="none" strike="noStrike" cap="none" dirty="0">
                          <a:latin typeface="Calibri"/>
                          <a:ea typeface="Calibri"/>
                          <a:cs typeface="Calibri"/>
                          <a:sym typeface="Calibri"/>
                        </a:rPr>
                        <a:t>50</a:t>
                      </a:r>
                      <a:endParaRPr sz="1600" u="none" strike="noStrike" cap="none" dirty="0">
                        <a:latin typeface="Calibri"/>
                        <a:ea typeface="Calibri"/>
                        <a:cs typeface="Calibri"/>
                        <a:sym typeface="Calibri"/>
                      </a:endParaRPr>
                    </a:p>
                  </a:txBody>
                  <a:tcPr marL="121933" marR="121933" marT="60967" marB="60967" anchor="ctr"/>
                </a:tc>
                <a:extLst>
                  <a:ext uri="{0D108BD9-81ED-4DB2-BD59-A6C34878D82A}">
                    <a16:rowId xmlns:a16="http://schemas.microsoft.com/office/drawing/2014/main" val="10002"/>
                  </a:ext>
                </a:extLst>
              </a:tr>
              <a:tr h="515464">
                <a:tc>
                  <a:txBody>
                    <a:bodyPr/>
                    <a:lstStyle/>
                    <a:p>
                      <a:pPr marL="347345" marR="0" lvl="0" indent="-347345" algn="ctr" rtl="0">
                        <a:lnSpc>
                          <a:spcPct val="115000"/>
                        </a:lnSpc>
                        <a:spcBef>
                          <a:spcPts val="0"/>
                        </a:spcBef>
                        <a:spcAft>
                          <a:spcPts val="0"/>
                        </a:spcAft>
                        <a:buNone/>
                      </a:pPr>
                      <a:r>
                        <a:rPr lang="en-US" sz="1600" b="1" u="none" strike="noStrike" cap="none"/>
                        <a:t>Shunt Impedance [MOhm/m]</a:t>
                      </a:r>
                      <a:endParaRPr sz="1600" b="1" u="none" strike="noStrike" cap="none">
                        <a:latin typeface="Calibri"/>
                        <a:ea typeface="Calibri"/>
                        <a:cs typeface="Calibri"/>
                        <a:sym typeface="Calibri"/>
                      </a:endParaRPr>
                    </a:p>
                  </a:txBody>
                  <a:tcPr marL="121933" marR="121933" marT="60967" marB="60967" anchor="ctr"/>
                </a:tc>
                <a:tc>
                  <a:txBody>
                    <a:bodyPr/>
                    <a:lstStyle/>
                    <a:p>
                      <a:pPr marL="347345" marR="0" lvl="0" indent="-347345" algn="ctr" rtl="0">
                        <a:lnSpc>
                          <a:spcPct val="115000"/>
                        </a:lnSpc>
                        <a:spcBef>
                          <a:spcPts val="0"/>
                        </a:spcBef>
                        <a:spcAft>
                          <a:spcPts val="0"/>
                        </a:spcAft>
                        <a:buNone/>
                      </a:pPr>
                      <a:r>
                        <a:rPr lang="en-US" sz="1600" u="none" strike="noStrike" cap="none"/>
                        <a:t>55</a:t>
                      </a:r>
                      <a:endParaRPr sz="1600" u="none" strike="noStrike" cap="none">
                        <a:latin typeface="Calibri"/>
                        <a:ea typeface="Calibri"/>
                        <a:cs typeface="Calibri"/>
                        <a:sym typeface="Calibri"/>
                      </a:endParaRPr>
                    </a:p>
                  </a:txBody>
                  <a:tcPr marL="121933" marR="121933" marT="60967" marB="60967" anchor="ctr"/>
                </a:tc>
                <a:tc>
                  <a:txBody>
                    <a:bodyPr/>
                    <a:lstStyle/>
                    <a:p>
                      <a:pPr marL="347345" marR="0" lvl="0" indent="-347345" algn="ctr" rtl="0">
                        <a:lnSpc>
                          <a:spcPct val="115000"/>
                        </a:lnSpc>
                        <a:spcBef>
                          <a:spcPts val="0"/>
                        </a:spcBef>
                        <a:spcAft>
                          <a:spcPts val="0"/>
                        </a:spcAft>
                        <a:buNone/>
                      </a:pPr>
                      <a:r>
                        <a:rPr lang="en-US" sz="1600" u="none" strike="noStrike" cap="none" dirty="0">
                          <a:latin typeface="Calibri"/>
                          <a:ea typeface="Calibri"/>
                          <a:cs typeface="Calibri"/>
                          <a:sym typeface="Calibri"/>
                        </a:rPr>
                        <a:t>150</a:t>
                      </a:r>
                      <a:endParaRPr sz="1600" u="none" strike="noStrike" cap="none" dirty="0">
                        <a:latin typeface="Calibri"/>
                        <a:ea typeface="Calibri"/>
                        <a:cs typeface="Calibri"/>
                        <a:sym typeface="Calibri"/>
                      </a:endParaRPr>
                    </a:p>
                  </a:txBody>
                  <a:tcPr marL="121933" marR="121933" marT="60967" marB="60967" anchor="ctr"/>
                </a:tc>
                <a:extLst>
                  <a:ext uri="{0D108BD9-81ED-4DB2-BD59-A6C34878D82A}">
                    <a16:rowId xmlns:a16="http://schemas.microsoft.com/office/drawing/2014/main" val="10003"/>
                  </a:ext>
                </a:extLst>
              </a:tr>
              <a:tr h="515464">
                <a:tc>
                  <a:txBody>
                    <a:bodyPr/>
                    <a:lstStyle/>
                    <a:p>
                      <a:pPr marL="347345" marR="0" lvl="0" indent="-347345" algn="ctr" rtl="0">
                        <a:lnSpc>
                          <a:spcPct val="115000"/>
                        </a:lnSpc>
                        <a:spcBef>
                          <a:spcPts val="0"/>
                        </a:spcBef>
                        <a:spcAft>
                          <a:spcPts val="0"/>
                        </a:spcAft>
                        <a:buNone/>
                      </a:pPr>
                      <a:r>
                        <a:rPr lang="en-US" sz="1600" b="1" u="none" strike="noStrike" cap="none"/>
                        <a:t>Max. Mag. Field [MA/m]</a:t>
                      </a:r>
                      <a:endParaRPr sz="1600" b="1" u="none" strike="noStrike" cap="none">
                        <a:latin typeface="Calibri"/>
                        <a:ea typeface="Calibri"/>
                        <a:cs typeface="Calibri"/>
                        <a:sym typeface="Calibri"/>
                      </a:endParaRPr>
                    </a:p>
                  </a:txBody>
                  <a:tcPr marL="121933" marR="121933" marT="60967" marB="60967" anchor="ctr"/>
                </a:tc>
                <a:tc gridSpan="2">
                  <a:txBody>
                    <a:bodyPr/>
                    <a:lstStyle/>
                    <a:p>
                      <a:pPr marL="347345" marR="0" lvl="0" indent="-347345" algn="ctr" rtl="0">
                        <a:lnSpc>
                          <a:spcPct val="115000"/>
                        </a:lnSpc>
                        <a:spcBef>
                          <a:spcPts val="0"/>
                        </a:spcBef>
                        <a:spcAft>
                          <a:spcPts val="0"/>
                        </a:spcAft>
                        <a:buNone/>
                      </a:pPr>
                      <a:r>
                        <a:rPr lang="en-US" sz="1600" u="none" strike="noStrike" cap="none" dirty="0"/>
                        <a:t>0.3</a:t>
                      </a:r>
                      <a:endParaRPr sz="1600" u="none" strike="noStrike" cap="none" dirty="0">
                        <a:latin typeface="Calibri"/>
                        <a:ea typeface="Calibri"/>
                        <a:cs typeface="Calibri"/>
                        <a:sym typeface="Calibri"/>
                      </a:endParaRPr>
                    </a:p>
                  </a:txBody>
                  <a:tcPr marL="121933" marR="121933" marT="60967" marB="60967" anchor="ctr"/>
                </a:tc>
                <a:tc hMerge="1">
                  <a:txBody>
                    <a:bodyPr/>
                    <a:lstStyle/>
                    <a:p>
                      <a:pPr marL="347345" marR="0" lvl="0" indent="-347345" algn="ctr" rtl="0">
                        <a:lnSpc>
                          <a:spcPct val="115000"/>
                        </a:lnSpc>
                        <a:spcBef>
                          <a:spcPts val="0"/>
                        </a:spcBef>
                        <a:spcAft>
                          <a:spcPts val="0"/>
                        </a:spcAft>
                        <a:buNone/>
                      </a:pPr>
                      <a:endParaRPr sz="1600" u="none" strike="noStrike" cap="none" dirty="0">
                        <a:latin typeface="Calibri"/>
                        <a:ea typeface="Calibri"/>
                        <a:cs typeface="Calibri"/>
                        <a:sym typeface="Calibri"/>
                      </a:endParaRPr>
                    </a:p>
                  </a:txBody>
                  <a:tcPr marL="121933" marR="121933" marT="60967" marB="60967" anchor="ctr"/>
                </a:tc>
                <a:extLst>
                  <a:ext uri="{0D108BD9-81ED-4DB2-BD59-A6C34878D82A}">
                    <a16:rowId xmlns:a16="http://schemas.microsoft.com/office/drawing/2014/main" val="10004"/>
                  </a:ext>
                </a:extLst>
              </a:tr>
              <a:tr h="515464">
                <a:tc>
                  <a:txBody>
                    <a:bodyPr/>
                    <a:lstStyle/>
                    <a:p>
                      <a:pPr marL="347345" marR="0" lvl="0" indent="-347345" algn="ctr" rtl="0">
                        <a:lnSpc>
                          <a:spcPct val="115000"/>
                        </a:lnSpc>
                        <a:spcBef>
                          <a:spcPts val="0"/>
                        </a:spcBef>
                        <a:spcAft>
                          <a:spcPts val="0"/>
                        </a:spcAft>
                        <a:buNone/>
                      </a:pPr>
                      <a:r>
                        <a:rPr lang="en-US" sz="1600" b="1" u="none" strike="noStrike" cap="none"/>
                        <a:t>Max. Electric Field [MV/m]</a:t>
                      </a:r>
                      <a:endParaRPr sz="1600" b="1" u="none" strike="noStrike" cap="none">
                        <a:latin typeface="Calibri"/>
                        <a:ea typeface="Calibri"/>
                        <a:cs typeface="Calibri"/>
                        <a:sym typeface="Calibri"/>
                      </a:endParaRPr>
                    </a:p>
                  </a:txBody>
                  <a:tcPr marL="121933" marR="121933" marT="60967" marB="60967" anchor="ctr"/>
                </a:tc>
                <a:tc gridSpan="2">
                  <a:txBody>
                    <a:bodyPr/>
                    <a:lstStyle/>
                    <a:p>
                      <a:pPr marL="347345" marR="0" lvl="0" indent="-347345" algn="ctr" rtl="0">
                        <a:lnSpc>
                          <a:spcPct val="115000"/>
                        </a:lnSpc>
                        <a:spcBef>
                          <a:spcPts val="0"/>
                        </a:spcBef>
                        <a:spcAft>
                          <a:spcPts val="0"/>
                        </a:spcAft>
                        <a:buNone/>
                      </a:pPr>
                      <a:r>
                        <a:rPr lang="en-US" sz="1600" u="none" strike="noStrike" cap="none" dirty="0"/>
                        <a:t>210</a:t>
                      </a:r>
                      <a:endParaRPr sz="1600" u="none" strike="noStrike" cap="none" dirty="0">
                        <a:latin typeface="Calibri"/>
                        <a:ea typeface="Calibri"/>
                        <a:cs typeface="Calibri"/>
                        <a:sym typeface="Calibri"/>
                      </a:endParaRPr>
                    </a:p>
                  </a:txBody>
                  <a:tcPr marL="121933" marR="121933" marT="60967" marB="60967" anchor="ctr"/>
                </a:tc>
                <a:tc hMerge="1">
                  <a:txBody>
                    <a:bodyPr/>
                    <a:lstStyle/>
                    <a:p>
                      <a:pPr marL="347345" marR="0" lvl="0" indent="-347345" algn="ctr" rtl="0">
                        <a:lnSpc>
                          <a:spcPct val="115000"/>
                        </a:lnSpc>
                        <a:spcBef>
                          <a:spcPts val="0"/>
                        </a:spcBef>
                        <a:spcAft>
                          <a:spcPts val="0"/>
                        </a:spcAft>
                        <a:buNone/>
                      </a:pPr>
                      <a:endParaRPr sz="1600" u="none" strike="noStrike" cap="none" dirty="0">
                        <a:latin typeface="Calibri"/>
                        <a:ea typeface="Calibri"/>
                        <a:cs typeface="Calibri"/>
                        <a:sym typeface="Calibri"/>
                      </a:endParaRPr>
                    </a:p>
                  </a:txBody>
                  <a:tcPr marL="121933" marR="121933" marT="60967" marB="60967" anchor="ctr"/>
                </a:tc>
                <a:extLst>
                  <a:ext uri="{0D108BD9-81ED-4DB2-BD59-A6C34878D82A}">
                    <a16:rowId xmlns:a16="http://schemas.microsoft.com/office/drawing/2014/main" val="10005"/>
                  </a:ext>
                </a:extLst>
              </a:tr>
              <a:tr h="515464">
                <a:tc>
                  <a:txBody>
                    <a:bodyPr/>
                    <a:lstStyle/>
                    <a:p>
                      <a:pPr marL="347345" marR="0" lvl="0" indent="-347345" algn="ctr" rtl="0">
                        <a:lnSpc>
                          <a:spcPct val="115000"/>
                        </a:lnSpc>
                        <a:spcBef>
                          <a:spcPts val="0"/>
                        </a:spcBef>
                        <a:spcAft>
                          <a:spcPts val="0"/>
                        </a:spcAft>
                        <a:buNone/>
                      </a:pPr>
                      <a:r>
                        <a:rPr lang="en-US" sz="1600" b="1" u="none" strike="noStrike" cap="none" dirty="0"/>
                        <a:t>Loss in 1 meter [MW]</a:t>
                      </a:r>
                      <a:endParaRPr lang="en-US" sz="1600" b="1" u="none" strike="noStrike" cap="none" dirty="0">
                        <a:latin typeface="Calibri"/>
                        <a:ea typeface="Calibri"/>
                        <a:cs typeface="Calibri"/>
                        <a:sym typeface="Calibri"/>
                      </a:endParaRPr>
                    </a:p>
                  </a:txBody>
                  <a:tcPr marL="121933" marR="121933" marT="60967" marB="60967" anchor="ctr"/>
                </a:tc>
                <a:tc>
                  <a:txBody>
                    <a:bodyPr/>
                    <a:lstStyle/>
                    <a:p>
                      <a:pPr marL="347345" marR="0" lvl="0" indent="-347345" algn="ctr" rtl="0">
                        <a:lnSpc>
                          <a:spcPct val="115000"/>
                        </a:lnSpc>
                        <a:spcBef>
                          <a:spcPts val="0"/>
                        </a:spcBef>
                        <a:spcAft>
                          <a:spcPts val="0"/>
                        </a:spcAft>
                        <a:buNone/>
                      </a:pPr>
                      <a:r>
                        <a:rPr lang="en-US" sz="1600" u="none" strike="noStrike" cap="none"/>
                        <a:t>181</a:t>
                      </a:r>
                      <a:endParaRPr lang="en-US" sz="1600" u="none" strike="noStrike" cap="none" dirty="0">
                        <a:latin typeface="Calibri"/>
                        <a:ea typeface="Calibri"/>
                        <a:cs typeface="Calibri"/>
                        <a:sym typeface="Calibri"/>
                      </a:endParaRPr>
                    </a:p>
                  </a:txBody>
                  <a:tcPr marL="121933" marR="121933" marT="60967" marB="60967" anchor="ctr"/>
                </a:tc>
                <a:tc>
                  <a:txBody>
                    <a:bodyPr/>
                    <a:lstStyle/>
                    <a:p>
                      <a:pPr marL="347345" marR="0" lvl="0" indent="-347345" algn="ctr" rtl="0">
                        <a:lnSpc>
                          <a:spcPct val="115000"/>
                        </a:lnSpc>
                        <a:spcBef>
                          <a:spcPts val="0"/>
                        </a:spcBef>
                        <a:spcAft>
                          <a:spcPts val="0"/>
                        </a:spcAft>
                        <a:buNone/>
                      </a:pPr>
                      <a:r>
                        <a:rPr lang="en-US" sz="1600" u="none" strike="noStrike" cap="none" dirty="0">
                          <a:latin typeface="Calibri"/>
                          <a:ea typeface="Calibri"/>
                          <a:cs typeface="Calibri"/>
                          <a:sym typeface="Calibri"/>
                        </a:rPr>
                        <a:t>67</a:t>
                      </a:r>
                    </a:p>
                  </a:txBody>
                  <a:tcPr marL="121933" marR="121933" marT="60967" marB="60967" anchor="ctr"/>
                </a:tc>
                <a:extLst>
                  <a:ext uri="{0D108BD9-81ED-4DB2-BD59-A6C34878D82A}">
                    <a16:rowId xmlns:a16="http://schemas.microsoft.com/office/drawing/2014/main" val="10007"/>
                  </a:ext>
                </a:extLst>
              </a:tr>
            </a:tbl>
          </a:graphicData>
        </a:graphic>
      </p:graphicFrame>
      <p:pic>
        <p:nvPicPr>
          <p:cNvPr id="22" name="Google Shape;365;p16">
            <a:extLst>
              <a:ext uri="{FF2B5EF4-FFF2-40B4-BE49-F238E27FC236}">
                <a16:creationId xmlns:a16="http://schemas.microsoft.com/office/drawing/2014/main" id="{0088FCBF-1BD8-427D-3B64-0E515AE5C1F2}"/>
              </a:ext>
            </a:extLst>
          </p:cNvPr>
          <p:cNvPicPr preferRelativeResize="0"/>
          <p:nvPr/>
        </p:nvPicPr>
        <p:blipFill rotWithShape="1">
          <a:blip r:embed="rId5">
            <a:alphaModFix/>
          </a:blip>
          <a:srcRect/>
          <a:stretch/>
        </p:blipFill>
        <p:spPr>
          <a:xfrm>
            <a:off x="4673069" y="972534"/>
            <a:ext cx="3026797" cy="2682297"/>
          </a:xfrm>
          <a:prstGeom prst="rect">
            <a:avLst/>
          </a:prstGeom>
          <a:noFill/>
          <a:ln>
            <a:noFill/>
          </a:ln>
        </p:spPr>
      </p:pic>
      <p:sp>
        <p:nvSpPr>
          <p:cNvPr id="23" name="Google Shape;366;p16">
            <a:extLst>
              <a:ext uri="{FF2B5EF4-FFF2-40B4-BE49-F238E27FC236}">
                <a16:creationId xmlns:a16="http://schemas.microsoft.com/office/drawing/2014/main" id="{0997E202-C9DB-F801-A9AD-77B62807BAC9}"/>
              </a:ext>
            </a:extLst>
          </p:cNvPr>
          <p:cNvSpPr txBox="1"/>
          <p:nvPr/>
        </p:nvSpPr>
        <p:spPr>
          <a:xfrm>
            <a:off x="216407" y="1026535"/>
            <a:ext cx="5444225" cy="430833"/>
          </a:xfrm>
          <a:prstGeom prst="rect">
            <a:avLst/>
          </a:prstGeom>
          <a:noFill/>
          <a:ln>
            <a:noFill/>
          </a:ln>
        </p:spPr>
        <p:txBody>
          <a:bodyPr spcFirstLastPara="1" wrap="square" lIns="121900" tIns="60933" rIns="121900" bIns="60933" anchor="t" anchorCtr="0">
            <a:spAutoFit/>
          </a:bodyPr>
          <a:lstStyle/>
          <a:p>
            <a:r>
              <a:rPr lang="en-US" sz="2000" b="1" dirty="0">
                <a:solidFill>
                  <a:schemeClr val="dk1"/>
                </a:solidFill>
              </a:rPr>
              <a:t>Parameters for 100 MeV/m Gradient</a:t>
            </a:r>
            <a:endParaRPr sz="1800" dirty="0"/>
          </a:p>
        </p:txBody>
      </p:sp>
      <p:sp>
        <p:nvSpPr>
          <p:cNvPr id="30" name="Google Shape;366;p16">
            <a:extLst>
              <a:ext uri="{FF2B5EF4-FFF2-40B4-BE49-F238E27FC236}">
                <a16:creationId xmlns:a16="http://schemas.microsoft.com/office/drawing/2014/main" id="{419B64C9-0656-D743-39EB-38083F0BAE94}"/>
              </a:ext>
            </a:extLst>
          </p:cNvPr>
          <p:cNvSpPr txBox="1"/>
          <p:nvPr/>
        </p:nvSpPr>
        <p:spPr>
          <a:xfrm>
            <a:off x="4421142" y="3506033"/>
            <a:ext cx="2308264" cy="677054"/>
          </a:xfrm>
          <a:prstGeom prst="rect">
            <a:avLst/>
          </a:prstGeom>
          <a:noFill/>
          <a:ln>
            <a:noFill/>
          </a:ln>
        </p:spPr>
        <p:txBody>
          <a:bodyPr spcFirstLastPara="1" wrap="square" lIns="121900" tIns="60933" rIns="121900" bIns="60933" anchor="t" anchorCtr="0">
            <a:spAutoFit/>
          </a:bodyPr>
          <a:lstStyle/>
          <a:p>
            <a:pPr algn="ctr"/>
            <a:r>
              <a:rPr lang="en-US" sz="1800" b="1" dirty="0">
                <a:solidFill>
                  <a:schemeClr val="dk1"/>
                </a:solidFill>
              </a:rPr>
              <a:t>Damage from RF Induced Heating</a:t>
            </a:r>
            <a:endParaRPr sz="1600" dirty="0"/>
          </a:p>
        </p:txBody>
      </p:sp>
      <p:sp>
        <p:nvSpPr>
          <p:cNvPr id="31" name="TextBox 30">
            <a:extLst>
              <a:ext uri="{FF2B5EF4-FFF2-40B4-BE49-F238E27FC236}">
                <a16:creationId xmlns:a16="http://schemas.microsoft.com/office/drawing/2014/main" id="{3AAF2D8F-8442-1126-355C-49DE89FB9D5A}"/>
              </a:ext>
            </a:extLst>
          </p:cNvPr>
          <p:cNvSpPr txBox="1"/>
          <p:nvPr/>
        </p:nvSpPr>
        <p:spPr>
          <a:xfrm>
            <a:off x="5616188" y="2531109"/>
            <a:ext cx="959624" cy="400110"/>
          </a:xfrm>
          <a:prstGeom prst="rect">
            <a:avLst/>
          </a:prstGeom>
          <a:solidFill>
            <a:schemeClr val="bg1"/>
          </a:solidFill>
        </p:spPr>
        <p:txBody>
          <a:bodyPr wrap="square" rtlCol="0">
            <a:spAutoFit/>
          </a:bodyPr>
          <a:lstStyle/>
          <a:p>
            <a:pPr algn="ctr"/>
            <a:r>
              <a:rPr lang="en-US" sz="2000" dirty="0"/>
              <a:t>5 cm</a:t>
            </a:r>
          </a:p>
        </p:txBody>
      </p:sp>
      <p:grpSp>
        <p:nvGrpSpPr>
          <p:cNvPr id="35" name="Group 34">
            <a:extLst>
              <a:ext uri="{FF2B5EF4-FFF2-40B4-BE49-F238E27FC236}">
                <a16:creationId xmlns:a16="http://schemas.microsoft.com/office/drawing/2014/main" id="{5FA9AF93-27EC-66F3-9F7B-717234039B10}"/>
              </a:ext>
            </a:extLst>
          </p:cNvPr>
          <p:cNvGrpSpPr/>
          <p:nvPr/>
        </p:nvGrpSpPr>
        <p:grpSpPr>
          <a:xfrm>
            <a:off x="8074531" y="1126713"/>
            <a:ext cx="4117469" cy="5731287"/>
            <a:chOff x="8074531" y="1126713"/>
            <a:chExt cx="4117469" cy="5731287"/>
          </a:xfrm>
        </p:grpSpPr>
        <p:pic>
          <p:nvPicPr>
            <p:cNvPr id="3074" name="Picture 2">
              <a:extLst>
                <a:ext uri="{FF2B5EF4-FFF2-40B4-BE49-F238E27FC236}">
                  <a16:creationId xmlns:a16="http://schemas.microsoft.com/office/drawing/2014/main" id="{A0638A85-8FCB-4431-A105-C6B0A1976F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91661" y="1786920"/>
              <a:ext cx="3122292" cy="234419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948BB064-A651-7E06-3BA2-5AFDDDABAE9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810777" y="4062432"/>
              <a:ext cx="3122292" cy="27955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66;p16">
              <a:extLst>
                <a:ext uri="{FF2B5EF4-FFF2-40B4-BE49-F238E27FC236}">
                  <a16:creationId xmlns:a16="http://schemas.microsoft.com/office/drawing/2014/main" id="{9D1C6BEF-2E7C-09E8-4B31-F7095AA2B912}"/>
                </a:ext>
              </a:extLst>
            </p:cNvPr>
            <p:cNvSpPr txBox="1"/>
            <p:nvPr/>
          </p:nvSpPr>
          <p:spPr>
            <a:xfrm>
              <a:off x="8074531" y="1126713"/>
              <a:ext cx="4117469" cy="738609"/>
            </a:xfrm>
            <a:prstGeom prst="rect">
              <a:avLst/>
            </a:prstGeom>
            <a:noFill/>
            <a:ln>
              <a:noFill/>
            </a:ln>
          </p:spPr>
          <p:txBody>
            <a:bodyPr spcFirstLastPara="1" wrap="square" lIns="121900" tIns="60933" rIns="121900" bIns="60933" anchor="t" anchorCtr="0">
              <a:spAutoFit/>
            </a:bodyPr>
            <a:lstStyle/>
            <a:p>
              <a:pPr algn="ctr"/>
              <a:r>
                <a:rPr lang="en-US" sz="2000" b="1" dirty="0">
                  <a:solidFill>
                    <a:schemeClr val="dk1"/>
                  </a:solidFill>
                </a:rPr>
                <a:t>Over-Coupled Designs for Fast Fill and High Beam Loading</a:t>
              </a:r>
              <a:endParaRPr sz="1800" dirty="0"/>
            </a:p>
          </p:txBody>
        </p:sp>
        <p:sp>
          <p:nvSpPr>
            <p:cNvPr id="34" name="Google Shape;366;p16">
              <a:extLst>
                <a:ext uri="{FF2B5EF4-FFF2-40B4-BE49-F238E27FC236}">
                  <a16:creationId xmlns:a16="http://schemas.microsoft.com/office/drawing/2014/main" id="{3A270CFB-FB78-2B4D-AF65-8C625A7B965B}"/>
                </a:ext>
              </a:extLst>
            </p:cNvPr>
            <p:cNvSpPr txBox="1"/>
            <p:nvPr/>
          </p:nvSpPr>
          <p:spPr>
            <a:xfrm>
              <a:off x="9298675" y="2252496"/>
              <a:ext cx="2308264" cy="400055"/>
            </a:xfrm>
            <a:prstGeom prst="rect">
              <a:avLst/>
            </a:prstGeom>
            <a:noFill/>
            <a:ln>
              <a:noFill/>
            </a:ln>
          </p:spPr>
          <p:txBody>
            <a:bodyPr spcFirstLastPara="1" wrap="square" lIns="121900" tIns="60933" rIns="121900" bIns="60933" anchor="t" anchorCtr="0">
              <a:spAutoFit/>
            </a:bodyPr>
            <a:lstStyle/>
            <a:p>
              <a:pPr algn="ctr"/>
              <a:r>
                <a:rPr lang="en-US" sz="1800" b="1" dirty="0">
                  <a:solidFill>
                    <a:schemeClr val="dk1"/>
                  </a:solidFill>
                </a:rPr>
                <a:t>C-Band 1 m </a:t>
              </a:r>
              <a:r>
                <a:rPr lang="en-US" sz="1800" b="1" dirty="0" err="1">
                  <a:solidFill>
                    <a:schemeClr val="dk1"/>
                  </a:solidFill>
                </a:rPr>
                <a:t>Struc</a:t>
              </a:r>
              <a:r>
                <a:rPr lang="en-US" sz="1800" b="1" dirty="0">
                  <a:solidFill>
                    <a:schemeClr val="dk1"/>
                  </a:solidFill>
                </a:rPr>
                <a:t>.</a:t>
              </a:r>
              <a:endParaRPr sz="1600" dirty="0"/>
            </a:p>
          </p:txBody>
        </p:sp>
      </p:grpSp>
    </p:spTree>
    <p:extLst>
      <p:ext uri="{BB962C8B-B14F-4D97-AF65-F5344CB8AC3E}">
        <p14:creationId xmlns:p14="http://schemas.microsoft.com/office/powerpoint/2010/main" val="296536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120"/>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Cryo-Copper: Enabling Efficient High-Gradient Operation </a:t>
            </a:r>
            <a:endParaRPr/>
          </a:p>
        </p:txBody>
      </p:sp>
      <p:sp>
        <p:nvSpPr>
          <p:cNvPr id="1269" name="Google Shape;1269;p120"/>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
        <p:nvSpPr>
          <p:cNvPr id="1270" name="Google Shape;1270;p120"/>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271" name="Google Shape;1271;p120"/>
          <p:cNvSpPr txBox="1">
            <a:spLocks noGrp="1"/>
          </p:cNvSpPr>
          <p:nvPr>
            <p:ph type="body" idx="2"/>
          </p:nvPr>
        </p:nvSpPr>
        <p:spPr>
          <a:xfrm>
            <a:off x="800100" y="1098575"/>
            <a:ext cx="5773500" cy="4889100"/>
          </a:xfrm>
          <a:prstGeom prst="rect">
            <a:avLst/>
          </a:prstGeom>
        </p:spPr>
        <p:txBody>
          <a:bodyPr spcFirstLastPara="1" wrap="square" lIns="0" tIns="45700" rIns="91425" bIns="45700" anchor="t" anchorCtr="0">
            <a:noAutofit/>
          </a:bodyPr>
          <a:lstStyle/>
          <a:p>
            <a:pPr marL="0" lvl="0" indent="0" algn="l" rtl="0">
              <a:spcBef>
                <a:spcPts val="0"/>
              </a:spcBef>
              <a:spcAft>
                <a:spcPts val="0"/>
              </a:spcAft>
              <a:buClr>
                <a:schemeClr val="dk1"/>
              </a:buClr>
              <a:buSzPts val="1100"/>
              <a:buFont typeface="Arial"/>
              <a:buNone/>
            </a:pPr>
            <a:r>
              <a:rPr lang="en-US" sz="1900">
                <a:solidFill>
                  <a:schemeClr val="lt1"/>
                </a:solidFill>
              </a:rPr>
              <a:t>Cryogenic temperature elevates performance in gradient</a:t>
            </a:r>
            <a:endParaRPr sz="1900">
              <a:solidFill>
                <a:schemeClr val="lt1"/>
              </a:solidFill>
            </a:endParaRPr>
          </a:p>
          <a:p>
            <a:pPr marL="0" lvl="0" indent="0" algn="l" rtl="0">
              <a:spcBef>
                <a:spcPts val="0"/>
              </a:spcBef>
              <a:spcAft>
                <a:spcPts val="0"/>
              </a:spcAft>
              <a:buNone/>
            </a:pPr>
            <a:r>
              <a:rPr lang="en-US" sz="1900">
                <a:solidFill>
                  <a:schemeClr val="lt1"/>
                </a:solidFill>
              </a:rPr>
              <a:t>Material strength is key factor</a:t>
            </a:r>
            <a:endParaRPr sz="1900">
              <a:solidFill>
                <a:schemeClr val="lt1"/>
              </a:solidFill>
            </a:endParaRPr>
          </a:p>
          <a:p>
            <a:pPr marL="0" lvl="0" indent="0" algn="l" rtl="0">
              <a:spcBef>
                <a:spcPts val="0"/>
              </a:spcBef>
              <a:spcAft>
                <a:spcPts val="0"/>
              </a:spcAft>
              <a:buNone/>
            </a:pPr>
            <a:r>
              <a:rPr lang="en-US" sz="1900">
                <a:solidFill>
                  <a:schemeClr val="lt1"/>
                </a:solidFill>
              </a:rPr>
              <a:t>Impact of high fields for a high brightness injector may eliminate need for one damping ring</a:t>
            </a:r>
            <a:endParaRPr sz="1900">
              <a:solidFill>
                <a:schemeClr val="lt1"/>
              </a:solidFill>
            </a:endParaRPr>
          </a:p>
          <a:p>
            <a:pPr marL="0" lvl="0" indent="0" algn="l" rtl="0">
              <a:spcBef>
                <a:spcPts val="0"/>
              </a:spcBef>
              <a:spcAft>
                <a:spcPts val="0"/>
              </a:spcAft>
              <a:buNone/>
            </a:pPr>
            <a:r>
              <a:rPr lang="en-US" sz="1900"/>
              <a:t>Operation at 77 K with liquid nitrogen is simple and practical</a:t>
            </a:r>
            <a:endParaRPr sz="1900"/>
          </a:p>
          <a:p>
            <a:pPr marL="457200" lvl="0" indent="-349250" algn="l" rtl="0">
              <a:spcBef>
                <a:spcPts val="0"/>
              </a:spcBef>
              <a:spcAft>
                <a:spcPts val="0"/>
              </a:spcAft>
              <a:buSzPts val="1900"/>
              <a:buChar char="●"/>
            </a:pPr>
            <a:r>
              <a:rPr lang="en-US" sz="1900"/>
              <a:t>Large-scale production, large heat capacity, simple handling</a:t>
            </a:r>
            <a:endParaRPr sz="1900"/>
          </a:p>
          <a:p>
            <a:pPr marL="457200" lvl="0" indent="-349250" algn="l" rtl="0">
              <a:spcBef>
                <a:spcPts val="0"/>
              </a:spcBef>
              <a:spcAft>
                <a:spcPts val="0"/>
              </a:spcAft>
              <a:buSzPts val="1900"/>
              <a:buChar char="●"/>
            </a:pPr>
            <a:r>
              <a:rPr lang="en-US" sz="1900"/>
              <a:t>Small impact on electrical efficiency  </a:t>
            </a:r>
            <a:endParaRPr sz="1900"/>
          </a:p>
          <a:p>
            <a:pPr marL="0" lvl="0" indent="0" algn="l" rtl="0">
              <a:spcBef>
                <a:spcPts val="0"/>
              </a:spcBef>
              <a:spcAft>
                <a:spcPts val="0"/>
              </a:spcAft>
              <a:buClr>
                <a:schemeClr val="dk1"/>
              </a:buClr>
              <a:buSzPts val="1100"/>
              <a:buFont typeface="Arial"/>
              <a:buNone/>
            </a:pPr>
            <a:endParaRPr sz="1900"/>
          </a:p>
          <a:p>
            <a:pPr marL="0" lvl="0" indent="0" algn="l" rtl="0">
              <a:spcBef>
                <a:spcPts val="0"/>
              </a:spcBef>
              <a:spcAft>
                <a:spcPts val="0"/>
              </a:spcAft>
              <a:buNone/>
            </a:pPr>
            <a:endParaRPr sz="1900"/>
          </a:p>
        </p:txBody>
      </p:sp>
      <p:sp>
        <p:nvSpPr>
          <p:cNvPr id="1272" name="Google Shape;1272;p120"/>
          <p:cNvSpPr txBox="1"/>
          <p:nvPr/>
        </p:nvSpPr>
        <p:spPr>
          <a:xfrm>
            <a:off x="6494700" y="4048575"/>
            <a:ext cx="47802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a:solidFill>
                  <a:srgbClr val="222222"/>
                </a:solidFill>
              </a:rPr>
              <a:t>Cahill, A. D., et al. </a:t>
            </a:r>
            <a:r>
              <a:rPr lang="en-US" i="1">
                <a:solidFill>
                  <a:srgbClr val="222222"/>
                </a:solidFill>
              </a:rPr>
              <a:t>PRAB</a:t>
            </a:r>
            <a:r>
              <a:rPr lang="en-US">
                <a:solidFill>
                  <a:srgbClr val="222222"/>
                </a:solidFill>
              </a:rPr>
              <a:t> 21.10 (2018): 102002.</a:t>
            </a:r>
            <a:endParaRPr>
              <a:solidFill>
                <a:srgbClr val="222222"/>
              </a:solidFill>
            </a:endParaRPr>
          </a:p>
        </p:txBody>
      </p:sp>
      <p:pic>
        <p:nvPicPr>
          <p:cNvPr id="1273" name="Google Shape;1273;p120"/>
          <p:cNvPicPr preferRelativeResize="0"/>
          <p:nvPr/>
        </p:nvPicPr>
        <p:blipFill>
          <a:blip r:embed="rId3">
            <a:alphaModFix/>
          </a:blip>
          <a:stretch>
            <a:fillRect/>
          </a:stretch>
        </p:blipFill>
        <p:spPr>
          <a:xfrm>
            <a:off x="1049900" y="4448775"/>
            <a:ext cx="4469650" cy="1847800"/>
          </a:xfrm>
          <a:prstGeom prst="rect">
            <a:avLst/>
          </a:prstGeom>
          <a:noFill/>
          <a:ln>
            <a:noFill/>
          </a:ln>
        </p:spPr>
      </p:pic>
      <p:pic>
        <p:nvPicPr>
          <p:cNvPr id="1274" name="Google Shape;1274;p12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94775" y="1098575"/>
            <a:ext cx="4780200" cy="2975930"/>
          </a:xfrm>
          <a:prstGeom prst="rect">
            <a:avLst/>
          </a:prstGeom>
          <a:noFill/>
          <a:ln>
            <a:noFill/>
          </a:ln>
        </p:spPr>
      </p:pic>
      <p:pic>
        <p:nvPicPr>
          <p:cNvPr id="1275" name="Google Shape;1275;p1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28075" y="4524975"/>
            <a:ext cx="3913602" cy="2125224"/>
          </a:xfrm>
          <a:prstGeom prst="rect">
            <a:avLst/>
          </a:prstGeom>
          <a:noFill/>
          <a:ln>
            <a:noFill/>
          </a:ln>
        </p:spPr>
      </p:pic>
      <p:sp>
        <p:nvSpPr>
          <p:cNvPr id="1276" name="Google Shape;1276;p120"/>
          <p:cNvSpPr txBox="1">
            <a:spLocks noGrp="1"/>
          </p:cNvSpPr>
          <p:nvPr>
            <p:ph type="body" idx="2"/>
          </p:nvPr>
        </p:nvSpPr>
        <p:spPr>
          <a:xfrm>
            <a:off x="800100" y="1098575"/>
            <a:ext cx="5773500" cy="4889100"/>
          </a:xfrm>
          <a:prstGeom prst="rect">
            <a:avLst/>
          </a:prstGeom>
        </p:spPr>
        <p:txBody>
          <a:bodyPr spcFirstLastPara="1" wrap="square" lIns="0" tIns="45700" rIns="91425" bIns="45700" anchor="t" anchorCtr="0">
            <a:noAutofit/>
          </a:bodyPr>
          <a:lstStyle/>
          <a:p>
            <a:pPr marL="0" lvl="0" indent="0" algn="l" rtl="0">
              <a:spcBef>
                <a:spcPts val="0"/>
              </a:spcBef>
              <a:spcAft>
                <a:spcPts val="0"/>
              </a:spcAft>
              <a:buClr>
                <a:schemeClr val="dk1"/>
              </a:buClr>
              <a:buSzPts val="1100"/>
              <a:buFont typeface="Arial"/>
              <a:buNone/>
            </a:pPr>
            <a:r>
              <a:rPr lang="en-US" sz="1900"/>
              <a:t>Cryogenic temperature elevates performance in gradient</a:t>
            </a:r>
            <a:endParaRPr sz="1900"/>
          </a:p>
          <a:p>
            <a:pPr marL="457200" lvl="0" indent="-349250" algn="l" rtl="0">
              <a:spcBef>
                <a:spcPts val="0"/>
              </a:spcBef>
              <a:spcAft>
                <a:spcPts val="0"/>
              </a:spcAft>
              <a:buSzPts val="1900"/>
              <a:buChar char="●"/>
            </a:pPr>
            <a:r>
              <a:rPr lang="en-US" sz="1900"/>
              <a:t>Increased material strength is key factor</a:t>
            </a:r>
            <a:endParaRPr sz="1900"/>
          </a:p>
          <a:p>
            <a:pPr marL="457200" lvl="0" indent="-349250" algn="l" rtl="0">
              <a:spcBef>
                <a:spcPts val="0"/>
              </a:spcBef>
              <a:spcAft>
                <a:spcPts val="0"/>
              </a:spcAft>
              <a:buSzPts val="1900"/>
              <a:buChar char="●"/>
            </a:pPr>
            <a:r>
              <a:rPr lang="en-US" sz="1900"/>
              <a:t>Increase electrical conductivity reduces pulsed heating in the material</a:t>
            </a:r>
            <a:endParaRPr sz="1900"/>
          </a:p>
          <a:p>
            <a:pPr marL="0" lvl="0" indent="0" algn="l" rtl="0">
              <a:spcBef>
                <a:spcPts val="0"/>
              </a:spcBef>
              <a:spcAft>
                <a:spcPts val="0"/>
              </a:spcAft>
              <a:buNone/>
            </a:pPr>
            <a:endParaRPr sz="1900"/>
          </a:p>
        </p:txBody>
      </p:sp>
    </p:spTree>
    <p:extLst>
      <p:ext uri="{BB962C8B-B14F-4D97-AF65-F5344CB8AC3E}">
        <p14:creationId xmlns:p14="http://schemas.microsoft.com/office/powerpoint/2010/main" val="185752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119"/>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a:t>Breakthrough in the Performance of RF Accelerators</a:t>
            </a:r>
            <a:endParaRPr/>
          </a:p>
        </p:txBody>
      </p:sp>
      <p:sp>
        <p:nvSpPr>
          <p:cNvPr id="1255" name="Google Shape;1255;p119"/>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1256" name="Google Shape;1256;p119"/>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1257" name="Google Shape;1257;p119"/>
          <p:cNvSpPr txBox="1">
            <a:spLocks noGrp="1"/>
          </p:cNvSpPr>
          <p:nvPr>
            <p:ph type="body" idx="2"/>
          </p:nvPr>
        </p:nvSpPr>
        <p:spPr>
          <a:xfrm>
            <a:off x="800100" y="1089700"/>
            <a:ext cx="10553700" cy="18834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r>
              <a:rPr lang="en-US" sz="2400"/>
              <a:t>RF power coupled to each cell – no on-axis coupling</a:t>
            </a:r>
            <a:endParaRPr sz="2400"/>
          </a:p>
          <a:p>
            <a:pPr marL="0" lvl="0" indent="0" algn="l" rtl="0">
              <a:spcBef>
                <a:spcPts val="0"/>
              </a:spcBef>
              <a:spcAft>
                <a:spcPts val="0"/>
              </a:spcAft>
              <a:buNone/>
            </a:pPr>
            <a:r>
              <a:rPr lang="en-US" sz="2400"/>
              <a:t>Full system design requires modern virtual prototyping</a:t>
            </a:r>
            <a:endParaRPr sz="2400"/>
          </a:p>
        </p:txBody>
      </p:sp>
      <p:pic>
        <p:nvPicPr>
          <p:cNvPr id="1258" name="Google Shape;1258;p119"/>
          <p:cNvPicPr preferRelativeResize="0"/>
          <p:nvPr/>
        </p:nvPicPr>
        <p:blipFill>
          <a:blip r:embed="rId3">
            <a:alphaModFix/>
          </a:blip>
          <a:stretch>
            <a:fillRect/>
          </a:stretch>
        </p:blipFill>
        <p:spPr>
          <a:xfrm>
            <a:off x="930400" y="1946401"/>
            <a:ext cx="9870500" cy="2548675"/>
          </a:xfrm>
          <a:prstGeom prst="rect">
            <a:avLst/>
          </a:prstGeom>
          <a:noFill/>
          <a:ln>
            <a:noFill/>
          </a:ln>
        </p:spPr>
      </p:pic>
      <p:sp>
        <p:nvSpPr>
          <p:cNvPr id="1259" name="Google Shape;1259;p119"/>
          <p:cNvSpPr txBox="1"/>
          <p:nvPr/>
        </p:nvSpPr>
        <p:spPr>
          <a:xfrm>
            <a:off x="2287950" y="4495075"/>
            <a:ext cx="7616100" cy="68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600">
                <a:solidFill>
                  <a:schemeClr val="dk1"/>
                </a:solidFill>
              </a:rPr>
              <a:t>Electric field magnitude produced when RF manifold feeds alternating cells equally</a:t>
            </a:r>
            <a:endParaRPr sz="1600">
              <a:solidFill>
                <a:schemeClr val="dk1"/>
              </a:solidFill>
            </a:endParaRPr>
          </a:p>
          <a:p>
            <a:pPr marL="0" lvl="0" indent="0" algn="l" rtl="0">
              <a:spcBef>
                <a:spcPts val="0"/>
              </a:spcBef>
              <a:spcAft>
                <a:spcPts val="0"/>
              </a:spcAft>
              <a:buNone/>
            </a:pPr>
            <a:endParaRPr>
              <a:latin typeface="Lato"/>
              <a:ea typeface="Lato"/>
              <a:cs typeface="Lato"/>
              <a:sym typeface="Lato"/>
            </a:endParaRPr>
          </a:p>
        </p:txBody>
      </p:sp>
      <p:sp>
        <p:nvSpPr>
          <p:cNvPr id="1260" name="Google Shape;1260;p119"/>
          <p:cNvSpPr txBox="1">
            <a:spLocks noGrp="1"/>
          </p:cNvSpPr>
          <p:nvPr>
            <p:ph type="body" idx="2"/>
          </p:nvPr>
        </p:nvSpPr>
        <p:spPr>
          <a:xfrm>
            <a:off x="800100" y="4891800"/>
            <a:ext cx="10553700" cy="14868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r>
              <a:rPr lang="en-US" sz="2400"/>
              <a:t>Optimization of cell for efficiency (shunt impedance)</a:t>
            </a:r>
            <a:endParaRPr sz="2400"/>
          </a:p>
          <a:p>
            <a:pPr marL="457200" lvl="0" indent="-381000" algn="l" rtl="0">
              <a:spcBef>
                <a:spcPts val="0"/>
              </a:spcBef>
              <a:spcAft>
                <a:spcPts val="0"/>
              </a:spcAft>
              <a:buSzPts val="2400"/>
              <a:buChar char="●"/>
            </a:pPr>
            <a:r>
              <a:rPr lang="en-US" sz="2400"/>
              <a:t>Control peak surface electric and magnetic fields</a:t>
            </a:r>
            <a:endParaRPr sz="2400"/>
          </a:p>
          <a:p>
            <a:pPr marL="0" lvl="0" indent="0" algn="l" rtl="0">
              <a:spcBef>
                <a:spcPts val="0"/>
              </a:spcBef>
              <a:spcAft>
                <a:spcPts val="0"/>
              </a:spcAft>
              <a:buNone/>
            </a:pPr>
            <a:r>
              <a:rPr lang="en-US" sz="2400"/>
              <a:t>Key to high gradient operation</a:t>
            </a:r>
            <a:endParaRPr sz="2400"/>
          </a:p>
        </p:txBody>
      </p:sp>
      <p:pic>
        <p:nvPicPr>
          <p:cNvPr id="1261" name="Google Shape;1261;p119"/>
          <p:cNvPicPr preferRelativeResize="0"/>
          <p:nvPr/>
        </p:nvPicPr>
        <p:blipFill>
          <a:blip r:embed="rId4">
            <a:alphaModFix/>
          </a:blip>
          <a:stretch>
            <a:fillRect/>
          </a:stretch>
        </p:blipFill>
        <p:spPr>
          <a:xfrm>
            <a:off x="8203400" y="4133900"/>
            <a:ext cx="3671075" cy="2393000"/>
          </a:xfrm>
          <a:prstGeom prst="rect">
            <a:avLst/>
          </a:prstGeom>
          <a:noFill/>
          <a:ln>
            <a:noFill/>
          </a:ln>
        </p:spPr>
      </p:pic>
      <p:sp>
        <p:nvSpPr>
          <p:cNvPr id="1262" name="Google Shape;1262;p119"/>
          <p:cNvSpPr txBox="1"/>
          <p:nvPr/>
        </p:nvSpPr>
        <p:spPr>
          <a:xfrm>
            <a:off x="5022125" y="6356800"/>
            <a:ext cx="519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Tantawi, Sami, et al. </a:t>
            </a:r>
            <a:r>
              <a:rPr lang="en-US" i="1"/>
              <a:t>PRAB</a:t>
            </a:r>
            <a:r>
              <a:rPr lang="en-US"/>
              <a:t> 23.9 (2020): 092001.</a:t>
            </a:r>
            <a:endParaRPr/>
          </a:p>
        </p:txBody>
      </p:sp>
    </p:spTree>
    <p:extLst>
      <p:ext uri="{BB962C8B-B14F-4D97-AF65-F5344CB8AC3E}">
        <p14:creationId xmlns:p14="http://schemas.microsoft.com/office/powerpoint/2010/main" val="19078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85"/>
          <p:cNvSpPr txBox="1">
            <a:spLocks noGrp="1"/>
          </p:cNvSpPr>
          <p:nvPr>
            <p:ph type="title"/>
          </p:nvPr>
        </p:nvSpPr>
        <p:spPr>
          <a:xfrm>
            <a:off x="800100" y="2615992"/>
            <a:ext cx="10553700" cy="1213800"/>
          </a:xfrm>
          <a:prstGeom prst="rect">
            <a:avLst/>
          </a:prstGeom>
        </p:spPr>
        <p:txBody>
          <a:bodyPr spcFirstLastPara="1" wrap="square" lIns="0" tIns="45700" rIns="91425" bIns="45700" anchor="t" anchorCtr="0">
            <a:normAutofit/>
          </a:bodyPr>
          <a:lstStyle/>
          <a:p>
            <a:pPr marL="0" lvl="0" indent="0" algn="l" rtl="0">
              <a:spcBef>
                <a:spcPts val="0"/>
              </a:spcBef>
              <a:spcAft>
                <a:spcPts val="0"/>
              </a:spcAft>
              <a:buNone/>
            </a:pPr>
            <a:r>
              <a:rPr lang="en-US" b="1" dirty="0"/>
              <a:t>Cold-Copper High Gradient Testing</a:t>
            </a:r>
          </a:p>
        </p:txBody>
      </p:sp>
      <p:sp>
        <p:nvSpPr>
          <p:cNvPr id="747" name="Google Shape;747;p85"/>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126"/>
          <p:cNvSpPr txBox="1">
            <a:spLocks noGrp="1"/>
          </p:cNvSpPr>
          <p:nvPr>
            <p:ph type="title"/>
          </p:nvPr>
        </p:nvSpPr>
        <p:spPr>
          <a:xfrm>
            <a:off x="800100" y="266701"/>
            <a:ext cx="10553700" cy="632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2800" dirty="0"/>
              <a:t>Split Structure Accelerator Topology Accelerates Beam and Operates at High Gradient at X-band</a:t>
            </a:r>
            <a:endParaRPr sz="2800" dirty="0"/>
          </a:p>
        </p:txBody>
      </p:sp>
      <p:sp>
        <p:nvSpPr>
          <p:cNvPr id="1356" name="Google Shape;1356;p126"/>
          <p:cNvSpPr txBox="1">
            <a:spLocks noGrp="1"/>
          </p:cNvSpPr>
          <p:nvPr>
            <p:ph type="sldNum" idx="12"/>
          </p:nvPr>
        </p:nvSpPr>
        <p:spPr>
          <a:xfrm>
            <a:off x="8610600" y="6282824"/>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1357" name="Google Shape;1357;p126"/>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p>
            <a:pPr marL="0" lvl="0" indent="0" algn="l" rtl="0">
              <a:spcBef>
                <a:spcPts val="1000"/>
              </a:spcBef>
              <a:spcAft>
                <a:spcPts val="0"/>
              </a:spcAft>
              <a:buNone/>
            </a:pPr>
            <a:r>
              <a:rPr lang="en-US" dirty="0"/>
              <a:t>AccelApp'24</a:t>
            </a:r>
            <a:endParaRPr dirty="0"/>
          </a:p>
        </p:txBody>
      </p:sp>
      <p:sp>
        <p:nvSpPr>
          <p:cNvPr id="24" name="Content Placeholder 4">
            <a:extLst>
              <a:ext uri="{FF2B5EF4-FFF2-40B4-BE49-F238E27FC236}">
                <a16:creationId xmlns:a16="http://schemas.microsoft.com/office/drawing/2014/main" id="{3B547EC5-F5FC-3E61-678C-8757BF55A5D7}"/>
              </a:ext>
            </a:extLst>
          </p:cNvPr>
          <p:cNvSpPr txBox="1">
            <a:spLocks/>
          </p:cNvSpPr>
          <p:nvPr/>
        </p:nvSpPr>
        <p:spPr>
          <a:xfrm>
            <a:off x="603504" y="3505200"/>
            <a:ext cx="5744261" cy="2905994"/>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defRPr/>
            </a:pPr>
            <a:r>
              <a:rPr lang="en-US" sz="2000" dirty="0">
                <a:solidFill>
                  <a:srgbClr val="000000"/>
                </a:solidFill>
                <a:latin typeface="Arial"/>
              </a:rPr>
              <a:t>Confirmation of gradient by measuring 24 MeV energy gain</a:t>
            </a:r>
          </a:p>
          <a:p>
            <a:pPr marL="342900" indent="-342900">
              <a:buFont typeface="Arial" panose="020B0604020202020204" pitchFamily="34" charset="0"/>
              <a:buChar char="•"/>
              <a:defRPr/>
            </a:pPr>
            <a:r>
              <a:rPr lang="en-US" sz="2000" dirty="0">
                <a:solidFill>
                  <a:srgbClr val="000000"/>
                </a:solidFill>
                <a:latin typeface="Arial"/>
              </a:rPr>
              <a:t>Operating with ~100 MeV/m gradient with </a:t>
            </a:r>
            <a:r>
              <a:rPr lang="en-US" sz="2000" dirty="0">
                <a:solidFill>
                  <a:srgbClr val="000000"/>
                </a:solidFill>
              </a:rPr>
              <a:t>16.5 MW of input power and 300 ns pulse length</a:t>
            </a:r>
          </a:p>
          <a:p>
            <a:pPr marL="342900" indent="-342900">
              <a:buFont typeface="Arial" panose="020B0604020202020204" pitchFamily="34" charset="0"/>
              <a:buChar char="•"/>
              <a:defRPr/>
            </a:pPr>
            <a:r>
              <a:rPr lang="en-US" sz="2000" dirty="0">
                <a:solidFill>
                  <a:srgbClr val="000000"/>
                </a:solidFill>
                <a:latin typeface="Arial"/>
              </a:rPr>
              <a:t>Wakefield measurement matches expected RF structures performance</a:t>
            </a:r>
          </a:p>
          <a:p>
            <a:pPr marL="342900" indent="-342900">
              <a:buFont typeface="Arial" panose="020B0604020202020204" pitchFamily="34" charset="0"/>
              <a:buChar char="•"/>
              <a:defRPr/>
            </a:pPr>
            <a:r>
              <a:rPr lang="en-US" sz="2000" dirty="0">
                <a:solidFill>
                  <a:srgbClr val="000000"/>
                </a:solidFill>
                <a:latin typeface="Arial"/>
              </a:rPr>
              <a:t>Structure processed to 160 MeV/m</a:t>
            </a:r>
            <a:endParaRPr lang="en-US" sz="2200" dirty="0">
              <a:solidFill>
                <a:srgbClr val="000000"/>
              </a:solidFill>
              <a:latin typeface="Arial"/>
            </a:endParaRPr>
          </a:p>
        </p:txBody>
      </p:sp>
      <p:grpSp>
        <p:nvGrpSpPr>
          <p:cNvPr id="27" name="Group 26">
            <a:extLst>
              <a:ext uri="{FF2B5EF4-FFF2-40B4-BE49-F238E27FC236}">
                <a16:creationId xmlns:a16="http://schemas.microsoft.com/office/drawing/2014/main" id="{DA491C9C-5DB0-9402-CF83-55C600EA8EBA}"/>
              </a:ext>
            </a:extLst>
          </p:cNvPr>
          <p:cNvGrpSpPr/>
          <p:nvPr/>
        </p:nvGrpSpPr>
        <p:grpSpPr>
          <a:xfrm>
            <a:off x="4341563" y="1280165"/>
            <a:ext cx="2761053" cy="2177754"/>
            <a:chOff x="4724400" y="1295400"/>
            <a:chExt cx="3841750" cy="2327197"/>
          </a:xfrm>
        </p:grpSpPr>
        <p:pic>
          <p:nvPicPr>
            <p:cNvPr id="28" name="Picture 27" descr="Capture-Power Meter.PNG">
              <a:extLst>
                <a:ext uri="{FF2B5EF4-FFF2-40B4-BE49-F238E27FC236}">
                  <a16:creationId xmlns:a16="http://schemas.microsoft.com/office/drawing/2014/main" id="{26CD2196-9217-6639-D26C-AA3525DEBCA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100000"/>
                      </a14:imgEffect>
                      <a14:imgEffect>
                        <a14:brightnessContrast bright="33000" contrast="26000"/>
                      </a14:imgEffect>
                    </a14:imgLayer>
                  </a14:imgProps>
                </a:ext>
                <a:ext uri="{28A0092B-C50C-407E-A947-70E740481C1C}">
                  <a14:useLocalDpi xmlns:a14="http://schemas.microsoft.com/office/drawing/2010/main"/>
                </a:ext>
              </a:extLst>
            </a:blip>
            <a:srcRect/>
            <a:stretch/>
          </p:blipFill>
          <p:spPr>
            <a:xfrm>
              <a:off x="4831579" y="1447799"/>
              <a:ext cx="3734571" cy="2174798"/>
            </a:xfrm>
            <a:prstGeom prst="rect">
              <a:avLst/>
            </a:prstGeom>
          </p:spPr>
        </p:pic>
        <p:sp>
          <p:nvSpPr>
            <p:cNvPr id="29" name="Rectangle 28">
              <a:extLst>
                <a:ext uri="{FF2B5EF4-FFF2-40B4-BE49-F238E27FC236}">
                  <a16:creationId xmlns:a16="http://schemas.microsoft.com/office/drawing/2014/main" id="{7AA25477-4174-9D2A-81E8-BEA731C5DFBC}"/>
                </a:ext>
              </a:extLst>
            </p:cNvPr>
            <p:cNvSpPr/>
            <p:nvPr/>
          </p:nvSpPr>
          <p:spPr>
            <a:xfrm>
              <a:off x="4724400" y="1295400"/>
              <a:ext cx="28194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Tx/>
                <a:defRPr/>
              </a:pPr>
              <a:endParaRPr lang="en-US" sz="1800" kern="1200">
                <a:solidFill>
                  <a:srgbClr val="000000"/>
                </a:solidFill>
                <a:latin typeface="Arial"/>
              </a:endParaRPr>
            </a:p>
          </p:txBody>
        </p:sp>
      </p:grpSp>
      <p:grpSp>
        <p:nvGrpSpPr>
          <p:cNvPr id="30" name="Group 29">
            <a:extLst>
              <a:ext uri="{FF2B5EF4-FFF2-40B4-BE49-F238E27FC236}">
                <a16:creationId xmlns:a16="http://schemas.microsoft.com/office/drawing/2014/main" id="{209B306A-94DC-EECC-8CFA-CC2792B78125}"/>
              </a:ext>
            </a:extLst>
          </p:cNvPr>
          <p:cNvGrpSpPr/>
          <p:nvPr/>
        </p:nvGrpSpPr>
        <p:grpSpPr>
          <a:xfrm>
            <a:off x="8005204" y="1182937"/>
            <a:ext cx="3236170" cy="1994974"/>
            <a:chOff x="4831580" y="3872426"/>
            <a:chExt cx="4460076" cy="2445824"/>
          </a:xfrm>
        </p:grpSpPr>
        <p:pic>
          <p:nvPicPr>
            <p:cNvPr id="31" name="Picture 30" descr="Spectrometer_image.jpg">
              <a:extLst>
                <a:ext uri="{FF2B5EF4-FFF2-40B4-BE49-F238E27FC236}">
                  <a16:creationId xmlns:a16="http://schemas.microsoft.com/office/drawing/2014/main" id="{DA66085B-5E03-B169-6477-44543D2A90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31580" y="3872426"/>
              <a:ext cx="3974459" cy="2445824"/>
            </a:xfrm>
            <a:prstGeom prst="rect">
              <a:avLst/>
            </a:prstGeom>
          </p:spPr>
        </p:pic>
        <p:sp>
          <p:nvSpPr>
            <p:cNvPr id="32" name="Rectangle 31">
              <a:extLst>
                <a:ext uri="{FF2B5EF4-FFF2-40B4-BE49-F238E27FC236}">
                  <a16:creationId xmlns:a16="http://schemas.microsoft.com/office/drawing/2014/main" id="{35536D8A-3E49-BF83-2475-62108780A842}"/>
                </a:ext>
              </a:extLst>
            </p:cNvPr>
            <p:cNvSpPr/>
            <p:nvPr/>
          </p:nvSpPr>
          <p:spPr>
            <a:xfrm>
              <a:off x="6553202" y="4973084"/>
              <a:ext cx="1100651" cy="339599"/>
            </a:xfrm>
            <a:prstGeom prst="rect">
              <a:avLst/>
            </a:prstGeom>
          </p:spPr>
          <p:txBody>
            <a:bodyPr wrap="none">
              <a:spAutoFit/>
            </a:bodyPr>
            <a:lstStyle/>
            <a:p>
              <a:pPr>
                <a:buClrTx/>
                <a:defRPr/>
              </a:pPr>
              <a:r>
                <a:rPr lang="en-US" sz="1200" b="1" kern="1200" dirty="0">
                  <a:solidFill>
                    <a:prstClr val="white"/>
                  </a:solidFill>
                  <a:ea typeface="+mn-ea"/>
                  <a:cs typeface="+mn-cs"/>
                </a:rPr>
                <a:t>87.5MeV</a:t>
              </a:r>
            </a:p>
          </p:txBody>
        </p:sp>
        <p:cxnSp>
          <p:nvCxnSpPr>
            <p:cNvPr id="33" name="Straight Connector 32">
              <a:extLst>
                <a:ext uri="{FF2B5EF4-FFF2-40B4-BE49-F238E27FC236}">
                  <a16:creationId xmlns:a16="http://schemas.microsoft.com/office/drawing/2014/main" id="{ECFA170D-0B03-88AE-7D33-704A72E2986F}"/>
                </a:ext>
              </a:extLst>
            </p:cNvPr>
            <p:cNvCxnSpPr/>
            <p:nvPr/>
          </p:nvCxnSpPr>
          <p:spPr>
            <a:xfrm>
              <a:off x="5181600" y="4941332"/>
              <a:ext cx="3384550"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37AAE7AD-7D1C-96DD-9B08-FE63E27F1E07}"/>
                </a:ext>
              </a:extLst>
            </p:cNvPr>
            <p:cNvSpPr/>
            <p:nvPr/>
          </p:nvSpPr>
          <p:spPr>
            <a:xfrm>
              <a:off x="4914405" y="4986984"/>
              <a:ext cx="1100651" cy="339599"/>
            </a:xfrm>
            <a:prstGeom prst="rect">
              <a:avLst/>
            </a:prstGeom>
            <a:solidFill>
              <a:srgbClr val="000091"/>
            </a:solidFill>
          </p:spPr>
          <p:txBody>
            <a:bodyPr wrap="none">
              <a:spAutoFit/>
            </a:bodyPr>
            <a:lstStyle/>
            <a:p>
              <a:pPr>
                <a:buClrTx/>
                <a:defRPr/>
              </a:pPr>
              <a:r>
                <a:rPr lang="en-US" sz="1200" b="1" kern="1200" dirty="0">
                  <a:solidFill>
                    <a:prstClr val="white"/>
                  </a:solidFill>
                  <a:ea typeface="+mn-ea"/>
                  <a:cs typeface="+mn-cs"/>
                </a:rPr>
                <a:t>85.6MeV</a:t>
              </a:r>
            </a:p>
          </p:txBody>
        </p:sp>
        <p:sp>
          <p:nvSpPr>
            <p:cNvPr id="35" name="Rectangle 34">
              <a:extLst>
                <a:ext uri="{FF2B5EF4-FFF2-40B4-BE49-F238E27FC236}">
                  <a16:creationId xmlns:a16="http://schemas.microsoft.com/office/drawing/2014/main" id="{F4A95BDB-5FDA-736F-7BFE-80FCAF4B60D2}"/>
                </a:ext>
              </a:extLst>
            </p:cNvPr>
            <p:cNvSpPr/>
            <p:nvPr/>
          </p:nvSpPr>
          <p:spPr>
            <a:xfrm>
              <a:off x="8191005" y="5000884"/>
              <a:ext cx="1100651" cy="339599"/>
            </a:xfrm>
            <a:prstGeom prst="rect">
              <a:avLst/>
            </a:prstGeom>
            <a:solidFill>
              <a:srgbClr val="000091"/>
            </a:solidFill>
          </p:spPr>
          <p:txBody>
            <a:bodyPr wrap="none">
              <a:spAutoFit/>
            </a:bodyPr>
            <a:lstStyle/>
            <a:p>
              <a:pPr>
                <a:buClrTx/>
                <a:defRPr/>
              </a:pPr>
              <a:r>
                <a:rPr lang="en-US" sz="1200" b="1" kern="1200" dirty="0">
                  <a:solidFill>
                    <a:prstClr val="white"/>
                  </a:solidFill>
                  <a:ea typeface="+mn-ea"/>
                  <a:cs typeface="+mn-cs"/>
                </a:rPr>
                <a:t>89.4MeV</a:t>
              </a:r>
            </a:p>
          </p:txBody>
        </p:sp>
      </p:grpSp>
      <p:pic>
        <p:nvPicPr>
          <p:cNvPr id="36" name="Picture 2">
            <a:extLst>
              <a:ext uri="{FF2B5EF4-FFF2-40B4-BE49-F238E27FC236}">
                <a16:creationId xmlns:a16="http://schemas.microsoft.com/office/drawing/2014/main" id="{1458C6C7-A205-1714-59B6-A7FF53C2D8C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567658" y="3025162"/>
            <a:ext cx="3274407" cy="25039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 name="Content Placeholder 4" descr="IMG_1728.jpeg">
            <a:extLst>
              <a:ext uri="{FF2B5EF4-FFF2-40B4-BE49-F238E27FC236}">
                <a16:creationId xmlns:a16="http://schemas.microsoft.com/office/drawing/2014/main" id="{C2802130-60A3-72F5-9CEF-8A5D653612A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4381" y="1076738"/>
            <a:ext cx="3088869" cy="2351784"/>
          </a:xfrm>
          <a:prstGeom prst="rect">
            <a:avLst/>
          </a:prstGeom>
        </p:spPr>
      </p:pic>
      <p:sp>
        <p:nvSpPr>
          <p:cNvPr id="38" name="TextBox 37">
            <a:extLst>
              <a:ext uri="{FF2B5EF4-FFF2-40B4-BE49-F238E27FC236}">
                <a16:creationId xmlns:a16="http://schemas.microsoft.com/office/drawing/2014/main" id="{E02CA6A9-312D-803D-05E9-5F3667596E53}"/>
              </a:ext>
            </a:extLst>
          </p:cNvPr>
          <p:cNvSpPr txBox="1"/>
          <p:nvPr/>
        </p:nvSpPr>
        <p:spPr>
          <a:xfrm>
            <a:off x="4207351" y="1040693"/>
            <a:ext cx="323678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buClrTx/>
              <a:defRPr/>
            </a:pPr>
            <a:r>
              <a:rPr lang="en-US" sz="1800" kern="1200" dirty="0">
                <a:solidFill>
                  <a:prstClr val="white"/>
                </a:solidFill>
                <a:latin typeface="Arial"/>
              </a:rPr>
              <a:t>Forward and Reflected Power</a:t>
            </a:r>
          </a:p>
        </p:txBody>
      </p:sp>
      <p:sp>
        <p:nvSpPr>
          <p:cNvPr id="39" name="TextBox 38">
            <a:extLst>
              <a:ext uri="{FF2B5EF4-FFF2-40B4-BE49-F238E27FC236}">
                <a16:creationId xmlns:a16="http://schemas.microsoft.com/office/drawing/2014/main" id="{F90C5035-2854-5366-E0DB-0EBB01A72CA8}"/>
              </a:ext>
            </a:extLst>
          </p:cNvPr>
          <p:cNvSpPr txBox="1"/>
          <p:nvPr/>
        </p:nvSpPr>
        <p:spPr>
          <a:xfrm>
            <a:off x="7498610" y="5529072"/>
            <a:ext cx="3367511"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buClrTx/>
              <a:defRPr/>
            </a:pPr>
            <a:r>
              <a:rPr lang="en-US" kern="1200" dirty="0">
                <a:solidFill>
                  <a:prstClr val="white"/>
                </a:solidFill>
                <a:latin typeface="Arial"/>
              </a:rPr>
              <a:t>Measured Charge with Faraday Cup and Calculated from Induced Wakefield</a:t>
            </a:r>
          </a:p>
        </p:txBody>
      </p:sp>
      <p:sp>
        <p:nvSpPr>
          <p:cNvPr id="40" name="TextBox 39">
            <a:extLst>
              <a:ext uri="{FF2B5EF4-FFF2-40B4-BE49-F238E27FC236}">
                <a16:creationId xmlns:a16="http://schemas.microsoft.com/office/drawing/2014/main" id="{7CA17231-55B3-3BCC-ABCE-77B32410A52A}"/>
              </a:ext>
            </a:extLst>
          </p:cNvPr>
          <p:cNvSpPr txBox="1"/>
          <p:nvPr/>
        </p:nvSpPr>
        <p:spPr>
          <a:xfrm>
            <a:off x="7818121" y="6471274"/>
            <a:ext cx="3124199" cy="276999"/>
          </a:xfrm>
          <a:prstGeom prst="rect">
            <a:avLst/>
          </a:prstGeom>
          <a:noFill/>
        </p:spPr>
        <p:txBody>
          <a:bodyPr wrap="square" rtlCol="0">
            <a:spAutoFit/>
          </a:bodyPr>
          <a:lstStyle/>
          <a:p>
            <a:pPr algn="ctr">
              <a:buClrTx/>
              <a:defRPr/>
            </a:pPr>
            <a:r>
              <a:rPr lang="en-US" sz="1200" i="1" kern="1200" dirty="0">
                <a:ea typeface="+mn-ea"/>
                <a:cs typeface="+mn-cs"/>
              </a:rPr>
              <a:t>Tantawi, et al. PRAB 23.9 (2020): 092001.</a:t>
            </a:r>
          </a:p>
        </p:txBody>
      </p:sp>
      <p:sp>
        <p:nvSpPr>
          <p:cNvPr id="41" name="TextBox 40">
            <a:extLst>
              <a:ext uri="{FF2B5EF4-FFF2-40B4-BE49-F238E27FC236}">
                <a16:creationId xmlns:a16="http://schemas.microsoft.com/office/drawing/2014/main" id="{7445854E-51D7-F804-7154-52A0E81C67D7}"/>
              </a:ext>
            </a:extLst>
          </p:cNvPr>
          <p:cNvSpPr txBox="1"/>
          <p:nvPr/>
        </p:nvSpPr>
        <p:spPr>
          <a:xfrm>
            <a:off x="1302983" y="2896396"/>
            <a:ext cx="343767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buClrTx/>
              <a:defRPr/>
            </a:pPr>
            <a:r>
              <a:rPr lang="en-US" sz="1800" kern="1200" dirty="0">
                <a:solidFill>
                  <a:prstClr val="white"/>
                </a:solidFill>
                <a:latin typeface="Arial"/>
              </a:rPr>
              <a:t>26 cm structure installed at XTA</a:t>
            </a:r>
          </a:p>
        </p:txBody>
      </p:sp>
      <p:sp>
        <p:nvSpPr>
          <p:cNvPr id="42" name="TextBox 41">
            <a:extLst>
              <a:ext uri="{FF2B5EF4-FFF2-40B4-BE49-F238E27FC236}">
                <a16:creationId xmlns:a16="http://schemas.microsoft.com/office/drawing/2014/main" id="{1AB1136B-85C0-F3A3-4CC3-2B3110B4E52D}"/>
              </a:ext>
            </a:extLst>
          </p:cNvPr>
          <p:cNvSpPr txBox="1"/>
          <p:nvPr/>
        </p:nvSpPr>
        <p:spPr>
          <a:xfrm>
            <a:off x="8685029" y="1047149"/>
            <a:ext cx="164660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buClrTx/>
              <a:defRPr/>
            </a:pPr>
            <a:r>
              <a:rPr lang="en-US" sz="1800" kern="1200" dirty="0">
                <a:solidFill>
                  <a:prstClr val="white"/>
                </a:solidFill>
                <a:latin typeface="Arial"/>
              </a:rPr>
              <a:t>Beam Energy </a:t>
            </a:r>
          </a:p>
        </p:txBody>
      </p:sp>
      <p:pic>
        <p:nvPicPr>
          <p:cNvPr id="43" name="Picture 2">
            <a:extLst>
              <a:ext uri="{FF2B5EF4-FFF2-40B4-BE49-F238E27FC236}">
                <a16:creationId xmlns:a16="http://schemas.microsoft.com/office/drawing/2014/main" id="{548C79C0-534F-3CAD-CCE0-E5CEE0A4E89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222352" y="4309873"/>
            <a:ext cx="1619713" cy="86209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BBB8E1B1-D4CC-1B6F-817F-F0B3789143A9}"/>
              </a:ext>
            </a:extLst>
          </p:cNvPr>
          <p:cNvSpPr txBox="1"/>
          <p:nvPr/>
        </p:nvSpPr>
        <p:spPr>
          <a:xfrm>
            <a:off x="9520415" y="4135877"/>
            <a:ext cx="1393330" cy="2616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buClrTx/>
              <a:defRPr/>
            </a:pPr>
            <a:r>
              <a:rPr lang="en-US" sz="1100" kern="1200" dirty="0">
                <a:solidFill>
                  <a:prstClr val="white"/>
                </a:solidFill>
                <a:latin typeface="Arial"/>
              </a:rPr>
              <a:t>Power in Wakefield</a:t>
            </a:r>
          </a:p>
        </p:txBody>
      </p:sp>
    </p:spTree>
    <p:extLst>
      <p:ext uri="{BB962C8B-B14F-4D97-AF65-F5344CB8AC3E}">
        <p14:creationId xmlns:p14="http://schemas.microsoft.com/office/powerpoint/2010/main" val="600579923"/>
      </p:ext>
    </p:extLst>
  </p:cSld>
  <p:clrMapOvr>
    <a:masterClrMapping/>
  </p:clrMapOvr>
</p:sld>
</file>

<file path=ppt/theme/theme1.xml><?xml version="1.0" encoding="utf-8"?>
<a:theme xmlns:a="http://schemas.openxmlformats.org/drawingml/2006/main" name="SLAC Interio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C Covers/Title Slides">
  <a:themeElements>
    <a:clrScheme name="Custom 3">
      <a:dk1>
        <a:srgbClr val="000000"/>
      </a:dk1>
      <a:lt1>
        <a:srgbClr val="FFFFFF"/>
      </a:lt1>
      <a:dk2>
        <a:srgbClr val="44546A"/>
      </a:dk2>
      <a:lt2>
        <a:srgbClr val="E7E6E6"/>
      </a:lt2>
      <a:accent1>
        <a:srgbClr val="8C1515"/>
      </a:accent1>
      <a:accent2>
        <a:srgbClr val="4198B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AC Interio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3662</TotalTime>
  <Words>2794</Words>
  <Application>Microsoft Office PowerPoint</Application>
  <PresentationFormat>Widescreen</PresentationFormat>
  <Paragraphs>571</Paragraphs>
  <Slides>43</Slides>
  <Notes>42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Times</vt:lpstr>
      <vt:lpstr>Roboto</vt:lpstr>
      <vt:lpstr>Lato</vt:lpstr>
      <vt:lpstr>Roboto Light</vt:lpstr>
      <vt:lpstr>Cambria Math</vt:lpstr>
      <vt:lpstr>Arial</vt:lpstr>
      <vt:lpstr>Calibri</vt:lpstr>
      <vt:lpstr>SLAC Interior Slides</vt:lpstr>
      <vt:lpstr>SLAC Covers/Title Slides</vt:lpstr>
      <vt:lpstr>SLAC Interior Slides</vt:lpstr>
      <vt:lpstr>Compact Liquid-Nitrogen-Cooled High-Gradient Linacs</vt:lpstr>
      <vt:lpstr>Acknowledgements</vt:lpstr>
      <vt:lpstr>Acknowledgements – C3 Enthusiasts</vt:lpstr>
      <vt:lpstr>Accelerator Technology Drives Scientific Discovery</vt:lpstr>
      <vt:lpstr>Limits of High Gradient Performance – Power and Heat</vt:lpstr>
      <vt:lpstr>Cryo-Copper: Enabling Efficient High-Gradient Operation </vt:lpstr>
      <vt:lpstr>Breakthrough in the Performance of RF Accelerators</vt:lpstr>
      <vt:lpstr>Cold-Copper High Gradient Testing</vt:lpstr>
      <vt:lpstr>Split Structure Accelerator Topology Accelerates Beam and Operates at High Gradient at X-band</vt:lpstr>
      <vt:lpstr>Cryogenic-Copper Accelerating Structures: New Frontier for Beam Brightness, Efficiency and Cost-Capability</vt:lpstr>
      <vt:lpstr>Cryogenic X-band Structure in High Power Test to Confirm RF Performance and Measure Breakdown Statistics</vt:lpstr>
      <vt:lpstr>What’s the Optimal Frequency for High Charge Beams?</vt:lpstr>
      <vt:lpstr>Scaled Design of Low-Beta or Reduced Phase Adv. Struc.</vt:lpstr>
      <vt:lpstr>High Gradient Performance of Cu and CuAg Cavities</vt:lpstr>
      <vt:lpstr>Characterization at 77K</vt:lpstr>
      <vt:lpstr>Two Cell Assembly for High Power Test</vt:lpstr>
      <vt:lpstr>Two Cell Assembly for High Power Test</vt:lpstr>
      <vt:lpstr>Typical High Gradient Performance</vt:lpstr>
      <vt:lpstr>Structure Processing</vt:lpstr>
      <vt:lpstr>40 Cell Pi-Mode Distributed Coupling Structure</vt:lpstr>
      <vt:lpstr>High Power Test of Meter-Scale Distributed Coupling Structure </vt:lpstr>
      <vt:lpstr>Outlook</vt:lpstr>
      <vt:lpstr>C3   Cool Copper Collider</vt:lpstr>
      <vt:lpstr>           Accelerator Complex</vt:lpstr>
      <vt:lpstr>The Complete C3 Demonstrator</vt:lpstr>
      <vt:lpstr>Power Consumption and Sustainability</vt:lpstr>
      <vt:lpstr>Synergies with Future Colliders</vt:lpstr>
      <vt:lpstr>Cornell</vt:lpstr>
      <vt:lpstr>UCLA</vt:lpstr>
      <vt:lpstr>Conclusions</vt:lpstr>
      <vt:lpstr>Questions?</vt:lpstr>
      <vt:lpstr>Optimized RF Feed for Distributed Coupling Structure </vt:lpstr>
      <vt:lpstr>Ongoing Technological Development</vt:lpstr>
      <vt:lpstr>Implementation of Slot Damping</vt:lpstr>
      <vt:lpstr>Additively Manufactured Spiral Load</vt:lpstr>
      <vt:lpstr>Structure Processing</vt:lpstr>
      <vt:lpstr>What’s Next for the Energy Frontier?</vt:lpstr>
      <vt:lpstr>Linear vs. Circular</vt:lpstr>
      <vt:lpstr>Alignment and Vibrations</vt:lpstr>
      <vt:lpstr>           Table of Parameters</vt:lpstr>
      <vt:lpstr>Full Parameters</vt:lpstr>
      <vt:lpstr>Further Cavity Optimization Possible</vt:lpstr>
      <vt:lpstr>Distributed Coupling Structures Provide Natural Path to Implement Detuning and Damping of Higher Order Modes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C3  The Cool Copper Collider and Normal Conducting RF</dc:title>
  <dc:creator>Tristan Jones</dc:creator>
  <cp:lastModifiedBy>Tristan Jones</cp:lastModifiedBy>
  <cp:revision>25</cp:revision>
  <dcterms:modified xsi:type="dcterms:W3CDTF">2024-05-07T14:55:21Z</dcterms:modified>
</cp:coreProperties>
</file>