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3"/>
  </p:notesMasterIdLst>
  <p:sldIdLst>
    <p:sldId id="790" r:id="rId2"/>
    <p:sldId id="818" r:id="rId3"/>
    <p:sldId id="815" r:id="rId4"/>
    <p:sldId id="819" r:id="rId5"/>
    <p:sldId id="1025" r:id="rId6"/>
    <p:sldId id="932" r:id="rId7"/>
    <p:sldId id="810" r:id="rId8"/>
    <p:sldId id="1024" r:id="rId9"/>
    <p:sldId id="837" r:id="rId10"/>
    <p:sldId id="765" r:id="rId11"/>
    <p:sldId id="826" r:id="rId12"/>
    <p:sldId id="1031" r:id="rId13"/>
    <p:sldId id="817" r:id="rId14"/>
    <p:sldId id="820" r:id="rId15"/>
    <p:sldId id="822" r:id="rId16"/>
    <p:sldId id="823" r:id="rId17"/>
    <p:sldId id="824" r:id="rId18"/>
    <p:sldId id="825" r:id="rId19"/>
    <p:sldId id="1032" r:id="rId20"/>
    <p:sldId id="833" r:id="rId21"/>
    <p:sldId id="1029" r:id="rId22"/>
    <p:sldId id="1030" r:id="rId23"/>
    <p:sldId id="1033" r:id="rId24"/>
    <p:sldId id="827" r:id="rId25"/>
    <p:sldId id="828" r:id="rId26"/>
    <p:sldId id="829" r:id="rId27"/>
    <p:sldId id="831" r:id="rId28"/>
    <p:sldId id="832" r:id="rId29"/>
    <p:sldId id="1034" r:id="rId30"/>
    <p:sldId id="838" r:id="rId31"/>
    <p:sldId id="841" r:id="rId32"/>
    <p:sldId id="1026" r:id="rId33"/>
    <p:sldId id="1028" r:id="rId34"/>
    <p:sldId id="834" r:id="rId35"/>
    <p:sldId id="1027" r:id="rId36"/>
    <p:sldId id="836" r:id="rId37"/>
    <p:sldId id="840" r:id="rId38"/>
    <p:sldId id="842" r:id="rId39"/>
    <p:sldId id="843" r:id="rId40"/>
    <p:sldId id="844" r:id="rId41"/>
    <p:sldId id="935" r:id="rId4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D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77" autoAdjust="0"/>
    <p:restoredTop sz="94749" autoAdjust="0"/>
  </p:normalViewPr>
  <p:slideViewPr>
    <p:cSldViewPr>
      <p:cViewPr>
        <p:scale>
          <a:sx n="109" d="100"/>
          <a:sy n="109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B16C330-6523-0A0D-AB82-5EDDB051E1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80E4E64-368F-6D46-A41D-D223E475EF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98A68C-0FCA-343A-2CC3-A86FFFF044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FC278407-B1CF-23C3-873D-B9C930A0C7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0FC10487-EA91-76F2-1BA7-DA52DD9A17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39DC6997-90C0-09D0-D8F3-B59171812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248E0A-6AD5-1B46-B3E2-98C20E898574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Marcador de imagen de diapositiva">
            <a:extLst>
              <a:ext uri="{FF2B5EF4-FFF2-40B4-BE49-F238E27FC236}">
                <a16:creationId xmlns:a16="http://schemas.microsoft.com/office/drawing/2014/main" id="{F8401364-B1FD-7F40-896C-56017BEAE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2 Marcador de notas">
            <a:extLst>
              <a:ext uri="{FF2B5EF4-FFF2-40B4-BE49-F238E27FC236}">
                <a16:creationId xmlns:a16="http://schemas.microsoft.com/office/drawing/2014/main" id="{661C38FA-4F5A-7175-9012-6961633C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83971" name="3 Marcador de número de diapositiva">
            <a:extLst>
              <a:ext uri="{FF2B5EF4-FFF2-40B4-BE49-F238E27FC236}">
                <a16:creationId xmlns:a16="http://schemas.microsoft.com/office/drawing/2014/main" id="{0AC9546E-1ECD-9A0E-69C6-5D053CC97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E891CD-4C6E-8D48-8124-461A5161CDCB}" type="slidenum">
              <a:rPr lang="es-ES" altLang="en-MX" smtClean="0"/>
              <a:pPr>
                <a:spcBef>
                  <a:spcPct val="0"/>
                </a:spcBef>
              </a:pPr>
              <a:t>2</a:t>
            </a:fld>
            <a:endParaRPr lang="es-ES" altLang="en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15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17888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16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82510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17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67178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18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840976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20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59499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21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61671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22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118717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26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135497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27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1239117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28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78887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Marcador de imagen de diapositiva">
            <a:extLst>
              <a:ext uri="{FF2B5EF4-FFF2-40B4-BE49-F238E27FC236}">
                <a16:creationId xmlns:a16="http://schemas.microsoft.com/office/drawing/2014/main" id="{F02E0DD5-860A-7D1C-B497-2A4FCB8C1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2 Marcador de notas">
            <a:extLst>
              <a:ext uri="{FF2B5EF4-FFF2-40B4-BE49-F238E27FC236}">
                <a16:creationId xmlns:a16="http://schemas.microsoft.com/office/drawing/2014/main" id="{CCEB5CE1-D5C7-878A-5887-5500DFDF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70659" name="3 Marcador de número de diapositiva">
            <a:extLst>
              <a:ext uri="{FF2B5EF4-FFF2-40B4-BE49-F238E27FC236}">
                <a16:creationId xmlns:a16="http://schemas.microsoft.com/office/drawing/2014/main" id="{0E7FF897-9AA4-71DB-9B42-135770B52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C0BE09-211D-1646-B630-E55776D4FD03}" type="slidenum">
              <a:rPr lang="es-ES" altLang="en-MX"/>
              <a:pPr>
                <a:spcBef>
                  <a:spcPct val="0"/>
                </a:spcBef>
              </a:pPr>
              <a:t>3</a:t>
            </a:fld>
            <a:endParaRPr lang="es-ES" altLang="en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30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12299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31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882419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34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870305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35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535789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36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462463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38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026576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39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5819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48E0A-6AD5-1B46-B3E2-98C20E898574}" type="slidenum">
              <a:rPr lang="es-ES" altLang="en-MX" smtClean="0"/>
              <a:pPr>
                <a:defRPr/>
              </a:pPr>
              <a:t>40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144075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Marcador de imagen de diapositiva">
            <a:extLst>
              <a:ext uri="{FF2B5EF4-FFF2-40B4-BE49-F238E27FC236}">
                <a16:creationId xmlns:a16="http://schemas.microsoft.com/office/drawing/2014/main" id="{F02E0DD5-860A-7D1C-B497-2A4FCB8C1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2 Marcador de notas">
            <a:extLst>
              <a:ext uri="{FF2B5EF4-FFF2-40B4-BE49-F238E27FC236}">
                <a16:creationId xmlns:a16="http://schemas.microsoft.com/office/drawing/2014/main" id="{CCEB5CE1-D5C7-878A-5887-5500DFDF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70659" name="3 Marcador de número de diapositiva">
            <a:extLst>
              <a:ext uri="{FF2B5EF4-FFF2-40B4-BE49-F238E27FC236}">
                <a16:creationId xmlns:a16="http://schemas.microsoft.com/office/drawing/2014/main" id="{0E7FF897-9AA4-71DB-9B42-135770B52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C0BE09-211D-1646-B630-E55776D4FD03}" type="slidenum">
              <a:rPr lang="es-ES" altLang="en-MX"/>
              <a:pPr>
                <a:spcBef>
                  <a:spcPct val="0"/>
                </a:spcBef>
              </a:pPr>
              <a:t>4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74736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Marcador de imagen de diapositiva">
            <a:extLst>
              <a:ext uri="{FF2B5EF4-FFF2-40B4-BE49-F238E27FC236}">
                <a16:creationId xmlns:a16="http://schemas.microsoft.com/office/drawing/2014/main" id="{45661C21-6BEC-130A-1B1A-A1DC6313E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2 Marcador de notas">
            <a:extLst>
              <a:ext uri="{FF2B5EF4-FFF2-40B4-BE49-F238E27FC236}">
                <a16:creationId xmlns:a16="http://schemas.microsoft.com/office/drawing/2014/main" id="{2DE45B3C-1869-DA07-8ED4-32732612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72707" name="3 Marcador de número de diapositiva">
            <a:extLst>
              <a:ext uri="{FF2B5EF4-FFF2-40B4-BE49-F238E27FC236}">
                <a16:creationId xmlns:a16="http://schemas.microsoft.com/office/drawing/2014/main" id="{334D2848-7297-242B-F8C1-E0D779659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5DA61A-9711-4E4F-89B0-FDFA8213EBBF}" type="slidenum">
              <a:rPr lang="es-ES" altLang="en-MX"/>
              <a:pPr>
                <a:spcBef>
                  <a:spcPct val="0"/>
                </a:spcBef>
              </a:pPr>
              <a:t>5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67175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A4DFAEA3-3E2C-3959-A9BE-7ACA36BDE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37B8197A-72C9-543B-A52C-20FBA855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9755A5E-70B0-8550-1AED-8E9549CCC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90BCB-2143-314A-AA45-8E60E23204DA}" type="slidenum">
              <a:rPr lang="es-ES" altLang="en-MX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s-ES" altLang="en-MX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Marcador de imagen de diapositiva">
            <a:extLst>
              <a:ext uri="{FF2B5EF4-FFF2-40B4-BE49-F238E27FC236}">
                <a16:creationId xmlns:a16="http://schemas.microsoft.com/office/drawing/2014/main" id="{45661C21-6BEC-130A-1B1A-A1DC6313E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2 Marcador de notas">
            <a:extLst>
              <a:ext uri="{FF2B5EF4-FFF2-40B4-BE49-F238E27FC236}">
                <a16:creationId xmlns:a16="http://schemas.microsoft.com/office/drawing/2014/main" id="{2DE45B3C-1869-DA07-8ED4-32732612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72707" name="3 Marcador de número de diapositiva">
            <a:extLst>
              <a:ext uri="{FF2B5EF4-FFF2-40B4-BE49-F238E27FC236}">
                <a16:creationId xmlns:a16="http://schemas.microsoft.com/office/drawing/2014/main" id="{334D2848-7297-242B-F8C1-E0D779659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5DA61A-9711-4E4F-89B0-FDFA8213EBBF}" type="slidenum">
              <a:rPr lang="es-ES" altLang="en-MX"/>
              <a:pPr>
                <a:spcBef>
                  <a:spcPct val="0"/>
                </a:spcBef>
              </a:pPr>
              <a:t>9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27990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11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99290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13</a:t>
            </a:fld>
            <a:endParaRPr lang="es-ES" altLang="en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>
            <a:extLst>
              <a:ext uri="{FF2B5EF4-FFF2-40B4-BE49-F238E27FC236}">
                <a16:creationId xmlns:a16="http://schemas.microsoft.com/office/drawing/2014/main" id="{50DA6788-31CF-8EFD-C0AF-47CB98B8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>
            <a:extLst>
              <a:ext uri="{FF2B5EF4-FFF2-40B4-BE49-F238E27FC236}">
                <a16:creationId xmlns:a16="http://schemas.microsoft.com/office/drawing/2014/main" id="{B979FF47-420B-4A9D-2E95-87E7FA8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 dirty="0"/>
          </a:p>
        </p:txBody>
      </p:sp>
      <p:sp>
        <p:nvSpPr>
          <p:cNvPr id="74755" name="3 Marcador de número de diapositiva">
            <a:extLst>
              <a:ext uri="{FF2B5EF4-FFF2-40B4-BE49-F238E27FC236}">
                <a16:creationId xmlns:a16="http://schemas.microsoft.com/office/drawing/2014/main" id="{2D9A908F-DFF2-F163-4FD2-174E1662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67130-9623-8748-87E9-B77E216266C2}" type="slidenum">
              <a:rPr lang="es-ES" altLang="en-MX"/>
              <a:pPr>
                <a:spcBef>
                  <a:spcPct val="0"/>
                </a:spcBef>
              </a:pPr>
              <a:t>14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81832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1B6B56-F0C4-9AAE-2920-4DC1D07A8B60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B88A182-F02C-7482-96CB-FB65C9D86A5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53486" name="Freeform 4">
                <a:extLst>
                  <a:ext uri="{FF2B5EF4-FFF2-40B4-BE49-F238E27FC236}">
                    <a16:creationId xmlns:a16="http://schemas.microsoft.com/office/drawing/2014/main" id="{61EE9F52-8C32-23A8-3A42-20C737D15F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7" name="Freeform 5">
                <a:extLst>
                  <a:ext uri="{FF2B5EF4-FFF2-40B4-BE49-F238E27FC236}">
                    <a16:creationId xmlns:a16="http://schemas.microsoft.com/office/drawing/2014/main" id="{627C133A-B4CB-4F8A-9275-793A821730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8" name="Freeform 6">
                <a:extLst>
                  <a:ext uri="{FF2B5EF4-FFF2-40B4-BE49-F238E27FC236}">
                    <a16:creationId xmlns:a16="http://schemas.microsoft.com/office/drawing/2014/main" id="{22A27C29-EDC5-3754-20EA-ED57618F04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9" name="Freeform 7">
                <a:extLst>
                  <a:ext uri="{FF2B5EF4-FFF2-40B4-BE49-F238E27FC236}">
                    <a16:creationId xmlns:a16="http://schemas.microsoft.com/office/drawing/2014/main" id="{510CA97A-1E2A-7F5B-8FEB-70EF2CD8C5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0" name="Freeform 8">
                <a:extLst>
                  <a:ext uri="{FF2B5EF4-FFF2-40B4-BE49-F238E27FC236}">
                    <a16:creationId xmlns:a16="http://schemas.microsoft.com/office/drawing/2014/main" id="{36F53462-E4F4-AD9C-E1AF-636E040DD5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1" name="Freeform 9">
                <a:extLst>
                  <a:ext uri="{FF2B5EF4-FFF2-40B4-BE49-F238E27FC236}">
                    <a16:creationId xmlns:a16="http://schemas.microsoft.com/office/drawing/2014/main" id="{73C8C6B7-F140-EBDD-9E6F-919AF9F401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2" name="Freeform 10">
                <a:extLst>
                  <a:ext uri="{FF2B5EF4-FFF2-40B4-BE49-F238E27FC236}">
                    <a16:creationId xmlns:a16="http://schemas.microsoft.com/office/drawing/2014/main" id="{11110528-5BA5-3E45-A998-03BCF56C0A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3" name="Freeform 11">
                <a:extLst>
                  <a:ext uri="{FF2B5EF4-FFF2-40B4-BE49-F238E27FC236}">
                    <a16:creationId xmlns:a16="http://schemas.microsoft.com/office/drawing/2014/main" id="{092EC591-C4C6-8C5A-4B53-63183B412B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4" name="Freeform 12">
                <a:extLst>
                  <a:ext uri="{FF2B5EF4-FFF2-40B4-BE49-F238E27FC236}">
                    <a16:creationId xmlns:a16="http://schemas.microsoft.com/office/drawing/2014/main" id="{EADB74E6-1CE0-23F9-ABCD-B40EAACE35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5" name="Freeform 13">
                <a:extLst>
                  <a:ext uri="{FF2B5EF4-FFF2-40B4-BE49-F238E27FC236}">
                    <a16:creationId xmlns:a16="http://schemas.microsoft.com/office/drawing/2014/main" id="{1F36D898-9A9F-9715-550A-7B2C690EDD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6" name="Freeform 14">
                <a:extLst>
                  <a:ext uri="{FF2B5EF4-FFF2-40B4-BE49-F238E27FC236}">
                    <a16:creationId xmlns:a16="http://schemas.microsoft.com/office/drawing/2014/main" id="{614363CA-B7E0-921C-B34C-A378F30A15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7" name="Freeform 15">
                <a:extLst>
                  <a:ext uri="{FF2B5EF4-FFF2-40B4-BE49-F238E27FC236}">
                    <a16:creationId xmlns:a16="http://schemas.microsoft.com/office/drawing/2014/main" id="{5F57F388-F9E8-4C15-04BE-C9EF6F6FAE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8" name="Freeform 16">
                <a:extLst>
                  <a:ext uri="{FF2B5EF4-FFF2-40B4-BE49-F238E27FC236}">
                    <a16:creationId xmlns:a16="http://schemas.microsoft.com/office/drawing/2014/main" id="{6C541465-3488-83E1-0D6A-46289D8B0C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id="{AA17DD1E-0B3B-6564-A264-41C90091DF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" name="Rectangle 18">
                <a:extLst>
                  <a:ext uri="{FF2B5EF4-FFF2-40B4-BE49-F238E27FC236}">
                    <a16:creationId xmlns:a16="http://schemas.microsoft.com/office/drawing/2014/main" id="{7EF8F071-E60A-92C7-2BB6-D365126CF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9709BC61-43BA-0711-2570-E3C6F0658E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" name="Rectangle 20">
                <a:extLst>
                  <a:ext uri="{FF2B5EF4-FFF2-40B4-BE49-F238E27FC236}">
                    <a16:creationId xmlns:a16="http://schemas.microsoft.com/office/drawing/2014/main" id="{BDA7A0CC-84FF-F077-0CD8-66AAC8BFCA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83E6DF0C-306F-8287-25DB-349CC3A9C4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9" name="Rectangle 22">
                <a:extLst>
                  <a:ext uri="{FF2B5EF4-FFF2-40B4-BE49-F238E27FC236}">
                    <a16:creationId xmlns:a16="http://schemas.microsoft.com/office/drawing/2014/main" id="{D81B19FC-B055-7168-ECA5-F846C2DB3E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0" name="Rectangle 23">
                <a:extLst>
                  <a:ext uri="{FF2B5EF4-FFF2-40B4-BE49-F238E27FC236}">
                    <a16:creationId xmlns:a16="http://schemas.microsoft.com/office/drawing/2014/main" id="{13C53E2F-23D5-0C9F-17F6-24C270E82D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B6DE81E6-5E19-EC60-280C-0FE7B3F784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DBDE236B-24FE-28D1-8B90-F915F2EE39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Rectangle 26">
                <a:extLst>
                  <a:ext uri="{FF2B5EF4-FFF2-40B4-BE49-F238E27FC236}">
                    <a16:creationId xmlns:a16="http://schemas.microsoft.com/office/drawing/2014/main" id="{55BC0601-B19A-D6AF-2DC2-B168994EA8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id="{1C66D123-E46E-E178-36FD-06C78E969D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D7E0BF51-575B-CE18-0ADC-76FE2724EB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A3367334-9ADE-4633-14BF-58CFFE0AD7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A5FC45A2-1C2E-50B1-D296-41B5E82500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8" name="Rectangle 31">
                <a:extLst>
                  <a:ext uri="{FF2B5EF4-FFF2-40B4-BE49-F238E27FC236}">
                    <a16:creationId xmlns:a16="http://schemas.microsoft.com/office/drawing/2014/main" id="{5582AED7-F4B9-57EF-B72C-6B5B68B1C6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9" name="Rectangle 32">
                <a:extLst>
                  <a:ext uri="{FF2B5EF4-FFF2-40B4-BE49-F238E27FC236}">
                    <a16:creationId xmlns:a16="http://schemas.microsoft.com/office/drawing/2014/main" id="{B74FC616-3947-9AF4-4931-3ADDF719F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id="{F9F1D144-2489-A40A-CAE6-6F6314A8A6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1" name="Rectangle 34">
                <a:extLst>
                  <a:ext uri="{FF2B5EF4-FFF2-40B4-BE49-F238E27FC236}">
                    <a16:creationId xmlns:a16="http://schemas.microsoft.com/office/drawing/2014/main" id="{7FC1DD49-0B2C-2DC7-B6B2-E6914DF891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id="{DF9667E7-6372-1964-799A-FA14E9C951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3" name="Rectangle 36">
                <a:extLst>
                  <a:ext uri="{FF2B5EF4-FFF2-40B4-BE49-F238E27FC236}">
                    <a16:creationId xmlns:a16="http://schemas.microsoft.com/office/drawing/2014/main" id="{221F3A82-C072-9D08-5372-5CD60B51A3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" name="Rectangle 37">
                <a:extLst>
                  <a:ext uri="{FF2B5EF4-FFF2-40B4-BE49-F238E27FC236}">
                    <a16:creationId xmlns:a16="http://schemas.microsoft.com/office/drawing/2014/main" id="{973D4542-26A1-5F03-7D69-3EC474D2F8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8C360A83-D345-894C-8AD5-133E6D7EC2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6" name="Rectangle 39">
                <a:extLst>
                  <a:ext uri="{FF2B5EF4-FFF2-40B4-BE49-F238E27FC236}">
                    <a16:creationId xmlns:a16="http://schemas.microsoft.com/office/drawing/2014/main" id="{D61FEBCC-AFF3-0A71-81C5-C2F8EE4FEC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7" name="Rectangle 40">
                <a:extLst>
                  <a:ext uri="{FF2B5EF4-FFF2-40B4-BE49-F238E27FC236}">
                    <a16:creationId xmlns:a16="http://schemas.microsoft.com/office/drawing/2014/main" id="{9DF33571-64F6-865E-75B0-9321CF1EB9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AA7BA057-0C85-F89E-F2C7-F5B3727658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9" name="Rectangle 42">
                <a:extLst>
                  <a:ext uri="{FF2B5EF4-FFF2-40B4-BE49-F238E27FC236}">
                    <a16:creationId xmlns:a16="http://schemas.microsoft.com/office/drawing/2014/main" id="{8CACE2CC-B7EC-DD9B-45BE-E534723755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0" name="Rectangle 43">
                <a:extLst>
                  <a:ext uri="{FF2B5EF4-FFF2-40B4-BE49-F238E27FC236}">
                    <a16:creationId xmlns:a16="http://schemas.microsoft.com/office/drawing/2014/main" id="{0598E7AF-8E0F-3AFD-788E-FB5027EC72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1" name="Rectangle 44">
                <a:extLst>
                  <a:ext uri="{FF2B5EF4-FFF2-40B4-BE49-F238E27FC236}">
                    <a16:creationId xmlns:a16="http://schemas.microsoft.com/office/drawing/2014/main" id="{9AFCC5FC-D391-C9B6-8C1F-030EFBAABF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id="{027DC04F-B31A-EFE2-8410-48EB917EB3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3" name="Rectangle 46">
                <a:extLst>
                  <a:ext uri="{FF2B5EF4-FFF2-40B4-BE49-F238E27FC236}">
                    <a16:creationId xmlns:a16="http://schemas.microsoft.com/office/drawing/2014/main" id="{7ADFA143-0FB9-3939-D26F-7CD54E3F54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0A18C053-38F8-9064-93B3-575ADDFFC7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" name="Rectangle 48">
                <a:extLst>
                  <a:ext uri="{FF2B5EF4-FFF2-40B4-BE49-F238E27FC236}">
                    <a16:creationId xmlns:a16="http://schemas.microsoft.com/office/drawing/2014/main" id="{DBD50CDC-8D6F-3420-0D15-A7676B7231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6" name="Rectangle 49">
                <a:extLst>
                  <a:ext uri="{FF2B5EF4-FFF2-40B4-BE49-F238E27FC236}">
                    <a16:creationId xmlns:a16="http://schemas.microsoft.com/office/drawing/2014/main" id="{7EC6CC6F-D0B7-9E39-3970-F8FE23164F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7" name="Rectangle 50">
                <a:extLst>
                  <a:ext uri="{FF2B5EF4-FFF2-40B4-BE49-F238E27FC236}">
                    <a16:creationId xmlns:a16="http://schemas.microsoft.com/office/drawing/2014/main" id="{2F66809A-6A9A-294E-373D-61AEDD71F4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4970124F-7C9F-588B-0AE1-2964245D38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9" name="Rectangle 52">
                <a:extLst>
                  <a:ext uri="{FF2B5EF4-FFF2-40B4-BE49-F238E27FC236}">
                    <a16:creationId xmlns:a16="http://schemas.microsoft.com/office/drawing/2014/main" id="{1C8C88FA-8CCC-CE3B-F313-DB54E8ECDC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id="{F09AF575-04DD-35D2-617A-AEC88DDAB6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id="{F1929C1C-7D19-507F-027E-8FE01EB02F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2" name="Rectangle 55">
                <a:extLst>
                  <a:ext uri="{FF2B5EF4-FFF2-40B4-BE49-F238E27FC236}">
                    <a16:creationId xmlns:a16="http://schemas.microsoft.com/office/drawing/2014/main" id="{022B5D84-3CCA-F02C-7D8F-0F78425F5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91C3FCDA-8D72-6E09-312B-3AC08E7816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4" name="Rectangle 57">
                <a:extLst>
                  <a:ext uri="{FF2B5EF4-FFF2-40B4-BE49-F238E27FC236}">
                    <a16:creationId xmlns:a16="http://schemas.microsoft.com/office/drawing/2014/main" id="{665AFD1E-BBBD-0E72-6A92-15C9BA64CE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5" name="Rectangle 58">
                <a:extLst>
                  <a:ext uri="{FF2B5EF4-FFF2-40B4-BE49-F238E27FC236}">
                    <a16:creationId xmlns:a16="http://schemas.microsoft.com/office/drawing/2014/main" id="{60D0363B-BBC9-7622-7FF0-3992A3B8E7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6" name="Rectangle 59">
                <a:extLst>
                  <a:ext uri="{FF2B5EF4-FFF2-40B4-BE49-F238E27FC236}">
                    <a16:creationId xmlns:a16="http://schemas.microsoft.com/office/drawing/2014/main" id="{6F162388-7FB6-C24B-9920-0BD67FBBED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7" name="Rectangle 60">
                <a:extLst>
                  <a:ext uri="{FF2B5EF4-FFF2-40B4-BE49-F238E27FC236}">
                    <a16:creationId xmlns:a16="http://schemas.microsoft.com/office/drawing/2014/main" id="{E7E27FF7-C247-ED56-4B28-5E4A6B9FD0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8" name="Rectangle 61">
                <a:extLst>
                  <a:ext uri="{FF2B5EF4-FFF2-40B4-BE49-F238E27FC236}">
                    <a16:creationId xmlns:a16="http://schemas.microsoft.com/office/drawing/2014/main" id="{058B2F48-2E25-E97D-0DE4-C3389668BD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9" name="Rectangle 62">
                <a:extLst>
                  <a:ext uri="{FF2B5EF4-FFF2-40B4-BE49-F238E27FC236}">
                    <a16:creationId xmlns:a16="http://schemas.microsoft.com/office/drawing/2014/main" id="{AA2773AE-E8AB-AABB-66B0-79E122377F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0FE65560-1143-E396-DEF9-171FD23684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1" name="Rectangle 64">
                <a:extLst>
                  <a:ext uri="{FF2B5EF4-FFF2-40B4-BE49-F238E27FC236}">
                    <a16:creationId xmlns:a16="http://schemas.microsoft.com/office/drawing/2014/main" id="{84487B84-A529-7EC1-D2B1-17F7E27888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276383FA-4FFB-7139-5D86-9985FA886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3" name="Rectangle 66">
                <a:extLst>
                  <a:ext uri="{FF2B5EF4-FFF2-40B4-BE49-F238E27FC236}">
                    <a16:creationId xmlns:a16="http://schemas.microsoft.com/office/drawing/2014/main" id="{DAF49970-1843-EC06-A87A-E5D64876F8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4" name="Rectangle 67">
                <a:extLst>
                  <a:ext uri="{FF2B5EF4-FFF2-40B4-BE49-F238E27FC236}">
                    <a16:creationId xmlns:a16="http://schemas.microsoft.com/office/drawing/2014/main" id="{7CED4302-CDD0-56F5-4998-1851AF2B92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5" name="Rectangle 68">
                <a:extLst>
                  <a:ext uri="{FF2B5EF4-FFF2-40B4-BE49-F238E27FC236}">
                    <a16:creationId xmlns:a16="http://schemas.microsoft.com/office/drawing/2014/main" id="{D039AAB5-64C0-E6EF-AF18-DED55C7697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6" name="Rectangle 69">
                <a:extLst>
                  <a:ext uri="{FF2B5EF4-FFF2-40B4-BE49-F238E27FC236}">
                    <a16:creationId xmlns:a16="http://schemas.microsoft.com/office/drawing/2014/main" id="{3091118C-809D-A6D3-5CBF-F459BDCDD8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7" name="Rectangle 70">
                <a:extLst>
                  <a:ext uri="{FF2B5EF4-FFF2-40B4-BE49-F238E27FC236}">
                    <a16:creationId xmlns:a16="http://schemas.microsoft.com/office/drawing/2014/main" id="{7DE3212A-B952-8E85-CF27-DED1B95032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8" name="Rectangle 71">
                <a:extLst>
                  <a:ext uri="{FF2B5EF4-FFF2-40B4-BE49-F238E27FC236}">
                    <a16:creationId xmlns:a16="http://schemas.microsoft.com/office/drawing/2014/main" id="{D82BEDB9-0B2C-9E12-3D86-43362CE73B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9" name="Rectangle 72">
                <a:extLst>
                  <a:ext uri="{FF2B5EF4-FFF2-40B4-BE49-F238E27FC236}">
                    <a16:creationId xmlns:a16="http://schemas.microsoft.com/office/drawing/2014/main" id="{623CD16D-056F-5B7A-578D-FE2ACD4630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0" name="Rectangle 73">
                <a:extLst>
                  <a:ext uri="{FF2B5EF4-FFF2-40B4-BE49-F238E27FC236}">
                    <a16:creationId xmlns:a16="http://schemas.microsoft.com/office/drawing/2014/main" id="{62B777BE-2391-213E-ACD8-8CE76C86BC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1" name="Rectangle 74">
                <a:extLst>
                  <a:ext uri="{FF2B5EF4-FFF2-40B4-BE49-F238E27FC236}">
                    <a16:creationId xmlns:a16="http://schemas.microsoft.com/office/drawing/2014/main" id="{8E837E2E-5B27-3479-A0C7-CB0C44CAA8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2" name="Rectangle 75">
                <a:extLst>
                  <a:ext uri="{FF2B5EF4-FFF2-40B4-BE49-F238E27FC236}">
                    <a16:creationId xmlns:a16="http://schemas.microsoft.com/office/drawing/2014/main" id="{B0FDD4F4-5B28-1EFF-36F7-86A7778E1C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3" name="Rectangle 76">
                <a:extLst>
                  <a:ext uri="{FF2B5EF4-FFF2-40B4-BE49-F238E27FC236}">
                    <a16:creationId xmlns:a16="http://schemas.microsoft.com/office/drawing/2014/main" id="{EB376494-995B-751D-38ED-60F688474D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08" name="Rectangle 77">
                <a:extLst>
                  <a:ext uri="{FF2B5EF4-FFF2-40B4-BE49-F238E27FC236}">
                    <a16:creationId xmlns:a16="http://schemas.microsoft.com/office/drawing/2014/main" id="{B84B0394-E30E-331E-3358-A49FAEBE1B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09" name="Rectangle 78">
                <a:extLst>
                  <a:ext uri="{FF2B5EF4-FFF2-40B4-BE49-F238E27FC236}">
                    <a16:creationId xmlns:a16="http://schemas.microsoft.com/office/drawing/2014/main" id="{5228DF95-A225-75C7-0386-F995D6E3D6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0" name="Rectangle 79">
                <a:extLst>
                  <a:ext uri="{FF2B5EF4-FFF2-40B4-BE49-F238E27FC236}">
                    <a16:creationId xmlns:a16="http://schemas.microsoft.com/office/drawing/2014/main" id="{A81746F6-8116-4775-899B-76DEA48623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1" name="Rectangle 80">
                <a:extLst>
                  <a:ext uri="{FF2B5EF4-FFF2-40B4-BE49-F238E27FC236}">
                    <a16:creationId xmlns:a16="http://schemas.microsoft.com/office/drawing/2014/main" id="{8343D3E0-F37A-5CEC-9E8B-6C121CFD96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2" name="Freeform 81">
                <a:extLst>
                  <a:ext uri="{FF2B5EF4-FFF2-40B4-BE49-F238E27FC236}">
                    <a16:creationId xmlns:a16="http://schemas.microsoft.com/office/drawing/2014/main" id="{0EE47A0A-CD8A-4B8F-3B32-1E8A4CA4AE3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3" name="Rectangle 82">
                <a:extLst>
                  <a:ext uri="{FF2B5EF4-FFF2-40B4-BE49-F238E27FC236}">
                    <a16:creationId xmlns:a16="http://schemas.microsoft.com/office/drawing/2014/main" id="{75CD5F5C-2BA1-9EB4-BB92-94FAA44317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4" name="Rectangle 83">
                <a:extLst>
                  <a:ext uri="{FF2B5EF4-FFF2-40B4-BE49-F238E27FC236}">
                    <a16:creationId xmlns:a16="http://schemas.microsoft.com/office/drawing/2014/main" id="{ECE38B4F-1514-BBCD-0553-B98B8A88F4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5" name="Rectangle 84">
                <a:extLst>
                  <a:ext uri="{FF2B5EF4-FFF2-40B4-BE49-F238E27FC236}">
                    <a16:creationId xmlns:a16="http://schemas.microsoft.com/office/drawing/2014/main" id="{CC8C8C78-B33B-C68F-240D-5197FF4C57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6" name="Rectangle 85">
                <a:extLst>
                  <a:ext uri="{FF2B5EF4-FFF2-40B4-BE49-F238E27FC236}">
                    <a16:creationId xmlns:a16="http://schemas.microsoft.com/office/drawing/2014/main" id="{67B2CE37-B0C9-5C38-A453-09AD47040B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7" name="Rectangle 86">
                <a:extLst>
                  <a:ext uri="{FF2B5EF4-FFF2-40B4-BE49-F238E27FC236}">
                    <a16:creationId xmlns:a16="http://schemas.microsoft.com/office/drawing/2014/main" id="{87D1C2A1-5AF1-FE85-F571-4C912054CA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8" name="Rectangle 87">
                <a:extLst>
                  <a:ext uri="{FF2B5EF4-FFF2-40B4-BE49-F238E27FC236}">
                    <a16:creationId xmlns:a16="http://schemas.microsoft.com/office/drawing/2014/main" id="{FB3D2797-8B1D-9869-C33F-3D17CA52D5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9" name="Rectangle 88">
                <a:extLst>
                  <a:ext uri="{FF2B5EF4-FFF2-40B4-BE49-F238E27FC236}">
                    <a16:creationId xmlns:a16="http://schemas.microsoft.com/office/drawing/2014/main" id="{41F33CA4-887A-FA84-5C48-62A395FB1E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0" name="Rectangle 89">
                <a:extLst>
                  <a:ext uri="{FF2B5EF4-FFF2-40B4-BE49-F238E27FC236}">
                    <a16:creationId xmlns:a16="http://schemas.microsoft.com/office/drawing/2014/main" id="{C167DCFD-0B98-3C4D-BF25-E67B8DE37E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1" name="Rectangle 90">
                <a:extLst>
                  <a:ext uri="{FF2B5EF4-FFF2-40B4-BE49-F238E27FC236}">
                    <a16:creationId xmlns:a16="http://schemas.microsoft.com/office/drawing/2014/main" id="{38A14FCD-4251-E5D3-FE66-49364315BC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2" name="Rectangle 91">
                <a:extLst>
                  <a:ext uri="{FF2B5EF4-FFF2-40B4-BE49-F238E27FC236}">
                    <a16:creationId xmlns:a16="http://schemas.microsoft.com/office/drawing/2014/main" id="{FD8E550E-455C-841E-7423-4411807552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3" name="Rectangle 92">
                <a:extLst>
                  <a:ext uri="{FF2B5EF4-FFF2-40B4-BE49-F238E27FC236}">
                    <a16:creationId xmlns:a16="http://schemas.microsoft.com/office/drawing/2014/main" id="{19F265D3-1017-5BDF-926C-33A1D8F1F9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4" name="Rectangle 93">
                <a:extLst>
                  <a:ext uri="{FF2B5EF4-FFF2-40B4-BE49-F238E27FC236}">
                    <a16:creationId xmlns:a16="http://schemas.microsoft.com/office/drawing/2014/main" id="{82C6CAF2-1C91-68A1-9943-6BDB25222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5" name="Rectangle 94">
                <a:extLst>
                  <a:ext uri="{FF2B5EF4-FFF2-40B4-BE49-F238E27FC236}">
                    <a16:creationId xmlns:a16="http://schemas.microsoft.com/office/drawing/2014/main" id="{CC97DFAD-7B7B-8C12-1415-A34D89B89F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6" name="Rectangle 95">
                <a:extLst>
                  <a:ext uri="{FF2B5EF4-FFF2-40B4-BE49-F238E27FC236}">
                    <a16:creationId xmlns:a16="http://schemas.microsoft.com/office/drawing/2014/main" id="{FEE7393D-A1E9-7FAC-92D2-7037C690E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7" name="Rectangle 96">
                <a:extLst>
                  <a:ext uri="{FF2B5EF4-FFF2-40B4-BE49-F238E27FC236}">
                    <a16:creationId xmlns:a16="http://schemas.microsoft.com/office/drawing/2014/main" id="{22552B45-94F2-9199-5926-FBD3353EFB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8" name="Rectangle 97">
                <a:extLst>
                  <a:ext uri="{FF2B5EF4-FFF2-40B4-BE49-F238E27FC236}">
                    <a16:creationId xmlns:a16="http://schemas.microsoft.com/office/drawing/2014/main" id="{FE9747B6-0CC4-4AEF-0E82-82B73256C0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9" name="Rectangle 98">
                <a:extLst>
                  <a:ext uri="{FF2B5EF4-FFF2-40B4-BE49-F238E27FC236}">
                    <a16:creationId xmlns:a16="http://schemas.microsoft.com/office/drawing/2014/main" id="{CF9C12F7-9D70-5413-5A47-7A49E20A0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0" name="Rectangle 99">
                <a:extLst>
                  <a:ext uri="{FF2B5EF4-FFF2-40B4-BE49-F238E27FC236}">
                    <a16:creationId xmlns:a16="http://schemas.microsoft.com/office/drawing/2014/main" id="{34C1EC5E-F199-64CB-93AC-9D93173EFD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1" name="Rectangle 100">
                <a:extLst>
                  <a:ext uri="{FF2B5EF4-FFF2-40B4-BE49-F238E27FC236}">
                    <a16:creationId xmlns:a16="http://schemas.microsoft.com/office/drawing/2014/main" id="{CC89F3B4-CE2F-60B9-5DE5-DF0BFEBE2A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2" name="Rectangle 101">
                <a:extLst>
                  <a:ext uri="{FF2B5EF4-FFF2-40B4-BE49-F238E27FC236}">
                    <a16:creationId xmlns:a16="http://schemas.microsoft.com/office/drawing/2014/main" id="{E2A20161-CEFB-AF21-D956-1BE5150A27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5" name="Rectangle 102">
                <a:extLst>
                  <a:ext uri="{FF2B5EF4-FFF2-40B4-BE49-F238E27FC236}">
                    <a16:creationId xmlns:a16="http://schemas.microsoft.com/office/drawing/2014/main" id="{31C7B9A4-E16B-974C-E2BC-7E102DBB4F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6" name="Rectangle 103">
                <a:extLst>
                  <a:ext uri="{FF2B5EF4-FFF2-40B4-BE49-F238E27FC236}">
                    <a16:creationId xmlns:a16="http://schemas.microsoft.com/office/drawing/2014/main" id="{6D3F5763-3A4A-1D96-A153-BDA58F34AB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7" name="Rectangle 104">
                <a:extLst>
                  <a:ext uri="{FF2B5EF4-FFF2-40B4-BE49-F238E27FC236}">
                    <a16:creationId xmlns:a16="http://schemas.microsoft.com/office/drawing/2014/main" id="{F7B01E7F-9551-995A-B579-4B24E2BF2A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8" name="Rectangle 105">
                <a:extLst>
                  <a:ext uri="{FF2B5EF4-FFF2-40B4-BE49-F238E27FC236}">
                    <a16:creationId xmlns:a16="http://schemas.microsoft.com/office/drawing/2014/main" id="{0E5CD085-8EA2-647C-17E5-D86A8C0FF5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9" name="Rectangle 106">
                <a:extLst>
                  <a:ext uri="{FF2B5EF4-FFF2-40B4-BE49-F238E27FC236}">
                    <a16:creationId xmlns:a16="http://schemas.microsoft.com/office/drawing/2014/main" id="{245FA01B-DC3F-F8C5-3EE6-AF8AEDEA50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0" name="Rectangle 107">
                <a:extLst>
                  <a:ext uri="{FF2B5EF4-FFF2-40B4-BE49-F238E27FC236}">
                    <a16:creationId xmlns:a16="http://schemas.microsoft.com/office/drawing/2014/main" id="{F298AE49-1DF9-9E99-BFD9-BE88FAD47B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1" name="Rectangle 108">
                <a:extLst>
                  <a:ext uri="{FF2B5EF4-FFF2-40B4-BE49-F238E27FC236}">
                    <a16:creationId xmlns:a16="http://schemas.microsoft.com/office/drawing/2014/main" id="{C249C2C9-4884-68C6-48C9-EAFCB81B16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2" name="Rectangle 109">
                <a:extLst>
                  <a:ext uri="{FF2B5EF4-FFF2-40B4-BE49-F238E27FC236}">
                    <a16:creationId xmlns:a16="http://schemas.microsoft.com/office/drawing/2014/main" id="{CC6C5E4A-202A-B199-8D32-0AA746A934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3" name="Rectangle 110">
                <a:extLst>
                  <a:ext uri="{FF2B5EF4-FFF2-40B4-BE49-F238E27FC236}">
                    <a16:creationId xmlns:a16="http://schemas.microsoft.com/office/drawing/2014/main" id="{6016535E-8FB6-E2F1-0CCC-5CDC333808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4" name="Rectangle 111">
                <a:extLst>
                  <a:ext uri="{FF2B5EF4-FFF2-40B4-BE49-F238E27FC236}">
                    <a16:creationId xmlns:a16="http://schemas.microsoft.com/office/drawing/2014/main" id="{59CAF2B4-C164-BB89-5AE3-3C07417A8E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5" name="Rectangle 112">
                <a:extLst>
                  <a:ext uri="{FF2B5EF4-FFF2-40B4-BE49-F238E27FC236}">
                    <a16:creationId xmlns:a16="http://schemas.microsoft.com/office/drawing/2014/main" id="{8A79B2A0-E47A-85B9-4E65-568379F3F3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6" name="Rectangle 113">
                <a:extLst>
                  <a:ext uri="{FF2B5EF4-FFF2-40B4-BE49-F238E27FC236}">
                    <a16:creationId xmlns:a16="http://schemas.microsoft.com/office/drawing/2014/main" id="{D6B79F7B-DD25-2662-5C2E-C786B631C9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7" name="Rectangle 114">
                <a:extLst>
                  <a:ext uri="{FF2B5EF4-FFF2-40B4-BE49-F238E27FC236}">
                    <a16:creationId xmlns:a16="http://schemas.microsoft.com/office/drawing/2014/main" id="{954F2066-E2EB-A261-3A74-2E9481F994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8" name="Rectangle 115">
                <a:extLst>
                  <a:ext uri="{FF2B5EF4-FFF2-40B4-BE49-F238E27FC236}">
                    <a16:creationId xmlns:a16="http://schemas.microsoft.com/office/drawing/2014/main" id="{9022A993-A27B-FD80-2FC9-562D74B421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9" name="Rectangle 116">
                <a:extLst>
                  <a:ext uri="{FF2B5EF4-FFF2-40B4-BE49-F238E27FC236}">
                    <a16:creationId xmlns:a16="http://schemas.microsoft.com/office/drawing/2014/main" id="{C99F29FE-35F9-94EC-D73D-BBB55E8268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0" name="Rectangle 117">
                <a:extLst>
                  <a:ext uri="{FF2B5EF4-FFF2-40B4-BE49-F238E27FC236}">
                    <a16:creationId xmlns:a16="http://schemas.microsoft.com/office/drawing/2014/main" id="{2094BAB6-87BC-C473-57D1-1F451B6785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1" name="Rectangle 118">
                <a:extLst>
                  <a:ext uri="{FF2B5EF4-FFF2-40B4-BE49-F238E27FC236}">
                    <a16:creationId xmlns:a16="http://schemas.microsoft.com/office/drawing/2014/main" id="{30CD9D68-FC11-1807-650B-E427B52296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2" name="Rectangle 119">
                <a:extLst>
                  <a:ext uri="{FF2B5EF4-FFF2-40B4-BE49-F238E27FC236}">
                    <a16:creationId xmlns:a16="http://schemas.microsoft.com/office/drawing/2014/main" id="{FF1C60E9-1E2D-5E23-F332-EAD762FEB9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3" name="Rectangle 120">
                <a:extLst>
                  <a:ext uri="{FF2B5EF4-FFF2-40B4-BE49-F238E27FC236}">
                    <a16:creationId xmlns:a16="http://schemas.microsoft.com/office/drawing/2014/main" id="{81C56FD0-8747-BFBC-0975-9312BA4A01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4" name="Rectangle 121">
                <a:extLst>
                  <a:ext uri="{FF2B5EF4-FFF2-40B4-BE49-F238E27FC236}">
                    <a16:creationId xmlns:a16="http://schemas.microsoft.com/office/drawing/2014/main" id="{BECEFBDD-AC03-48C6-73BC-9A09867733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5" name="Rectangle 122">
                <a:extLst>
                  <a:ext uri="{FF2B5EF4-FFF2-40B4-BE49-F238E27FC236}">
                    <a16:creationId xmlns:a16="http://schemas.microsoft.com/office/drawing/2014/main" id="{6AEF3933-7210-09BB-F611-E71A247691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6" name="Rectangle 123">
                <a:extLst>
                  <a:ext uri="{FF2B5EF4-FFF2-40B4-BE49-F238E27FC236}">
                    <a16:creationId xmlns:a16="http://schemas.microsoft.com/office/drawing/2014/main" id="{CBA38A4F-A93F-8421-B1FB-EDFEDD06E4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7" name="Rectangle 124">
                <a:extLst>
                  <a:ext uri="{FF2B5EF4-FFF2-40B4-BE49-F238E27FC236}">
                    <a16:creationId xmlns:a16="http://schemas.microsoft.com/office/drawing/2014/main" id="{91E18517-A558-59A1-8415-A2F836D202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8" name="Rectangle 125">
                <a:extLst>
                  <a:ext uri="{FF2B5EF4-FFF2-40B4-BE49-F238E27FC236}">
                    <a16:creationId xmlns:a16="http://schemas.microsoft.com/office/drawing/2014/main" id="{4138845F-52E4-942E-89CD-5631BA2827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9" name="Rectangle 126">
                <a:extLst>
                  <a:ext uri="{FF2B5EF4-FFF2-40B4-BE49-F238E27FC236}">
                    <a16:creationId xmlns:a16="http://schemas.microsoft.com/office/drawing/2014/main" id="{A30DA81F-E67A-5670-15B9-52E65CD6B8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0" name="Rectangle 127">
                <a:extLst>
                  <a:ext uri="{FF2B5EF4-FFF2-40B4-BE49-F238E27FC236}">
                    <a16:creationId xmlns:a16="http://schemas.microsoft.com/office/drawing/2014/main" id="{0DC7A451-5713-79E6-54D2-224BF631D5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1" name="Rectangle 128">
                <a:extLst>
                  <a:ext uri="{FF2B5EF4-FFF2-40B4-BE49-F238E27FC236}">
                    <a16:creationId xmlns:a16="http://schemas.microsoft.com/office/drawing/2014/main" id="{620C8B31-39B7-4F12-2854-F24DCA21B8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2" name="Rectangle 129">
                <a:extLst>
                  <a:ext uri="{FF2B5EF4-FFF2-40B4-BE49-F238E27FC236}">
                    <a16:creationId xmlns:a16="http://schemas.microsoft.com/office/drawing/2014/main" id="{E82AEFED-C046-4B88-6338-1574EA99DA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3" name="Rectangle 130">
                <a:extLst>
                  <a:ext uri="{FF2B5EF4-FFF2-40B4-BE49-F238E27FC236}">
                    <a16:creationId xmlns:a16="http://schemas.microsoft.com/office/drawing/2014/main" id="{7EFC890D-4D6F-8B85-3023-0D056A4294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4" name="Rectangle 131">
                <a:extLst>
                  <a:ext uri="{FF2B5EF4-FFF2-40B4-BE49-F238E27FC236}">
                    <a16:creationId xmlns:a16="http://schemas.microsoft.com/office/drawing/2014/main" id="{DF6CF87B-24EC-55C4-4F51-C1FB0A8EEC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5" name="Rectangle 132">
                <a:extLst>
                  <a:ext uri="{FF2B5EF4-FFF2-40B4-BE49-F238E27FC236}">
                    <a16:creationId xmlns:a16="http://schemas.microsoft.com/office/drawing/2014/main" id="{40135020-EE07-5208-4BAD-3470493EB7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6" name="Rectangle 133">
                <a:extLst>
                  <a:ext uri="{FF2B5EF4-FFF2-40B4-BE49-F238E27FC236}">
                    <a16:creationId xmlns:a16="http://schemas.microsoft.com/office/drawing/2014/main" id="{00506D2F-B278-483C-3FD4-B83FB86FD6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7" name="Rectangle 134">
                <a:extLst>
                  <a:ext uri="{FF2B5EF4-FFF2-40B4-BE49-F238E27FC236}">
                    <a16:creationId xmlns:a16="http://schemas.microsoft.com/office/drawing/2014/main" id="{FB49F2D4-A490-51EC-D57A-62CC2F095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8" name="Rectangle 135">
                <a:extLst>
                  <a:ext uri="{FF2B5EF4-FFF2-40B4-BE49-F238E27FC236}">
                    <a16:creationId xmlns:a16="http://schemas.microsoft.com/office/drawing/2014/main" id="{15E0D3E6-11D2-DEA5-C7DA-40B67F3587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9" name="Rectangle 136">
                <a:extLst>
                  <a:ext uri="{FF2B5EF4-FFF2-40B4-BE49-F238E27FC236}">
                    <a16:creationId xmlns:a16="http://schemas.microsoft.com/office/drawing/2014/main" id="{69C0443A-3FE6-3CE0-F2EF-27ABBA1518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0" name="Rectangle 137">
                <a:extLst>
                  <a:ext uri="{FF2B5EF4-FFF2-40B4-BE49-F238E27FC236}">
                    <a16:creationId xmlns:a16="http://schemas.microsoft.com/office/drawing/2014/main" id="{8E94C359-0A14-B3AB-4E78-1BB6244633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1" name="Freeform 138">
                <a:extLst>
                  <a:ext uri="{FF2B5EF4-FFF2-40B4-BE49-F238E27FC236}">
                    <a16:creationId xmlns:a16="http://schemas.microsoft.com/office/drawing/2014/main" id="{7A2E619F-538A-2021-AE0F-0462A5A652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2" name="Freeform 139">
                <a:extLst>
                  <a:ext uri="{FF2B5EF4-FFF2-40B4-BE49-F238E27FC236}">
                    <a16:creationId xmlns:a16="http://schemas.microsoft.com/office/drawing/2014/main" id="{95B30C17-13E3-25B0-647B-5F5B4DC0B5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3" name="Freeform 140">
                <a:extLst>
                  <a:ext uri="{FF2B5EF4-FFF2-40B4-BE49-F238E27FC236}">
                    <a16:creationId xmlns:a16="http://schemas.microsoft.com/office/drawing/2014/main" id="{C213D755-F1B9-1B3A-CA88-BA7953AB23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4" name="Freeform 141">
                <a:extLst>
                  <a:ext uri="{FF2B5EF4-FFF2-40B4-BE49-F238E27FC236}">
                    <a16:creationId xmlns:a16="http://schemas.microsoft.com/office/drawing/2014/main" id="{F9DBB2C7-DFFA-8D50-BDB1-778528ACF7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5" name="Freeform 142">
                <a:extLst>
                  <a:ext uri="{FF2B5EF4-FFF2-40B4-BE49-F238E27FC236}">
                    <a16:creationId xmlns:a16="http://schemas.microsoft.com/office/drawing/2014/main" id="{5697CDF3-358A-BB2D-2FC3-7A2ED5EA90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6" name="Freeform 143">
                <a:extLst>
                  <a:ext uri="{FF2B5EF4-FFF2-40B4-BE49-F238E27FC236}">
                    <a16:creationId xmlns:a16="http://schemas.microsoft.com/office/drawing/2014/main" id="{AE80B50F-0764-B8C7-AF2E-3C6D4CD6D7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7" name="Freeform 144">
                <a:extLst>
                  <a:ext uri="{FF2B5EF4-FFF2-40B4-BE49-F238E27FC236}">
                    <a16:creationId xmlns:a16="http://schemas.microsoft.com/office/drawing/2014/main" id="{9F2DC0EE-C7DF-6ED8-C54E-857D3871C7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8" name="Freeform 145">
                <a:extLst>
                  <a:ext uri="{FF2B5EF4-FFF2-40B4-BE49-F238E27FC236}">
                    <a16:creationId xmlns:a16="http://schemas.microsoft.com/office/drawing/2014/main" id="{21088664-3A97-D86F-8193-C67635F011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9" name="Freeform 146">
                <a:extLst>
                  <a:ext uri="{FF2B5EF4-FFF2-40B4-BE49-F238E27FC236}">
                    <a16:creationId xmlns:a16="http://schemas.microsoft.com/office/drawing/2014/main" id="{D0C9636E-0E6D-219B-6C0E-D1BD035455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0" name="Rectangle 147">
                <a:extLst>
                  <a:ext uri="{FF2B5EF4-FFF2-40B4-BE49-F238E27FC236}">
                    <a16:creationId xmlns:a16="http://schemas.microsoft.com/office/drawing/2014/main" id="{31670E8A-B712-2F4A-B934-958D05BCD9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1" name="Rectangle 148">
                <a:extLst>
                  <a:ext uri="{FF2B5EF4-FFF2-40B4-BE49-F238E27FC236}">
                    <a16:creationId xmlns:a16="http://schemas.microsoft.com/office/drawing/2014/main" id="{36AF41C4-5C0A-3A3E-AB57-FB9B41A5C4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2" name="Freeform 149">
                <a:extLst>
                  <a:ext uri="{FF2B5EF4-FFF2-40B4-BE49-F238E27FC236}">
                    <a16:creationId xmlns:a16="http://schemas.microsoft.com/office/drawing/2014/main" id="{BF0D8EAD-6B36-4AC9-021B-6F109167855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3" name="Freeform 150">
                <a:extLst>
                  <a:ext uri="{FF2B5EF4-FFF2-40B4-BE49-F238E27FC236}">
                    <a16:creationId xmlns:a16="http://schemas.microsoft.com/office/drawing/2014/main" id="{7A153A13-D4A7-C6B3-B6EC-0B28DDAEAA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4" name="Freeform 151">
                <a:extLst>
                  <a:ext uri="{FF2B5EF4-FFF2-40B4-BE49-F238E27FC236}">
                    <a16:creationId xmlns:a16="http://schemas.microsoft.com/office/drawing/2014/main" id="{92BD37A6-C5A6-C14E-FB95-E467CD3FA5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5" name="Oval 152">
                <a:extLst>
                  <a:ext uri="{FF2B5EF4-FFF2-40B4-BE49-F238E27FC236}">
                    <a16:creationId xmlns:a16="http://schemas.microsoft.com/office/drawing/2014/main" id="{E75A7875-372B-D687-356E-75842DAD41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3534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534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53499" name="Rectangle 155">
            <a:extLst>
              <a:ext uri="{FF2B5EF4-FFF2-40B4-BE49-F238E27FC236}">
                <a16:creationId xmlns:a16="http://schemas.microsoft.com/office/drawing/2014/main" id="{AF3704F2-E138-B2FC-F051-831D129ED3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3500" name="Rectangle 156">
            <a:extLst>
              <a:ext uri="{FF2B5EF4-FFF2-40B4-BE49-F238E27FC236}">
                <a16:creationId xmlns:a16="http://schemas.microsoft.com/office/drawing/2014/main" id="{34303E24-95EC-01D1-ADCD-233338224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3501" name="Rectangle 157">
            <a:extLst>
              <a:ext uri="{FF2B5EF4-FFF2-40B4-BE49-F238E27FC236}">
                <a16:creationId xmlns:a16="http://schemas.microsoft.com/office/drawing/2014/main" id="{E05EB22A-FB62-4541-B0AA-E76683E09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3CDFF8A-09DF-C240-A91C-29196D729BFE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405206028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709DC3FC-601D-C4AF-14B9-45AF247B9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D396C41-63B8-BF78-4D60-133D39C3D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A8BE9C2-35D2-136D-5012-F544DD52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55A0-41CA-E347-B967-D87BAEE1BDE5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157229827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0121B8C-02E9-FE65-F375-169443923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D4D677EF-FC50-4C58-32B3-BF6BEFDB7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0D167304-C99E-08DB-57D9-4C18B2CD3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4E7A-FA07-B745-AAAB-144AA1CBBBCC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55256050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E11E0635-ED64-6C66-A981-639FCBF0A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0DD01124-E6D7-FC8C-600A-DCE3DD2E6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71A8D864-8F89-562A-0EE7-5BE970D00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DF2C-57D4-E842-B12F-B0991F70427D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83536470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74F737C1-8608-F1E0-4214-185D1B1E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50808396-D875-A775-A69A-38CA3E5F3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5922B39A-C3F2-EE06-763C-ACD850A73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0C33-FC32-1548-84A3-64D13286EEDA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74142805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1A01E711-73F9-1E7D-49E8-B0A238B0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626BAB97-D22F-6E76-E207-477F96454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207B8889-A1F9-5784-0355-422EE78C8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C20B2-8AE2-4D49-9784-AF25A3CAA548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85416053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8D33749E-4529-5CD3-CAA0-123C6277F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1158D6B9-FA76-8EF1-9BBC-4BB55D01F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1D15104E-9F19-B8DE-8342-49A742E8B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964F-3E46-7B45-90E7-33E482E87CD5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50940630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5CEE39D5-1224-6C94-38CC-35FA99E2A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0FFC6096-EC7E-914F-30CA-2522D96A8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217E9B7C-2FDF-6BA7-9FCD-47591B9D7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4F6D-4A5F-8948-AF45-E385EC5FFF4A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48947346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BA3E9584-02C1-5DCF-7F63-C742CF8E1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B5ABD469-A2E0-810E-E011-F3E65958D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73C33EB1-492F-CF1C-B02F-9DC451BC1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F719-1834-9D4E-98DE-E5F30EF0CFAF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96484083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0544EA11-64F7-9607-15F5-B7989262A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F75713D7-7B55-1044-9D78-C1C1BAD5E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19C2822F-E5FD-2171-5835-2E4811E1E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A6DB-268E-7145-A514-328F550B4090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402894434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BECB0334-4F2A-8F7F-AF9F-0AF205C8B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C6A6E12A-036E-E308-50A5-843571D20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835442B2-9DFB-73CC-D7E7-BAAFB958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F012-E7DF-6C41-80E9-8AED1A94F903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48076516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5D6E1AA-1D93-3BB3-55A9-43B1FEA0D33E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03E2F28A-DD29-8B23-B746-57FDD75390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52260" name="Freeform 4">
                <a:extLst>
                  <a:ext uri="{FF2B5EF4-FFF2-40B4-BE49-F238E27FC236}">
                    <a16:creationId xmlns:a16="http://schemas.microsoft.com/office/drawing/2014/main" id="{5460726B-6B4D-B2E3-4BC3-FCDD5BD548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1" name="Freeform 5">
                <a:extLst>
                  <a:ext uri="{FF2B5EF4-FFF2-40B4-BE49-F238E27FC236}">
                    <a16:creationId xmlns:a16="http://schemas.microsoft.com/office/drawing/2014/main" id="{688DFBF5-5630-FB9E-A171-F3D2CE3EBD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2" name="Freeform 6">
                <a:extLst>
                  <a:ext uri="{FF2B5EF4-FFF2-40B4-BE49-F238E27FC236}">
                    <a16:creationId xmlns:a16="http://schemas.microsoft.com/office/drawing/2014/main" id="{A6663D72-052F-177D-9B37-CB7CCC4C8F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3" name="Freeform 7">
                <a:extLst>
                  <a:ext uri="{FF2B5EF4-FFF2-40B4-BE49-F238E27FC236}">
                    <a16:creationId xmlns:a16="http://schemas.microsoft.com/office/drawing/2014/main" id="{7E5B7DA8-AFA3-03B5-4CD1-6BC2061FD1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4" name="Freeform 8">
                <a:extLst>
                  <a:ext uri="{FF2B5EF4-FFF2-40B4-BE49-F238E27FC236}">
                    <a16:creationId xmlns:a16="http://schemas.microsoft.com/office/drawing/2014/main" id="{12049BAD-4A92-9D43-82B3-B3167311EF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5" name="Freeform 9">
                <a:extLst>
                  <a:ext uri="{FF2B5EF4-FFF2-40B4-BE49-F238E27FC236}">
                    <a16:creationId xmlns:a16="http://schemas.microsoft.com/office/drawing/2014/main" id="{1A00C766-F585-90C1-6AD6-AAD74DD95D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6" name="Freeform 10">
                <a:extLst>
                  <a:ext uri="{FF2B5EF4-FFF2-40B4-BE49-F238E27FC236}">
                    <a16:creationId xmlns:a16="http://schemas.microsoft.com/office/drawing/2014/main" id="{8B1743E9-6D36-547E-4930-6D82F48A67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7" name="Freeform 11">
                <a:extLst>
                  <a:ext uri="{FF2B5EF4-FFF2-40B4-BE49-F238E27FC236}">
                    <a16:creationId xmlns:a16="http://schemas.microsoft.com/office/drawing/2014/main" id="{AF94EADF-4729-14DC-81B9-879F0333CB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8" name="Freeform 12">
                <a:extLst>
                  <a:ext uri="{FF2B5EF4-FFF2-40B4-BE49-F238E27FC236}">
                    <a16:creationId xmlns:a16="http://schemas.microsoft.com/office/drawing/2014/main" id="{63FCEC11-A496-E47A-DD55-F3A135D11D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9" name="Freeform 13">
                <a:extLst>
                  <a:ext uri="{FF2B5EF4-FFF2-40B4-BE49-F238E27FC236}">
                    <a16:creationId xmlns:a16="http://schemas.microsoft.com/office/drawing/2014/main" id="{343BAE15-10FF-D704-1D4D-8F290251D7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0" name="Freeform 14">
                <a:extLst>
                  <a:ext uri="{FF2B5EF4-FFF2-40B4-BE49-F238E27FC236}">
                    <a16:creationId xmlns:a16="http://schemas.microsoft.com/office/drawing/2014/main" id="{08AEA20E-2E4D-4E95-62B8-2687A620C2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1" name="Freeform 15">
                <a:extLst>
                  <a:ext uri="{FF2B5EF4-FFF2-40B4-BE49-F238E27FC236}">
                    <a16:creationId xmlns:a16="http://schemas.microsoft.com/office/drawing/2014/main" id="{606FD87B-9F4F-3DA5-8E70-6F7D011B62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2" name="Freeform 16">
                <a:extLst>
                  <a:ext uri="{FF2B5EF4-FFF2-40B4-BE49-F238E27FC236}">
                    <a16:creationId xmlns:a16="http://schemas.microsoft.com/office/drawing/2014/main" id="{21BDA57E-EF27-F650-DF52-34D5206272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1B7B3B86-8BBC-0725-0F3C-0A6DD22CFE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52274" name="Rectangle 18">
                <a:extLst>
                  <a:ext uri="{FF2B5EF4-FFF2-40B4-BE49-F238E27FC236}">
                    <a16:creationId xmlns:a16="http://schemas.microsoft.com/office/drawing/2014/main" id="{3F054B68-5062-D0C8-AF91-56A1456E2C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5" name="Rectangle 19">
                <a:extLst>
                  <a:ext uri="{FF2B5EF4-FFF2-40B4-BE49-F238E27FC236}">
                    <a16:creationId xmlns:a16="http://schemas.microsoft.com/office/drawing/2014/main" id="{309532ED-6B96-E6C2-D3EA-8F2AD1A325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6" name="Rectangle 20">
                <a:extLst>
                  <a:ext uri="{FF2B5EF4-FFF2-40B4-BE49-F238E27FC236}">
                    <a16:creationId xmlns:a16="http://schemas.microsoft.com/office/drawing/2014/main" id="{ACBA5CCF-6B84-EAC0-5C0E-787E17A12F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7" name="Rectangle 21">
                <a:extLst>
                  <a:ext uri="{FF2B5EF4-FFF2-40B4-BE49-F238E27FC236}">
                    <a16:creationId xmlns:a16="http://schemas.microsoft.com/office/drawing/2014/main" id="{A085361A-557D-0E60-7927-63775B1120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8" name="Rectangle 22">
                <a:extLst>
                  <a:ext uri="{FF2B5EF4-FFF2-40B4-BE49-F238E27FC236}">
                    <a16:creationId xmlns:a16="http://schemas.microsoft.com/office/drawing/2014/main" id="{D2E678E8-597C-074B-FB19-8F29D137FE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9" name="Rectangle 23">
                <a:extLst>
                  <a:ext uri="{FF2B5EF4-FFF2-40B4-BE49-F238E27FC236}">
                    <a16:creationId xmlns:a16="http://schemas.microsoft.com/office/drawing/2014/main" id="{58489801-E3BE-2E2A-98D8-37B7BBF88B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0" name="Rectangle 24">
                <a:extLst>
                  <a:ext uri="{FF2B5EF4-FFF2-40B4-BE49-F238E27FC236}">
                    <a16:creationId xmlns:a16="http://schemas.microsoft.com/office/drawing/2014/main" id="{9BC2D55F-BFEC-6680-12E9-729300E340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1" name="Rectangle 25">
                <a:extLst>
                  <a:ext uri="{FF2B5EF4-FFF2-40B4-BE49-F238E27FC236}">
                    <a16:creationId xmlns:a16="http://schemas.microsoft.com/office/drawing/2014/main" id="{E42FD704-FEF5-0DA9-71A7-2CCFFA54B3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2" name="Rectangle 26">
                <a:extLst>
                  <a:ext uri="{FF2B5EF4-FFF2-40B4-BE49-F238E27FC236}">
                    <a16:creationId xmlns:a16="http://schemas.microsoft.com/office/drawing/2014/main" id="{B7D30240-12C0-9F74-1C3A-04B1DBB921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3" name="Rectangle 27">
                <a:extLst>
                  <a:ext uri="{FF2B5EF4-FFF2-40B4-BE49-F238E27FC236}">
                    <a16:creationId xmlns:a16="http://schemas.microsoft.com/office/drawing/2014/main" id="{3EAFA991-D262-AEB8-EF7B-ADE9B6F78F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4" name="Rectangle 28">
                <a:extLst>
                  <a:ext uri="{FF2B5EF4-FFF2-40B4-BE49-F238E27FC236}">
                    <a16:creationId xmlns:a16="http://schemas.microsoft.com/office/drawing/2014/main" id="{F1D93B05-4467-DF4A-9972-746EF49084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5" name="Rectangle 29">
                <a:extLst>
                  <a:ext uri="{FF2B5EF4-FFF2-40B4-BE49-F238E27FC236}">
                    <a16:creationId xmlns:a16="http://schemas.microsoft.com/office/drawing/2014/main" id="{36834B87-BC7E-6405-EBB2-ABCC65845E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6" name="Rectangle 30">
                <a:extLst>
                  <a:ext uri="{FF2B5EF4-FFF2-40B4-BE49-F238E27FC236}">
                    <a16:creationId xmlns:a16="http://schemas.microsoft.com/office/drawing/2014/main" id="{1AD878CD-8F17-D8C4-7800-56619C1CCE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7" name="Rectangle 31">
                <a:extLst>
                  <a:ext uri="{FF2B5EF4-FFF2-40B4-BE49-F238E27FC236}">
                    <a16:creationId xmlns:a16="http://schemas.microsoft.com/office/drawing/2014/main" id="{D89B055D-D1BD-4DCE-3C65-11CAC13B47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8" name="Rectangle 32">
                <a:extLst>
                  <a:ext uri="{FF2B5EF4-FFF2-40B4-BE49-F238E27FC236}">
                    <a16:creationId xmlns:a16="http://schemas.microsoft.com/office/drawing/2014/main" id="{64E0CF85-AE28-7431-16FC-1D2430024D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9" name="Rectangle 33">
                <a:extLst>
                  <a:ext uri="{FF2B5EF4-FFF2-40B4-BE49-F238E27FC236}">
                    <a16:creationId xmlns:a16="http://schemas.microsoft.com/office/drawing/2014/main" id="{813F132C-92DE-AF97-801A-BCB8823298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0" name="Rectangle 34">
                <a:extLst>
                  <a:ext uri="{FF2B5EF4-FFF2-40B4-BE49-F238E27FC236}">
                    <a16:creationId xmlns:a16="http://schemas.microsoft.com/office/drawing/2014/main" id="{2047D30F-5F4A-7B09-D697-896FBAE42E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1" name="Rectangle 35">
                <a:extLst>
                  <a:ext uri="{FF2B5EF4-FFF2-40B4-BE49-F238E27FC236}">
                    <a16:creationId xmlns:a16="http://schemas.microsoft.com/office/drawing/2014/main" id="{DCC68C47-E06D-61B1-3178-E4BEBC8F32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2" name="Rectangle 36">
                <a:extLst>
                  <a:ext uri="{FF2B5EF4-FFF2-40B4-BE49-F238E27FC236}">
                    <a16:creationId xmlns:a16="http://schemas.microsoft.com/office/drawing/2014/main" id="{2971BC9D-1355-2E83-489C-452E961F77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3" name="Rectangle 37">
                <a:extLst>
                  <a:ext uri="{FF2B5EF4-FFF2-40B4-BE49-F238E27FC236}">
                    <a16:creationId xmlns:a16="http://schemas.microsoft.com/office/drawing/2014/main" id="{C280B57E-931C-29CC-240F-B412903BEA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4" name="Rectangle 38">
                <a:extLst>
                  <a:ext uri="{FF2B5EF4-FFF2-40B4-BE49-F238E27FC236}">
                    <a16:creationId xmlns:a16="http://schemas.microsoft.com/office/drawing/2014/main" id="{5CDB34DF-D1C3-2792-BFB6-21EED478FE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5" name="Rectangle 39">
                <a:extLst>
                  <a:ext uri="{FF2B5EF4-FFF2-40B4-BE49-F238E27FC236}">
                    <a16:creationId xmlns:a16="http://schemas.microsoft.com/office/drawing/2014/main" id="{4A26CE43-8FEA-3637-5428-D5EDC09C4B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6" name="Rectangle 40">
                <a:extLst>
                  <a:ext uri="{FF2B5EF4-FFF2-40B4-BE49-F238E27FC236}">
                    <a16:creationId xmlns:a16="http://schemas.microsoft.com/office/drawing/2014/main" id="{6FB4B235-1B54-72A1-99DF-E713CF402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7" name="Rectangle 41">
                <a:extLst>
                  <a:ext uri="{FF2B5EF4-FFF2-40B4-BE49-F238E27FC236}">
                    <a16:creationId xmlns:a16="http://schemas.microsoft.com/office/drawing/2014/main" id="{DEB4B0A3-7B90-B472-8348-7E4041C5FD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8" name="Rectangle 42">
                <a:extLst>
                  <a:ext uri="{FF2B5EF4-FFF2-40B4-BE49-F238E27FC236}">
                    <a16:creationId xmlns:a16="http://schemas.microsoft.com/office/drawing/2014/main" id="{66E95E1A-C950-7230-7D40-AA17DB4CBA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9" name="Rectangle 43">
                <a:extLst>
                  <a:ext uri="{FF2B5EF4-FFF2-40B4-BE49-F238E27FC236}">
                    <a16:creationId xmlns:a16="http://schemas.microsoft.com/office/drawing/2014/main" id="{D18FC648-21B1-3982-232D-89FE113C03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0" name="Rectangle 44">
                <a:extLst>
                  <a:ext uri="{FF2B5EF4-FFF2-40B4-BE49-F238E27FC236}">
                    <a16:creationId xmlns:a16="http://schemas.microsoft.com/office/drawing/2014/main" id="{A2BD170E-99A9-96FA-5C6A-3625F0503B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1" name="Rectangle 45">
                <a:extLst>
                  <a:ext uri="{FF2B5EF4-FFF2-40B4-BE49-F238E27FC236}">
                    <a16:creationId xmlns:a16="http://schemas.microsoft.com/office/drawing/2014/main" id="{87D1C04D-6E2B-6B91-BC8B-7D8CEC3FD1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2" name="Rectangle 46">
                <a:extLst>
                  <a:ext uri="{FF2B5EF4-FFF2-40B4-BE49-F238E27FC236}">
                    <a16:creationId xmlns:a16="http://schemas.microsoft.com/office/drawing/2014/main" id="{E3A632DA-8EB1-33EA-270E-C8BC1E1CD8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3" name="Rectangle 47">
                <a:extLst>
                  <a:ext uri="{FF2B5EF4-FFF2-40B4-BE49-F238E27FC236}">
                    <a16:creationId xmlns:a16="http://schemas.microsoft.com/office/drawing/2014/main" id="{25C89D13-AC6C-327E-EC25-1A8DB3561B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4" name="Rectangle 48">
                <a:extLst>
                  <a:ext uri="{FF2B5EF4-FFF2-40B4-BE49-F238E27FC236}">
                    <a16:creationId xmlns:a16="http://schemas.microsoft.com/office/drawing/2014/main" id="{5D4F0DEB-00EA-2CF6-3010-C44B31822D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5" name="Rectangle 49">
                <a:extLst>
                  <a:ext uri="{FF2B5EF4-FFF2-40B4-BE49-F238E27FC236}">
                    <a16:creationId xmlns:a16="http://schemas.microsoft.com/office/drawing/2014/main" id="{8DDBF5A7-EEA2-6963-AC0F-1F3C18A1D4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6" name="Rectangle 50">
                <a:extLst>
                  <a:ext uri="{FF2B5EF4-FFF2-40B4-BE49-F238E27FC236}">
                    <a16:creationId xmlns:a16="http://schemas.microsoft.com/office/drawing/2014/main" id="{C88E50A1-544D-7E26-BC09-798C655853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7" name="Rectangle 51">
                <a:extLst>
                  <a:ext uri="{FF2B5EF4-FFF2-40B4-BE49-F238E27FC236}">
                    <a16:creationId xmlns:a16="http://schemas.microsoft.com/office/drawing/2014/main" id="{B1177145-4652-49D4-93B5-D9DD166F38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8" name="Rectangle 52">
                <a:extLst>
                  <a:ext uri="{FF2B5EF4-FFF2-40B4-BE49-F238E27FC236}">
                    <a16:creationId xmlns:a16="http://schemas.microsoft.com/office/drawing/2014/main" id="{A776E5E9-37F4-263E-8BD1-F128B327EA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9" name="Rectangle 53">
                <a:extLst>
                  <a:ext uri="{FF2B5EF4-FFF2-40B4-BE49-F238E27FC236}">
                    <a16:creationId xmlns:a16="http://schemas.microsoft.com/office/drawing/2014/main" id="{62B720DF-0123-92E1-ED2C-83C49A52CA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0" name="Rectangle 54">
                <a:extLst>
                  <a:ext uri="{FF2B5EF4-FFF2-40B4-BE49-F238E27FC236}">
                    <a16:creationId xmlns:a16="http://schemas.microsoft.com/office/drawing/2014/main" id="{6E6C3A78-873A-985C-6D84-9ED9C249ED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1" name="Rectangle 55">
                <a:extLst>
                  <a:ext uri="{FF2B5EF4-FFF2-40B4-BE49-F238E27FC236}">
                    <a16:creationId xmlns:a16="http://schemas.microsoft.com/office/drawing/2014/main" id="{1E770DD4-AD6D-0D0A-6612-23DC0BD554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2" name="Rectangle 56">
                <a:extLst>
                  <a:ext uri="{FF2B5EF4-FFF2-40B4-BE49-F238E27FC236}">
                    <a16:creationId xmlns:a16="http://schemas.microsoft.com/office/drawing/2014/main" id="{65254BB9-C440-2180-DA5B-785FB624BE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3" name="Rectangle 57">
                <a:extLst>
                  <a:ext uri="{FF2B5EF4-FFF2-40B4-BE49-F238E27FC236}">
                    <a16:creationId xmlns:a16="http://schemas.microsoft.com/office/drawing/2014/main" id="{6AB87C37-4600-05F7-CD41-052CDC3530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4" name="Rectangle 58">
                <a:extLst>
                  <a:ext uri="{FF2B5EF4-FFF2-40B4-BE49-F238E27FC236}">
                    <a16:creationId xmlns:a16="http://schemas.microsoft.com/office/drawing/2014/main" id="{F8528D04-6EDF-E40C-83E1-4197094AB9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5" name="Rectangle 59">
                <a:extLst>
                  <a:ext uri="{FF2B5EF4-FFF2-40B4-BE49-F238E27FC236}">
                    <a16:creationId xmlns:a16="http://schemas.microsoft.com/office/drawing/2014/main" id="{ED11E957-F86E-7745-B2A9-43B0FC3A45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6" name="Rectangle 60">
                <a:extLst>
                  <a:ext uri="{FF2B5EF4-FFF2-40B4-BE49-F238E27FC236}">
                    <a16:creationId xmlns:a16="http://schemas.microsoft.com/office/drawing/2014/main" id="{4FC0BACA-C7E6-CD7E-0426-1B797503EB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7" name="Rectangle 61">
                <a:extLst>
                  <a:ext uri="{FF2B5EF4-FFF2-40B4-BE49-F238E27FC236}">
                    <a16:creationId xmlns:a16="http://schemas.microsoft.com/office/drawing/2014/main" id="{9448BC99-4902-FBA0-88B7-BD02858DB1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8" name="Rectangle 62">
                <a:extLst>
                  <a:ext uri="{FF2B5EF4-FFF2-40B4-BE49-F238E27FC236}">
                    <a16:creationId xmlns:a16="http://schemas.microsoft.com/office/drawing/2014/main" id="{62B3DAE4-D046-59A3-4B35-DC87E64614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9" name="Rectangle 63">
                <a:extLst>
                  <a:ext uri="{FF2B5EF4-FFF2-40B4-BE49-F238E27FC236}">
                    <a16:creationId xmlns:a16="http://schemas.microsoft.com/office/drawing/2014/main" id="{F3962708-C152-83CE-ABB4-ED5DE26431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0" name="Rectangle 64">
                <a:extLst>
                  <a:ext uri="{FF2B5EF4-FFF2-40B4-BE49-F238E27FC236}">
                    <a16:creationId xmlns:a16="http://schemas.microsoft.com/office/drawing/2014/main" id="{5883F1EF-F442-1DB6-1022-9C81BF751A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1" name="Rectangle 65">
                <a:extLst>
                  <a:ext uri="{FF2B5EF4-FFF2-40B4-BE49-F238E27FC236}">
                    <a16:creationId xmlns:a16="http://schemas.microsoft.com/office/drawing/2014/main" id="{96E4C317-F6AB-3B16-C4C6-5BF1805C36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2" name="Rectangle 66">
                <a:extLst>
                  <a:ext uri="{FF2B5EF4-FFF2-40B4-BE49-F238E27FC236}">
                    <a16:creationId xmlns:a16="http://schemas.microsoft.com/office/drawing/2014/main" id="{974FAEB7-42EE-A183-7307-3C12595DE3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3" name="Rectangle 67">
                <a:extLst>
                  <a:ext uri="{FF2B5EF4-FFF2-40B4-BE49-F238E27FC236}">
                    <a16:creationId xmlns:a16="http://schemas.microsoft.com/office/drawing/2014/main" id="{410C868B-207E-DBEC-62AF-B3C5C90A0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4" name="Rectangle 68">
                <a:extLst>
                  <a:ext uri="{FF2B5EF4-FFF2-40B4-BE49-F238E27FC236}">
                    <a16:creationId xmlns:a16="http://schemas.microsoft.com/office/drawing/2014/main" id="{B6DA2782-66CD-F80B-A1CB-5BCC65FC75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5" name="Rectangle 69">
                <a:extLst>
                  <a:ext uri="{FF2B5EF4-FFF2-40B4-BE49-F238E27FC236}">
                    <a16:creationId xmlns:a16="http://schemas.microsoft.com/office/drawing/2014/main" id="{365FEF7E-8001-31B2-DF98-018975EB2C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6" name="Rectangle 70">
                <a:extLst>
                  <a:ext uri="{FF2B5EF4-FFF2-40B4-BE49-F238E27FC236}">
                    <a16:creationId xmlns:a16="http://schemas.microsoft.com/office/drawing/2014/main" id="{FC27281C-62A2-4CA7-8AF2-6D15243397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7" name="Rectangle 71">
                <a:extLst>
                  <a:ext uri="{FF2B5EF4-FFF2-40B4-BE49-F238E27FC236}">
                    <a16:creationId xmlns:a16="http://schemas.microsoft.com/office/drawing/2014/main" id="{5C4745AB-C3F2-EA01-28B8-3C4BEEA817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8" name="Rectangle 72">
                <a:extLst>
                  <a:ext uri="{FF2B5EF4-FFF2-40B4-BE49-F238E27FC236}">
                    <a16:creationId xmlns:a16="http://schemas.microsoft.com/office/drawing/2014/main" id="{75EFB6A4-9643-0F32-297C-781D9CA371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9" name="Rectangle 73">
                <a:extLst>
                  <a:ext uri="{FF2B5EF4-FFF2-40B4-BE49-F238E27FC236}">
                    <a16:creationId xmlns:a16="http://schemas.microsoft.com/office/drawing/2014/main" id="{BB709611-C55E-7672-79A0-3B7387622F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0" name="Rectangle 74">
                <a:extLst>
                  <a:ext uri="{FF2B5EF4-FFF2-40B4-BE49-F238E27FC236}">
                    <a16:creationId xmlns:a16="http://schemas.microsoft.com/office/drawing/2014/main" id="{ED297C18-E471-FBDB-083B-B760DFA41B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1" name="Rectangle 75">
                <a:extLst>
                  <a:ext uri="{FF2B5EF4-FFF2-40B4-BE49-F238E27FC236}">
                    <a16:creationId xmlns:a16="http://schemas.microsoft.com/office/drawing/2014/main" id="{352BA2D4-3135-A2FF-A811-6D3AE651EE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2" name="Rectangle 76">
                <a:extLst>
                  <a:ext uri="{FF2B5EF4-FFF2-40B4-BE49-F238E27FC236}">
                    <a16:creationId xmlns:a16="http://schemas.microsoft.com/office/drawing/2014/main" id="{6BF98ECE-1E83-D0D0-2025-3A38A7CEA3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3" name="Rectangle 77">
                <a:extLst>
                  <a:ext uri="{FF2B5EF4-FFF2-40B4-BE49-F238E27FC236}">
                    <a16:creationId xmlns:a16="http://schemas.microsoft.com/office/drawing/2014/main" id="{A44CA9DA-2F44-1951-A0FC-FD0DD8AEB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4" name="Rectangle 78">
                <a:extLst>
                  <a:ext uri="{FF2B5EF4-FFF2-40B4-BE49-F238E27FC236}">
                    <a16:creationId xmlns:a16="http://schemas.microsoft.com/office/drawing/2014/main" id="{34384768-7D73-E87A-7CAD-5AD7064C4D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5" name="Rectangle 79">
                <a:extLst>
                  <a:ext uri="{FF2B5EF4-FFF2-40B4-BE49-F238E27FC236}">
                    <a16:creationId xmlns:a16="http://schemas.microsoft.com/office/drawing/2014/main" id="{DA0A19FB-9190-BD81-DBC8-83AB7B26D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6" name="Rectangle 80">
                <a:extLst>
                  <a:ext uri="{FF2B5EF4-FFF2-40B4-BE49-F238E27FC236}">
                    <a16:creationId xmlns:a16="http://schemas.microsoft.com/office/drawing/2014/main" id="{35905481-AF2D-2F4D-9ADC-2EBC873B5B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7" name="Freeform 81">
                <a:extLst>
                  <a:ext uri="{FF2B5EF4-FFF2-40B4-BE49-F238E27FC236}">
                    <a16:creationId xmlns:a16="http://schemas.microsoft.com/office/drawing/2014/main" id="{CB63921A-BA8A-02DE-05AD-E1B157989A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8" name="Rectangle 82">
                <a:extLst>
                  <a:ext uri="{FF2B5EF4-FFF2-40B4-BE49-F238E27FC236}">
                    <a16:creationId xmlns:a16="http://schemas.microsoft.com/office/drawing/2014/main" id="{ABD90CFB-933E-4113-FAD1-AEDAF42DB1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9" name="Rectangle 83">
                <a:extLst>
                  <a:ext uri="{FF2B5EF4-FFF2-40B4-BE49-F238E27FC236}">
                    <a16:creationId xmlns:a16="http://schemas.microsoft.com/office/drawing/2014/main" id="{A5098773-80BD-FAFC-6E79-1C8493E97B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0" name="Rectangle 84">
                <a:extLst>
                  <a:ext uri="{FF2B5EF4-FFF2-40B4-BE49-F238E27FC236}">
                    <a16:creationId xmlns:a16="http://schemas.microsoft.com/office/drawing/2014/main" id="{2C636ABE-1CC9-A27C-F41C-E1574AC378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1" name="Rectangle 85">
                <a:extLst>
                  <a:ext uri="{FF2B5EF4-FFF2-40B4-BE49-F238E27FC236}">
                    <a16:creationId xmlns:a16="http://schemas.microsoft.com/office/drawing/2014/main" id="{EB3BE5F8-B4EE-A73F-2079-D3138F4AA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2" name="Rectangle 86">
                <a:extLst>
                  <a:ext uri="{FF2B5EF4-FFF2-40B4-BE49-F238E27FC236}">
                    <a16:creationId xmlns:a16="http://schemas.microsoft.com/office/drawing/2014/main" id="{1344AC0D-95DE-E6AE-CAFF-5C318865F6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3" name="Rectangle 87">
                <a:extLst>
                  <a:ext uri="{FF2B5EF4-FFF2-40B4-BE49-F238E27FC236}">
                    <a16:creationId xmlns:a16="http://schemas.microsoft.com/office/drawing/2014/main" id="{ED7D84CB-E6BD-D64C-A67D-2DCE08085D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4" name="Rectangle 88">
                <a:extLst>
                  <a:ext uri="{FF2B5EF4-FFF2-40B4-BE49-F238E27FC236}">
                    <a16:creationId xmlns:a16="http://schemas.microsoft.com/office/drawing/2014/main" id="{E6706225-BAA2-BB49-5AD5-7A62CA779F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5" name="Rectangle 89">
                <a:extLst>
                  <a:ext uri="{FF2B5EF4-FFF2-40B4-BE49-F238E27FC236}">
                    <a16:creationId xmlns:a16="http://schemas.microsoft.com/office/drawing/2014/main" id="{9340AB05-FEBE-48F6-CAAC-AE6CC93C7C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6" name="Rectangle 90">
                <a:extLst>
                  <a:ext uri="{FF2B5EF4-FFF2-40B4-BE49-F238E27FC236}">
                    <a16:creationId xmlns:a16="http://schemas.microsoft.com/office/drawing/2014/main" id="{35B22E6F-4C6F-E516-6E42-432D683FFB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7" name="Rectangle 91">
                <a:extLst>
                  <a:ext uri="{FF2B5EF4-FFF2-40B4-BE49-F238E27FC236}">
                    <a16:creationId xmlns:a16="http://schemas.microsoft.com/office/drawing/2014/main" id="{30B55467-F9FA-F967-8C5E-82D981D082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8" name="Rectangle 92">
                <a:extLst>
                  <a:ext uri="{FF2B5EF4-FFF2-40B4-BE49-F238E27FC236}">
                    <a16:creationId xmlns:a16="http://schemas.microsoft.com/office/drawing/2014/main" id="{0153D5FA-F9E8-74E6-994C-F004ED1717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9" name="Rectangle 93">
                <a:extLst>
                  <a:ext uri="{FF2B5EF4-FFF2-40B4-BE49-F238E27FC236}">
                    <a16:creationId xmlns:a16="http://schemas.microsoft.com/office/drawing/2014/main" id="{1E4D17E7-8E93-DA7F-C1F4-5198F787C0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0" name="Rectangle 94">
                <a:extLst>
                  <a:ext uri="{FF2B5EF4-FFF2-40B4-BE49-F238E27FC236}">
                    <a16:creationId xmlns:a16="http://schemas.microsoft.com/office/drawing/2014/main" id="{E383B93D-58E0-82B6-EE45-2B741A5DA8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1" name="Rectangle 95">
                <a:extLst>
                  <a:ext uri="{FF2B5EF4-FFF2-40B4-BE49-F238E27FC236}">
                    <a16:creationId xmlns:a16="http://schemas.microsoft.com/office/drawing/2014/main" id="{2B30F4E2-B63E-AF48-6EA3-FE9CABD6A7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2" name="Rectangle 96">
                <a:extLst>
                  <a:ext uri="{FF2B5EF4-FFF2-40B4-BE49-F238E27FC236}">
                    <a16:creationId xmlns:a16="http://schemas.microsoft.com/office/drawing/2014/main" id="{6AABB89F-52DB-B60D-0276-F4866C2B7D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3" name="Rectangle 97">
                <a:extLst>
                  <a:ext uri="{FF2B5EF4-FFF2-40B4-BE49-F238E27FC236}">
                    <a16:creationId xmlns:a16="http://schemas.microsoft.com/office/drawing/2014/main" id="{A45880F9-87B0-A597-E32C-2F5989F883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4" name="Rectangle 98">
                <a:extLst>
                  <a:ext uri="{FF2B5EF4-FFF2-40B4-BE49-F238E27FC236}">
                    <a16:creationId xmlns:a16="http://schemas.microsoft.com/office/drawing/2014/main" id="{F4D3F527-617C-A8C2-766B-25AAC26211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5" name="Rectangle 99">
                <a:extLst>
                  <a:ext uri="{FF2B5EF4-FFF2-40B4-BE49-F238E27FC236}">
                    <a16:creationId xmlns:a16="http://schemas.microsoft.com/office/drawing/2014/main" id="{80358CF3-E556-5193-96D9-7DA0747651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6" name="Rectangle 100">
                <a:extLst>
                  <a:ext uri="{FF2B5EF4-FFF2-40B4-BE49-F238E27FC236}">
                    <a16:creationId xmlns:a16="http://schemas.microsoft.com/office/drawing/2014/main" id="{D1F84BA7-7EED-81B7-F5A0-1E51CDFC9A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7" name="Rectangle 101">
                <a:extLst>
                  <a:ext uri="{FF2B5EF4-FFF2-40B4-BE49-F238E27FC236}">
                    <a16:creationId xmlns:a16="http://schemas.microsoft.com/office/drawing/2014/main" id="{22FAB75F-F144-E582-B568-2610255F12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8" name="Rectangle 102">
                <a:extLst>
                  <a:ext uri="{FF2B5EF4-FFF2-40B4-BE49-F238E27FC236}">
                    <a16:creationId xmlns:a16="http://schemas.microsoft.com/office/drawing/2014/main" id="{A81DAA1A-2917-F396-E15D-05813B203D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9" name="Rectangle 103">
                <a:extLst>
                  <a:ext uri="{FF2B5EF4-FFF2-40B4-BE49-F238E27FC236}">
                    <a16:creationId xmlns:a16="http://schemas.microsoft.com/office/drawing/2014/main" id="{725D3560-0C33-C1FD-B108-AFD8AA2F17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0" name="Rectangle 104">
                <a:extLst>
                  <a:ext uri="{FF2B5EF4-FFF2-40B4-BE49-F238E27FC236}">
                    <a16:creationId xmlns:a16="http://schemas.microsoft.com/office/drawing/2014/main" id="{CB8CEF3E-1CC0-99AC-D43F-AC2E108C9D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1" name="Rectangle 105">
                <a:extLst>
                  <a:ext uri="{FF2B5EF4-FFF2-40B4-BE49-F238E27FC236}">
                    <a16:creationId xmlns:a16="http://schemas.microsoft.com/office/drawing/2014/main" id="{F0267746-5841-3EA0-B72E-BA187236DF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2" name="Rectangle 106">
                <a:extLst>
                  <a:ext uri="{FF2B5EF4-FFF2-40B4-BE49-F238E27FC236}">
                    <a16:creationId xmlns:a16="http://schemas.microsoft.com/office/drawing/2014/main" id="{C95A7074-717B-8145-A91E-959C3BD1B3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3" name="Rectangle 107">
                <a:extLst>
                  <a:ext uri="{FF2B5EF4-FFF2-40B4-BE49-F238E27FC236}">
                    <a16:creationId xmlns:a16="http://schemas.microsoft.com/office/drawing/2014/main" id="{7FDA7FCD-4A5A-1980-9929-27E4256690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4" name="Rectangle 108">
                <a:extLst>
                  <a:ext uri="{FF2B5EF4-FFF2-40B4-BE49-F238E27FC236}">
                    <a16:creationId xmlns:a16="http://schemas.microsoft.com/office/drawing/2014/main" id="{98CA3776-0834-C8E9-D204-240C0344C2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5" name="Rectangle 109">
                <a:extLst>
                  <a:ext uri="{FF2B5EF4-FFF2-40B4-BE49-F238E27FC236}">
                    <a16:creationId xmlns:a16="http://schemas.microsoft.com/office/drawing/2014/main" id="{C26DE0D2-0776-691B-B5AD-C845382570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6" name="Rectangle 110">
                <a:extLst>
                  <a:ext uri="{FF2B5EF4-FFF2-40B4-BE49-F238E27FC236}">
                    <a16:creationId xmlns:a16="http://schemas.microsoft.com/office/drawing/2014/main" id="{A68E5C4D-67BF-F3C1-733F-7546FB7417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7" name="Rectangle 111">
                <a:extLst>
                  <a:ext uri="{FF2B5EF4-FFF2-40B4-BE49-F238E27FC236}">
                    <a16:creationId xmlns:a16="http://schemas.microsoft.com/office/drawing/2014/main" id="{2639A42A-7E18-1C26-88ED-5EEFAADC26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8" name="Rectangle 112">
                <a:extLst>
                  <a:ext uri="{FF2B5EF4-FFF2-40B4-BE49-F238E27FC236}">
                    <a16:creationId xmlns:a16="http://schemas.microsoft.com/office/drawing/2014/main" id="{7C06C254-C453-8EFF-1D7E-80A70F08A5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9" name="Rectangle 113">
                <a:extLst>
                  <a:ext uri="{FF2B5EF4-FFF2-40B4-BE49-F238E27FC236}">
                    <a16:creationId xmlns:a16="http://schemas.microsoft.com/office/drawing/2014/main" id="{A344F25D-9D47-53FD-AE01-70905B7358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0" name="Rectangle 114">
                <a:extLst>
                  <a:ext uri="{FF2B5EF4-FFF2-40B4-BE49-F238E27FC236}">
                    <a16:creationId xmlns:a16="http://schemas.microsoft.com/office/drawing/2014/main" id="{0D46D93D-8E66-53E1-3C04-0BC25B7341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1" name="Rectangle 115">
                <a:extLst>
                  <a:ext uri="{FF2B5EF4-FFF2-40B4-BE49-F238E27FC236}">
                    <a16:creationId xmlns:a16="http://schemas.microsoft.com/office/drawing/2014/main" id="{9853DFEB-9452-5771-08B2-13700D399A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2" name="Rectangle 116">
                <a:extLst>
                  <a:ext uri="{FF2B5EF4-FFF2-40B4-BE49-F238E27FC236}">
                    <a16:creationId xmlns:a16="http://schemas.microsoft.com/office/drawing/2014/main" id="{E88B4630-731C-CC87-B131-F5F4986FC2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3" name="Rectangle 117">
                <a:extLst>
                  <a:ext uri="{FF2B5EF4-FFF2-40B4-BE49-F238E27FC236}">
                    <a16:creationId xmlns:a16="http://schemas.microsoft.com/office/drawing/2014/main" id="{37AA6515-C3D5-393A-CA9A-6CB832A97A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4" name="Rectangle 118">
                <a:extLst>
                  <a:ext uri="{FF2B5EF4-FFF2-40B4-BE49-F238E27FC236}">
                    <a16:creationId xmlns:a16="http://schemas.microsoft.com/office/drawing/2014/main" id="{65CE485C-951A-7FA4-E73B-9DFA3D125C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5" name="Rectangle 119">
                <a:extLst>
                  <a:ext uri="{FF2B5EF4-FFF2-40B4-BE49-F238E27FC236}">
                    <a16:creationId xmlns:a16="http://schemas.microsoft.com/office/drawing/2014/main" id="{0BC70CF8-DDBA-6EE9-C8BB-A31A59944C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6" name="Rectangle 120">
                <a:extLst>
                  <a:ext uri="{FF2B5EF4-FFF2-40B4-BE49-F238E27FC236}">
                    <a16:creationId xmlns:a16="http://schemas.microsoft.com/office/drawing/2014/main" id="{2F70E5E6-A194-9C6A-41A9-6D8FCBDA3C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7" name="Rectangle 121">
                <a:extLst>
                  <a:ext uri="{FF2B5EF4-FFF2-40B4-BE49-F238E27FC236}">
                    <a16:creationId xmlns:a16="http://schemas.microsoft.com/office/drawing/2014/main" id="{374EC204-7719-973C-D4A1-6885C9185F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8" name="Rectangle 122">
                <a:extLst>
                  <a:ext uri="{FF2B5EF4-FFF2-40B4-BE49-F238E27FC236}">
                    <a16:creationId xmlns:a16="http://schemas.microsoft.com/office/drawing/2014/main" id="{47A1F82F-8034-899A-8733-6EC40BEA64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9" name="Rectangle 123">
                <a:extLst>
                  <a:ext uri="{FF2B5EF4-FFF2-40B4-BE49-F238E27FC236}">
                    <a16:creationId xmlns:a16="http://schemas.microsoft.com/office/drawing/2014/main" id="{C66FA4BE-C1BF-909D-5C79-8EF8151982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0" name="Rectangle 124">
                <a:extLst>
                  <a:ext uri="{FF2B5EF4-FFF2-40B4-BE49-F238E27FC236}">
                    <a16:creationId xmlns:a16="http://schemas.microsoft.com/office/drawing/2014/main" id="{7B469F37-5C42-9E21-6A73-42CE0E8EF6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1" name="Rectangle 125">
                <a:extLst>
                  <a:ext uri="{FF2B5EF4-FFF2-40B4-BE49-F238E27FC236}">
                    <a16:creationId xmlns:a16="http://schemas.microsoft.com/office/drawing/2014/main" id="{3357AC56-BDF3-1A36-E0EE-5AE446F23C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2" name="Rectangle 126">
                <a:extLst>
                  <a:ext uri="{FF2B5EF4-FFF2-40B4-BE49-F238E27FC236}">
                    <a16:creationId xmlns:a16="http://schemas.microsoft.com/office/drawing/2014/main" id="{932243F2-8450-886C-B976-AD83328D31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3" name="Rectangle 127">
                <a:extLst>
                  <a:ext uri="{FF2B5EF4-FFF2-40B4-BE49-F238E27FC236}">
                    <a16:creationId xmlns:a16="http://schemas.microsoft.com/office/drawing/2014/main" id="{500F7483-685D-BBE8-E40D-6025CB5E77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4" name="Rectangle 128">
                <a:extLst>
                  <a:ext uri="{FF2B5EF4-FFF2-40B4-BE49-F238E27FC236}">
                    <a16:creationId xmlns:a16="http://schemas.microsoft.com/office/drawing/2014/main" id="{1BCDC407-DC90-ED35-3E29-8E9FFD9EFD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5" name="Rectangle 129">
                <a:extLst>
                  <a:ext uri="{FF2B5EF4-FFF2-40B4-BE49-F238E27FC236}">
                    <a16:creationId xmlns:a16="http://schemas.microsoft.com/office/drawing/2014/main" id="{7A832392-DBB2-75E3-8F1B-C4D1574169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6" name="Rectangle 130">
                <a:extLst>
                  <a:ext uri="{FF2B5EF4-FFF2-40B4-BE49-F238E27FC236}">
                    <a16:creationId xmlns:a16="http://schemas.microsoft.com/office/drawing/2014/main" id="{8012D08A-6EBE-C5D6-3E36-6EB03FACD7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7" name="Rectangle 131">
                <a:extLst>
                  <a:ext uri="{FF2B5EF4-FFF2-40B4-BE49-F238E27FC236}">
                    <a16:creationId xmlns:a16="http://schemas.microsoft.com/office/drawing/2014/main" id="{611C049F-777A-96E5-A6BC-7A85A4B8FA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8" name="Rectangle 132">
                <a:extLst>
                  <a:ext uri="{FF2B5EF4-FFF2-40B4-BE49-F238E27FC236}">
                    <a16:creationId xmlns:a16="http://schemas.microsoft.com/office/drawing/2014/main" id="{C368C8A7-E336-5C87-8EEF-576B9F4EE4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9" name="Rectangle 133">
                <a:extLst>
                  <a:ext uri="{FF2B5EF4-FFF2-40B4-BE49-F238E27FC236}">
                    <a16:creationId xmlns:a16="http://schemas.microsoft.com/office/drawing/2014/main" id="{015085C4-7D1A-5BE5-0F43-25BA124410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0" name="Rectangle 134">
                <a:extLst>
                  <a:ext uri="{FF2B5EF4-FFF2-40B4-BE49-F238E27FC236}">
                    <a16:creationId xmlns:a16="http://schemas.microsoft.com/office/drawing/2014/main" id="{C358E4F5-CFEC-D2DF-C83F-117FB5D9F5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1" name="Rectangle 135">
                <a:extLst>
                  <a:ext uri="{FF2B5EF4-FFF2-40B4-BE49-F238E27FC236}">
                    <a16:creationId xmlns:a16="http://schemas.microsoft.com/office/drawing/2014/main" id="{D19FDAD6-F939-FC29-5D67-8AFF142D28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2" name="Rectangle 136">
                <a:extLst>
                  <a:ext uri="{FF2B5EF4-FFF2-40B4-BE49-F238E27FC236}">
                    <a16:creationId xmlns:a16="http://schemas.microsoft.com/office/drawing/2014/main" id="{BC7582F7-9723-98CF-74CD-442C717CB6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3" name="Rectangle 137">
                <a:extLst>
                  <a:ext uri="{FF2B5EF4-FFF2-40B4-BE49-F238E27FC236}">
                    <a16:creationId xmlns:a16="http://schemas.microsoft.com/office/drawing/2014/main" id="{F6BB591D-38A6-1251-78E4-D2380676EC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4" name="Freeform 138">
                <a:extLst>
                  <a:ext uri="{FF2B5EF4-FFF2-40B4-BE49-F238E27FC236}">
                    <a16:creationId xmlns:a16="http://schemas.microsoft.com/office/drawing/2014/main" id="{3DE4DDC3-CF0C-5FC8-ABE0-082394C366D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5" name="Freeform 139">
                <a:extLst>
                  <a:ext uri="{FF2B5EF4-FFF2-40B4-BE49-F238E27FC236}">
                    <a16:creationId xmlns:a16="http://schemas.microsoft.com/office/drawing/2014/main" id="{2CEABAD8-6821-C197-0217-A805C219C2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6" name="Freeform 140">
                <a:extLst>
                  <a:ext uri="{FF2B5EF4-FFF2-40B4-BE49-F238E27FC236}">
                    <a16:creationId xmlns:a16="http://schemas.microsoft.com/office/drawing/2014/main" id="{69ADBCA0-AD83-C464-C406-0562308723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7" name="Freeform 141">
                <a:extLst>
                  <a:ext uri="{FF2B5EF4-FFF2-40B4-BE49-F238E27FC236}">
                    <a16:creationId xmlns:a16="http://schemas.microsoft.com/office/drawing/2014/main" id="{A7B6EDCD-389E-BEC3-1EDB-A6451E4C70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8" name="Freeform 142">
                <a:extLst>
                  <a:ext uri="{FF2B5EF4-FFF2-40B4-BE49-F238E27FC236}">
                    <a16:creationId xmlns:a16="http://schemas.microsoft.com/office/drawing/2014/main" id="{2057250D-698A-D1A9-2226-30FFEE3CB6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9" name="Freeform 143">
                <a:extLst>
                  <a:ext uri="{FF2B5EF4-FFF2-40B4-BE49-F238E27FC236}">
                    <a16:creationId xmlns:a16="http://schemas.microsoft.com/office/drawing/2014/main" id="{8411B539-CA2E-92E3-837B-B11BEAB6A9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0" name="Freeform 144">
                <a:extLst>
                  <a:ext uri="{FF2B5EF4-FFF2-40B4-BE49-F238E27FC236}">
                    <a16:creationId xmlns:a16="http://schemas.microsoft.com/office/drawing/2014/main" id="{BE26E9E9-A2C6-C046-4B4E-195A775F45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1" name="Freeform 145">
                <a:extLst>
                  <a:ext uri="{FF2B5EF4-FFF2-40B4-BE49-F238E27FC236}">
                    <a16:creationId xmlns:a16="http://schemas.microsoft.com/office/drawing/2014/main" id="{AD769C94-566B-8DB8-6BD6-AF60D77DB5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2" name="Freeform 146">
                <a:extLst>
                  <a:ext uri="{FF2B5EF4-FFF2-40B4-BE49-F238E27FC236}">
                    <a16:creationId xmlns:a16="http://schemas.microsoft.com/office/drawing/2014/main" id="{5E2519C6-C1F9-F057-27BF-5862D1CA00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3" name="Rectangle 147">
                <a:extLst>
                  <a:ext uri="{FF2B5EF4-FFF2-40B4-BE49-F238E27FC236}">
                    <a16:creationId xmlns:a16="http://schemas.microsoft.com/office/drawing/2014/main" id="{218D29A2-978C-4B70-62EB-83870109EC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4" name="Rectangle 148">
                <a:extLst>
                  <a:ext uri="{FF2B5EF4-FFF2-40B4-BE49-F238E27FC236}">
                    <a16:creationId xmlns:a16="http://schemas.microsoft.com/office/drawing/2014/main" id="{FE3F3286-C4BA-EBCD-CFB9-D9F847E917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5" name="Freeform 149">
                <a:extLst>
                  <a:ext uri="{FF2B5EF4-FFF2-40B4-BE49-F238E27FC236}">
                    <a16:creationId xmlns:a16="http://schemas.microsoft.com/office/drawing/2014/main" id="{F3B39A20-D4C0-4F30-FEC7-81167A61D4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6" name="Freeform 150">
                <a:extLst>
                  <a:ext uri="{FF2B5EF4-FFF2-40B4-BE49-F238E27FC236}">
                    <a16:creationId xmlns:a16="http://schemas.microsoft.com/office/drawing/2014/main" id="{33F83294-6617-50FE-CCCC-717221A978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7" name="Freeform 151">
                <a:extLst>
                  <a:ext uri="{FF2B5EF4-FFF2-40B4-BE49-F238E27FC236}">
                    <a16:creationId xmlns:a16="http://schemas.microsoft.com/office/drawing/2014/main" id="{C611ADD7-53BA-4DA8-3CC6-5DF65B58DC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8" name="Oval 152">
                <a:extLst>
                  <a:ext uri="{FF2B5EF4-FFF2-40B4-BE49-F238E27FC236}">
                    <a16:creationId xmlns:a16="http://schemas.microsoft.com/office/drawing/2014/main" id="{06163094-A558-097D-DCDD-E0202BC7C3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352409" name="Rectangle 153">
            <a:extLst>
              <a:ext uri="{FF2B5EF4-FFF2-40B4-BE49-F238E27FC236}">
                <a16:creationId xmlns:a16="http://schemas.microsoft.com/office/drawing/2014/main" id="{FFEE19D7-179D-0FEF-942E-520AF50215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52410" name="Rectangle 154">
            <a:extLst>
              <a:ext uri="{FF2B5EF4-FFF2-40B4-BE49-F238E27FC236}">
                <a16:creationId xmlns:a16="http://schemas.microsoft.com/office/drawing/2014/main" id="{3995C470-FC30-2694-5515-AD995EE623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2411" name="Rectangle 155">
            <a:extLst>
              <a:ext uri="{FF2B5EF4-FFF2-40B4-BE49-F238E27FC236}">
                <a16:creationId xmlns:a16="http://schemas.microsoft.com/office/drawing/2014/main" id="{38693DDE-2F38-2341-28D0-FF436B2B47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2412" name="Rectangle 156">
            <a:extLst>
              <a:ext uri="{FF2B5EF4-FFF2-40B4-BE49-F238E27FC236}">
                <a16:creationId xmlns:a16="http://schemas.microsoft.com/office/drawing/2014/main" id="{7613E523-DAED-B47E-126C-6B7479EBC6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3ED833-7168-9F40-87C7-CFEAC419AA12}" type="slidenum">
              <a:rPr lang="es-ES" altLang="en-MX"/>
              <a:pPr>
                <a:defRPr/>
              </a:pPr>
              <a:t>‹#›</a:t>
            </a:fld>
            <a:endParaRPr lang="es-ES" altLang="en-MX"/>
          </a:p>
        </p:txBody>
      </p:sp>
      <p:sp>
        <p:nvSpPr>
          <p:cNvPr id="352413" name="Rectangle 157">
            <a:extLst>
              <a:ext uri="{FF2B5EF4-FFF2-40B4-BE49-F238E27FC236}">
                <a16:creationId xmlns:a16="http://schemas.microsoft.com/office/drawing/2014/main" id="{ED2BA25C-1A85-B96A-4F77-6CC44274066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18.xml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inforfamn12.uv.es/FisicaAvanzada/images/articulos/grupos_investigacion/fisica_teorica/qcd.jpg">
            <a:extLst>
              <a:ext uri="{FF2B5EF4-FFF2-40B4-BE49-F238E27FC236}">
                <a16:creationId xmlns:a16="http://schemas.microsoft.com/office/drawing/2014/main" id="{BD1BEF80-F18B-8204-3BD2-28B9050C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9050"/>
            <a:ext cx="161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13 Conector angular">
            <a:extLst>
              <a:ext uri="{FF2B5EF4-FFF2-40B4-BE49-F238E27FC236}">
                <a16:creationId xmlns:a16="http://schemas.microsoft.com/office/drawing/2014/main" id="{4F7FE8FE-A130-2DBF-5C3C-C4E6A9E30DEE}"/>
              </a:ext>
            </a:extLst>
          </p:cNvPr>
          <p:cNvCxnSpPr/>
          <p:nvPr/>
        </p:nvCxnSpPr>
        <p:spPr bwMode="auto">
          <a:xfrm>
            <a:off x="5867400" y="5084763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17DB86-0EE5-53A8-099F-EE2260C3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680075"/>
            <a:ext cx="68151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38ECA456-1B50-4867-7678-6B34178E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4038600"/>
            <a:ext cx="13573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5F061-9CBA-9F44-B679-E91EC189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43413"/>
            <a:ext cx="23987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773D1A5-7E93-9E9E-5ECF-4CD7206E1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9314"/>
            <a:ext cx="8208962" cy="103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Schwinger-Dyson Equations</a:t>
            </a:r>
          </a:p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Symmetries of a QFT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2EAD2C-D015-65B4-A792-5AA6602F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72816"/>
            <a:ext cx="8208962" cy="71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Institute of Physics and Mathematics</a:t>
            </a:r>
          </a:p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University of Michoacán, Morelia, Michoacán, Mexico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AFA8907-0933-B0AD-4771-A48B1A8A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779985"/>
            <a:ext cx="6480745" cy="862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Jefferson Laboratory, </a:t>
            </a:r>
          </a:p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Newport News, Virginia, USA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512248-49A7-85A3-A409-C6841EDC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466948"/>
            <a:ext cx="7596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Be mindful of the projections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469EF-80AD-A049-CE7E-AC074EEA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529279" cy="482453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598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transverse vertex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57843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There are numerous implications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 covariance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which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need to be respected. </a:t>
            </a:r>
          </a:p>
        </p:txBody>
      </p:sp>
      <p:sp>
        <p:nvSpPr>
          <p:cNvPr id="3" name="Oval 1041">
            <a:hlinkClick r:id="rId3" action="ppaction://hlinksldjump"/>
            <a:extLst>
              <a:ext uri="{FF2B5EF4-FFF2-40B4-BE49-F238E27FC236}">
                <a16:creationId xmlns:a16="http://schemas.microsoft.com/office/drawing/2014/main" id="{49BB029E-0A9C-9A9A-9F10-05581081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2074"/>
            <a:ext cx="2386013" cy="17002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4" name="Oval 1049">
            <a:hlinkClick r:id="rId4" action="ppaction://hlinksldjump"/>
            <a:extLst>
              <a:ext uri="{FF2B5EF4-FFF2-40B4-BE49-F238E27FC236}">
                <a16:creationId xmlns:a16="http://schemas.microsoft.com/office/drawing/2014/main" id="{0402DE34-0DF8-84BD-9D6F-F526CC0A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054374"/>
            <a:ext cx="2362200" cy="18145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5" name="Oval 1034">
            <a:hlinkClick r:id="" action="ppaction://noaction"/>
            <a:extLst>
              <a:ext uri="{FF2B5EF4-FFF2-40B4-BE49-F238E27FC236}">
                <a16:creationId xmlns:a16="http://schemas.microsoft.com/office/drawing/2014/main" id="{EFF683D3-3CFF-BB2E-047E-9FC08B3F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718199"/>
            <a:ext cx="2411412" cy="1735137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7" name="Rectangle 1035">
            <a:hlinkClick r:id="rId4" action="ppaction://hlinksldjump"/>
            <a:extLst>
              <a:ext uri="{FF2B5EF4-FFF2-40B4-BE49-F238E27FC236}">
                <a16:creationId xmlns:a16="http://schemas.microsoft.com/office/drawing/2014/main" id="{3B43F969-F1F6-97C6-7F7C-3928C809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061409"/>
            <a:ext cx="1800200" cy="101566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Transverse Takahashi</a:t>
            </a:r>
          </a:p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Identities</a:t>
            </a:r>
          </a:p>
        </p:txBody>
      </p:sp>
      <p:sp>
        <p:nvSpPr>
          <p:cNvPr id="8" name="Oval 1036">
            <a:hlinkClick r:id="rId5" action="ppaction://hlinksldjump"/>
            <a:extLst>
              <a:ext uri="{FF2B5EF4-FFF2-40B4-BE49-F238E27FC236}">
                <a16:creationId xmlns:a16="http://schemas.microsoft.com/office/drawing/2014/main" id="{CC2640F1-B474-1DD2-B537-66767282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14006"/>
            <a:ext cx="2492375" cy="1811338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9" name="Rectangle 1037">
            <a:hlinkClick r:id="rId6" action="ppaction://hlinksldjump"/>
            <a:extLst>
              <a:ext uri="{FF2B5EF4-FFF2-40B4-BE49-F238E27FC236}">
                <a16:creationId xmlns:a16="http://schemas.microsoft.com/office/drawing/2014/main" id="{BD89DA81-6450-C84D-F621-BE7346F4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601" y="2564904"/>
            <a:ext cx="2206527" cy="707886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LKF Transformations  </a:t>
            </a:r>
          </a:p>
        </p:txBody>
      </p:sp>
      <p:sp>
        <p:nvSpPr>
          <p:cNvPr id="10" name="Oval 1040">
            <a:hlinkClick r:id="rId7" action="ppaction://hlinksldjump"/>
            <a:extLst>
              <a:ext uri="{FF2B5EF4-FFF2-40B4-BE49-F238E27FC236}">
                <a16:creationId xmlns:a16="http://schemas.microsoft.com/office/drawing/2014/main" id="{D9892520-B84B-6630-D586-10DA2FD5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630636"/>
            <a:ext cx="2376487" cy="177165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1" name="Rectangle 1048">
            <a:hlinkClick r:id="" action="ppaction://noaction"/>
            <a:extLst>
              <a:ext uri="{FF2B5EF4-FFF2-40B4-BE49-F238E27FC236}">
                <a16:creationId xmlns:a16="http://schemas.microsoft.com/office/drawing/2014/main" id="{BDB90818-F8B9-0DAF-7F60-AC3A1DAE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3146242"/>
            <a:ext cx="2016224" cy="707886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Perturbation Theory</a:t>
            </a:r>
          </a:p>
        </p:txBody>
      </p:sp>
      <p:sp>
        <p:nvSpPr>
          <p:cNvPr id="13" name="Rectangle 1050">
            <a:hlinkClick r:id="rId5" action="ppaction://hlinksldjump"/>
            <a:extLst>
              <a:ext uri="{FF2B5EF4-FFF2-40B4-BE49-F238E27FC236}">
                <a16:creationId xmlns:a16="http://schemas.microsoft.com/office/drawing/2014/main" id="{6090CD8B-DA76-C525-525D-48E5D8D9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52" y="5405154"/>
            <a:ext cx="1981200" cy="40011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WT Identities</a:t>
            </a:r>
          </a:p>
        </p:txBody>
      </p:sp>
      <p:sp>
        <p:nvSpPr>
          <p:cNvPr id="14" name="Oval 1042">
            <a:extLst>
              <a:ext uri="{FF2B5EF4-FFF2-40B4-BE49-F238E27FC236}">
                <a16:creationId xmlns:a16="http://schemas.microsoft.com/office/drawing/2014/main" id="{80766B0D-E011-7672-2C61-FE0B2782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4783286"/>
            <a:ext cx="2286000" cy="1600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99"/>
            </a:extrusionClr>
            <a:contourClr>
              <a:srgbClr val="FF99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5" name="Rectangle 1043">
            <a:extLst>
              <a:ext uri="{FF2B5EF4-FFF2-40B4-BE49-F238E27FC236}">
                <a16:creationId xmlns:a16="http://schemas.microsoft.com/office/drawing/2014/main" id="{6A0BB6DB-64A3-B723-85FC-6E867669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712" y="5222280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Gauge Covariance</a:t>
            </a:r>
            <a:endParaRPr lang="es-ES" altLang="en-MX" b="1" dirty="0">
              <a:solidFill>
                <a:srgbClr val="0F0F13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048">
            <a:hlinkClick r:id="" action="ppaction://noaction"/>
            <a:extLst>
              <a:ext uri="{FF2B5EF4-FFF2-40B4-BE49-F238E27FC236}">
                <a16:creationId xmlns:a16="http://schemas.microsoft.com/office/drawing/2014/main" id="{A9F3D102-5E0D-A938-E40E-44D31F00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5078264"/>
            <a:ext cx="1894780" cy="101566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Gauge Independent</a:t>
            </a:r>
          </a:p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Observables</a:t>
            </a:r>
          </a:p>
        </p:txBody>
      </p:sp>
    </p:spTree>
    <p:extLst>
      <p:ext uri="{BB962C8B-B14F-4D97-AF65-F5344CB8AC3E}">
        <p14:creationId xmlns:p14="http://schemas.microsoft.com/office/powerpoint/2010/main" val="14368083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4" grpId="0" animBg="1"/>
      <p:bldP spid="5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FEDF5D-09FF-EE0C-67B9-20549660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924944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Ward Takahashi identities</a:t>
            </a:r>
          </a:p>
        </p:txBody>
      </p:sp>
    </p:spTree>
    <p:extLst>
      <p:ext uri="{BB962C8B-B14F-4D97-AF65-F5344CB8AC3E}">
        <p14:creationId xmlns:p14="http://schemas.microsoft.com/office/powerpoint/2010/main" val="40624533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Ward-Takahashi identity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24744"/>
            <a:ext cx="9289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Ward-Takahashi identities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3E54C-C5A0-FB1A-0232-92861E1E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010" y="1700808"/>
            <a:ext cx="5472608" cy="133357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7CA35-A974-1346-AB04-DEF314D80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010" y="3356992"/>
            <a:ext cx="2051720" cy="4776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CDCFD-4EFE-E96D-35C3-E2D9FE4DD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157597"/>
            <a:ext cx="2434580" cy="77545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1DCF2-8DEB-73AD-5406-77A2E0649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191" y="4149080"/>
            <a:ext cx="4625057" cy="77545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40B9-24EE-F410-8D17-C7FF79F07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700808"/>
            <a:ext cx="2434580" cy="210210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1267A6-5936-8F3F-B153-3684C021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046275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 gauge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F(k)=F(p)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M(k)~M(p)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at and below the pole mass. </a:t>
            </a:r>
          </a:p>
        </p:txBody>
      </p:sp>
      <p:sp>
        <p:nvSpPr>
          <p:cNvPr id="11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018424-5D56-CA8E-42FD-9578A310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982379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WTI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is almost satisfied 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gauge for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momenta of interest for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non-perturbative mass generation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Ward-Takahashi identity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20968"/>
            <a:ext cx="835292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structure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Ward-Takahashi identity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</p:txBody>
      </p:sp>
      <p:sp>
        <p:nvSpPr>
          <p:cNvPr id="1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1267A6-5936-8F3F-B153-3684C021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348880"/>
            <a:ext cx="9145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is such that we can divide it into two components,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longitudinal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transverse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to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photon momentum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</a:p>
        </p:txBody>
      </p:sp>
      <p:sp>
        <p:nvSpPr>
          <p:cNvPr id="11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018424-5D56-CA8E-42FD-9578A310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182179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WTI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only provides information on the longitudinal part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We can think of the following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ansatz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3DD45-08AD-E007-D6E6-E077CEDC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72" y="1651468"/>
            <a:ext cx="4411944" cy="62540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51579-E584-3E79-9101-AF0A95F2B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54335"/>
            <a:ext cx="6696744" cy="65072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9B1BA1-AE2F-3296-F3E4-609699EA4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026" y="5152538"/>
            <a:ext cx="4680238" cy="83099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A0973F-580D-5DA8-CDFA-D6D802BE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89520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but it has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kinematic singularity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</a:t>
            </a:r>
            <a:r>
              <a:rPr lang="en-US" sz="2400" b="1" baseline="30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→ 0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4015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0" grpId="0"/>
      <p:bldP spid="10" grpId="1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Constructing the longitudinal vertex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2096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Let’s start from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 identity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the general form of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 propagator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</p:txBody>
      </p:sp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A0973F-580D-5DA8-CDFA-D6D802BE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293096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To generalize it to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 ≠ 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we can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symmetrize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CAB0C-9B50-0BAB-F6A8-7BA1C3D5B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28857"/>
            <a:ext cx="2880321" cy="81738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D81A5-7C92-BDC6-A7CA-1D7430210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149486"/>
            <a:ext cx="2329798" cy="74208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461B0-DD8D-080B-1B13-DDFE8F0F7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905342"/>
            <a:ext cx="9001000" cy="172428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BA1A1-8E21-844A-08EF-C41CBB079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32" y="3195406"/>
            <a:ext cx="6766520" cy="88166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862209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longitudinal vertex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2096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We can thus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write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longitudinal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as follows which is attributed to the work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Ball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Chiu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C1748-DB86-7A2B-8173-9D4BD5E3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04864"/>
            <a:ext cx="8752012" cy="187220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B527E2-511F-52D1-E47B-A5D883E6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191471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It has no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kinematic singularities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</a:t>
            </a:r>
            <a:r>
              <a:rPr lang="en-US" sz="2400" b="1" baseline="30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→ p</a:t>
            </a:r>
            <a:r>
              <a:rPr lang="en-US" sz="2400" b="1" baseline="30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DB19FD-74B5-87A1-7663-8146013E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695527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It satisfies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Ward-Takahashi identity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1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CE41F7-1714-5AF7-D8D2-E93EF7B2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199583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It obeys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CP symmetry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fermion-photon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11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082C9E-6C99-4CD4-A68E-5EDAE628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03639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Is it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complete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? Is there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transverse part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?</a:t>
            </a:r>
          </a:p>
        </p:txBody>
      </p:sp>
      <p:sp>
        <p:nvSpPr>
          <p:cNvPr id="1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C596BB-C082-169E-E93E-EE299931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07695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bare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does not satisfy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WTI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beyond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 gauge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7723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  <p:bldP spid="9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vertex – its complexities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076543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What is the complete structure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fermion-photon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we can construct with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3 vectors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4 independent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scalars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704D6-B179-F8EA-1F1C-DABF14DD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1" y="2372800"/>
            <a:ext cx="3539393" cy="10562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28106-96DF-64FA-C92D-D033EDF03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389752"/>
            <a:ext cx="2218556" cy="191558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00F17-BC8A-9D35-090C-C65747CF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66075"/>
            <a:ext cx="5247094" cy="307913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CA19B3-DBB6-D34E-1506-14D9FE26D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806322"/>
            <a:ext cx="2986309" cy="150254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812173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2656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transverse vertex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24744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Longitudinal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consumes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4 basis vectors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The other 8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allow us to expand out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transverse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systematically: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B310-4692-E15C-79E0-051763AC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202107"/>
            <a:ext cx="7066272" cy="453926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868524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2C29C8-D76D-AF6D-2868-4BDA51B3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924944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Transverse Takahashi identities</a:t>
            </a:r>
          </a:p>
        </p:txBody>
      </p:sp>
    </p:spTree>
    <p:extLst>
      <p:ext uri="{BB962C8B-B14F-4D97-AF65-F5344CB8AC3E}">
        <p14:creationId xmlns:p14="http://schemas.microsoft.com/office/powerpoint/2010/main" val="17898067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FF5F5FA-868E-31ED-20C8-775A90B3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Comic Sans MS" pitchFamily="66" charset="0"/>
              </a:rPr>
              <a:t>Dynamical mass generation in QED</a:t>
            </a:r>
          </a:p>
        </p:txBody>
      </p:sp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154AA7-B6F7-B331-4749-92C91741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1" y="4077072"/>
            <a:ext cx="27381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Miransky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scaling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solidFill>
                <a:srgbClr val="00FD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282EB9F-80C6-8636-CE18-D71D22E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26" y="1265709"/>
            <a:ext cx="5040313" cy="48275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>
            <a:extLst>
              <a:ext uri="{FF2B5EF4-FFF2-40B4-BE49-F238E27FC236}">
                <a16:creationId xmlns:a16="http://schemas.microsoft.com/office/drawing/2014/main" id="{71D565A5-AEC2-BBE7-1BAB-80217E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9" y="4724066"/>
            <a:ext cx="3617493" cy="136923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4CC3118-7B1D-4BAF-42C3-1F3566A2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8" y="2419380"/>
            <a:ext cx="3095127" cy="5775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123CAD1-8385-86BA-9879-A361139B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81" y="3284984"/>
            <a:ext cx="1720726" cy="58673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DE5E7-4A52-3E44-9AF4-618AF3F5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40768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Rainbow approximation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 gauge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45FFCF-8279-CC79-577E-236C1141E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6237312"/>
            <a:ext cx="39604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𝛼</a:t>
            </a:r>
            <a:r>
              <a:rPr lang="en-US" sz="2400" b="1" baseline="-25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is a physical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observable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solidFill>
                <a:srgbClr val="00FD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0466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Transverse Takahashi identities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87BCBE-A345-B386-F82F-942B1E8F5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7135"/>
            <a:ext cx="8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To know a vector completely, we need to know its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divergence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as well its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curl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Note that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for the bare vertex: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2A6FB-5081-69B7-C48B-D19D3679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132856"/>
            <a:ext cx="5110336" cy="133113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18409-E7A1-0C53-2AF0-A1BAF2FA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645024"/>
            <a:ext cx="6218113" cy="297030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B6A7B9-8D3A-0C90-4708-E5823A4F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460919"/>
            <a:ext cx="20162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Transverse Takahashi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identities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8D6F2-67A6-8F54-62ED-DE184BCCF5B9}"/>
              </a:ext>
            </a:extLst>
          </p:cNvPr>
          <p:cNvSpPr/>
          <p:nvPr/>
        </p:nvSpPr>
        <p:spPr bwMode="auto">
          <a:xfrm>
            <a:off x="2483767" y="3717032"/>
            <a:ext cx="2871247" cy="4320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887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0466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Transverse Takahashi identities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87BCBE-A345-B386-F82F-942B1E8F5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079351"/>
            <a:ext cx="8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latin typeface="Comic Sans MS" panose="030F0902030302020204" pitchFamily="66" charset="0"/>
              </a:rPr>
              <a:t>In order to project out </a:t>
            </a: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transverse form factors </a:t>
            </a:r>
            <a:r>
              <a:rPr lang="en-US" sz="2400" b="1" dirty="0">
                <a:latin typeface="Comic Sans MS" panose="030F0902030302020204" pitchFamily="66" charset="0"/>
              </a:rPr>
              <a:t>from the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TTIs</a:t>
            </a:r>
            <a:r>
              <a:rPr lang="en-US" sz="2400" b="1" dirty="0">
                <a:latin typeface="Comic Sans MS" panose="030F0902030302020204" pitchFamily="66" charset="0"/>
              </a:rPr>
              <a:t>, it is convenient to introduce the following </a:t>
            </a: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projectors</a:t>
            </a:r>
            <a:r>
              <a:rPr lang="en-US" sz="2400" b="1" dirty="0">
                <a:latin typeface="Comic Sans MS" panose="030F0902030302020204" pitchFamily="66" charset="0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  <a:cs typeface="+mn-cs"/>
            </a:endParaRP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3D70E2-463C-6079-2670-4942212EB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61" y="3933056"/>
            <a:ext cx="8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latin typeface="Comic Sans MS" panose="030F0902030302020204" pitchFamily="66" charset="0"/>
              </a:rPr>
              <a:t>Contract the first </a:t>
            </a: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TTI</a:t>
            </a:r>
            <a:r>
              <a:rPr lang="en-US" sz="2400" b="1" dirty="0">
                <a:latin typeface="Comic Sans MS" panose="030F0902030302020204" pitchFamily="66" charset="0"/>
              </a:rPr>
              <a:t> with both these </a:t>
            </a: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projection operators </a:t>
            </a:r>
            <a:r>
              <a:rPr lang="en-US" sz="2400" b="1" dirty="0">
                <a:latin typeface="Comic Sans MS" panose="030F0902030302020204" pitchFamily="66" charset="0"/>
              </a:rPr>
              <a:t>and simplify the results: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B3526-C280-7F46-3512-C2CC9A14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189541"/>
            <a:ext cx="2552700" cy="14478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9CBF2A-6EDD-0B9A-C0CC-31F459F53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350"/>
          <a:stretch/>
        </p:blipFill>
        <p:spPr>
          <a:xfrm>
            <a:off x="1259632" y="5067705"/>
            <a:ext cx="6218113" cy="138563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41313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0466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Transverse Takahashi identities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3D70E2-463C-6079-2670-4942212EB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" y="1095127"/>
            <a:ext cx="8928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latin typeface="Comic Sans MS" panose="030F0902030302020204" pitchFamily="66" charset="0"/>
              </a:rPr>
              <a:t>The result can be written in the following form: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08496-E86E-B9FD-F4C8-1379EFE0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17" y="1628800"/>
            <a:ext cx="6166503" cy="211094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6B59C-483B-CEA0-47E5-19299FA38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789040"/>
            <a:ext cx="8928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latin typeface="Comic Sans MS" panose="030F0902030302020204" pitchFamily="66" charset="0"/>
              </a:rPr>
              <a:t>These </a:t>
            </a: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Lorentz scalar objects</a:t>
            </a:r>
            <a:r>
              <a:rPr lang="en-US" sz="2400" b="1" dirty="0">
                <a:latin typeface="Comic Sans MS" panose="030F0902030302020204" pitchFamily="66" charset="0"/>
              </a:rPr>
              <a:t> can be expressed: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7C8F3-A962-350F-D148-23C300457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383112"/>
            <a:ext cx="5499100" cy="18542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740081-C956-8B78-B47E-E7E2D532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51711"/>
            <a:ext cx="8928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latin typeface="Comic Sans MS" panose="030F0902030302020204" pitchFamily="66" charset="0"/>
              </a:rPr>
              <a:t>and implemented into the </a:t>
            </a:r>
            <a:r>
              <a:rPr lang="en-US" sz="2400" b="1" dirty="0">
                <a:solidFill>
                  <a:srgbClr val="00FDFF"/>
                </a:solidFill>
                <a:latin typeface="Comic Sans MS" panose="030F0902030302020204" pitchFamily="66" charset="0"/>
              </a:rPr>
              <a:t>gap equation</a:t>
            </a:r>
            <a:r>
              <a:rPr lang="en-US" sz="2400" b="1" dirty="0">
                <a:latin typeface="Comic Sans MS" panose="030F0902030302020204" pitchFamily="66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769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3E219-2B2B-E60D-4A83-B8530CF3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493838"/>
            <a:ext cx="8208963" cy="1295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Landau-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Khalatnikov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Fradkin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2558061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548680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Landau-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Khalatnikov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-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Fradkin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transformations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D0BE2D-EACE-083B-A15F-A3A5A835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445875"/>
            <a:ext cx="910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Ward-Takahashi identities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relate different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Green functions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to each other.   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E3073E-5533-3D47-8E06-DE386FA2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453987"/>
            <a:ext cx="910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Landau-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Khalatnikov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Fradkin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transformations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tell us how a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Green function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will change under a variation of gauge.   </a:t>
            </a: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22A031-DB89-419E-0EE8-852B243D3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462099"/>
            <a:ext cx="910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These transformations are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non-perturbative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most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compactly written 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coordinate space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25281-55A7-F5A5-D2F0-56A12D80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20" y="5044303"/>
            <a:ext cx="5254352" cy="148104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131FC5-6FEF-8DEF-EBEA-E379835E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407495"/>
            <a:ext cx="9108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QED, for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 propagator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  </a:t>
            </a:r>
          </a:p>
        </p:txBody>
      </p:sp>
    </p:spTree>
    <p:extLst>
      <p:ext uri="{BB962C8B-B14F-4D97-AF65-F5344CB8AC3E}">
        <p14:creationId xmlns:p14="http://schemas.microsoft.com/office/powerpoint/2010/main" val="13395301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LKFT for the fermion propagator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D0BE2D-EACE-083B-A15F-A3A5A835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11151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4-dimensions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we can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calculate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  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131FC5-6FEF-8DEF-EBEA-E379835E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263479"/>
            <a:ext cx="9108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We work with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momentum space fermion propagator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generally: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8D177-2776-D4DD-D37D-DD892CE2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80481"/>
            <a:ext cx="5760640" cy="216859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B053A-A25C-EB72-CF40-4C8DBF1C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4905007"/>
            <a:ext cx="4418068" cy="169234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69894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Comic Sans MS" pitchFamily="66" charset="0"/>
              </a:rPr>
              <a:t>LKFT for the fermion propagator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D0BE2D-EACE-083B-A15F-A3A5A835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661899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general form of m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assless 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 propagator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AB376-BCFD-EB86-A074-5928FC23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191471"/>
            <a:ext cx="1651248" cy="46441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E8F6E-4F9A-C63A-7169-C20796434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412776"/>
            <a:ext cx="2538443" cy="151993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D9C5DD-9563-1AD1-FCC2-058FB875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111351"/>
            <a:ext cx="8784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Based upon our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one-loop perturbation theory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calculation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12238D-CA82-2AD4-4A15-463ACF275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980333"/>
            <a:ext cx="2466631" cy="81681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646481-8ADE-3C2F-7DE1-AFB59A0A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4157909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Fourier transform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848696-3CF5-A4F4-D0BD-A2E9B06E0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56" y="5553667"/>
            <a:ext cx="2214028" cy="73317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58E56D-07D8-2300-9C39-5364D7F9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731242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LKFT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F8109C-945E-518C-976C-297AEA93D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888" y="5479355"/>
            <a:ext cx="3792081" cy="82996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621591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Comic Sans MS" pitchFamily="66" charset="0"/>
              </a:rPr>
              <a:t>LKFT for the fermion propagator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87BCBE-A345-B386-F82F-942B1E8F5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40768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Inverse Fourier transform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yields: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893649-B28C-2198-3DEF-5F3458833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561" y="2018094"/>
            <a:ext cx="3882374" cy="86123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709D3-0EA6-63F0-1278-6521888A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602633"/>
            <a:ext cx="4718513" cy="48812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033743-2424-9B34-C473-B6FE3BA2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996952"/>
            <a:ext cx="9108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renormalized wavefunction renormalization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55E04-1F9A-D33F-35F5-B42ABABB1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503784"/>
            <a:ext cx="2521960" cy="77059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F8D4C-1C5E-8BAA-E832-DE1058E4A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7" y="4503783"/>
            <a:ext cx="2300767" cy="79742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31391-7885-34EC-8C87-2DB126E86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993" y="4487119"/>
            <a:ext cx="2655143" cy="80646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B70AB1-A03C-7F01-78DA-7F13550B9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488553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These are not at a given order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perturbation theory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64A3C0-27E5-1EF3-1876-FB27A6EF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6093296"/>
            <a:ext cx="8928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These are an all order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re-summation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leading logarithms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3724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2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Comic Sans MS" pitchFamily="66" charset="0"/>
              </a:rPr>
              <a:t>LKFT for the fermion propagator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850D0-438F-F334-4C67-D12F0D83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30840"/>
            <a:ext cx="4680520" cy="235992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DA8FD-A42B-F0B7-582B-042EF684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889751"/>
            <a:ext cx="3126676" cy="124210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64394B-798C-1ABE-089D-7E6F7331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789040"/>
            <a:ext cx="9180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bare vertex truncation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or even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Ball-Chiu longitudinal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do not respect it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all gauges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AD7BC5-853F-073D-3DEB-53C479563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4686235"/>
            <a:ext cx="9180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This requirement puts tight constraint on the choice of the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transverse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1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C857A0-7CF9-9A2D-122E-53496EED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653697"/>
            <a:ext cx="89287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“The momentum space Landau-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Khalatnikov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Fradkin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transformation of</a:t>
            </a:r>
          </a:p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interaction vertices in quantum electrodynamics”,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AB, J. P. Edwards, U.D. </a:t>
            </a:r>
            <a:r>
              <a:rPr lang="en-US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Jentschura</a:t>
            </a:r>
            <a:r>
              <a:rPr lang="en-US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J. </a:t>
            </a:r>
            <a:r>
              <a:rPr lang="en-US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Nicasio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in progress. </a:t>
            </a:r>
          </a:p>
        </p:txBody>
      </p:sp>
    </p:spTree>
    <p:extLst>
      <p:ext uri="{BB962C8B-B14F-4D97-AF65-F5344CB8AC3E}">
        <p14:creationId xmlns:p14="http://schemas.microsoft.com/office/powerpoint/2010/main" val="18673706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12053C-7974-7A89-CA09-8BBFF3FD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924944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Perturbation Theory</a:t>
            </a:r>
          </a:p>
        </p:txBody>
      </p:sp>
    </p:spTree>
    <p:extLst>
      <p:ext uri="{BB962C8B-B14F-4D97-AF65-F5344CB8AC3E}">
        <p14:creationId xmlns:p14="http://schemas.microsoft.com/office/powerpoint/2010/main" val="33574271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2E5C771-DF29-221F-D12E-40E44C78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Dynamical mass generation in QED</a:t>
            </a:r>
          </a:p>
        </p:txBody>
      </p:sp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35C31D-7DED-C20B-689C-70F03B99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052736"/>
            <a:ext cx="72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Rainbow approximation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beyond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 gauge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EC2870-099D-29FC-7958-F0FB25B3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30" y="1772816"/>
            <a:ext cx="1720726" cy="58673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C66DA7-F5CE-C1BE-B1BD-E5470D51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74" y="2564904"/>
            <a:ext cx="4176018" cy="103360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9DC5F0C-75DB-4B29-BC59-6808FF06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49" y="1772816"/>
            <a:ext cx="3095127" cy="5775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97C58-5C7D-B964-9B6D-728FD4D54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858995"/>
            <a:ext cx="8682971" cy="165823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4F1C3D-442E-C346-536D-44C30EA0E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5" y="5733256"/>
            <a:ext cx="9108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This system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equations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decouples 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Landau gauge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but in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practice we can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solve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it in any gauge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numerically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Perturbation Theory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87BCBE-A345-B386-F82F-942B1E8F5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7135"/>
            <a:ext cx="8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perturbation theory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all the key properties of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field theory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are maintained order by order. 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BBB8E1-766F-4543-9A7E-27D560E5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10" y="2165955"/>
            <a:ext cx="8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So it is natural to demand all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Green functions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to reproduce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perturbation theory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weak coupling regime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49A67A-7654-9D2A-C218-7EA8431F3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189892"/>
            <a:ext cx="8928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At tree level,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fermion-photon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is merely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𝛾</a:t>
            </a:r>
            <a:r>
              <a:rPr lang="en-US" sz="2400" b="1" baseline="30000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μ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</a:p>
        </p:txBody>
      </p:sp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D3E39E-A4FE-93E0-99EC-8D8C18716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789040"/>
            <a:ext cx="8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At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one-loop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it already becomes very complicated. However,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for the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asymptotic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values of fermion momenta: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 &gt;&gt; 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B87B2-2E5B-4AEA-9745-3400A71E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013176"/>
            <a:ext cx="5842000" cy="14732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25892B-1E9C-6EAF-970F-5ACB33DEB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791985"/>
            <a:ext cx="2218556" cy="191558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304509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B9A5869-6C65-897C-E47F-B97ED933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76672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transverse vertex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018081-92B2-10DC-E5F8-5AF3E16F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29851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Recall the numerous implications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 covariance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which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need to be respected. </a:t>
            </a:r>
          </a:p>
        </p:txBody>
      </p:sp>
      <p:sp>
        <p:nvSpPr>
          <p:cNvPr id="3" name="Oval 1041">
            <a:hlinkClick r:id="rId3" action="ppaction://hlinksldjump"/>
            <a:extLst>
              <a:ext uri="{FF2B5EF4-FFF2-40B4-BE49-F238E27FC236}">
                <a16:creationId xmlns:a16="http://schemas.microsoft.com/office/drawing/2014/main" id="{49BB029E-0A9C-9A9A-9F10-05581081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2074"/>
            <a:ext cx="2386013" cy="17002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4" name="Oval 1049">
            <a:hlinkClick r:id="rId4" action="ppaction://hlinksldjump"/>
            <a:extLst>
              <a:ext uri="{FF2B5EF4-FFF2-40B4-BE49-F238E27FC236}">
                <a16:creationId xmlns:a16="http://schemas.microsoft.com/office/drawing/2014/main" id="{0402DE34-0DF8-84BD-9D6F-F526CC0A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054374"/>
            <a:ext cx="2362200" cy="18145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5" name="Oval 1034">
            <a:hlinkClick r:id="" action="ppaction://noaction"/>
            <a:extLst>
              <a:ext uri="{FF2B5EF4-FFF2-40B4-BE49-F238E27FC236}">
                <a16:creationId xmlns:a16="http://schemas.microsoft.com/office/drawing/2014/main" id="{EFF683D3-3CFF-BB2E-047E-9FC08B3F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718199"/>
            <a:ext cx="2411412" cy="1735137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7" name="Rectangle 1035">
            <a:hlinkClick r:id="rId4" action="ppaction://hlinksldjump"/>
            <a:extLst>
              <a:ext uri="{FF2B5EF4-FFF2-40B4-BE49-F238E27FC236}">
                <a16:creationId xmlns:a16="http://schemas.microsoft.com/office/drawing/2014/main" id="{3B43F969-F1F6-97C6-7F7C-3928C809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061409"/>
            <a:ext cx="1800200" cy="101566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Transverse Takahashi</a:t>
            </a:r>
          </a:p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Identities</a:t>
            </a:r>
          </a:p>
        </p:txBody>
      </p:sp>
      <p:sp>
        <p:nvSpPr>
          <p:cNvPr id="8" name="Oval 1036">
            <a:hlinkClick r:id="rId5" action="ppaction://hlinksldjump"/>
            <a:extLst>
              <a:ext uri="{FF2B5EF4-FFF2-40B4-BE49-F238E27FC236}">
                <a16:creationId xmlns:a16="http://schemas.microsoft.com/office/drawing/2014/main" id="{CC2640F1-B474-1DD2-B537-66767282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14006"/>
            <a:ext cx="2492375" cy="1811338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9" name="Rectangle 1037">
            <a:hlinkClick r:id="rId6" action="ppaction://hlinksldjump"/>
            <a:extLst>
              <a:ext uri="{FF2B5EF4-FFF2-40B4-BE49-F238E27FC236}">
                <a16:creationId xmlns:a16="http://schemas.microsoft.com/office/drawing/2014/main" id="{BD89DA81-6450-C84D-F621-BE7346F4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601" y="2564904"/>
            <a:ext cx="2206527" cy="707886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LKF Transformations  </a:t>
            </a:r>
          </a:p>
        </p:txBody>
      </p:sp>
      <p:sp>
        <p:nvSpPr>
          <p:cNvPr id="10" name="Oval 1040">
            <a:hlinkClick r:id="rId7" action="ppaction://hlinksldjump"/>
            <a:extLst>
              <a:ext uri="{FF2B5EF4-FFF2-40B4-BE49-F238E27FC236}">
                <a16:creationId xmlns:a16="http://schemas.microsoft.com/office/drawing/2014/main" id="{D9892520-B84B-6630-D586-10DA2FD5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630636"/>
            <a:ext cx="2376487" cy="177165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1" name="Rectangle 1048">
            <a:hlinkClick r:id="" action="ppaction://noaction"/>
            <a:extLst>
              <a:ext uri="{FF2B5EF4-FFF2-40B4-BE49-F238E27FC236}">
                <a16:creationId xmlns:a16="http://schemas.microsoft.com/office/drawing/2014/main" id="{BDB90818-F8B9-0DAF-7F60-AC3A1DAE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3146242"/>
            <a:ext cx="2016224" cy="707886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Perturbation Theory</a:t>
            </a:r>
          </a:p>
        </p:txBody>
      </p:sp>
      <p:sp>
        <p:nvSpPr>
          <p:cNvPr id="13" name="Rectangle 1050">
            <a:hlinkClick r:id="rId5" action="ppaction://hlinksldjump"/>
            <a:extLst>
              <a:ext uri="{FF2B5EF4-FFF2-40B4-BE49-F238E27FC236}">
                <a16:creationId xmlns:a16="http://schemas.microsoft.com/office/drawing/2014/main" id="{6090CD8B-DA76-C525-525D-48E5D8D9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52" y="5405154"/>
            <a:ext cx="1981200" cy="40011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WT Identities</a:t>
            </a:r>
          </a:p>
        </p:txBody>
      </p:sp>
      <p:sp>
        <p:nvSpPr>
          <p:cNvPr id="14" name="Oval 1042">
            <a:extLst>
              <a:ext uri="{FF2B5EF4-FFF2-40B4-BE49-F238E27FC236}">
                <a16:creationId xmlns:a16="http://schemas.microsoft.com/office/drawing/2014/main" id="{80766B0D-E011-7672-2C61-FE0B2782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4783286"/>
            <a:ext cx="2286000" cy="1600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99"/>
            </a:extrusionClr>
            <a:contourClr>
              <a:srgbClr val="FF99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5" name="Rectangle 1043">
            <a:extLst>
              <a:ext uri="{FF2B5EF4-FFF2-40B4-BE49-F238E27FC236}">
                <a16:creationId xmlns:a16="http://schemas.microsoft.com/office/drawing/2014/main" id="{6A0BB6DB-64A3-B723-85FC-6E867669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712" y="5222280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Gauge Covariance</a:t>
            </a:r>
            <a:endParaRPr lang="es-ES" altLang="en-MX" b="1" dirty="0">
              <a:solidFill>
                <a:srgbClr val="0F0F13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048">
            <a:hlinkClick r:id="" action="ppaction://noaction"/>
            <a:extLst>
              <a:ext uri="{FF2B5EF4-FFF2-40B4-BE49-F238E27FC236}">
                <a16:creationId xmlns:a16="http://schemas.microsoft.com/office/drawing/2014/main" id="{A9F3D102-5E0D-A938-E40E-44D31F00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5078264"/>
            <a:ext cx="1894780" cy="101566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Gauge Independent</a:t>
            </a:r>
          </a:p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Observables</a:t>
            </a:r>
          </a:p>
        </p:txBody>
      </p:sp>
    </p:spTree>
    <p:extLst>
      <p:ext uri="{BB962C8B-B14F-4D97-AF65-F5344CB8AC3E}">
        <p14:creationId xmlns:p14="http://schemas.microsoft.com/office/powerpoint/2010/main" val="38333657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4" grpId="0" animBg="1"/>
      <p:bldP spid="5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12BA5-46B3-764C-06D9-1B164E4F0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5942353" cy="468052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322D2-CEEF-8797-93AD-D819E5C6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76672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transverse vertex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0A107-4763-6630-A4B8-59FCB7A9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832136"/>
            <a:ext cx="2016224" cy="174088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FFA63-1C4E-8960-2A63-F144A14D7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383" y="4293096"/>
            <a:ext cx="1914073" cy="64807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21CB47-7FD9-1D1A-3AA1-2258A0D4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4" y="6165304"/>
            <a:ext cx="8730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Coefficients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𝜏</a:t>
            </a:r>
            <a:r>
              <a:rPr lang="en-US" sz="2400" b="1" baseline="-25000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k,p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are constrained by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symmetries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17DC-06F8-3FB9-BA5E-D815E597998D}"/>
              </a:ext>
            </a:extLst>
          </p:cNvPr>
          <p:cNvSpPr/>
          <p:nvPr/>
        </p:nvSpPr>
        <p:spPr bwMode="auto">
          <a:xfrm>
            <a:off x="3131840" y="1484784"/>
            <a:ext cx="864096" cy="43204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699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D2CD2-5477-39AF-F7DC-B08B5B0B4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76672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transverse vertex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F1CFC-12DF-83FE-1827-FB4031B2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0" y="1412776"/>
            <a:ext cx="5080000" cy="49149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788DE-F31A-FC98-14E8-9D0B73AD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41" y="3152006"/>
            <a:ext cx="3442436" cy="135711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7302D0-2F29-A045-EA8E-7B384BAA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625" y="1340768"/>
            <a:ext cx="33488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Transverse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consists of the same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structures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as the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longitudinal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29AC7B-C675-A619-A189-21E531B6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820959"/>
            <a:ext cx="32048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Coefficients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sz="2400" b="1" baseline="-25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are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constrained by the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symmetries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56508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bare vertex in different gauges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6DDB0A-5B22-9D5A-1C1B-18767852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6837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Recall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bifurcation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dynamical mass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takes place at a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different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critical value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coupling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 parameter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1600F-F503-F454-3A12-D03F4453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04864"/>
            <a:ext cx="6336704" cy="434516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31823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Constrained vertex in different gauges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9917D-63CA-50B0-11C8-1E6F1494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20" y="1305511"/>
            <a:ext cx="6217616" cy="471577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11 Rectángulo">
            <a:extLst>
              <a:ext uri="{FF2B5EF4-FFF2-40B4-BE49-F238E27FC236}">
                <a16:creationId xmlns:a16="http://schemas.microsoft.com/office/drawing/2014/main" id="{194B7824-AAD2-B80D-8089-C15B2D2B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6157168"/>
            <a:ext cx="6217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00FDFF"/>
                </a:solidFill>
                <a:latin typeface="Comic Sans MS" pitchFamily="66" charset="0"/>
                <a:cs typeface="Arial" charset="0"/>
              </a:rPr>
              <a:t>L. Albino, AB, L.X. Gutiérrez-Guerrero, B. El Bennich, E. Rojas, </a:t>
            </a:r>
          </a:p>
          <a:p>
            <a:pPr algn="ctr">
              <a:defRPr/>
            </a:pPr>
            <a:r>
              <a:rPr lang="es-MX" sz="1600" b="1" dirty="0">
                <a:solidFill>
                  <a:srgbClr val="00FDFF"/>
                </a:solidFill>
                <a:latin typeface="Comic Sans MS" pitchFamily="66" charset="0"/>
                <a:cs typeface="Arial" charset="0"/>
              </a:rPr>
              <a:t>Phys. Rev. D100 054028 (2019)</a:t>
            </a:r>
          </a:p>
        </p:txBody>
      </p:sp>
    </p:spTree>
    <p:extLst>
      <p:ext uri="{BB962C8B-B14F-4D97-AF65-F5344CB8AC3E}">
        <p14:creationId xmlns:p14="http://schemas.microsoft.com/office/powerpoint/2010/main" val="4666659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30A24-ABD4-60FC-EF74-CA214EA4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0466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Salvnov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-Taylor identities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762D6F-9548-9E23-B2DC-4D52238A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73414"/>
            <a:ext cx="489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For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quark-gluon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</a:t>
            </a:r>
          </a:p>
          <a:p>
            <a:pPr algn="just" eaLnBrk="1" hangingPunct="1">
              <a:defRPr/>
            </a:pP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Slavnov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-Taylor identity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replaces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Ward-Takahashi identity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073AD-8E93-AE30-0E15-88378CD38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86" y="3003729"/>
            <a:ext cx="6908304" cy="59970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488F3-73A5-650E-CE7F-4E1C045F1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718" y="1196752"/>
            <a:ext cx="2279650" cy="16637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34650-CC10-8D90-AF61-B32A334C8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13" y="4949920"/>
            <a:ext cx="2795527" cy="78121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84A0D-3F59-5C6A-6D03-289CF4025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3766190"/>
            <a:ext cx="2016224" cy="77249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D542F9-289F-2A52-E980-D43700317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6237312"/>
            <a:ext cx="8928794" cy="47399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1C8DAB-8B24-50BB-9A0D-AA6320FFB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258" y="3766191"/>
            <a:ext cx="4789282" cy="224400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415600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75B9C5-C0C3-A613-F416-03346725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Transverse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Slavnov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-Taylor identities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21901-86FF-FB67-2568-F77954AE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01008"/>
            <a:ext cx="6132409" cy="324036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C89AF-354E-1F92-5B71-33723D3F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259342"/>
            <a:ext cx="1800200" cy="111387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122F02-1952-6A31-6974-85229A4C5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220559"/>
            <a:ext cx="92890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analogy to QED, the transverse part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quark-gluon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can be constrained by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TSTI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relate to its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curl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11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6EC261-EC0F-1B48-AB4F-9DDE3FAB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132856"/>
            <a:ext cx="92890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Dirac structure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these identities is identical to that in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QED but they also involve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ghost dressing function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quark-ghost scattering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kernel in QCD.</a:t>
            </a:r>
          </a:p>
        </p:txBody>
      </p:sp>
    </p:spTree>
    <p:extLst>
      <p:ext uri="{BB962C8B-B14F-4D97-AF65-F5344CB8AC3E}">
        <p14:creationId xmlns:p14="http://schemas.microsoft.com/office/powerpoint/2010/main" val="9472453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77CCD-5984-BA52-7308-A6AC33D86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Perturbation theory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4293CC-6D63-86C8-FC86-FD71EB64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24744"/>
            <a:ext cx="9072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At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1-loop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in the 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asymptotic limit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incoming and outgoing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 momenta: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k&gt;&gt;p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QED result can be extended to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93874A-47F0-C57C-8F20-A8C21F5EF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3" b="8889"/>
          <a:stretch/>
        </p:blipFill>
        <p:spPr bwMode="auto">
          <a:xfrm>
            <a:off x="323006" y="2097382"/>
            <a:ext cx="2100060" cy="22999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F648327-3E3B-DA67-535B-0FE715E3E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6" r="1117" b="12895"/>
          <a:stretch/>
        </p:blipFill>
        <p:spPr bwMode="auto">
          <a:xfrm>
            <a:off x="323006" y="4297452"/>
            <a:ext cx="2100060" cy="22999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3F9FFEA-0E91-1517-D300-39E705012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/>
          <a:stretch/>
        </p:blipFill>
        <p:spPr bwMode="auto">
          <a:xfrm>
            <a:off x="2843808" y="2309971"/>
            <a:ext cx="5904905" cy="83099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E9C71AF5-019F-A468-CBD9-1F739702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2427337" cy="49279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593154-1213-64DF-6391-56E452AE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4850133"/>
            <a:ext cx="6336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result can be readily inferred .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11FF67F-F664-5864-F1DD-67DDBB3D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27822"/>
            <a:ext cx="4537248" cy="70949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1 Rectángulo">
            <a:extLst>
              <a:ext uri="{FF2B5EF4-FFF2-40B4-BE49-F238E27FC236}">
                <a16:creationId xmlns:a16="http://schemas.microsoft.com/office/drawing/2014/main" id="{96291720-57B3-BE61-D600-99FAD8E2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856" y="4140369"/>
            <a:ext cx="6505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00FDFF"/>
                </a:solidFill>
                <a:latin typeface="Comic Sans MS" pitchFamily="66" charset="0"/>
                <a:cs typeface="Arial" charset="0"/>
              </a:rPr>
              <a:t>R. Bermudez, L. Albino, L.X. Gutiérrez, M. Tejeda, AB </a:t>
            </a:r>
          </a:p>
          <a:p>
            <a:pPr algn="ctr">
              <a:defRPr/>
            </a:pPr>
            <a:r>
              <a:rPr lang="es-MX" sz="1600" b="1" dirty="0">
                <a:solidFill>
                  <a:srgbClr val="00FDFF"/>
                </a:solidFill>
                <a:latin typeface="Comic Sans MS" pitchFamily="66" charset="0"/>
                <a:cs typeface="Arial" charset="0"/>
              </a:rPr>
              <a:t>Phys. Rev. D95 034041 (2017)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77CCD-5984-BA52-7308-A6AC33D86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Local gauge transformation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4293CC-6D63-86C8-FC86-FD71EB64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29851"/>
            <a:ext cx="9072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expression for these transformations is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not closed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in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due to its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non-abelian nature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FD8B05-7E14-1C15-E3F6-CC57F860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2" y="6063679"/>
            <a:ext cx="7455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result is recovered for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en-US" sz="2400" b="1" baseline="-25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=0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r>
              <a:rPr lang="en-US" sz="2400" b="1" baseline="-25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=1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39FB6-8C5F-C57E-0C45-01CE9924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8" y="2233067"/>
            <a:ext cx="8339829" cy="296651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8" name="11 Rectángulo">
            <a:extLst>
              <a:ext uri="{FF2B5EF4-FFF2-40B4-BE49-F238E27FC236}">
                <a16:creationId xmlns:a16="http://schemas.microsoft.com/office/drawing/2014/main" id="{9998E62A-0FBC-816D-D4B4-D73E7275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167" y="5411996"/>
            <a:ext cx="6505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FDFF"/>
                </a:solidFill>
                <a:latin typeface="Comic Sans MS" panose="030F0902030302020204" pitchFamily="66" charset="0"/>
              </a:rPr>
              <a:t>M.J. Aslam, A. Bashir, L.X. Gutierrez-Guerrero,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FDFF"/>
                </a:solidFill>
                <a:latin typeface="Comic Sans MS" panose="030F0902030302020204" pitchFamily="66" charset="0"/>
              </a:rPr>
              <a:t>Phys. </a:t>
            </a:r>
            <a:r>
              <a:rPr lang="en-US" sz="1600" b="1" dirty="0" err="1">
                <a:solidFill>
                  <a:srgbClr val="00FDFF"/>
                </a:solidFill>
                <a:latin typeface="Comic Sans MS" panose="030F0902030302020204" pitchFamily="66" charset="0"/>
              </a:rPr>
              <a:t>Rev.D</a:t>
            </a:r>
            <a:r>
              <a:rPr lang="en-US" sz="1600" b="1" dirty="0">
                <a:solidFill>
                  <a:srgbClr val="00FDFF"/>
                </a:solidFill>
                <a:latin typeface="Comic Sans MS" panose="030F0902030302020204" pitchFamily="66" charset="0"/>
              </a:rPr>
              <a:t> 93 (2016) 7, 076001.</a:t>
            </a:r>
            <a:endParaRPr lang="es-MX" sz="1600" b="1" dirty="0">
              <a:solidFill>
                <a:srgbClr val="00FDFF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917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2E5C771-DF29-221F-D12E-40E44C78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Dynamical mass generation in QED</a:t>
            </a:r>
          </a:p>
        </p:txBody>
      </p:sp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35C31D-7DED-C20B-689C-70F03B99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6837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bifurcation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dynamical mass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takes place at a different 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value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 parameter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2A74C-B138-C1CD-2826-11924530C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117727"/>
            <a:ext cx="5400600" cy="370326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49A5C9-3FA1-582C-F9B9-9E278787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910371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photon dressing function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does not depend upon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parameter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Need to focus on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fermion-photon interaction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6136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77CCD-5984-BA52-7308-A6AC33D86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77614"/>
            <a:ext cx="8928794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Condensate – exploratory study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4293CC-6D63-86C8-FC86-FD71EB64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31348"/>
            <a:ext cx="2675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chiral quark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condensate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is </a:t>
            </a:r>
          </a:p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explicitly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invariant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473CE-10D2-96DB-924E-CFB6A474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136" y="1412777"/>
            <a:ext cx="5373382" cy="403244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D7778-05E6-6EDB-D45E-00992D4F7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8" y="3869209"/>
            <a:ext cx="3395592" cy="128798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1" name="9 Rectángulo">
            <a:extLst>
              <a:ext uri="{FF2B5EF4-FFF2-40B4-BE49-F238E27FC236}">
                <a16:creationId xmlns:a16="http://schemas.microsoft.com/office/drawing/2014/main" id="{15C5F55A-0811-E055-F2D1-BA8F5DA0BE83}"/>
              </a:ext>
            </a:extLst>
          </p:cNvPr>
          <p:cNvSpPr/>
          <p:nvPr/>
        </p:nvSpPr>
        <p:spPr>
          <a:xfrm>
            <a:off x="214880" y="6062164"/>
            <a:ext cx="8783638" cy="5847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H.R. Lessa, F.E. Serna, B. El Bennech, AB,  O. Oliveira </a:t>
            </a:r>
            <a:br>
              <a:rPr lang="es-MX" sz="16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es-MX" sz="16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Phys. Rev. D107 074017 (2023)  </a:t>
            </a:r>
            <a:endParaRPr lang="en-AU" sz="1600" b="1" dirty="0">
              <a:solidFill>
                <a:srgbClr val="00F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623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FDAEB8-81B8-1E34-498B-C06B0B05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What next?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C08D52-7F01-E879-5DF2-121A5C33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4744"/>
            <a:ext cx="903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What role does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chiral symmetry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its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dynamical breaking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play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hadron physics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</a:t>
            </a:r>
            <a:endParaRPr lang="en-US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A0E15B-EB1A-C9AD-82FF-F306D8C43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84984"/>
            <a:ext cx="9504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How do we study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bound states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mesons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baryons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</a:t>
            </a:r>
            <a:endParaRPr lang="en-US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8BC8D6-9F4B-F1B4-9ADD-5E6889E6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012647"/>
            <a:ext cx="903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Can we start from a simple illustrative example of how we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can start from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SDEs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from their extract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physical observables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hadron physics laboratories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endParaRPr lang="en-US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CFF0B9-BC5A-68E2-CB89-7B063FB4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861048"/>
            <a:ext cx="9504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How do we improve upon our studies? </a:t>
            </a:r>
            <a:endParaRPr lang="en-US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4BBF7AF6-B4EC-2DA2-883D-29FB9F73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fermion-photon interaction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A7BD14-5037-E77C-7C05-E320D798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6837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electron-photon interaction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plays a key role in unraveling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internal structure of hadrons in laboratories like the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JLab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9E7E0-5765-8D76-007C-DA9F2DAB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246263"/>
            <a:ext cx="2017595" cy="174206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7A40777-2D23-052A-ABE1-45A35B8F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9762"/>
            <a:ext cx="4896544" cy="252516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D215C3-429F-5700-67E0-0D4D54297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320" y="2219380"/>
            <a:ext cx="6120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photons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interact with electrically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charged quarks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inside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hadrons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to study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their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internal structure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which stems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primarily from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.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09647-648A-6D1D-8CB8-4FDC9805E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141557"/>
            <a:ext cx="3075149" cy="255337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726765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29C776-9426-EC48-B95E-793EFB0C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95288"/>
            <a:ext cx="7596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Meson to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*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transition form factor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F555956A-D8E9-0002-C937-FA2F5818B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8149"/>
            <a:ext cx="4968212" cy="2546731"/>
          </a:xfrm>
          <a:prstGeom prst="rect">
            <a:avLst/>
          </a:prstGeom>
          <a:noFill/>
          <a:ln w="3810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B0564-F0AA-BE99-9A0E-2D377F74E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28176"/>
            <a:ext cx="8197304" cy="263287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B7EFB-765B-40AF-F61B-E758E5EA3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510482"/>
            <a:ext cx="2017595" cy="174206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624364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E466F-DE33-FB28-3D01-784DE2C1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260350"/>
            <a:ext cx="7596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Pion electromagnetic form factor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3F72606-2788-9CA8-5487-29757C9A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906115"/>
            <a:ext cx="3543980" cy="3467101"/>
          </a:xfrm>
          <a:prstGeom prst="rect">
            <a:avLst/>
          </a:prstGeom>
          <a:noFill/>
          <a:ln w="3810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id="{9EF1ABCD-1D6C-ED0F-81A3-3F8A269516F8}"/>
              </a:ext>
            </a:extLst>
          </p:cNvPr>
          <p:cNvSpPr txBox="1"/>
          <p:nvPr/>
        </p:nvSpPr>
        <p:spPr>
          <a:xfrm>
            <a:off x="96838" y="3317875"/>
            <a:ext cx="1782762" cy="831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Quark </a:t>
            </a:r>
          </a:p>
          <a:p>
            <a:pPr algn="ctr">
              <a:defRPr/>
            </a:pPr>
            <a:r>
              <a:rPr lang="es-MX" sz="2400" b="1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Propagator</a:t>
            </a:r>
            <a:endParaRPr lang="es-MX" sz="24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9F1AE8A4-7441-375E-0744-9771B62454C7}"/>
              </a:ext>
            </a:extLst>
          </p:cNvPr>
          <p:cNvCxnSpPr>
            <a:stCxn id="8" idx="3"/>
          </p:cNvCxnSpPr>
          <p:nvPr/>
        </p:nvCxnSpPr>
        <p:spPr bwMode="auto">
          <a:xfrm flipV="1">
            <a:off x="1879600" y="3716338"/>
            <a:ext cx="1397000" cy="17462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11 Conector recto de flecha">
            <a:extLst>
              <a:ext uri="{FF2B5EF4-FFF2-40B4-BE49-F238E27FC236}">
                <a16:creationId xmlns:a16="http://schemas.microsoft.com/office/drawing/2014/main" id="{671DAD50-350D-AE53-DF95-0BAC12E9365E}"/>
              </a:ext>
            </a:extLst>
          </p:cNvPr>
          <p:cNvCxnSpPr/>
          <p:nvPr/>
        </p:nvCxnSpPr>
        <p:spPr bwMode="auto">
          <a:xfrm flipH="1" flipV="1">
            <a:off x="971550" y="2708722"/>
            <a:ext cx="0" cy="576262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13 CuadroTexto">
            <a:extLst>
              <a:ext uri="{FF2B5EF4-FFF2-40B4-BE49-F238E27FC236}">
                <a16:creationId xmlns:a16="http://schemas.microsoft.com/office/drawing/2014/main" id="{B16B9A20-4815-0E15-9B41-21F3B34FEA2E}"/>
              </a:ext>
            </a:extLst>
          </p:cNvPr>
          <p:cNvSpPr txBox="1"/>
          <p:nvPr/>
        </p:nvSpPr>
        <p:spPr>
          <a:xfrm>
            <a:off x="107950" y="1700213"/>
            <a:ext cx="1782763" cy="831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 err="1">
                <a:latin typeface="Comic Sans MS" pitchFamily="66" charset="0"/>
                <a:cs typeface="Arial" charset="0"/>
              </a:rPr>
              <a:t>Gluon</a:t>
            </a:r>
            <a:r>
              <a:rPr lang="es-MX" sz="2400" b="1" dirty="0">
                <a:latin typeface="Comic Sans MS" pitchFamily="66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MX" sz="2400" b="1" dirty="0" err="1">
                <a:latin typeface="Comic Sans MS" pitchFamily="66" charset="0"/>
                <a:cs typeface="Arial" charset="0"/>
              </a:rPr>
              <a:t>Propagator</a:t>
            </a:r>
            <a:endParaRPr lang="es-MX" sz="2400" b="1" dirty="0"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16 Conector recto de flecha">
            <a:extLst>
              <a:ext uri="{FF2B5EF4-FFF2-40B4-BE49-F238E27FC236}">
                <a16:creationId xmlns:a16="http://schemas.microsoft.com/office/drawing/2014/main" id="{DE84C138-15D1-C3C9-2EBA-575C76320DBC}"/>
              </a:ext>
            </a:extLst>
          </p:cNvPr>
          <p:cNvCxnSpPr/>
          <p:nvPr/>
        </p:nvCxnSpPr>
        <p:spPr bwMode="auto">
          <a:xfrm flipH="1">
            <a:off x="971550" y="4293096"/>
            <a:ext cx="0" cy="792162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20 CuadroTexto">
            <a:extLst>
              <a:ext uri="{FF2B5EF4-FFF2-40B4-BE49-F238E27FC236}">
                <a16:creationId xmlns:a16="http://schemas.microsoft.com/office/drawing/2014/main" id="{6E7D991F-8811-F998-760F-87654AAC02F8}"/>
              </a:ext>
            </a:extLst>
          </p:cNvPr>
          <p:cNvSpPr txBox="1"/>
          <p:nvPr/>
        </p:nvSpPr>
        <p:spPr>
          <a:xfrm>
            <a:off x="-180975" y="5229200"/>
            <a:ext cx="23050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latin typeface="Comic Sans MS" pitchFamily="66" charset="0"/>
                <a:cs typeface="Arial" charset="0"/>
              </a:rPr>
              <a:t>Quark-</a:t>
            </a:r>
            <a:r>
              <a:rPr lang="es-MX" sz="2400" b="1" dirty="0" err="1">
                <a:latin typeface="Comic Sans MS" pitchFamily="66" charset="0"/>
                <a:cs typeface="Arial" charset="0"/>
              </a:rPr>
              <a:t>Gluon</a:t>
            </a:r>
            <a:r>
              <a:rPr lang="es-MX" sz="2400" b="1" dirty="0">
                <a:latin typeface="Comic Sans MS" pitchFamily="66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MX" sz="2400" b="1" dirty="0" err="1">
                <a:latin typeface="Comic Sans MS" pitchFamily="66" charset="0"/>
                <a:cs typeface="Arial" charset="0"/>
              </a:rPr>
              <a:t>Vertex</a:t>
            </a:r>
            <a:endParaRPr lang="es-MX" sz="2400" b="1" dirty="0">
              <a:latin typeface="Comic Sans MS" pitchFamily="66" charset="0"/>
              <a:cs typeface="Arial" charset="0"/>
            </a:endParaRPr>
          </a:p>
        </p:txBody>
      </p:sp>
      <p:cxnSp>
        <p:nvCxnSpPr>
          <p:cNvPr id="22" name="21 Conector recto de flecha">
            <a:extLst>
              <a:ext uri="{FF2B5EF4-FFF2-40B4-BE49-F238E27FC236}">
                <a16:creationId xmlns:a16="http://schemas.microsoft.com/office/drawing/2014/main" id="{57D6F15F-BB9F-7062-FFF0-49557F8E69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5896" y="4725194"/>
            <a:ext cx="0" cy="1296094"/>
          </a:xfrm>
          <a:prstGeom prst="straightConnector1">
            <a:avLst/>
          </a:prstGeom>
          <a:noFill/>
          <a:ln w="57150" cap="flat" cmpd="sng" algn="ctr">
            <a:solidFill>
              <a:srgbClr val="99FF66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22 CuadroTexto">
            <a:extLst>
              <a:ext uri="{FF2B5EF4-FFF2-40B4-BE49-F238E27FC236}">
                <a16:creationId xmlns:a16="http://schemas.microsoft.com/office/drawing/2014/main" id="{80A0DF0D-4A82-B07F-8F07-6A1C9FA18006}"/>
              </a:ext>
            </a:extLst>
          </p:cNvPr>
          <p:cNvSpPr txBox="1"/>
          <p:nvPr/>
        </p:nvSpPr>
        <p:spPr>
          <a:xfrm>
            <a:off x="1835696" y="6136977"/>
            <a:ext cx="4086250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FF66"/>
                </a:solidFill>
                <a:latin typeface="Comic Sans MS" pitchFamily="66" charset="0"/>
                <a:cs typeface="Arial" charset="0"/>
              </a:rPr>
              <a:t>Bethe-Salpeter Amplitude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5BCAD808-1F03-6FBC-7074-1AD9D6319589}"/>
              </a:ext>
            </a:extLst>
          </p:cNvPr>
          <p:cNvSpPr txBox="1"/>
          <p:nvPr/>
        </p:nvSpPr>
        <p:spPr>
          <a:xfrm>
            <a:off x="3059832" y="1167135"/>
            <a:ext cx="408625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Quark-Photon Vertex</a:t>
            </a:r>
          </a:p>
        </p:txBody>
      </p:sp>
      <p:cxnSp>
        <p:nvCxnSpPr>
          <p:cNvPr id="29" name="28 Conector recto de flecha">
            <a:extLst>
              <a:ext uri="{FF2B5EF4-FFF2-40B4-BE49-F238E27FC236}">
                <a16:creationId xmlns:a16="http://schemas.microsoft.com/office/drawing/2014/main" id="{5D568695-AE4A-6203-CE36-007A165A90C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18517" y="1700213"/>
            <a:ext cx="369507" cy="172427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" name="Picture 9">
            <a:extLst>
              <a:ext uri="{FF2B5EF4-FFF2-40B4-BE49-F238E27FC236}">
                <a16:creationId xmlns:a16="http://schemas.microsoft.com/office/drawing/2014/main" id="{1C432E34-2620-5C25-1354-C2FAF015B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7" b="50"/>
          <a:stretch/>
        </p:blipFill>
        <p:spPr bwMode="auto">
          <a:xfrm>
            <a:off x="6588125" y="2345282"/>
            <a:ext cx="2196255" cy="252387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" grpId="0"/>
      <p:bldP spid="14" grpId="0"/>
      <p:bldP spid="21" grpId="0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CC_183">
            <a:extLst>
              <a:ext uri="{FF2B5EF4-FFF2-40B4-BE49-F238E27FC236}">
                <a16:creationId xmlns:a16="http://schemas.microsoft.com/office/drawing/2014/main" id="{D691A2B7-CEB2-8308-F78E-C8327E71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2663"/>
            <a:ext cx="6230938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3376EE4-6593-E643-EA42-CB32955EB0B0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1641475"/>
            <a:ext cx="4432300" cy="3965575"/>
            <a:chOff x="498" y="1034"/>
            <a:chExt cx="2792" cy="24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AC2D3737-F1B8-EB30-EA61-7141B77AC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3244"/>
              <a:ext cx="354" cy="24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065AD584-F9AA-C3EC-1600-DA84E67D2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" y="1034"/>
              <a:ext cx="2792" cy="2498"/>
              <a:chOff x="498" y="1034"/>
              <a:chExt cx="2820" cy="2498"/>
            </a:xfrm>
          </p:grpSpPr>
          <p:sp>
            <p:nvSpPr>
              <p:cNvPr id="6" name="Line 8">
                <a:extLst>
                  <a:ext uri="{FF2B5EF4-FFF2-40B4-BE49-F238E27FC236}">
                    <a16:creationId xmlns:a16="http://schemas.microsoft.com/office/drawing/2014/main" id="{A2859841-9304-1CF5-E486-46D462019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" y="1198"/>
                <a:ext cx="306" cy="14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cs typeface="Arial" charset="0"/>
                </a:endParaRPr>
              </a:p>
            </p:txBody>
          </p:sp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871DAF9B-676E-BE2C-2ED7-7737BCF6F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" y="1034"/>
                <a:ext cx="1057" cy="172"/>
                <a:chOff x="1405" y="850"/>
                <a:chExt cx="1057" cy="172"/>
              </a:xfrm>
            </p:grpSpPr>
            <p:sp>
              <p:nvSpPr>
                <p:cNvPr id="20" name="Arc 10">
                  <a:extLst>
                    <a:ext uri="{FF2B5EF4-FFF2-40B4-BE49-F238E27FC236}">
                      <a16:creationId xmlns:a16="http://schemas.microsoft.com/office/drawing/2014/main" id="{661629E7-5DF8-1E59-64B3-D308EB576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 flipV="1">
                  <a:off x="1724" y="542"/>
                  <a:ext cx="160" cy="798"/>
                </a:xfrm>
                <a:custGeom>
                  <a:avLst/>
                  <a:gdLst>
                    <a:gd name="T0" fmla="*/ 0 w 20030"/>
                    <a:gd name="T1" fmla="*/ 0 h 21600"/>
                    <a:gd name="T2" fmla="*/ 0 w 20030"/>
                    <a:gd name="T3" fmla="*/ 0 h 21600"/>
                    <a:gd name="T4" fmla="*/ 0 w 2003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030"/>
                    <a:gd name="T10" fmla="*/ 0 h 21600"/>
                    <a:gd name="T11" fmla="*/ 20030 w 200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30" h="21600" fill="none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</a:path>
                    <a:path w="20030" h="21600" stroke="0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>
                    <a:cs typeface="Arial" charset="0"/>
                  </a:endParaRPr>
                </a:p>
              </p:txBody>
            </p:sp>
            <p:sp>
              <p:nvSpPr>
                <p:cNvPr id="21" name="Arc 11">
                  <a:extLst>
                    <a:ext uri="{FF2B5EF4-FFF2-40B4-BE49-F238E27FC236}">
                      <a16:creationId xmlns:a16="http://schemas.microsoft.com/office/drawing/2014/main" id="{19A11739-DD4E-AF48-FD7E-258B9A500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1968" y="528"/>
                  <a:ext cx="172" cy="816"/>
                </a:xfrm>
                <a:custGeom>
                  <a:avLst/>
                  <a:gdLst>
                    <a:gd name="T0" fmla="*/ 0 w 20030"/>
                    <a:gd name="T1" fmla="*/ 0 h 21600"/>
                    <a:gd name="T2" fmla="*/ 0 w 20030"/>
                    <a:gd name="T3" fmla="*/ 0 h 21600"/>
                    <a:gd name="T4" fmla="*/ 0 w 2003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030"/>
                    <a:gd name="T10" fmla="*/ 0 h 21600"/>
                    <a:gd name="T11" fmla="*/ 20030 w 200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30" h="21600" fill="none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</a:path>
                    <a:path w="20030" h="21600" stroke="0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>
                    <a:cs typeface="Arial" charset="0"/>
                  </a:endParaRPr>
                </a:p>
              </p:txBody>
            </p:sp>
          </p:grpSp>
          <p:sp>
            <p:nvSpPr>
              <p:cNvPr id="8" name="Line 12">
                <a:extLst>
                  <a:ext uri="{FF2B5EF4-FFF2-40B4-BE49-F238E27FC236}">
                    <a16:creationId xmlns:a16="http://schemas.microsoft.com/office/drawing/2014/main" id="{172724EC-DDD1-5566-C1A6-4DB563704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228"/>
                <a:ext cx="480" cy="19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cs typeface="Arial" charset="0"/>
                </a:endParaRPr>
              </a:p>
            </p:txBody>
          </p:sp>
          <p:sp>
            <p:nvSpPr>
              <p:cNvPr id="9" name="Line 13">
                <a:extLst>
                  <a:ext uri="{FF2B5EF4-FFF2-40B4-BE49-F238E27FC236}">
                    <a16:creationId xmlns:a16="http://schemas.microsoft.com/office/drawing/2014/main" id="{A60CD590-11B9-50E8-4523-7207E0D28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" y="2590"/>
                <a:ext cx="300" cy="54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cs typeface="Arial" charset="0"/>
                </a:endParaRPr>
              </a:p>
            </p:txBody>
          </p:sp>
          <p:sp>
            <p:nvSpPr>
              <p:cNvPr id="10" name="Line 14">
                <a:extLst>
                  <a:ext uri="{FF2B5EF4-FFF2-40B4-BE49-F238E27FC236}">
                    <a16:creationId xmlns:a16="http://schemas.microsoft.com/office/drawing/2014/main" id="{E7F552DF-185D-9D63-672B-B90AB36E0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" y="2590"/>
                <a:ext cx="528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cs typeface="Arial" charset="0"/>
                </a:endParaRPr>
              </a:p>
            </p:txBody>
          </p:sp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10B7B5FE-24C5-7DF3-452A-E741DDC4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" y="3166"/>
                <a:ext cx="690" cy="342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A880AFD3-A974-E743-F8E5-AB1B2E54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72"/>
                <a:ext cx="570" cy="360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AC5FFA88-2E54-37F3-DE4F-57F9268A8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686" y="2457"/>
                <a:ext cx="1471" cy="292"/>
                <a:chOff x="1405" y="850"/>
                <a:chExt cx="1057" cy="172"/>
              </a:xfrm>
            </p:grpSpPr>
            <p:sp>
              <p:nvSpPr>
                <p:cNvPr id="18" name="Arc 18">
                  <a:extLst>
                    <a:ext uri="{FF2B5EF4-FFF2-40B4-BE49-F238E27FC236}">
                      <a16:creationId xmlns:a16="http://schemas.microsoft.com/office/drawing/2014/main" id="{7C45DAB0-88AC-E8AE-A030-21645C8B2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 flipV="1">
                  <a:off x="1724" y="542"/>
                  <a:ext cx="160" cy="798"/>
                </a:xfrm>
                <a:custGeom>
                  <a:avLst/>
                  <a:gdLst>
                    <a:gd name="T0" fmla="*/ 0 w 20030"/>
                    <a:gd name="T1" fmla="*/ 0 h 21600"/>
                    <a:gd name="T2" fmla="*/ 0 w 20030"/>
                    <a:gd name="T3" fmla="*/ 0 h 21600"/>
                    <a:gd name="T4" fmla="*/ 0 w 2003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030"/>
                    <a:gd name="T10" fmla="*/ 0 h 21600"/>
                    <a:gd name="T11" fmla="*/ 20030 w 200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30" h="21600" fill="none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</a:path>
                    <a:path w="20030" h="21600" stroke="0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>
                    <a:cs typeface="Arial" charset="0"/>
                  </a:endParaRPr>
                </a:p>
              </p:txBody>
            </p:sp>
            <p:sp>
              <p:nvSpPr>
                <p:cNvPr id="19" name="Arc 19">
                  <a:extLst>
                    <a:ext uri="{FF2B5EF4-FFF2-40B4-BE49-F238E27FC236}">
                      <a16:creationId xmlns:a16="http://schemas.microsoft.com/office/drawing/2014/main" id="{4D8356FF-0DCE-7598-C818-FDC38A24A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1968" y="528"/>
                  <a:ext cx="172" cy="816"/>
                </a:xfrm>
                <a:custGeom>
                  <a:avLst/>
                  <a:gdLst>
                    <a:gd name="T0" fmla="*/ 0 w 20030"/>
                    <a:gd name="T1" fmla="*/ 0 h 21600"/>
                    <a:gd name="T2" fmla="*/ 0 w 20030"/>
                    <a:gd name="T3" fmla="*/ 0 h 21600"/>
                    <a:gd name="T4" fmla="*/ 0 w 2003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030"/>
                    <a:gd name="T10" fmla="*/ 0 h 21600"/>
                    <a:gd name="T11" fmla="*/ 20030 w 200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30" h="21600" fill="none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</a:path>
                    <a:path w="20030" h="21600" stroke="0" extrusionOk="0">
                      <a:moveTo>
                        <a:pt x="-1" y="0"/>
                      </a:moveTo>
                      <a:cubicBezTo>
                        <a:pt x="8807" y="0"/>
                        <a:pt x="16733" y="5348"/>
                        <a:pt x="20030" y="1351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>
                    <a:cs typeface="Arial" charset="0"/>
                  </a:endParaRPr>
                </a:p>
              </p:txBody>
            </p:sp>
          </p:grpSp>
          <p:sp>
            <p:nvSpPr>
              <p:cNvPr id="14" name="Oval 20">
                <a:extLst>
                  <a:ext uri="{FF2B5EF4-FFF2-40B4-BE49-F238E27FC236}">
                    <a16:creationId xmlns:a16="http://schemas.microsoft.com/office/drawing/2014/main" id="{0D0CDDB7-C0D4-3111-87AD-263397CB7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2620"/>
                <a:ext cx="126" cy="126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" name="Text Box 21">
                <a:extLst>
                  <a:ext uri="{FF2B5EF4-FFF2-40B4-BE49-F238E27FC236}">
                    <a16:creationId xmlns:a16="http://schemas.microsoft.com/office/drawing/2014/main" id="{62AED77A-F86B-64BB-F195-81DFBE3A75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198"/>
                <a:ext cx="257" cy="288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  <a:cs typeface="Arial" charset="0"/>
                  </a:rPr>
                  <a:t>A</a:t>
                </a:r>
              </a:p>
            </p:txBody>
          </p:sp>
          <p:sp>
            <p:nvSpPr>
              <p:cNvPr id="16" name="Text Box 22">
                <a:extLst>
                  <a:ext uri="{FF2B5EF4-FFF2-40B4-BE49-F238E27FC236}">
                    <a16:creationId xmlns:a16="http://schemas.microsoft.com/office/drawing/2014/main" id="{5AC4D42C-B42B-B3DF-90D3-9A6091202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9" y="3217"/>
                <a:ext cx="247" cy="288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  <a:cs typeface="Arial" charset="0"/>
                  </a:rPr>
                  <a:t>B</a:t>
                </a:r>
              </a:p>
            </p:txBody>
          </p:sp>
          <p:sp>
            <p:nvSpPr>
              <p:cNvPr id="17" name="Text Box 23">
                <a:extLst>
                  <a:ext uri="{FF2B5EF4-FFF2-40B4-BE49-F238E27FC236}">
                    <a16:creationId xmlns:a16="http://schemas.microsoft.com/office/drawing/2014/main" id="{06CE34A2-0038-4EF6-6CDD-AAA2F2634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9" y="3205"/>
                <a:ext cx="258" cy="288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2" name="Oval 24">
            <a:extLst>
              <a:ext uri="{FF2B5EF4-FFF2-40B4-BE49-F238E27FC236}">
                <a16:creationId xmlns:a16="http://schemas.microsoft.com/office/drawing/2014/main" id="{40FAD8DE-A552-D674-B2A3-076F27A4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10050"/>
            <a:ext cx="95250" cy="10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5E08F58B-E8C4-FEAD-8005-B1503E9B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533900"/>
            <a:ext cx="122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Injector</a:t>
            </a: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3880E83E-9180-2288-FCCB-D22BCAF5D390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2162175"/>
            <a:ext cx="2946400" cy="1193800"/>
            <a:chOff x="493" y="1362"/>
            <a:chExt cx="1856" cy="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Text Box 28">
              <a:extLst>
                <a:ext uri="{FF2B5EF4-FFF2-40B4-BE49-F238E27FC236}">
                  <a16:creationId xmlns:a16="http://schemas.microsoft.com/office/drawing/2014/main" id="{D930BA4C-F67F-1142-1ECA-7B4D4C98E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779111">
              <a:off x="296" y="1559"/>
              <a:ext cx="6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LINAC</a:t>
              </a:r>
            </a:p>
          </p:txBody>
        </p:sp>
        <p:sp>
          <p:nvSpPr>
            <p:cNvPr id="26" name="Text Box 29">
              <a:extLst>
                <a:ext uri="{FF2B5EF4-FFF2-40B4-BE49-F238E27FC236}">
                  <a16:creationId xmlns:a16="http://schemas.microsoft.com/office/drawing/2014/main" id="{4E4D0819-237C-78BD-6144-262863C87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581943">
              <a:off x="1921" y="1686"/>
              <a:ext cx="6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LINAC</a:t>
              </a:r>
            </a:p>
          </p:txBody>
        </p:sp>
      </p:grpSp>
      <p:sp>
        <p:nvSpPr>
          <p:cNvPr id="27" name="Text Box 30">
            <a:extLst>
              <a:ext uri="{FF2B5EF4-FFF2-40B4-BE49-F238E27FC236}">
                <a16:creationId xmlns:a16="http://schemas.microsoft.com/office/drawing/2014/main" id="{6807F6AE-919F-0FC6-0F0B-DD462E54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5611813"/>
            <a:ext cx="2601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Experimental Halls</a:t>
            </a:r>
          </a:p>
        </p:txBody>
      </p:sp>
      <p:sp>
        <p:nvSpPr>
          <p:cNvPr id="2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AB11E7-22EF-3765-E48B-D313410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557338"/>
            <a:ext cx="2232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ontinuous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lectron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eam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ccelerator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F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acility</a:t>
            </a:r>
          </a:p>
        </p:txBody>
      </p:sp>
      <p:sp>
        <p:nvSpPr>
          <p:cNvPr id="29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180EA2-DE55-01EB-E630-DC9A08CC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2263"/>
            <a:ext cx="9072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Photon-quark interaction &amp; hadron structure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B6B020-FCBC-A7DE-B6EE-A23FEE8B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2700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Jefferson Laboratory, 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New Port News,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Virginia,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USA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7D4D3D-B595-A0D3-1C7F-9638763C94E8}"/>
              </a:ext>
            </a:extLst>
          </p:cNvPr>
          <p:cNvSpPr/>
          <p:nvPr/>
        </p:nvSpPr>
        <p:spPr bwMode="auto">
          <a:xfrm>
            <a:off x="753268" y="993880"/>
            <a:ext cx="833191" cy="747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C56129-2CC2-9C6A-ED57-6FCA2A9A1392}"/>
              </a:ext>
            </a:extLst>
          </p:cNvPr>
          <p:cNvSpPr txBox="1"/>
          <p:nvPr/>
        </p:nvSpPr>
        <p:spPr>
          <a:xfrm>
            <a:off x="988614" y="1142522"/>
            <a:ext cx="40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5156 -0.32338 L 0.05989 -0.35347 L 0.08854 -0.37014 L 0.11805 -0.37778 L 0.14097 -0.38125 L 0.1566 -0.38125 L 0.18455 -0.37893 L 0.20989 -0.37014 L 0.22882 -0.35903 L 0.23628 -0.34676 L 0.28055 -0.09444 L 0.27812 -0.05995 L 0.26927 -0.03217 L 0.23715 -0.00995 L 0.19358 0.0088 L 0.15833 0.01551 L 0.1 0.00324 L 0.05642 -0.01342 L 0.02448 -0.03889 L 0.01614 -0.06666 L 0.01458 -0.0912 L 0.05417 -0.33773 L 0.06302 -0.35787 L 0.08854 -0.37014 L 0.11389 -0.38009 L 0.14358 -0.38009 L 0.18038 -0.37778 L 0.21146 -0.36666 L 0.23437 -0.35555 L 0.27899 -0.09444 L 0.27656 -0.05787 L 0.26927 -0.03889 L 0.24826 -0.01898 L 0.21979 -0.00116 L 0.16493 0.0132 L 0.12465 0.0088 L 0.07639 -0.0044 L 0.02847 -0.03333 L 0.01614 -0.06666 L 0.01302 -0.09004 L 0.05226 -0.33333 L 0.06233 -0.35903 L 0.08854 -0.37106 L 0.12292 -0.37662 L 0.15347 -0.38009 L 0.20503 -0.37014 L 0.22882 -0.35787 L 0.23767 -0.33449 L 0.27812 -0.10579 L 0.27812 -0.06111 L 0.26562 -0.03009 L 0.23871 -0.00995 L 0.19358 0.0088 L 0.13785 0.01111 L 0.08281 -0.00231 L 0.0401 -0.02106 L 0.02048 -0.04791 L 0.01371 -0.08889 L 0.05226 -0.33449 L 0.06545 -0.35787 L 0.11163 -0.37778 L 0.1566 -0.37893 L 0.19114 -0.37569 L 0.22396 -0.36227 L 0.23628 -0.34884 L 0.27743 -0.10116 L 0.27812 -0.05995 L 0.26927 -0.03333 L 0.24427 -0.01342 L 0.19253 0.00764 L 0.13524 0.00996 L 0.07691 -0.0044 L 0.02621 -0.03773 L 0.01371 -0.0868 L 0.05226 -0.33217 L 0.06302 -0.35787 L 0.08854 -0.37014 L 0.11875 -0.37778 L 0.15087 -0.38125 L 0.18142 -0.37778 L 0.21198 -0.36898 L 0.23542 -0.35347 L 0.28472 -0.0544 L 0.29305 -0.02014 L 0.31354 0.09884 L 0.32187 0.15 " pathEditMode="relative" rAng="0" ptsTypes="AAAAAAAAAAAAAAAAAAAAAAAAAAAAAAAAAAAAAAAAAAAAAAAAAAAAAAAAAAAAAAAAAAAAAAAAAAAAAAAAAAAAAAA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15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4BBF7AF6-B4EC-2DA2-883D-29FB9F73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Truncating the SDEs</a:t>
            </a:r>
          </a:p>
        </p:txBody>
      </p:sp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A7BD14-5037-E77C-7C05-E320D798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6837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fermion-photon vertex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must satisfy the key features of</a:t>
            </a:r>
          </a:p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the associated quantum field theory, i.e., QED. </a:t>
            </a:r>
          </a:p>
        </p:txBody>
      </p:sp>
      <p:sp>
        <p:nvSpPr>
          <p:cNvPr id="3" name="Oval 1041">
            <a:hlinkClick r:id="rId3" action="ppaction://hlinksldjump"/>
            <a:extLst>
              <a:ext uri="{FF2B5EF4-FFF2-40B4-BE49-F238E27FC236}">
                <a16:creationId xmlns:a16="http://schemas.microsoft.com/office/drawing/2014/main" id="{7DD5B263-5238-42F5-7366-D9FD7967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853010"/>
            <a:ext cx="2386013" cy="17002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4" name="Oval 1049">
            <a:hlinkClick r:id="rId4" action="ppaction://hlinksldjump"/>
            <a:extLst>
              <a:ext uri="{FF2B5EF4-FFF2-40B4-BE49-F238E27FC236}">
                <a16:creationId xmlns:a16="http://schemas.microsoft.com/office/drawing/2014/main" id="{571B74C7-B935-6878-008C-421E9CF2C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205310"/>
            <a:ext cx="2362200" cy="18145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5" name="Oval 1034">
            <a:hlinkClick r:id="" action="ppaction://noaction"/>
            <a:extLst>
              <a:ext uri="{FF2B5EF4-FFF2-40B4-BE49-F238E27FC236}">
                <a16:creationId xmlns:a16="http://schemas.microsoft.com/office/drawing/2014/main" id="{E4F0B031-874A-CB15-0657-BEC49EA6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869135"/>
            <a:ext cx="2411412" cy="1735137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6" name="Rectangle 1035">
            <a:hlinkClick r:id="rId4" action="ppaction://hlinksldjump"/>
            <a:extLst>
              <a:ext uri="{FF2B5EF4-FFF2-40B4-BE49-F238E27FC236}">
                <a16:creationId xmlns:a16="http://schemas.microsoft.com/office/drawing/2014/main" id="{D2059AEB-AF3A-FDA8-B24D-85810A47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81572"/>
            <a:ext cx="2232025" cy="40005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>
                <a:solidFill>
                  <a:srgbClr val="0F0F13"/>
                </a:solidFill>
                <a:latin typeface="Arial" panose="020B0604020202020204" pitchFamily="34" charset="0"/>
              </a:rPr>
              <a:t>Phenomenology</a:t>
            </a:r>
          </a:p>
        </p:txBody>
      </p:sp>
      <p:sp>
        <p:nvSpPr>
          <p:cNvPr id="9" name="Oval 1036">
            <a:hlinkClick r:id="rId5" action="ppaction://hlinksldjump"/>
            <a:extLst>
              <a:ext uri="{FF2B5EF4-FFF2-40B4-BE49-F238E27FC236}">
                <a16:creationId xmlns:a16="http://schemas.microsoft.com/office/drawing/2014/main" id="{EEC5133E-F30B-BDB3-8E3A-605A3FA58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858022"/>
            <a:ext cx="2492375" cy="1811338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0" name="Rectangle 1037">
            <a:hlinkClick r:id="rId6" action="ppaction://hlinksldjump"/>
            <a:extLst>
              <a:ext uri="{FF2B5EF4-FFF2-40B4-BE49-F238E27FC236}">
                <a16:creationId xmlns:a16="http://schemas.microsoft.com/office/drawing/2014/main" id="{147337C2-20DA-6CFC-FF7A-5A7F706E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57835"/>
            <a:ext cx="2016125" cy="7080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>
                <a:solidFill>
                  <a:srgbClr val="0F0F13"/>
                </a:solidFill>
                <a:latin typeface="Arial" panose="020B0604020202020204" pitchFamily="34" charset="0"/>
              </a:rPr>
              <a:t>Gauge</a:t>
            </a:r>
          </a:p>
          <a:p>
            <a:pPr algn="ctr" eaLnBrk="1" hangingPunct="1"/>
            <a:r>
              <a:rPr lang="en-US" altLang="en-MX" b="1">
                <a:solidFill>
                  <a:srgbClr val="0F0F13"/>
                </a:solidFill>
                <a:latin typeface="Arial" panose="020B0604020202020204" pitchFamily="34" charset="0"/>
              </a:rPr>
              <a:t>Covariance </a:t>
            </a:r>
          </a:p>
        </p:txBody>
      </p:sp>
      <p:sp>
        <p:nvSpPr>
          <p:cNvPr id="11" name="Oval 1040">
            <a:hlinkClick r:id="rId7" action="ppaction://hlinksldjump"/>
            <a:extLst>
              <a:ext uri="{FF2B5EF4-FFF2-40B4-BE49-F238E27FC236}">
                <a16:creationId xmlns:a16="http://schemas.microsoft.com/office/drawing/2014/main" id="{276CC911-36E2-3CBB-54D2-0DA5F61E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781572"/>
            <a:ext cx="2376487" cy="177165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4" name="Rectangle 1048">
            <a:hlinkClick r:id="" action="ppaction://noaction"/>
            <a:extLst>
              <a:ext uri="{FF2B5EF4-FFF2-40B4-BE49-F238E27FC236}">
                <a16:creationId xmlns:a16="http://schemas.microsoft.com/office/drawing/2014/main" id="{BEB31C01-01A7-6801-D8DA-F047DDDE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3284984"/>
            <a:ext cx="2182813" cy="7080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Multiplicative</a:t>
            </a:r>
          </a:p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Renormalization</a:t>
            </a:r>
            <a:endParaRPr lang="es-ES" altLang="en-MX" b="1" dirty="0">
              <a:solidFill>
                <a:srgbClr val="0F0F13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050">
            <a:hlinkClick r:id="rId5" action="ppaction://hlinksldjump"/>
            <a:extLst>
              <a:ext uri="{FF2B5EF4-FFF2-40B4-BE49-F238E27FC236}">
                <a16:creationId xmlns:a16="http://schemas.microsoft.com/office/drawing/2014/main" id="{EDF53A4B-B6C8-EB2F-7EB4-76C527620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373960"/>
            <a:ext cx="1981200" cy="7080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>
                <a:solidFill>
                  <a:srgbClr val="0F0F13"/>
                </a:solidFill>
                <a:latin typeface="Arial" panose="020B0604020202020204" pitchFamily="34" charset="0"/>
              </a:rPr>
              <a:t>Perturbation</a:t>
            </a:r>
          </a:p>
          <a:p>
            <a:pPr algn="ctr" eaLnBrk="1" hangingPunct="1"/>
            <a:r>
              <a:rPr lang="en-US" altLang="en-MX" b="1">
                <a:solidFill>
                  <a:srgbClr val="0F0F13"/>
                </a:solidFill>
                <a:latin typeface="Arial" panose="020B0604020202020204" pitchFamily="34" charset="0"/>
              </a:rPr>
              <a:t>Theory</a:t>
            </a:r>
          </a:p>
        </p:txBody>
      </p:sp>
      <p:sp>
        <p:nvSpPr>
          <p:cNvPr id="16" name="Oval 1042">
            <a:extLst>
              <a:ext uri="{FF2B5EF4-FFF2-40B4-BE49-F238E27FC236}">
                <a16:creationId xmlns:a16="http://schemas.microsoft.com/office/drawing/2014/main" id="{4A730677-C2A2-FA2F-9435-C6BF7E699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4934222"/>
            <a:ext cx="2286000" cy="1600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99"/>
            </a:extrusionClr>
            <a:contourClr>
              <a:srgbClr val="FF99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MX"/>
          </a:p>
        </p:txBody>
      </p:sp>
      <p:sp>
        <p:nvSpPr>
          <p:cNvPr id="17" name="Rectangle 1043">
            <a:extLst>
              <a:ext uri="{FF2B5EF4-FFF2-40B4-BE49-F238E27FC236}">
                <a16:creationId xmlns:a16="http://schemas.microsoft.com/office/drawing/2014/main" id="{54F3BEF1-52ED-6DC2-860F-C84965F3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5373216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Fermion-photon vertex</a:t>
            </a:r>
            <a:endParaRPr lang="es-ES" altLang="en-MX" b="1" dirty="0">
              <a:solidFill>
                <a:srgbClr val="0F0F13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048">
            <a:hlinkClick r:id="" action="ppaction://noaction"/>
            <a:extLst>
              <a:ext uri="{FF2B5EF4-FFF2-40B4-BE49-F238E27FC236}">
                <a16:creationId xmlns:a16="http://schemas.microsoft.com/office/drawing/2014/main" id="{72AF22FD-BAE3-7A64-C0C6-B62AEDE7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660" y="5373216"/>
            <a:ext cx="2111054" cy="707886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Solve the </a:t>
            </a:r>
          </a:p>
          <a:p>
            <a:pPr algn="ctr" eaLnBrk="1" hangingPunct="1"/>
            <a:r>
              <a:rPr lang="en-US" altLang="en-MX" b="1" dirty="0">
                <a:solidFill>
                  <a:srgbClr val="0F0F13"/>
                </a:solidFill>
                <a:latin typeface="Arial" panose="020B0604020202020204" pitchFamily="34" charset="0"/>
              </a:rPr>
              <a:t>vertex SDE</a:t>
            </a:r>
          </a:p>
        </p:txBody>
      </p:sp>
    </p:spTree>
    <p:extLst>
      <p:ext uri="{BB962C8B-B14F-4D97-AF65-F5344CB8AC3E}">
        <p14:creationId xmlns:p14="http://schemas.microsoft.com/office/powerpoint/2010/main" val="33660875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4449331</TotalTime>
  <Words>1410</Words>
  <Application>Microsoft Macintosh PowerPoint</Application>
  <PresentationFormat>On-screen Show (4:3)</PresentationFormat>
  <Paragraphs>256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Rounded MT Bold</vt:lpstr>
      <vt:lpstr>Comic Sans MS</vt:lpstr>
      <vt:lpstr>Tahoma</vt:lpstr>
      <vt:lpstr>Times New Roman</vt:lpstr>
      <vt:lpstr>Verdana</vt:lpstr>
      <vt:lpstr>Wingdings</vt:lpstr>
      <vt:lpstr>Brújula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Adnan Bashir</dc:creator>
  <cp:lastModifiedBy>Microsoft Office User</cp:lastModifiedBy>
  <cp:revision>1377</cp:revision>
  <dcterms:created xsi:type="dcterms:W3CDTF">2001-08-27T16:44:23Z</dcterms:created>
  <dcterms:modified xsi:type="dcterms:W3CDTF">2023-06-01T15:56:46Z</dcterms:modified>
</cp:coreProperties>
</file>