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0"/>
  </p:notesMasterIdLst>
  <p:sldIdLst>
    <p:sldId id="982" r:id="rId2"/>
    <p:sldId id="910" r:id="rId3"/>
    <p:sldId id="965" r:id="rId4"/>
    <p:sldId id="964" r:id="rId5"/>
    <p:sldId id="971" r:id="rId6"/>
    <p:sldId id="892" r:id="rId7"/>
    <p:sldId id="983" r:id="rId8"/>
    <p:sldId id="895" r:id="rId9"/>
    <p:sldId id="952" r:id="rId10"/>
    <p:sldId id="953" r:id="rId11"/>
    <p:sldId id="911" r:id="rId12"/>
    <p:sldId id="984" r:id="rId13"/>
    <p:sldId id="972" r:id="rId14"/>
    <p:sldId id="915" r:id="rId15"/>
    <p:sldId id="985" r:id="rId16"/>
    <p:sldId id="954" r:id="rId17"/>
    <p:sldId id="955" r:id="rId18"/>
    <p:sldId id="973" r:id="rId19"/>
    <p:sldId id="974" r:id="rId20"/>
    <p:sldId id="975" r:id="rId21"/>
    <p:sldId id="976" r:id="rId22"/>
    <p:sldId id="978" r:id="rId23"/>
    <p:sldId id="979" r:id="rId24"/>
    <p:sldId id="919" r:id="rId25"/>
    <p:sldId id="920" r:id="rId26"/>
    <p:sldId id="923" r:id="rId27"/>
    <p:sldId id="924" r:id="rId28"/>
    <p:sldId id="925" r:id="rId29"/>
    <p:sldId id="926" r:id="rId30"/>
    <p:sldId id="927" r:id="rId31"/>
    <p:sldId id="987" r:id="rId32"/>
    <p:sldId id="966" r:id="rId33"/>
    <p:sldId id="967" r:id="rId34"/>
    <p:sldId id="968" r:id="rId35"/>
    <p:sldId id="980" r:id="rId36"/>
    <p:sldId id="956" r:id="rId37"/>
    <p:sldId id="957" r:id="rId38"/>
    <p:sldId id="959" r:id="rId39"/>
    <p:sldId id="981" r:id="rId40"/>
    <p:sldId id="960" r:id="rId41"/>
    <p:sldId id="962" r:id="rId42"/>
    <p:sldId id="986" r:id="rId43"/>
    <p:sldId id="963" r:id="rId44"/>
    <p:sldId id="939" r:id="rId45"/>
    <p:sldId id="946" r:id="rId46"/>
    <p:sldId id="949" r:id="rId47"/>
    <p:sldId id="951" r:id="rId48"/>
    <p:sldId id="935" r:id="rId4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FDFF"/>
    <a:srgbClr val="0432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6" autoAdjust="0"/>
    <p:restoredTop sz="61449" autoAdjust="0"/>
  </p:normalViewPr>
  <p:slideViewPr>
    <p:cSldViewPr>
      <p:cViewPr varScale="1">
        <p:scale>
          <a:sx n="114" d="100"/>
          <a:sy n="114" d="100"/>
        </p:scale>
        <p:origin x="4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DD05097-AB9F-FC57-83CF-FED9DDE940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E886628-0F7B-9FF0-E28F-CB45BB549C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52F98626-7431-FDC0-A068-0C8D4EF1FD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DA960C7E-1CF5-A4A0-C7C3-D50DB998D6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67A74329-EC3D-55BA-DFD6-BB099D653A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72F5EBD2-F8CC-B5C2-02B3-00036B434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38CD523-C68C-CB46-B591-FBD55D665602}" type="slidenum">
              <a:rPr lang="es-ES" altLang="en-MX"/>
              <a:pPr/>
              <a:t>‹#›</a:t>
            </a:fld>
            <a:endParaRPr lang="es-ES" altLang="en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>
            <a:extLst>
              <a:ext uri="{FF2B5EF4-FFF2-40B4-BE49-F238E27FC236}">
                <a16:creationId xmlns:a16="http://schemas.microsoft.com/office/drawing/2014/main" id="{05C31048-A787-3BB2-CE87-DBEFDEB07E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>
            <a:extLst>
              <a:ext uri="{FF2B5EF4-FFF2-40B4-BE49-F238E27FC236}">
                <a16:creationId xmlns:a16="http://schemas.microsoft.com/office/drawing/2014/main" id="{72C89B33-1A2D-6B4A-387A-BF5DF459B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8EB4204-CC77-463B-9B5B-371058CDC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B8A9F-AF65-3C42-9A00-DFAEB42BABF0}" type="slidenum">
              <a:rPr lang="es-ES" altLang="en-MX" sz="1200">
                <a:latin typeface="Times New Roman" panose="02020603050405020304" pitchFamily="18" charset="0"/>
              </a:rPr>
              <a:pPr eaLnBrk="1" hangingPunct="1"/>
              <a:t>6</a:t>
            </a:fld>
            <a:endParaRPr lang="es-ES" altLang="en-MX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>
            <a:extLst>
              <a:ext uri="{FF2B5EF4-FFF2-40B4-BE49-F238E27FC236}">
                <a16:creationId xmlns:a16="http://schemas.microsoft.com/office/drawing/2014/main" id="{05C31048-A787-3BB2-CE87-DBEFDEB07E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>
            <a:extLst>
              <a:ext uri="{FF2B5EF4-FFF2-40B4-BE49-F238E27FC236}">
                <a16:creationId xmlns:a16="http://schemas.microsoft.com/office/drawing/2014/main" id="{72C89B33-1A2D-6B4A-387A-BF5DF459B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8EB4204-CC77-463B-9B5B-371058CDC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B8A9F-AF65-3C42-9A00-DFAEB42BABF0}" type="slidenum">
              <a:rPr lang="es-ES" altLang="en-MX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es-ES" altLang="en-MX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1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>
            <a:extLst>
              <a:ext uri="{FF2B5EF4-FFF2-40B4-BE49-F238E27FC236}">
                <a16:creationId xmlns:a16="http://schemas.microsoft.com/office/drawing/2014/main" id="{2725EABA-C3EC-A490-4A27-036BD46A2A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>
            <a:extLst>
              <a:ext uri="{FF2B5EF4-FFF2-40B4-BE49-F238E27FC236}">
                <a16:creationId xmlns:a16="http://schemas.microsoft.com/office/drawing/2014/main" id="{3D6ECE48-A504-ED8C-1DB5-5899E3E5F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5B07D31-DDF5-DFDA-97CE-58F6E03D3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CE4F23-E245-1848-B88B-E62AFF382D7B}" type="slidenum">
              <a:rPr lang="es-ES" altLang="en-MX" sz="1200">
                <a:latin typeface="Times New Roman" panose="02020603050405020304" pitchFamily="18" charset="0"/>
              </a:rPr>
              <a:pPr eaLnBrk="1" hangingPunct="1"/>
              <a:t>24</a:t>
            </a:fld>
            <a:endParaRPr lang="es-ES" altLang="en-MX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>
            <a:extLst>
              <a:ext uri="{FF2B5EF4-FFF2-40B4-BE49-F238E27FC236}">
                <a16:creationId xmlns:a16="http://schemas.microsoft.com/office/drawing/2014/main" id="{FED163FD-39AB-305B-C989-C9B4452425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>
            <a:extLst>
              <a:ext uri="{FF2B5EF4-FFF2-40B4-BE49-F238E27FC236}">
                <a16:creationId xmlns:a16="http://schemas.microsoft.com/office/drawing/2014/main" id="{EDEE3753-28B9-E654-E360-6707EAFBF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MX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A329D6F-A33B-FB83-1854-68DA19427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3F12C-9DA7-C442-90C0-AF58AB9C306D}" type="slidenum">
              <a:rPr lang="es-ES" altLang="en-MX" sz="1200">
                <a:latin typeface="Times New Roman" panose="02020603050405020304" pitchFamily="18" charset="0"/>
              </a:rPr>
              <a:pPr eaLnBrk="1" hangingPunct="1"/>
              <a:t>25</a:t>
            </a:fld>
            <a:endParaRPr lang="es-ES" altLang="en-MX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32C25B-3B51-E11C-0AAC-D8863CFA8245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035B8F81-D041-70C0-EA26-D3204C1B2E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53486" name="Freeform 4">
                <a:extLst>
                  <a:ext uri="{FF2B5EF4-FFF2-40B4-BE49-F238E27FC236}">
                    <a16:creationId xmlns:a16="http://schemas.microsoft.com/office/drawing/2014/main" id="{5AA6480E-3A09-8D09-E30D-D23CF17DA2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7" name="Freeform 5">
                <a:extLst>
                  <a:ext uri="{FF2B5EF4-FFF2-40B4-BE49-F238E27FC236}">
                    <a16:creationId xmlns:a16="http://schemas.microsoft.com/office/drawing/2014/main" id="{9C1176CE-71FD-1A27-3D96-F39713F7501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8" name="Freeform 6">
                <a:extLst>
                  <a:ext uri="{FF2B5EF4-FFF2-40B4-BE49-F238E27FC236}">
                    <a16:creationId xmlns:a16="http://schemas.microsoft.com/office/drawing/2014/main" id="{6A210A39-2A9C-0820-BD62-72DD52A95B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9" name="Freeform 7">
                <a:extLst>
                  <a:ext uri="{FF2B5EF4-FFF2-40B4-BE49-F238E27FC236}">
                    <a16:creationId xmlns:a16="http://schemas.microsoft.com/office/drawing/2014/main" id="{E4180664-76C9-AB2A-C53F-2320A44C6A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0" name="Freeform 8">
                <a:extLst>
                  <a:ext uri="{FF2B5EF4-FFF2-40B4-BE49-F238E27FC236}">
                    <a16:creationId xmlns:a16="http://schemas.microsoft.com/office/drawing/2014/main" id="{02D441C7-5535-ACA2-853B-02374763F3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1" name="Freeform 9">
                <a:extLst>
                  <a:ext uri="{FF2B5EF4-FFF2-40B4-BE49-F238E27FC236}">
                    <a16:creationId xmlns:a16="http://schemas.microsoft.com/office/drawing/2014/main" id="{F2C61A01-9692-1317-1E44-02F2CCA2D4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2" name="Freeform 10">
                <a:extLst>
                  <a:ext uri="{FF2B5EF4-FFF2-40B4-BE49-F238E27FC236}">
                    <a16:creationId xmlns:a16="http://schemas.microsoft.com/office/drawing/2014/main" id="{F4F930B0-778A-FDC1-01A8-52199744AB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3" name="Freeform 11">
                <a:extLst>
                  <a:ext uri="{FF2B5EF4-FFF2-40B4-BE49-F238E27FC236}">
                    <a16:creationId xmlns:a16="http://schemas.microsoft.com/office/drawing/2014/main" id="{E3AFF3B7-C978-B52B-3D96-E384DEF94C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4" name="Freeform 12">
                <a:extLst>
                  <a:ext uri="{FF2B5EF4-FFF2-40B4-BE49-F238E27FC236}">
                    <a16:creationId xmlns:a16="http://schemas.microsoft.com/office/drawing/2014/main" id="{F7E91F73-B7F5-7DEF-F126-D70CCB6C82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5" name="Freeform 13">
                <a:extLst>
                  <a:ext uri="{FF2B5EF4-FFF2-40B4-BE49-F238E27FC236}">
                    <a16:creationId xmlns:a16="http://schemas.microsoft.com/office/drawing/2014/main" id="{147BCBAA-B178-F8F8-D81D-72ED6ABB01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6" name="Freeform 14">
                <a:extLst>
                  <a:ext uri="{FF2B5EF4-FFF2-40B4-BE49-F238E27FC236}">
                    <a16:creationId xmlns:a16="http://schemas.microsoft.com/office/drawing/2014/main" id="{A5000113-E57D-DA46-A5CF-4BBFC3BF55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7" name="Freeform 15">
                <a:extLst>
                  <a:ext uri="{FF2B5EF4-FFF2-40B4-BE49-F238E27FC236}">
                    <a16:creationId xmlns:a16="http://schemas.microsoft.com/office/drawing/2014/main" id="{EA64481D-1344-291E-787F-0FB1F7A7C4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98" name="Freeform 16">
                <a:extLst>
                  <a:ext uri="{FF2B5EF4-FFF2-40B4-BE49-F238E27FC236}">
                    <a16:creationId xmlns:a16="http://schemas.microsoft.com/office/drawing/2014/main" id="{CA141DEC-6E15-0E37-6D3A-6EA78AEE65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4" name="Group 17">
              <a:extLst>
                <a:ext uri="{FF2B5EF4-FFF2-40B4-BE49-F238E27FC236}">
                  <a16:creationId xmlns:a16="http://schemas.microsoft.com/office/drawing/2014/main" id="{0F355F38-E464-C180-CCB4-1E7D927A544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" name="Rectangle 18">
                <a:extLst>
                  <a:ext uri="{FF2B5EF4-FFF2-40B4-BE49-F238E27FC236}">
                    <a16:creationId xmlns:a16="http://schemas.microsoft.com/office/drawing/2014/main" id="{35378B72-3667-D9A1-1E1C-8EB784C178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" name="Rectangle 19">
                <a:extLst>
                  <a:ext uri="{FF2B5EF4-FFF2-40B4-BE49-F238E27FC236}">
                    <a16:creationId xmlns:a16="http://schemas.microsoft.com/office/drawing/2014/main" id="{6F2E0D86-FCB1-D9EF-EB47-EC05575C21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7" name="Rectangle 20">
                <a:extLst>
                  <a:ext uri="{FF2B5EF4-FFF2-40B4-BE49-F238E27FC236}">
                    <a16:creationId xmlns:a16="http://schemas.microsoft.com/office/drawing/2014/main" id="{F9D69E6C-B658-853A-93EB-E9A73E517D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2054686-91C6-EED1-B61E-DCC1164270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9" name="Rectangle 22">
                <a:extLst>
                  <a:ext uri="{FF2B5EF4-FFF2-40B4-BE49-F238E27FC236}">
                    <a16:creationId xmlns:a16="http://schemas.microsoft.com/office/drawing/2014/main" id="{EA571628-E24A-2D4E-FCA2-F47AE2EE5B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0" name="Rectangle 23">
                <a:extLst>
                  <a:ext uri="{FF2B5EF4-FFF2-40B4-BE49-F238E27FC236}">
                    <a16:creationId xmlns:a16="http://schemas.microsoft.com/office/drawing/2014/main" id="{BB2CFBBE-0F5B-55D6-E08A-76E902EE73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0D30401B-4198-7CED-0EEA-20E4B73CD6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" name="Rectangle 25">
                <a:extLst>
                  <a:ext uri="{FF2B5EF4-FFF2-40B4-BE49-F238E27FC236}">
                    <a16:creationId xmlns:a16="http://schemas.microsoft.com/office/drawing/2014/main" id="{CA8A20E3-59FF-14A6-1FF7-DB25CDE554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" name="Rectangle 26">
                <a:extLst>
                  <a:ext uri="{FF2B5EF4-FFF2-40B4-BE49-F238E27FC236}">
                    <a16:creationId xmlns:a16="http://schemas.microsoft.com/office/drawing/2014/main" id="{15AC2F07-4CFC-487C-DF7A-6A0EEA3CA8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" name="Rectangle 27">
                <a:extLst>
                  <a:ext uri="{FF2B5EF4-FFF2-40B4-BE49-F238E27FC236}">
                    <a16:creationId xmlns:a16="http://schemas.microsoft.com/office/drawing/2014/main" id="{144D302D-D6DD-F27E-142B-A6F73A8D18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5" name="Rectangle 28">
                <a:extLst>
                  <a:ext uri="{FF2B5EF4-FFF2-40B4-BE49-F238E27FC236}">
                    <a16:creationId xmlns:a16="http://schemas.microsoft.com/office/drawing/2014/main" id="{839213D9-0D43-38B1-B3D2-E7BDD9CD3B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6" name="Rectangle 29">
                <a:extLst>
                  <a:ext uri="{FF2B5EF4-FFF2-40B4-BE49-F238E27FC236}">
                    <a16:creationId xmlns:a16="http://schemas.microsoft.com/office/drawing/2014/main" id="{3BAF2EDC-44AD-EF8B-A078-FF5575AEF6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id="{07F955A9-ABF7-C11F-755D-B0ECCD58B5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8" name="Rectangle 31">
                <a:extLst>
                  <a:ext uri="{FF2B5EF4-FFF2-40B4-BE49-F238E27FC236}">
                    <a16:creationId xmlns:a16="http://schemas.microsoft.com/office/drawing/2014/main" id="{A0D4F945-5A5B-32AB-B6DF-2BC9D3A96F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9" name="Rectangle 32">
                <a:extLst>
                  <a:ext uri="{FF2B5EF4-FFF2-40B4-BE49-F238E27FC236}">
                    <a16:creationId xmlns:a16="http://schemas.microsoft.com/office/drawing/2014/main" id="{2ED28AE0-B6EE-9BEE-8240-185A2C2E84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0" name="Rectangle 33">
                <a:extLst>
                  <a:ext uri="{FF2B5EF4-FFF2-40B4-BE49-F238E27FC236}">
                    <a16:creationId xmlns:a16="http://schemas.microsoft.com/office/drawing/2014/main" id="{B5CEC36F-DA1B-26E7-9B89-59C7D933AE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1" name="Rectangle 34">
                <a:extLst>
                  <a:ext uri="{FF2B5EF4-FFF2-40B4-BE49-F238E27FC236}">
                    <a16:creationId xmlns:a16="http://schemas.microsoft.com/office/drawing/2014/main" id="{3EA78426-6BC8-AC32-D491-28ACFD58B9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2" name="Rectangle 35">
                <a:extLst>
                  <a:ext uri="{FF2B5EF4-FFF2-40B4-BE49-F238E27FC236}">
                    <a16:creationId xmlns:a16="http://schemas.microsoft.com/office/drawing/2014/main" id="{8BF2CC4D-817A-E6E2-4F36-5921893165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3" name="Rectangle 36">
                <a:extLst>
                  <a:ext uri="{FF2B5EF4-FFF2-40B4-BE49-F238E27FC236}">
                    <a16:creationId xmlns:a16="http://schemas.microsoft.com/office/drawing/2014/main" id="{B0895EC9-027D-49CA-9935-888D8346B9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" name="Rectangle 37">
                <a:extLst>
                  <a:ext uri="{FF2B5EF4-FFF2-40B4-BE49-F238E27FC236}">
                    <a16:creationId xmlns:a16="http://schemas.microsoft.com/office/drawing/2014/main" id="{79C93378-ECE9-927D-8DB1-91BC1CE312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5" name="Rectangle 38">
                <a:extLst>
                  <a:ext uri="{FF2B5EF4-FFF2-40B4-BE49-F238E27FC236}">
                    <a16:creationId xmlns:a16="http://schemas.microsoft.com/office/drawing/2014/main" id="{7A9BB241-A687-8324-C49A-4D6C29F986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6" name="Rectangle 39">
                <a:extLst>
                  <a:ext uri="{FF2B5EF4-FFF2-40B4-BE49-F238E27FC236}">
                    <a16:creationId xmlns:a16="http://schemas.microsoft.com/office/drawing/2014/main" id="{FEC926C6-5729-6ACC-54D8-B7250B6ACA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7" name="Rectangle 40">
                <a:extLst>
                  <a:ext uri="{FF2B5EF4-FFF2-40B4-BE49-F238E27FC236}">
                    <a16:creationId xmlns:a16="http://schemas.microsoft.com/office/drawing/2014/main" id="{A13A0642-AF27-86CE-F807-AB327B272E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9D526603-ACE0-0BE6-0053-8C44FC51AA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9" name="Rectangle 42">
                <a:extLst>
                  <a:ext uri="{FF2B5EF4-FFF2-40B4-BE49-F238E27FC236}">
                    <a16:creationId xmlns:a16="http://schemas.microsoft.com/office/drawing/2014/main" id="{0B6BDE21-9B00-9D30-B577-5DCFCD69DA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0" name="Rectangle 43">
                <a:extLst>
                  <a:ext uri="{FF2B5EF4-FFF2-40B4-BE49-F238E27FC236}">
                    <a16:creationId xmlns:a16="http://schemas.microsoft.com/office/drawing/2014/main" id="{88C50546-8C14-9441-2365-8BD1FF8683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1" name="Rectangle 44">
                <a:extLst>
                  <a:ext uri="{FF2B5EF4-FFF2-40B4-BE49-F238E27FC236}">
                    <a16:creationId xmlns:a16="http://schemas.microsoft.com/office/drawing/2014/main" id="{98A669C7-C223-E1A4-F893-C7E9AEC280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2" name="Rectangle 45">
                <a:extLst>
                  <a:ext uri="{FF2B5EF4-FFF2-40B4-BE49-F238E27FC236}">
                    <a16:creationId xmlns:a16="http://schemas.microsoft.com/office/drawing/2014/main" id="{9A132F24-CD09-F7D6-388A-5671F4B323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3" name="Rectangle 46">
                <a:extLst>
                  <a:ext uri="{FF2B5EF4-FFF2-40B4-BE49-F238E27FC236}">
                    <a16:creationId xmlns:a16="http://schemas.microsoft.com/office/drawing/2014/main" id="{1AD19BFE-31BE-2DBA-A01F-9EFA7C7C45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4" name="Rectangle 47">
                <a:extLst>
                  <a:ext uri="{FF2B5EF4-FFF2-40B4-BE49-F238E27FC236}">
                    <a16:creationId xmlns:a16="http://schemas.microsoft.com/office/drawing/2014/main" id="{D0230EA4-74DB-7BDB-15E0-A849688D68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" name="Rectangle 48">
                <a:extLst>
                  <a:ext uri="{FF2B5EF4-FFF2-40B4-BE49-F238E27FC236}">
                    <a16:creationId xmlns:a16="http://schemas.microsoft.com/office/drawing/2014/main" id="{E39744FD-913A-A46C-54AE-B2A75B4D60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6" name="Rectangle 49">
                <a:extLst>
                  <a:ext uri="{FF2B5EF4-FFF2-40B4-BE49-F238E27FC236}">
                    <a16:creationId xmlns:a16="http://schemas.microsoft.com/office/drawing/2014/main" id="{6645F63A-A133-F4FD-5C60-3B392FE095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7" name="Rectangle 50">
                <a:extLst>
                  <a:ext uri="{FF2B5EF4-FFF2-40B4-BE49-F238E27FC236}">
                    <a16:creationId xmlns:a16="http://schemas.microsoft.com/office/drawing/2014/main" id="{6B80D34D-C336-81A4-957B-9A47A68572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8" name="Rectangle 51">
                <a:extLst>
                  <a:ext uri="{FF2B5EF4-FFF2-40B4-BE49-F238E27FC236}">
                    <a16:creationId xmlns:a16="http://schemas.microsoft.com/office/drawing/2014/main" id="{6B33DA90-6FFD-DA9D-B6F3-D82BF3B8CC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9" name="Rectangle 52">
                <a:extLst>
                  <a:ext uri="{FF2B5EF4-FFF2-40B4-BE49-F238E27FC236}">
                    <a16:creationId xmlns:a16="http://schemas.microsoft.com/office/drawing/2014/main" id="{370CB29B-C942-FE52-F4EC-7A31ACBD29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0" name="Rectangle 53">
                <a:extLst>
                  <a:ext uri="{FF2B5EF4-FFF2-40B4-BE49-F238E27FC236}">
                    <a16:creationId xmlns:a16="http://schemas.microsoft.com/office/drawing/2014/main" id="{49E0E9D1-1E96-CACD-6C1A-A8964D5467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1" name="Rectangle 54">
                <a:extLst>
                  <a:ext uri="{FF2B5EF4-FFF2-40B4-BE49-F238E27FC236}">
                    <a16:creationId xmlns:a16="http://schemas.microsoft.com/office/drawing/2014/main" id="{3339494E-DCDE-57E9-73B4-B49F97B104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2" name="Rectangle 55">
                <a:extLst>
                  <a:ext uri="{FF2B5EF4-FFF2-40B4-BE49-F238E27FC236}">
                    <a16:creationId xmlns:a16="http://schemas.microsoft.com/office/drawing/2014/main" id="{082DF26C-5773-CF7B-CBF7-CCC82D87CC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3" name="Rectangle 56">
                <a:extLst>
                  <a:ext uri="{FF2B5EF4-FFF2-40B4-BE49-F238E27FC236}">
                    <a16:creationId xmlns:a16="http://schemas.microsoft.com/office/drawing/2014/main" id="{C0625103-8D80-6397-20FE-5165AE5790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4" name="Rectangle 57">
                <a:extLst>
                  <a:ext uri="{FF2B5EF4-FFF2-40B4-BE49-F238E27FC236}">
                    <a16:creationId xmlns:a16="http://schemas.microsoft.com/office/drawing/2014/main" id="{F38D79E1-425B-96DA-80E2-0569F987E4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5" name="Rectangle 58">
                <a:extLst>
                  <a:ext uri="{FF2B5EF4-FFF2-40B4-BE49-F238E27FC236}">
                    <a16:creationId xmlns:a16="http://schemas.microsoft.com/office/drawing/2014/main" id="{6A1B8266-5C73-76E3-8A63-5F45178836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6" name="Rectangle 59">
                <a:extLst>
                  <a:ext uri="{FF2B5EF4-FFF2-40B4-BE49-F238E27FC236}">
                    <a16:creationId xmlns:a16="http://schemas.microsoft.com/office/drawing/2014/main" id="{71B57F28-912D-2AC6-5F7A-7EBF3359BE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7" name="Rectangle 60">
                <a:extLst>
                  <a:ext uri="{FF2B5EF4-FFF2-40B4-BE49-F238E27FC236}">
                    <a16:creationId xmlns:a16="http://schemas.microsoft.com/office/drawing/2014/main" id="{969B4747-3DC8-B1F8-A7C8-9427D950A6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8" name="Rectangle 61">
                <a:extLst>
                  <a:ext uri="{FF2B5EF4-FFF2-40B4-BE49-F238E27FC236}">
                    <a16:creationId xmlns:a16="http://schemas.microsoft.com/office/drawing/2014/main" id="{AACCBD69-D610-0019-26D9-1C3005BAB3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9" name="Rectangle 62">
                <a:extLst>
                  <a:ext uri="{FF2B5EF4-FFF2-40B4-BE49-F238E27FC236}">
                    <a16:creationId xmlns:a16="http://schemas.microsoft.com/office/drawing/2014/main" id="{CA420B97-898C-EC1A-5BBD-A0572AC761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0" name="Rectangle 63">
                <a:extLst>
                  <a:ext uri="{FF2B5EF4-FFF2-40B4-BE49-F238E27FC236}">
                    <a16:creationId xmlns:a16="http://schemas.microsoft.com/office/drawing/2014/main" id="{218AFD02-AC8C-CE24-74C6-A157189ACB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1" name="Rectangle 64">
                <a:extLst>
                  <a:ext uri="{FF2B5EF4-FFF2-40B4-BE49-F238E27FC236}">
                    <a16:creationId xmlns:a16="http://schemas.microsoft.com/office/drawing/2014/main" id="{7DDBEA8C-B450-55A0-6003-1B940BB59F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2" name="Rectangle 65">
                <a:extLst>
                  <a:ext uri="{FF2B5EF4-FFF2-40B4-BE49-F238E27FC236}">
                    <a16:creationId xmlns:a16="http://schemas.microsoft.com/office/drawing/2014/main" id="{3CDD4EB1-D7BE-68CE-94E3-4F631F325B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3" name="Rectangle 66">
                <a:extLst>
                  <a:ext uri="{FF2B5EF4-FFF2-40B4-BE49-F238E27FC236}">
                    <a16:creationId xmlns:a16="http://schemas.microsoft.com/office/drawing/2014/main" id="{398AB150-A9DA-F527-ACEA-993945605F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4" name="Rectangle 67">
                <a:extLst>
                  <a:ext uri="{FF2B5EF4-FFF2-40B4-BE49-F238E27FC236}">
                    <a16:creationId xmlns:a16="http://schemas.microsoft.com/office/drawing/2014/main" id="{5185A76B-6921-ECA6-8947-8D5AC68454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5" name="Rectangle 68">
                <a:extLst>
                  <a:ext uri="{FF2B5EF4-FFF2-40B4-BE49-F238E27FC236}">
                    <a16:creationId xmlns:a16="http://schemas.microsoft.com/office/drawing/2014/main" id="{9506BE1E-4A18-6D61-814C-7921E51D9F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6" name="Rectangle 69">
                <a:extLst>
                  <a:ext uri="{FF2B5EF4-FFF2-40B4-BE49-F238E27FC236}">
                    <a16:creationId xmlns:a16="http://schemas.microsoft.com/office/drawing/2014/main" id="{D45F22A7-EA0E-568B-A56F-263A671921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7" name="Rectangle 70">
                <a:extLst>
                  <a:ext uri="{FF2B5EF4-FFF2-40B4-BE49-F238E27FC236}">
                    <a16:creationId xmlns:a16="http://schemas.microsoft.com/office/drawing/2014/main" id="{E2394378-5AF8-9F31-52A5-86FB50D789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8" name="Rectangle 71">
                <a:extLst>
                  <a:ext uri="{FF2B5EF4-FFF2-40B4-BE49-F238E27FC236}">
                    <a16:creationId xmlns:a16="http://schemas.microsoft.com/office/drawing/2014/main" id="{A2DD50EA-1025-8F5A-A419-FADF97BF74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9" name="Rectangle 72">
                <a:extLst>
                  <a:ext uri="{FF2B5EF4-FFF2-40B4-BE49-F238E27FC236}">
                    <a16:creationId xmlns:a16="http://schemas.microsoft.com/office/drawing/2014/main" id="{FF6C6891-71E2-437B-68C2-645C6BC622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0" name="Rectangle 73">
                <a:extLst>
                  <a:ext uri="{FF2B5EF4-FFF2-40B4-BE49-F238E27FC236}">
                    <a16:creationId xmlns:a16="http://schemas.microsoft.com/office/drawing/2014/main" id="{1C2FD09B-BABA-F4CE-B46B-A2A0E12CA1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1" name="Rectangle 74">
                <a:extLst>
                  <a:ext uri="{FF2B5EF4-FFF2-40B4-BE49-F238E27FC236}">
                    <a16:creationId xmlns:a16="http://schemas.microsoft.com/office/drawing/2014/main" id="{D4F0D2D5-11A0-DBE3-EA89-C5E0B301E0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2" name="Rectangle 75">
                <a:extLst>
                  <a:ext uri="{FF2B5EF4-FFF2-40B4-BE49-F238E27FC236}">
                    <a16:creationId xmlns:a16="http://schemas.microsoft.com/office/drawing/2014/main" id="{72C89C4C-0BB1-CCE9-1E97-218D8A72D4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3" name="Rectangle 76">
                <a:extLst>
                  <a:ext uri="{FF2B5EF4-FFF2-40B4-BE49-F238E27FC236}">
                    <a16:creationId xmlns:a16="http://schemas.microsoft.com/office/drawing/2014/main" id="{0670E8F3-70CF-AE6E-D23F-1D451BCB1F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08" name="Rectangle 77">
                <a:extLst>
                  <a:ext uri="{FF2B5EF4-FFF2-40B4-BE49-F238E27FC236}">
                    <a16:creationId xmlns:a16="http://schemas.microsoft.com/office/drawing/2014/main" id="{A29932AC-96EF-411A-EAE0-83F0A26FAD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09" name="Rectangle 78">
                <a:extLst>
                  <a:ext uri="{FF2B5EF4-FFF2-40B4-BE49-F238E27FC236}">
                    <a16:creationId xmlns:a16="http://schemas.microsoft.com/office/drawing/2014/main" id="{0B275AFE-7751-514F-142A-805F57F58E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0" name="Rectangle 79">
                <a:extLst>
                  <a:ext uri="{FF2B5EF4-FFF2-40B4-BE49-F238E27FC236}">
                    <a16:creationId xmlns:a16="http://schemas.microsoft.com/office/drawing/2014/main" id="{FBF22783-D19E-BD50-C265-AAEF17487D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1" name="Rectangle 80">
                <a:extLst>
                  <a:ext uri="{FF2B5EF4-FFF2-40B4-BE49-F238E27FC236}">
                    <a16:creationId xmlns:a16="http://schemas.microsoft.com/office/drawing/2014/main" id="{C386EA3A-01B7-3F4A-23F1-5E8553C726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2" name="Freeform 81">
                <a:extLst>
                  <a:ext uri="{FF2B5EF4-FFF2-40B4-BE49-F238E27FC236}">
                    <a16:creationId xmlns:a16="http://schemas.microsoft.com/office/drawing/2014/main" id="{EDC25826-3D33-BBF9-C50F-24B63CADC6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3" name="Rectangle 82">
                <a:extLst>
                  <a:ext uri="{FF2B5EF4-FFF2-40B4-BE49-F238E27FC236}">
                    <a16:creationId xmlns:a16="http://schemas.microsoft.com/office/drawing/2014/main" id="{19EA183B-AD67-E83E-E424-0C2EACCEBB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4" name="Rectangle 83">
                <a:extLst>
                  <a:ext uri="{FF2B5EF4-FFF2-40B4-BE49-F238E27FC236}">
                    <a16:creationId xmlns:a16="http://schemas.microsoft.com/office/drawing/2014/main" id="{EB188FB2-C2D1-A323-1729-3C627FF296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5" name="Rectangle 84">
                <a:extLst>
                  <a:ext uri="{FF2B5EF4-FFF2-40B4-BE49-F238E27FC236}">
                    <a16:creationId xmlns:a16="http://schemas.microsoft.com/office/drawing/2014/main" id="{B892870C-BD9E-8684-4990-D6C4841519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6" name="Rectangle 85">
                <a:extLst>
                  <a:ext uri="{FF2B5EF4-FFF2-40B4-BE49-F238E27FC236}">
                    <a16:creationId xmlns:a16="http://schemas.microsoft.com/office/drawing/2014/main" id="{B96764FB-19AB-CCF2-B088-C5F36A66FE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7" name="Rectangle 86">
                <a:extLst>
                  <a:ext uri="{FF2B5EF4-FFF2-40B4-BE49-F238E27FC236}">
                    <a16:creationId xmlns:a16="http://schemas.microsoft.com/office/drawing/2014/main" id="{DD034E37-3B5F-630A-027C-7C6465F6A2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8" name="Rectangle 87">
                <a:extLst>
                  <a:ext uri="{FF2B5EF4-FFF2-40B4-BE49-F238E27FC236}">
                    <a16:creationId xmlns:a16="http://schemas.microsoft.com/office/drawing/2014/main" id="{74256FFF-C700-5C76-000F-E072F8AAD9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19" name="Rectangle 88">
                <a:extLst>
                  <a:ext uri="{FF2B5EF4-FFF2-40B4-BE49-F238E27FC236}">
                    <a16:creationId xmlns:a16="http://schemas.microsoft.com/office/drawing/2014/main" id="{7E6453AA-A265-F524-320D-9FD8FC8E86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0" name="Rectangle 89">
                <a:extLst>
                  <a:ext uri="{FF2B5EF4-FFF2-40B4-BE49-F238E27FC236}">
                    <a16:creationId xmlns:a16="http://schemas.microsoft.com/office/drawing/2014/main" id="{1BC711B8-049A-9B5D-07FB-F74563B6BD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1" name="Rectangle 90">
                <a:extLst>
                  <a:ext uri="{FF2B5EF4-FFF2-40B4-BE49-F238E27FC236}">
                    <a16:creationId xmlns:a16="http://schemas.microsoft.com/office/drawing/2014/main" id="{569A9FEA-948C-AA39-3DDD-17C1AF892D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2" name="Rectangle 91">
                <a:extLst>
                  <a:ext uri="{FF2B5EF4-FFF2-40B4-BE49-F238E27FC236}">
                    <a16:creationId xmlns:a16="http://schemas.microsoft.com/office/drawing/2014/main" id="{B0C8848E-E256-ECE9-398E-6320F0AE28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3" name="Rectangle 92">
                <a:extLst>
                  <a:ext uri="{FF2B5EF4-FFF2-40B4-BE49-F238E27FC236}">
                    <a16:creationId xmlns:a16="http://schemas.microsoft.com/office/drawing/2014/main" id="{ACE1E685-C63F-5770-87E5-01AD82BB54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4" name="Rectangle 93">
                <a:extLst>
                  <a:ext uri="{FF2B5EF4-FFF2-40B4-BE49-F238E27FC236}">
                    <a16:creationId xmlns:a16="http://schemas.microsoft.com/office/drawing/2014/main" id="{9FEC2D5F-3283-5E9E-4603-F81052A53C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5" name="Rectangle 94">
                <a:extLst>
                  <a:ext uri="{FF2B5EF4-FFF2-40B4-BE49-F238E27FC236}">
                    <a16:creationId xmlns:a16="http://schemas.microsoft.com/office/drawing/2014/main" id="{FB28ADDA-5F7A-3AC1-2F81-8FEB0B9FA3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6" name="Rectangle 95">
                <a:extLst>
                  <a:ext uri="{FF2B5EF4-FFF2-40B4-BE49-F238E27FC236}">
                    <a16:creationId xmlns:a16="http://schemas.microsoft.com/office/drawing/2014/main" id="{5760E3F7-37D0-5B78-116A-FA23AA2978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7" name="Rectangle 96">
                <a:extLst>
                  <a:ext uri="{FF2B5EF4-FFF2-40B4-BE49-F238E27FC236}">
                    <a16:creationId xmlns:a16="http://schemas.microsoft.com/office/drawing/2014/main" id="{1306FD5B-B698-C563-0DB2-1D48C4FB5D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8" name="Rectangle 97">
                <a:extLst>
                  <a:ext uri="{FF2B5EF4-FFF2-40B4-BE49-F238E27FC236}">
                    <a16:creationId xmlns:a16="http://schemas.microsoft.com/office/drawing/2014/main" id="{E0586CE8-BE31-DA01-B704-41B0FD9804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29" name="Rectangle 98">
                <a:extLst>
                  <a:ext uri="{FF2B5EF4-FFF2-40B4-BE49-F238E27FC236}">
                    <a16:creationId xmlns:a16="http://schemas.microsoft.com/office/drawing/2014/main" id="{C4979F63-E6FF-98CC-BAF8-95189307B5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0" name="Rectangle 99">
                <a:extLst>
                  <a:ext uri="{FF2B5EF4-FFF2-40B4-BE49-F238E27FC236}">
                    <a16:creationId xmlns:a16="http://schemas.microsoft.com/office/drawing/2014/main" id="{D5A07D2F-62F0-7648-3244-1917181918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1" name="Rectangle 100">
                <a:extLst>
                  <a:ext uri="{FF2B5EF4-FFF2-40B4-BE49-F238E27FC236}">
                    <a16:creationId xmlns:a16="http://schemas.microsoft.com/office/drawing/2014/main" id="{27A2F4C8-69F1-8AED-552D-B44CC6514C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2" name="Rectangle 101">
                <a:extLst>
                  <a:ext uri="{FF2B5EF4-FFF2-40B4-BE49-F238E27FC236}">
                    <a16:creationId xmlns:a16="http://schemas.microsoft.com/office/drawing/2014/main" id="{9BC11C5D-4AA8-7D94-FDD1-2A93E5E89A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5" name="Rectangle 102">
                <a:extLst>
                  <a:ext uri="{FF2B5EF4-FFF2-40B4-BE49-F238E27FC236}">
                    <a16:creationId xmlns:a16="http://schemas.microsoft.com/office/drawing/2014/main" id="{16D631D3-0E7E-A9F6-457B-078DE8CAD3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6" name="Rectangle 103">
                <a:extLst>
                  <a:ext uri="{FF2B5EF4-FFF2-40B4-BE49-F238E27FC236}">
                    <a16:creationId xmlns:a16="http://schemas.microsoft.com/office/drawing/2014/main" id="{905D8347-8ABF-1649-17E4-C664D89190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7" name="Rectangle 104">
                <a:extLst>
                  <a:ext uri="{FF2B5EF4-FFF2-40B4-BE49-F238E27FC236}">
                    <a16:creationId xmlns:a16="http://schemas.microsoft.com/office/drawing/2014/main" id="{5DE91BA8-2AFD-4D0E-FBDA-EB6A8B1D51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8" name="Rectangle 105">
                <a:extLst>
                  <a:ext uri="{FF2B5EF4-FFF2-40B4-BE49-F238E27FC236}">
                    <a16:creationId xmlns:a16="http://schemas.microsoft.com/office/drawing/2014/main" id="{AC06BD5D-4DC0-D7B0-F549-90E62D463B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39" name="Rectangle 106">
                <a:extLst>
                  <a:ext uri="{FF2B5EF4-FFF2-40B4-BE49-F238E27FC236}">
                    <a16:creationId xmlns:a16="http://schemas.microsoft.com/office/drawing/2014/main" id="{761A5D92-52A2-7E1B-80C7-4DE52B4529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0" name="Rectangle 107">
                <a:extLst>
                  <a:ext uri="{FF2B5EF4-FFF2-40B4-BE49-F238E27FC236}">
                    <a16:creationId xmlns:a16="http://schemas.microsoft.com/office/drawing/2014/main" id="{2630A993-C683-0CD9-46C9-6CAE3547B4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1" name="Rectangle 108">
                <a:extLst>
                  <a:ext uri="{FF2B5EF4-FFF2-40B4-BE49-F238E27FC236}">
                    <a16:creationId xmlns:a16="http://schemas.microsoft.com/office/drawing/2014/main" id="{E1F6BFB1-CD0B-68D3-FB59-3D885EE6E4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2" name="Rectangle 109">
                <a:extLst>
                  <a:ext uri="{FF2B5EF4-FFF2-40B4-BE49-F238E27FC236}">
                    <a16:creationId xmlns:a16="http://schemas.microsoft.com/office/drawing/2014/main" id="{39919C31-5EA9-ADFC-CC7D-E02525DBFE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3" name="Rectangle 110">
                <a:extLst>
                  <a:ext uri="{FF2B5EF4-FFF2-40B4-BE49-F238E27FC236}">
                    <a16:creationId xmlns:a16="http://schemas.microsoft.com/office/drawing/2014/main" id="{5A9AB08F-04C7-0A92-75F9-A0202AA067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4" name="Rectangle 111">
                <a:extLst>
                  <a:ext uri="{FF2B5EF4-FFF2-40B4-BE49-F238E27FC236}">
                    <a16:creationId xmlns:a16="http://schemas.microsoft.com/office/drawing/2014/main" id="{A49F112C-BCA4-E6CA-702C-1F519E6AF7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5" name="Rectangle 112">
                <a:extLst>
                  <a:ext uri="{FF2B5EF4-FFF2-40B4-BE49-F238E27FC236}">
                    <a16:creationId xmlns:a16="http://schemas.microsoft.com/office/drawing/2014/main" id="{0717501A-D53D-18B4-559C-369A1FF189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6" name="Rectangle 113">
                <a:extLst>
                  <a:ext uri="{FF2B5EF4-FFF2-40B4-BE49-F238E27FC236}">
                    <a16:creationId xmlns:a16="http://schemas.microsoft.com/office/drawing/2014/main" id="{0C469D7D-4251-C2B1-63AF-1CD3CB6E64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7" name="Rectangle 114">
                <a:extLst>
                  <a:ext uri="{FF2B5EF4-FFF2-40B4-BE49-F238E27FC236}">
                    <a16:creationId xmlns:a16="http://schemas.microsoft.com/office/drawing/2014/main" id="{70A25381-CB77-A535-7C90-640998241B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8" name="Rectangle 115">
                <a:extLst>
                  <a:ext uri="{FF2B5EF4-FFF2-40B4-BE49-F238E27FC236}">
                    <a16:creationId xmlns:a16="http://schemas.microsoft.com/office/drawing/2014/main" id="{AD446C25-BB67-73B1-748F-D8CB1B83BB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49" name="Rectangle 116">
                <a:extLst>
                  <a:ext uri="{FF2B5EF4-FFF2-40B4-BE49-F238E27FC236}">
                    <a16:creationId xmlns:a16="http://schemas.microsoft.com/office/drawing/2014/main" id="{B5B5B639-E52E-F575-1B9B-AE5205C15E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0" name="Rectangle 117">
                <a:extLst>
                  <a:ext uri="{FF2B5EF4-FFF2-40B4-BE49-F238E27FC236}">
                    <a16:creationId xmlns:a16="http://schemas.microsoft.com/office/drawing/2014/main" id="{809FEA0B-4CE1-D2AD-0FB4-D22393CF60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1" name="Rectangle 118">
                <a:extLst>
                  <a:ext uri="{FF2B5EF4-FFF2-40B4-BE49-F238E27FC236}">
                    <a16:creationId xmlns:a16="http://schemas.microsoft.com/office/drawing/2014/main" id="{BEB5A93C-EDDF-FCE9-33AB-B419620631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2" name="Rectangle 119">
                <a:extLst>
                  <a:ext uri="{FF2B5EF4-FFF2-40B4-BE49-F238E27FC236}">
                    <a16:creationId xmlns:a16="http://schemas.microsoft.com/office/drawing/2014/main" id="{42E1A5E0-2BE1-76E1-D323-E187A42FA1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3" name="Rectangle 120">
                <a:extLst>
                  <a:ext uri="{FF2B5EF4-FFF2-40B4-BE49-F238E27FC236}">
                    <a16:creationId xmlns:a16="http://schemas.microsoft.com/office/drawing/2014/main" id="{8BCBBC1F-3C9F-CFD2-AD70-40D408119C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4" name="Rectangle 121">
                <a:extLst>
                  <a:ext uri="{FF2B5EF4-FFF2-40B4-BE49-F238E27FC236}">
                    <a16:creationId xmlns:a16="http://schemas.microsoft.com/office/drawing/2014/main" id="{8442377E-6559-B603-7150-19DAAD4FB9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5" name="Rectangle 122">
                <a:extLst>
                  <a:ext uri="{FF2B5EF4-FFF2-40B4-BE49-F238E27FC236}">
                    <a16:creationId xmlns:a16="http://schemas.microsoft.com/office/drawing/2014/main" id="{563B5C92-E06C-82B0-E170-8792D5653D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6" name="Rectangle 123">
                <a:extLst>
                  <a:ext uri="{FF2B5EF4-FFF2-40B4-BE49-F238E27FC236}">
                    <a16:creationId xmlns:a16="http://schemas.microsoft.com/office/drawing/2014/main" id="{F938C631-7D6C-0481-1183-7AD2EFA828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7" name="Rectangle 124">
                <a:extLst>
                  <a:ext uri="{FF2B5EF4-FFF2-40B4-BE49-F238E27FC236}">
                    <a16:creationId xmlns:a16="http://schemas.microsoft.com/office/drawing/2014/main" id="{FD0FDCD7-7E12-3F02-29B6-7062BAA8AF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8" name="Rectangle 125">
                <a:extLst>
                  <a:ext uri="{FF2B5EF4-FFF2-40B4-BE49-F238E27FC236}">
                    <a16:creationId xmlns:a16="http://schemas.microsoft.com/office/drawing/2014/main" id="{1150FCDB-6768-3E11-28EA-7D9B2AD41F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59" name="Rectangle 126">
                <a:extLst>
                  <a:ext uri="{FF2B5EF4-FFF2-40B4-BE49-F238E27FC236}">
                    <a16:creationId xmlns:a16="http://schemas.microsoft.com/office/drawing/2014/main" id="{AEB05712-8DF6-8BEF-A2AC-751ABD6F65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0" name="Rectangle 127">
                <a:extLst>
                  <a:ext uri="{FF2B5EF4-FFF2-40B4-BE49-F238E27FC236}">
                    <a16:creationId xmlns:a16="http://schemas.microsoft.com/office/drawing/2014/main" id="{7B1536FE-6D95-1E39-9587-99B15BA0AC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1" name="Rectangle 128">
                <a:extLst>
                  <a:ext uri="{FF2B5EF4-FFF2-40B4-BE49-F238E27FC236}">
                    <a16:creationId xmlns:a16="http://schemas.microsoft.com/office/drawing/2014/main" id="{1062F708-C550-E3A9-7284-7C60EB1CE6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2" name="Rectangle 129">
                <a:extLst>
                  <a:ext uri="{FF2B5EF4-FFF2-40B4-BE49-F238E27FC236}">
                    <a16:creationId xmlns:a16="http://schemas.microsoft.com/office/drawing/2014/main" id="{CAEE5C94-2C91-F4D7-96EF-5CDEC6F03C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3" name="Rectangle 130">
                <a:extLst>
                  <a:ext uri="{FF2B5EF4-FFF2-40B4-BE49-F238E27FC236}">
                    <a16:creationId xmlns:a16="http://schemas.microsoft.com/office/drawing/2014/main" id="{0AC0CB3A-C3FD-1BCD-46E6-A3AAA57312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4" name="Rectangle 131">
                <a:extLst>
                  <a:ext uri="{FF2B5EF4-FFF2-40B4-BE49-F238E27FC236}">
                    <a16:creationId xmlns:a16="http://schemas.microsoft.com/office/drawing/2014/main" id="{30275C43-3384-9F2D-09F6-33ED9F66D5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5" name="Rectangle 132">
                <a:extLst>
                  <a:ext uri="{FF2B5EF4-FFF2-40B4-BE49-F238E27FC236}">
                    <a16:creationId xmlns:a16="http://schemas.microsoft.com/office/drawing/2014/main" id="{51465CBA-CB57-3029-A7D9-34EA16B157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6" name="Rectangle 133">
                <a:extLst>
                  <a:ext uri="{FF2B5EF4-FFF2-40B4-BE49-F238E27FC236}">
                    <a16:creationId xmlns:a16="http://schemas.microsoft.com/office/drawing/2014/main" id="{81F40FE3-8043-7AEE-E2F2-23EBDE84EC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7" name="Rectangle 134">
                <a:extLst>
                  <a:ext uri="{FF2B5EF4-FFF2-40B4-BE49-F238E27FC236}">
                    <a16:creationId xmlns:a16="http://schemas.microsoft.com/office/drawing/2014/main" id="{36186F45-D6EF-8A11-BF7E-FC3C695FEE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8" name="Rectangle 135">
                <a:extLst>
                  <a:ext uri="{FF2B5EF4-FFF2-40B4-BE49-F238E27FC236}">
                    <a16:creationId xmlns:a16="http://schemas.microsoft.com/office/drawing/2014/main" id="{1C1D3DA2-C99D-A5A3-FF8E-A1016A4711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69" name="Rectangle 136">
                <a:extLst>
                  <a:ext uri="{FF2B5EF4-FFF2-40B4-BE49-F238E27FC236}">
                    <a16:creationId xmlns:a16="http://schemas.microsoft.com/office/drawing/2014/main" id="{091CF372-FC01-F8B1-AF2D-4A1DB56C31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0" name="Rectangle 137">
                <a:extLst>
                  <a:ext uri="{FF2B5EF4-FFF2-40B4-BE49-F238E27FC236}">
                    <a16:creationId xmlns:a16="http://schemas.microsoft.com/office/drawing/2014/main" id="{777C9F3D-0B3C-354F-A94A-8BAA7C4ED6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1" name="Freeform 138">
                <a:extLst>
                  <a:ext uri="{FF2B5EF4-FFF2-40B4-BE49-F238E27FC236}">
                    <a16:creationId xmlns:a16="http://schemas.microsoft.com/office/drawing/2014/main" id="{B2C39135-92EC-CA5E-DC1E-E70BFC1655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2" name="Freeform 139">
                <a:extLst>
                  <a:ext uri="{FF2B5EF4-FFF2-40B4-BE49-F238E27FC236}">
                    <a16:creationId xmlns:a16="http://schemas.microsoft.com/office/drawing/2014/main" id="{DCB0EDAB-9874-2DF2-F32F-A1EA19CDBD8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3" name="Freeform 140">
                <a:extLst>
                  <a:ext uri="{FF2B5EF4-FFF2-40B4-BE49-F238E27FC236}">
                    <a16:creationId xmlns:a16="http://schemas.microsoft.com/office/drawing/2014/main" id="{24F40B75-CE17-42F1-BCAE-AD53B79AAA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4" name="Freeform 141">
                <a:extLst>
                  <a:ext uri="{FF2B5EF4-FFF2-40B4-BE49-F238E27FC236}">
                    <a16:creationId xmlns:a16="http://schemas.microsoft.com/office/drawing/2014/main" id="{802B0904-3206-D5F7-DEEC-EF6E8E00CE6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5" name="Freeform 142">
                <a:extLst>
                  <a:ext uri="{FF2B5EF4-FFF2-40B4-BE49-F238E27FC236}">
                    <a16:creationId xmlns:a16="http://schemas.microsoft.com/office/drawing/2014/main" id="{AEB8C910-F486-47D2-0091-23FD2D52BB0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6" name="Freeform 143">
                <a:extLst>
                  <a:ext uri="{FF2B5EF4-FFF2-40B4-BE49-F238E27FC236}">
                    <a16:creationId xmlns:a16="http://schemas.microsoft.com/office/drawing/2014/main" id="{58907A27-38E4-C729-980E-DFF865545B5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7" name="Freeform 144">
                <a:extLst>
                  <a:ext uri="{FF2B5EF4-FFF2-40B4-BE49-F238E27FC236}">
                    <a16:creationId xmlns:a16="http://schemas.microsoft.com/office/drawing/2014/main" id="{80DB98D8-93B0-31DD-2252-793785029B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8" name="Freeform 145">
                <a:extLst>
                  <a:ext uri="{FF2B5EF4-FFF2-40B4-BE49-F238E27FC236}">
                    <a16:creationId xmlns:a16="http://schemas.microsoft.com/office/drawing/2014/main" id="{EE82DAF9-45F1-3F17-224D-93FFA068CA3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79" name="Freeform 146">
                <a:extLst>
                  <a:ext uri="{FF2B5EF4-FFF2-40B4-BE49-F238E27FC236}">
                    <a16:creationId xmlns:a16="http://schemas.microsoft.com/office/drawing/2014/main" id="{061AD4A2-A0B0-8774-C747-0C11C11FB4F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0" name="Rectangle 147">
                <a:extLst>
                  <a:ext uri="{FF2B5EF4-FFF2-40B4-BE49-F238E27FC236}">
                    <a16:creationId xmlns:a16="http://schemas.microsoft.com/office/drawing/2014/main" id="{4134755C-B520-81D5-B8FD-B1B73CAA42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1" name="Rectangle 148">
                <a:extLst>
                  <a:ext uri="{FF2B5EF4-FFF2-40B4-BE49-F238E27FC236}">
                    <a16:creationId xmlns:a16="http://schemas.microsoft.com/office/drawing/2014/main" id="{5D80259A-FD06-63A4-1CEC-5DB18D4C69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2" name="Freeform 149">
                <a:extLst>
                  <a:ext uri="{FF2B5EF4-FFF2-40B4-BE49-F238E27FC236}">
                    <a16:creationId xmlns:a16="http://schemas.microsoft.com/office/drawing/2014/main" id="{0C481FA5-B08D-5D9F-2FD3-A1110A424E9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3" name="Freeform 150">
                <a:extLst>
                  <a:ext uri="{FF2B5EF4-FFF2-40B4-BE49-F238E27FC236}">
                    <a16:creationId xmlns:a16="http://schemas.microsoft.com/office/drawing/2014/main" id="{EF136FD7-EF4B-BB78-556B-67584489B5B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4" name="Freeform 151">
                <a:extLst>
                  <a:ext uri="{FF2B5EF4-FFF2-40B4-BE49-F238E27FC236}">
                    <a16:creationId xmlns:a16="http://schemas.microsoft.com/office/drawing/2014/main" id="{3AEB7BDD-52A6-AEC3-2695-62C8CE4161A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3485" name="Oval 152">
                <a:extLst>
                  <a:ext uri="{FF2B5EF4-FFF2-40B4-BE49-F238E27FC236}">
                    <a16:creationId xmlns:a16="http://schemas.microsoft.com/office/drawing/2014/main" id="{4B62B532-D49C-537B-68C7-9B18DA4F25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35343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5343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53499" name="Rectangle 155">
            <a:extLst>
              <a:ext uri="{FF2B5EF4-FFF2-40B4-BE49-F238E27FC236}">
                <a16:creationId xmlns:a16="http://schemas.microsoft.com/office/drawing/2014/main" id="{0478D8B0-D8D1-B7DF-00B0-6F9B5811056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3500" name="Rectangle 156">
            <a:extLst>
              <a:ext uri="{FF2B5EF4-FFF2-40B4-BE49-F238E27FC236}">
                <a16:creationId xmlns:a16="http://schemas.microsoft.com/office/drawing/2014/main" id="{24C48C48-132F-BA1F-8E4E-49A7864AD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3501" name="Rectangle 157">
            <a:extLst>
              <a:ext uri="{FF2B5EF4-FFF2-40B4-BE49-F238E27FC236}">
                <a16:creationId xmlns:a16="http://schemas.microsoft.com/office/drawing/2014/main" id="{F1C7C895-A42E-99E5-DC47-72AC95AA7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659763E0-BEE2-D144-B13D-9E63559C1D92}" type="slidenum">
              <a:rPr lang="es-ES" altLang="en-MX"/>
              <a:pPr/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5311239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36F9D283-D1E0-BBF9-33C9-78CB11D98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0E9D7034-955B-12D7-C2CD-168E5EFE6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8EAD74BE-C505-02DF-2C57-1C0C922FC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FAC94-F16C-B244-98C3-01D27E26481B}" type="slidenum">
              <a:rPr lang="es-ES" altLang="en-MX"/>
              <a:pPr/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4381833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9EB688AC-C6AC-01B4-D7DB-A00B601DC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FEABE56A-43F8-B4C9-32D6-571862E50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0ED3AD7D-0979-3108-6F3D-A6BF5D806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A7170-3818-3344-A1C3-B296A61C1705}" type="slidenum">
              <a:rPr lang="es-ES" altLang="en-MX"/>
              <a:pPr/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48505862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7A026F0F-7B8E-8CE2-500E-63B028712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41FA444A-3D55-305C-B0C9-3876837FAE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35B65406-87C4-F267-742A-D7085F671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DB0D9-00D6-1549-A5FF-4DA4D39362D1}" type="slidenum">
              <a:rPr lang="es-ES" altLang="en-MX"/>
              <a:pPr/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08614307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73B4C12C-067F-E880-1C6D-3CAB83027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E4C35678-7C64-FB07-41F6-935378364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A9A7B8B4-B968-6935-2BE8-8791A6604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E065C-EACD-2E4D-BEBB-6192AE3815A7}" type="slidenum">
              <a:rPr lang="es-ES" altLang="en-MX"/>
              <a:pPr/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231801245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C94EC692-9E04-88F6-CA34-1B89F81FE2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F7B60EA3-D134-296F-5CFB-B22CDF22B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902ACA54-16C5-46EA-56A1-7D5198BDA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86936-3DF8-3947-B067-9B0658DD13F3}" type="slidenum">
              <a:rPr lang="es-ES" altLang="en-MX"/>
              <a:pPr/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21817093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154">
            <a:extLst>
              <a:ext uri="{FF2B5EF4-FFF2-40B4-BE49-F238E27FC236}">
                <a16:creationId xmlns:a16="http://schemas.microsoft.com/office/drawing/2014/main" id="{B638017C-B104-1321-946E-A9F8AF9FD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55">
            <a:extLst>
              <a:ext uri="{FF2B5EF4-FFF2-40B4-BE49-F238E27FC236}">
                <a16:creationId xmlns:a16="http://schemas.microsoft.com/office/drawing/2014/main" id="{F6321EC8-BBA2-1C0C-A16A-A212A7F97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56">
            <a:extLst>
              <a:ext uri="{FF2B5EF4-FFF2-40B4-BE49-F238E27FC236}">
                <a16:creationId xmlns:a16="http://schemas.microsoft.com/office/drawing/2014/main" id="{B0A4950A-9C75-4654-5BD6-516D7324E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82CA3-D1A9-5B48-86AF-07026DB1A9AF}" type="slidenum">
              <a:rPr lang="es-ES" altLang="en-MX"/>
              <a:pPr/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145104061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A56DC3E8-B4D6-C915-8A86-A5E85C545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1536B383-A404-FBDE-7A4F-8D9807A621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744FC740-0972-4E82-0970-8E5097D1A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382F2-FA0E-A145-BA23-321583C69DD5}" type="slidenum">
              <a:rPr lang="es-ES" altLang="en-MX"/>
              <a:pPr/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4206359206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>
            <a:extLst>
              <a:ext uri="{FF2B5EF4-FFF2-40B4-BE49-F238E27FC236}">
                <a16:creationId xmlns:a16="http://schemas.microsoft.com/office/drawing/2014/main" id="{B22F6976-E297-1794-A511-AAAD2AD89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55">
            <a:extLst>
              <a:ext uri="{FF2B5EF4-FFF2-40B4-BE49-F238E27FC236}">
                <a16:creationId xmlns:a16="http://schemas.microsoft.com/office/drawing/2014/main" id="{E66E09CE-E446-09C1-DB57-55A8DBA07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6">
            <a:extLst>
              <a:ext uri="{FF2B5EF4-FFF2-40B4-BE49-F238E27FC236}">
                <a16:creationId xmlns:a16="http://schemas.microsoft.com/office/drawing/2014/main" id="{DEDE349F-2EC9-AAC5-F311-E7F2492C7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76F69-2304-664A-80F9-47CD808C98DB}" type="slidenum">
              <a:rPr lang="es-ES" altLang="en-MX"/>
              <a:pPr/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263165300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480AE9FE-53A8-1BBC-AA99-55DF86C3B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F228DC85-F17C-483C-6672-816352BFB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4BA662C1-BBF6-24E5-A273-82995CDCD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5A7C5-EC2F-C846-9C5C-19CDB2110F3B}" type="slidenum">
              <a:rPr lang="es-ES" altLang="en-MX"/>
              <a:pPr/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324379682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920343D3-6076-35D7-417A-E1F972F30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4A8E8CEC-2D46-81ED-DA9E-ADE4B7C50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AB38B302-1DA5-B69C-72CB-434F51A8C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4186B-907F-3545-9616-604B6050BE25}" type="slidenum">
              <a:rPr lang="es-ES" altLang="en-MX"/>
              <a:pPr/>
              <a:t>‹#›</a:t>
            </a:fld>
            <a:endParaRPr lang="es-ES" altLang="en-MX"/>
          </a:p>
        </p:txBody>
      </p:sp>
    </p:spTree>
    <p:extLst>
      <p:ext uri="{BB962C8B-B14F-4D97-AF65-F5344CB8AC3E}">
        <p14:creationId xmlns:p14="http://schemas.microsoft.com/office/powerpoint/2010/main" val="224501097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298BDED-26C8-F32B-7325-A2FE7B55ECDD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DEEE328B-02A4-F38E-01D6-B2734D752AA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52260" name="Freeform 4">
                <a:extLst>
                  <a:ext uri="{FF2B5EF4-FFF2-40B4-BE49-F238E27FC236}">
                    <a16:creationId xmlns:a16="http://schemas.microsoft.com/office/drawing/2014/main" id="{D9F86048-8172-CA65-6FFF-4CC42E8C9E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1" name="Freeform 5">
                <a:extLst>
                  <a:ext uri="{FF2B5EF4-FFF2-40B4-BE49-F238E27FC236}">
                    <a16:creationId xmlns:a16="http://schemas.microsoft.com/office/drawing/2014/main" id="{5264C0AC-78B5-591E-DD73-C621C0F072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2" name="Freeform 6">
                <a:extLst>
                  <a:ext uri="{FF2B5EF4-FFF2-40B4-BE49-F238E27FC236}">
                    <a16:creationId xmlns:a16="http://schemas.microsoft.com/office/drawing/2014/main" id="{31DA29F1-26A4-4B30-D329-3C2B7FC29F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3" name="Freeform 7">
                <a:extLst>
                  <a:ext uri="{FF2B5EF4-FFF2-40B4-BE49-F238E27FC236}">
                    <a16:creationId xmlns:a16="http://schemas.microsoft.com/office/drawing/2014/main" id="{CE0C657A-F980-9665-CBAA-065D2F245E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4" name="Freeform 8">
                <a:extLst>
                  <a:ext uri="{FF2B5EF4-FFF2-40B4-BE49-F238E27FC236}">
                    <a16:creationId xmlns:a16="http://schemas.microsoft.com/office/drawing/2014/main" id="{30E690FA-5AFB-16A0-C3AA-07130D550A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5" name="Freeform 9">
                <a:extLst>
                  <a:ext uri="{FF2B5EF4-FFF2-40B4-BE49-F238E27FC236}">
                    <a16:creationId xmlns:a16="http://schemas.microsoft.com/office/drawing/2014/main" id="{E18FCD52-C40A-202A-B449-62E87D5AF7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6" name="Freeform 10">
                <a:extLst>
                  <a:ext uri="{FF2B5EF4-FFF2-40B4-BE49-F238E27FC236}">
                    <a16:creationId xmlns:a16="http://schemas.microsoft.com/office/drawing/2014/main" id="{28138BC9-950F-0E57-5F89-B641475CBC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7" name="Freeform 11">
                <a:extLst>
                  <a:ext uri="{FF2B5EF4-FFF2-40B4-BE49-F238E27FC236}">
                    <a16:creationId xmlns:a16="http://schemas.microsoft.com/office/drawing/2014/main" id="{03054E60-1C24-B5F0-CF31-2D6421E919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8" name="Freeform 12">
                <a:extLst>
                  <a:ext uri="{FF2B5EF4-FFF2-40B4-BE49-F238E27FC236}">
                    <a16:creationId xmlns:a16="http://schemas.microsoft.com/office/drawing/2014/main" id="{2737ED2B-189C-0F57-5C73-9F8EF6DED7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69" name="Freeform 13">
                <a:extLst>
                  <a:ext uri="{FF2B5EF4-FFF2-40B4-BE49-F238E27FC236}">
                    <a16:creationId xmlns:a16="http://schemas.microsoft.com/office/drawing/2014/main" id="{C728F827-60CC-912A-4DB2-37DFA80FA8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0" name="Freeform 14">
                <a:extLst>
                  <a:ext uri="{FF2B5EF4-FFF2-40B4-BE49-F238E27FC236}">
                    <a16:creationId xmlns:a16="http://schemas.microsoft.com/office/drawing/2014/main" id="{F273E8E2-DE8A-FCEF-73EE-AD96E10211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1" name="Freeform 15">
                <a:extLst>
                  <a:ext uri="{FF2B5EF4-FFF2-40B4-BE49-F238E27FC236}">
                    <a16:creationId xmlns:a16="http://schemas.microsoft.com/office/drawing/2014/main" id="{292E187A-095D-C912-9A13-5460E69B62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2" name="Freeform 16">
                <a:extLst>
                  <a:ext uri="{FF2B5EF4-FFF2-40B4-BE49-F238E27FC236}">
                    <a16:creationId xmlns:a16="http://schemas.microsoft.com/office/drawing/2014/main" id="{2AA9ECDD-8CF9-19FC-1F0B-8170DF86CC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1033" name="Group 17">
              <a:extLst>
                <a:ext uri="{FF2B5EF4-FFF2-40B4-BE49-F238E27FC236}">
                  <a16:creationId xmlns:a16="http://schemas.microsoft.com/office/drawing/2014/main" id="{E1FAA1D4-6D06-AA2A-DBF7-8B076CE42EF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52274" name="Rectangle 18">
                <a:extLst>
                  <a:ext uri="{FF2B5EF4-FFF2-40B4-BE49-F238E27FC236}">
                    <a16:creationId xmlns:a16="http://schemas.microsoft.com/office/drawing/2014/main" id="{11B198EB-FA1F-41E3-E75D-521064E771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5" name="Rectangle 19">
                <a:extLst>
                  <a:ext uri="{FF2B5EF4-FFF2-40B4-BE49-F238E27FC236}">
                    <a16:creationId xmlns:a16="http://schemas.microsoft.com/office/drawing/2014/main" id="{AE3EE25A-5472-B21F-2184-8E6DB0E551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6" name="Rectangle 20">
                <a:extLst>
                  <a:ext uri="{FF2B5EF4-FFF2-40B4-BE49-F238E27FC236}">
                    <a16:creationId xmlns:a16="http://schemas.microsoft.com/office/drawing/2014/main" id="{82B4DFC6-75E4-33C3-E58A-C15A7658BB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7" name="Rectangle 21">
                <a:extLst>
                  <a:ext uri="{FF2B5EF4-FFF2-40B4-BE49-F238E27FC236}">
                    <a16:creationId xmlns:a16="http://schemas.microsoft.com/office/drawing/2014/main" id="{CE42E2F3-1133-35D5-E643-84CEBF9630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8" name="Rectangle 22">
                <a:extLst>
                  <a:ext uri="{FF2B5EF4-FFF2-40B4-BE49-F238E27FC236}">
                    <a16:creationId xmlns:a16="http://schemas.microsoft.com/office/drawing/2014/main" id="{0166C7D3-5CF1-4129-B782-25A1EE1C1D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79" name="Rectangle 23">
                <a:extLst>
                  <a:ext uri="{FF2B5EF4-FFF2-40B4-BE49-F238E27FC236}">
                    <a16:creationId xmlns:a16="http://schemas.microsoft.com/office/drawing/2014/main" id="{0976ECE5-E4E0-1A28-F819-DB151CA286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0" name="Rectangle 24">
                <a:extLst>
                  <a:ext uri="{FF2B5EF4-FFF2-40B4-BE49-F238E27FC236}">
                    <a16:creationId xmlns:a16="http://schemas.microsoft.com/office/drawing/2014/main" id="{C19D85D2-5A42-D359-D85B-66D2D1C29F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1" name="Rectangle 25">
                <a:extLst>
                  <a:ext uri="{FF2B5EF4-FFF2-40B4-BE49-F238E27FC236}">
                    <a16:creationId xmlns:a16="http://schemas.microsoft.com/office/drawing/2014/main" id="{659586D2-03AB-3AE4-0ACB-F183884CF2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2" name="Rectangle 26">
                <a:extLst>
                  <a:ext uri="{FF2B5EF4-FFF2-40B4-BE49-F238E27FC236}">
                    <a16:creationId xmlns:a16="http://schemas.microsoft.com/office/drawing/2014/main" id="{FC0AADB3-8181-4E7A-9A70-D67CB7C2B3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3" name="Rectangle 27">
                <a:extLst>
                  <a:ext uri="{FF2B5EF4-FFF2-40B4-BE49-F238E27FC236}">
                    <a16:creationId xmlns:a16="http://schemas.microsoft.com/office/drawing/2014/main" id="{E073A51D-A045-CFCC-AE6D-F8E501BCA2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4" name="Rectangle 28">
                <a:extLst>
                  <a:ext uri="{FF2B5EF4-FFF2-40B4-BE49-F238E27FC236}">
                    <a16:creationId xmlns:a16="http://schemas.microsoft.com/office/drawing/2014/main" id="{00646A50-0F65-B94F-58D8-B60A72C41A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5" name="Rectangle 29">
                <a:extLst>
                  <a:ext uri="{FF2B5EF4-FFF2-40B4-BE49-F238E27FC236}">
                    <a16:creationId xmlns:a16="http://schemas.microsoft.com/office/drawing/2014/main" id="{E25D28DE-D374-C616-8D5C-502E05212E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6" name="Rectangle 30">
                <a:extLst>
                  <a:ext uri="{FF2B5EF4-FFF2-40B4-BE49-F238E27FC236}">
                    <a16:creationId xmlns:a16="http://schemas.microsoft.com/office/drawing/2014/main" id="{015BF13A-BEF3-1F89-BC60-5BA194D92F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7" name="Rectangle 31">
                <a:extLst>
                  <a:ext uri="{FF2B5EF4-FFF2-40B4-BE49-F238E27FC236}">
                    <a16:creationId xmlns:a16="http://schemas.microsoft.com/office/drawing/2014/main" id="{3DB8F482-6F99-3EB1-BE38-0C4A70FE9E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8" name="Rectangle 32">
                <a:extLst>
                  <a:ext uri="{FF2B5EF4-FFF2-40B4-BE49-F238E27FC236}">
                    <a16:creationId xmlns:a16="http://schemas.microsoft.com/office/drawing/2014/main" id="{C61251B4-A1B7-0FF6-6079-637F43CC0E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89" name="Rectangle 33">
                <a:extLst>
                  <a:ext uri="{FF2B5EF4-FFF2-40B4-BE49-F238E27FC236}">
                    <a16:creationId xmlns:a16="http://schemas.microsoft.com/office/drawing/2014/main" id="{4525E42B-4EDA-101B-00C3-BDDF46E23E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0" name="Rectangle 34">
                <a:extLst>
                  <a:ext uri="{FF2B5EF4-FFF2-40B4-BE49-F238E27FC236}">
                    <a16:creationId xmlns:a16="http://schemas.microsoft.com/office/drawing/2014/main" id="{91BFE4A4-7F84-C51E-46AE-57830982E1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1" name="Rectangle 35">
                <a:extLst>
                  <a:ext uri="{FF2B5EF4-FFF2-40B4-BE49-F238E27FC236}">
                    <a16:creationId xmlns:a16="http://schemas.microsoft.com/office/drawing/2014/main" id="{7430EB2F-E315-C5A6-D20B-16E02DC0B4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2" name="Rectangle 36">
                <a:extLst>
                  <a:ext uri="{FF2B5EF4-FFF2-40B4-BE49-F238E27FC236}">
                    <a16:creationId xmlns:a16="http://schemas.microsoft.com/office/drawing/2014/main" id="{7D11C633-CB3A-BAFF-CF8E-FC00F8FBEE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3" name="Rectangle 37">
                <a:extLst>
                  <a:ext uri="{FF2B5EF4-FFF2-40B4-BE49-F238E27FC236}">
                    <a16:creationId xmlns:a16="http://schemas.microsoft.com/office/drawing/2014/main" id="{4C15C9B2-DFAE-2D95-394C-0CE3029C66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4" name="Rectangle 38">
                <a:extLst>
                  <a:ext uri="{FF2B5EF4-FFF2-40B4-BE49-F238E27FC236}">
                    <a16:creationId xmlns:a16="http://schemas.microsoft.com/office/drawing/2014/main" id="{9CDB5AD1-FEFC-BBFE-CE19-53F1E27390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5" name="Rectangle 39">
                <a:extLst>
                  <a:ext uri="{FF2B5EF4-FFF2-40B4-BE49-F238E27FC236}">
                    <a16:creationId xmlns:a16="http://schemas.microsoft.com/office/drawing/2014/main" id="{BC885B2E-85CF-A047-78FB-18FE9299D1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6" name="Rectangle 40">
                <a:extLst>
                  <a:ext uri="{FF2B5EF4-FFF2-40B4-BE49-F238E27FC236}">
                    <a16:creationId xmlns:a16="http://schemas.microsoft.com/office/drawing/2014/main" id="{1B743812-DC8F-896E-A5DB-771F021A43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7" name="Rectangle 41">
                <a:extLst>
                  <a:ext uri="{FF2B5EF4-FFF2-40B4-BE49-F238E27FC236}">
                    <a16:creationId xmlns:a16="http://schemas.microsoft.com/office/drawing/2014/main" id="{BEF56D8C-CA4F-DFAC-9F4E-455199EC10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8" name="Rectangle 42">
                <a:extLst>
                  <a:ext uri="{FF2B5EF4-FFF2-40B4-BE49-F238E27FC236}">
                    <a16:creationId xmlns:a16="http://schemas.microsoft.com/office/drawing/2014/main" id="{0093DF2B-7B2E-C5E3-F070-826D27C4BA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299" name="Rectangle 43">
                <a:extLst>
                  <a:ext uri="{FF2B5EF4-FFF2-40B4-BE49-F238E27FC236}">
                    <a16:creationId xmlns:a16="http://schemas.microsoft.com/office/drawing/2014/main" id="{5C4A9B09-8DE5-A9EC-4A5D-2AD15025CC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0" name="Rectangle 44">
                <a:extLst>
                  <a:ext uri="{FF2B5EF4-FFF2-40B4-BE49-F238E27FC236}">
                    <a16:creationId xmlns:a16="http://schemas.microsoft.com/office/drawing/2014/main" id="{05AC22FC-F9E4-9E1F-F810-C40F249019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1" name="Rectangle 45">
                <a:extLst>
                  <a:ext uri="{FF2B5EF4-FFF2-40B4-BE49-F238E27FC236}">
                    <a16:creationId xmlns:a16="http://schemas.microsoft.com/office/drawing/2014/main" id="{9FE0BDE6-0757-4E2E-54D0-D0D908E3A2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2" name="Rectangle 46">
                <a:extLst>
                  <a:ext uri="{FF2B5EF4-FFF2-40B4-BE49-F238E27FC236}">
                    <a16:creationId xmlns:a16="http://schemas.microsoft.com/office/drawing/2014/main" id="{9C55C12E-775F-975C-14B9-605D6E502F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3" name="Rectangle 47">
                <a:extLst>
                  <a:ext uri="{FF2B5EF4-FFF2-40B4-BE49-F238E27FC236}">
                    <a16:creationId xmlns:a16="http://schemas.microsoft.com/office/drawing/2014/main" id="{871688A0-B856-AD58-16F8-06C9E7D00E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4" name="Rectangle 48">
                <a:extLst>
                  <a:ext uri="{FF2B5EF4-FFF2-40B4-BE49-F238E27FC236}">
                    <a16:creationId xmlns:a16="http://schemas.microsoft.com/office/drawing/2014/main" id="{E331ADC7-CAA0-0B73-FD98-BDF3078C3D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5" name="Rectangle 49">
                <a:extLst>
                  <a:ext uri="{FF2B5EF4-FFF2-40B4-BE49-F238E27FC236}">
                    <a16:creationId xmlns:a16="http://schemas.microsoft.com/office/drawing/2014/main" id="{9B59878C-D6D0-34F9-680C-95F7723DC7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6" name="Rectangle 50">
                <a:extLst>
                  <a:ext uri="{FF2B5EF4-FFF2-40B4-BE49-F238E27FC236}">
                    <a16:creationId xmlns:a16="http://schemas.microsoft.com/office/drawing/2014/main" id="{A264B864-A5D5-A20A-5C3F-63A7AFF12C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7" name="Rectangle 51">
                <a:extLst>
                  <a:ext uri="{FF2B5EF4-FFF2-40B4-BE49-F238E27FC236}">
                    <a16:creationId xmlns:a16="http://schemas.microsoft.com/office/drawing/2014/main" id="{96184FF8-5BB8-7F24-7216-8FC851D145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8" name="Rectangle 52">
                <a:extLst>
                  <a:ext uri="{FF2B5EF4-FFF2-40B4-BE49-F238E27FC236}">
                    <a16:creationId xmlns:a16="http://schemas.microsoft.com/office/drawing/2014/main" id="{9FAACB47-233C-74B4-EEAC-0710C46586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09" name="Rectangle 53">
                <a:extLst>
                  <a:ext uri="{FF2B5EF4-FFF2-40B4-BE49-F238E27FC236}">
                    <a16:creationId xmlns:a16="http://schemas.microsoft.com/office/drawing/2014/main" id="{358C8484-C1FF-C544-D24A-8BC5BA217D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0" name="Rectangle 54">
                <a:extLst>
                  <a:ext uri="{FF2B5EF4-FFF2-40B4-BE49-F238E27FC236}">
                    <a16:creationId xmlns:a16="http://schemas.microsoft.com/office/drawing/2014/main" id="{098570AF-E2C4-9916-567D-06C078B2B8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1" name="Rectangle 55">
                <a:extLst>
                  <a:ext uri="{FF2B5EF4-FFF2-40B4-BE49-F238E27FC236}">
                    <a16:creationId xmlns:a16="http://schemas.microsoft.com/office/drawing/2014/main" id="{E89A5FB0-41B8-B3DF-7B4C-23C2268E21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2" name="Rectangle 56">
                <a:extLst>
                  <a:ext uri="{FF2B5EF4-FFF2-40B4-BE49-F238E27FC236}">
                    <a16:creationId xmlns:a16="http://schemas.microsoft.com/office/drawing/2014/main" id="{7C082DC9-5CA0-E9FD-B1C8-1CED1111C3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3" name="Rectangle 57">
                <a:extLst>
                  <a:ext uri="{FF2B5EF4-FFF2-40B4-BE49-F238E27FC236}">
                    <a16:creationId xmlns:a16="http://schemas.microsoft.com/office/drawing/2014/main" id="{0B3DE28D-8343-A04E-68C2-E3DC6A7796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4" name="Rectangle 58">
                <a:extLst>
                  <a:ext uri="{FF2B5EF4-FFF2-40B4-BE49-F238E27FC236}">
                    <a16:creationId xmlns:a16="http://schemas.microsoft.com/office/drawing/2014/main" id="{235F3938-9198-C8B4-27A8-A0E4F0808B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5" name="Rectangle 59">
                <a:extLst>
                  <a:ext uri="{FF2B5EF4-FFF2-40B4-BE49-F238E27FC236}">
                    <a16:creationId xmlns:a16="http://schemas.microsoft.com/office/drawing/2014/main" id="{980B2634-1810-D0CE-0C3E-B5D47C202B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6" name="Rectangle 60">
                <a:extLst>
                  <a:ext uri="{FF2B5EF4-FFF2-40B4-BE49-F238E27FC236}">
                    <a16:creationId xmlns:a16="http://schemas.microsoft.com/office/drawing/2014/main" id="{C9A22BAA-C973-99C1-D069-04DB6F9E45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7" name="Rectangle 61">
                <a:extLst>
                  <a:ext uri="{FF2B5EF4-FFF2-40B4-BE49-F238E27FC236}">
                    <a16:creationId xmlns:a16="http://schemas.microsoft.com/office/drawing/2014/main" id="{66965C06-028C-7D2E-CF3A-26710069F7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8" name="Rectangle 62">
                <a:extLst>
                  <a:ext uri="{FF2B5EF4-FFF2-40B4-BE49-F238E27FC236}">
                    <a16:creationId xmlns:a16="http://schemas.microsoft.com/office/drawing/2014/main" id="{332F9BC4-C6CE-62EC-235D-CDB6F46061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19" name="Rectangle 63">
                <a:extLst>
                  <a:ext uri="{FF2B5EF4-FFF2-40B4-BE49-F238E27FC236}">
                    <a16:creationId xmlns:a16="http://schemas.microsoft.com/office/drawing/2014/main" id="{1CCADCD5-3424-9E4F-3D6C-4CE46313F5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0" name="Rectangle 64">
                <a:extLst>
                  <a:ext uri="{FF2B5EF4-FFF2-40B4-BE49-F238E27FC236}">
                    <a16:creationId xmlns:a16="http://schemas.microsoft.com/office/drawing/2014/main" id="{964B49A9-7638-438B-D91C-F124EBA596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1" name="Rectangle 65">
                <a:extLst>
                  <a:ext uri="{FF2B5EF4-FFF2-40B4-BE49-F238E27FC236}">
                    <a16:creationId xmlns:a16="http://schemas.microsoft.com/office/drawing/2014/main" id="{5D83DD48-91F8-3D35-0235-898A03B6FF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2" name="Rectangle 66">
                <a:extLst>
                  <a:ext uri="{FF2B5EF4-FFF2-40B4-BE49-F238E27FC236}">
                    <a16:creationId xmlns:a16="http://schemas.microsoft.com/office/drawing/2014/main" id="{506FA9A3-576C-5885-8063-8BACD75DF9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3" name="Rectangle 67">
                <a:extLst>
                  <a:ext uri="{FF2B5EF4-FFF2-40B4-BE49-F238E27FC236}">
                    <a16:creationId xmlns:a16="http://schemas.microsoft.com/office/drawing/2014/main" id="{D1F3984B-DF12-100F-8F7B-D61B735BB9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4" name="Rectangle 68">
                <a:extLst>
                  <a:ext uri="{FF2B5EF4-FFF2-40B4-BE49-F238E27FC236}">
                    <a16:creationId xmlns:a16="http://schemas.microsoft.com/office/drawing/2014/main" id="{58D8E09C-E4B6-4CBC-9ECB-C6E6E51709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5" name="Rectangle 69">
                <a:extLst>
                  <a:ext uri="{FF2B5EF4-FFF2-40B4-BE49-F238E27FC236}">
                    <a16:creationId xmlns:a16="http://schemas.microsoft.com/office/drawing/2014/main" id="{7158B474-2C3D-D1D4-2CC1-4360B3A6A5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6" name="Rectangle 70">
                <a:extLst>
                  <a:ext uri="{FF2B5EF4-FFF2-40B4-BE49-F238E27FC236}">
                    <a16:creationId xmlns:a16="http://schemas.microsoft.com/office/drawing/2014/main" id="{AB15182E-AF69-3A63-8434-75A80FA3F7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7" name="Rectangle 71">
                <a:extLst>
                  <a:ext uri="{FF2B5EF4-FFF2-40B4-BE49-F238E27FC236}">
                    <a16:creationId xmlns:a16="http://schemas.microsoft.com/office/drawing/2014/main" id="{2B914975-13C9-5D09-9A53-0F06EC7BB6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8" name="Rectangle 72">
                <a:extLst>
                  <a:ext uri="{FF2B5EF4-FFF2-40B4-BE49-F238E27FC236}">
                    <a16:creationId xmlns:a16="http://schemas.microsoft.com/office/drawing/2014/main" id="{50FC9932-6D67-F998-1EF1-98C8C3D95C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29" name="Rectangle 73">
                <a:extLst>
                  <a:ext uri="{FF2B5EF4-FFF2-40B4-BE49-F238E27FC236}">
                    <a16:creationId xmlns:a16="http://schemas.microsoft.com/office/drawing/2014/main" id="{1218AC6A-8466-55AB-3754-2D54A7EEAF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0" name="Rectangle 74">
                <a:extLst>
                  <a:ext uri="{FF2B5EF4-FFF2-40B4-BE49-F238E27FC236}">
                    <a16:creationId xmlns:a16="http://schemas.microsoft.com/office/drawing/2014/main" id="{BD7642DA-0DAF-D16D-6739-847E8519B5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1" name="Rectangle 75">
                <a:extLst>
                  <a:ext uri="{FF2B5EF4-FFF2-40B4-BE49-F238E27FC236}">
                    <a16:creationId xmlns:a16="http://schemas.microsoft.com/office/drawing/2014/main" id="{5E4EF165-1B4C-EC7E-EE0A-74D61BF53C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2" name="Rectangle 76">
                <a:extLst>
                  <a:ext uri="{FF2B5EF4-FFF2-40B4-BE49-F238E27FC236}">
                    <a16:creationId xmlns:a16="http://schemas.microsoft.com/office/drawing/2014/main" id="{2C9555B5-851B-3757-44B9-7016C847FF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3" name="Rectangle 77">
                <a:extLst>
                  <a:ext uri="{FF2B5EF4-FFF2-40B4-BE49-F238E27FC236}">
                    <a16:creationId xmlns:a16="http://schemas.microsoft.com/office/drawing/2014/main" id="{F92389BE-8EA8-1AEA-B709-57A6F597DA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4" name="Rectangle 78">
                <a:extLst>
                  <a:ext uri="{FF2B5EF4-FFF2-40B4-BE49-F238E27FC236}">
                    <a16:creationId xmlns:a16="http://schemas.microsoft.com/office/drawing/2014/main" id="{373CEBEF-E447-BCB5-8DA3-E928AB2B50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5" name="Rectangle 79">
                <a:extLst>
                  <a:ext uri="{FF2B5EF4-FFF2-40B4-BE49-F238E27FC236}">
                    <a16:creationId xmlns:a16="http://schemas.microsoft.com/office/drawing/2014/main" id="{FBE3628C-CEC9-B46F-5A2F-1D016B84FE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6" name="Rectangle 80">
                <a:extLst>
                  <a:ext uri="{FF2B5EF4-FFF2-40B4-BE49-F238E27FC236}">
                    <a16:creationId xmlns:a16="http://schemas.microsoft.com/office/drawing/2014/main" id="{F0D6D112-0058-A4D1-9CDA-BD77B452CD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7" name="Freeform 81">
                <a:extLst>
                  <a:ext uri="{FF2B5EF4-FFF2-40B4-BE49-F238E27FC236}">
                    <a16:creationId xmlns:a16="http://schemas.microsoft.com/office/drawing/2014/main" id="{FD93522C-F1C7-E69D-84EB-2211F9EAF4C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8" name="Rectangle 82">
                <a:extLst>
                  <a:ext uri="{FF2B5EF4-FFF2-40B4-BE49-F238E27FC236}">
                    <a16:creationId xmlns:a16="http://schemas.microsoft.com/office/drawing/2014/main" id="{BD33A828-AC21-FA14-6F9A-F6E315B6D1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39" name="Rectangle 83">
                <a:extLst>
                  <a:ext uri="{FF2B5EF4-FFF2-40B4-BE49-F238E27FC236}">
                    <a16:creationId xmlns:a16="http://schemas.microsoft.com/office/drawing/2014/main" id="{E6A032AD-E6F7-02A5-AA5B-EC7963A14B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0" name="Rectangle 84">
                <a:extLst>
                  <a:ext uri="{FF2B5EF4-FFF2-40B4-BE49-F238E27FC236}">
                    <a16:creationId xmlns:a16="http://schemas.microsoft.com/office/drawing/2014/main" id="{B9610CB4-ECC0-648F-EFC1-235463462A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1" name="Rectangle 85">
                <a:extLst>
                  <a:ext uri="{FF2B5EF4-FFF2-40B4-BE49-F238E27FC236}">
                    <a16:creationId xmlns:a16="http://schemas.microsoft.com/office/drawing/2014/main" id="{D8D257A4-5E36-8751-B71E-90289A768A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2" name="Rectangle 86">
                <a:extLst>
                  <a:ext uri="{FF2B5EF4-FFF2-40B4-BE49-F238E27FC236}">
                    <a16:creationId xmlns:a16="http://schemas.microsoft.com/office/drawing/2014/main" id="{AE1192E3-6EC7-AC08-872F-D8C9C859AC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3" name="Rectangle 87">
                <a:extLst>
                  <a:ext uri="{FF2B5EF4-FFF2-40B4-BE49-F238E27FC236}">
                    <a16:creationId xmlns:a16="http://schemas.microsoft.com/office/drawing/2014/main" id="{463DCA4F-DAD5-DC05-5F56-DABADD40DB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4" name="Rectangle 88">
                <a:extLst>
                  <a:ext uri="{FF2B5EF4-FFF2-40B4-BE49-F238E27FC236}">
                    <a16:creationId xmlns:a16="http://schemas.microsoft.com/office/drawing/2014/main" id="{38E7442D-6340-3954-9F3B-825E4D3F09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5" name="Rectangle 89">
                <a:extLst>
                  <a:ext uri="{FF2B5EF4-FFF2-40B4-BE49-F238E27FC236}">
                    <a16:creationId xmlns:a16="http://schemas.microsoft.com/office/drawing/2014/main" id="{FA8A6F69-0A0D-8124-8E47-C30827C80F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6" name="Rectangle 90">
                <a:extLst>
                  <a:ext uri="{FF2B5EF4-FFF2-40B4-BE49-F238E27FC236}">
                    <a16:creationId xmlns:a16="http://schemas.microsoft.com/office/drawing/2014/main" id="{4CA34233-1C76-1FF9-2E57-4DC3343B17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7" name="Rectangle 91">
                <a:extLst>
                  <a:ext uri="{FF2B5EF4-FFF2-40B4-BE49-F238E27FC236}">
                    <a16:creationId xmlns:a16="http://schemas.microsoft.com/office/drawing/2014/main" id="{16C52B68-F1C4-9F4B-77C1-4A68D820DF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8" name="Rectangle 92">
                <a:extLst>
                  <a:ext uri="{FF2B5EF4-FFF2-40B4-BE49-F238E27FC236}">
                    <a16:creationId xmlns:a16="http://schemas.microsoft.com/office/drawing/2014/main" id="{582DC16C-12A7-A7C2-49F7-A4CECAD47C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49" name="Rectangle 93">
                <a:extLst>
                  <a:ext uri="{FF2B5EF4-FFF2-40B4-BE49-F238E27FC236}">
                    <a16:creationId xmlns:a16="http://schemas.microsoft.com/office/drawing/2014/main" id="{275D4CEC-0A0B-C2F8-DAEA-67C56D8831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0" name="Rectangle 94">
                <a:extLst>
                  <a:ext uri="{FF2B5EF4-FFF2-40B4-BE49-F238E27FC236}">
                    <a16:creationId xmlns:a16="http://schemas.microsoft.com/office/drawing/2014/main" id="{8718C2BD-0A89-543F-DB8A-B1B9B3A984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1" name="Rectangle 95">
                <a:extLst>
                  <a:ext uri="{FF2B5EF4-FFF2-40B4-BE49-F238E27FC236}">
                    <a16:creationId xmlns:a16="http://schemas.microsoft.com/office/drawing/2014/main" id="{D1037834-907A-686B-6060-82C34825AC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2" name="Rectangle 96">
                <a:extLst>
                  <a:ext uri="{FF2B5EF4-FFF2-40B4-BE49-F238E27FC236}">
                    <a16:creationId xmlns:a16="http://schemas.microsoft.com/office/drawing/2014/main" id="{9E446F12-BC3F-CCE2-28CB-4DFADC7FCC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3" name="Rectangle 97">
                <a:extLst>
                  <a:ext uri="{FF2B5EF4-FFF2-40B4-BE49-F238E27FC236}">
                    <a16:creationId xmlns:a16="http://schemas.microsoft.com/office/drawing/2014/main" id="{8838B8CC-64DC-9AAE-4E23-7E8320EE96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4" name="Rectangle 98">
                <a:extLst>
                  <a:ext uri="{FF2B5EF4-FFF2-40B4-BE49-F238E27FC236}">
                    <a16:creationId xmlns:a16="http://schemas.microsoft.com/office/drawing/2014/main" id="{3CA95D7E-BC46-E17C-2434-61F0ECE1CA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5" name="Rectangle 99">
                <a:extLst>
                  <a:ext uri="{FF2B5EF4-FFF2-40B4-BE49-F238E27FC236}">
                    <a16:creationId xmlns:a16="http://schemas.microsoft.com/office/drawing/2014/main" id="{E676295B-7E35-D3B9-9F3D-95D619C49C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6" name="Rectangle 100">
                <a:extLst>
                  <a:ext uri="{FF2B5EF4-FFF2-40B4-BE49-F238E27FC236}">
                    <a16:creationId xmlns:a16="http://schemas.microsoft.com/office/drawing/2014/main" id="{13B62BC6-8223-E1CC-C647-0BE364EC08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7" name="Rectangle 101">
                <a:extLst>
                  <a:ext uri="{FF2B5EF4-FFF2-40B4-BE49-F238E27FC236}">
                    <a16:creationId xmlns:a16="http://schemas.microsoft.com/office/drawing/2014/main" id="{A33A99D7-9F45-FF27-0221-3BF7806C3E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8" name="Rectangle 102">
                <a:extLst>
                  <a:ext uri="{FF2B5EF4-FFF2-40B4-BE49-F238E27FC236}">
                    <a16:creationId xmlns:a16="http://schemas.microsoft.com/office/drawing/2014/main" id="{810E0CCE-762B-6EF7-798A-77AAC0A3B9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59" name="Rectangle 103">
                <a:extLst>
                  <a:ext uri="{FF2B5EF4-FFF2-40B4-BE49-F238E27FC236}">
                    <a16:creationId xmlns:a16="http://schemas.microsoft.com/office/drawing/2014/main" id="{88E9711B-05B3-737F-C3D9-A5496147C6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0" name="Rectangle 104">
                <a:extLst>
                  <a:ext uri="{FF2B5EF4-FFF2-40B4-BE49-F238E27FC236}">
                    <a16:creationId xmlns:a16="http://schemas.microsoft.com/office/drawing/2014/main" id="{D3B22C2F-1892-2764-51AA-692DCA5AD0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1" name="Rectangle 105">
                <a:extLst>
                  <a:ext uri="{FF2B5EF4-FFF2-40B4-BE49-F238E27FC236}">
                    <a16:creationId xmlns:a16="http://schemas.microsoft.com/office/drawing/2014/main" id="{A5D302C6-858B-8E95-5BCF-8F2495A899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2" name="Rectangle 106">
                <a:extLst>
                  <a:ext uri="{FF2B5EF4-FFF2-40B4-BE49-F238E27FC236}">
                    <a16:creationId xmlns:a16="http://schemas.microsoft.com/office/drawing/2014/main" id="{5530E56F-22CE-990B-BACB-4045707D43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3" name="Rectangle 107">
                <a:extLst>
                  <a:ext uri="{FF2B5EF4-FFF2-40B4-BE49-F238E27FC236}">
                    <a16:creationId xmlns:a16="http://schemas.microsoft.com/office/drawing/2014/main" id="{16396945-3578-A68E-91CB-69549C4A6A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4" name="Rectangle 108">
                <a:extLst>
                  <a:ext uri="{FF2B5EF4-FFF2-40B4-BE49-F238E27FC236}">
                    <a16:creationId xmlns:a16="http://schemas.microsoft.com/office/drawing/2014/main" id="{1A936392-EAAD-EEF1-CC0E-17B103FBD7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5" name="Rectangle 109">
                <a:extLst>
                  <a:ext uri="{FF2B5EF4-FFF2-40B4-BE49-F238E27FC236}">
                    <a16:creationId xmlns:a16="http://schemas.microsoft.com/office/drawing/2014/main" id="{E00A8A16-76FB-3C96-D8B1-9DD25DCFC1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6" name="Rectangle 110">
                <a:extLst>
                  <a:ext uri="{FF2B5EF4-FFF2-40B4-BE49-F238E27FC236}">
                    <a16:creationId xmlns:a16="http://schemas.microsoft.com/office/drawing/2014/main" id="{27AB321B-7178-15C2-B84F-076C0B1B3D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7" name="Rectangle 111">
                <a:extLst>
                  <a:ext uri="{FF2B5EF4-FFF2-40B4-BE49-F238E27FC236}">
                    <a16:creationId xmlns:a16="http://schemas.microsoft.com/office/drawing/2014/main" id="{D1382A82-57AE-9B05-E769-9323D51567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8" name="Rectangle 112">
                <a:extLst>
                  <a:ext uri="{FF2B5EF4-FFF2-40B4-BE49-F238E27FC236}">
                    <a16:creationId xmlns:a16="http://schemas.microsoft.com/office/drawing/2014/main" id="{894F9E00-662F-A5EF-7905-1C71C7F4E0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69" name="Rectangle 113">
                <a:extLst>
                  <a:ext uri="{FF2B5EF4-FFF2-40B4-BE49-F238E27FC236}">
                    <a16:creationId xmlns:a16="http://schemas.microsoft.com/office/drawing/2014/main" id="{E2BAB75F-7DFC-DDB0-2130-868379D5DF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0" name="Rectangle 114">
                <a:extLst>
                  <a:ext uri="{FF2B5EF4-FFF2-40B4-BE49-F238E27FC236}">
                    <a16:creationId xmlns:a16="http://schemas.microsoft.com/office/drawing/2014/main" id="{982D90B5-3ED8-31F8-6EDA-1264CA4453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1" name="Rectangle 115">
                <a:extLst>
                  <a:ext uri="{FF2B5EF4-FFF2-40B4-BE49-F238E27FC236}">
                    <a16:creationId xmlns:a16="http://schemas.microsoft.com/office/drawing/2014/main" id="{439E94D4-C4BA-605A-BD7A-657B5722D9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2" name="Rectangle 116">
                <a:extLst>
                  <a:ext uri="{FF2B5EF4-FFF2-40B4-BE49-F238E27FC236}">
                    <a16:creationId xmlns:a16="http://schemas.microsoft.com/office/drawing/2014/main" id="{4CFFC1B8-712C-72A9-9F9D-B94D206B77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3" name="Rectangle 117">
                <a:extLst>
                  <a:ext uri="{FF2B5EF4-FFF2-40B4-BE49-F238E27FC236}">
                    <a16:creationId xmlns:a16="http://schemas.microsoft.com/office/drawing/2014/main" id="{6C9764F5-4BC7-BBB8-9AC9-5ABF9871D2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4" name="Rectangle 118">
                <a:extLst>
                  <a:ext uri="{FF2B5EF4-FFF2-40B4-BE49-F238E27FC236}">
                    <a16:creationId xmlns:a16="http://schemas.microsoft.com/office/drawing/2014/main" id="{319FF063-2C5B-73E6-F796-11FE2170EA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5" name="Rectangle 119">
                <a:extLst>
                  <a:ext uri="{FF2B5EF4-FFF2-40B4-BE49-F238E27FC236}">
                    <a16:creationId xmlns:a16="http://schemas.microsoft.com/office/drawing/2014/main" id="{E01CAA75-FFFA-A899-82FF-0EE153CDBB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6" name="Rectangle 120">
                <a:extLst>
                  <a:ext uri="{FF2B5EF4-FFF2-40B4-BE49-F238E27FC236}">
                    <a16:creationId xmlns:a16="http://schemas.microsoft.com/office/drawing/2014/main" id="{7744699F-ABC8-2779-FDAA-5B04730CB4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7" name="Rectangle 121">
                <a:extLst>
                  <a:ext uri="{FF2B5EF4-FFF2-40B4-BE49-F238E27FC236}">
                    <a16:creationId xmlns:a16="http://schemas.microsoft.com/office/drawing/2014/main" id="{ACAD4EE5-F2BA-D063-6299-1C717710F1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8" name="Rectangle 122">
                <a:extLst>
                  <a:ext uri="{FF2B5EF4-FFF2-40B4-BE49-F238E27FC236}">
                    <a16:creationId xmlns:a16="http://schemas.microsoft.com/office/drawing/2014/main" id="{D5E7EDA7-48AA-FE44-E208-503C23DB13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79" name="Rectangle 123">
                <a:extLst>
                  <a:ext uri="{FF2B5EF4-FFF2-40B4-BE49-F238E27FC236}">
                    <a16:creationId xmlns:a16="http://schemas.microsoft.com/office/drawing/2014/main" id="{CDDC298E-5776-38A0-1144-607039A406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0" name="Rectangle 124">
                <a:extLst>
                  <a:ext uri="{FF2B5EF4-FFF2-40B4-BE49-F238E27FC236}">
                    <a16:creationId xmlns:a16="http://schemas.microsoft.com/office/drawing/2014/main" id="{F968402F-5361-EDB2-F66C-38D8EB55D0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1" name="Rectangle 125">
                <a:extLst>
                  <a:ext uri="{FF2B5EF4-FFF2-40B4-BE49-F238E27FC236}">
                    <a16:creationId xmlns:a16="http://schemas.microsoft.com/office/drawing/2014/main" id="{09B69C8A-7358-0B87-01DD-3259FC988A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2" name="Rectangle 126">
                <a:extLst>
                  <a:ext uri="{FF2B5EF4-FFF2-40B4-BE49-F238E27FC236}">
                    <a16:creationId xmlns:a16="http://schemas.microsoft.com/office/drawing/2014/main" id="{2E1EA804-2FA5-FE8F-B6BC-A7B32F48DD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3" name="Rectangle 127">
                <a:extLst>
                  <a:ext uri="{FF2B5EF4-FFF2-40B4-BE49-F238E27FC236}">
                    <a16:creationId xmlns:a16="http://schemas.microsoft.com/office/drawing/2014/main" id="{0FF67E49-2B8D-C03E-663D-41B08D4DDA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4" name="Rectangle 128">
                <a:extLst>
                  <a:ext uri="{FF2B5EF4-FFF2-40B4-BE49-F238E27FC236}">
                    <a16:creationId xmlns:a16="http://schemas.microsoft.com/office/drawing/2014/main" id="{17E07136-FF5D-4057-D7FD-DE75084F1D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5" name="Rectangle 129">
                <a:extLst>
                  <a:ext uri="{FF2B5EF4-FFF2-40B4-BE49-F238E27FC236}">
                    <a16:creationId xmlns:a16="http://schemas.microsoft.com/office/drawing/2014/main" id="{01CADAF4-E176-FB7F-015C-2B212FCAE8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6" name="Rectangle 130">
                <a:extLst>
                  <a:ext uri="{FF2B5EF4-FFF2-40B4-BE49-F238E27FC236}">
                    <a16:creationId xmlns:a16="http://schemas.microsoft.com/office/drawing/2014/main" id="{7DB6B63B-12C1-9F80-7EDB-70D1FDF640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7" name="Rectangle 131">
                <a:extLst>
                  <a:ext uri="{FF2B5EF4-FFF2-40B4-BE49-F238E27FC236}">
                    <a16:creationId xmlns:a16="http://schemas.microsoft.com/office/drawing/2014/main" id="{A3CF4102-A011-1448-BA4C-D347D4ED42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8" name="Rectangle 132">
                <a:extLst>
                  <a:ext uri="{FF2B5EF4-FFF2-40B4-BE49-F238E27FC236}">
                    <a16:creationId xmlns:a16="http://schemas.microsoft.com/office/drawing/2014/main" id="{17DDEDC7-31AC-0D4F-D52A-E89580B84B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89" name="Rectangle 133">
                <a:extLst>
                  <a:ext uri="{FF2B5EF4-FFF2-40B4-BE49-F238E27FC236}">
                    <a16:creationId xmlns:a16="http://schemas.microsoft.com/office/drawing/2014/main" id="{E9570843-8B0F-A888-4F62-C1604CF399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0" name="Rectangle 134">
                <a:extLst>
                  <a:ext uri="{FF2B5EF4-FFF2-40B4-BE49-F238E27FC236}">
                    <a16:creationId xmlns:a16="http://schemas.microsoft.com/office/drawing/2014/main" id="{D0A7D895-C4BD-3DC2-D9F1-88398A5C7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1" name="Rectangle 135">
                <a:extLst>
                  <a:ext uri="{FF2B5EF4-FFF2-40B4-BE49-F238E27FC236}">
                    <a16:creationId xmlns:a16="http://schemas.microsoft.com/office/drawing/2014/main" id="{BBE68CB5-A457-3F8C-8B45-E675FAAD9E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2" name="Rectangle 136">
                <a:extLst>
                  <a:ext uri="{FF2B5EF4-FFF2-40B4-BE49-F238E27FC236}">
                    <a16:creationId xmlns:a16="http://schemas.microsoft.com/office/drawing/2014/main" id="{B3E75527-81C2-B9F9-24CE-BD3D6EC9C8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3" name="Rectangle 137">
                <a:extLst>
                  <a:ext uri="{FF2B5EF4-FFF2-40B4-BE49-F238E27FC236}">
                    <a16:creationId xmlns:a16="http://schemas.microsoft.com/office/drawing/2014/main" id="{BB514BAC-F30A-A6BD-DFF4-B598C6D534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4" name="Freeform 138">
                <a:extLst>
                  <a:ext uri="{FF2B5EF4-FFF2-40B4-BE49-F238E27FC236}">
                    <a16:creationId xmlns:a16="http://schemas.microsoft.com/office/drawing/2014/main" id="{D9EA3F8D-DBEA-02CA-91FA-755D8E81926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5" name="Freeform 139">
                <a:extLst>
                  <a:ext uri="{FF2B5EF4-FFF2-40B4-BE49-F238E27FC236}">
                    <a16:creationId xmlns:a16="http://schemas.microsoft.com/office/drawing/2014/main" id="{1F9CBE6F-2B26-D4BD-3864-915D875E45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6" name="Freeform 140">
                <a:extLst>
                  <a:ext uri="{FF2B5EF4-FFF2-40B4-BE49-F238E27FC236}">
                    <a16:creationId xmlns:a16="http://schemas.microsoft.com/office/drawing/2014/main" id="{96C8DDF8-978D-2D97-275F-0ACE03E92DB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7" name="Freeform 141">
                <a:extLst>
                  <a:ext uri="{FF2B5EF4-FFF2-40B4-BE49-F238E27FC236}">
                    <a16:creationId xmlns:a16="http://schemas.microsoft.com/office/drawing/2014/main" id="{EECF9F10-A4A6-C989-1E73-A094530776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8" name="Freeform 142">
                <a:extLst>
                  <a:ext uri="{FF2B5EF4-FFF2-40B4-BE49-F238E27FC236}">
                    <a16:creationId xmlns:a16="http://schemas.microsoft.com/office/drawing/2014/main" id="{119C2284-31EC-99EB-BA71-3EDBAA65DC8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399" name="Freeform 143">
                <a:extLst>
                  <a:ext uri="{FF2B5EF4-FFF2-40B4-BE49-F238E27FC236}">
                    <a16:creationId xmlns:a16="http://schemas.microsoft.com/office/drawing/2014/main" id="{EF5A475F-4670-7728-42E4-0DEFF5CF56E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0" name="Freeform 144">
                <a:extLst>
                  <a:ext uri="{FF2B5EF4-FFF2-40B4-BE49-F238E27FC236}">
                    <a16:creationId xmlns:a16="http://schemas.microsoft.com/office/drawing/2014/main" id="{8CCA369A-81D1-1ED5-51D3-2EC6D8C5566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1" name="Freeform 145">
                <a:extLst>
                  <a:ext uri="{FF2B5EF4-FFF2-40B4-BE49-F238E27FC236}">
                    <a16:creationId xmlns:a16="http://schemas.microsoft.com/office/drawing/2014/main" id="{6D00B3EC-0CB2-D75A-0C87-93DE191AD37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2" name="Freeform 146">
                <a:extLst>
                  <a:ext uri="{FF2B5EF4-FFF2-40B4-BE49-F238E27FC236}">
                    <a16:creationId xmlns:a16="http://schemas.microsoft.com/office/drawing/2014/main" id="{096F46BB-3C3E-BE60-0098-A8D9BF876A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3" name="Rectangle 147">
                <a:extLst>
                  <a:ext uri="{FF2B5EF4-FFF2-40B4-BE49-F238E27FC236}">
                    <a16:creationId xmlns:a16="http://schemas.microsoft.com/office/drawing/2014/main" id="{D18A96E5-A3BC-A4ED-D813-21BFBB92E1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4" name="Rectangle 148">
                <a:extLst>
                  <a:ext uri="{FF2B5EF4-FFF2-40B4-BE49-F238E27FC236}">
                    <a16:creationId xmlns:a16="http://schemas.microsoft.com/office/drawing/2014/main" id="{227285E8-7C79-EA5F-6E89-61E1564E6E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5" name="Freeform 149">
                <a:extLst>
                  <a:ext uri="{FF2B5EF4-FFF2-40B4-BE49-F238E27FC236}">
                    <a16:creationId xmlns:a16="http://schemas.microsoft.com/office/drawing/2014/main" id="{3FD923F0-DB8C-BF23-9833-C0E305A801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6" name="Freeform 150">
                <a:extLst>
                  <a:ext uri="{FF2B5EF4-FFF2-40B4-BE49-F238E27FC236}">
                    <a16:creationId xmlns:a16="http://schemas.microsoft.com/office/drawing/2014/main" id="{348DCF45-5DD8-7415-E91C-31A6E0B342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7" name="Freeform 151">
                <a:extLst>
                  <a:ext uri="{FF2B5EF4-FFF2-40B4-BE49-F238E27FC236}">
                    <a16:creationId xmlns:a16="http://schemas.microsoft.com/office/drawing/2014/main" id="{93D997E5-D14A-F6FD-8666-EC0179C039B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2408" name="Oval 152">
                <a:extLst>
                  <a:ext uri="{FF2B5EF4-FFF2-40B4-BE49-F238E27FC236}">
                    <a16:creationId xmlns:a16="http://schemas.microsoft.com/office/drawing/2014/main" id="{4DE06C57-E765-E8C0-875C-EC6D00F27F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352409" name="Rectangle 153">
            <a:extLst>
              <a:ext uri="{FF2B5EF4-FFF2-40B4-BE49-F238E27FC236}">
                <a16:creationId xmlns:a16="http://schemas.microsoft.com/office/drawing/2014/main" id="{B2BB44D6-577B-2FB6-C817-F16E0E6FD1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52410" name="Rectangle 154">
            <a:extLst>
              <a:ext uri="{FF2B5EF4-FFF2-40B4-BE49-F238E27FC236}">
                <a16:creationId xmlns:a16="http://schemas.microsoft.com/office/drawing/2014/main" id="{57C2CB36-A892-4C5F-E8FD-88B89EC885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2411" name="Rectangle 155">
            <a:extLst>
              <a:ext uri="{FF2B5EF4-FFF2-40B4-BE49-F238E27FC236}">
                <a16:creationId xmlns:a16="http://schemas.microsoft.com/office/drawing/2014/main" id="{881CCD70-36BB-0974-7869-ED509E0F0F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2412" name="Rectangle 156">
            <a:extLst>
              <a:ext uri="{FF2B5EF4-FFF2-40B4-BE49-F238E27FC236}">
                <a16:creationId xmlns:a16="http://schemas.microsoft.com/office/drawing/2014/main" id="{A789AB00-3057-1874-2FFB-EB044752C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795BA7C-D983-9748-A00D-F29CBD7D28D4}" type="slidenum">
              <a:rPr lang="es-ES" altLang="en-MX"/>
              <a:pPr/>
              <a:t>‹#›</a:t>
            </a:fld>
            <a:endParaRPr lang="es-ES" altLang="en-MX"/>
          </a:p>
        </p:txBody>
      </p:sp>
      <p:sp>
        <p:nvSpPr>
          <p:cNvPr id="352413" name="Rectangle 157">
            <a:extLst>
              <a:ext uri="{FF2B5EF4-FFF2-40B4-BE49-F238E27FC236}">
                <a16:creationId xmlns:a16="http://schemas.microsoft.com/office/drawing/2014/main" id="{26B4A7EC-2245-68EC-54F0-293E0ABC6CA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6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inforfamn12.uv.es/FisicaAvanzada/images/articulos/grupos_investigacion/fisica_teorica/qcd.jpg">
            <a:extLst>
              <a:ext uri="{FF2B5EF4-FFF2-40B4-BE49-F238E27FC236}">
                <a16:creationId xmlns:a16="http://schemas.microsoft.com/office/drawing/2014/main" id="{30360B7F-2225-D54E-CDF4-5C8A0AF8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9050"/>
            <a:ext cx="1616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13 Conector angular">
            <a:extLst>
              <a:ext uri="{FF2B5EF4-FFF2-40B4-BE49-F238E27FC236}">
                <a16:creationId xmlns:a16="http://schemas.microsoft.com/office/drawing/2014/main" id="{0B9F760B-4F03-D571-7484-11B3A3F02905}"/>
              </a:ext>
            </a:extLst>
          </p:cNvPr>
          <p:cNvCxnSpPr/>
          <p:nvPr/>
        </p:nvCxnSpPr>
        <p:spPr bwMode="auto">
          <a:xfrm>
            <a:off x="5867400" y="5084763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C2E296F-8873-0ECC-1F39-FA616BE8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680075"/>
            <a:ext cx="68151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Universidad Michoacana de San Nicolás de Hidalgo - Wikiwand">
            <a:extLst>
              <a:ext uri="{FF2B5EF4-FFF2-40B4-BE49-F238E27FC236}">
                <a16:creationId xmlns:a16="http://schemas.microsoft.com/office/drawing/2014/main" id="{C53E7D76-15D1-EDE6-A57D-6A5C5428D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4038600"/>
            <a:ext cx="135731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A059BA-AD6D-E268-4448-04707F32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43413"/>
            <a:ext cx="23987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058B216-D291-0D47-33B9-E1DAAF8DB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QCD as a Gauge Theory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7E9DD29-38D6-E55D-9E8F-6E3E96E35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989138"/>
            <a:ext cx="8208962" cy="719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Institute of Physics and Mathematics</a:t>
            </a:r>
          </a:p>
          <a:p>
            <a:pPr algn="ctr" eaLnBrk="1" hangingPunct="1"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University of Michoacán, Morelia, Michoacán, Mexico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D62B9E4-1319-27DF-3D1A-B9E3D114B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070225"/>
            <a:ext cx="8208962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 eaLnBrk="1" hangingPunct="1"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Fulbright Visiting Scientist</a:t>
            </a:r>
          </a:p>
          <a:p>
            <a:pPr algn="ctr" eaLnBrk="1" hangingPunct="1"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Jefferson Laboratory, Newport News, Virginia, USA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11 Conector recto de flecha">
            <a:extLst>
              <a:ext uri="{FF2B5EF4-FFF2-40B4-BE49-F238E27FC236}">
                <a16:creationId xmlns:a16="http://schemas.microsoft.com/office/drawing/2014/main" id="{A80A3825-F467-1D0F-4B4A-F06805628F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26368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3" name="Picture 10">
            <a:extLst>
              <a:ext uri="{FF2B5EF4-FFF2-40B4-BE49-F238E27FC236}">
                <a16:creationId xmlns:a16="http://schemas.microsoft.com/office/drawing/2014/main" id="{29820435-2580-53FC-076B-F2B9B872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636838"/>
            <a:ext cx="4824412" cy="14795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C1DC9930-21CD-233B-4C86-BE6D5B6F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981075"/>
            <a:ext cx="4824412" cy="15240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8955EACF-719F-7E92-9723-E75FEAC79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5949280"/>
            <a:ext cx="6551612" cy="823912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6B5A49A-CD06-9050-21EC-D4BAB1BB0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Quantum electrodynamics</a:t>
            </a:r>
          </a:p>
        </p:txBody>
      </p:sp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F05717-0EDE-932E-8792-28FE0740C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013325"/>
            <a:ext cx="9288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Gauge field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with compensating transformation is introduced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to obtain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local gauge invariance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 </a:t>
            </a:r>
          </a:p>
        </p:txBody>
      </p:sp>
      <p:sp>
        <p:nvSpPr>
          <p:cNvPr id="9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F88F57-1A24-466F-C78D-7D981950D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149725"/>
            <a:ext cx="9036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In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local gauge transformation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, this phase is changed by 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arbitrarily different amounts at every space-time point.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0827975-DC2A-6628-10E7-22CC41DBA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SU(N) gauge theory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0AA9603-977E-2261-2F7A-03559866D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80" y="1844824"/>
            <a:ext cx="3240088" cy="544513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3E3569-B412-55A2-EC8A-5DA13EA01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67135"/>
            <a:ext cx="8928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free field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is described by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Dirac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Lagrangian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</a:t>
            </a:r>
          </a:p>
        </p:txBody>
      </p:sp>
      <p:sp>
        <p:nvSpPr>
          <p:cNvPr id="9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4E2E7D-22EC-C9B3-2E5C-86908CDD1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9" y="4293096"/>
            <a:ext cx="89285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It is invariant under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SU(N)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transformations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, with </a:t>
            </a:r>
            <a:r>
              <a:rPr lang="el-GR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θ</a:t>
            </a:r>
            <a:r>
              <a:rPr lang="es-MX" sz="2400" b="1" baseline="30000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a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real constants.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Find conserved current.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6A81410-D079-5AA7-939A-13871879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2580630"/>
            <a:ext cx="2514600" cy="15684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6DBF73E5-F3F4-1F53-964B-791F5911C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197" y="5229200"/>
            <a:ext cx="4537075" cy="1455737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0827975-DC2A-6628-10E7-22CC41DBA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SU(N) gauge theory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2D68E984-FCCC-93D5-589F-B125E158C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909" r="66062" b="74"/>
          <a:stretch/>
        </p:blipFill>
        <p:spPr bwMode="auto">
          <a:xfrm>
            <a:off x="2987824" y="4509120"/>
            <a:ext cx="2811618" cy="1095989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0C6A913-BAF8-D5D8-1E88-09185BCA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1208088"/>
            <a:ext cx="4537075" cy="1455737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E072E5-C901-00EA-07D7-05B2185FE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924944"/>
            <a:ext cx="92165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Here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½ 𝜏</a:t>
            </a:r>
            <a:r>
              <a:rPr lang="en-US" sz="2400" b="1" baseline="30000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(a=1,2,3, … , N</a:t>
            </a:r>
            <a:r>
              <a:rPr lang="en-US" sz="2400" b="1" baseline="30000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2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-1)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are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n x 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matrices 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n-dimensional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representation 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SU(N) group.</a:t>
            </a:r>
          </a:p>
        </p:txBody>
      </p:sp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E637A8-69AA-6985-8130-2C06B5C0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8" y="5838363"/>
            <a:ext cx="8856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structure functions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</a:t>
            </a:r>
            <a:r>
              <a:rPr lang="en-US" sz="2400" b="1" baseline="-25000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abc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uniquely determine the group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SU(N)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in operation.</a:t>
            </a:r>
          </a:p>
        </p:txBody>
      </p:sp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754EED-129E-6F60-43C7-5F5293C8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861048"/>
            <a:ext cx="8856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These matrices obey the following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Lie algebra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77088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5855A254-FA7C-0882-08E1-067363D9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8775"/>
            <a:ext cx="6154738" cy="19812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0BF13-8CB8-2B3F-541B-84A45C3A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SU(3) gauge theory</a:t>
            </a:r>
          </a:p>
        </p:txBody>
      </p:sp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3CA88C-81D8-97AC-20F7-81DFCF08F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52513"/>
            <a:ext cx="903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There are different color phases associated with quarks</a:t>
            </a:r>
          </a:p>
        </p:txBody>
      </p:sp>
      <p:sp>
        <p:nvSpPr>
          <p:cNvPr id="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7CF9A3-FC76-2A82-C827-4E64962AD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644900"/>
            <a:ext cx="9036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In global gauge transformations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, they are transformed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independently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x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and hence the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Lagrangian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is invariant. 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79E75C2-E522-688A-CAA1-DA81F4080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652963"/>
            <a:ext cx="6264275" cy="1976437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126FEDC-89AF-450C-B6F4-9442C529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SU(N) gauge theory</a:t>
            </a: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C769F6-9CED-6004-1A90-FAB522C1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2207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We want to enforce the invariance of the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Lagrangian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under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local gauge transformations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 </a:t>
            </a:r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F3688313-8F0C-C24B-7AA1-43A1E5C51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2606" y="2349178"/>
            <a:ext cx="6481762" cy="1439862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9189BD4-179C-C7B0-3B84-6E3EA94C3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4047158"/>
            <a:ext cx="903605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We now need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(N</a:t>
            </a:r>
            <a:r>
              <a:rPr lang="en-US" sz="2400" b="1" baseline="30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2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-1)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gauge fields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&amp; the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covariant derivative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is: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90C257-E5DA-2118-00B6-A45AB47C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5589240"/>
            <a:ext cx="4703762" cy="935037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4934F9A8-A667-8CAB-D4E9-38F6F595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386" y="4743996"/>
            <a:ext cx="2952750" cy="557212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126FEDC-89AF-450C-B6F4-9442C529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SU(N) gauge theory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F92C9D-8F3A-7ED9-55A9-68F991BAB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581" y="4869160"/>
            <a:ext cx="6192837" cy="763588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341BEB42-38A8-919B-136A-BEFFD49A1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86316"/>
          <a:stretch/>
        </p:blipFill>
        <p:spPr bwMode="auto">
          <a:xfrm>
            <a:off x="3824808" y="1772816"/>
            <a:ext cx="1251248" cy="8572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DB50F3-C1A7-89DC-7BDC-555AE43E3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975"/>
            <a:ext cx="903605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gauge fields must transform as: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</a:p>
        </p:txBody>
      </p:sp>
      <p:sp>
        <p:nvSpPr>
          <p:cNvPr id="1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80F21E-FC91-AEAB-66EC-2E2A61534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022477"/>
            <a:ext cx="158432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so that: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DB3B2EBB-F259-3ED5-C70A-B73B63F33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684"/>
          <a:stretch/>
        </p:blipFill>
        <p:spPr bwMode="auto">
          <a:xfrm>
            <a:off x="639688" y="2924944"/>
            <a:ext cx="7892752" cy="8572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4C8C58-C24C-486D-9C87-B3EE5E4A1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" y="606367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which ensures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invariance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of the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Lagrangian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12300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5CCD5D-6BDA-8542-1D9F-1D87D90FD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276475"/>
            <a:ext cx="7366000" cy="4465638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31BD3ADA-5E8E-AF76-BD4A-970C21A12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196975"/>
            <a:ext cx="8891587" cy="833438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B185D6D8-BDD9-B126-810C-A7809408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SU(N) gauge theory</a:t>
            </a:r>
          </a:p>
        </p:txBody>
      </p:sp>
      <p:sp>
        <p:nvSpPr>
          <p:cNvPr id="2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E33EE4-7F7B-BA28-19FD-DB90598A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9725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proof: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1E0479-6BBE-F1C0-394F-25B67FE2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544888"/>
            <a:ext cx="5616575" cy="1755775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B31860CB-EF03-E291-6A6B-6B33D3A2C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7213" y="1530350"/>
            <a:ext cx="5362575" cy="17272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4C3C728-C570-4B54-2393-3941D4AD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17688"/>
            <a:ext cx="2217738" cy="12954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ABC15E8-1D1A-D630-8CC3-46E99AA1E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SU(3) gauge theory</a:t>
            </a:r>
          </a:p>
        </p:txBody>
      </p:sp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40F75C-63BA-1FC3-0839-39EBDA30E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11263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Initially:</a:t>
            </a:r>
          </a:p>
        </p:txBody>
      </p:sp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5F537F-876C-5F8B-B6D3-FFDEBB60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468813"/>
            <a:ext cx="2698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Local Gauge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transformation:</a:t>
            </a:r>
          </a:p>
        </p:txBody>
      </p:sp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5B0CA8-B4B0-3010-6F16-0B3513F92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217863"/>
            <a:ext cx="2808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Compensating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fields restore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gauge invariance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ED919A1B-4D81-1C6A-5A66-82C11ECF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5656263"/>
            <a:ext cx="8820150" cy="725487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F4818D-8B2A-E23F-82D4-1FADC5BB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25538"/>
            <a:ext cx="9036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 candidate for the dynamics 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gauge field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 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QED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is the vector potential 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Maxwell’s equations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052C57B-E26B-3D94-793F-AEE1B8F5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176463"/>
            <a:ext cx="5167313" cy="16129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865604-56BD-7BAF-6301-55B9E9428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076700"/>
            <a:ext cx="903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</a:t>
            </a:r>
            <a:r>
              <a:rPr lang="el-GR" sz="2400" b="1" baseline="-25000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μν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is invariant under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gauge transformations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7BBF08F-B856-B975-62F4-F39ADF23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773613"/>
            <a:ext cx="6740525" cy="1751012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B80D8A2-636C-A1BB-BF7C-4BD591BED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Recalling quantum electrodynamics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D38ECB-1AAC-AC00-CEDA-250CC1C2D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023938"/>
            <a:ext cx="90376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We can easily check the following: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20E3593-BB6D-1E55-E3F4-6BD8B6A2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413" y="1628775"/>
            <a:ext cx="4918075" cy="63341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AD09990-6D62-09BC-F44D-1FF6ECFB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141663"/>
            <a:ext cx="7345363" cy="3351212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01A92A-2E65-AD40-E962-C3BBAABD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2420888"/>
            <a:ext cx="90376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It goes beyond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U(1)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EAB1E17-7E90-D6B9-4656-A3219DE4E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Recalling quantum electrodynamics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6ED26-DBB1-BBDE-1954-BA3B705C9B3B}"/>
              </a:ext>
            </a:extLst>
          </p:cNvPr>
          <p:cNvCxnSpPr>
            <a:cxnSpLocks/>
          </p:cNvCxnSpPr>
          <p:nvPr/>
        </p:nvCxnSpPr>
        <p:spPr bwMode="auto">
          <a:xfrm>
            <a:off x="1403648" y="5085184"/>
            <a:ext cx="72008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156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F32B1E-8D44-6741-A47E-5B32289C78E2}"/>
              </a:ext>
            </a:extLst>
          </p:cNvPr>
          <p:cNvCxnSpPr>
            <a:cxnSpLocks/>
          </p:cNvCxnSpPr>
          <p:nvPr/>
        </p:nvCxnSpPr>
        <p:spPr bwMode="auto">
          <a:xfrm>
            <a:off x="1403648" y="4509120"/>
            <a:ext cx="72008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156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F688F9-1945-20CA-F5DA-884BF8A06D28}"/>
              </a:ext>
            </a:extLst>
          </p:cNvPr>
          <p:cNvCxnSpPr>
            <a:cxnSpLocks/>
          </p:cNvCxnSpPr>
          <p:nvPr/>
        </p:nvCxnSpPr>
        <p:spPr bwMode="auto">
          <a:xfrm>
            <a:off x="6352351" y="4509120"/>
            <a:ext cx="883945" cy="0"/>
          </a:xfrm>
          <a:prstGeom prst="line">
            <a:avLst/>
          </a:prstGeom>
          <a:noFill/>
          <a:ln w="28575" cap="flat" cmpd="sng" algn="ctr">
            <a:solidFill>
              <a:srgbClr val="0432FF">
                <a:alpha val="6156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7B81E5-7068-910C-F429-078793AAF459}"/>
              </a:ext>
            </a:extLst>
          </p:cNvPr>
          <p:cNvCxnSpPr>
            <a:cxnSpLocks/>
          </p:cNvCxnSpPr>
          <p:nvPr/>
        </p:nvCxnSpPr>
        <p:spPr bwMode="auto">
          <a:xfrm>
            <a:off x="6372200" y="5085184"/>
            <a:ext cx="883945" cy="0"/>
          </a:xfrm>
          <a:prstGeom prst="line">
            <a:avLst/>
          </a:prstGeom>
          <a:noFill/>
          <a:ln w="28575" cap="flat" cmpd="sng" algn="ctr">
            <a:solidFill>
              <a:srgbClr val="0432FF">
                <a:alpha val="6156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562284-05BE-52B6-B103-134668E42E0A}"/>
              </a:ext>
            </a:extLst>
          </p:cNvPr>
          <p:cNvCxnSpPr>
            <a:cxnSpLocks/>
          </p:cNvCxnSpPr>
          <p:nvPr/>
        </p:nvCxnSpPr>
        <p:spPr bwMode="auto">
          <a:xfrm>
            <a:off x="4932040" y="4509120"/>
            <a:ext cx="883945" cy="0"/>
          </a:xfrm>
          <a:prstGeom prst="line">
            <a:avLst/>
          </a:prstGeom>
          <a:noFill/>
          <a:ln w="28575" cap="flat" cmpd="sng" algn="ctr">
            <a:solidFill>
              <a:srgbClr val="C00000">
                <a:alpha val="6156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7E59A7-900C-BF31-0B54-610D74A1F8FD}"/>
              </a:ext>
            </a:extLst>
          </p:cNvPr>
          <p:cNvCxnSpPr>
            <a:cxnSpLocks/>
          </p:cNvCxnSpPr>
          <p:nvPr/>
        </p:nvCxnSpPr>
        <p:spPr bwMode="auto">
          <a:xfrm>
            <a:off x="3707904" y="5085184"/>
            <a:ext cx="883945" cy="0"/>
          </a:xfrm>
          <a:prstGeom prst="line">
            <a:avLst/>
          </a:prstGeom>
          <a:noFill/>
          <a:ln w="28575" cap="flat" cmpd="sng" algn="ctr">
            <a:solidFill>
              <a:srgbClr val="C00000">
                <a:alpha val="6156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5DE06C-E1E8-7A8C-5CB0-303B6FBAD679}"/>
              </a:ext>
            </a:extLst>
          </p:cNvPr>
          <p:cNvCxnSpPr>
            <a:cxnSpLocks/>
          </p:cNvCxnSpPr>
          <p:nvPr/>
        </p:nvCxnSpPr>
        <p:spPr bwMode="auto">
          <a:xfrm>
            <a:off x="3779912" y="4509120"/>
            <a:ext cx="883945" cy="0"/>
          </a:xfrm>
          <a:prstGeom prst="line">
            <a:avLst/>
          </a:prstGeom>
          <a:noFill/>
          <a:ln w="28575" cap="flat" cmpd="sng" algn="ctr">
            <a:solidFill>
              <a:srgbClr val="000000">
                <a:alpha val="6156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84D31C-8235-F77F-32D6-67706BE0CDA5}"/>
              </a:ext>
            </a:extLst>
          </p:cNvPr>
          <p:cNvCxnSpPr>
            <a:cxnSpLocks/>
          </p:cNvCxnSpPr>
          <p:nvPr/>
        </p:nvCxnSpPr>
        <p:spPr bwMode="auto">
          <a:xfrm>
            <a:off x="5056207" y="5085184"/>
            <a:ext cx="883945" cy="0"/>
          </a:xfrm>
          <a:prstGeom prst="line">
            <a:avLst/>
          </a:prstGeom>
          <a:noFill/>
          <a:ln w="28575" cap="flat" cmpd="sng" algn="ctr">
            <a:solidFill>
              <a:srgbClr val="000000">
                <a:alpha val="6156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85F1E65-4129-AB9B-A33E-3F2CE7D8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Gauge Principle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5C779CA-CDB4-5061-B1FD-F868D55E2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62075"/>
            <a:ext cx="8207375" cy="2354263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6212ED7-1B57-87D0-E123-C5107D988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1" y="4260850"/>
            <a:ext cx="8856538" cy="2157122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C5FDBE4-9A54-9872-AE4A-9E9479C3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Recalling quantum electrodynamics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FC35F30-C579-6588-48A0-29F27EBDD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63700"/>
            <a:ext cx="7920037" cy="612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CD1024-F2DD-6FAD-2BA8-D06598881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023938"/>
            <a:ext cx="90376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We now want to show the following: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AFCAB12-14B7-0366-CB26-C331DAA7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249613"/>
            <a:ext cx="5976938" cy="2627312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F5A254-BBF1-1E26-E5F2-2A30A5794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2536825"/>
            <a:ext cx="2628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We start from:</a:t>
            </a:r>
          </a:p>
        </p:txBody>
      </p:sp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31407A-830B-767F-64F2-BA5548FE9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064250"/>
            <a:ext cx="5076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This proves the above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identity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2B0C5D9-6F52-E583-1967-6D06090B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413" y="1916113"/>
            <a:ext cx="4918075" cy="63341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A0C716C0-F2B9-EECF-5472-E89BBBC8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" y="2865834"/>
            <a:ext cx="7920037" cy="612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AC92660-7A66-A849-8E8E-788D0594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Recalling quantum electrodynamics</a:t>
            </a:r>
          </a:p>
        </p:txBody>
      </p:sp>
      <p:sp>
        <p:nvSpPr>
          <p:cNvPr id="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0AB86C-FA58-B36E-CFAE-9607DD25A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8425"/>
            <a:ext cx="90376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two identities are:</a:t>
            </a:r>
          </a:p>
        </p:txBody>
      </p:sp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E07159-87FC-467E-08F6-8461ED249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9" y="4767238"/>
            <a:ext cx="536262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Combining these expressions: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3C8E9DA-9F2C-17D6-093A-42FC9169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321" y="5689178"/>
            <a:ext cx="4752975" cy="6921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61CCE-C2B6-A1BE-7C50-551C7A977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678" y="3832657"/>
            <a:ext cx="4588644" cy="658605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524D2C2E-A96A-7C8D-E283-B2DCC015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1438"/>
            <a:ext cx="4752975" cy="6921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70035C-348B-8331-BF49-97AA181B4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276475"/>
            <a:ext cx="9467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As </a:t>
            </a:r>
            <a:r>
              <a:rPr lang="el-GR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ψ</a:t>
            </a:r>
            <a:r>
              <a:rPr lang="es-MX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is an arbitrary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spinor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exp(-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</a:t>
            </a:r>
            <a:r>
              <a:rPr lang="el-GR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α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(x))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&amp;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</a:t>
            </a:r>
            <a:r>
              <a:rPr lang="el-GR" sz="2400" b="1" baseline="-25000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μν</a:t>
            </a:r>
            <a:r>
              <a:rPr lang="es-MX" sz="2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commute,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later being a function, we obtain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gauge invariance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field tensor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2C487F7-1BC5-4FF4-3BE6-03449D7D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733800"/>
            <a:ext cx="1874837" cy="576263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F4079A-4DB5-B579-8043-774F2C2E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8500"/>
            <a:ext cx="7308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So we construct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Lorentz invariant quantity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171FA03-0269-DC0C-E5DF-DF4E8823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7775" y="4437063"/>
            <a:ext cx="1295400" cy="5588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BAD5A5-0DB9-A3B2-B635-F6814080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9225"/>
            <a:ext cx="370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And the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Lagrangian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28D63F-789C-1523-883B-3083754FC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5805488"/>
            <a:ext cx="5256212" cy="814387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FDA91B95-912E-A004-0491-9A1D22514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Recalling quantum electrodynamics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ED24B54-E84C-7E3B-99CB-56DA124E5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Dynamics of the field tensor</a:t>
            </a: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06B5A7-10D2-E493-90C2-F3EC0CA0E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125538"/>
            <a:ext cx="9505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How do we define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F</a:t>
            </a:r>
            <a:r>
              <a:rPr lang="en-US" sz="2400" b="1" baseline="-25000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μν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for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SU(N)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?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EF375D2-5B90-292E-9AC0-41B4C673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349500"/>
            <a:ext cx="4456112" cy="604838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979E13-A39A-785B-ADDF-83A846B04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671638"/>
            <a:ext cx="9505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following definition does not work:</a:t>
            </a:r>
          </a:p>
        </p:txBody>
      </p:sp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816E8A-7357-D970-51F9-1954040D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141663"/>
            <a:ext cx="9505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We can check that with this definition, 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59D4EBB-339D-B718-C2C6-A2418AD2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60800"/>
            <a:ext cx="1487488" cy="6477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D9113F-D7FD-4114-8DB4-BFFB33EA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933825"/>
            <a:ext cx="3600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is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not gauge invariant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  </a:t>
            </a:r>
          </a:p>
        </p:txBody>
      </p:sp>
      <p:sp>
        <p:nvSpPr>
          <p:cNvPr id="9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D30AA1-712D-76AC-BA44-4E16FF7A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695825"/>
            <a:ext cx="9505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Thus we follow the procedure just outlined.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Use the 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definition of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F</a:t>
            </a:r>
            <a:r>
              <a:rPr lang="en-US" sz="2400" b="1" baseline="-25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μν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as follows and deduce what it is: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1EF4FF9-9796-DF13-3D9E-48337CE6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3281" y="5661025"/>
            <a:ext cx="4752975" cy="8636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>
            <a:extLst>
              <a:ext uri="{FF2B5EF4-FFF2-40B4-BE49-F238E27FC236}">
                <a16:creationId xmlns:a16="http://schemas.microsoft.com/office/drawing/2014/main" id="{89600714-DB18-8F70-E74A-5016F15B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71" y="1196975"/>
            <a:ext cx="8937625" cy="5472113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D3685209-3BE4-3192-E0F3-B7DEC424C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Non abelian field tensor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828A7C-2877-CAF1-AC65-6CF139DE5BF1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9712" y="3140968"/>
            <a:ext cx="1008112" cy="64807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450D44-94AF-969F-5C74-B2A631CF29FE}"/>
              </a:ext>
            </a:extLst>
          </p:cNvPr>
          <p:cNvCxnSpPr>
            <a:cxnSpLocks/>
          </p:cNvCxnSpPr>
          <p:nvPr/>
        </p:nvCxnSpPr>
        <p:spPr bwMode="auto">
          <a:xfrm flipV="1">
            <a:off x="3635896" y="2492896"/>
            <a:ext cx="936104" cy="576064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5C4612-EE73-4ABA-8D97-09384F26A3BF}"/>
              </a:ext>
            </a:extLst>
          </p:cNvPr>
          <p:cNvCxnSpPr/>
          <p:nvPr/>
        </p:nvCxnSpPr>
        <p:spPr bwMode="auto">
          <a:xfrm>
            <a:off x="2051720" y="2492896"/>
            <a:ext cx="1080120" cy="504056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8D271F-299C-1B52-E005-E7D3481AD5F1}"/>
              </a:ext>
            </a:extLst>
          </p:cNvPr>
          <p:cNvCxnSpPr/>
          <p:nvPr/>
        </p:nvCxnSpPr>
        <p:spPr bwMode="auto">
          <a:xfrm>
            <a:off x="3563888" y="3132191"/>
            <a:ext cx="1080120" cy="504056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EAD451-DEB7-7589-D8E7-D0114A01D71C}"/>
              </a:ext>
            </a:extLst>
          </p:cNvPr>
          <p:cNvCxnSpPr/>
          <p:nvPr/>
        </p:nvCxnSpPr>
        <p:spPr bwMode="auto">
          <a:xfrm>
            <a:off x="827584" y="2744924"/>
            <a:ext cx="792088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156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2E1872-4A0C-1BBA-C217-EB48823723E5}"/>
              </a:ext>
            </a:extLst>
          </p:cNvPr>
          <p:cNvCxnSpPr/>
          <p:nvPr/>
        </p:nvCxnSpPr>
        <p:spPr bwMode="auto">
          <a:xfrm>
            <a:off x="827584" y="3429000"/>
            <a:ext cx="792088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156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181B-EB24-B15B-1E90-6AB1D9317C6D}"/>
              </a:ext>
            </a:extLst>
          </p:cNvPr>
          <p:cNvSpPr/>
          <p:nvPr/>
        </p:nvSpPr>
        <p:spPr bwMode="auto">
          <a:xfrm>
            <a:off x="1223628" y="6048009"/>
            <a:ext cx="3024336" cy="43132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2099F-8B05-3EF5-AA05-88C4C47399A5}"/>
              </a:ext>
            </a:extLst>
          </p:cNvPr>
          <p:cNvSpPr/>
          <p:nvPr/>
        </p:nvSpPr>
        <p:spPr bwMode="auto">
          <a:xfrm>
            <a:off x="5372721" y="6048008"/>
            <a:ext cx="495424" cy="43132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92F1FB73-CC9A-27D1-A4A1-A856B0976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Dynamics of the field tensor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BEABB1A-4F32-AD84-400B-2CCCDF4E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773238"/>
            <a:ext cx="2808287" cy="754062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B00AA1-AB93-E8FE-FD43-E7EDD26E1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125538"/>
            <a:ext cx="4392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Is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F</a:t>
            </a:r>
            <a:r>
              <a:rPr lang="el-GR" sz="2400" b="1" baseline="-25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μν</a:t>
            </a:r>
            <a:r>
              <a:rPr lang="es-MX" sz="2400" b="1" baseline="50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a</a:t>
            </a:r>
            <a:r>
              <a:rPr lang="es-MX" sz="2400" b="1" baseline="-25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gauge invariant? No.</a:t>
            </a:r>
            <a:endParaRPr lang="en-US" sz="2400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1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BEE0D8-D481-D06D-4522-18564A23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917700"/>
            <a:ext cx="1216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Show: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</a:p>
        </p:txBody>
      </p:sp>
      <p:sp>
        <p:nvSpPr>
          <p:cNvPr id="1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ECF3F2-3B97-D1A1-7A98-9974224EE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895600"/>
            <a:ext cx="5976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Show that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F</a:t>
            </a:r>
            <a:r>
              <a:rPr lang="el-GR" sz="24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μν</a:t>
            </a:r>
            <a:r>
              <a:rPr lang="es-MX" sz="2400" b="1" baseline="5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a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F</a:t>
            </a:r>
            <a:r>
              <a:rPr lang="es-MX" sz="2400" b="1" baseline="5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Symbol"/>
              </a:rPr>
              <a:t>a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is gauge invariant.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170470FF-4359-FCF4-AAB8-4ADAF3402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5525" y="3716338"/>
            <a:ext cx="4391025" cy="7366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47B106-66DF-377A-2C8A-9D266349D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865563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SU(N)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Lagrangian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29CD1E58-981C-952A-117C-DA2303BAA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868863"/>
            <a:ext cx="7488237" cy="866775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FDE44B-1F46-1807-9132-9C83EEE0D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911850"/>
            <a:ext cx="9109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These terms correspond to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self coupling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gauge field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,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triple and quartic gluon interactions.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ED0DD74-6B2E-4B5A-7535-5968EB848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QCD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Lagrangian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E730FE-3C28-F911-F3F1-E68E74421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6963"/>
            <a:ext cx="9324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Thus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QCD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Lagrangian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can be written as (modulus gauge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fixing term and ghosts)</a:t>
            </a:r>
          </a:p>
        </p:txBody>
      </p:sp>
      <p:sp>
        <p:nvSpPr>
          <p:cNvPr id="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8BFCF2-048B-E2ED-FDB1-2E6EE85B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43513"/>
            <a:ext cx="9324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Gluon Fields: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Massless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, spin 1 bosons, color octet because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group contains eight generators, flavor singlet (i.e.,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gluons are flavor blind, not distinguishing between flavors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of whatever they interact with).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23A81-3F1C-AB36-E7F6-3CE962EA0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7630616" cy="285453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E483127-635A-3229-5175-94BEEBCB4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Feynman rules in covariant gauges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37306CB-5CEF-EB87-0CCB-65CB0DCF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1844675"/>
            <a:ext cx="8102600" cy="46799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43F02C-0E82-992D-0B21-24A5996F0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324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propagators: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1B3DFB-FBD1-81E1-950A-CBE4C8465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6963"/>
            <a:ext cx="4716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gluon self interactions: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84E04-36B5-6EB7-FA2C-9E666DD3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Feynman rules in covariant gauges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9A9A066-423A-3ECF-4BCA-755B91B75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7839075" cy="4886325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A27C19C7-95DE-42D0-118A-EE500D3F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8758237" cy="47117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F33ADA-E7CB-CF83-DED8-113FF0925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813"/>
            <a:ext cx="7812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gluon vertices with ghosts and quarks: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5E4E15C-F24E-EF9B-E4C8-0B20901E5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Feynman rules in covariant gauges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3DF591AD-2A76-110B-B976-98852903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Gauge Principle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FB56A5D-FEA8-CB60-8FCA-2EA833C7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76325"/>
            <a:ext cx="8496300" cy="5611813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4E23B3-9857-2B41-B736-12326863D826}"/>
              </a:ext>
            </a:extLst>
          </p:cNvPr>
          <p:cNvSpPr/>
          <p:nvPr/>
        </p:nvSpPr>
        <p:spPr bwMode="auto">
          <a:xfrm>
            <a:off x="395536" y="5013895"/>
            <a:ext cx="8208912" cy="1583457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1BBCAD5-6E68-5B56-DAE2-B2D8E8E13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Higher orders and infinities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E5BD3A3-FF50-BC93-0A0A-3A71CC6F0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058863"/>
            <a:ext cx="9324976" cy="785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buFont typeface="Arial" charset="0"/>
              <a:buChar char="•"/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Electrodynamics was born 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1920s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through the works of </a:t>
            </a:r>
          </a:p>
          <a:p>
            <a:pPr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Born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,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Heisenberg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,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Dirac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,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Pauli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,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Feynman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,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Schwinger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, etc.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A9DD661F-2A25-8FF8-F768-E9EC19255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3795713"/>
            <a:ext cx="9432926" cy="157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buFont typeface="Arial" charset="0"/>
              <a:buChar char="•"/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In 1940s, precise measurements of the levels of Hydrogen</a:t>
            </a:r>
          </a:p>
          <a:p>
            <a:pPr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 atom,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Lamb shift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and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magnetic moment of the</a:t>
            </a:r>
          </a:p>
          <a:p>
            <a:pPr>
              <a:tabLst>
                <a:tab pos="952500" algn="l"/>
              </a:tabLst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 electron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exposed discrepancies between experiment and </a:t>
            </a:r>
          </a:p>
          <a:p>
            <a:pPr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tree level theory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.  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8A9D2ED-BF9D-7115-641E-D7E142C8C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5300663"/>
            <a:ext cx="9324976" cy="157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buFont typeface="Arial" charset="0"/>
              <a:buChar char="•"/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Works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Feynman, Schwinger and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Tomonaga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[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1943-1949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]</a:t>
            </a:r>
          </a:p>
          <a:p>
            <a:pPr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 introduced the concept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renormalization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to solve the </a:t>
            </a:r>
          </a:p>
          <a:p>
            <a:pPr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 problems of QED. Nobel prize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1965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.  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AAA4C2B-9981-1514-0443-F22934E7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995488"/>
            <a:ext cx="9324976" cy="157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buFont typeface="Arial" charset="0"/>
              <a:buChar char="•"/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Works of F. Bloch, A.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Nordsieck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(1937) and V.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Weiskopf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  <a:sym typeface="Comic Sans MS" pitchFamily="66" charset="0"/>
            </a:endParaRPr>
          </a:p>
          <a:p>
            <a:pPr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 (1939) revealed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QED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calculations worked only at first</a:t>
            </a:r>
          </a:p>
          <a:p>
            <a:pPr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 order in perturbation theory.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Infinites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emerged at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higher</a:t>
            </a:r>
          </a:p>
          <a:p>
            <a:pPr>
              <a:tabLst>
                <a:tab pos="952500" algn="l"/>
              </a:tabLst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 orders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.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20" grpId="0"/>
      <p:bldP spid="20" grpId="1"/>
      <p:bldP spid="21" grpId="0"/>
      <p:bldP spid="21" grpId="1"/>
      <p:bldP spid="19" grpId="0"/>
      <p:bldP spid="1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7" descr="I15-16-Feynman">
            <a:extLst>
              <a:ext uri="{FF2B5EF4-FFF2-40B4-BE49-F238E27FC236}">
                <a16:creationId xmlns:a16="http://schemas.microsoft.com/office/drawing/2014/main" id="{B545E6A8-456B-F9C6-2AB8-B0DFDDC4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8640"/>
            <a:ext cx="6624637" cy="6508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Oval 18">
            <a:extLst>
              <a:ext uri="{FF2B5EF4-FFF2-40B4-BE49-F238E27FC236}">
                <a16:creationId xmlns:a16="http://schemas.microsoft.com/office/drawing/2014/main" id="{5BA0A606-C6C1-3E9B-3DD9-A8568A364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2348880"/>
            <a:ext cx="647700" cy="792163"/>
          </a:xfrm>
          <a:prstGeom prst="ellipse">
            <a:avLst/>
          </a:prstGeom>
          <a:noFill/>
          <a:ln w="38100" algn="ctr">
            <a:solidFill>
              <a:srgbClr val="02020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E4D71B32-CBE5-EC53-4DD9-F5552615D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636912"/>
            <a:ext cx="792163" cy="863600"/>
          </a:xfrm>
          <a:prstGeom prst="ellipse">
            <a:avLst/>
          </a:prstGeom>
          <a:noFill/>
          <a:ln w="38100" algn="ctr">
            <a:solidFill>
              <a:srgbClr val="02020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38254A20-F4C3-E6D8-5DE4-73121D69B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980728"/>
            <a:ext cx="792163" cy="1008062"/>
          </a:xfrm>
          <a:prstGeom prst="ellipse">
            <a:avLst/>
          </a:prstGeom>
          <a:noFill/>
          <a:ln w="38100" algn="ctr">
            <a:solidFill>
              <a:srgbClr val="02020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692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69220F-13FC-B667-0EDA-D5C1DF050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43075"/>
            <a:ext cx="8964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According to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Dirac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and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Schrodinger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, the atomic states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with the same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j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quantum numbers but different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quantum numbers ought to be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degenerate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719EB-DEE6-285F-2CCD-4433FACC2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Higher orders and infinities</a:t>
            </a:r>
          </a:p>
        </p:txBody>
      </p:sp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945A2B-F939-C4AC-2AC1-5807882DE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182938"/>
            <a:ext cx="8964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 famous experiment of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Retherford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Lamb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1947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showed that the states</a:t>
            </a:r>
          </a:p>
        </p:txBody>
      </p:sp>
      <p:sp>
        <p:nvSpPr>
          <p:cNvPr id="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EEF46A-4A33-AF08-633B-28F883E8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168900"/>
            <a:ext cx="896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of the Hydrogen atom were not degenerate.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E828657-BFA8-129F-FE66-101B557A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262438"/>
            <a:ext cx="8532812" cy="639762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8F05D8-FBCE-5B6B-6701-B797F672D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19788"/>
            <a:ext cx="8964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This effect is explained by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perturbative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QED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</a:t>
            </a:r>
          </a:p>
        </p:txBody>
      </p:sp>
      <p:sp>
        <p:nvSpPr>
          <p:cNvPr id="9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C08E2E-0C0F-C107-00F9-6B03F0A98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04900"/>
            <a:ext cx="2871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Lamb Shift: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C61BCF2-E630-52B7-7938-9C726DEF3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Higher orders and infinities</a:t>
            </a:r>
          </a:p>
        </p:txBody>
      </p:sp>
      <p:sp>
        <p:nvSpPr>
          <p:cNvPr id="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29E49D-88D0-FFC1-3ED7-016BE0A5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70313"/>
            <a:ext cx="28717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Lamb Shift: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C0D92C7C-2766-33BB-B0B3-A6490BC6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052513"/>
            <a:ext cx="4505325" cy="56864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E49C39-F77A-D734-CD10-9A85E9D44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Higher orders and infinities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FADAA1-BA32-F4E5-D6C3-8E7376EAA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243138"/>
            <a:ext cx="8497887" cy="39941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0E5F50-CA5C-814E-D453-0D41AB93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49363"/>
            <a:ext cx="2871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Lamb Shift: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>
            <a:extLst>
              <a:ext uri="{FF2B5EF4-FFF2-40B4-BE49-F238E27FC236}">
                <a16:creationId xmlns:a16="http://schemas.microsoft.com/office/drawing/2014/main" id="{629B8D5D-1D94-3709-9AF3-94B17C88F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260350"/>
            <a:ext cx="9072562" cy="1655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s-MX" sz="3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Renormalization in One Hour</a:t>
            </a:r>
          </a:p>
        </p:txBody>
      </p:sp>
      <p:pic>
        <p:nvPicPr>
          <p:cNvPr id="4" name="Picture 1052" descr="boats">
            <a:extLst>
              <a:ext uri="{FF2B5EF4-FFF2-40B4-BE49-F238E27FC236}">
                <a16:creationId xmlns:a16="http://schemas.microsoft.com/office/drawing/2014/main" id="{C5A0DC33-C7DC-4C6D-195C-CB0486C8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988840"/>
            <a:ext cx="5319685" cy="35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8C9FDA3B-1421-1203-36D4-6D58B112F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33375"/>
            <a:ext cx="86042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Infinities in electromagnetism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FDDFC69-50D6-0301-91A7-9374C02CB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981075"/>
            <a:ext cx="7956551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Electric potential due to an </a:t>
            </a:r>
            <a:r>
              <a:rPr lang="en-GB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infinite line charge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0488C-CACA-E99A-7E0C-290D30B3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01788"/>
            <a:ext cx="3621088" cy="2047875"/>
          </a:xfrm>
          <a:prstGeom prst="rect">
            <a:avLst/>
          </a:prstGeom>
          <a:noFill/>
          <a:ln w="28575" algn="ctr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DBC39F58-3CE6-4522-4D1C-735C1F178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3933825"/>
            <a:ext cx="5400676" cy="122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This function </a:t>
            </a:r>
            <a:r>
              <a:rPr lang="en-GB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U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does not </a:t>
            </a:r>
          </a:p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have </a:t>
            </a:r>
            <a:r>
              <a:rPr lang="en-GB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dimensions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 Such </a:t>
            </a:r>
            <a:r>
              <a:rPr lang="en-GB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</a:t>
            </a:r>
          </a:p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functions have possibilities: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FC56F8E-80BB-8F11-9D44-1F7C3FE99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6213"/>
            <a:ext cx="493236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</a:t>
            </a:r>
            <a:r>
              <a:rPr lang="en-GB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is a problem related </a:t>
            </a:r>
            <a:r>
              <a:rPr lang="en-GB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scale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</a:t>
            </a:r>
          </a:p>
        </p:txBody>
      </p:sp>
      <p:pic>
        <p:nvPicPr>
          <p:cNvPr id="23563" name="Picture 11">
            <a:extLst>
              <a:ext uri="{FF2B5EF4-FFF2-40B4-BE49-F238E27FC236}">
                <a16:creationId xmlns:a16="http://schemas.microsoft.com/office/drawing/2014/main" id="{1830D7F8-6BCB-892E-3641-EBD8AA622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916113"/>
            <a:ext cx="4716463" cy="15113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64" name="Picture 12">
            <a:extLst>
              <a:ext uri="{FF2B5EF4-FFF2-40B4-BE49-F238E27FC236}">
                <a16:creationId xmlns:a16="http://schemas.microsoft.com/office/drawing/2014/main" id="{E12E51F6-B546-8507-FECF-072F83A6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789363"/>
            <a:ext cx="4068762" cy="151130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65" name="Picture 13">
            <a:extLst>
              <a:ext uri="{FF2B5EF4-FFF2-40B4-BE49-F238E27FC236}">
                <a16:creationId xmlns:a16="http://schemas.microsoft.com/office/drawing/2014/main" id="{91854509-872A-49CA-B5CF-5B19F7A27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6092825"/>
            <a:ext cx="5976937" cy="390525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0CDE106D-5200-362D-6B88-EE96D1DA9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33375"/>
            <a:ext cx="86042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Infinities in electromagnetism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EB6E12B-9BCC-167B-F87F-45C97F42F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47" y="981075"/>
            <a:ext cx="939641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Regularize potential: (</a:t>
            </a:r>
            <a:r>
              <a:rPr lang="en-GB" sz="24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</a:t>
            </a: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) Cut off method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1C73C99-8DBE-3E60-6FE9-9054D470F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544" y="2636838"/>
            <a:ext cx="4783138" cy="79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Electric field intensity: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A522A556-4F46-6271-F2D9-2C0A18D6F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516438"/>
            <a:ext cx="9109075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Repeat steps for potential difference between two points.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F24B936-7C05-E546-3B95-19F373A81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084763"/>
            <a:ext cx="939641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This regularized potential has following properties:.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FFEEE64-A4FA-489A-47FC-D9FB6D3D0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661025"/>
            <a:ext cx="6697663" cy="1008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GB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</a:t>
            </a:r>
            <a:r>
              <a:rPr lang="en-GB" sz="24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V</a:t>
            </a:r>
            <a:r>
              <a:rPr lang="en-GB" sz="2400" b="1" baseline="-250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reg</a:t>
            </a: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(r/L) is convergent</a:t>
            </a:r>
          </a:p>
          <a:p>
            <a:pPr algn="ctr">
              <a:tabLst>
                <a:tab pos="952500" algn="l"/>
              </a:tabLst>
              <a:defRPr/>
            </a:pP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</a:t>
            </a:r>
            <a:r>
              <a:rPr lang="en-GB" sz="24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V</a:t>
            </a:r>
            <a:r>
              <a:rPr lang="en-GB" sz="2400" b="1" baseline="-250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reg</a:t>
            </a: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(r/L) is NOT translation invariant</a:t>
            </a:r>
          </a:p>
        </p:txBody>
      </p:sp>
      <p:pic>
        <p:nvPicPr>
          <p:cNvPr id="24588" name="Picture 12">
            <a:extLst>
              <a:ext uri="{FF2B5EF4-FFF2-40B4-BE49-F238E27FC236}">
                <a16:creationId xmlns:a16="http://schemas.microsoft.com/office/drawing/2014/main" id="{B607F338-DE08-608F-11E4-450CC5336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687513"/>
            <a:ext cx="7669213" cy="949325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9" name="Picture 13">
            <a:extLst>
              <a:ext uri="{FF2B5EF4-FFF2-40B4-BE49-F238E27FC236}">
                <a16:creationId xmlns:a16="http://schemas.microsoft.com/office/drawing/2014/main" id="{7DB4D4B1-5BE4-2375-4F4F-72449295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559175"/>
            <a:ext cx="6337300" cy="877888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8" grpId="0"/>
      <p:bldP spid="19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7FB31EE6-CEA3-6F17-A37B-E8D865F20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33375"/>
            <a:ext cx="86042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Infinities in electromagnetism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A3E0726-7D89-9056-5386-5DAF88A54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836613"/>
            <a:ext cx="9396413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Regularize potential: (</a:t>
            </a:r>
            <a:r>
              <a:rPr lang="en-GB" sz="24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</a:t>
            </a: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) Dimensional Regularization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A2433E4-F8B4-AB34-858F-A6F595995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6925"/>
            <a:ext cx="237648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Substitute: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1FBC789-F26D-0566-4438-5A008D0E5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8929688" cy="928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Evaluate integral in </a:t>
            </a:r>
            <a:r>
              <a:rPr lang="en-GB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 dimensions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</a:t>
            </a:r>
          </a:p>
        </p:txBody>
      </p:sp>
      <p:pic>
        <p:nvPicPr>
          <p:cNvPr id="25617" name="Picture 17">
            <a:extLst>
              <a:ext uri="{FF2B5EF4-FFF2-40B4-BE49-F238E27FC236}">
                <a16:creationId xmlns:a16="http://schemas.microsoft.com/office/drawing/2014/main" id="{1482E593-D884-9FA1-EF76-9EDAFC959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6021388"/>
            <a:ext cx="1439862" cy="322262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34" name="Picture 14">
            <a:extLst>
              <a:ext uri="{FF2B5EF4-FFF2-40B4-BE49-F238E27FC236}">
                <a16:creationId xmlns:a16="http://schemas.microsoft.com/office/drawing/2014/main" id="{0213308F-AFC7-E44D-7BE3-4CA615759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700213"/>
            <a:ext cx="4103687" cy="1074737"/>
          </a:xfrm>
          <a:prstGeom prst="rect">
            <a:avLst/>
          </a:prstGeom>
          <a:noFill/>
          <a:ln w="38100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11 Flecha derecha">
            <a:extLst>
              <a:ext uri="{FF2B5EF4-FFF2-40B4-BE49-F238E27FC236}">
                <a16:creationId xmlns:a16="http://schemas.microsoft.com/office/drawing/2014/main" id="{ACD81FD8-070E-CA9D-F232-26EEF35A5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436086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B0620-F085-FEFD-9AEC-5698D8F22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87" y="4412456"/>
            <a:ext cx="2307168" cy="432594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F5DA2F-CB6D-7634-076E-E35525F36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693" y="4031853"/>
            <a:ext cx="3835400" cy="11938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9D9C4FCF-F2F6-26B7-3FC3-8A67CEC5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33375"/>
            <a:ext cx="86042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Infinities in electromagnetism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EE69210-32E9-7A9E-BA73-3BD5ED8B8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08050"/>
            <a:ext cx="9396413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Regularize potential: (</a:t>
            </a:r>
            <a:r>
              <a:rPr lang="en-GB" sz="24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</a:t>
            </a: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) Dimensional Regularization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A94D9F17-3EF1-D9D9-16BB-9E524F86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8638"/>
            <a:ext cx="2987675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Electric field is: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EF1F0B5-8DF3-F566-05EB-EF4821E7B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41888"/>
            <a:ext cx="939641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This </a:t>
            </a:r>
            <a:r>
              <a:rPr lang="en-GB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regularized potential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has the following properties: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879F6A31-26A4-DCEA-2CBC-7009B4EF9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661025"/>
            <a:ext cx="6697663" cy="1008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GB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</a:t>
            </a:r>
            <a:r>
              <a:rPr lang="en-GB" sz="24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V</a:t>
            </a:r>
            <a:r>
              <a:rPr lang="en-GB" sz="2400" b="1" baseline="-250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reg</a:t>
            </a: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(r/</a:t>
            </a: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</a:t>
            </a: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) is convergent</a:t>
            </a:r>
          </a:p>
          <a:p>
            <a:pPr algn="ctr">
              <a:tabLst>
                <a:tab pos="952500" algn="l"/>
              </a:tabLst>
              <a:defRPr/>
            </a:pP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</a:t>
            </a:r>
            <a:r>
              <a:rPr lang="en-GB" sz="24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V</a:t>
            </a:r>
            <a:r>
              <a:rPr lang="en-GB" sz="2400" b="1" baseline="-250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reg</a:t>
            </a: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(r/</a:t>
            </a: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</a:t>
            </a:r>
            <a:r>
              <a:rPr lang="en-GB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) IS translation invariant</a:t>
            </a:r>
          </a:p>
        </p:txBody>
      </p:sp>
      <p:pic>
        <p:nvPicPr>
          <p:cNvPr id="25619" name="Picture 19">
            <a:extLst>
              <a:ext uri="{FF2B5EF4-FFF2-40B4-BE49-F238E27FC236}">
                <a16:creationId xmlns:a16="http://schemas.microsoft.com/office/drawing/2014/main" id="{A0D8F7C7-EFA0-FD69-D012-80356519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933825"/>
            <a:ext cx="6880225" cy="8651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394" name="Picture 2">
            <a:extLst>
              <a:ext uri="{FF2B5EF4-FFF2-40B4-BE49-F238E27FC236}">
                <a16:creationId xmlns:a16="http://schemas.microsoft.com/office/drawing/2014/main" id="{150B8C3D-74D7-AB4C-B4A0-D90BDBE4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795463"/>
            <a:ext cx="6029325" cy="1057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FA51EC7C-3857-5F24-0CD3-6AAE5DFC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gauge principle</a:t>
            </a:r>
          </a:p>
        </p:txBody>
      </p:sp>
      <p:pic>
        <p:nvPicPr>
          <p:cNvPr id="6147" name="Picture 11">
            <a:extLst>
              <a:ext uri="{FF2B5EF4-FFF2-40B4-BE49-F238E27FC236}">
                <a16:creationId xmlns:a16="http://schemas.microsoft.com/office/drawing/2014/main" id="{0AEDE299-F91B-CE43-EF1D-3ADF5B13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2133600"/>
            <a:ext cx="7246937" cy="2262188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F0A1D7-ECF0-74B8-5812-D1792705E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52513"/>
            <a:ext cx="9359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Maxwell’s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formulation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electrodynamics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was perhaps the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first field theory and a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gauge theory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in physics.</a:t>
            </a:r>
          </a:p>
        </p:txBody>
      </p:sp>
      <p:sp>
        <p:nvSpPr>
          <p:cNvPr id="1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FF7708-4F9B-93BD-DEE4-5C4457A8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581525"/>
            <a:ext cx="9359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In 1929,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Weyl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showed that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electrodynamics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was invariant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under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gauge transformation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of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gauge field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and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wave-function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of the charged field.</a:t>
            </a:r>
          </a:p>
        </p:txBody>
      </p:sp>
      <p:sp>
        <p:nvSpPr>
          <p:cNvPr id="2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BFD690-5A16-9855-7DE7-EDE4C32A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00738"/>
            <a:ext cx="9359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In 1954,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Yang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and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Mills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studied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gauge principle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in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non-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abelian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field theories.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28E6293B-A5D6-E12D-115D-BB76781C6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9396413" cy="79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“Renormalization Schemes”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1EAB1FE-AD12-9F93-BDD1-647F90223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6875463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buFont typeface="Arial" charset="0"/>
              <a:buChar char="•"/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Expand </a:t>
            </a:r>
            <a:r>
              <a:rPr lang="en-GB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V</a:t>
            </a:r>
            <a:r>
              <a:rPr lang="en-GB" sz="2400" b="1" baseline="-25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reg</a:t>
            </a: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(r/</a:t>
            </a: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Symbol"/>
              </a:rPr>
              <a:t></a:t>
            </a: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) in powers of </a:t>
            </a: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Symbol"/>
              </a:rPr>
              <a:t>:</a:t>
            </a:r>
            <a:endParaRPr lang="en-GB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332E0E7-5ECB-C6F8-E4EB-C1479218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4988"/>
            <a:ext cx="10475913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buFont typeface="Arial" charset="0"/>
              <a:buChar char="•"/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In </a:t>
            </a:r>
            <a:r>
              <a:rPr lang="en-GB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MS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(minimal subtraction) scheme </a:t>
            </a: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(Electric potential?)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6E549D7-65B6-FE37-F8AB-0C1F48F86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86288"/>
            <a:ext cx="8858250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buFont typeface="Arial" charset="0"/>
              <a:buChar char="•"/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In </a:t>
            </a:r>
            <a:r>
              <a:rPr lang="en-GB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MS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(modified minimal subtraction)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Comic Sans MS" pitchFamily="66" charset="0"/>
              </a:rPr>
              <a:t>scheme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DCDC824-65EC-FC18-06BF-3578663AD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188"/>
            <a:ext cx="8858250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buFont typeface="Arial" charset="0"/>
              <a:buChar char="•"/>
              <a:tabLst>
                <a:tab pos="9525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GB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V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depends on an additional length scale!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75F24D75-4BC3-A966-2397-F88017D2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33375"/>
            <a:ext cx="86042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Infinities in electromagnetism</a:t>
            </a:r>
          </a:p>
        </p:txBody>
      </p:sp>
      <p:pic>
        <p:nvPicPr>
          <p:cNvPr id="26638" name="Picture 14">
            <a:extLst>
              <a:ext uri="{FF2B5EF4-FFF2-40B4-BE49-F238E27FC236}">
                <a16:creationId xmlns:a16="http://schemas.microsoft.com/office/drawing/2014/main" id="{DA71EB71-C498-4ECF-F699-18598A7F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170113"/>
            <a:ext cx="6408737" cy="827087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39" name="Picture 15">
            <a:extLst>
              <a:ext uri="{FF2B5EF4-FFF2-40B4-BE49-F238E27FC236}">
                <a16:creationId xmlns:a16="http://schemas.microsoft.com/office/drawing/2014/main" id="{00A44A36-C020-1C1F-F0B9-74BD04232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650" y="3789363"/>
            <a:ext cx="6548438" cy="798512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40" name="Picture 16">
            <a:extLst>
              <a:ext uri="{FF2B5EF4-FFF2-40B4-BE49-F238E27FC236}">
                <a16:creationId xmlns:a16="http://schemas.microsoft.com/office/drawing/2014/main" id="{7A792536-60CE-90E3-0435-5BB7C60A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229225"/>
            <a:ext cx="6553200" cy="8445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E91029B1-4373-A343-F906-9D29B8AB9A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584" y="4724400"/>
            <a:ext cx="358775" cy="0"/>
          </a:xfrm>
          <a:prstGeom prst="line">
            <a:avLst/>
          </a:prstGeom>
          <a:noFill/>
          <a:ln w="38100" algn="ctr">
            <a:solidFill>
              <a:srgbClr val="00FD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4" grpId="0"/>
      <p:bldP spid="15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F37D932-6800-F674-5F8E-0AB44A91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670050"/>
            <a:ext cx="3360737" cy="3054350"/>
          </a:xfrm>
          <a:prstGeom prst="rect">
            <a:avLst/>
          </a:prstGeom>
          <a:noFill/>
          <a:ln w="28575" algn="ctr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1A59B9-8526-ACBA-7010-1EFC94550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939925"/>
            <a:ext cx="4164013" cy="2928938"/>
          </a:xfrm>
          <a:prstGeom prst="rect">
            <a:avLst/>
          </a:prstGeom>
          <a:noFill/>
          <a:ln w="28575" algn="ctr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13">
            <a:extLst>
              <a:ext uri="{FF2B5EF4-FFF2-40B4-BE49-F238E27FC236}">
                <a16:creationId xmlns:a16="http://schemas.microsoft.com/office/drawing/2014/main" id="{31942340-DF2A-0C86-C6EE-3A5D23BC6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03213"/>
            <a:ext cx="86042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Infinities in QED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4AA1620-A2E0-9807-EC90-858B1BC9C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4238"/>
            <a:ext cx="8858250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buFont typeface="Arial" charset="0"/>
              <a:buChar char="•"/>
              <a:tabLst>
                <a:tab pos="952500" algn="l"/>
              </a:tabLst>
              <a:defRPr/>
            </a:pPr>
            <a:r>
              <a:rPr lang="es-MX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Charge or coupling renormalization:</a:t>
            </a:r>
          </a:p>
        </p:txBody>
      </p:sp>
      <p:sp>
        <p:nvSpPr>
          <p:cNvPr id="5" name="4 Elipse">
            <a:extLst>
              <a:ext uri="{FF2B5EF4-FFF2-40B4-BE49-F238E27FC236}">
                <a16:creationId xmlns:a16="http://schemas.microsoft.com/office/drawing/2014/main" id="{B6367ADE-7946-D26D-5E8F-57B588BB6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067050"/>
            <a:ext cx="1285875" cy="107156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s-MX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5 Elipse">
            <a:extLst>
              <a:ext uri="{FF2B5EF4-FFF2-40B4-BE49-F238E27FC236}">
                <a16:creationId xmlns:a16="http://schemas.microsoft.com/office/drawing/2014/main" id="{E82A2FD4-D05D-F860-9702-54C10F654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2924175"/>
            <a:ext cx="1285875" cy="142875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s-MX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807C85BC-3F5A-2386-11AC-49CD86105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3154363"/>
            <a:ext cx="1463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Physical</a:t>
            </a:r>
          </a:p>
          <a:p>
            <a:pPr>
              <a:defRPr/>
            </a:pPr>
            <a:r>
              <a:rPr lang="es-MX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Charge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440E378A-A32E-5EA6-3EB0-5C1CA4299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109913"/>
            <a:ext cx="1500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Bare</a:t>
            </a:r>
          </a:p>
          <a:p>
            <a:pPr>
              <a:defRPr/>
            </a:pPr>
            <a:r>
              <a:rPr lang="es-MX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charge</a:t>
            </a:r>
          </a:p>
        </p:txBody>
      </p:sp>
      <p:cxnSp>
        <p:nvCxnSpPr>
          <p:cNvPr id="9" name="8 Conector recto de flecha">
            <a:extLst>
              <a:ext uri="{FF2B5EF4-FFF2-40B4-BE49-F238E27FC236}">
                <a16:creationId xmlns:a16="http://schemas.microsoft.com/office/drawing/2014/main" id="{4971590F-9700-8C66-3EEF-97D83312A7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85938" y="3511550"/>
            <a:ext cx="114300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9545E4C5-2105-AB51-A6D9-6B1433069B9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429375" y="3582988"/>
            <a:ext cx="857250" cy="1587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" name="Rectangle 9">
            <a:extLst>
              <a:ext uri="{FF2B5EF4-FFF2-40B4-BE49-F238E27FC236}">
                <a16:creationId xmlns:a16="http://schemas.microsoft.com/office/drawing/2014/main" id="{376EA520-77E7-528D-817B-47A4A0A76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4763"/>
            <a:ext cx="9144000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buFont typeface="Arial" charset="0"/>
              <a:buChar char="•"/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Loops introduce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divergences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which need to be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regularized</a:t>
            </a:r>
          </a:p>
          <a:p>
            <a:pPr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and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renormalized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3CE8D01-2F93-1D04-DFCB-779AFCC62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5876925"/>
            <a:ext cx="9144000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>
              <a:buFont typeface="Arial" charset="0"/>
              <a:buChar char="•"/>
              <a:tabLst>
                <a:tab pos="952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Quantities such as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coupling run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with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momenta.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11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3052D0C-C517-B914-534E-80CFD23A3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0748"/>
            <a:ext cx="8898794" cy="5652628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756B58A2-FEEA-BFBC-7257-8C56BC662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03213"/>
            <a:ext cx="86042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QED vs QCD</a:t>
            </a:r>
          </a:p>
        </p:txBody>
      </p:sp>
    </p:spTree>
    <p:extLst>
      <p:ext uri="{BB962C8B-B14F-4D97-AF65-F5344CB8AC3E}">
        <p14:creationId xmlns:p14="http://schemas.microsoft.com/office/powerpoint/2010/main" val="32782412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918DF8-D476-71A0-EEF4-159FA6CF0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Dimensional regularization</a:t>
            </a: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9C70C3D-7271-2108-CE3E-E8A7E682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052513"/>
            <a:ext cx="9432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One-loop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calculations in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QED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QCD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involve integrals 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which diverge. An example of a divergent integral is: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DE3A80E-5B69-64F5-274C-437A5DE37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989138"/>
            <a:ext cx="4392612" cy="8572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460B5D-CA1C-0460-1CDE-ED9EDBFE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997200"/>
            <a:ext cx="943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Introduce some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regulator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. Regularized diagrams converge. </a:t>
            </a:r>
          </a:p>
        </p:txBody>
      </p:sp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DC3854-51D7-98B9-FA09-1EF0A767D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533775"/>
            <a:ext cx="9721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There exist many regularization methods.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Cut-off, Pauli-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Villars, lattice and dimensional regularization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</a:t>
            </a:r>
          </a:p>
        </p:txBody>
      </p:sp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02A6E0-D022-FF2A-D989-AB298FA15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532313"/>
            <a:ext cx="9432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regularization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should preserve as many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symmetries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of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theory as possible, ensuring manipulating regularized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Feynman integrals are simple, etc.</a:t>
            </a:r>
          </a:p>
        </p:txBody>
      </p:sp>
      <p:sp>
        <p:nvSpPr>
          <p:cNvPr id="8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6E17F3-A3F5-9695-86A4-64D36DB7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805488"/>
            <a:ext cx="9432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best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choice is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dimensional regularization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 Nobel 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Prize 1999 (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t’Hooft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and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Veltman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721D34F-F141-7331-E00F-19C2F2DC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Massive vacuum diagram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988E56-70E9-E9BA-5028-96026768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301859"/>
            <a:ext cx="45360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1-loop massive integral with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dimensional regularization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7C846888-03B9-85F2-74A4-176E63A2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134668"/>
            <a:ext cx="2938462" cy="1357313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D2C0083D-3736-48D2-D207-4E04EFA3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2656458"/>
            <a:ext cx="6133088" cy="8445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179" name="Picture 3">
            <a:extLst>
              <a:ext uri="{FF2B5EF4-FFF2-40B4-BE49-F238E27FC236}">
                <a16:creationId xmlns:a16="http://schemas.microsoft.com/office/drawing/2014/main" id="{A9342204-297F-EAF1-49CD-AC4FB68D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1264" y="3645024"/>
            <a:ext cx="2508250" cy="7921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676200A-F5DA-8BA7-2647-F621AF604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782" y="4653136"/>
            <a:ext cx="4935537" cy="8445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6A5DE5-BEAF-A55D-23C5-5A751E1B8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4802457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Divergence!</a:t>
            </a:r>
          </a:p>
        </p:txBody>
      </p:sp>
      <p:sp>
        <p:nvSpPr>
          <p:cNvPr id="18" name="17 Flecha derecha">
            <a:extLst>
              <a:ext uri="{FF2B5EF4-FFF2-40B4-BE49-F238E27FC236}">
                <a16:creationId xmlns:a16="http://schemas.microsoft.com/office/drawing/2014/main" id="{3F12F2B0-26C5-C00A-EA42-4C7BC29C3DDA}"/>
              </a:ext>
            </a:extLst>
          </p:cNvPr>
          <p:cNvSpPr/>
          <p:nvPr/>
        </p:nvSpPr>
        <p:spPr bwMode="auto">
          <a:xfrm>
            <a:off x="250825" y="4928313"/>
            <a:ext cx="433388" cy="21590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9BCB3203-7002-1501-7423-DFA1EBD7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0072" y="5859892"/>
            <a:ext cx="2689225" cy="911225"/>
          </a:xfrm>
          <a:prstGeom prst="rect">
            <a:avLst/>
          </a:prstGeom>
          <a:noFill/>
          <a:ln w="28575">
            <a:solidFill>
              <a:srgbClr val="FE080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575B7D-53DF-1235-359B-089014A6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5" y="5954030"/>
            <a:ext cx="4103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Massless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integrals with no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external momentum scale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8" grpId="0" animBg="1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09D259-B796-F834-8877-3B5E1ABDE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20862"/>
            <a:ext cx="4176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The </a:t>
            </a:r>
            <a:r>
              <a:rPr lang="en-US" sz="2400" b="1" dirty="0" err="1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massless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 propagator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 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diagram with arbitrary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powers: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99B2CE-79F4-55E2-453F-88D7EDA4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34097"/>
            <a:ext cx="1871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Expression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CF4473-04B1-4283-B2DE-8D430B15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Symbol"/>
              </a:rPr>
              <a:t>Massless bubble diagram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27A8B88-E893-207A-2305-B7AC58BD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68474"/>
            <a:ext cx="3529012" cy="1468438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4ACFE1B-02AB-E132-F761-1B22CEFE8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775322"/>
            <a:ext cx="5329237" cy="13017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074B6B-6C5E-C668-01A8-012C2AAA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703366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Finally: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BBAA3D65-9439-AFB2-BAA8-51FDEDCD8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365104"/>
            <a:ext cx="7921625" cy="866775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271FDDA7-15E1-13EE-DD3F-4A222C49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5389041"/>
            <a:ext cx="7127875" cy="10636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9CAF7ED-5D70-D814-2900-728325B8C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93" y="333598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Symbol"/>
              </a:rPr>
              <a:t>Massless bubble diagram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9E8797D-516C-D737-3573-B73824F2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150" y="1988840"/>
            <a:ext cx="8665463" cy="3989313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6EA324-02BA-5D76-3351-92015672D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974" y="1095127"/>
            <a:ext cx="403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Ultraviolet divergences: </a:t>
            </a:r>
            <a:endParaRPr lang="en-US" sz="2400" b="1" dirty="0">
              <a:solidFill>
                <a:srgbClr val="00FD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27F7DE-5B73-19CE-9866-88D31A33C593}"/>
              </a:ext>
            </a:extLst>
          </p:cNvPr>
          <p:cNvSpPr/>
          <p:nvPr/>
        </p:nvSpPr>
        <p:spPr bwMode="auto">
          <a:xfrm>
            <a:off x="3347864" y="2420888"/>
            <a:ext cx="2340234" cy="43204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CD9F4EA-8E5E-67C6-4FB2-E75024ED2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Symbol"/>
              </a:rPr>
              <a:t>Massless bubble diagram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938501-8548-642A-4BD8-63EEB022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432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Infrared divergences: </a:t>
            </a:r>
            <a:endParaRPr lang="en-US" sz="2400" b="1" dirty="0">
              <a:solidFill>
                <a:srgbClr val="00FD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A02B4-3BBC-6797-C7AA-8A282A5A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051" y="1989138"/>
            <a:ext cx="7045325" cy="42862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FA957D-F300-DF91-E625-08CE7180C690}"/>
              </a:ext>
            </a:extLst>
          </p:cNvPr>
          <p:cNvSpPr/>
          <p:nvPr/>
        </p:nvSpPr>
        <p:spPr bwMode="auto">
          <a:xfrm>
            <a:off x="5364088" y="2276872"/>
            <a:ext cx="2448272" cy="43204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7948E03-CC06-32CE-C9A5-14C635B16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8208963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What next?</a:t>
            </a:r>
          </a:p>
        </p:txBody>
      </p:sp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590594-1375-394F-CB5D-4864132F8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7288"/>
            <a:ext cx="903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How can we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regularize &amp; renormalize QED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at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one loop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? 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0DA0C6-9358-4BD8-2594-C31A11C9D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662237"/>
            <a:ext cx="9036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How does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coupling run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QED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?</a:t>
            </a:r>
          </a:p>
        </p:txBody>
      </p:sp>
      <p:sp>
        <p:nvSpPr>
          <p:cNvPr id="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B4A18B-2399-C3B4-6A32-638F2FE0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236912"/>
            <a:ext cx="903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How can we answer the same questions 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QCD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?</a:t>
            </a:r>
          </a:p>
        </p:txBody>
      </p:sp>
      <p:sp>
        <p:nvSpPr>
          <p:cNvPr id="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F4F01F-2DEC-E1F5-D463-5FDC09B10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813174"/>
            <a:ext cx="9036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What are the consequences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running coupling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in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QCD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and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its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infrared enhancement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and what are its implications for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hadron physics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E174392-4514-6B0C-70A8-983D19F8E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gauge principle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E6A0FB-B6A1-AD34-D7A0-7B9B81E4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43950" cy="16573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33D17289-60E0-28E5-65C4-7AF1B47AC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44900"/>
            <a:ext cx="8694738" cy="2952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E81E11-09AF-0C24-1EC4-38DE643BB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U(1)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and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SU(2)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local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gauge invariance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99E43-B1FC-ED7F-6CE9-1899DB3A03A7}"/>
              </a:ext>
            </a:extLst>
          </p:cNvPr>
          <p:cNvSpPr/>
          <p:nvPr/>
        </p:nvSpPr>
        <p:spPr bwMode="auto">
          <a:xfrm>
            <a:off x="250825" y="5517232"/>
            <a:ext cx="8642350" cy="107917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>
            <a:extLst>
              <a:ext uri="{FF2B5EF4-FFF2-40B4-BE49-F238E27FC236}">
                <a16:creationId xmlns:a16="http://schemas.microsoft.com/office/drawing/2014/main" id="{48D5ECE9-83DE-ACFF-2A3C-CFD6E6AD9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1802754"/>
            <a:ext cx="2808312" cy="626035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F43988BF-4F56-8ACB-34FA-EF5E292D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Quantum electrodynamics</a:t>
            </a:r>
          </a:p>
        </p:txBody>
      </p:sp>
      <p:sp>
        <p:nvSpPr>
          <p:cNvPr id="1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89A7E6-B888-0A25-2835-157986DF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24744"/>
            <a:ext cx="4392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free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Dirac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Lagrangian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is:</a:t>
            </a:r>
          </a:p>
        </p:txBody>
      </p:sp>
      <p:sp>
        <p:nvSpPr>
          <p:cNvPr id="15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D1F526-3ED3-7454-669B-5B5208429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36912"/>
            <a:ext cx="935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It is invariant under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abelian global U(1) gauge transformation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:</a:t>
            </a:r>
          </a:p>
        </p:txBody>
      </p:sp>
      <p:sp>
        <p:nvSpPr>
          <p:cNvPr id="1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349340-4079-9B0C-F872-8A00D43DC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83" y="4797152"/>
            <a:ext cx="87453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where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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is a real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constant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Find conserved current.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</a:p>
        </p:txBody>
      </p:sp>
      <p:sp>
        <p:nvSpPr>
          <p:cNvPr id="9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A5E156-2042-B701-C596-205830CDD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445224"/>
            <a:ext cx="9036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We demand generalizing it into a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local gauge symmetry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by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demanding the invariance even if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Symbol"/>
              </a:rPr>
              <a:t>=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(x)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mass term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is still invariant but not the kinetic energy term.</a:t>
            </a:r>
          </a:p>
        </p:txBody>
      </p:sp>
      <p:pic>
        <p:nvPicPr>
          <p:cNvPr id="6156" name="Picture 10">
            <a:extLst>
              <a:ext uri="{FF2B5EF4-FFF2-40B4-BE49-F238E27FC236}">
                <a16:creationId xmlns:a16="http://schemas.microsoft.com/office/drawing/2014/main" id="{C41F4D45-4BC4-9075-CEAF-15F34F5F4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2" y="3356992"/>
            <a:ext cx="4408506" cy="108012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F43988BF-4F56-8ACB-34FA-EF5E292D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Quantum electrodynamics</a:t>
            </a:r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52068D4C-F099-10F3-16A6-7BAB50D5C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028" y="1268760"/>
            <a:ext cx="6337300" cy="514350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5AF682-E2AF-E9DA-BBEE-575EA6021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2674"/>
            <a:ext cx="9359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invariance can be reinstated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by introducing a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gauge field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and a gauge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covariant derivative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: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  <a:sym typeface="Comic Sans MS" pitchFamily="66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653549F1-EFA3-F6BA-3DB1-47B80852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3122736"/>
            <a:ext cx="3892550" cy="522288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E862BD-2C17-334B-03E2-2CF29322B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07" y="3789040"/>
            <a:ext cx="9071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is the fermion coupling to 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gauge field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 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33E721E-1A8E-B2B3-EEBF-7886A3B1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9303" y="5094610"/>
            <a:ext cx="2952750" cy="557212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FBB942-48DB-7E9A-B799-799108218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408785"/>
            <a:ext cx="4103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starting point now is: </a:t>
            </a:r>
          </a:p>
        </p:txBody>
      </p:sp>
      <p:sp>
        <p:nvSpPr>
          <p:cNvPr id="4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2404A6-B0A6-B5C0-08DF-5BA42D1F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877272"/>
            <a:ext cx="9217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This is invariant under simultaneous gauge transformations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of the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fermion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and the gauge fields: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20802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7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396D670D-E64D-7650-28C2-4A5B73D7F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Quantum electrodynamics</a:t>
            </a:r>
          </a:p>
        </p:txBody>
      </p:sp>
      <p:pic>
        <p:nvPicPr>
          <p:cNvPr id="7174" name="Picture 9">
            <a:extLst>
              <a:ext uri="{FF2B5EF4-FFF2-40B4-BE49-F238E27FC236}">
                <a16:creationId xmlns:a16="http://schemas.microsoft.com/office/drawing/2014/main" id="{FD1AAC0F-7767-0A20-AEBD-952923B0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96752"/>
            <a:ext cx="8923338" cy="1057275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EE2863E6-D214-5712-2E55-A14E875F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415" y="3120231"/>
            <a:ext cx="5976937" cy="617537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B86F1-6862-CB67-E00B-93ACB83D1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78704"/>
            <a:ext cx="892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This invariance is achieved because: </a:t>
            </a:r>
          </a:p>
        </p:txBody>
      </p:sp>
      <p:pic>
        <p:nvPicPr>
          <p:cNvPr id="7177" name="Picture 10">
            <a:extLst>
              <a:ext uri="{FF2B5EF4-FFF2-40B4-BE49-F238E27FC236}">
                <a16:creationId xmlns:a16="http://schemas.microsoft.com/office/drawing/2014/main" id="{B94293A7-3335-3F36-E6DB-F96F20CE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7937" y="4444703"/>
            <a:ext cx="6624637" cy="593725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9D4A46-7353-577C-3DCA-4504903C9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861048"/>
            <a:ext cx="2016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and hence: </a:t>
            </a:r>
          </a:p>
        </p:txBody>
      </p:sp>
      <p:sp>
        <p:nvSpPr>
          <p:cNvPr id="17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63CDED-5A96-0795-4F2F-CA4704BD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5157192"/>
            <a:ext cx="903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gauge field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 A = vector potential of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  <a:sym typeface="Comic Sans MS" pitchFamily="66" charset="0"/>
              </a:rPr>
              <a:t>Maxwell equations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 </a:t>
            </a:r>
          </a:p>
        </p:txBody>
      </p:sp>
      <p:pic>
        <p:nvPicPr>
          <p:cNvPr id="7180" name="Picture 11">
            <a:extLst>
              <a:ext uri="{FF2B5EF4-FFF2-40B4-BE49-F238E27FC236}">
                <a16:creationId xmlns:a16="http://schemas.microsoft.com/office/drawing/2014/main" id="{05CD5210-A9AA-3DBD-A55C-890C460D6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5876925"/>
            <a:ext cx="8964613" cy="839788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284552A8-BB4E-B5CD-0524-E3AB01CF4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lIns="137160" tIns="0" rIns="164592" bIns="0" anchor="ctr"/>
          <a:lstStyle/>
          <a:p>
            <a:pPr algn="ctr">
              <a:tabLst>
                <a:tab pos="9525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Quantum electrodynamics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B72123A-182F-7D16-4537-990ABFDBE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508125"/>
            <a:ext cx="5688013" cy="1795463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6EE5D5C0-A156-8712-4D40-856C45C4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788" y="4824413"/>
            <a:ext cx="5761037" cy="1773237"/>
          </a:xfrm>
          <a:prstGeom prst="rect">
            <a:avLst/>
          </a:prstGeom>
          <a:noFill/>
          <a:ln w="28575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0CC7FD-4865-B310-357A-CC2A49CCB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50913"/>
            <a:ext cx="903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The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wave-function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of an electron carries a </a:t>
            </a: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phase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with it. </a:t>
            </a:r>
          </a:p>
        </p:txBody>
      </p:sp>
      <p:sp>
        <p:nvSpPr>
          <p:cNvPr id="21" name="Text 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F9DACF-60E2-EA47-C40D-7D6F0D9B7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452813"/>
            <a:ext cx="9036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In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global gauge transformation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, this phase is changed by the</a:t>
            </a:r>
          </a:p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same amount at every space-time point and the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Lagrangian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 is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invariant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  <a:sym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Brújula">
  <a:themeElements>
    <a:clrScheme name="Brúju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rúju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rúju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úju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4475962</TotalTime>
  <Words>1517</Words>
  <Application>Microsoft Macintosh PowerPoint</Application>
  <PresentationFormat>On-screen Show (4:3)</PresentationFormat>
  <Paragraphs>227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Comic Sans MS</vt:lpstr>
      <vt:lpstr>Tahoma</vt:lpstr>
      <vt:lpstr>Times New Roman</vt:lpstr>
      <vt:lpstr>Wingdings</vt:lpstr>
      <vt:lpstr>Brújula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Adnan Bashir</dc:creator>
  <cp:lastModifiedBy>Microsoft Office User</cp:lastModifiedBy>
  <cp:revision>1572</cp:revision>
  <dcterms:created xsi:type="dcterms:W3CDTF">2001-08-27T16:44:23Z</dcterms:created>
  <dcterms:modified xsi:type="dcterms:W3CDTF">2023-05-30T17:55:37Z</dcterms:modified>
</cp:coreProperties>
</file>