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4"/>
  </p:notesMasterIdLst>
  <p:sldIdLst>
    <p:sldId id="319" r:id="rId6"/>
    <p:sldId id="320" r:id="rId7"/>
    <p:sldId id="360" r:id="rId8"/>
    <p:sldId id="350" r:id="rId9"/>
    <p:sldId id="337" r:id="rId10"/>
    <p:sldId id="354" r:id="rId11"/>
    <p:sldId id="357" r:id="rId12"/>
    <p:sldId id="339" r:id="rId13"/>
    <p:sldId id="347" r:id="rId14"/>
    <p:sldId id="344" r:id="rId15"/>
    <p:sldId id="361" r:id="rId16"/>
    <p:sldId id="364" r:id="rId17"/>
    <p:sldId id="362" r:id="rId18"/>
    <p:sldId id="363" r:id="rId19"/>
    <p:sldId id="333" r:id="rId20"/>
    <p:sldId id="346" r:id="rId21"/>
    <p:sldId id="332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ngdong Wei" userId="d3ac4ec9-e440-4bdd-ae18-3e8ac9f369c3" providerId="ADAL" clId="{FB9B127D-D5C2-41A4-8F6E-C78D0F1ED042}"/>
    <pc:docChg chg="undo redo custSel addSld delSld modSld sldOrd">
      <pc:chgData name="Xiangdong Wei" userId="d3ac4ec9-e440-4bdd-ae18-3e8ac9f369c3" providerId="ADAL" clId="{FB9B127D-D5C2-41A4-8F6E-C78D0F1ED042}" dt="2023-06-27T05:08:56.697" v="6065" actId="27636"/>
      <pc:docMkLst>
        <pc:docMk/>
      </pc:docMkLst>
      <pc:sldChg chg="modSp">
        <pc:chgData name="Xiangdong Wei" userId="d3ac4ec9-e440-4bdd-ae18-3e8ac9f369c3" providerId="ADAL" clId="{FB9B127D-D5C2-41A4-8F6E-C78D0F1ED042}" dt="2023-06-21T18:45:00.293" v="95" actId="20577"/>
        <pc:sldMkLst>
          <pc:docMk/>
          <pc:sldMk cId="1174694062" sldId="319"/>
        </pc:sldMkLst>
        <pc:spChg chg="mod">
          <ac:chgData name="Xiangdong Wei" userId="d3ac4ec9-e440-4bdd-ae18-3e8ac9f369c3" providerId="ADAL" clId="{FB9B127D-D5C2-41A4-8F6E-C78D0F1ED042}" dt="2023-06-21T18:45:00.293" v="95" actId="20577"/>
          <ac:spMkLst>
            <pc:docMk/>
            <pc:sldMk cId="1174694062" sldId="319"/>
            <ac:spMk id="2050" creationId="{00000000-0000-0000-0000-000000000000}"/>
          </ac:spMkLst>
        </pc:spChg>
      </pc:sldChg>
      <pc:sldChg chg="modSp">
        <pc:chgData name="Xiangdong Wei" userId="d3ac4ec9-e440-4bdd-ae18-3e8ac9f369c3" providerId="ADAL" clId="{FB9B127D-D5C2-41A4-8F6E-C78D0F1ED042}" dt="2023-06-26T02:21:57.742" v="2996" actId="20577"/>
        <pc:sldMkLst>
          <pc:docMk/>
          <pc:sldMk cId="3651928024" sldId="320"/>
        </pc:sldMkLst>
        <pc:spChg chg="mod">
          <ac:chgData name="Xiangdong Wei" userId="d3ac4ec9-e440-4bdd-ae18-3e8ac9f369c3" providerId="ADAL" clId="{FB9B127D-D5C2-41A4-8F6E-C78D0F1ED042}" dt="2023-06-26T02:08:54.799" v="2944" actId="20577"/>
          <ac:spMkLst>
            <pc:docMk/>
            <pc:sldMk cId="3651928024" sldId="320"/>
            <ac:spMk id="2" creationId="{1562E2D2-59C1-6033-DAC3-F35F0AD9B63C}"/>
          </ac:spMkLst>
        </pc:spChg>
        <pc:spChg chg="mod">
          <ac:chgData name="Xiangdong Wei" userId="d3ac4ec9-e440-4bdd-ae18-3e8ac9f369c3" providerId="ADAL" clId="{FB9B127D-D5C2-41A4-8F6E-C78D0F1ED042}" dt="2023-06-26T02:21:57.742" v="2996" actId="20577"/>
          <ac:spMkLst>
            <pc:docMk/>
            <pc:sldMk cId="3651928024" sldId="320"/>
            <ac:spMk id="3" creationId="{B58FCA52-0868-F1D0-3A1B-B1E6822078E6}"/>
          </ac:spMkLst>
        </pc:spChg>
      </pc:sldChg>
      <pc:sldChg chg="del">
        <pc:chgData name="Xiangdong Wei" userId="d3ac4ec9-e440-4bdd-ae18-3e8ac9f369c3" providerId="ADAL" clId="{FB9B127D-D5C2-41A4-8F6E-C78D0F1ED042}" dt="2023-06-26T05:43:21.302" v="4739" actId="2696"/>
        <pc:sldMkLst>
          <pc:docMk/>
          <pc:sldMk cId="687643391" sldId="323"/>
        </pc:sldMkLst>
      </pc:sldChg>
      <pc:sldChg chg="del">
        <pc:chgData name="Xiangdong Wei" userId="d3ac4ec9-e440-4bdd-ae18-3e8ac9f369c3" providerId="ADAL" clId="{FB9B127D-D5C2-41A4-8F6E-C78D0F1ED042}" dt="2023-06-26T05:18:00.775" v="4622" actId="2696"/>
        <pc:sldMkLst>
          <pc:docMk/>
          <pc:sldMk cId="440155113" sldId="329"/>
        </pc:sldMkLst>
      </pc:sldChg>
      <pc:sldChg chg="del">
        <pc:chgData name="Xiangdong Wei" userId="d3ac4ec9-e440-4bdd-ae18-3e8ac9f369c3" providerId="ADAL" clId="{FB9B127D-D5C2-41A4-8F6E-C78D0F1ED042}" dt="2023-06-26T05:17:53.688" v="4621" actId="2696"/>
        <pc:sldMkLst>
          <pc:docMk/>
          <pc:sldMk cId="3280806309" sldId="330"/>
        </pc:sldMkLst>
      </pc:sldChg>
      <pc:sldChg chg="modSp ord">
        <pc:chgData name="Xiangdong Wei" userId="d3ac4ec9-e440-4bdd-ae18-3e8ac9f369c3" providerId="ADAL" clId="{FB9B127D-D5C2-41A4-8F6E-C78D0F1ED042}" dt="2023-06-26T13:57:04.606" v="5111" actId="20577"/>
        <pc:sldMkLst>
          <pc:docMk/>
          <pc:sldMk cId="2641336928" sldId="332"/>
        </pc:sldMkLst>
        <pc:spChg chg="mod">
          <ac:chgData name="Xiangdong Wei" userId="d3ac4ec9-e440-4bdd-ae18-3e8ac9f369c3" providerId="ADAL" clId="{FB9B127D-D5C2-41A4-8F6E-C78D0F1ED042}" dt="2023-06-26T13:57:04.606" v="5111" actId="20577"/>
          <ac:spMkLst>
            <pc:docMk/>
            <pc:sldMk cId="2641336928" sldId="332"/>
            <ac:spMk id="2" creationId="{E8EB6C01-45F6-4208-ACD5-0D6213FC6E9A}"/>
          </ac:spMkLst>
        </pc:spChg>
      </pc:sldChg>
      <pc:sldChg chg="modSp ord">
        <pc:chgData name="Xiangdong Wei" userId="d3ac4ec9-e440-4bdd-ae18-3e8ac9f369c3" providerId="ADAL" clId="{FB9B127D-D5C2-41A4-8F6E-C78D0F1ED042}" dt="2023-06-26T15:27:52.899" v="5160" actId="207"/>
        <pc:sldMkLst>
          <pc:docMk/>
          <pc:sldMk cId="1897390625" sldId="333"/>
        </pc:sldMkLst>
        <pc:spChg chg="mod">
          <ac:chgData name="Xiangdong Wei" userId="d3ac4ec9-e440-4bdd-ae18-3e8ac9f369c3" providerId="ADAL" clId="{FB9B127D-D5C2-41A4-8F6E-C78D0F1ED042}" dt="2023-06-26T15:27:52.899" v="5160" actId="207"/>
          <ac:spMkLst>
            <pc:docMk/>
            <pc:sldMk cId="1897390625" sldId="333"/>
            <ac:spMk id="10" creationId="{D274563C-FE8F-46FA-B46D-9E08DA5A8C16}"/>
          </ac:spMkLst>
        </pc:spChg>
      </pc:sldChg>
      <pc:sldChg chg="addSp delSp modSp ord">
        <pc:chgData name="Xiangdong Wei" userId="d3ac4ec9-e440-4bdd-ae18-3e8ac9f369c3" providerId="ADAL" clId="{FB9B127D-D5C2-41A4-8F6E-C78D0F1ED042}" dt="2023-06-26T13:41:23.280" v="4982" actId="1076"/>
        <pc:sldMkLst>
          <pc:docMk/>
          <pc:sldMk cId="3314769047" sldId="337"/>
        </pc:sldMkLst>
        <pc:spChg chg="add mod">
          <ac:chgData name="Xiangdong Wei" userId="d3ac4ec9-e440-4bdd-ae18-3e8ac9f369c3" providerId="ADAL" clId="{FB9B127D-D5C2-41A4-8F6E-C78D0F1ED042}" dt="2023-06-26T03:06:16.507" v="3166" actId="947"/>
          <ac:spMkLst>
            <pc:docMk/>
            <pc:sldMk cId="3314769047" sldId="337"/>
            <ac:spMk id="3" creationId="{FC4A745C-C08D-484F-9581-9BF324C790A4}"/>
          </ac:spMkLst>
        </pc:spChg>
        <pc:spChg chg="mod">
          <ac:chgData name="Xiangdong Wei" userId="d3ac4ec9-e440-4bdd-ae18-3e8ac9f369c3" providerId="ADAL" clId="{FB9B127D-D5C2-41A4-8F6E-C78D0F1ED042}" dt="2023-06-26T03:09:17.656" v="3175" actId="113"/>
          <ac:spMkLst>
            <pc:docMk/>
            <pc:sldMk cId="3314769047" sldId="337"/>
            <ac:spMk id="4" creationId="{25B67779-B98C-E6FF-5F68-DF4726F7C165}"/>
          </ac:spMkLst>
        </pc:spChg>
        <pc:spChg chg="mod">
          <ac:chgData name="Xiangdong Wei" userId="d3ac4ec9-e440-4bdd-ae18-3e8ac9f369c3" providerId="ADAL" clId="{FB9B127D-D5C2-41A4-8F6E-C78D0F1ED042}" dt="2023-06-26T03:09:54.051" v="3180" actId="1076"/>
          <ac:spMkLst>
            <pc:docMk/>
            <pc:sldMk cId="3314769047" sldId="337"/>
            <ac:spMk id="6" creationId="{8B13124D-65F5-8CC5-EB1B-46603108B5A8}"/>
          </ac:spMkLst>
        </pc:spChg>
        <pc:spChg chg="del">
          <ac:chgData name="Xiangdong Wei" userId="d3ac4ec9-e440-4bdd-ae18-3e8ac9f369c3" providerId="ADAL" clId="{FB9B127D-D5C2-41A4-8F6E-C78D0F1ED042}" dt="2023-06-26T02:40:32.175" v="3004" actId="478"/>
          <ac:spMkLst>
            <pc:docMk/>
            <pc:sldMk cId="3314769047" sldId="337"/>
            <ac:spMk id="10" creationId="{6092DF3A-E05C-4611-B9F4-1F7A4486A749}"/>
          </ac:spMkLst>
        </pc:spChg>
        <pc:grpChg chg="del">
          <ac:chgData name="Xiangdong Wei" userId="d3ac4ec9-e440-4bdd-ae18-3e8ac9f369c3" providerId="ADAL" clId="{FB9B127D-D5C2-41A4-8F6E-C78D0F1ED042}" dt="2023-06-26T02:40:26.713" v="3003" actId="478"/>
          <ac:grpSpMkLst>
            <pc:docMk/>
            <pc:sldMk cId="3314769047" sldId="337"/>
            <ac:grpSpMk id="11" creationId="{D99BD489-D7FF-408A-9B09-B6CE0CD985F2}"/>
          </ac:grpSpMkLst>
        </pc:grpChg>
        <pc:picChg chg="del">
          <ac:chgData name="Xiangdong Wei" userId="d3ac4ec9-e440-4bdd-ae18-3e8ac9f369c3" providerId="ADAL" clId="{FB9B127D-D5C2-41A4-8F6E-C78D0F1ED042}" dt="2023-06-26T02:40:24.223" v="3002" actId="478"/>
          <ac:picMkLst>
            <pc:docMk/>
            <pc:sldMk cId="3314769047" sldId="337"/>
            <ac:picMk id="2" creationId="{FBD6C90F-AC1E-4E77-A364-59A81EB47CD9}"/>
          </ac:picMkLst>
        </pc:picChg>
        <pc:picChg chg="mod">
          <ac:chgData name="Xiangdong Wei" userId="d3ac4ec9-e440-4bdd-ae18-3e8ac9f369c3" providerId="ADAL" clId="{FB9B127D-D5C2-41A4-8F6E-C78D0F1ED042}" dt="2023-06-26T13:41:23.280" v="4982" actId="1076"/>
          <ac:picMkLst>
            <pc:docMk/>
            <pc:sldMk cId="3314769047" sldId="337"/>
            <ac:picMk id="22" creationId="{988AADB1-1E5B-4121-BDA9-6E208DFFCAA7}"/>
          </ac:picMkLst>
        </pc:pic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29" creationId="{1EBFA604-BD77-4AB8-ACF5-859E97BBBBC3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0" creationId="{EB0D99A7-8E24-47CC-9B27-FF983A3FCC31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2" creationId="{9969CDBB-6502-4D53-98EB-52F5882FF262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3" creationId="{822DA5F2-6C46-4FC1-8D40-CD2BF9C94396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4" creationId="{DD3966D6-2C31-4907-9A05-D22A2F51FF4F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5" creationId="{4DAE21E5-887D-4D8D-A81F-A1A22257A008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6" creationId="{A0069567-2965-403C-9772-15303F6D3EC6}"/>
          </ac:cxnSpMkLst>
        </pc:cxnChg>
        <pc:cxnChg chg="del">
          <ac:chgData name="Xiangdong Wei" userId="d3ac4ec9-e440-4bdd-ae18-3e8ac9f369c3" providerId="ADAL" clId="{FB9B127D-D5C2-41A4-8F6E-C78D0F1ED042}" dt="2023-06-26T02:40:32.175" v="3004" actId="478"/>
          <ac:cxnSpMkLst>
            <pc:docMk/>
            <pc:sldMk cId="3314769047" sldId="337"/>
            <ac:cxnSpMk id="37" creationId="{75250E2E-55FB-4550-A3AA-43214FDF3DD1}"/>
          </ac:cxnSpMkLst>
        </pc:cxnChg>
      </pc:sldChg>
      <pc:sldChg chg="modSp ord">
        <pc:chgData name="Xiangdong Wei" userId="d3ac4ec9-e440-4bdd-ae18-3e8ac9f369c3" providerId="ADAL" clId="{FB9B127D-D5C2-41A4-8F6E-C78D0F1ED042}" dt="2023-06-27T05:08:41.516" v="6061" actId="27636"/>
        <pc:sldMkLst>
          <pc:docMk/>
          <pc:sldMk cId="2054467624" sldId="339"/>
        </pc:sldMkLst>
        <pc:spChg chg="mod">
          <ac:chgData name="Xiangdong Wei" userId="d3ac4ec9-e440-4bdd-ae18-3e8ac9f369c3" providerId="ADAL" clId="{FB9B127D-D5C2-41A4-8F6E-C78D0F1ED042}" dt="2023-06-27T04:37:14.958" v="5865" actId="114"/>
          <ac:spMkLst>
            <pc:docMk/>
            <pc:sldMk cId="2054467624" sldId="339"/>
            <ac:spMk id="5" creationId="{1D3A30E4-0C15-C4B9-72E4-307CEB7E8BFD}"/>
          </ac:spMkLst>
        </pc:spChg>
        <pc:spChg chg="mod">
          <ac:chgData name="Xiangdong Wei" userId="d3ac4ec9-e440-4bdd-ae18-3e8ac9f369c3" providerId="ADAL" clId="{FB9B127D-D5C2-41A4-8F6E-C78D0F1ED042}" dt="2023-06-27T05:08:41.516" v="6061" actId="27636"/>
          <ac:spMkLst>
            <pc:docMk/>
            <pc:sldMk cId="2054467624" sldId="339"/>
            <ac:spMk id="17" creationId="{3DC1E80F-AD8C-E04D-8884-1F67EE3D45F9}"/>
          </ac:spMkLst>
        </pc:spChg>
        <pc:spChg chg="mod">
          <ac:chgData name="Xiangdong Wei" userId="d3ac4ec9-e440-4bdd-ae18-3e8ac9f369c3" providerId="ADAL" clId="{FB9B127D-D5C2-41A4-8F6E-C78D0F1ED042}" dt="2023-06-27T04:33:18.557" v="5850" actId="113"/>
          <ac:spMkLst>
            <pc:docMk/>
            <pc:sldMk cId="2054467624" sldId="339"/>
            <ac:spMk id="19" creationId="{6154E09D-92B7-604B-9C2D-DC0C6FFB2B4B}"/>
          </ac:spMkLst>
        </pc:spChg>
      </pc:sldChg>
      <pc:sldChg chg="modSp ord">
        <pc:chgData name="Xiangdong Wei" userId="d3ac4ec9-e440-4bdd-ae18-3e8ac9f369c3" providerId="ADAL" clId="{FB9B127D-D5C2-41A4-8F6E-C78D0F1ED042}" dt="2023-06-27T04:39:42.009" v="5871" actId="14100"/>
        <pc:sldMkLst>
          <pc:docMk/>
          <pc:sldMk cId="2015639998" sldId="344"/>
        </pc:sldMkLst>
        <pc:spChg chg="mod">
          <ac:chgData name="Xiangdong Wei" userId="d3ac4ec9-e440-4bdd-ae18-3e8ac9f369c3" providerId="ADAL" clId="{FB9B127D-D5C2-41A4-8F6E-C78D0F1ED042}" dt="2023-06-27T04:39:34.077" v="5870" actId="1076"/>
          <ac:spMkLst>
            <pc:docMk/>
            <pc:sldMk cId="2015639998" sldId="344"/>
            <ac:spMk id="8" creationId="{0660A0F1-F979-4572-943A-34665FEC4FBD}"/>
          </ac:spMkLst>
        </pc:spChg>
        <pc:spChg chg="mod">
          <ac:chgData name="Xiangdong Wei" userId="d3ac4ec9-e440-4bdd-ae18-3e8ac9f369c3" providerId="ADAL" clId="{FB9B127D-D5C2-41A4-8F6E-C78D0F1ED042}" dt="2023-06-26T05:27:17.563" v="4653" actId="20577"/>
          <ac:spMkLst>
            <pc:docMk/>
            <pc:sldMk cId="2015639998" sldId="344"/>
            <ac:spMk id="17" creationId="{3DC1E80F-AD8C-E04D-8884-1F67EE3D45F9}"/>
          </ac:spMkLst>
        </pc:spChg>
        <pc:spChg chg="mod">
          <ac:chgData name="Xiangdong Wei" userId="d3ac4ec9-e440-4bdd-ae18-3e8ac9f369c3" providerId="ADAL" clId="{FB9B127D-D5C2-41A4-8F6E-C78D0F1ED042}" dt="2023-06-26T20:40:43.012" v="5778" actId="1076"/>
          <ac:spMkLst>
            <pc:docMk/>
            <pc:sldMk cId="2015639998" sldId="344"/>
            <ac:spMk id="19" creationId="{0730F795-98B7-4F09-8C4E-D61FEFEE610B}"/>
          </ac:spMkLst>
        </pc:spChg>
        <pc:picChg chg="mod">
          <ac:chgData name="Xiangdong Wei" userId="d3ac4ec9-e440-4bdd-ae18-3e8ac9f369c3" providerId="ADAL" clId="{FB9B127D-D5C2-41A4-8F6E-C78D0F1ED042}" dt="2023-06-27T04:39:42.009" v="5871" actId="14100"/>
          <ac:picMkLst>
            <pc:docMk/>
            <pc:sldMk cId="2015639998" sldId="344"/>
            <ac:picMk id="3" creationId="{E0070E53-4F65-46C3-9936-6F3FFCC6C33B}"/>
          </ac:picMkLst>
        </pc:picChg>
        <pc:picChg chg="mod">
          <ac:chgData name="Xiangdong Wei" userId="d3ac4ec9-e440-4bdd-ae18-3e8ac9f369c3" providerId="ADAL" clId="{FB9B127D-D5C2-41A4-8F6E-C78D0F1ED042}" dt="2023-06-27T04:39:28.879" v="5869" actId="14100"/>
          <ac:picMkLst>
            <pc:docMk/>
            <pc:sldMk cId="2015639998" sldId="344"/>
            <ac:picMk id="4" creationId="{A94906A8-1066-4BF9-BAAC-AE32B5A563D4}"/>
          </ac:picMkLst>
        </pc:picChg>
      </pc:sldChg>
      <pc:sldChg chg="modSp">
        <pc:chgData name="Xiangdong Wei" userId="d3ac4ec9-e440-4bdd-ae18-3e8ac9f369c3" providerId="ADAL" clId="{FB9B127D-D5C2-41A4-8F6E-C78D0F1ED042}" dt="2023-06-27T05:06:13.469" v="6056" actId="20577"/>
        <pc:sldMkLst>
          <pc:docMk/>
          <pc:sldMk cId="3605025660" sldId="345"/>
        </pc:sldMkLst>
        <pc:spChg chg="mod">
          <ac:chgData name="Xiangdong Wei" userId="d3ac4ec9-e440-4bdd-ae18-3e8ac9f369c3" providerId="ADAL" clId="{FB9B127D-D5C2-41A4-8F6E-C78D0F1ED042}" dt="2023-06-27T05:06:13.469" v="6056" actId="20577"/>
          <ac:spMkLst>
            <pc:docMk/>
            <pc:sldMk cId="3605025660" sldId="345"/>
            <ac:spMk id="2" creationId="{E8EB6C01-45F6-4208-ACD5-0D6213FC6E9A}"/>
          </ac:spMkLst>
        </pc:spChg>
      </pc:sldChg>
      <pc:sldChg chg="delSp modSp ord">
        <pc:chgData name="Xiangdong Wei" userId="d3ac4ec9-e440-4bdd-ae18-3e8ac9f369c3" providerId="ADAL" clId="{FB9B127D-D5C2-41A4-8F6E-C78D0F1ED042}" dt="2023-06-27T04:58:48.726" v="5939" actId="14100"/>
        <pc:sldMkLst>
          <pc:docMk/>
          <pc:sldMk cId="304680596" sldId="346"/>
        </pc:sldMkLst>
        <pc:spChg chg="del">
          <ac:chgData name="Xiangdong Wei" userId="d3ac4ec9-e440-4bdd-ae18-3e8ac9f369c3" providerId="ADAL" clId="{FB9B127D-D5C2-41A4-8F6E-C78D0F1ED042}" dt="2023-06-27T04:56:41.688" v="5905" actId="478"/>
          <ac:spMkLst>
            <pc:docMk/>
            <pc:sldMk cId="304680596" sldId="346"/>
            <ac:spMk id="6" creationId="{A5012BF2-4FE2-46DB-A9F5-36FD11370A2D}"/>
          </ac:spMkLst>
        </pc:spChg>
        <pc:spChg chg="mod">
          <ac:chgData name="Xiangdong Wei" userId="d3ac4ec9-e440-4bdd-ae18-3e8ac9f369c3" providerId="ADAL" clId="{FB9B127D-D5C2-41A4-8F6E-C78D0F1ED042}" dt="2023-06-27T04:58:40.678" v="5937" actId="1076"/>
          <ac:spMkLst>
            <pc:docMk/>
            <pc:sldMk cId="304680596" sldId="346"/>
            <ac:spMk id="16" creationId="{3DEC5509-C87F-4D07-B16F-9FE4B9BFAFE7}"/>
          </ac:spMkLst>
        </pc:spChg>
        <pc:spChg chg="mod">
          <ac:chgData name="Xiangdong Wei" userId="d3ac4ec9-e440-4bdd-ae18-3e8ac9f369c3" providerId="ADAL" clId="{FB9B127D-D5C2-41A4-8F6E-C78D0F1ED042}" dt="2023-06-26T15:04:08.753" v="5158" actId="20577"/>
          <ac:spMkLst>
            <pc:docMk/>
            <pc:sldMk cId="304680596" sldId="346"/>
            <ac:spMk id="17" creationId="{3DC1E80F-AD8C-E04D-8884-1F67EE3D45F9}"/>
          </ac:spMkLst>
        </pc:spChg>
        <pc:spChg chg="del">
          <ac:chgData name="Xiangdong Wei" userId="d3ac4ec9-e440-4bdd-ae18-3e8ac9f369c3" providerId="ADAL" clId="{FB9B127D-D5C2-41A4-8F6E-C78D0F1ED042}" dt="2023-06-27T04:56:46.028" v="5906" actId="478"/>
          <ac:spMkLst>
            <pc:docMk/>
            <pc:sldMk cId="304680596" sldId="346"/>
            <ac:spMk id="18" creationId="{76F88EEE-9A6A-41FC-A4DC-C7B8D5834269}"/>
          </ac:spMkLst>
        </pc:spChg>
        <pc:picChg chg="mod">
          <ac:chgData name="Xiangdong Wei" userId="d3ac4ec9-e440-4bdd-ae18-3e8ac9f369c3" providerId="ADAL" clId="{FB9B127D-D5C2-41A4-8F6E-C78D0F1ED042}" dt="2023-06-27T04:58:48.726" v="5939" actId="14100"/>
          <ac:picMkLst>
            <pc:docMk/>
            <pc:sldMk cId="304680596" sldId="346"/>
            <ac:picMk id="7" creationId="{38022A38-BA4D-4671-A93D-9E878816D6F3}"/>
          </ac:picMkLst>
        </pc:picChg>
      </pc:sldChg>
      <pc:sldChg chg="modSp ord">
        <pc:chgData name="Xiangdong Wei" userId="d3ac4ec9-e440-4bdd-ae18-3e8ac9f369c3" providerId="ADAL" clId="{FB9B127D-D5C2-41A4-8F6E-C78D0F1ED042}" dt="2023-06-26T03:25:44.809" v="3214" actId="20577"/>
        <pc:sldMkLst>
          <pc:docMk/>
          <pc:sldMk cId="178285545" sldId="347"/>
        </pc:sldMkLst>
        <pc:spChg chg="mod">
          <ac:chgData name="Xiangdong Wei" userId="d3ac4ec9-e440-4bdd-ae18-3e8ac9f369c3" providerId="ADAL" clId="{FB9B127D-D5C2-41A4-8F6E-C78D0F1ED042}" dt="2023-06-26T03:25:44.809" v="3214" actId="20577"/>
          <ac:spMkLst>
            <pc:docMk/>
            <pc:sldMk cId="178285545" sldId="347"/>
            <ac:spMk id="17" creationId="{3DC1E80F-AD8C-E04D-8884-1F67EE3D45F9}"/>
          </ac:spMkLst>
        </pc:spChg>
        <pc:spChg chg="mod">
          <ac:chgData name="Xiangdong Wei" userId="d3ac4ec9-e440-4bdd-ae18-3e8ac9f369c3" providerId="ADAL" clId="{FB9B127D-D5C2-41A4-8F6E-C78D0F1ED042}" dt="2023-06-22T19:13:32.461" v="1625" actId="20577"/>
          <ac:spMkLst>
            <pc:docMk/>
            <pc:sldMk cId="178285545" sldId="347"/>
            <ac:spMk id="19" creationId="{6154E09D-92B7-604B-9C2D-DC0C6FFB2B4B}"/>
          </ac:spMkLst>
        </pc:spChg>
      </pc:sldChg>
      <pc:sldChg chg="del">
        <pc:chgData name="Xiangdong Wei" userId="d3ac4ec9-e440-4bdd-ae18-3e8ac9f369c3" providerId="ADAL" clId="{FB9B127D-D5C2-41A4-8F6E-C78D0F1ED042}" dt="2023-06-26T03:43:32.260" v="3433" actId="2696"/>
        <pc:sldMkLst>
          <pc:docMk/>
          <pc:sldMk cId="3961966731" sldId="348"/>
        </pc:sldMkLst>
      </pc:sldChg>
      <pc:sldChg chg="del">
        <pc:chgData name="Xiangdong Wei" userId="d3ac4ec9-e440-4bdd-ae18-3e8ac9f369c3" providerId="ADAL" clId="{FB9B127D-D5C2-41A4-8F6E-C78D0F1ED042}" dt="2023-06-26T02:19:42.022" v="2974" actId="2696"/>
        <pc:sldMkLst>
          <pc:docMk/>
          <pc:sldMk cId="2026548157" sldId="349"/>
        </pc:sldMkLst>
      </pc:sldChg>
      <pc:sldChg chg="addSp delSp modSp ord">
        <pc:chgData name="Xiangdong Wei" userId="d3ac4ec9-e440-4bdd-ae18-3e8ac9f369c3" providerId="ADAL" clId="{FB9B127D-D5C2-41A4-8F6E-C78D0F1ED042}" dt="2023-06-27T04:10:02.717" v="5803"/>
        <pc:sldMkLst>
          <pc:docMk/>
          <pc:sldMk cId="2691079929" sldId="350"/>
        </pc:sldMkLst>
        <pc:spChg chg="mod">
          <ac:chgData name="Xiangdong Wei" userId="d3ac4ec9-e440-4bdd-ae18-3e8ac9f369c3" providerId="ADAL" clId="{FB9B127D-D5C2-41A4-8F6E-C78D0F1ED042}" dt="2023-06-27T04:08:22.194" v="5802" actId="207"/>
          <ac:spMkLst>
            <pc:docMk/>
            <pc:sldMk cId="2691079929" sldId="350"/>
            <ac:spMk id="2" creationId="{461269B9-3392-DBE2-CA43-BB847366B500}"/>
          </ac:spMkLst>
        </pc:spChg>
        <pc:spChg chg="add del mod">
          <ac:chgData name="Xiangdong Wei" userId="d3ac4ec9-e440-4bdd-ae18-3e8ac9f369c3" providerId="ADAL" clId="{FB9B127D-D5C2-41A4-8F6E-C78D0F1ED042}" dt="2023-06-26T06:07:48.911" v="4880" actId="478"/>
          <ac:spMkLst>
            <pc:docMk/>
            <pc:sldMk cId="2691079929" sldId="350"/>
            <ac:spMk id="3" creationId="{62968353-C364-4341-9DBA-AB8DDC638EFC}"/>
          </ac:spMkLst>
        </pc:spChg>
        <pc:spChg chg="add del mod">
          <ac:chgData name="Xiangdong Wei" userId="d3ac4ec9-e440-4bdd-ae18-3e8ac9f369c3" providerId="ADAL" clId="{FB9B127D-D5C2-41A4-8F6E-C78D0F1ED042}" dt="2023-06-22T17:29:48.066" v="413" actId="478"/>
          <ac:spMkLst>
            <pc:docMk/>
            <pc:sldMk cId="2691079929" sldId="350"/>
            <ac:spMk id="7" creationId="{63723CE2-E494-4ED6-8FB5-92100097C8C9}"/>
          </ac:spMkLst>
        </pc:spChg>
        <pc:spChg chg="del">
          <ac:chgData name="Xiangdong Wei" userId="d3ac4ec9-e440-4bdd-ae18-3e8ac9f369c3" providerId="ADAL" clId="{FB9B127D-D5C2-41A4-8F6E-C78D0F1ED042}" dt="2023-06-22T15:24:36.009" v="149" actId="478"/>
          <ac:spMkLst>
            <pc:docMk/>
            <pc:sldMk cId="2691079929" sldId="350"/>
            <ac:spMk id="8" creationId="{5BA950DD-3DEB-153C-FEA9-9D492CA43BC8}"/>
          </ac:spMkLst>
        </pc:spChg>
        <pc:spChg chg="del">
          <ac:chgData name="Xiangdong Wei" userId="d3ac4ec9-e440-4bdd-ae18-3e8ac9f369c3" providerId="ADAL" clId="{FB9B127D-D5C2-41A4-8F6E-C78D0F1ED042}" dt="2023-06-22T15:24:36.009" v="149" actId="478"/>
          <ac:spMkLst>
            <pc:docMk/>
            <pc:sldMk cId="2691079929" sldId="350"/>
            <ac:spMk id="9" creationId="{C11A6FD2-814B-2726-7FDE-DE5FC8951DD9}"/>
          </ac:spMkLst>
        </pc:spChg>
        <pc:spChg chg="del">
          <ac:chgData name="Xiangdong Wei" userId="d3ac4ec9-e440-4bdd-ae18-3e8ac9f369c3" providerId="ADAL" clId="{FB9B127D-D5C2-41A4-8F6E-C78D0F1ED042}" dt="2023-06-22T15:24:43.213" v="150" actId="478"/>
          <ac:spMkLst>
            <pc:docMk/>
            <pc:sldMk cId="2691079929" sldId="350"/>
            <ac:spMk id="10" creationId="{51870051-EB0A-BFA6-98F0-85DDFC2FC186}"/>
          </ac:spMkLst>
        </pc:spChg>
        <pc:spChg chg="mod">
          <ac:chgData name="Xiangdong Wei" userId="d3ac4ec9-e440-4bdd-ae18-3e8ac9f369c3" providerId="ADAL" clId="{FB9B127D-D5C2-41A4-8F6E-C78D0F1ED042}" dt="2023-06-22T15:23:27.130" v="148" actId="20577"/>
          <ac:spMkLst>
            <pc:docMk/>
            <pc:sldMk cId="2691079929" sldId="350"/>
            <ac:spMk id="17" creationId="{3DC1E80F-AD8C-E04D-8884-1F67EE3D45F9}"/>
          </ac:spMkLst>
        </pc:spChg>
        <pc:spChg chg="mod">
          <ac:chgData name="Xiangdong Wei" userId="d3ac4ec9-e440-4bdd-ae18-3e8ac9f369c3" providerId="ADAL" clId="{FB9B127D-D5C2-41A4-8F6E-C78D0F1ED042}" dt="2023-06-22T17:36:47.834" v="433" actId="255"/>
          <ac:spMkLst>
            <pc:docMk/>
            <pc:sldMk cId="2691079929" sldId="350"/>
            <ac:spMk id="20" creationId="{94D8600E-F33A-0383-6125-EE79071222F5}"/>
          </ac:spMkLst>
        </pc:spChg>
        <pc:spChg chg="del mod">
          <ac:chgData name="Xiangdong Wei" userId="d3ac4ec9-e440-4bdd-ae18-3e8ac9f369c3" providerId="ADAL" clId="{FB9B127D-D5C2-41A4-8F6E-C78D0F1ED042}" dt="2023-06-22T17:45:41.292" v="497" actId="478"/>
          <ac:spMkLst>
            <pc:docMk/>
            <pc:sldMk cId="2691079929" sldId="350"/>
            <ac:spMk id="32" creationId="{054B0E3B-269F-4B18-4637-F957E16EEDDE}"/>
          </ac:spMkLst>
        </pc:spChg>
        <pc:spChg chg="mod">
          <ac:chgData name="Xiangdong Wei" userId="d3ac4ec9-e440-4bdd-ae18-3e8ac9f369c3" providerId="ADAL" clId="{FB9B127D-D5C2-41A4-8F6E-C78D0F1ED042}" dt="2023-06-22T17:47:44.505" v="505" actId="1076"/>
          <ac:spMkLst>
            <pc:docMk/>
            <pc:sldMk cId="2691079929" sldId="350"/>
            <ac:spMk id="34" creationId="{A03C0A35-76CC-8099-FF71-92A4B3E7A622}"/>
          </ac:spMkLst>
        </pc:spChg>
        <pc:picChg chg="del">
          <ac:chgData name="Xiangdong Wei" userId="d3ac4ec9-e440-4bdd-ae18-3e8ac9f369c3" providerId="ADAL" clId="{FB9B127D-D5C2-41A4-8F6E-C78D0F1ED042}" dt="2023-06-22T15:24:36.009" v="149" actId="478"/>
          <ac:picMkLst>
            <pc:docMk/>
            <pc:sldMk cId="2691079929" sldId="350"/>
            <ac:picMk id="3" creationId="{9C54659F-B19E-4557-856A-2ADB12C6B717}"/>
          </ac:picMkLst>
        </pc:picChg>
        <pc:picChg chg="del">
          <ac:chgData name="Xiangdong Wei" userId="d3ac4ec9-e440-4bdd-ae18-3e8ac9f369c3" providerId="ADAL" clId="{FB9B127D-D5C2-41A4-8F6E-C78D0F1ED042}" dt="2023-06-22T15:24:36.009" v="149" actId="478"/>
          <ac:picMkLst>
            <pc:docMk/>
            <pc:sldMk cId="2691079929" sldId="350"/>
            <ac:picMk id="4" creationId="{4282A881-7676-D401-5D03-8051F557A559}"/>
          </ac:picMkLst>
        </pc:picChg>
        <pc:picChg chg="del">
          <ac:chgData name="Xiangdong Wei" userId="d3ac4ec9-e440-4bdd-ae18-3e8ac9f369c3" providerId="ADAL" clId="{FB9B127D-D5C2-41A4-8F6E-C78D0F1ED042}" dt="2023-06-22T15:24:36.009" v="149" actId="478"/>
          <ac:picMkLst>
            <pc:docMk/>
            <pc:sldMk cId="2691079929" sldId="350"/>
            <ac:picMk id="6" creationId="{AE2F25E5-CDC2-C499-C331-46E9B28505CB}"/>
          </ac:picMkLst>
        </pc:picChg>
        <pc:picChg chg="mod">
          <ac:chgData name="Xiangdong Wei" userId="d3ac4ec9-e440-4bdd-ae18-3e8ac9f369c3" providerId="ADAL" clId="{FB9B127D-D5C2-41A4-8F6E-C78D0F1ED042}" dt="2023-06-22T17:46:07.647" v="499" actId="1076"/>
          <ac:picMkLst>
            <pc:docMk/>
            <pc:sldMk cId="2691079929" sldId="350"/>
            <ac:picMk id="18" creationId="{F244FBE6-5D0A-FEB7-C962-CB6824909837}"/>
          </ac:picMkLst>
        </pc:picChg>
        <pc:picChg chg="mod">
          <ac:chgData name="Xiangdong Wei" userId="d3ac4ec9-e440-4bdd-ae18-3e8ac9f369c3" providerId="ADAL" clId="{FB9B127D-D5C2-41A4-8F6E-C78D0F1ED042}" dt="2023-06-22T17:46:20.359" v="500" actId="1076"/>
          <ac:picMkLst>
            <pc:docMk/>
            <pc:sldMk cId="2691079929" sldId="350"/>
            <ac:picMk id="26" creationId="{6BFB4461-014E-C950-F08B-0D7474056E31}"/>
          </ac:picMkLst>
        </pc:picChg>
        <pc:cxnChg chg="mod">
          <ac:chgData name="Xiangdong Wei" userId="d3ac4ec9-e440-4bdd-ae18-3e8ac9f369c3" providerId="ADAL" clId="{FB9B127D-D5C2-41A4-8F6E-C78D0F1ED042}" dt="2023-06-22T17:46:29.407" v="502" actId="14100"/>
          <ac:cxnSpMkLst>
            <pc:docMk/>
            <pc:sldMk cId="2691079929" sldId="350"/>
            <ac:cxnSpMk id="28" creationId="{92B42F79-DF3C-64E5-9C71-75F4C0100DD4}"/>
          </ac:cxnSpMkLst>
        </pc:cxnChg>
        <pc:cxnChg chg="mod">
          <ac:chgData name="Xiangdong Wei" userId="d3ac4ec9-e440-4bdd-ae18-3e8ac9f369c3" providerId="ADAL" clId="{FB9B127D-D5C2-41A4-8F6E-C78D0F1ED042}" dt="2023-06-22T17:46:38.830" v="504" actId="14100"/>
          <ac:cxnSpMkLst>
            <pc:docMk/>
            <pc:sldMk cId="2691079929" sldId="350"/>
            <ac:cxnSpMk id="30" creationId="{0D77A821-E7CE-9BBE-5291-6C4C885BA153}"/>
          </ac:cxnSpMkLst>
        </pc:cxnChg>
      </pc:sldChg>
      <pc:sldChg chg="del">
        <pc:chgData name="Xiangdong Wei" userId="d3ac4ec9-e440-4bdd-ae18-3e8ac9f369c3" providerId="ADAL" clId="{FB9B127D-D5C2-41A4-8F6E-C78D0F1ED042}" dt="2023-06-26T05:25:08.055" v="4648" actId="2696"/>
        <pc:sldMkLst>
          <pc:docMk/>
          <pc:sldMk cId="3973879961" sldId="352"/>
        </pc:sldMkLst>
      </pc:sldChg>
      <pc:sldChg chg="addSp modSp ord">
        <pc:chgData name="Xiangdong Wei" userId="d3ac4ec9-e440-4bdd-ae18-3e8ac9f369c3" providerId="ADAL" clId="{FB9B127D-D5C2-41A4-8F6E-C78D0F1ED042}" dt="2023-06-26T13:41:55.357" v="4986" actId="1076"/>
        <pc:sldMkLst>
          <pc:docMk/>
          <pc:sldMk cId="1037332479" sldId="354"/>
        </pc:sldMkLst>
        <pc:spChg chg="mod">
          <ac:chgData name="Xiangdong Wei" userId="d3ac4ec9-e440-4bdd-ae18-3e8ac9f369c3" providerId="ADAL" clId="{FB9B127D-D5C2-41A4-8F6E-C78D0F1ED042}" dt="2023-06-26T03:18:21.760" v="3193" actId="14100"/>
          <ac:spMkLst>
            <pc:docMk/>
            <pc:sldMk cId="1037332479" sldId="354"/>
            <ac:spMk id="31" creationId="{47F6F241-8A20-4AB4-B7F5-D677398836C9}"/>
          </ac:spMkLst>
        </pc:spChg>
        <pc:spChg chg="mod">
          <ac:chgData name="Xiangdong Wei" userId="d3ac4ec9-e440-4bdd-ae18-3e8ac9f369c3" providerId="ADAL" clId="{FB9B127D-D5C2-41A4-8F6E-C78D0F1ED042}" dt="2023-06-26T02:48:21.173" v="3077" actId="1076"/>
          <ac:spMkLst>
            <pc:docMk/>
            <pc:sldMk cId="1037332479" sldId="354"/>
            <ac:spMk id="38" creationId="{DCCF7BE7-B167-4651-A333-E87312CA2ED4}"/>
          </ac:spMkLst>
        </pc:spChg>
        <pc:grpChg chg="mod">
          <ac:chgData name="Xiangdong Wei" userId="d3ac4ec9-e440-4bdd-ae18-3e8ac9f369c3" providerId="ADAL" clId="{FB9B127D-D5C2-41A4-8F6E-C78D0F1ED042}" dt="2023-06-26T03:18:35.730" v="3194" actId="1076"/>
          <ac:grpSpMkLst>
            <pc:docMk/>
            <pc:sldMk cId="1037332479" sldId="354"/>
            <ac:grpSpMk id="11" creationId="{D99BD489-D7FF-408A-9B09-B6CE0CD985F2}"/>
          </ac:grpSpMkLst>
        </pc:grpChg>
        <pc:picChg chg="mod">
          <ac:chgData name="Xiangdong Wei" userId="d3ac4ec9-e440-4bdd-ae18-3e8ac9f369c3" providerId="ADAL" clId="{FB9B127D-D5C2-41A4-8F6E-C78D0F1ED042}" dt="2023-06-26T13:41:55.357" v="4986" actId="1076"/>
          <ac:picMkLst>
            <pc:docMk/>
            <pc:sldMk cId="1037332479" sldId="354"/>
            <ac:picMk id="22" creationId="{988AADB1-1E5B-4121-BDA9-6E208DFFCAA7}"/>
          </ac:picMkLst>
        </pc:picChg>
        <pc:picChg chg="add mod">
          <ac:chgData name="Xiangdong Wei" userId="d3ac4ec9-e440-4bdd-ae18-3e8ac9f369c3" providerId="ADAL" clId="{FB9B127D-D5C2-41A4-8F6E-C78D0F1ED042}" dt="2023-06-26T03:23:13.765" v="3208" actId="1076"/>
          <ac:picMkLst>
            <pc:docMk/>
            <pc:sldMk cId="1037332479" sldId="354"/>
            <ac:picMk id="39" creationId="{A7A9277F-6265-487C-8533-D5EB51D70566}"/>
          </ac:picMkLst>
        </pc:picChg>
        <pc:cxnChg chg="mod">
          <ac:chgData name="Xiangdong Wei" userId="d3ac4ec9-e440-4bdd-ae18-3e8ac9f369c3" providerId="ADAL" clId="{FB9B127D-D5C2-41A4-8F6E-C78D0F1ED042}" dt="2023-06-26T03:18:43.053" v="3195" actId="14100"/>
          <ac:cxnSpMkLst>
            <pc:docMk/>
            <pc:sldMk cId="1037332479" sldId="354"/>
            <ac:cxnSpMk id="33" creationId="{822DA5F2-6C46-4FC1-8D40-CD2BF9C94396}"/>
          </ac:cxnSpMkLst>
        </pc:cxnChg>
        <pc:cxnChg chg="mod">
          <ac:chgData name="Xiangdong Wei" userId="d3ac4ec9-e440-4bdd-ae18-3e8ac9f369c3" providerId="ADAL" clId="{FB9B127D-D5C2-41A4-8F6E-C78D0F1ED042}" dt="2023-06-26T03:18:50.796" v="3196" actId="14100"/>
          <ac:cxnSpMkLst>
            <pc:docMk/>
            <pc:sldMk cId="1037332479" sldId="354"/>
            <ac:cxnSpMk id="34" creationId="{DD3966D6-2C31-4907-9A05-D22A2F51FF4F}"/>
          </ac:cxnSpMkLst>
        </pc:cxnChg>
        <pc:cxnChg chg="mod">
          <ac:chgData name="Xiangdong Wei" userId="d3ac4ec9-e440-4bdd-ae18-3e8ac9f369c3" providerId="ADAL" clId="{FB9B127D-D5C2-41A4-8F6E-C78D0F1ED042}" dt="2023-06-26T03:18:58.282" v="3197" actId="14100"/>
          <ac:cxnSpMkLst>
            <pc:docMk/>
            <pc:sldMk cId="1037332479" sldId="354"/>
            <ac:cxnSpMk id="35" creationId="{4DAE21E5-887D-4D8D-A81F-A1A22257A008}"/>
          </ac:cxnSpMkLst>
        </pc:cxnChg>
        <pc:cxnChg chg="mod">
          <ac:chgData name="Xiangdong Wei" userId="d3ac4ec9-e440-4bdd-ae18-3e8ac9f369c3" providerId="ADAL" clId="{FB9B127D-D5C2-41A4-8F6E-C78D0F1ED042}" dt="2023-06-26T03:19:27.504" v="3199" actId="1076"/>
          <ac:cxnSpMkLst>
            <pc:docMk/>
            <pc:sldMk cId="1037332479" sldId="354"/>
            <ac:cxnSpMk id="36" creationId="{A0069567-2965-403C-9772-15303F6D3EC6}"/>
          </ac:cxnSpMkLst>
        </pc:cxnChg>
        <pc:cxnChg chg="mod">
          <ac:chgData name="Xiangdong Wei" userId="d3ac4ec9-e440-4bdd-ae18-3e8ac9f369c3" providerId="ADAL" clId="{FB9B127D-D5C2-41A4-8F6E-C78D0F1ED042}" dt="2023-06-26T03:19:44.712" v="3200" actId="14100"/>
          <ac:cxnSpMkLst>
            <pc:docMk/>
            <pc:sldMk cId="1037332479" sldId="354"/>
            <ac:cxnSpMk id="37" creationId="{75250E2E-55FB-4550-A3AA-43214FDF3DD1}"/>
          </ac:cxnSpMkLst>
        </pc:cxnChg>
      </pc:sldChg>
      <pc:sldChg chg="del">
        <pc:chgData name="Xiangdong Wei" userId="d3ac4ec9-e440-4bdd-ae18-3e8ac9f369c3" providerId="ADAL" clId="{FB9B127D-D5C2-41A4-8F6E-C78D0F1ED042}" dt="2023-06-26T05:25:18.387" v="4650" actId="2696"/>
        <pc:sldMkLst>
          <pc:docMk/>
          <pc:sldMk cId="194931878" sldId="355"/>
        </pc:sldMkLst>
      </pc:sldChg>
      <pc:sldChg chg="modSp del">
        <pc:chgData name="Xiangdong Wei" userId="d3ac4ec9-e440-4bdd-ae18-3e8ac9f369c3" providerId="ADAL" clId="{FB9B127D-D5C2-41A4-8F6E-C78D0F1ED042}" dt="2023-06-26T05:43:49.452" v="4740" actId="2696"/>
        <pc:sldMkLst>
          <pc:docMk/>
          <pc:sldMk cId="4184730268" sldId="356"/>
        </pc:sldMkLst>
        <pc:spChg chg="mod">
          <ac:chgData name="Xiangdong Wei" userId="d3ac4ec9-e440-4bdd-ae18-3e8ac9f369c3" providerId="ADAL" clId="{FB9B127D-D5C2-41A4-8F6E-C78D0F1ED042}" dt="2023-06-21T19:38:59.629" v="108" actId="20577"/>
          <ac:spMkLst>
            <pc:docMk/>
            <pc:sldMk cId="4184730268" sldId="356"/>
            <ac:spMk id="2" creationId="{EB0375C6-2831-4C76-A4C0-21D2AA7B3A45}"/>
          </ac:spMkLst>
        </pc:spChg>
        <pc:spChg chg="mod">
          <ac:chgData name="Xiangdong Wei" userId="d3ac4ec9-e440-4bdd-ae18-3e8ac9f369c3" providerId="ADAL" clId="{FB9B127D-D5C2-41A4-8F6E-C78D0F1ED042}" dt="2023-06-26T05:26:10.043" v="4652" actId="20577"/>
          <ac:spMkLst>
            <pc:docMk/>
            <pc:sldMk cId="4184730268" sldId="356"/>
            <ac:spMk id="17" creationId="{3DC1E80F-AD8C-E04D-8884-1F67EE3D45F9}"/>
          </ac:spMkLst>
        </pc:spChg>
      </pc:sldChg>
      <pc:sldChg chg="modSp ord">
        <pc:chgData name="Xiangdong Wei" userId="d3ac4ec9-e440-4bdd-ae18-3e8ac9f369c3" providerId="ADAL" clId="{FB9B127D-D5C2-41A4-8F6E-C78D0F1ED042}" dt="2023-06-27T05:08:56.697" v="6065" actId="27636"/>
        <pc:sldMkLst>
          <pc:docMk/>
          <pc:sldMk cId="3666327036" sldId="357"/>
        </pc:sldMkLst>
        <pc:spChg chg="mod">
          <ac:chgData name="Xiangdong Wei" userId="d3ac4ec9-e440-4bdd-ae18-3e8ac9f369c3" providerId="ADAL" clId="{FB9B127D-D5C2-41A4-8F6E-C78D0F1ED042}" dt="2023-06-27T04:37:00.836" v="5863" actId="114"/>
          <ac:spMkLst>
            <pc:docMk/>
            <pc:sldMk cId="3666327036" sldId="357"/>
            <ac:spMk id="5" creationId="{1D3A30E4-0C15-C4B9-72E4-307CEB7E8BFD}"/>
          </ac:spMkLst>
        </pc:spChg>
        <pc:spChg chg="mod">
          <ac:chgData name="Xiangdong Wei" userId="d3ac4ec9-e440-4bdd-ae18-3e8ac9f369c3" providerId="ADAL" clId="{FB9B127D-D5C2-41A4-8F6E-C78D0F1ED042}" dt="2023-06-27T05:08:56.697" v="6065" actId="27636"/>
          <ac:spMkLst>
            <pc:docMk/>
            <pc:sldMk cId="3666327036" sldId="357"/>
            <ac:spMk id="17" creationId="{3DC1E80F-AD8C-E04D-8884-1F67EE3D45F9}"/>
          </ac:spMkLst>
        </pc:spChg>
        <pc:spChg chg="mod">
          <ac:chgData name="Xiangdong Wei" userId="d3ac4ec9-e440-4bdd-ae18-3e8ac9f369c3" providerId="ADAL" clId="{FB9B127D-D5C2-41A4-8F6E-C78D0F1ED042}" dt="2023-06-27T04:35:41.587" v="5853" actId="255"/>
          <ac:spMkLst>
            <pc:docMk/>
            <pc:sldMk cId="3666327036" sldId="357"/>
            <ac:spMk id="19" creationId="{6154E09D-92B7-604B-9C2D-DC0C6FFB2B4B}"/>
          </ac:spMkLst>
        </pc:spChg>
        <pc:picChg chg="mod">
          <ac:chgData name="Xiangdong Wei" userId="d3ac4ec9-e440-4bdd-ae18-3e8ac9f369c3" providerId="ADAL" clId="{FB9B127D-D5C2-41A4-8F6E-C78D0F1ED042}" dt="2023-06-26T13:43:33.357" v="4991" actId="1076"/>
          <ac:picMkLst>
            <pc:docMk/>
            <pc:sldMk cId="3666327036" sldId="357"/>
            <ac:picMk id="22" creationId="{988AADB1-1E5B-4121-BDA9-6E208DFFCAA7}"/>
          </ac:picMkLst>
        </pc:picChg>
      </pc:sldChg>
      <pc:sldChg chg="del">
        <pc:chgData name="Xiangdong Wei" userId="d3ac4ec9-e440-4bdd-ae18-3e8ac9f369c3" providerId="ADAL" clId="{FB9B127D-D5C2-41A4-8F6E-C78D0F1ED042}" dt="2023-06-26T06:15:17.839" v="4979" actId="2696"/>
        <pc:sldMkLst>
          <pc:docMk/>
          <pc:sldMk cId="1984394519" sldId="359"/>
        </pc:sldMkLst>
      </pc:sldChg>
      <pc:sldChg chg="addSp delSp modSp add ord">
        <pc:chgData name="Xiangdong Wei" userId="d3ac4ec9-e440-4bdd-ae18-3e8ac9f369c3" providerId="ADAL" clId="{FB9B127D-D5C2-41A4-8F6E-C78D0F1ED042}" dt="2023-06-27T03:57:57.653" v="5801" actId="14100"/>
        <pc:sldMkLst>
          <pc:docMk/>
          <pc:sldMk cId="2497405609" sldId="360"/>
        </pc:sldMkLst>
        <pc:spChg chg="mod">
          <ac:chgData name="Xiangdong Wei" userId="d3ac4ec9-e440-4bdd-ae18-3e8ac9f369c3" providerId="ADAL" clId="{FB9B127D-D5C2-41A4-8F6E-C78D0F1ED042}" dt="2023-06-27T03:57:57.653" v="5801" actId="14100"/>
          <ac:spMkLst>
            <pc:docMk/>
            <pc:sldMk cId="2497405609" sldId="360"/>
            <ac:spMk id="2" creationId="{461269B9-3392-DBE2-CA43-BB847366B500}"/>
          </ac:spMkLst>
        </pc:spChg>
        <pc:spChg chg="add mod">
          <ac:chgData name="Xiangdong Wei" userId="d3ac4ec9-e440-4bdd-ae18-3e8ac9f369c3" providerId="ADAL" clId="{FB9B127D-D5C2-41A4-8F6E-C78D0F1ED042}" dt="2023-06-26T06:05:32.232" v="4872" actId="20577"/>
          <ac:spMkLst>
            <pc:docMk/>
            <pc:sldMk cId="2497405609" sldId="360"/>
            <ac:spMk id="7" creationId="{A6F620EB-936F-423F-8291-1BA0E1E1F63F}"/>
          </ac:spMkLst>
        </pc:spChg>
        <pc:spChg chg="mod">
          <ac:chgData name="Xiangdong Wei" userId="d3ac4ec9-e440-4bdd-ae18-3e8ac9f369c3" providerId="ADAL" clId="{FB9B127D-D5C2-41A4-8F6E-C78D0F1ED042}" dt="2023-06-22T17:53:58.048" v="552" actId="20577"/>
          <ac:spMkLst>
            <pc:docMk/>
            <pc:sldMk cId="2497405609" sldId="360"/>
            <ac:spMk id="17" creationId="{3DC1E80F-AD8C-E04D-8884-1F67EE3D45F9}"/>
          </ac:spMkLst>
        </pc:spChg>
        <pc:spChg chg="del">
          <ac:chgData name="Xiangdong Wei" userId="d3ac4ec9-e440-4bdd-ae18-3e8ac9f369c3" providerId="ADAL" clId="{FB9B127D-D5C2-41A4-8F6E-C78D0F1ED042}" dt="2023-06-22T17:50:06.214" v="514" actId="478"/>
          <ac:spMkLst>
            <pc:docMk/>
            <pc:sldMk cId="2497405609" sldId="360"/>
            <ac:spMk id="20" creationId="{94D8600E-F33A-0383-6125-EE79071222F5}"/>
          </ac:spMkLst>
        </pc:spChg>
        <pc:spChg chg="del">
          <ac:chgData name="Xiangdong Wei" userId="d3ac4ec9-e440-4bdd-ae18-3e8ac9f369c3" providerId="ADAL" clId="{FB9B127D-D5C2-41A4-8F6E-C78D0F1ED042}" dt="2023-06-22T17:50:06.214" v="514" actId="478"/>
          <ac:spMkLst>
            <pc:docMk/>
            <pc:sldMk cId="2497405609" sldId="360"/>
            <ac:spMk id="32" creationId="{054B0E3B-269F-4B18-4637-F957E16EEDDE}"/>
          </ac:spMkLst>
        </pc:spChg>
        <pc:spChg chg="del">
          <ac:chgData name="Xiangdong Wei" userId="d3ac4ec9-e440-4bdd-ae18-3e8ac9f369c3" providerId="ADAL" clId="{FB9B127D-D5C2-41A4-8F6E-C78D0F1ED042}" dt="2023-06-22T17:50:06.214" v="514" actId="478"/>
          <ac:spMkLst>
            <pc:docMk/>
            <pc:sldMk cId="2497405609" sldId="360"/>
            <ac:spMk id="34" creationId="{A03C0A35-76CC-8099-FF71-92A4B3E7A622}"/>
          </ac:spMkLst>
        </pc:spChg>
        <pc:picChg chg="del">
          <ac:chgData name="Xiangdong Wei" userId="d3ac4ec9-e440-4bdd-ae18-3e8ac9f369c3" providerId="ADAL" clId="{FB9B127D-D5C2-41A4-8F6E-C78D0F1ED042}" dt="2023-06-22T17:50:06.214" v="514" actId="478"/>
          <ac:picMkLst>
            <pc:docMk/>
            <pc:sldMk cId="2497405609" sldId="360"/>
            <ac:picMk id="18" creationId="{F244FBE6-5D0A-FEB7-C962-CB6824909837}"/>
          </ac:picMkLst>
        </pc:picChg>
        <pc:picChg chg="del">
          <ac:chgData name="Xiangdong Wei" userId="d3ac4ec9-e440-4bdd-ae18-3e8ac9f369c3" providerId="ADAL" clId="{FB9B127D-D5C2-41A4-8F6E-C78D0F1ED042}" dt="2023-06-22T17:50:08.388" v="515" actId="478"/>
          <ac:picMkLst>
            <pc:docMk/>
            <pc:sldMk cId="2497405609" sldId="360"/>
            <ac:picMk id="26" creationId="{6BFB4461-014E-C950-F08B-0D7474056E31}"/>
          </ac:picMkLst>
        </pc:picChg>
        <pc:cxnChg chg="del">
          <ac:chgData name="Xiangdong Wei" userId="d3ac4ec9-e440-4bdd-ae18-3e8ac9f369c3" providerId="ADAL" clId="{FB9B127D-D5C2-41A4-8F6E-C78D0F1ED042}" dt="2023-06-22T17:50:06.214" v="514" actId="478"/>
          <ac:cxnSpMkLst>
            <pc:docMk/>
            <pc:sldMk cId="2497405609" sldId="360"/>
            <ac:cxnSpMk id="28" creationId="{92B42F79-DF3C-64E5-9C71-75F4C0100DD4}"/>
          </ac:cxnSpMkLst>
        </pc:cxnChg>
        <pc:cxnChg chg="del">
          <ac:chgData name="Xiangdong Wei" userId="d3ac4ec9-e440-4bdd-ae18-3e8ac9f369c3" providerId="ADAL" clId="{FB9B127D-D5C2-41A4-8F6E-C78D0F1ED042}" dt="2023-06-22T17:50:06.214" v="514" actId="478"/>
          <ac:cxnSpMkLst>
            <pc:docMk/>
            <pc:sldMk cId="2497405609" sldId="360"/>
            <ac:cxnSpMk id="30" creationId="{0D77A821-E7CE-9BBE-5291-6C4C885BA153}"/>
          </ac:cxnSpMkLst>
        </pc:cxnChg>
      </pc:sldChg>
      <pc:sldChg chg="delSp modSp">
        <pc:chgData name="Xiangdong Wei" userId="d3ac4ec9-e440-4bdd-ae18-3e8ac9f369c3" providerId="ADAL" clId="{FB9B127D-D5C2-41A4-8F6E-C78D0F1ED042}" dt="2023-06-26T05:41:38.731" v="4736" actId="12"/>
        <pc:sldMkLst>
          <pc:docMk/>
          <pc:sldMk cId="135724769" sldId="361"/>
        </pc:sldMkLst>
        <pc:spChg chg="mod">
          <ac:chgData name="Xiangdong Wei" userId="d3ac4ec9-e440-4bdd-ae18-3e8ac9f369c3" providerId="ADAL" clId="{FB9B127D-D5C2-41A4-8F6E-C78D0F1ED042}" dt="2023-06-26T05:41:38.731" v="4736" actId="12"/>
          <ac:spMkLst>
            <pc:docMk/>
            <pc:sldMk cId="135724769" sldId="361"/>
            <ac:spMk id="2" creationId="{A24F1294-87F9-432B-B809-9F937A77F392}"/>
          </ac:spMkLst>
        </pc:spChg>
        <pc:spChg chg="mod">
          <ac:chgData name="Xiangdong Wei" userId="d3ac4ec9-e440-4bdd-ae18-3e8ac9f369c3" providerId="ADAL" clId="{FB9B127D-D5C2-41A4-8F6E-C78D0F1ED042}" dt="2023-06-22T19:25:17.045" v="1650" actId="20577"/>
          <ac:spMkLst>
            <pc:docMk/>
            <pc:sldMk cId="135724769" sldId="361"/>
            <ac:spMk id="17" creationId="{3DC1E80F-AD8C-E04D-8884-1F67EE3D45F9}"/>
          </ac:spMkLst>
        </pc:spChg>
        <pc:picChg chg="del">
          <ac:chgData name="Xiangdong Wei" userId="d3ac4ec9-e440-4bdd-ae18-3e8ac9f369c3" providerId="ADAL" clId="{FB9B127D-D5C2-41A4-8F6E-C78D0F1ED042}" dt="2023-06-22T19:37:15.990" v="1800" actId="478"/>
          <ac:picMkLst>
            <pc:docMk/>
            <pc:sldMk cId="135724769" sldId="361"/>
            <ac:picMk id="3" creationId="{0ECB45F1-0BB4-452C-B2D6-344E8C67ACBD}"/>
          </ac:picMkLst>
        </pc:picChg>
        <pc:picChg chg="del">
          <ac:chgData name="Xiangdong Wei" userId="d3ac4ec9-e440-4bdd-ae18-3e8ac9f369c3" providerId="ADAL" clId="{FB9B127D-D5C2-41A4-8F6E-C78D0F1ED042}" dt="2023-06-22T19:37:15.010" v="1799" actId="478"/>
          <ac:picMkLst>
            <pc:docMk/>
            <pc:sldMk cId="135724769" sldId="361"/>
            <ac:picMk id="4" creationId="{7C795351-DA2C-46E7-BA20-24BA8A6883AF}"/>
          </ac:picMkLst>
        </pc:picChg>
        <pc:picChg chg="del">
          <ac:chgData name="Xiangdong Wei" userId="d3ac4ec9-e440-4bdd-ae18-3e8ac9f369c3" providerId="ADAL" clId="{FB9B127D-D5C2-41A4-8F6E-C78D0F1ED042}" dt="2023-06-22T19:37:13.674" v="1798" actId="478"/>
          <ac:picMkLst>
            <pc:docMk/>
            <pc:sldMk cId="135724769" sldId="361"/>
            <ac:picMk id="5" creationId="{8D00F389-DE91-4B1F-9512-F3B36478C312}"/>
          </ac:picMkLst>
        </pc:picChg>
      </pc:sldChg>
      <pc:sldChg chg="addSp delSp modSp">
        <pc:chgData name="Xiangdong Wei" userId="d3ac4ec9-e440-4bdd-ae18-3e8ac9f369c3" providerId="ADAL" clId="{FB9B127D-D5C2-41A4-8F6E-C78D0F1ED042}" dt="2023-06-27T04:52:52.578" v="5904" actId="20577"/>
        <pc:sldMkLst>
          <pc:docMk/>
          <pc:sldMk cId="976546290" sldId="362"/>
        </pc:sldMkLst>
        <pc:spChg chg="del">
          <ac:chgData name="Xiangdong Wei" userId="d3ac4ec9-e440-4bdd-ae18-3e8ac9f369c3" providerId="ADAL" clId="{FB9B127D-D5C2-41A4-8F6E-C78D0F1ED042}" dt="2023-06-26T04:15:50.306" v="3786" actId="478"/>
          <ac:spMkLst>
            <pc:docMk/>
            <pc:sldMk cId="976546290" sldId="362"/>
            <ac:spMk id="2" creationId="{0150712B-682A-409F-B523-F7678AEEBBF5}"/>
          </ac:spMkLst>
        </pc:spChg>
        <pc:spChg chg="mod">
          <ac:chgData name="Xiangdong Wei" userId="d3ac4ec9-e440-4bdd-ae18-3e8ac9f369c3" providerId="ADAL" clId="{FB9B127D-D5C2-41A4-8F6E-C78D0F1ED042}" dt="2023-06-27T04:52:52.578" v="5904" actId="20577"/>
          <ac:spMkLst>
            <pc:docMk/>
            <pc:sldMk cId="976546290" sldId="362"/>
            <ac:spMk id="10" creationId="{B9502833-E5E0-414E-A98B-AF5F75730DE3}"/>
          </ac:spMkLst>
        </pc:spChg>
        <pc:picChg chg="add mod">
          <ac:chgData name="Xiangdong Wei" userId="d3ac4ec9-e440-4bdd-ae18-3e8ac9f369c3" providerId="ADAL" clId="{FB9B127D-D5C2-41A4-8F6E-C78D0F1ED042}" dt="2023-06-26T05:09:38.986" v="4540" actId="14100"/>
          <ac:picMkLst>
            <pc:docMk/>
            <pc:sldMk cId="976546290" sldId="362"/>
            <ac:picMk id="3" creationId="{648FF57C-A141-4189-829B-05E8259D9B7A}"/>
          </ac:picMkLst>
        </pc:picChg>
      </pc:sldChg>
      <pc:sldChg chg="addSp delSp modSp">
        <pc:chgData name="Xiangdong Wei" userId="d3ac4ec9-e440-4bdd-ae18-3e8ac9f369c3" providerId="ADAL" clId="{FB9B127D-D5C2-41A4-8F6E-C78D0F1ED042}" dt="2023-06-27T05:08:20.255" v="6057" actId="1076"/>
        <pc:sldMkLst>
          <pc:docMk/>
          <pc:sldMk cId="3944407021" sldId="363"/>
        </pc:sldMkLst>
        <pc:spChg chg="add mod">
          <ac:chgData name="Xiangdong Wei" userId="d3ac4ec9-e440-4bdd-ae18-3e8ac9f369c3" providerId="ADAL" clId="{FB9B127D-D5C2-41A4-8F6E-C78D0F1ED042}" dt="2023-06-26T03:53:42.591" v="3478" actId="1076"/>
          <ac:spMkLst>
            <pc:docMk/>
            <pc:sldMk cId="3944407021" sldId="363"/>
            <ac:spMk id="3" creationId="{6B56886A-1AFC-4D5D-B83D-FC74203FBF31}"/>
          </ac:spMkLst>
        </pc:spChg>
        <pc:spChg chg="mod">
          <ac:chgData name="Xiangdong Wei" userId="d3ac4ec9-e440-4bdd-ae18-3e8ac9f369c3" providerId="ADAL" clId="{FB9B127D-D5C2-41A4-8F6E-C78D0F1ED042}" dt="2023-06-26T20:45:01.673" v="5779" actId="20577"/>
          <ac:spMkLst>
            <pc:docMk/>
            <pc:sldMk cId="3944407021" sldId="363"/>
            <ac:spMk id="10" creationId="{FE11F7CD-BC2F-4E21-A7BD-2040171A6C6B}"/>
          </ac:spMkLst>
        </pc:spChg>
        <pc:spChg chg="add del mod">
          <ac:chgData name="Xiangdong Wei" userId="d3ac4ec9-e440-4bdd-ae18-3e8ac9f369c3" providerId="ADAL" clId="{FB9B127D-D5C2-41A4-8F6E-C78D0F1ED042}" dt="2023-06-26T04:09:35.477" v="3633" actId="478"/>
          <ac:spMkLst>
            <pc:docMk/>
            <pc:sldMk cId="3944407021" sldId="363"/>
            <ac:spMk id="11" creationId="{B6E1F913-2F92-42BE-A943-514BBEBBC03A}"/>
          </ac:spMkLst>
        </pc:spChg>
        <pc:picChg chg="add mod">
          <ac:chgData name="Xiangdong Wei" userId="d3ac4ec9-e440-4bdd-ae18-3e8ac9f369c3" providerId="ADAL" clId="{FB9B127D-D5C2-41A4-8F6E-C78D0F1ED042}" dt="2023-06-26T03:52:28.716" v="3450" actId="1076"/>
          <ac:picMkLst>
            <pc:docMk/>
            <pc:sldMk cId="3944407021" sldId="363"/>
            <ac:picMk id="2" creationId="{14934195-7211-44B7-87B8-8010D5ABE1A3}"/>
          </ac:picMkLst>
        </pc:picChg>
        <pc:picChg chg="mod">
          <ac:chgData name="Xiangdong Wei" userId="d3ac4ec9-e440-4bdd-ae18-3e8ac9f369c3" providerId="ADAL" clId="{FB9B127D-D5C2-41A4-8F6E-C78D0F1ED042}" dt="2023-06-27T05:08:20.255" v="6057" actId="1076"/>
          <ac:picMkLst>
            <pc:docMk/>
            <pc:sldMk cId="3944407021" sldId="363"/>
            <ac:picMk id="22" creationId="{988AADB1-1E5B-4121-BDA9-6E208DFFCAA7}"/>
          </ac:picMkLst>
        </pc:picChg>
      </pc:sldChg>
      <pc:sldChg chg="addSp delSp modSp add">
        <pc:chgData name="Xiangdong Wei" userId="d3ac4ec9-e440-4bdd-ae18-3e8ac9f369c3" providerId="ADAL" clId="{FB9B127D-D5C2-41A4-8F6E-C78D0F1ED042}" dt="2023-06-27T04:51:17.376" v="5897" actId="20577"/>
        <pc:sldMkLst>
          <pc:docMk/>
          <pc:sldMk cId="40502226" sldId="364"/>
        </pc:sldMkLst>
        <pc:spChg chg="mod">
          <ac:chgData name="Xiangdong Wei" userId="d3ac4ec9-e440-4bdd-ae18-3e8ac9f369c3" providerId="ADAL" clId="{FB9B127D-D5C2-41A4-8F6E-C78D0F1ED042}" dt="2023-06-27T04:51:17.376" v="5897" actId="20577"/>
          <ac:spMkLst>
            <pc:docMk/>
            <pc:sldMk cId="40502226" sldId="364"/>
            <ac:spMk id="2" creationId="{A24F1294-87F9-432B-B809-9F937A77F392}"/>
          </ac:spMkLst>
        </pc:spChg>
        <pc:spChg chg="add mod">
          <ac:chgData name="Xiangdong Wei" userId="d3ac4ec9-e440-4bdd-ae18-3e8ac9f369c3" providerId="ADAL" clId="{FB9B127D-D5C2-41A4-8F6E-C78D0F1ED042}" dt="2023-06-26T03:31:24.215" v="3271" actId="114"/>
          <ac:spMkLst>
            <pc:docMk/>
            <pc:sldMk cId="40502226" sldId="364"/>
            <ac:spMk id="8" creationId="{0523EA8D-9694-41A3-9C68-DEA297827516}"/>
          </ac:spMkLst>
        </pc:spChg>
        <pc:spChg chg="add mod">
          <ac:chgData name="Xiangdong Wei" userId="d3ac4ec9-e440-4bdd-ae18-3e8ac9f369c3" providerId="ADAL" clId="{FB9B127D-D5C2-41A4-8F6E-C78D0F1ED042}" dt="2023-06-26T03:31:56.121" v="3273" actId="114"/>
          <ac:spMkLst>
            <pc:docMk/>
            <pc:sldMk cId="40502226" sldId="364"/>
            <ac:spMk id="16" creationId="{F237A897-1771-4900-B6CB-B1815ACDD721}"/>
          </ac:spMkLst>
        </pc:spChg>
        <pc:spChg chg="add mod">
          <ac:chgData name="Xiangdong Wei" userId="d3ac4ec9-e440-4bdd-ae18-3e8ac9f369c3" providerId="ADAL" clId="{FB9B127D-D5C2-41A4-8F6E-C78D0F1ED042}" dt="2023-06-26T03:32:22.077" v="3275" actId="114"/>
          <ac:spMkLst>
            <pc:docMk/>
            <pc:sldMk cId="40502226" sldId="364"/>
            <ac:spMk id="18" creationId="{CA419B81-2927-4DEE-9160-70F79E61301D}"/>
          </ac:spMkLst>
        </pc:spChg>
        <pc:picChg chg="mod">
          <ac:chgData name="Xiangdong Wei" userId="d3ac4ec9-e440-4bdd-ae18-3e8ac9f369c3" providerId="ADAL" clId="{FB9B127D-D5C2-41A4-8F6E-C78D0F1ED042}" dt="2023-06-22T21:07:17.168" v="2910" actId="1076"/>
          <ac:picMkLst>
            <pc:docMk/>
            <pc:sldMk cId="40502226" sldId="364"/>
            <ac:picMk id="3" creationId="{0ECB45F1-0BB4-452C-B2D6-344E8C67ACBD}"/>
          </ac:picMkLst>
        </pc:picChg>
        <pc:picChg chg="del mod">
          <ac:chgData name="Xiangdong Wei" userId="d3ac4ec9-e440-4bdd-ae18-3e8ac9f369c3" providerId="ADAL" clId="{FB9B127D-D5C2-41A4-8F6E-C78D0F1ED042}" dt="2023-06-22T20:53:36.961" v="2783" actId="478"/>
          <ac:picMkLst>
            <pc:docMk/>
            <pc:sldMk cId="40502226" sldId="364"/>
            <ac:picMk id="4" creationId="{7C795351-DA2C-46E7-BA20-24BA8A6883AF}"/>
          </ac:picMkLst>
        </pc:picChg>
        <pc:picChg chg="del mod">
          <ac:chgData name="Xiangdong Wei" userId="d3ac4ec9-e440-4bdd-ae18-3e8ac9f369c3" providerId="ADAL" clId="{FB9B127D-D5C2-41A4-8F6E-C78D0F1ED042}" dt="2023-06-22T20:53:35.859" v="2782" actId="478"/>
          <ac:picMkLst>
            <pc:docMk/>
            <pc:sldMk cId="40502226" sldId="364"/>
            <ac:picMk id="5" creationId="{8D00F389-DE91-4B1F-9512-F3B36478C312}"/>
          </ac:picMkLst>
        </pc:picChg>
        <pc:picChg chg="add mod">
          <ac:chgData name="Xiangdong Wei" userId="d3ac4ec9-e440-4bdd-ae18-3e8ac9f369c3" providerId="ADAL" clId="{FB9B127D-D5C2-41A4-8F6E-C78D0F1ED042}" dt="2023-06-22T20:57:50.225" v="2829" actId="1076"/>
          <ac:picMkLst>
            <pc:docMk/>
            <pc:sldMk cId="40502226" sldId="364"/>
            <ac:picMk id="6" creationId="{BD9D0D35-1E7B-469B-8C4B-773DAD16BBED}"/>
          </ac:picMkLst>
        </pc:picChg>
        <pc:picChg chg="add mod">
          <ac:chgData name="Xiangdong Wei" userId="d3ac4ec9-e440-4bdd-ae18-3e8ac9f369c3" providerId="ADAL" clId="{FB9B127D-D5C2-41A4-8F6E-C78D0F1ED042}" dt="2023-06-22T21:08:32.845" v="2940" actId="1076"/>
          <ac:picMkLst>
            <pc:docMk/>
            <pc:sldMk cId="40502226" sldId="364"/>
            <ac:picMk id="7" creationId="{B22ACD55-BB3C-47CF-899A-F4AEB432BCC5}"/>
          </ac:picMkLst>
        </pc:picChg>
      </pc:sldChg>
      <pc:sldChg chg="add del">
        <pc:chgData name="Xiangdong Wei" userId="d3ac4ec9-e440-4bdd-ae18-3e8ac9f369c3" providerId="ADAL" clId="{FB9B127D-D5C2-41A4-8F6E-C78D0F1ED042}" dt="2023-06-26T02:39:44.576" v="3001" actId="2696"/>
        <pc:sldMkLst>
          <pc:docMk/>
          <pc:sldMk cId="122410575" sldId="365"/>
        </pc:sldMkLst>
      </pc:sldChg>
      <pc:sldChg chg="del">
        <pc:chgData name="Xiangdong Wei" userId="d3ac4ec9-e440-4bdd-ae18-3e8ac9f369c3" providerId="ADAL" clId="{FB9B127D-D5C2-41A4-8F6E-C78D0F1ED042}" dt="2023-06-26T05:25:13.320" v="4649" actId="2696"/>
        <pc:sldMkLst>
          <pc:docMk/>
          <pc:sldMk cId="2048147429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F5AAF-1AAE-D24B-A764-2829B3082669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35B8C-E3FD-654A-8A51-0C5D8C118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7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F2CD7-9CC8-4250-B05B-616023030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4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45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912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22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56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23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23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07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10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4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79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659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68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7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7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8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2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D6A5-4C90-E043-833D-53BA9850500A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956D6-3E79-7242-A9F6-87C957FC3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01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741-4326/acaf0d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urldefense.proofpoint.com/v2/url?u=https-3A__doi.org_10.1088_1741-2D4326_acc3ae&amp;d=DwMCaQ&amp;c=CJqEzB1piLOyyvZjb8YUQw&amp;r=TYoPcVyZFdwtATRPPXfKiUk7Elp2qFlGmM3NnXwNZwo&amp;m=GTzPXyVDYWYEpLakDa1LhxWs-5BOaiARQsdtEfVJHAK3rb43YMBtz58gWXOHCQDj&amp;s=F0YWApjQmKehAisDylQkwpNHozujvolX3otunJbBc-U&amp;e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7/s10894-015-0015-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1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8581" y="381000"/>
            <a:ext cx="8047530" cy="2133600"/>
          </a:xfrm>
        </p:spPr>
        <p:txBody>
          <a:bodyPr/>
          <a:lstStyle/>
          <a:p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Survivability of Polarized Fusion Fuels in a Tokamak Plasma</a:t>
            </a:r>
            <a:endParaRPr 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1946" y="2792954"/>
            <a:ext cx="6400800" cy="914400"/>
          </a:xfrm>
        </p:spPr>
        <p:txBody>
          <a:bodyPr/>
          <a:lstStyle/>
          <a:p>
            <a:r>
              <a:rPr lang="en-US" sz="2000" b="1" i="1" dirty="0"/>
              <a:t>Xiangdong Wei</a:t>
            </a:r>
            <a:endParaRPr lang="en-US" sz="2000" i="1" dirty="0"/>
          </a:p>
          <a:p>
            <a:r>
              <a:rPr lang="en-US" sz="1800" kern="1200" dirty="0">
                <a:solidFill>
                  <a:prstClr val="black"/>
                </a:solidFill>
                <a:latin typeface="Calibri"/>
              </a:rPr>
              <a:t>(for the </a:t>
            </a:r>
            <a:r>
              <a:rPr lang="en-US" sz="1800" i="1" kern="1200" dirty="0">
                <a:solidFill>
                  <a:prstClr val="black"/>
                </a:solidFill>
                <a:latin typeface="Calibri"/>
              </a:rPr>
              <a:t>Spin-Polarized-Fusion (SPF</a:t>
            </a:r>
            <a:r>
              <a:rPr lang="en-US" sz="1800" kern="1200" dirty="0">
                <a:solidFill>
                  <a:prstClr val="black"/>
                </a:solidFill>
                <a:latin typeface="Calibri"/>
              </a:rPr>
              <a:t>) collaboration)</a:t>
            </a:r>
            <a:endParaRPr lang="en-US" sz="1800" i="1" kern="1200" dirty="0">
              <a:solidFill>
                <a:prstClr val="black"/>
              </a:solidFill>
              <a:latin typeface="Calibri"/>
            </a:endParaRPr>
          </a:p>
          <a:p>
            <a:endParaRPr lang="en-US" sz="1800" i="1" kern="1200" dirty="0">
              <a:solidFill>
                <a:prstClr val="black"/>
              </a:solidFill>
              <a:latin typeface="Calibri"/>
            </a:endParaRP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sz="2000" i="1" dirty="0">
                <a:solidFill>
                  <a:srgbClr val="0070C0"/>
                </a:solidFill>
              </a:rPr>
              <a:t>2023 JLUO Annual Meeting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06/26/2023-6/28/2023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4BE6F7-DBD6-4D7E-AAEA-BDB98353C91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7" y="6311788"/>
            <a:ext cx="735197" cy="40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A9451-3994-4A90-A619-28C44132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867" y="6380962"/>
            <a:ext cx="1098426" cy="262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F2926-4FB1-4799-9C17-2BD3CFA15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662" y="6274185"/>
            <a:ext cx="735197" cy="458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3FFB9-64CE-4347-B46D-59DE0765A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48" y="6275466"/>
            <a:ext cx="483475" cy="4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C1E80F-AD8C-E04D-8884-1F67EE3D45F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843408" y="152400"/>
                <a:ext cx="7391400" cy="609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Proposed Tests: D + </a:t>
                </a:r>
                <a:r>
                  <a:rPr lang="en-US" sz="2400" i="1" baseline="30000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3</a:t>
                </a:r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He </a:t>
                </a:r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𝛼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endParaRPr lang="en-US" sz="2400" i="1" dirty="0">
                  <a:solidFill>
                    <a:srgbClr val="0000FF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C1E80F-AD8C-E04D-8884-1F67EE3D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08" y="152400"/>
                <a:ext cx="7391400" cy="609600"/>
              </a:xfrm>
              <a:prstGeom prst="rect">
                <a:avLst/>
              </a:prstGeom>
              <a:blipFill>
                <a:blip r:embed="rId2"/>
                <a:stretch>
                  <a:fillRect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58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AE4456-0DB8-4872-B97C-4BAF61D49B07}"/>
              </a:ext>
            </a:extLst>
          </p:cNvPr>
          <p:cNvSpPr txBox="1"/>
          <p:nvPr/>
        </p:nvSpPr>
        <p:spPr>
          <a:xfrm>
            <a:off x="412491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906A8-1066-4BF9-BAAC-AE32B5A56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12353"/>
            <a:ext cx="4748778" cy="2567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DF7BA-31D8-46E2-9246-A1300B4F0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659" y="861393"/>
            <a:ext cx="4043328" cy="2567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70E53-4F65-46C3-9936-6F3FFCC6C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54" y="888352"/>
            <a:ext cx="4804832" cy="821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0A0F1-F979-4572-943A-34665FEC4FBD}"/>
              </a:ext>
            </a:extLst>
          </p:cNvPr>
          <p:cNvSpPr txBox="1"/>
          <p:nvPr/>
        </p:nvSpPr>
        <p:spPr>
          <a:xfrm>
            <a:off x="300804" y="4442625"/>
            <a:ext cx="414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sym typeface="Symbol" panose="05050102010706020507" pitchFamily="18" charset="2"/>
              </a:rPr>
              <a:t> and p loss-locations on the Tokamak wall depend upon the initial polarizations.</a:t>
            </a:r>
            <a:endParaRPr lang="en-US" sz="1600" i="1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76A34C-7A6E-4556-9DD4-21A0D3C929EA}"/>
              </a:ext>
            </a:extLst>
          </p:cNvPr>
          <p:cNvSpPr txBox="1"/>
          <p:nvPr/>
        </p:nvSpPr>
        <p:spPr>
          <a:xfrm>
            <a:off x="5315091" y="3429000"/>
            <a:ext cx="3614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sym typeface="Symbol" panose="05050102010706020507" pitchFamily="18" charset="2"/>
              </a:rPr>
              <a:t>Placing detectors in favored locations will enhance the outcome. 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0F795-98B7-4F09-8C4E-D61FEFEE610B}"/>
              </a:ext>
            </a:extLst>
          </p:cNvPr>
          <p:cNvSpPr/>
          <p:nvPr/>
        </p:nvSpPr>
        <p:spPr>
          <a:xfrm>
            <a:off x="4584600" y="3966145"/>
            <a:ext cx="4559400" cy="2376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•  simulations follow secondary reactions to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	estimate background yields:</a:t>
            </a: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   </a:t>
            </a:r>
            <a:r>
              <a:rPr lang="en-US" sz="1200" baseline="30000" dirty="0">
                <a:solidFill>
                  <a:prstClr val="black"/>
                </a:solidFill>
                <a:latin typeface="Chalkboard"/>
                <a:cs typeface="Chalkboard"/>
              </a:rPr>
              <a:t>3</a:t>
            </a: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He + D </a:t>
            </a:r>
            <a:r>
              <a:rPr lang="en-US" sz="1200" dirty="0">
                <a:solidFill>
                  <a:prstClr val="black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α </a:t>
            </a: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+ 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 (Q = +18.3 MeV)                       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E(p) </a:t>
            </a:r>
            <a:r>
              <a:rPr lang="en-US" sz="1200" b="1" dirty="0">
                <a:solidFill>
                  <a:srgbClr val="800000"/>
                </a:solidFill>
                <a:cs typeface="Chalkboard"/>
              </a:rPr>
              <a:t>~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 15 MeV</a:t>
            </a:r>
          </a:p>
          <a:p>
            <a:pPr lvl="0">
              <a:lnSpc>
                <a:spcPct val="200000"/>
              </a:lnSpc>
            </a:pPr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          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9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D + D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</a:t>
            </a:r>
            <a:r>
              <a:rPr lang="en-US" sz="1200" baseline="30000" dirty="0">
                <a:solidFill>
                  <a:srgbClr val="3366FF"/>
                </a:solidFill>
                <a:latin typeface="Chalkboard"/>
                <a:cs typeface="Chalkboard"/>
              </a:rPr>
              <a:t>3</a:t>
            </a:r>
            <a:r>
              <a:rPr lang="en-US" sz="1200" dirty="0">
                <a:solidFill>
                  <a:srgbClr val="3366FF"/>
                </a:solidFill>
                <a:latin typeface="Chalkboard"/>
                <a:cs typeface="Chalkboard"/>
              </a:rPr>
              <a:t>He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+n (Q = + 3.3 MeV)</a:t>
            </a:r>
          </a:p>
          <a:p>
            <a:pPr lvl="0">
              <a:lnSpc>
                <a:spcPct val="120000"/>
              </a:lnSpc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        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9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D + D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T + 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p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(Q = + 4.0 MeV)                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E(p) </a:t>
            </a:r>
            <a:r>
              <a:rPr lang="en-US" sz="1200" b="1" dirty="0">
                <a:solidFill>
                  <a:srgbClr val="800000"/>
                </a:solidFill>
                <a:cs typeface="Chalkboard"/>
              </a:rPr>
              <a:t>~</a:t>
            </a:r>
            <a:r>
              <a:rPr lang="en-US" sz="1200" b="1" dirty="0">
                <a:solidFill>
                  <a:srgbClr val="800000"/>
                </a:solidFill>
                <a:latin typeface="Chalkboard"/>
                <a:cs typeface="Chalkboard"/>
              </a:rPr>
              <a:t>  3 MeV</a:t>
            </a:r>
          </a:p>
          <a:p>
            <a:pPr lvl="0">
              <a:lnSpc>
                <a:spcPct val="200000"/>
              </a:lnSpc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                        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9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 D + T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Lucida Grande"/>
                <a:ea typeface="Lucida Grande"/>
                <a:cs typeface="Lucida Grande"/>
              </a:rPr>
              <a:t>α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halkboard"/>
                <a:cs typeface="Chalkboard"/>
              </a:rPr>
              <a:t>+ n (Q = +17.6 MeV)</a:t>
            </a:r>
          </a:p>
          <a:p>
            <a:pPr lvl="0"/>
            <a:endParaRPr lang="en-US" sz="1200" dirty="0">
              <a:solidFill>
                <a:prstClr val="black"/>
              </a:solidFill>
              <a:latin typeface="Chalkboard"/>
              <a:cs typeface="Chalkboard"/>
            </a:endParaRPr>
          </a:p>
          <a:p>
            <a:pPr lvl="0"/>
            <a:r>
              <a:rPr lang="en-US" sz="1200" dirty="0">
                <a:solidFill>
                  <a:prstClr val="black"/>
                </a:solidFill>
                <a:latin typeface="Chalkboard"/>
                <a:cs typeface="Chalkboard"/>
              </a:rPr>
              <a:t>•  </a:t>
            </a:r>
            <a:r>
              <a:rPr lang="en-US" sz="1600" dirty="0">
                <a:solidFill>
                  <a:srgbClr val="005493"/>
                </a:solidFill>
                <a:latin typeface="Chalkboard"/>
                <a:cs typeface="Chalkboard"/>
              </a:rPr>
              <a:t>15 MeV protons from </a:t>
            </a:r>
            <a:r>
              <a:rPr lang="en-US" sz="1600" b="1" i="1" baseline="30000" dirty="0">
                <a:solidFill>
                  <a:srgbClr val="005493"/>
                </a:solidFill>
                <a:latin typeface="Chalkboard"/>
                <a:cs typeface="Chalkboard"/>
              </a:rPr>
              <a:t>3</a:t>
            </a:r>
            <a:r>
              <a:rPr lang="en-US" sz="1600" b="1" i="1" dirty="0">
                <a:solidFill>
                  <a:srgbClr val="005493"/>
                </a:solidFill>
                <a:latin typeface="Chalkboard"/>
                <a:cs typeface="Chalkboard"/>
              </a:rPr>
              <a:t>He + D </a:t>
            </a:r>
            <a:r>
              <a:rPr lang="en-US" sz="1600" b="1" i="1" dirty="0">
                <a:solidFill>
                  <a:srgbClr val="005493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600" b="1" i="1" dirty="0">
                <a:solidFill>
                  <a:srgbClr val="005493"/>
                </a:solidFill>
                <a:latin typeface="Chalkboard"/>
                <a:cs typeface="Chalkboard"/>
              </a:rPr>
              <a:t> </a:t>
            </a:r>
            <a:r>
              <a:rPr lang="en-US" sz="1600" b="1" i="1" dirty="0">
                <a:solidFill>
                  <a:srgbClr val="005493"/>
                </a:solidFill>
                <a:latin typeface="Lucida Grande"/>
                <a:ea typeface="Lucida Grande"/>
                <a:cs typeface="Lucida Grande"/>
              </a:rPr>
              <a:t>α </a:t>
            </a:r>
            <a:r>
              <a:rPr lang="en-US" sz="1600" b="1" i="1" dirty="0">
                <a:solidFill>
                  <a:srgbClr val="005493"/>
                </a:solidFill>
                <a:latin typeface="Chalkboard"/>
                <a:cs typeface="Chalkboard"/>
              </a:rPr>
              <a:t>+ p  </a:t>
            </a:r>
            <a:r>
              <a:rPr lang="en-US" sz="1600" dirty="0">
                <a:solidFill>
                  <a:srgbClr val="005493"/>
                </a:solidFill>
                <a:latin typeface="Chalkboard"/>
                <a:cs typeface="Chalkboard"/>
              </a:rPr>
              <a:t>provide a unique signature that is easily separated.</a:t>
            </a:r>
          </a:p>
        </p:txBody>
      </p:sp>
    </p:spTree>
    <p:extLst>
      <p:ext uri="{BB962C8B-B14F-4D97-AF65-F5344CB8AC3E}">
        <p14:creationId xmlns:p14="http://schemas.microsoft.com/office/powerpoint/2010/main" val="201563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The Proposal: Spin Polarized Nuclei for Injection into DIII-D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69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4F1294-87F9-432B-B809-9F937A77F392}"/>
                  </a:ext>
                </a:extLst>
              </p:cNvPr>
              <p:cNvSpPr txBox="1"/>
              <p:nvPr/>
            </p:nvSpPr>
            <p:spPr>
              <a:xfrm>
                <a:off x="0" y="889843"/>
                <a:ext cx="9144000" cy="53553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Prepare fuels for running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D + </a:t>
                </a:r>
                <a:r>
                  <a:rPr lang="en-US" b="1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He </a:t>
                </a:r>
                <a:r>
                  <a:rPr lang="en-US" b="1" i="1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reaction inside tokamak plasma at DIII-D in later funding cycle.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i="1" dirty="0"/>
                  <a:t>Jefferson Lab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Produce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polarizable </a:t>
                </a:r>
                <a:r>
                  <a:rPr lang="en-US" sz="1600" b="1" i="1" baseline="30000" dirty="0">
                    <a:solidFill>
                      <a:srgbClr val="0070C0"/>
                    </a:solidFill>
                  </a:rPr>
                  <a:t>7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LiD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 pellets </a:t>
                </a:r>
                <a:r>
                  <a:rPr lang="en-US" sz="1600" dirty="0"/>
                  <a:t>for fusion experiment. 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Design a dilution refrigerator (DF) based </a:t>
                </a:r>
                <a:r>
                  <a:rPr lang="en-US" sz="1600" b="1" i="1" baseline="30000" dirty="0">
                    <a:solidFill>
                      <a:srgbClr val="0070C0"/>
                    </a:solidFill>
                  </a:rPr>
                  <a:t>7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LiD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polarizer</a:t>
                </a:r>
                <a:r>
                  <a:rPr lang="en-US" sz="1600" dirty="0"/>
                  <a:t>, based on a specific refrigerator model. 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Setup and test the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DNP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 electronics </a:t>
                </a:r>
                <a:r>
                  <a:rPr lang="en-US" sz="1600" dirty="0"/>
                  <a:t>without DF. 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Design a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component (to be installed in DF)</a:t>
                </a:r>
                <a:r>
                  <a:rPr lang="en-US" sz="1600" dirty="0"/>
                  <a:t> to load 77K pellet to DF polarizing chamber and expend into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Injection Gun</a:t>
                </a:r>
                <a:r>
                  <a:rPr lang="en-US" sz="1600" dirty="0"/>
                  <a:t> after polarizing. </a:t>
                </a:r>
              </a:p>
              <a:p>
                <a:pPr lvl="2"/>
                <a:r>
                  <a:rPr lang="en-US" sz="1600" dirty="0"/>
                  <a:t>	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i="1" dirty="0"/>
                  <a:t>University of Virginia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Build a new </a:t>
                </a:r>
                <a:r>
                  <a:rPr lang="en-US" sz="1600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He polarizer </a:t>
                </a:r>
                <a:r>
                  <a:rPr lang="en-US" sz="1600" dirty="0"/>
                  <a:t>to produce 80% polarization, in order to get 65% inside the GDP shells.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i="1" dirty="0"/>
                  <a:t>Oak Ridge National Lab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Fabricate a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4 Kelvin Injection Gun</a:t>
                </a:r>
                <a:r>
                  <a:rPr lang="en-US" sz="1600" dirty="0"/>
                  <a:t> to deliver </a:t>
                </a:r>
                <a:r>
                  <a:rPr lang="en-US" sz="1600" b="1" i="1" baseline="30000" dirty="0">
                    <a:solidFill>
                      <a:srgbClr val="0070C0"/>
                    </a:solidFill>
                  </a:rPr>
                  <a:t>7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LiD</a:t>
                </a:r>
                <a:r>
                  <a:rPr lang="en-US" sz="1600" dirty="0"/>
                  <a:t> pellet from DF into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DIII-D</a:t>
                </a:r>
                <a:r>
                  <a:rPr lang="en-US" sz="1600" dirty="0"/>
                  <a:t>. 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Design pellet guiding tube with magnetic field to maintain fuel polarization.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1" i="1" dirty="0"/>
                  <a:t>University of California-Irvine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Design a </a:t>
                </a:r>
                <a:r>
                  <a:rPr lang="en-US" sz="1600" i="1" dirty="0">
                    <a:solidFill>
                      <a:srgbClr val="0070C0"/>
                    </a:solidFill>
                  </a:rPr>
                  <a:t>charged fusion product (CFP) diagnostic</a:t>
                </a:r>
                <a:r>
                  <a:rPr lang="en-US" sz="1600" dirty="0"/>
                  <a:t> suitable for both routine D-D profile measurements and SPF measurements. (University of California-Irvine)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4F1294-87F9-432B-B809-9F937A77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9843"/>
                <a:ext cx="9144000" cy="5355312"/>
              </a:xfrm>
              <a:prstGeom prst="rect">
                <a:avLst/>
              </a:prstGeom>
              <a:blipFill>
                <a:blip r:embed="rId6"/>
                <a:stretch>
                  <a:fillRect l="-400" t="-911" r="-267" b="-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2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Component Readiness: Polarized </a:t>
            </a:r>
            <a:r>
              <a:rPr lang="en-US" sz="2400" i="1" baseline="3000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He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69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F1294-87F9-432B-B809-9F937A77F392}"/>
              </a:ext>
            </a:extLst>
          </p:cNvPr>
          <p:cNvSpPr txBox="1"/>
          <p:nvPr/>
        </p:nvSpPr>
        <p:spPr>
          <a:xfrm>
            <a:off x="-1" y="890124"/>
            <a:ext cx="5263345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Existing pellets (GDP shells) were well characterized at JLab </a:t>
            </a:r>
            <a:r>
              <a:rPr lang="en-US" sz="1600" dirty="0"/>
              <a:t>(relevant permeation times, precise dimensions, etc.). </a:t>
            </a:r>
          </a:p>
          <a:p>
            <a:pPr lvl="1"/>
            <a:r>
              <a:rPr lang="en-US" sz="1600" dirty="0"/>
              <a:t>See ref. </a:t>
            </a:r>
            <a:r>
              <a:rPr lang="it-IT" sz="1600" dirty="0"/>
              <a:t>L. Baylor et al 2023 </a:t>
            </a:r>
            <a:r>
              <a:rPr lang="it-IT" sz="1600" b="1" i="1" dirty="0"/>
              <a:t>Nucl. Fusion</a:t>
            </a:r>
            <a:r>
              <a:rPr lang="it-IT" sz="1600" dirty="0"/>
              <a:t> 63 076009.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Techniques obtained by studying </a:t>
            </a:r>
            <a:r>
              <a:rPr lang="en-US" sz="1600" dirty="0">
                <a:solidFill>
                  <a:srgbClr val="005493"/>
                </a:solidFill>
              </a:rPr>
              <a:t>ICF shells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in 1990s.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relaxation time of polarized </a:t>
            </a:r>
            <a:r>
              <a:rPr lang="en-US" sz="1600" baseline="30000" dirty="0">
                <a:solidFill>
                  <a:srgbClr val="0070C0"/>
                </a:solidFill>
              </a:rPr>
              <a:t>3</a:t>
            </a:r>
            <a:r>
              <a:rPr lang="en-US" sz="1600" dirty="0">
                <a:solidFill>
                  <a:srgbClr val="0070C0"/>
                </a:solidFill>
              </a:rPr>
              <a:t>He inside/outside fusion pellet were extensively studied using MRI imaging at 77K and room temperature.</a:t>
            </a:r>
            <a:r>
              <a:rPr lang="en-US" sz="1600" dirty="0"/>
              <a:t> </a:t>
            </a:r>
            <a:r>
              <a:rPr lang="en-US" sz="1600" i="1" dirty="0"/>
              <a:t>A paper submitted to </a:t>
            </a:r>
            <a:r>
              <a:rPr lang="en-US" sz="1600" b="1" i="1" dirty="0">
                <a:ea typeface="+mn-lt"/>
                <a:cs typeface="+mn-lt"/>
              </a:rPr>
              <a:t>Nature Physics</a:t>
            </a:r>
            <a:r>
              <a:rPr lang="en-US" sz="1600" i="1" dirty="0">
                <a:ea typeface="+mn-lt"/>
                <a:cs typeface="+mn-lt"/>
              </a:rPr>
              <a:t> – currently under peer review.</a:t>
            </a:r>
            <a:endParaRPr lang="en-US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existing </a:t>
            </a:r>
            <a:r>
              <a:rPr lang="en-US" sz="1600" baseline="30000" dirty="0">
                <a:solidFill>
                  <a:prstClr val="black"/>
                </a:solidFill>
              </a:rPr>
              <a:t>3</a:t>
            </a:r>
            <a:r>
              <a:rPr lang="en-US" sz="1600" dirty="0">
                <a:solidFill>
                  <a:prstClr val="black"/>
                </a:solidFill>
              </a:rPr>
              <a:t>He polarizer</a:t>
            </a:r>
            <a:r>
              <a:rPr lang="en-US" sz="1600" dirty="0"/>
              <a:t> works. </a:t>
            </a:r>
            <a:r>
              <a:rPr lang="en-US" sz="1600" dirty="0">
                <a:solidFill>
                  <a:srgbClr val="0070C0"/>
                </a:solidFill>
              </a:rPr>
              <a:t>A new polarizer needs to be built</a:t>
            </a:r>
            <a:r>
              <a:rPr lang="en-US" sz="1600" dirty="0"/>
              <a:t> to produce 80% polarization, in order to get 65% inside the GDP shells.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pellet permeation and gas handling system needs to be upgraded</a:t>
            </a:r>
            <a:r>
              <a:rPr lang="en-US" sz="1600" dirty="0"/>
              <a:t> for operating under higher pressure.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B45F1-0BB4-452C-B2D6-344E8C67A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565" y="880895"/>
            <a:ext cx="2394719" cy="115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D0D35-1E7B-469B-8C4B-773DAD16B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345" y="3878721"/>
            <a:ext cx="3867993" cy="2462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2ACD55-BB3C-47CF-899A-F4AEB432B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5319" y="2316001"/>
            <a:ext cx="3424043" cy="1317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23EA8D-9694-41A3-9C68-DEA297827516}"/>
              </a:ext>
            </a:extLst>
          </p:cNvPr>
          <p:cNvSpPr txBox="1"/>
          <p:nvPr/>
        </p:nvSpPr>
        <p:spPr>
          <a:xfrm>
            <a:off x="6260271" y="2008344"/>
            <a:ext cx="2126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highlight>
                  <a:srgbClr val="C0C0C0"/>
                </a:highlight>
              </a:rPr>
              <a:t>GDP Shell characterization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37A897-1771-4900-B6CB-B1815ACDD721}"/>
              </a:ext>
            </a:extLst>
          </p:cNvPr>
          <p:cNvSpPr txBox="1"/>
          <p:nvPr/>
        </p:nvSpPr>
        <p:spPr>
          <a:xfrm>
            <a:off x="6974239" y="3428913"/>
            <a:ext cx="2043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highlight>
                  <a:srgbClr val="C0C0C0"/>
                </a:highlight>
              </a:rPr>
              <a:t>Image with polarized </a:t>
            </a:r>
            <a:r>
              <a:rPr lang="en-US" sz="1400" i="1" baseline="30000" dirty="0">
                <a:solidFill>
                  <a:srgbClr val="0070C0"/>
                </a:solidFill>
                <a:highlight>
                  <a:srgbClr val="C0C0C0"/>
                </a:highlight>
              </a:rPr>
              <a:t>3</a:t>
            </a:r>
            <a:r>
              <a:rPr lang="en-US" sz="1400" i="1" dirty="0">
                <a:solidFill>
                  <a:srgbClr val="0070C0"/>
                </a:solidFill>
                <a:highlight>
                  <a:srgbClr val="C0C0C0"/>
                </a:highlight>
              </a:rPr>
              <a:t>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19B81-2927-4DEE-9160-70F79E61301D}"/>
              </a:ext>
            </a:extLst>
          </p:cNvPr>
          <p:cNvSpPr txBox="1"/>
          <p:nvPr/>
        </p:nvSpPr>
        <p:spPr>
          <a:xfrm>
            <a:off x="5804483" y="5788223"/>
            <a:ext cx="2948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highlight>
                  <a:srgbClr val="C0C0C0"/>
                </a:highlight>
              </a:rPr>
              <a:t>Relaxation Time across the Pellet Wall</a:t>
            </a:r>
          </a:p>
        </p:txBody>
      </p:sp>
    </p:spTree>
    <p:extLst>
      <p:ext uri="{BB962C8B-B14F-4D97-AF65-F5344CB8AC3E}">
        <p14:creationId xmlns:p14="http://schemas.microsoft.com/office/powerpoint/2010/main" val="4050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Component Readiness: Polarized </a:t>
            </a:r>
            <a:r>
              <a:rPr lang="en-US" sz="2400" i="1" baseline="3000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7</a:t>
            </a:r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LiD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96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02833-E5E0-414E-A98B-AF5F75730DE3}"/>
              </a:ext>
            </a:extLst>
          </p:cNvPr>
          <p:cNvSpPr txBox="1"/>
          <p:nvPr/>
        </p:nvSpPr>
        <p:spPr>
          <a:xfrm>
            <a:off x="227035" y="1012954"/>
            <a:ext cx="69729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DNP polarized LiD targets have been used successfully for nuclear and particle physics experiments. It is a known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JLab Target Group (</a:t>
            </a:r>
            <a:r>
              <a:rPr lang="en-US" sz="1600" b="1" i="1" dirty="0">
                <a:solidFill>
                  <a:srgbClr val="0432FF"/>
                </a:solidFill>
              </a:rPr>
              <a:t>TG</a:t>
            </a:r>
            <a:r>
              <a:rPr lang="en-US" sz="1600" dirty="0">
                <a:solidFill>
                  <a:srgbClr val="0432FF"/>
                </a:solidFill>
              </a:rPr>
              <a:t>) has built and operated DNP several polarized targets</a:t>
            </a:r>
            <a:r>
              <a:rPr lang="en-US" sz="1600" dirty="0"/>
              <a:t>. </a:t>
            </a:r>
          </a:p>
          <a:p>
            <a:pPr marL="742950" lvl="1" indent="-285750">
              <a:buFont typeface="Symbol" panose="05050102010706020507" pitchFamily="18" charset="2"/>
              <a:buChar char="Û"/>
            </a:pPr>
            <a:r>
              <a:rPr lang="en-US" sz="1600" dirty="0"/>
              <a:t>A great consultant for building a fusion DNP polarizer.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432FF"/>
                </a:solidFill>
              </a:rPr>
              <a:t>TG</a:t>
            </a:r>
            <a:r>
              <a:rPr lang="en-US" sz="1600" dirty="0"/>
              <a:t> will produce polarized LiD targets for CLAS12 (RG-G)</a:t>
            </a:r>
            <a:r>
              <a:rPr lang="en-US" sz="1600" dirty="0">
                <a:sym typeface="Symbol" panose="05050102010706020507" pitchFamily="18" charset="2"/>
              </a:rPr>
              <a:t></a:t>
            </a:r>
          </a:p>
          <a:p>
            <a:pPr marL="742950" lvl="1" indent="-285750">
              <a:buFont typeface="Symbol" panose="05050102010706020507" pitchFamily="18" charset="2"/>
              <a:buChar char="Û"/>
            </a:pPr>
            <a:r>
              <a:rPr lang="en-US" sz="1600" dirty="0">
                <a:solidFill>
                  <a:srgbClr val="0432FF"/>
                </a:solidFill>
                <a:sym typeface="Symbol" panose="05050102010706020507" pitchFamily="18" charset="2"/>
              </a:rPr>
              <a:t>2 teams developing LiD together</a:t>
            </a:r>
            <a:r>
              <a:rPr lang="en-US" sz="1600" dirty="0">
                <a:sym typeface="Symbol" panose="05050102010706020507" pitchFamily="18" charset="2"/>
              </a:rPr>
              <a:t>  speeding up the process </a:t>
            </a:r>
          </a:p>
          <a:p>
            <a:pPr lvl="1"/>
            <a:r>
              <a:rPr lang="en-US" sz="1600" dirty="0">
                <a:sym typeface="Symbol" panose="05050102010706020507" pitchFamily="18" charset="2"/>
              </a:rPr>
              <a:t>							    </a:t>
            </a:r>
            <a:r>
              <a:rPr lang="en-US" sz="1600" b="1" i="1" dirty="0">
                <a:solidFill>
                  <a:srgbClr val="0432FF"/>
                </a:solidFill>
                <a:sym typeface="Symbol" panose="05050102010706020507" pitchFamily="18" charset="2"/>
              </a:rPr>
              <a:t>Benefit to both NP and FES</a:t>
            </a:r>
            <a:r>
              <a:rPr lang="en-US" sz="1600" dirty="0">
                <a:sym typeface="Symbol" panose="05050102010706020507" pitchFamily="18" charset="2"/>
              </a:rPr>
              <a:t>.</a:t>
            </a:r>
          </a:p>
          <a:p>
            <a:pPr lvl="1"/>
            <a:endParaRPr lang="en-US" sz="16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Concept of cryostat for irradiating LiD pellets at one of </a:t>
            </a:r>
            <a:r>
              <a:rPr lang="en-US" sz="1600" dirty="0" err="1">
                <a:sym typeface="Symbol" panose="05050102010706020507" pitchFamily="18" charset="2"/>
              </a:rPr>
              <a:t>JLab’s</a:t>
            </a:r>
            <a:r>
              <a:rPr lang="en-US" sz="1600" dirty="0">
                <a:sym typeface="Symbol" panose="05050102010706020507" pitchFamily="18" charset="2"/>
              </a:rPr>
              <a:t> electron machines has been developed.</a:t>
            </a:r>
          </a:p>
          <a:p>
            <a:endParaRPr lang="en-US" sz="1600" dirty="0"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Other polarized D for fueling the future power reactor: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High-flux laser-driven polarized D (could be for fueling the future power reactor): Commercial table-top lasers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10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</a:rPr>
              <a:t>21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</a:rPr>
              <a:t>−1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Industrial scale lasers could exceed another order.---T.P.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Rakitzis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(University of Crete)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Stern–Gerlach based molecular-beam methods of producing polarized D</a:t>
            </a:r>
            <a:r>
              <a:rPr lang="en-US" sz="12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or HD that could in principle be utilize for D + 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He at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DIII-D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R. Engels, M. Büscher, G. Giullo, etc. …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HDice target at JLab. (</a:t>
            </a:r>
            <a:r>
              <a:rPr lang="en-US" sz="1200" dirty="0">
                <a:solidFill>
                  <a:srgbClr val="00B0F0"/>
                </a:solidFill>
              </a:rPr>
              <a:t>Mature technology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but </a:t>
            </a:r>
            <a:r>
              <a:rPr lang="en-US" sz="1200" dirty="0">
                <a:solidFill>
                  <a:srgbClr val="FF0000"/>
                </a:solidFill>
              </a:rPr>
              <a:t>complicated, time, manpower and money consuming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FF57C-A141-4189-829B-05E8259D9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938" y="2921001"/>
            <a:ext cx="1944061" cy="34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Component Readiness: Cryogenic Injection Gun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17" y="6547499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11F7CD-BC2F-4E21-A7BD-2040171A6C6B}"/>
              </a:ext>
            </a:extLst>
          </p:cNvPr>
          <p:cNvSpPr txBox="1"/>
          <p:nvPr/>
        </p:nvSpPr>
        <p:spPr>
          <a:xfrm>
            <a:off x="873941" y="1331140"/>
            <a:ext cx="793964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ORNL designed and fabricated a D2 pellet injector, which makes pellets at ~10K,  for DIII-D Tokamak.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concept of a new 4.5K injection gun for </a:t>
            </a:r>
            <a:r>
              <a:rPr lang="en-US" sz="1600" i="1" baseline="30000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7</a:t>
            </a:r>
            <a:r>
              <a:rPr lang="en-US" sz="16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LiD </a:t>
            </a:r>
            <a:r>
              <a:rPr lang="en-US" dirty="0">
                <a:solidFill>
                  <a:prstClr val="black"/>
                </a:solidFill>
              </a:rPr>
              <a:t>pellet was developed.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(The 77K injection gun for </a:t>
            </a:r>
            <a:r>
              <a:rPr lang="en-US" i="1" baseline="30000" dirty="0">
                <a:solidFill>
                  <a:srgbClr val="0432FF"/>
                </a:solidFill>
              </a:rPr>
              <a:t>3</a:t>
            </a:r>
            <a:r>
              <a:rPr lang="en-US" i="1" dirty="0">
                <a:solidFill>
                  <a:srgbClr val="0432FF"/>
                </a:solidFill>
              </a:rPr>
              <a:t>He</a:t>
            </a:r>
            <a:r>
              <a:rPr lang="en-US" dirty="0">
                <a:solidFill>
                  <a:prstClr val="black"/>
                </a:solidFill>
              </a:rPr>
              <a:t> shells will use existing design with modification.)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34195-7211-44B7-87B8-8010D5ABE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76" y="3585946"/>
            <a:ext cx="4867028" cy="200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6886A-1AFC-4D5D-B83D-FC74203FBF31}"/>
              </a:ext>
            </a:extLst>
          </p:cNvPr>
          <p:cNvSpPr txBox="1"/>
          <p:nvPr/>
        </p:nvSpPr>
        <p:spPr>
          <a:xfrm>
            <a:off x="5528253" y="5526860"/>
            <a:ext cx="227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Injection Gun Concept</a:t>
            </a:r>
          </a:p>
        </p:txBody>
      </p:sp>
    </p:spTree>
    <p:extLst>
      <p:ext uri="{BB962C8B-B14F-4D97-AF65-F5344CB8AC3E}">
        <p14:creationId xmlns:p14="http://schemas.microsoft.com/office/powerpoint/2010/main" val="3944407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Component Readiness: DIII-D Tokamak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03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74563C-FE8F-46FA-B46D-9E08DA5A8C16}"/>
                  </a:ext>
                </a:extLst>
              </p:cNvPr>
              <p:cNvSpPr txBox="1"/>
              <p:nvPr/>
            </p:nvSpPr>
            <p:spPr>
              <a:xfrm>
                <a:off x="0" y="1043982"/>
                <a:ext cx="914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to be reconfigured for the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𝑯𝒆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run 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(in Funding Cycle 2 and/or 3)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74563C-FE8F-46FA-B46D-9E08DA5A8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43982"/>
                <a:ext cx="9144000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A58BB96-83F2-40EC-8635-37A8D758A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76" y="1413314"/>
            <a:ext cx="7852461" cy="47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C1E80F-AD8C-E04D-8884-1F67EE3D45F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843408" y="152400"/>
                <a:ext cx="7391400" cy="609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Tracking “D + </a:t>
                </a:r>
                <a:r>
                  <a:rPr lang="en-US" sz="2400" i="1" baseline="30000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3</a:t>
                </a:r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He </a:t>
                </a:r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𝛼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US" sz="2400" i="1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” Product: 15 MeV proton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C1E80F-AD8C-E04D-8884-1F67EE3D4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08" y="152400"/>
                <a:ext cx="7391400" cy="609600"/>
              </a:xfrm>
              <a:prstGeom prst="rect">
                <a:avLst/>
              </a:prstGeom>
              <a:blipFill>
                <a:blip r:embed="rId2"/>
                <a:stretch>
                  <a:fillRect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351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AE4456-0DB8-4872-B97C-4BAF61D49B07}"/>
              </a:ext>
            </a:extLst>
          </p:cNvPr>
          <p:cNvSpPr txBox="1"/>
          <p:nvPr/>
        </p:nvSpPr>
        <p:spPr>
          <a:xfrm>
            <a:off x="412491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22A38-BA4D-4671-A93D-9E878816D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7" y="1054750"/>
            <a:ext cx="7444452" cy="4642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EC5509-C87F-4D07-B16F-9FE4B9BFAFE7}"/>
              </a:ext>
            </a:extLst>
          </p:cNvPr>
          <p:cNvSpPr txBox="1"/>
          <p:nvPr/>
        </p:nvSpPr>
        <p:spPr>
          <a:xfrm>
            <a:off x="330413" y="5859888"/>
            <a:ext cx="848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  <a:sym typeface="Symbol" panose="05050102010706020507" pitchFamily="18" charset="2"/>
              </a:rPr>
              <a:t>Relevant fusion products’ behavior in the DIII-D plasma will be continuously studied.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-5977" y="152400"/>
            <a:ext cx="91426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SPF Publications (June 2023)</a:t>
            </a:r>
            <a:endParaRPr lang="en-US" sz="2400" i="1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03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EB6C01-45F6-4208-ACD5-0D6213FC6E9A}"/>
              </a:ext>
            </a:extLst>
          </p:cNvPr>
          <p:cNvSpPr txBox="1"/>
          <p:nvPr/>
        </p:nvSpPr>
        <p:spPr>
          <a:xfrm>
            <a:off x="437973" y="1325463"/>
            <a:ext cx="8380027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ea typeface="+mn-lt"/>
                <a:cs typeface="+mn-lt"/>
              </a:rPr>
              <a:t>4 papers from the SPF collaboration:</a:t>
            </a:r>
          </a:p>
          <a:p>
            <a:endParaRPr lang="en-US" sz="2000" dirty="0">
              <a:cs typeface="Calibri"/>
            </a:endParaRPr>
          </a:p>
          <a:p>
            <a:r>
              <a:rPr lang="en-US" sz="1400" dirty="0">
                <a:ea typeface="+mn-lt"/>
                <a:cs typeface="+mn-lt"/>
              </a:rPr>
              <a:t>• “</a:t>
            </a:r>
            <a:r>
              <a:rPr lang="en-US" sz="1400" i="1" dirty="0">
                <a:solidFill>
                  <a:srgbClr val="005493"/>
                </a:solidFill>
                <a:ea typeface="+mn-lt"/>
                <a:cs typeface="+mn-lt"/>
              </a:rPr>
              <a:t>Controlling Fusion Yield in Tokamaks with Spin Polarized Fuel, and Feasibility Studies on the DIII-D Tokamak</a:t>
            </a:r>
            <a:r>
              <a:rPr lang="en-US" sz="1400" i="1" dirty="0">
                <a:ea typeface="+mn-lt"/>
                <a:cs typeface="+mn-lt"/>
              </a:rPr>
              <a:t>",</a:t>
            </a:r>
          </a:p>
          <a:p>
            <a:r>
              <a:rPr lang="en-US" sz="1400" dirty="0">
                <a:ea typeface="+mn-lt"/>
                <a:cs typeface="+mn-lt"/>
              </a:rPr>
              <a:t>D. C. Pace, M. J. </a:t>
            </a:r>
            <a:r>
              <a:rPr lang="en-US" sz="1400" dirty="0" err="1">
                <a:ea typeface="+mn-lt"/>
                <a:cs typeface="+mn-lt"/>
              </a:rPr>
              <a:t>Lanctot</a:t>
            </a:r>
            <a:r>
              <a:rPr lang="en-US" sz="1400" dirty="0">
                <a:ea typeface="+mn-lt"/>
                <a:cs typeface="+mn-lt"/>
              </a:rPr>
              <a:t>, G. L. Jackson, A. M. Sandorfi, S. P. Smith, X. Wei,</a:t>
            </a:r>
            <a:endParaRPr lang="en-US" dirty="0"/>
          </a:p>
          <a:p>
            <a:r>
              <a:rPr lang="en-US" sz="1400" b="1" i="1" dirty="0">
                <a:solidFill>
                  <a:srgbClr val="005493"/>
                </a:solidFill>
                <a:ea typeface="+mn-lt"/>
                <a:cs typeface="+mn-lt"/>
              </a:rPr>
              <a:t>Journal of Fusion Energy,</a:t>
            </a:r>
            <a:r>
              <a:rPr lang="en-US" sz="1400" i="1" dirty="0">
                <a:solidFill>
                  <a:srgbClr val="005493"/>
                </a:solidFill>
                <a:ea typeface="+mn-lt"/>
                <a:cs typeface="+mn-lt"/>
              </a:rPr>
              <a:t> </a:t>
            </a:r>
            <a:r>
              <a:rPr lang="en-US" sz="1400" b="1" dirty="0">
                <a:solidFill>
                  <a:srgbClr val="005493"/>
                </a:solidFill>
                <a:ea typeface="+mn-lt"/>
                <a:cs typeface="+mn-lt"/>
              </a:rPr>
              <a:t>V35</a:t>
            </a:r>
            <a:r>
              <a:rPr lang="en-US" sz="1400" dirty="0">
                <a:ea typeface="+mn-lt"/>
                <a:cs typeface="+mn-lt"/>
              </a:rPr>
              <a:t>, pages 54–62 (2016), </a:t>
            </a:r>
            <a:r>
              <a:rPr lang="en-US" sz="1400" dirty="0">
                <a:ea typeface="+mn-lt"/>
                <a:cs typeface="+mn-lt"/>
                <a:hlinkClick r:id="rId6"/>
              </a:rPr>
              <a:t>https://doi.org/10.1007/s10894-015-0015-4</a:t>
            </a:r>
            <a:r>
              <a:rPr lang="en-US" sz="1400" dirty="0">
                <a:ea typeface="+mn-lt"/>
                <a:cs typeface="+mn-lt"/>
              </a:rPr>
              <a:t>.</a:t>
            </a:r>
          </a:p>
          <a:p>
            <a:endParaRPr lang="en-US" sz="14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• “</a:t>
            </a:r>
            <a:r>
              <a:rPr lang="en-US" sz="1400" i="1" dirty="0">
                <a:solidFill>
                  <a:srgbClr val="0070C0"/>
                </a:solidFill>
                <a:ea typeface="+mn-lt"/>
                <a:cs typeface="+mn-lt"/>
              </a:rPr>
              <a:t>Encapsulation of Spin-Polarized 3He in Tokamak Fusion Pellets</a:t>
            </a:r>
            <a:r>
              <a:rPr lang="en-US" sz="1400" dirty="0">
                <a:ea typeface="+mn-lt"/>
                <a:cs typeface="+mn-lt"/>
              </a:rPr>
              <a:t>”,</a:t>
            </a:r>
          </a:p>
          <a:p>
            <a:r>
              <a:rPr lang="en-US" sz="1400" dirty="0">
                <a:ea typeface="+mn-lt"/>
                <a:cs typeface="+mn-lt"/>
              </a:rPr>
              <a:t> S. </a:t>
            </a:r>
            <a:r>
              <a:rPr lang="en-US" sz="1400" dirty="0" err="1">
                <a:ea typeface="+mn-lt"/>
                <a:cs typeface="+mn-lt"/>
              </a:rPr>
              <a:t>Tafti</a:t>
            </a:r>
            <a:r>
              <a:rPr lang="en-US" sz="1400" dirty="0">
                <a:ea typeface="+mn-lt"/>
                <a:cs typeface="+mn-lt"/>
              </a:rPr>
              <a:t>, J. Liu, A.M. Sandorfi, K. Wei, X. Wei, X. Zheng, and G. W. Miller,</a:t>
            </a:r>
          </a:p>
          <a:p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b="1" i="1" dirty="0">
                <a:solidFill>
                  <a:srgbClr val="0070C0"/>
                </a:solidFill>
                <a:ea typeface="+mn-lt"/>
                <a:cs typeface="+mn-lt"/>
              </a:rPr>
              <a:t>Nature Physics</a:t>
            </a:r>
            <a:r>
              <a:rPr lang="en-US" sz="1400" dirty="0">
                <a:ea typeface="+mn-lt"/>
                <a:cs typeface="+mn-lt"/>
              </a:rPr>
              <a:t> (2023 – </a:t>
            </a:r>
            <a:r>
              <a:rPr lang="en-US" sz="1400" i="1" dirty="0">
                <a:solidFill>
                  <a:srgbClr val="00B050"/>
                </a:solidFill>
                <a:ea typeface="+mn-lt"/>
                <a:cs typeface="+mn-lt"/>
              </a:rPr>
              <a:t>currently under peer review</a:t>
            </a:r>
            <a:r>
              <a:rPr lang="en-US" sz="1400" dirty="0">
                <a:ea typeface="+mn-lt"/>
                <a:cs typeface="+mn-lt"/>
              </a:rPr>
              <a:t>)</a:t>
            </a:r>
          </a:p>
          <a:p>
            <a:endParaRPr lang="en-US" sz="14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• “</a:t>
            </a:r>
            <a:r>
              <a:rPr lang="en-US" sz="1400" i="1" dirty="0">
                <a:solidFill>
                  <a:srgbClr val="0070C0"/>
                </a:solidFill>
                <a:ea typeface="+mn-lt"/>
                <a:cs typeface="+mn-lt"/>
              </a:rPr>
              <a:t>Polarized Fusion and Potential in situ Tests of Fuel Polarization Survival in a Tokamak Plasma</a:t>
            </a:r>
            <a:r>
              <a:rPr lang="en-US" sz="1400" dirty="0">
                <a:ea typeface="+mn-lt"/>
                <a:cs typeface="+mn-lt"/>
              </a:rPr>
              <a:t>”, </a:t>
            </a:r>
          </a:p>
          <a:p>
            <a:r>
              <a:rPr lang="en-US" sz="1400" dirty="0">
                <a:ea typeface="+mn-lt"/>
                <a:cs typeface="+mn-lt"/>
              </a:rPr>
              <a:t>L. Baylor, A. </a:t>
            </a:r>
            <a:r>
              <a:rPr lang="en-US" sz="1400" dirty="0" err="1">
                <a:ea typeface="+mn-lt"/>
                <a:cs typeface="+mn-lt"/>
              </a:rPr>
              <a:t>Deur</a:t>
            </a:r>
            <a:r>
              <a:rPr lang="en-US" sz="1400" dirty="0">
                <a:ea typeface="+mn-lt"/>
                <a:cs typeface="+mn-lt"/>
              </a:rPr>
              <a:t>, N. </a:t>
            </a:r>
            <a:r>
              <a:rPr lang="en-US" sz="1400" dirty="0" err="1">
                <a:ea typeface="+mn-lt"/>
                <a:cs typeface="+mn-lt"/>
              </a:rPr>
              <a:t>Eidietis</a:t>
            </a:r>
            <a:r>
              <a:rPr lang="en-US" sz="1400" dirty="0">
                <a:ea typeface="+mn-lt"/>
                <a:cs typeface="+mn-lt"/>
              </a:rPr>
              <a:t>, W.W. </a:t>
            </a:r>
            <a:r>
              <a:rPr lang="en-US" sz="1400" dirty="0" err="1">
                <a:ea typeface="+mn-lt"/>
                <a:cs typeface="+mn-lt"/>
              </a:rPr>
              <a:t>Heidbrink</a:t>
            </a:r>
            <a:r>
              <a:rPr lang="en-US" sz="1400" dirty="0">
                <a:ea typeface="+mn-lt"/>
                <a:cs typeface="+mn-lt"/>
              </a:rPr>
              <a:t>, G.L. Jackson, J. Liu, M.M. Lowry, G.W. Miller, D. Pace, A.M. Sandorfi, S.P. Smith, S. </a:t>
            </a:r>
            <a:r>
              <a:rPr lang="en-US" sz="1400" dirty="0" err="1">
                <a:ea typeface="+mn-lt"/>
                <a:cs typeface="+mn-lt"/>
              </a:rPr>
              <a:t>Tafti</a:t>
            </a:r>
            <a:r>
              <a:rPr lang="en-US" sz="1400" dirty="0">
                <a:ea typeface="+mn-lt"/>
                <a:cs typeface="+mn-lt"/>
              </a:rPr>
              <a:t>, K. Wei, X. Wei and X. Zheng,</a:t>
            </a:r>
          </a:p>
          <a:p>
            <a:r>
              <a:rPr lang="en-US" sz="1400" b="1" i="1" dirty="0">
                <a:ea typeface="+mn-lt"/>
                <a:cs typeface="+mn-lt"/>
              </a:rPr>
              <a:t>Nuclear Fusion</a:t>
            </a:r>
            <a:r>
              <a:rPr lang="en-US" sz="1400" i="1" dirty="0">
                <a:ea typeface="+mn-lt"/>
                <a:cs typeface="+mn-lt"/>
              </a:rPr>
              <a:t>,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b="1" dirty="0">
                <a:ea typeface="+mn-lt"/>
                <a:cs typeface="+mn-lt"/>
              </a:rPr>
              <a:t>63,</a:t>
            </a:r>
            <a:r>
              <a:rPr lang="en-US" sz="1400" dirty="0">
                <a:ea typeface="+mn-lt"/>
                <a:cs typeface="+mn-lt"/>
              </a:rPr>
              <a:t> 076009, </a:t>
            </a:r>
            <a:r>
              <a:rPr lang="en-US" sz="1400" dirty="0">
                <a:ea typeface="+mn-lt"/>
                <a:cs typeface="+mn-lt"/>
                <a:hlinkClick r:id="rId7"/>
              </a:rPr>
              <a:t>https://doi.org/10.1088/1741-4326/acc3ae</a:t>
            </a:r>
            <a:endParaRPr lang="en-US" sz="1400" dirty="0"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• “</a:t>
            </a:r>
            <a:r>
              <a:rPr lang="en-US" sz="1400" i="1" dirty="0">
                <a:solidFill>
                  <a:srgbClr val="0070C0"/>
                </a:solidFill>
                <a:ea typeface="+mn-lt"/>
                <a:cs typeface="+mn-lt"/>
              </a:rPr>
              <a:t>Conceptual design of DIII-D experiments to diagnose spin polarized fuel</a:t>
            </a:r>
            <a:r>
              <a:rPr lang="en-US" sz="1400" dirty="0">
                <a:ea typeface="+mn-lt"/>
                <a:cs typeface="+mn-lt"/>
              </a:rPr>
              <a:t>", </a:t>
            </a:r>
          </a:p>
          <a:p>
            <a:r>
              <a:rPr lang="en-US" sz="1400" dirty="0">
                <a:ea typeface="+mn-lt"/>
                <a:cs typeface="+mn-lt"/>
              </a:rPr>
              <a:t>A.V. Garcia, W.W. </a:t>
            </a:r>
            <a:r>
              <a:rPr lang="en-US" sz="1400" dirty="0" err="1">
                <a:ea typeface="+mn-lt"/>
                <a:cs typeface="+mn-lt"/>
              </a:rPr>
              <a:t>Heidbrink</a:t>
            </a:r>
            <a:r>
              <a:rPr lang="en-US" sz="1400" dirty="0">
                <a:ea typeface="+mn-lt"/>
                <a:cs typeface="+mn-lt"/>
              </a:rPr>
              <a:t> and A.M. Sandorfi,</a:t>
            </a:r>
          </a:p>
          <a:p>
            <a:r>
              <a:rPr lang="en-US" sz="1400" b="1" i="1" dirty="0">
                <a:ea typeface="+mn-lt"/>
                <a:cs typeface="+mn-lt"/>
              </a:rPr>
              <a:t>Nuclear Fusion,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b="1" dirty="0">
                <a:ea typeface="+mn-lt"/>
                <a:cs typeface="+mn-lt"/>
              </a:rPr>
              <a:t>63,</a:t>
            </a:r>
            <a:r>
              <a:rPr lang="en-US" sz="1400" dirty="0">
                <a:ea typeface="+mn-lt"/>
                <a:cs typeface="+mn-lt"/>
              </a:rPr>
              <a:t> 026030, </a:t>
            </a:r>
            <a:r>
              <a:rPr lang="en-US" sz="1400" dirty="0">
                <a:ea typeface="+mn-lt"/>
                <a:cs typeface="+mn-lt"/>
                <a:hlinkClick r:id="rId8"/>
              </a:rPr>
              <a:t>https://doi.org/10.1088/1741-4326/acaf0d</a:t>
            </a:r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33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Timeline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47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EB6C01-45F6-4208-ACD5-0D6213FC6E9A}"/>
              </a:ext>
            </a:extLst>
          </p:cNvPr>
          <p:cNvSpPr txBox="1"/>
          <p:nvPr/>
        </p:nvSpPr>
        <p:spPr>
          <a:xfrm>
            <a:off x="687823" y="1327094"/>
            <a:ext cx="78452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Whence the proposal goes through, we are expecting to run the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+ 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within 3 funding cycles.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(We were asked by the FES program funding manager to list both short term and long term plans.)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1:		Acquiring LiD material, Fabricating (or purchase) LiD pellets, 				Designing/Building Irradiation Cryostat.</a:t>
            </a:r>
          </a:p>
          <a:p>
            <a:pPr marL="13716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2:		Testing </a:t>
            </a:r>
            <a:r>
              <a:rPr lang="en-US" dirty="0">
                <a:solidFill>
                  <a:srgbClr val="00B0F0"/>
                </a:solidFill>
              </a:rPr>
              <a:t>Irradiation Cryostat, Producing Irradiated LiD pellets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subsequent funding cycle: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3-4:	Finishing subsystem constructions and then production test.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5-6:	System integration and final assembly.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			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Running polarized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+ </a:t>
            </a:r>
            <a:r>
              <a:rPr kumimoji="0" lang="en-US" b="1" i="1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fusion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at DIII-D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502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Motivations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02" y="6534635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2E2D2-59C1-6033-DAC3-F35F0AD9B63C}"/>
              </a:ext>
            </a:extLst>
          </p:cNvPr>
          <p:cNvSpPr txBox="1"/>
          <p:nvPr/>
        </p:nvSpPr>
        <p:spPr>
          <a:xfrm>
            <a:off x="625366" y="1140725"/>
            <a:ext cx="8003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Snap ITC" panose="020B0604020202020204" pitchFamily="82" charset="0"/>
              </a:rPr>
              <a:t>Power!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nap ITC" panose="020B0604020202020204" pitchFamily="82" charset="0"/>
              </a:rPr>
              <a:t>Clean Power!!</a:t>
            </a:r>
            <a:endParaRPr lang="en-US" sz="2800" b="1" dirty="0">
              <a:solidFill>
                <a:srgbClr val="00B050"/>
              </a:solidFill>
              <a:latin typeface="Snap ITC" panose="020B0604020202020204" pitchFamily="82" charset="0"/>
            </a:endParaRPr>
          </a:p>
          <a:p>
            <a:pPr algn="ctr"/>
            <a:r>
              <a:rPr lang="en-US" sz="3600" b="1" dirty="0">
                <a:solidFill>
                  <a:srgbClr val="00B0F0"/>
                </a:solidFill>
                <a:latin typeface="Snap ITC" panose="020B0604020202020204" pitchFamily="82" charset="0"/>
              </a:rPr>
              <a:t>Sustainable Clean Power!!!</a:t>
            </a:r>
            <a:r>
              <a:rPr lang="en-US" sz="2800" b="1" dirty="0">
                <a:solidFill>
                  <a:srgbClr val="00B0F0"/>
                </a:solidFill>
                <a:latin typeface="Snap ITC" panose="020B0604020202020204" pitchFamily="82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Snap ITC" panose="020B0604020202020204" pitchFamily="82" charset="0"/>
              </a:rPr>
              <a:t>(with least environmental impact)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FCA52-0868-F1D0-3A1B-B1E6822078E6}"/>
              </a:ext>
            </a:extLst>
          </p:cNvPr>
          <p:cNvSpPr txBox="1"/>
          <p:nvPr/>
        </p:nvSpPr>
        <p:spPr>
          <a:xfrm>
            <a:off x="1057556" y="3429000"/>
            <a:ext cx="696310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Fossil Fuels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FF0000"/>
                </a:solidFill>
              </a:rPr>
              <a:t>Fission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Hydroelectric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Wind Turbine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Solar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Geothermal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00B050"/>
                </a:solidFill>
              </a:rPr>
              <a:t>Ocean Current</a:t>
            </a:r>
            <a:r>
              <a:rPr lang="en-US" sz="2400" i="1" dirty="0"/>
              <a:t>, …… </a:t>
            </a:r>
          </a:p>
          <a:p>
            <a:pPr algn="ctr"/>
            <a:r>
              <a:rPr lang="en-US" sz="2400" i="1" dirty="0"/>
              <a:t>and ultimately</a:t>
            </a:r>
            <a:endParaRPr lang="en-US" sz="2400" i="1" dirty="0">
              <a:cs typeface="Calibri"/>
            </a:endParaRPr>
          </a:p>
          <a:p>
            <a:pPr algn="ctr"/>
            <a:r>
              <a:rPr lang="en-US" sz="4000" b="1" i="1" u="sng" dirty="0">
                <a:solidFill>
                  <a:srgbClr val="00B0F0"/>
                </a:solidFill>
                <a:latin typeface="Arial Black"/>
              </a:rPr>
              <a:t>Fusion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(Needs successful ignition!!!)</a:t>
            </a:r>
          </a:p>
        </p:txBody>
      </p:sp>
    </p:spTree>
    <p:extLst>
      <p:ext uri="{BB962C8B-B14F-4D97-AF65-F5344CB8AC3E}">
        <p14:creationId xmlns:p14="http://schemas.microsoft.com/office/powerpoint/2010/main" val="3651928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Tokamak Fusion Reactors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17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7DCE3-B741-40FF-8210-3715EEC2061A}"/>
              </a:ext>
            </a:extLst>
          </p:cNvPr>
          <p:cNvSpPr txBox="1"/>
          <p:nvPr/>
        </p:nvSpPr>
        <p:spPr>
          <a:xfrm>
            <a:off x="412491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4659F-B19E-4557-856A-2ADB12C6B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391" y="1100347"/>
            <a:ext cx="781706" cy="80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2A881-7676-D401-5D03-8051F557A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017" y="2073372"/>
            <a:ext cx="1956986" cy="126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F25E5-CDC2-C499-C331-46E9B2850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2676" y="3452162"/>
            <a:ext cx="3631324" cy="2889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950DD-3DEB-153C-FEA9-9D492CA43BC8}"/>
              </a:ext>
            </a:extLst>
          </p:cNvPr>
          <p:cNvSpPr txBox="1"/>
          <p:nvPr/>
        </p:nvSpPr>
        <p:spPr>
          <a:xfrm>
            <a:off x="6183204" y="1047254"/>
            <a:ext cx="16291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/>
              <a:t>DIII-D</a:t>
            </a:r>
            <a:r>
              <a:rPr lang="en-US" sz="1400"/>
              <a:t> (USA)</a:t>
            </a:r>
          </a:p>
          <a:p>
            <a:pPr algn="ctr"/>
            <a:r>
              <a:rPr lang="en-US" sz="1400"/>
              <a:t>Best instrumented </a:t>
            </a:r>
            <a:r>
              <a:rPr lang="en-US" sz="1400">
                <a:sym typeface="Symbol" panose="05050102010706020507" pitchFamily="18" charset="2"/>
              </a:rPr>
              <a:t></a:t>
            </a:r>
            <a:r>
              <a:rPr lang="en-US" sz="1400">
                <a:highlight>
                  <a:srgbClr val="00FF00"/>
                </a:highlight>
              </a:rPr>
              <a:t>most diagnostics</a:t>
            </a:r>
          </a:p>
          <a:p>
            <a:pPr algn="ctr"/>
            <a:r>
              <a:rPr lang="en-US" sz="1400">
                <a:solidFill>
                  <a:srgbClr val="0070C0"/>
                </a:solidFill>
              </a:rPr>
              <a:t>20m</a:t>
            </a:r>
            <a:r>
              <a:rPr lang="en-US" sz="1400" baseline="30000">
                <a:solidFill>
                  <a:srgbClr val="0070C0"/>
                </a:solidFill>
              </a:rPr>
              <a:t>3</a:t>
            </a:r>
            <a:r>
              <a:rPr lang="en-US" sz="1400">
                <a:solidFill>
                  <a:srgbClr val="0070C0"/>
                </a:solidFill>
              </a:rPr>
              <a:t>, </a:t>
            </a:r>
            <a:r>
              <a:rPr lang="en-US" sz="1400">
                <a:solidFill>
                  <a:srgbClr val="FF0000"/>
                </a:solidFill>
              </a:rPr>
              <a:t>2.1T</a:t>
            </a:r>
            <a:r>
              <a:rPr lang="en-US" sz="1400">
                <a:solidFill>
                  <a:srgbClr val="0070C0"/>
                </a:solidFill>
              </a:rPr>
              <a:t>, Q&lt;&lt;1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A6FD2-814B-2726-7FDE-DE5FC8951DD9}"/>
              </a:ext>
            </a:extLst>
          </p:cNvPr>
          <p:cNvSpPr txBox="1"/>
          <p:nvPr/>
        </p:nvSpPr>
        <p:spPr>
          <a:xfrm>
            <a:off x="5559972" y="2327624"/>
            <a:ext cx="1742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/>
              <a:t>JET</a:t>
            </a:r>
            <a:r>
              <a:rPr lang="en-US" sz="1400"/>
              <a:t> (UK)</a:t>
            </a:r>
          </a:p>
          <a:p>
            <a:pPr algn="ctr"/>
            <a:r>
              <a:rPr lang="en-US" sz="1400">
                <a:highlight>
                  <a:srgbClr val="00FF00"/>
                </a:highlight>
              </a:rPr>
              <a:t>Only one runs tritium</a:t>
            </a:r>
          </a:p>
          <a:p>
            <a:pPr algn="ctr"/>
            <a:r>
              <a:rPr lang="en-US" sz="1400">
                <a:solidFill>
                  <a:srgbClr val="0070C0"/>
                </a:solidFill>
              </a:rPr>
              <a:t>90m</a:t>
            </a:r>
            <a:r>
              <a:rPr lang="en-US" sz="1400" baseline="30000">
                <a:solidFill>
                  <a:srgbClr val="0070C0"/>
                </a:solidFill>
              </a:rPr>
              <a:t>3</a:t>
            </a:r>
            <a:r>
              <a:rPr lang="en-US" sz="1400">
                <a:solidFill>
                  <a:srgbClr val="0070C0"/>
                </a:solidFill>
              </a:rPr>
              <a:t>, </a:t>
            </a:r>
            <a:r>
              <a:rPr lang="en-US" sz="1400">
                <a:solidFill>
                  <a:srgbClr val="FF0000"/>
                </a:solidFill>
              </a:rPr>
              <a:t>3.8T</a:t>
            </a:r>
            <a:r>
              <a:rPr lang="en-US" sz="1400">
                <a:solidFill>
                  <a:srgbClr val="0070C0"/>
                </a:solidFill>
              </a:rPr>
              <a:t>, Q~2/3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70051-EB0A-BFA6-98F0-85DDFC2FC186}"/>
              </a:ext>
            </a:extLst>
          </p:cNvPr>
          <p:cNvSpPr txBox="1"/>
          <p:nvPr/>
        </p:nvSpPr>
        <p:spPr>
          <a:xfrm>
            <a:off x="4414346" y="4311694"/>
            <a:ext cx="1692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/>
              <a:t>ITER</a:t>
            </a:r>
            <a:r>
              <a:rPr lang="en-US" sz="1400"/>
              <a:t> (France)</a:t>
            </a:r>
          </a:p>
          <a:p>
            <a:pPr algn="ctr"/>
            <a:r>
              <a:rPr lang="en-US" sz="1400">
                <a:highlight>
                  <a:srgbClr val="00FF00"/>
                </a:highlight>
              </a:rPr>
              <a:t>½ GW reactor</a:t>
            </a:r>
            <a:endParaRPr lang="en-US" sz="1400">
              <a:solidFill>
                <a:srgbClr val="0070C0"/>
              </a:solidFill>
              <a:highlight>
                <a:srgbClr val="00FF00"/>
              </a:highlight>
            </a:endParaRPr>
          </a:p>
          <a:p>
            <a:pPr algn="ctr"/>
            <a:r>
              <a:rPr lang="en-US" sz="1400">
                <a:solidFill>
                  <a:srgbClr val="0070C0"/>
                </a:solidFill>
              </a:rPr>
              <a:t>700m</a:t>
            </a:r>
            <a:r>
              <a:rPr lang="en-US" sz="1400" baseline="30000">
                <a:solidFill>
                  <a:srgbClr val="0070C0"/>
                </a:solidFill>
              </a:rPr>
              <a:t>3</a:t>
            </a:r>
            <a:r>
              <a:rPr lang="en-US" sz="1400">
                <a:solidFill>
                  <a:srgbClr val="0070C0"/>
                </a:solidFill>
              </a:rPr>
              <a:t>, </a:t>
            </a:r>
            <a:r>
              <a:rPr lang="en-US" sz="1400">
                <a:solidFill>
                  <a:srgbClr val="FF0000"/>
                </a:solidFill>
              </a:rPr>
              <a:t>5.3T</a:t>
            </a:r>
            <a:r>
              <a:rPr lang="en-US" sz="1400">
                <a:solidFill>
                  <a:srgbClr val="0070C0"/>
                </a:solidFill>
              </a:rPr>
              <a:t>, Q&gt;10</a:t>
            </a:r>
            <a:endParaRPr lang="en-US" sz="1400" baseline="30000">
              <a:solidFill>
                <a:srgbClr val="0070C0"/>
              </a:solidFill>
            </a:endParaRPr>
          </a:p>
          <a:p>
            <a:pPr algn="ctr"/>
            <a:r>
              <a:rPr lang="en-US" sz="1400">
                <a:solidFill>
                  <a:srgbClr val="FF0000"/>
                </a:solidFill>
              </a:rPr>
              <a:t>(under construction)</a:t>
            </a:r>
          </a:p>
          <a:p>
            <a:pPr algn="ctr"/>
            <a:endParaRPr lang="en-US" sz="1400">
              <a:solidFill>
                <a:srgbClr val="FF0000"/>
              </a:solidFill>
            </a:endParaRPr>
          </a:p>
          <a:p>
            <a:pPr algn="ctr"/>
            <a:r>
              <a:rPr lang="en-US" sz="1400">
                <a:solidFill>
                  <a:srgbClr val="0070C0"/>
                </a:solidFill>
              </a:rPr>
              <a:t>Q ≡ P</a:t>
            </a:r>
            <a:r>
              <a:rPr lang="en-US" sz="1400" baseline="-25000">
                <a:solidFill>
                  <a:srgbClr val="0070C0"/>
                </a:solidFill>
              </a:rPr>
              <a:t>out</a:t>
            </a:r>
            <a:r>
              <a:rPr lang="en-US" sz="1400">
                <a:solidFill>
                  <a:srgbClr val="0070C0"/>
                </a:solidFill>
              </a:rPr>
              <a:t>/P</a:t>
            </a:r>
            <a:r>
              <a:rPr lang="en-US" sz="1400" baseline="-25000">
                <a:solidFill>
                  <a:srgbClr val="0070C0"/>
                </a:solidFill>
              </a:rPr>
              <a:t>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269B9-3392-DBE2-CA43-BB847366B500}"/>
              </a:ext>
            </a:extLst>
          </p:cNvPr>
          <p:cNvSpPr txBox="1"/>
          <p:nvPr/>
        </p:nvSpPr>
        <p:spPr>
          <a:xfrm>
            <a:off x="1974" y="852806"/>
            <a:ext cx="490043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The intended reactions:</a:t>
            </a:r>
            <a:endParaRPr lang="en-US" sz="14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b="1" i="1" dirty="0">
                <a:solidFill>
                  <a:srgbClr val="0070C0"/>
                </a:solidFill>
                <a:cs typeface="Calibri"/>
              </a:rPr>
              <a:t>D + T </a:t>
            </a:r>
            <a:r>
              <a:rPr lang="en-US" sz="1400" b="1" i="1" dirty="0">
                <a:solidFill>
                  <a:srgbClr val="0070C0"/>
                </a:solidFill>
                <a:latin typeface="Symbol"/>
                <a:cs typeface="Calibri"/>
                <a:sym typeface="Symbol" panose="05050102010706020507" pitchFamily="18" charset="2"/>
              </a:rPr>
              <a:t></a:t>
            </a:r>
            <a:r>
              <a:rPr lang="en-US" sz="1400" b="1" i="1" dirty="0">
                <a:solidFill>
                  <a:srgbClr val="0070C0"/>
                </a:solidFill>
                <a:latin typeface="Symbol"/>
                <a:cs typeface="Calibri"/>
                <a:sym typeface="Symbol"/>
              </a:rPr>
              <a:t> a + </a:t>
            </a:r>
            <a:r>
              <a:rPr lang="en-US" sz="1400" b="1" i="1" dirty="0">
                <a:solidFill>
                  <a:srgbClr val="0070C0"/>
                </a:solidFill>
                <a:latin typeface="Calibri"/>
                <a:cs typeface="Calibri"/>
              </a:rPr>
              <a:t>n		</a:t>
            </a:r>
            <a:r>
              <a:rPr lang="en-US" sz="1400" i="1" dirty="0">
                <a:solidFill>
                  <a:srgbClr val="0070C0"/>
                </a:solidFill>
                <a:latin typeface="Calibri"/>
                <a:cs typeface="Calibri"/>
              </a:rPr>
              <a:t>and</a:t>
            </a:r>
            <a:r>
              <a:rPr lang="en-US" sz="1400" b="1" i="1" dirty="0">
                <a:solidFill>
                  <a:srgbClr val="0070C0"/>
                </a:solidFill>
                <a:latin typeface="Calibri"/>
                <a:cs typeface="Calibri"/>
              </a:rPr>
              <a:t>	D + </a:t>
            </a:r>
            <a:r>
              <a:rPr lang="en-US" sz="1400" b="1" i="1" baseline="30000" dirty="0">
                <a:solidFill>
                  <a:srgbClr val="0070C0"/>
                </a:solidFill>
                <a:latin typeface="Calibri"/>
                <a:cs typeface="Calibri"/>
              </a:rPr>
              <a:t>3</a:t>
            </a:r>
            <a:r>
              <a:rPr lang="en-US" sz="1400" b="1" i="1" dirty="0">
                <a:solidFill>
                  <a:srgbClr val="0070C0"/>
                </a:solidFill>
                <a:latin typeface="Calibri"/>
                <a:cs typeface="Calibri"/>
              </a:rPr>
              <a:t>He </a:t>
            </a:r>
            <a:r>
              <a:rPr lang="en-US" sz="1400" b="1" i="1" dirty="0">
                <a:solidFill>
                  <a:srgbClr val="0070C0"/>
                </a:solidFill>
                <a:latin typeface="Symbol"/>
                <a:cs typeface="Calibri"/>
                <a:sym typeface="Symbol" panose="05050102010706020507" pitchFamily="18" charset="2"/>
              </a:rPr>
              <a:t></a:t>
            </a:r>
            <a:r>
              <a:rPr lang="en-US" sz="1400" b="1" i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sz="1400" b="1" i="1" dirty="0">
                <a:solidFill>
                  <a:srgbClr val="0070C0"/>
                </a:solidFill>
                <a:latin typeface="Symbol"/>
                <a:cs typeface="Calibri"/>
                <a:sym typeface="Symbol"/>
              </a:rPr>
              <a:t>a</a:t>
            </a:r>
            <a:r>
              <a:rPr lang="en-US" sz="1400" b="1" i="1" dirty="0">
                <a:solidFill>
                  <a:srgbClr val="0070C0"/>
                </a:solidFill>
                <a:latin typeface="Calibri"/>
                <a:cs typeface="Calibri"/>
              </a:rPr>
              <a:t> + p</a:t>
            </a:r>
            <a:endParaRPr lang="en-US" sz="1400" b="1" i="1" dirty="0">
              <a:latin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 dirty="0">
                <a:ea typeface="+mn-lt"/>
                <a:cs typeface="+mn-lt"/>
              </a:rPr>
              <a:t>Most of research Tokamaks ever built (~180, and ~30 in operation today) were for studying </a:t>
            </a:r>
            <a:r>
              <a:rPr lang="en-US" sz="1400" b="1" i="1" dirty="0">
                <a:ea typeface="+mn-lt"/>
                <a:cs typeface="+mn-lt"/>
              </a:rPr>
              <a:t>D + D</a:t>
            </a:r>
            <a:r>
              <a:rPr lang="en-US" sz="1400" dirty="0">
                <a:ea typeface="+mn-lt"/>
                <a:cs typeface="+mn-lt"/>
              </a:rPr>
              <a:t> reactions.</a:t>
            </a:r>
          </a:p>
          <a:p>
            <a:pPr lvl="1"/>
            <a:endParaRPr lang="en-US" sz="1400" b="1" i="1" dirty="0">
              <a:latin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400" dirty="0">
                <a:ea typeface="+mn-lt"/>
                <a:cs typeface="+mn-lt"/>
              </a:rPr>
              <a:t>The International Thermonuclear Experimental Reactor (ITER) will make harvesting fusion possible.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620EB-936F-423F-8291-1BA0E1E1F63F}"/>
              </a:ext>
            </a:extLst>
          </p:cNvPr>
          <p:cNvSpPr/>
          <p:nvPr/>
        </p:nvSpPr>
        <p:spPr>
          <a:xfrm>
            <a:off x="0" y="2601251"/>
            <a:ext cx="441396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Reactor   </a:t>
            </a:r>
            <a:r>
              <a:rPr lang="en-US" sz="1200" b="1" dirty="0" err="1"/>
              <a:t>V</a:t>
            </a:r>
            <a:r>
              <a:rPr lang="en-US" sz="1200" b="1" baseline="-25000" dirty="0" err="1"/>
              <a:t>plasma</a:t>
            </a:r>
            <a:r>
              <a:rPr lang="en-US" sz="1200" b="1" dirty="0"/>
              <a:t>(m</a:t>
            </a:r>
            <a:r>
              <a:rPr lang="en-US" sz="1200" b="1" baseline="30000" dirty="0"/>
              <a:t>3</a:t>
            </a:r>
            <a:r>
              <a:rPr lang="en-US" sz="1200" b="1" dirty="0"/>
              <a:t>)   </a:t>
            </a:r>
            <a:r>
              <a:rPr lang="en-US" sz="1200" b="1" dirty="0" err="1"/>
              <a:t>B</a:t>
            </a:r>
            <a:r>
              <a:rPr lang="en-US" sz="1200" b="1" baseline="-25000" dirty="0" err="1"/>
              <a:t>c</a:t>
            </a:r>
            <a:r>
              <a:rPr lang="en-US" sz="1200" b="1" dirty="0"/>
              <a:t>(tesla)   P(MW)   Q = P</a:t>
            </a:r>
            <a:r>
              <a:rPr lang="en-US" sz="1200" b="1" baseline="-25000" dirty="0"/>
              <a:t>out</a:t>
            </a:r>
            <a:r>
              <a:rPr lang="en-US" sz="1200" b="1" dirty="0"/>
              <a:t>/P</a:t>
            </a:r>
            <a:r>
              <a:rPr lang="en-US" sz="1200" b="1" baseline="30000" dirty="0"/>
              <a:t>in</a:t>
            </a:r>
            <a:r>
              <a:rPr lang="en-US" sz="1200" b="1" dirty="0"/>
              <a:t>)   coils</a:t>
            </a:r>
          </a:p>
          <a:p>
            <a:endParaRPr lang="en-US" sz="1200" b="1" dirty="0"/>
          </a:p>
          <a:p>
            <a:r>
              <a:rPr lang="en-US" sz="1200" b="1" dirty="0"/>
              <a:t>DIII-­D          20                2.1             ---             &lt;&lt;  1         normal </a:t>
            </a:r>
          </a:p>
          <a:p>
            <a:r>
              <a:rPr lang="en-US" sz="1200" b="1" dirty="0"/>
              <a:t>JET              90                3.8             16             ~ 2/3        normal</a:t>
            </a:r>
          </a:p>
          <a:p>
            <a:r>
              <a:rPr lang="en-US" sz="1200" b="1" dirty="0"/>
              <a:t>ITER          700                5.3           500              &gt; 10        superconducting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Superconducting coils are needed to reach high field over a large volume </a:t>
            </a:r>
          </a:p>
          <a:p>
            <a:r>
              <a:rPr lang="en-US" sz="1400" dirty="0">
                <a:solidFill>
                  <a:srgbClr val="0070C0"/>
                </a:solidFill>
                <a:sym typeface="Symbol" panose="05050102010706020507" pitchFamily="18" charset="2"/>
              </a:rPr>
              <a:t>         </a:t>
            </a:r>
            <a:r>
              <a:rPr lang="en-US" sz="1400" dirty="0">
                <a:solidFill>
                  <a:srgbClr val="0070C0"/>
                </a:solidFill>
              </a:rPr>
              <a:t>concerns over potential field degradation from 	  	  neutron flux.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ITER is to be a stepping-stone, requiring at least one more iteration to reach a viable fusion power plant.</a:t>
            </a:r>
            <a:r>
              <a:rPr lang="en-US" sz="1400" dirty="0">
                <a:solidFill>
                  <a:srgbClr val="0070C0"/>
                </a:solidFill>
                <a:cs typeface="Calibri"/>
                <a:sym typeface="Symbol" panose="05050102010706020507" pitchFamily="18" charset="2"/>
              </a:rPr>
              <a:t> </a:t>
            </a:r>
          </a:p>
          <a:p>
            <a:r>
              <a:rPr lang="en-US" sz="1400" dirty="0">
                <a:solidFill>
                  <a:srgbClr val="0070C0"/>
                </a:solidFill>
                <a:cs typeface="Calibri"/>
                <a:sym typeface="Symbol" panose="05050102010706020507" pitchFamily="18" charset="2"/>
              </a:rPr>
              <a:t>          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ea typeface="+mn-lt"/>
                <a:cs typeface="+mn-lt"/>
              </a:rPr>
              <a:t>The cost of a Tokamak is </a:t>
            </a:r>
            <a:r>
              <a:rPr lang="en-US" sz="1400" b="1" dirty="0">
                <a:solidFill>
                  <a:srgbClr val="0070C0"/>
                </a:solidFill>
                <a:ea typeface="+mn-lt"/>
                <a:cs typeface="+mn-lt"/>
                <a:sym typeface="Symbol" panose="05050102010706020507" pitchFamily="18" charset="2"/>
              </a:rPr>
              <a:t></a:t>
            </a:r>
            <a:r>
              <a:rPr lang="en-US" sz="1400" dirty="0">
                <a:solidFill>
                  <a:srgbClr val="0070C0"/>
                </a:solidFill>
                <a:ea typeface="+mn-lt"/>
                <a:cs typeface="+mn-lt"/>
                <a:sym typeface="Symbol" panose="05050102010706020507" pitchFamily="18" charset="2"/>
              </a:rPr>
              <a:t> </a:t>
            </a:r>
            <a:r>
              <a:rPr lang="en-US" sz="1400" dirty="0" err="1">
                <a:solidFill>
                  <a:srgbClr val="0070C0"/>
                </a:solidFill>
                <a:ea typeface="+mn-lt"/>
                <a:cs typeface="+mn-lt"/>
              </a:rPr>
              <a:t>V</a:t>
            </a:r>
            <a:r>
              <a:rPr lang="en-US" sz="1400" baseline="-25000" dirty="0" err="1">
                <a:solidFill>
                  <a:srgbClr val="0070C0"/>
                </a:solidFill>
                <a:ea typeface="+mn-lt"/>
                <a:cs typeface="+mn-lt"/>
              </a:rPr>
              <a:t>plasma</a:t>
            </a:r>
            <a:r>
              <a:rPr lang="en-US" sz="1400" dirty="0">
                <a:solidFill>
                  <a:srgbClr val="0070C0"/>
                </a:solidFill>
                <a:ea typeface="+mn-lt"/>
                <a:cs typeface="+mn-lt"/>
              </a:rPr>
              <a:t> x B</a:t>
            </a:r>
            <a:r>
              <a:rPr lang="en-US" sz="1400" baseline="30000" dirty="0">
                <a:solidFill>
                  <a:srgbClr val="0070C0"/>
                </a:solidFill>
                <a:ea typeface="+mn-lt"/>
                <a:cs typeface="+mn-lt"/>
              </a:rPr>
              <a:t>2</a:t>
            </a:r>
            <a:r>
              <a:rPr lang="en-US" sz="1400" dirty="0">
                <a:solidFill>
                  <a:srgbClr val="0070C0"/>
                </a:solidFill>
                <a:ea typeface="+mn-lt"/>
                <a:cs typeface="+mn-lt"/>
              </a:rPr>
              <a:t>.</a:t>
            </a:r>
          </a:p>
          <a:p>
            <a:r>
              <a:rPr lang="en-US" sz="1400" dirty="0">
                <a:cs typeface="Calibri"/>
              </a:rPr>
              <a:t>          	</a:t>
            </a:r>
            <a:r>
              <a:rPr lang="en-US" sz="1400" dirty="0">
                <a:solidFill>
                  <a:srgbClr val="0070C0"/>
                </a:solidFill>
                <a:cs typeface="Calibri"/>
                <a:sym typeface="Symbol" panose="05050102010706020507" pitchFamily="18" charset="2"/>
              </a:rPr>
              <a:t></a:t>
            </a:r>
            <a:r>
              <a:rPr lang="en-US" sz="1400" dirty="0">
                <a:cs typeface="Calibri"/>
              </a:rPr>
              <a:t> 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20~40 billion dollars to build a ITER size Reactor. 	</a:t>
            </a:r>
            <a:r>
              <a:rPr lang="en-US" sz="1400" dirty="0">
                <a:solidFill>
                  <a:srgbClr val="0070C0"/>
                </a:solidFill>
                <a:cs typeface="Calibri"/>
                <a:sym typeface="Symbol" panose="05050102010706020507" pitchFamily="18" charset="2"/>
              </a:rPr>
              <a:t> 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Save the cost by up to 20%.</a:t>
            </a:r>
          </a:p>
        </p:txBody>
      </p:sp>
    </p:spTree>
    <p:extLst>
      <p:ext uri="{BB962C8B-B14F-4D97-AF65-F5344CB8AC3E}">
        <p14:creationId xmlns:p14="http://schemas.microsoft.com/office/powerpoint/2010/main" val="249740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Fusion Channels and Potential of Spin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17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7DCE3-B741-40FF-8210-3715EEC2061A}"/>
              </a:ext>
            </a:extLst>
          </p:cNvPr>
          <p:cNvSpPr txBox="1"/>
          <p:nvPr/>
        </p:nvSpPr>
        <p:spPr>
          <a:xfrm>
            <a:off x="412491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1269B9-3392-DBE2-CA43-BB847366B500}"/>
                  </a:ext>
                </a:extLst>
              </p:cNvPr>
              <p:cNvSpPr txBox="1"/>
              <p:nvPr/>
            </p:nvSpPr>
            <p:spPr>
              <a:xfrm>
                <a:off x="1974" y="852806"/>
                <a:ext cx="6557789" cy="514781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 dirty="0"/>
                  <a:t>The intended reactions:</a:t>
                </a:r>
                <a:endParaRPr lang="en-US" sz="2000" dirty="0">
                  <a:cs typeface="Calibri"/>
                </a:endParaRPr>
              </a:p>
              <a:p>
                <a:pPr lvl="1"/>
                <a:r>
                  <a:rPr lang="en-US" sz="2400" b="1" i="1" dirty="0">
                    <a:solidFill>
                      <a:srgbClr val="0070C0"/>
                    </a:solidFill>
                    <a:cs typeface="Calibri"/>
                  </a:rPr>
                  <a:t>D + T </a:t>
                </a:r>
                <a:r>
                  <a:rPr lang="en-US" sz="2400" b="1" i="1" dirty="0">
                    <a:solidFill>
                      <a:srgbClr val="0070C0"/>
                    </a:solidFill>
                    <a:latin typeface="Symbol"/>
                    <a:cs typeface="Calibri"/>
                    <a:sym typeface="Symbol" panose="05050102010706020507" pitchFamily="18" charset="2"/>
                  </a:rPr>
                  <a:t></a:t>
                </a:r>
                <a:r>
                  <a:rPr lang="en-US" sz="2400" b="1" i="1" dirty="0">
                    <a:solidFill>
                      <a:srgbClr val="0070C0"/>
                    </a:solidFill>
                    <a:latin typeface="Symbol"/>
                    <a:cs typeface="Calibri"/>
                    <a:sym typeface="Symbol"/>
                  </a:rPr>
                  <a:t> a + </a:t>
                </a:r>
                <a:r>
                  <a:rPr lang="en-US" sz="2400" b="1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n     </a:t>
                </a:r>
                <a:r>
                  <a:rPr lang="en-US" sz="2400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and     </a:t>
                </a:r>
                <a:r>
                  <a:rPr lang="en-US" sz="2400" b="1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D + </a:t>
                </a:r>
                <a:r>
                  <a:rPr lang="en-US" sz="2400" b="1" i="1" baseline="30000" dirty="0">
                    <a:solidFill>
                      <a:srgbClr val="0070C0"/>
                    </a:solidFill>
                    <a:latin typeface="Calibri"/>
                    <a:cs typeface="Calibri"/>
                  </a:rPr>
                  <a:t>3</a:t>
                </a:r>
                <a:r>
                  <a:rPr lang="en-US" sz="2400" b="1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He </a:t>
                </a:r>
                <a:r>
                  <a:rPr lang="en-US" sz="2400" b="1" i="1" dirty="0">
                    <a:solidFill>
                      <a:srgbClr val="0070C0"/>
                    </a:solidFill>
                    <a:latin typeface="Symbol"/>
                    <a:cs typeface="Calibri"/>
                    <a:sym typeface="Symbol" panose="05050102010706020507" pitchFamily="18" charset="2"/>
                  </a:rPr>
                  <a:t></a:t>
                </a:r>
                <a:r>
                  <a:rPr lang="en-US" sz="2400" b="1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2400" b="1" i="1" dirty="0">
                    <a:solidFill>
                      <a:srgbClr val="0070C0"/>
                    </a:solidFill>
                    <a:latin typeface="Symbol"/>
                    <a:cs typeface="Calibri"/>
                    <a:sym typeface="Symbol"/>
                  </a:rPr>
                  <a:t>a</a:t>
                </a:r>
                <a:r>
                  <a:rPr lang="en-US" sz="2400" b="1" i="1" dirty="0">
                    <a:solidFill>
                      <a:srgbClr val="0070C0"/>
                    </a:solidFill>
                    <a:latin typeface="Calibri"/>
                    <a:cs typeface="Calibri"/>
                  </a:rPr>
                  <a:t> + p</a:t>
                </a:r>
                <a:endParaRPr lang="en-US" sz="2400" b="1" i="1" dirty="0">
                  <a:latin typeface="Calibri"/>
                  <a:cs typeface="Calibri"/>
                </a:endParaRPr>
              </a:p>
              <a:p>
                <a:pPr lvl="1"/>
                <a:r>
                  <a:rPr lang="en-US" sz="1600" i="1" dirty="0">
                    <a:solidFill>
                      <a:srgbClr val="0070C0"/>
                    </a:solidFill>
                    <a:cs typeface="Calibri"/>
                  </a:rPr>
                  <a:t>						      </a:t>
                </a:r>
                <a:r>
                  <a:rPr lang="en-US" sz="1600" dirty="0">
                    <a:cs typeface="Calibri"/>
                  </a:rPr>
                  <a:t>(the mirror reaction)</a:t>
                </a:r>
                <a:endParaRPr lang="en-US" sz="1600" b="1" dirty="0">
                  <a:latin typeface="Calibri"/>
                  <a:cs typeface="Calibri"/>
                </a:endParaRPr>
              </a:p>
              <a:p>
                <a:pPr marL="285750" indent="-285750">
                  <a:buFont typeface="Arial,Sans-Serif"/>
                  <a:buChar char="•"/>
                </a:pPr>
                <a:r>
                  <a:rPr lang="en-US" sz="2000" dirty="0">
                    <a:latin typeface="Calibri"/>
                    <a:cs typeface="Calibri"/>
                  </a:rPr>
                  <a:t>If fuels are polarized, </a:t>
                </a:r>
              </a:p>
              <a:p>
                <a:pPr marL="285750" indent="-285750">
                  <a:buFont typeface="Arial,Sans-Serif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}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p>
                                  </m:sSubSup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>
                  <a:latin typeface="Calibri"/>
                  <a:cs typeface="Calibri"/>
                </a:endParaRPr>
              </a:p>
              <a:p>
                <a:pPr lvl="1"/>
                <a:endParaRPr lang="en-US" sz="1400" dirty="0">
                  <a:cs typeface="Calibri"/>
                </a:endParaRPr>
              </a:p>
              <a:p>
                <a:pPr lvl="1"/>
                <a:r>
                  <a:rPr lang="en-US" sz="1400" dirty="0">
                    <a:cs typeface="Calibri"/>
                  </a:rPr>
                  <a:t>R.M. </a:t>
                </a:r>
                <a:r>
                  <a:rPr lang="en-US" sz="1400" dirty="0" err="1">
                    <a:cs typeface="Calibri"/>
                  </a:rPr>
                  <a:t>Kulsrud</a:t>
                </a:r>
                <a:r>
                  <a:rPr lang="en-US" sz="1400" dirty="0">
                    <a:cs typeface="Calibri"/>
                  </a:rPr>
                  <a:t>, H.P. Furth, E.J. </a:t>
                </a:r>
                <a:r>
                  <a:rPr lang="en-US" sz="1400" dirty="0" err="1">
                    <a:cs typeface="Calibri"/>
                  </a:rPr>
                  <a:t>Valeo</a:t>
                </a:r>
                <a:r>
                  <a:rPr lang="en-US" sz="1400" dirty="0">
                    <a:cs typeface="Calibri"/>
                  </a:rPr>
                  <a:t>, M. Goldhaber, Phys. Rev. Lett. 49, 1248 (1982)</a:t>
                </a:r>
              </a:p>
              <a:p>
                <a:pPr lvl="1"/>
                <a:endParaRPr lang="en-US" sz="1400" dirty="0">
                  <a:latin typeface="Calibri"/>
                  <a:cs typeface="Calibri"/>
                </a:endParaRPr>
              </a:p>
              <a:p>
                <a:r>
                  <a:rPr lang="en-US" sz="2000" b="1" i="1" dirty="0">
                    <a:latin typeface="Calibri"/>
                    <a:cs typeface="Calibri"/>
                  </a:rPr>
                  <a:t>   The cross section-enhancement: up to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50%</a:t>
                </a:r>
                <a:r>
                  <a:rPr lang="en-US" sz="2000" b="1" i="1" dirty="0">
                    <a:latin typeface="Calibri"/>
                    <a:cs typeface="Calibri"/>
                  </a:rPr>
                  <a:t>.</a:t>
                </a:r>
              </a:p>
              <a:p>
                <a:pPr lvl="1"/>
                <a:r>
                  <a:rPr lang="en-US" dirty="0">
                    <a:cs typeface="Calibri"/>
                    <a:sym typeface="Symbol" panose="05050102010706020507" pitchFamily="18" charset="2"/>
                  </a:rPr>
                  <a:t>For a fusion power reactor</a:t>
                </a:r>
                <a:endParaRPr lang="en-US" dirty="0">
                  <a:cs typeface="Calibri"/>
                </a:endParaRPr>
              </a:p>
              <a:p>
                <a:pPr lvl="1"/>
                <a:endParaRPr lang="en-US" dirty="0">
                  <a:cs typeface="Calibri"/>
                </a:endParaRPr>
              </a:p>
              <a:p>
                <a:pPr lvl="1"/>
                <a:r>
                  <a:rPr lang="en-US" dirty="0">
                    <a:cs typeface="Calibri"/>
                    <a:sym typeface="Symbol" panose="05050102010706020507" pitchFamily="18" charset="2"/>
                  </a:rPr>
                  <a:t>Power and Q increases by </a:t>
                </a:r>
                <a:r>
                  <a:rPr lang="en-US" dirty="0">
                    <a:solidFill>
                      <a:srgbClr val="FF0000"/>
                    </a:solidFill>
                    <a:cs typeface="Calibri"/>
                    <a:sym typeface="Symbol" panose="05050102010706020507" pitchFamily="18" charset="2"/>
                  </a:rPr>
                  <a:t>75%</a:t>
                </a:r>
                <a:r>
                  <a:rPr lang="en-US" dirty="0">
                    <a:cs typeface="Calibri"/>
                    <a:sym typeface="Symbol" panose="05050102010706020507" pitchFamily="18" charset="2"/>
                  </a:rPr>
                  <a:t>.</a:t>
                </a:r>
              </a:p>
              <a:p>
                <a:pPr lvl="1"/>
                <a:r>
                  <a:rPr lang="en-US" dirty="0">
                    <a:cs typeface="Calibri"/>
                    <a:sym typeface="Symbol" panose="05050102010706020507" pitchFamily="18" charset="2"/>
                  </a:rPr>
                  <a:t></a:t>
                </a:r>
                <a:r>
                  <a:rPr lang="en-US" dirty="0"/>
                  <a:t>lower the magnetic field requirement</a:t>
                </a:r>
              </a:p>
              <a:p>
                <a:endParaRPr lang="en-US" sz="2000" b="1" i="1" dirty="0">
                  <a:latin typeface="Calibri"/>
                  <a:cs typeface="Calibri"/>
                </a:endParaRPr>
              </a:p>
              <a:p>
                <a:r>
                  <a:rPr lang="en-US" sz="1600" dirty="0">
                    <a:solidFill>
                      <a:srgbClr val="002060"/>
                    </a:solidFill>
                  </a:rPr>
                  <a:t>Since the preferred fusion reaction, 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D + T </a:t>
                </a:r>
                <a:r>
                  <a:rPr lang="en-US" sz="1600" b="1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 </a:t>
                </a:r>
                <a:r>
                  <a:rPr lang="en-US" sz="1600" b="1" i="1" baseline="30000" dirty="0">
                    <a:solidFill>
                      <a:srgbClr val="002060"/>
                    </a:solidFill>
                  </a:rPr>
                  <a:t>5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He </a:t>
                </a:r>
                <a:r>
                  <a:rPr lang="en-US" sz="1600" b="1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and the mirror reaction, 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D + </a:t>
                </a:r>
                <a:r>
                  <a:rPr lang="en-US" sz="1600" b="1" i="1" baseline="30000" dirty="0">
                    <a:solidFill>
                      <a:srgbClr val="002060"/>
                    </a:solidFill>
                  </a:rPr>
                  <a:t>3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He </a:t>
                </a:r>
                <a:r>
                  <a:rPr lang="en-US" sz="1600" b="1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 </a:t>
                </a:r>
                <a:r>
                  <a:rPr lang="en-US" sz="1600" b="1" i="1" baseline="30000" dirty="0">
                    <a:solidFill>
                      <a:srgbClr val="002060"/>
                    </a:solidFill>
                  </a:rPr>
                  <a:t>5</a:t>
                </a:r>
                <a:r>
                  <a:rPr lang="en-US" sz="1600" b="1" i="1" dirty="0">
                    <a:solidFill>
                      <a:srgbClr val="002060"/>
                    </a:solidFill>
                  </a:rPr>
                  <a:t>Li </a:t>
                </a:r>
                <a:r>
                  <a:rPr lang="en-US" sz="1600" b="1" i="1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U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  <a:cs typeface="ScriptS_IV50" panose="00000400000000000000" pitchFamily="2" charset="0"/>
                  </a:rPr>
                  <a:t>have the same nuclear physics, we can use the latter to test polarization survivability in the fusion plasma.</a:t>
                </a:r>
                <a:r>
                  <a:rPr lang="en-US" sz="1600" dirty="0">
                    <a:cs typeface="ScriptS_IV50" panose="00000400000000000000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1269B9-3392-DBE2-CA43-BB847366B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" y="852806"/>
                <a:ext cx="6557789" cy="5147819"/>
              </a:xfrm>
              <a:prstGeom prst="rect">
                <a:avLst/>
              </a:prstGeom>
              <a:blipFill>
                <a:blip r:embed="rId6"/>
                <a:stretch>
                  <a:fillRect l="-836" t="-711" b="-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SIGtot fusion LIN -B&amp;H.jpg">
            <a:extLst>
              <a:ext uri="{FF2B5EF4-FFF2-40B4-BE49-F238E27FC236}">
                <a16:creationId xmlns:a16="http://schemas.microsoft.com/office/drawing/2014/main" id="{F244FBE6-5D0A-FEB7-C962-CB682490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32" y="921180"/>
            <a:ext cx="2465858" cy="21891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D8600E-F33A-0383-6125-EE79071222F5}"/>
              </a:ext>
            </a:extLst>
          </p:cNvPr>
          <p:cNvSpPr txBox="1"/>
          <p:nvPr/>
        </p:nvSpPr>
        <p:spPr>
          <a:xfrm>
            <a:off x="7748125" y="1703053"/>
            <a:ext cx="12292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i="1" dirty="0"/>
              <a:t>"fusion resonances"</a:t>
            </a:r>
            <a:endParaRPr lang="en-US" sz="1400" b="1" i="1" dirty="0">
              <a:cs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FB4461-014E-C950-F08B-0D7474056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953" y="3221355"/>
            <a:ext cx="2417637" cy="223517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B42F79-DF3C-64E5-9C71-75F4C0100DD4}"/>
              </a:ext>
            </a:extLst>
          </p:cNvPr>
          <p:cNvCxnSpPr>
            <a:cxnSpLocks/>
          </p:cNvCxnSpPr>
          <p:nvPr/>
        </p:nvCxnSpPr>
        <p:spPr>
          <a:xfrm>
            <a:off x="7103707" y="2877515"/>
            <a:ext cx="0" cy="432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77A821-E7CE-9BBE-5291-6C4C885BA153}"/>
              </a:ext>
            </a:extLst>
          </p:cNvPr>
          <p:cNvCxnSpPr>
            <a:cxnSpLocks/>
          </p:cNvCxnSpPr>
          <p:nvPr/>
        </p:nvCxnSpPr>
        <p:spPr>
          <a:xfrm>
            <a:off x="7631795" y="2744573"/>
            <a:ext cx="1345606" cy="5974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03C0A35-76CC-8099-FF71-92A4B3E7A622}"/>
              </a:ext>
            </a:extLst>
          </p:cNvPr>
          <p:cNvSpPr txBox="1"/>
          <p:nvPr/>
        </p:nvSpPr>
        <p:spPr>
          <a:xfrm>
            <a:off x="6743910" y="5570771"/>
            <a:ext cx="2447542" cy="5214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Calibri"/>
                <a:cs typeface="Arial"/>
              </a:rPr>
              <a:t>• Sun’s core peaks at 1.3 keV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Calibri"/>
                <a:cs typeface="Arial"/>
              </a:rPr>
              <a:t>• ITER plasma will peak at ~ 18 keV</a:t>
            </a:r>
          </a:p>
        </p:txBody>
      </p:sp>
    </p:spTree>
    <p:extLst>
      <p:ext uri="{BB962C8B-B14F-4D97-AF65-F5344CB8AC3E}">
        <p14:creationId xmlns:p14="http://schemas.microsoft.com/office/powerpoint/2010/main" val="269107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Survived Mechanisms for Polarized Fusion</a:t>
            </a:r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568" y="6547499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67779-B98C-E6FF-5F68-DF4726F7C165}"/>
              </a:ext>
            </a:extLst>
          </p:cNvPr>
          <p:cNvSpPr txBox="1"/>
          <p:nvPr/>
        </p:nvSpPr>
        <p:spPr>
          <a:xfrm>
            <a:off x="-1447" y="1832316"/>
            <a:ext cx="9145447" cy="339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Many mechanisms were invested in late last century and </a:t>
            </a:r>
            <a:r>
              <a:rPr lang="en-US" b="1" dirty="0">
                <a:solidFill>
                  <a:srgbClr val="0070C0"/>
                </a:solidFill>
              </a:rPr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still survived</a:t>
            </a:r>
            <a:r>
              <a:rPr lang="en-US" dirty="0"/>
              <a:t>, which hinge on the </a:t>
            </a:r>
            <a:r>
              <a:rPr lang="en-US" b="1" dirty="0">
                <a:solidFill>
                  <a:srgbClr val="0070C0"/>
                </a:solidFill>
              </a:rPr>
              <a:t>wall recycling </a:t>
            </a:r>
            <a:r>
              <a:rPr lang="en-US" dirty="0"/>
              <a:t>(of the fuels).</a:t>
            </a:r>
            <a:endParaRPr lang="en-US" dirty="0">
              <a:cs typeface="Calibri"/>
            </a:endParaRPr>
          </a:p>
          <a:p>
            <a:endParaRPr lang="en-US" sz="1600" dirty="0">
              <a:cs typeface="Calibri"/>
            </a:endParaRP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halkboard"/>
              </a:rPr>
              <a:t>Kulsrud</a:t>
            </a:r>
            <a:r>
              <a:rPr lang="en-US" sz="1600" dirty="0">
                <a:latin typeface="Calibri"/>
                <a:cs typeface="Chalkboard"/>
              </a:rPr>
              <a:t>, Furth, </a:t>
            </a:r>
            <a:r>
              <a:rPr lang="en-US" sz="1600" dirty="0" err="1">
                <a:latin typeface="Calibri"/>
                <a:cs typeface="Chalkboard"/>
              </a:rPr>
              <a:t>Valeo</a:t>
            </a:r>
            <a:r>
              <a:rPr lang="en-US" sz="1600" dirty="0">
                <a:latin typeface="Calibri"/>
                <a:cs typeface="Chalkboard"/>
              </a:rPr>
              <a:t> &amp; Goldhaber, Phys Rev Lett </a:t>
            </a:r>
            <a:r>
              <a:rPr lang="en-US" sz="1600" b="1" dirty="0">
                <a:latin typeface="Calibri"/>
                <a:cs typeface="Chalkboard"/>
              </a:rPr>
              <a:t>49</a:t>
            </a:r>
            <a:r>
              <a:rPr lang="en-US" sz="1600" dirty="0">
                <a:latin typeface="Calibri"/>
                <a:cs typeface="Chalkboard"/>
              </a:rPr>
              <a:t> (82) 1248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halkboard"/>
              </a:rPr>
              <a:t>Lodder</a:t>
            </a:r>
            <a:r>
              <a:rPr lang="en-US" sz="1600" dirty="0">
                <a:latin typeface="Calibri"/>
                <a:cs typeface="Chalkboard"/>
              </a:rPr>
              <a:t>, Phys. Lett. A98 (83) 179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halkboard"/>
              </a:rPr>
              <a:t>Greenside, </a:t>
            </a:r>
            <a:r>
              <a:rPr lang="en-US" sz="1600" dirty="0" err="1">
                <a:latin typeface="Calibri"/>
                <a:cs typeface="Chalkboard"/>
              </a:rPr>
              <a:t>Budny</a:t>
            </a:r>
            <a:r>
              <a:rPr lang="en-US" sz="1600" dirty="0">
                <a:latin typeface="Calibri"/>
                <a:cs typeface="Chalkboard"/>
              </a:rPr>
              <a:t> and Post, </a:t>
            </a:r>
            <a:r>
              <a:rPr lang="en-US" sz="1600" i="1" dirty="0">
                <a:latin typeface="Calibri"/>
                <a:cs typeface="Chalkboard"/>
              </a:rPr>
              <a:t>J. Vac. Sci Technol</a:t>
            </a:r>
            <a:r>
              <a:rPr lang="en-US" sz="1600" dirty="0">
                <a:latin typeface="Calibri"/>
                <a:cs typeface="Chalkboard"/>
              </a:rPr>
              <a:t>. A </a:t>
            </a:r>
            <a:r>
              <a:rPr lang="en-US" sz="1600" b="1" dirty="0">
                <a:latin typeface="Calibri"/>
                <a:cs typeface="Chalkboard"/>
              </a:rPr>
              <a:t>2</a:t>
            </a:r>
            <a:r>
              <a:rPr lang="en-US" sz="1600" dirty="0">
                <a:latin typeface="Calibri"/>
                <a:cs typeface="Chalkboard"/>
              </a:rPr>
              <a:t>(2), (84) 619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halkboard"/>
              </a:rPr>
              <a:t>Coppi</a:t>
            </a:r>
            <a:r>
              <a:rPr lang="en-US" sz="1600" dirty="0">
                <a:latin typeface="Calibri"/>
                <a:cs typeface="Chalkboard"/>
              </a:rPr>
              <a:t>, Cowley, </a:t>
            </a:r>
            <a:r>
              <a:rPr lang="en-US" sz="1600" dirty="0" err="1">
                <a:latin typeface="Calibri"/>
                <a:cs typeface="Chalkboard"/>
              </a:rPr>
              <a:t>Kulsrud</a:t>
            </a:r>
            <a:r>
              <a:rPr lang="en-US" sz="1600" dirty="0">
                <a:latin typeface="Calibri"/>
                <a:cs typeface="Chalkboard"/>
              </a:rPr>
              <a:t>, </a:t>
            </a:r>
            <a:r>
              <a:rPr lang="en-US" sz="1600" dirty="0" err="1">
                <a:latin typeface="Calibri"/>
                <a:cs typeface="Chalkboard"/>
              </a:rPr>
              <a:t>Detragiache</a:t>
            </a:r>
            <a:r>
              <a:rPr lang="en-US" sz="1600" dirty="0">
                <a:latin typeface="Calibri"/>
                <a:cs typeface="Chalkboard"/>
              </a:rPr>
              <a:t> &amp; Pegoraro, Phys Fluids </a:t>
            </a:r>
            <a:r>
              <a:rPr lang="en-US" sz="1600" b="1" dirty="0">
                <a:latin typeface="Calibri"/>
                <a:cs typeface="Chalkboard"/>
              </a:rPr>
              <a:t>29</a:t>
            </a:r>
            <a:r>
              <a:rPr lang="en-US" sz="1600" dirty="0">
                <a:latin typeface="Calibri"/>
                <a:cs typeface="Chalkboard"/>
              </a:rPr>
              <a:t> (86) 4060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halkboard"/>
              </a:rPr>
              <a:t>Kulsrud</a:t>
            </a:r>
            <a:r>
              <a:rPr lang="en-US" sz="1600" dirty="0">
                <a:latin typeface="Calibri"/>
                <a:cs typeface="Chalkboard"/>
              </a:rPr>
              <a:t>, </a:t>
            </a:r>
            <a:r>
              <a:rPr lang="en-US" sz="1600" dirty="0" err="1">
                <a:latin typeface="Calibri"/>
                <a:cs typeface="Chalkboard"/>
              </a:rPr>
              <a:t>Valeo</a:t>
            </a:r>
            <a:r>
              <a:rPr lang="en-US" sz="1600" dirty="0">
                <a:latin typeface="Calibri"/>
                <a:cs typeface="Chalkboard"/>
              </a:rPr>
              <a:t> &amp; Cowley, </a:t>
            </a:r>
            <a:r>
              <a:rPr lang="en-US" sz="1600" dirty="0" err="1">
                <a:latin typeface="Calibri"/>
                <a:cs typeface="Chalkboard"/>
              </a:rPr>
              <a:t>Nucl</a:t>
            </a:r>
            <a:r>
              <a:rPr lang="en-US" sz="1600" dirty="0">
                <a:latin typeface="Calibri"/>
                <a:cs typeface="Chalkboard"/>
              </a:rPr>
              <a:t> Fusion </a:t>
            </a:r>
            <a:r>
              <a:rPr lang="en-US" sz="1600" b="1" dirty="0">
                <a:latin typeface="Calibri"/>
                <a:cs typeface="Chalkboard"/>
              </a:rPr>
              <a:t>26</a:t>
            </a:r>
            <a:r>
              <a:rPr lang="en-US" sz="1600" dirty="0">
                <a:latin typeface="Calibri"/>
                <a:cs typeface="Chalkboard"/>
              </a:rPr>
              <a:t> (86) 1443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halkboard"/>
              </a:rPr>
              <a:t>Cowley, </a:t>
            </a:r>
            <a:r>
              <a:rPr lang="en-US" sz="1600" dirty="0" err="1">
                <a:latin typeface="Calibri"/>
                <a:cs typeface="Chalkboard"/>
              </a:rPr>
              <a:t>Kulsrud</a:t>
            </a:r>
            <a:r>
              <a:rPr lang="en-US" sz="1600" dirty="0">
                <a:latin typeface="Calibri"/>
                <a:cs typeface="Chalkboard"/>
              </a:rPr>
              <a:t>, </a:t>
            </a:r>
            <a:r>
              <a:rPr lang="en-US" sz="1600" dirty="0" err="1">
                <a:latin typeface="Calibri"/>
                <a:cs typeface="Chalkboard"/>
              </a:rPr>
              <a:t>Valeo</a:t>
            </a:r>
            <a:r>
              <a:rPr lang="en-US" sz="1600" dirty="0">
                <a:latin typeface="Calibri"/>
                <a:cs typeface="Chalkboard"/>
              </a:rPr>
              <a:t>, E.J. Phys. Fluids 29 (86) 1443 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600" b="1" dirty="0">
                <a:latin typeface="Calibri"/>
                <a:cs typeface="Chalkboard"/>
              </a:rPr>
              <a:t>	…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3124D-65F5-8CC5-EB1B-46603108B5A8}"/>
              </a:ext>
            </a:extLst>
          </p:cNvPr>
          <p:cNvSpPr txBox="1"/>
          <p:nvPr/>
        </p:nvSpPr>
        <p:spPr>
          <a:xfrm>
            <a:off x="808154" y="5466943"/>
            <a:ext cx="74619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 dirty="0">
                <a:solidFill>
                  <a:srgbClr val="00B0F0"/>
                </a:solidFill>
              </a:rPr>
              <a:t>Needs only seconds of confinement time in hot plasma!</a:t>
            </a:r>
            <a:endParaRPr lang="en-US" b="1" i="1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A745C-C08D-484F-9581-9BF324C790A4}"/>
              </a:ext>
            </a:extLst>
          </p:cNvPr>
          <p:cNvSpPr/>
          <p:nvPr/>
        </p:nvSpPr>
        <p:spPr>
          <a:xfrm>
            <a:off x="193721" y="850387"/>
            <a:ext cx="8719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Potentially large benefits require fuel polarization to survive a 10</a:t>
            </a:r>
            <a:r>
              <a:rPr lang="en-US" sz="2000" i="1" baseline="30000" dirty="0">
                <a:solidFill>
                  <a:srgbClr val="0070C0"/>
                </a:solidFill>
              </a:rPr>
              <a:t>8</a:t>
            </a:r>
            <a:r>
              <a:rPr lang="en-US" sz="2000" i="1" dirty="0">
                <a:solidFill>
                  <a:srgbClr val="0070C0"/>
                </a:solidFill>
              </a:rPr>
              <a:t> K plasma for the energy containment time ~ </a:t>
            </a:r>
            <a:r>
              <a:rPr lang="en-US" sz="2000" b="1" i="1" dirty="0">
                <a:solidFill>
                  <a:srgbClr val="0070C0"/>
                </a:solidFill>
              </a:rPr>
              <a:t>a few second</a:t>
            </a:r>
          </a:p>
        </p:txBody>
      </p:sp>
    </p:spTree>
    <p:extLst>
      <p:ext uri="{BB962C8B-B14F-4D97-AF65-F5344CB8AC3E}">
        <p14:creationId xmlns:p14="http://schemas.microsoft.com/office/powerpoint/2010/main" val="331476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Wall Recycling at the ITER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988" y="6547499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92DF3A-E05C-4611-B9F4-1F7A4486A749}"/>
              </a:ext>
            </a:extLst>
          </p:cNvPr>
          <p:cNvSpPr txBox="1"/>
          <p:nvPr/>
        </p:nvSpPr>
        <p:spPr>
          <a:xfrm>
            <a:off x="7628802" y="1166143"/>
            <a:ext cx="15579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cross section of inner vacuum chamber wall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b="1" dirty="0">
                <a:solidFill>
                  <a:schemeClr val="accent1"/>
                </a:solidFill>
                <a:latin typeface="Arial"/>
                <a:cs typeface="Arial"/>
              </a:rPr>
              <a:t>last closed field line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nested sets of closed magnetic field lines</a:t>
            </a:r>
          </a:p>
          <a:p>
            <a:endParaRPr lang="en-US" sz="1400" b="1" i="1" dirty="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1400" b="1" i="1" dirty="0">
                <a:solidFill>
                  <a:schemeClr val="accent6"/>
                </a:solidFill>
                <a:latin typeface="Arial"/>
                <a:cs typeface="Arial"/>
              </a:rPr>
              <a:t>Scrape-Off</a:t>
            </a:r>
            <a:r>
              <a:rPr lang="en-US" sz="1400" b="1" dirty="0">
                <a:solidFill>
                  <a:schemeClr val="accent6"/>
                </a:solidFill>
                <a:latin typeface="Arial"/>
                <a:cs typeface="Arial"/>
              </a:rPr>
              <a:t> layer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Arial"/>
                <a:cs typeface="Arial"/>
              </a:rPr>
              <a:t>(</a:t>
            </a:r>
            <a:r>
              <a:rPr lang="en-US" sz="1400" b="1" i="1" dirty="0">
                <a:solidFill>
                  <a:schemeClr val="accent6"/>
                </a:solidFill>
                <a:latin typeface="Arial"/>
                <a:cs typeface="Arial"/>
              </a:rPr>
              <a:t>SOL</a:t>
            </a:r>
            <a:r>
              <a:rPr lang="en-US" sz="1400" b="1" dirty="0">
                <a:solidFill>
                  <a:schemeClr val="accent6"/>
                </a:solidFill>
                <a:latin typeface="Arial"/>
                <a:cs typeface="Arial"/>
              </a:rPr>
              <a:t>)</a:t>
            </a:r>
          </a:p>
          <a:p>
            <a:endParaRPr lang="en-US" sz="1400" dirty="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Divertor region to</a:t>
            </a:r>
          </a:p>
          <a:p>
            <a:r>
              <a:rPr lang="en-US" sz="1400" dirty="0">
                <a:latin typeface="Arial"/>
                <a:cs typeface="Arial"/>
              </a:rPr>
              <a:t>remove “helium ash”</a:t>
            </a: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8000"/>
                </a:solidFill>
                <a:latin typeface="Arial"/>
                <a:cs typeface="Arial"/>
              </a:rPr>
              <a:t>Vacuum Pumps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9BD489-D7FF-408A-9B09-B6CE0CD985F2}"/>
              </a:ext>
            </a:extLst>
          </p:cNvPr>
          <p:cNvGrpSpPr/>
          <p:nvPr/>
        </p:nvGrpSpPr>
        <p:grpSpPr>
          <a:xfrm rot="5400000">
            <a:off x="4200330" y="2337669"/>
            <a:ext cx="4538134" cy="2277533"/>
            <a:chOff x="2040734" y="1948349"/>
            <a:chExt cx="4538134" cy="22775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A9C060-02D3-4002-BE75-144BE2E494EF}"/>
                </a:ext>
              </a:extLst>
            </p:cNvPr>
            <p:cNvGrpSpPr/>
            <p:nvPr/>
          </p:nvGrpSpPr>
          <p:grpSpPr>
            <a:xfrm rot="16200000">
              <a:off x="3171034" y="818049"/>
              <a:ext cx="2277533" cy="4538134"/>
              <a:chOff x="1279711" y="1083733"/>
              <a:chExt cx="2277533" cy="4538134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A4787A2E-25EE-43EA-A465-C349925D6861}"/>
                  </a:ext>
                </a:extLst>
              </p:cNvPr>
              <p:cNvSpPr/>
              <p:nvPr/>
            </p:nvSpPr>
            <p:spPr>
              <a:xfrm>
                <a:off x="1279711" y="1083733"/>
                <a:ext cx="2277533" cy="4538134"/>
              </a:xfrm>
              <a:custGeom>
                <a:avLst/>
                <a:gdLst>
                  <a:gd name="connsiteX0" fmla="*/ 220133 w 2277533"/>
                  <a:gd name="connsiteY0" fmla="*/ 0 h 4538134"/>
                  <a:gd name="connsiteX1" fmla="*/ 668866 w 2277533"/>
                  <a:gd name="connsiteY1" fmla="*/ 12700 h 4538134"/>
                  <a:gd name="connsiteX2" fmla="*/ 668866 w 2277533"/>
                  <a:gd name="connsiteY2" fmla="*/ 71967 h 4538134"/>
                  <a:gd name="connsiteX3" fmla="*/ 609600 w 2277533"/>
                  <a:gd name="connsiteY3" fmla="*/ 76200 h 4538134"/>
                  <a:gd name="connsiteX4" fmla="*/ 609600 w 2277533"/>
                  <a:gd name="connsiteY4" fmla="*/ 76200 h 4538134"/>
                  <a:gd name="connsiteX5" fmla="*/ 609600 w 2277533"/>
                  <a:gd name="connsiteY5" fmla="*/ 127000 h 4538134"/>
                  <a:gd name="connsiteX6" fmla="*/ 990600 w 2277533"/>
                  <a:gd name="connsiteY6" fmla="*/ 431800 h 4538134"/>
                  <a:gd name="connsiteX7" fmla="*/ 1049866 w 2277533"/>
                  <a:gd name="connsiteY7" fmla="*/ 465667 h 4538134"/>
                  <a:gd name="connsiteX8" fmla="*/ 1303866 w 2277533"/>
                  <a:gd name="connsiteY8" fmla="*/ 469900 h 4538134"/>
                  <a:gd name="connsiteX9" fmla="*/ 1752600 w 2277533"/>
                  <a:gd name="connsiteY9" fmla="*/ 524934 h 4538134"/>
                  <a:gd name="connsiteX10" fmla="*/ 1862666 w 2277533"/>
                  <a:gd name="connsiteY10" fmla="*/ 609600 h 4538134"/>
                  <a:gd name="connsiteX11" fmla="*/ 2277533 w 2277533"/>
                  <a:gd name="connsiteY11" fmla="*/ 1617134 h 4538134"/>
                  <a:gd name="connsiteX12" fmla="*/ 2222500 w 2277533"/>
                  <a:gd name="connsiteY12" fmla="*/ 1595967 h 4538134"/>
                  <a:gd name="connsiteX13" fmla="*/ 2226733 w 2277533"/>
                  <a:gd name="connsiteY13" fmla="*/ 2933700 h 4538134"/>
                  <a:gd name="connsiteX14" fmla="*/ 2273300 w 2277533"/>
                  <a:gd name="connsiteY14" fmla="*/ 2904067 h 4538134"/>
                  <a:gd name="connsiteX15" fmla="*/ 1862666 w 2277533"/>
                  <a:gd name="connsiteY15" fmla="*/ 3886200 h 4538134"/>
                  <a:gd name="connsiteX16" fmla="*/ 1282700 w 2277533"/>
                  <a:gd name="connsiteY16" fmla="*/ 4212167 h 4538134"/>
                  <a:gd name="connsiteX17" fmla="*/ 1257300 w 2277533"/>
                  <a:gd name="connsiteY17" fmla="*/ 4275667 h 4538134"/>
                  <a:gd name="connsiteX18" fmla="*/ 1257300 w 2277533"/>
                  <a:gd name="connsiteY18" fmla="*/ 4351867 h 4538134"/>
                  <a:gd name="connsiteX19" fmla="*/ 1100666 w 2277533"/>
                  <a:gd name="connsiteY19" fmla="*/ 4347634 h 4538134"/>
                  <a:gd name="connsiteX20" fmla="*/ 1104900 w 2277533"/>
                  <a:gd name="connsiteY20" fmla="*/ 4491567 h 4538134"/>
                  <a:gd name="connsiteX21" fmla="*/ 1240366 w 2277533"/>
                  <a:gd name="connsiteY21" fmla="*/ 4495800 h 4538134"/>
                  <a:gd name="connsiteX22" fmla="*/ 1236133 w 2277533"/>
                  <a:gd name="connsiteY22" fmla="*/ 4538134 h 4538134"/>
                  <a:gd name="connsiteX23" fmla="*/ 232833 w 2277533"/>
                  <a:gd name="connsiteY23" fmla="*/ 4538134 h 4538134"/>
                  <a:gd name="connsiteX24" fmla="*/ 0 w 2277533"/>
                  <a:gd name="connsiteY24" fmla="*/ 4305300 h 4538134"/>
                  <a:gd name="connsiteX25" fmla="*/ 0 w 2277533"/>
                  <a:gd name="connsiteY25" fmla="*/ 228600 h 4538134"/>
                  <a:gd name="connsiteX26" fmla="*/ 220133 w 2277533"/>
                  <a:gd name="connsiteY26" fmla="*/ 0 h 453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77533" h="4538134">
                    <a:moveTo>
                      <a:pt x="220133" y="0"/>
                    </a:moveTo>
                    <a:lnTo>
                      <a:pt x="668866" y="12700"/>
                    </a:lnTo>
                    <a:lnTo>
                      <a:pt x="668866" y="71967"/>
                    </a:lnTo>
                    <a:lnTo>
                      <a:pt x="609600" y="76200"/>
                    </a:lnTo>
                    <a:lnTo>
                      <a:pt x="609600" y="76200"/>
                    </a:lnTo>
                    <a:lnTo>
                      <a:pt x="609600" y="127000"/>
                    </a:lnTo>
                    <a:lnTo>
                      <a:pt x="990600" y="431800"/>
                    </a:lnTo>
                    <a:lnTo>
                      <a:pt x="1049866" y="465667"/>
                    </a:lnTo>
                    <a:lnTo>
                      <a:pt x="1303866" y="469900"/>
                    </a:lnTo>
                    <a:lnTo>
                      <a:pt x="1752600" y="524934"/>
                    </a:lnTo>
                    <a:lnTo>
                      <a:pt x="1862666" y="609600"/>
                    </a:lnTo>
                    <a:lnTo>
                      <a:pt x="2277533" y="1617134"/>
                    </a:lnTo>
                    <a:lnTo>
                      <a:pt x="2222500" y="1595967"/>
                    </a:lnTo>
                    <a:lnTo>
                      <a:pt x="2226733" y="2933700"/>
                    </a:lnTo>
                    <a:lnTo>
                      <a:pt x="2273300" y="2904067"/>
                    </a:lnTo>
                    <a:lnTo>
                      <a:pt x="1862666" y="3886200"/>
                    </a:lnTo>
                    <a:lnTo>
                      <a:pt x="1282700" y="4212167"/>
                    </a:lnTo>
                    <a:lnTo>
                      <a:pt x="1257300" y="4275667"/>
                    </a:lnTo>
                    <a:lnTo>
                      <a:pt x="1257300" y="4351867"/>
                    </a:lnTo>
                    <a:lnTo>
                      <a:pt x="1100666" y="4347634"/>
                    </a:lnTo>
                    <a:lnTo>
                      <a:pt x="1104900" y="4491567"/>
                    </a:lnTo>
                    <a:lnTo>
                      <a:pt x="1240366" y="4495800"/>
                    </a:lnTo>
                    <a:lnTo>
                      <a:pt x="1236133" y="4538134"/>
                    </a:lnTo>
                    <a:lnTo>
                      <a:pt x="232833" y="4538134"/>
                    </a:lnTo>
                    <a:lnTo>
                      <a:pt x="0" y="4305300"/>
                    </a:lnTo>
                    <a:lnTo>
                      <a:pt x="0" y="228600"/>
                    </a:lnTo>
                    <a:lnTo>
                      <a:pt x="220133" y="0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24">
                <a:extLst>
                  <a:ext uri="{FF2B5EF4-FFF2-40B4-BE49-F238E27FC236}">
                    <a16:creationId xmlns:a16="http://schemas.microsoft.com/office/drawing/2014/main" id="{2752F6FE-5B44-4E79-8011-B5CEBDB841FC}"/>
                  </a:ext>
                </a:extLst>
              </p:cNvPr>
              <p:cNvSpPr/>
              <p:nvPr/>
            </p:nvSpPr>
            <p:spPr>
              <a:xfrm>
                <a:off x="1341153" y="1710157"/>
                <a:ext cx="2058214" cy="3620168"/>
              </a:xfrm>
              <a:custGeom>
                <a:avLst/>
                <a:gdLst>
                  <a:gd name="connsiteX0" fmla="*/ 703547 w 2058214"/>
                  <a:gd name="connsiteY0" fmla="*/ 21276 h 3620168"/>
                  <a:gd name="connsiteX1" fmla="*/ 771280 w 2058214"/>
                  <a:gd name="connsiteY1" fmla="*/ 12810 h 3620168"/>
                  <a:gd name="connsiteX2" fmla="*/ 826314 w 2058214"/>
                  <a:gd name="connsiteY2" fmla="*/ 4343 h 3620168"/>
                  <a:gd name="connsiteX3" fmla="*/ 885580 w 2058214"/>
                  <a:gd name="connsiteY3" fmla="*/ 110 h 3620168"/>
                  <a:gd name="connsiteX4" fmla="*/ 974480 w 2058214"/>
                  <a:gd name="connsiteY4" fmla="*/ 8576 h 3620168"/>
                  <a:gd name="connsiteX5" fmla="*/ 1050680 w 2058214"/>
                  <a:gd name="connsiteY5" fmla="*/ 17043 h 3620168"/>
                  <a:gd name="connsiteX6" fmla="*/ 1118414 w 2058214"/>
                  <a:gd name="connsiteY6" fmla="*/ 42443 h 3620168"/>
                  <a:gd name="connsiteX7" fmla="*/ 1177680 w 2058214"/>
                  <a:gd name="connsiteY7" fmla="*/ 59376 h 3620168"/>
                  <a:gd name="connsiteX8" fmla="*/ 1245414 w 2058214"/>
                  <a:gd name="connsiteY8" fmla="*/ 89010 h 3620168"/>
                  <a:gd name="connsiteX9" fmla="*/ 1300447 w 2058214"/>
                  <a:gd name="connsiteY9" fmla="*/ 118643 h 3620168"/>
                  <a:gd name="connsiteX10" fmla="*/ 1359714 w 2058214"/>
                  <a:gd name="connsiteY10" fmla="*/ 156743 h 3620168"/>
                  <a:gd name="connsiteX11" fmla="*/ 1418980 w 2058214"/>
                  <a:gd name="connsiteY11" fmla="*/ 194843 h 3620168"/>
                  <a:gd name="connsiteX12" fmla="*/ 1474014 w 2058214"/>
                  <a:gd name="connsiteY12" fmla="*/ 241410 h 3620168"/>
                  <a:gd name="connsiteX13" fmla="*/ 1537514 w 2058214"/>
                  <a:gd name="connsiteY13" fmla="*/ 296443 h 3620168"/>
                  <a:gd name="connsiteX14" fmla="*/ 1609480 w 2058214"/>
                  <a:gd name="connsiteY14" fmla="*/ 364176 h 3620168"/>
                  <a:gd name="connsiteX15" fmla="*/ 1685680 w 2058214"/>
                  <a:gd name="connsiteY15" fmla="*/ 453076 h 3620168"/>
                  <a:gd name="connsiteX16" fmla="*/ 1736480 w 2058214"/>
                  <a:gd name="connsiteY16" fmla="*/ 525043 h 3620168"/>
                  <a:gd name="connsiteX17" fmla="*/ 1787280 w 2058214"/>
                  <a:gd name="connsiteY17" fmla="*/ 601243 h 3620168"/>
                  <a:gd name="connsiteX18" fmla="*/ 1838080 w 2058214"/>
                  <a:gd name="connsiteY18" fmla="*/ 694376 h 3620168"/>
                  <a:gd name="connsiteX19" fmla="*/ 1884647 w 2058214"/>
                  <a:gd name="connsiteY19" fmla="*/ 804443 h 3620168"/>
                  <a:gd name="connsiteX20" fmla="*/ 1922747 w 2058214"/>
                  <a:gd name="connsiteY20" fmla="*/ 901810 h 3620168"/>
                  <a:gd name="connsiteX21" fmla="*/ 1960847 w 2058214"/>
                  <a:gd name="connsiteY21" fmla="*/ 1007643 h 3620168"/>
                  <a:gd name="connsiteX22" fmla="*/ 1994714 w 2058214"/>
                  <a:gd name="connsiteY22" fmla="*/ 1113476 h 3620168"/>
                  <a:gd name="connsiteX23" fmla="*/ 2015880 w 2058214"/>
                  <a:gd name="connsiteY23" fmla="*/ 1210843 h 3620168"/>
                  <a:gd name="connsiteX24" fmla="*/ 2037047 w 2058214"/>
                  <a:gd name="connsiteY24" fmla="*/ 1316676 h 3620168"/>
                  <a:gd name="connsiteX25" fmla="*/ 2053980 w 2058214"/>
                  <a:gd name="connsiteY25" fmla="*/ 1426743 h 3620168"/>
                  <a:gd name="connsiteX26" fmla="*/ 2058214 w 2058214"/>
                  <a:gd name="connsiteY26" fmla="*/ 1541043 h 3620168"/>
                  <a:gd name="connsiteX27" fmla="*/ 2053980 w 2058214"/>
                  <a:gd name="connsiteY27" fmla="*/ 1646876 h 3620168"/>
                  <a:gd name="connsiteX28" fmla="*/ 2041280 w 2058214"/>
                  <a:gd name="connsiteY28" fmla="*/ 1769643 h 3620168"/>
                  <a:gd name="connsiteX29" fmla="*/ 2015880 w 2058214"/>
                  <a:gd name="connsiteY29" fmla="*/ 1879710 h 3620168"/>
                  <a:gd name="connsiteX30" fmla="*/ 1977780 w 2058214"/>
                  <a:gd name="connsiteY30" fmla="*/ 2015176 h 3620168"/>
                  <a:gd name="connsiteX31" fmla="*/ 1939680 w 2058214"/>
                  <a:gd name="connsiteY31" fmla="*/ 2142176 h 3620168"/>
                  <a:gd name="connsiteX32" fmla="*/ 1897347 w 2058214"/>
                  <a:gd name="connsiteY32" fmla="*/ 2252243 h 3620168"/>
                  <a:gd name="connsiteX33" fmla="*/ 1859247 w 2058214"/>
                  <a:gd name="connsiteY33" fmla="*/ 2358076 h 3620168"/>
                  <a:gd name="connsiteX34" fmla="*/ 1808447 w 2058214"/>
                  <a:gd name="connsiteY34" fmla="*/ 2468143 h 3620168"/>
                  <a:gd name="connsiteX35" fmla="*/ 1753414 w 2058214"/>
                  <a:gd name="connsiteY35" fmla="*/ 2599376 h 3620168"/>
                  <a:gd name="connsiteX36" fmla="*/ 1672980 w 2058214"/>
                  <a:gd name="connsiteY36" fmla="*/ 2739076 h 3620168"/>
                  <a:gd name="connsiteX37" fmla="*/ 1579847 w 2058214"/>
                  <a:gd name="connsiteY37" fmla="*/ 2887243 h 3620168"/>
                  <a:gd name="connsiteX38" fmla="*/ 1512114 w 2058214"/>
                  <a:gd name="connsiteY38" fmla="*/ 2976143 h 3620168"/>
                  <a:gd name="connsiteX39" fmla="*/ 1393580 w 2058214"/>
                  <a:gd name="connsiteY39" fmla="*/ 3107376 h 3620168"/>
                  <a:gd name="connsiteX40" fmla="*/ 1270814 w 2058214"/>
                  <a:gd name="connsiteY40" fmla="*/ 3238610 h 3620168"/>
                  <a:gd name="connsiteX41" fmla="*/ 1164980 w 2058214"/>
                  <a:gd name="connsiteY41" fmla="*/ 3327510 h 3620168"/>
                  <a:gd name="connsiteX42" fmla="*/ 1037980 w 2058214"/>
                  <a:gd name="connsiteY42" fmla="*/ 3429110 h 3620168"/>
                  <a:gd name="connsiteX43" fmla="*/ 902514 w 2058214"/>
                  <a:gd name="connsiteY43" fmla="*/ 3509543 h 3620168"/>
                  <a:gd name="connsiteX44" fmla="*/ 779747 w 2058214"/>
                  <a:gd name="connsiteY44" fmla="*/ 3577276 h 3620168"/>
                  <a:gd name="connsiteX45" fmla="*/ 699314 w 2058214"/>
                  <a:gd name="connsiteY45" fmla="*/ 3619610 h 3620168"/>
                  <a:gd name="connsiteX46" fmla="*/ 631580 w 2058214"/>
                  <a:gd name="connsiteY46" fmla="*/ 3547643 h 3620168"/>
                  <a:gd name="connsiteX47" fmla="*/ 529980 w 2058214"/>
                  <a:gd name="connsiteY47" fmla="*/ 3412176 h 3620168"/>
                  <a:gd name="connsiteX48" fmla="*/ 436847 w 2058214"/>
                  <a:gd name="connsiteY48" fmla="*/ 3264010 h 3620168"/>
                  <a:gd name="connsiteX49" fmla="*/ 377580 w 2058214"/>
                  <a:gd name="connsiteY49" fmla="*/ 3162410 h 3620168"/>
                  <a:gd name="connsiteX50" fmla="*/ 326780 w 2058214"/>
                  <a:gd name="connsiteY50" fmla="*/ 3052343 h 3620168"/>
                  <a:gd name="connsiteX51" fmla="*/ 267514 w 2058214"/>
                  <a:gd name="connsiteY51" fmla="*/ 2916876 h 3620168"/>
                  <a:gd name="connsiteX52" fmla="*/ 204014 w 2058214"/>
                  <a:gd name="connsiteY52" fmla="*/ 2751776 h 3620168"/>
                  <a:gd name="connsiteX53" fmla="*/ 153214 w 2058214"/>
                  <a:gd name="connsiteY53" fmla="*/ 2607843 h 3620168"/>
                  <a:gd name="connsiteX54" fmla="*/ 89714 w 2058214"/>
                  <a:gd name="connsiteY54" fmla="*/ 2383476 h 3620168"/>
                  <a:gd name="connsiteX55" fmla="*/ 55847 w 2058214"/>
                  <a:gd name="connsiteY55" fmla="*/ 2218376 h 3620168"/>
                  <a:gd name="connsiteX56" fmla="*/ 21980 w 2058214"/>
                  <a:gd name="connsiteY56" fmla="*/ 2027876 h 3620168"/>
                  <a:gd name="connsiteX57" fmla="*/ 5047 w 2058214"/>
                  <a:gd name="connsiteY57" fmla="*/ 1782343 h 3620168"/>
                  <a:gd name="connsiteX58" fmla="*/ 814 w 2058214"/>
                  <a:gd name="connsiteY58" fmla="*/ 1621476 h 3620168"/>
                  <a:gd name="connsiteX59" fmla="*/ 814 w 2058214"/>
                  <a:gd name="connsiteY59" fmla="*/ 1401343 h 3620168"/>
                  <a:gd name="connsiteX60" fmla="*/ 9280 w 2058214"/>
                  <a:gd name="connsiteY60" fmla="*/ 1185443 h 3620168"/>
                  <a:gd name="connsiteX61" fmla="*/ 34680 w 2058214"/>
                  <a:gd name="connsiteY61" fmla="*/ 1024576 h 3620168"/>
                  <a:gd name="connsiteX62" fmla="*/ 68547 w 2058214"/>
                  <a:gd name="connsiteY62" fmla="*/ 846776 h 3620168"/>
                  <a:gd name="connsiteX63" fmla="*/ 110880 w 2058214"/>
                  <a:gd name="connsiteY63" fmla="*/ 685910 h 3620168"/>
                  <a:gd name="connsiteX64" fmla="*/ 148980 w 2058214"/>
                  <a:gd name="connsiteY64" fmla="*/ 584310 h 3620168"/>
                  <a:gd name="connsiteX65" fmla="*/ 191314 w 2058214"/>
                  <a:gd name="connsiteY65" fmla="*/ 486943 h 3620168"/>
                  <a:gd name="connsiteX66" fmla="*/ 275980 w 2058214"/>
                  <a:gd name="connsiteY66" fmla="*/ 347243 h 3620168"/>
                  <a:gd name="connsiteX67" fmla="*/ 411447 w 2058214"/>
                  <a:gd name="connsiteY67" fmla="*/ 194843 h 3620168"/>
                  <a:gd name="connsiteX68" fmla="*/ 491880 w 2058214"/>
                  <a:gd name="connsiteY68" fmla="*/ 131343 h 3620168"/>
                  <a:gd name="connsiteX69" fmla="*/ 572314 w 2058214"/>
                  <a:gd name="connsiteY69" fmla="*/ 80543 h 3620168"/>
                  <a:gd name="connsiteX70" fmla="*/ 703547 w 2058214"/>
                  <a:gd name="connsiteY70" fmla="*/ 21276 h 362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2058214" h="3620168">
                    <a:moveTo>
                      <a:pt x="703547" y="21276"/>
                    </a:moveTo>
                    <a:cubicBezTo>
                      <a:pt x="736708" y="9987"/>
                      <a:pt x="750819" y="15632"/>
                      <a:pt x="771280" y="12810"/>
                    </a:cubicBezTo>
                    <a:cubicBezTo>
                      <a:pt x="791741" y="9988"/>
                      <a:pt x="807264" y="6460"/>
                      <a:pt x="826314" y="4343"/>
                    </a:cubicBezTo>
                    <a:cubicBezTo>
                      <a:pt x="845364" y="2226"/>
                      <a:pt x="860886" y="-596"/>
                      <a:pt x="885580" y="110"/>
                    </a:cubicBezTo>
                    <a:cubicBezTo>
                      <a:pt x="910274" y="815"/>
                      <a:pt x="974480" y="8576"/>
                      <a:pt x="974480" y="8576"/>
                    </a:cubicBezTo>
                    <a:cubicBezTo>
                      <a:pt x="1001997" y="11398"/>
                      <a:pt x="1026691" y="11399"/>
                      <a:pt x="1050680" y="17043"/>
                    </a:cubicBezTo>
                    <a:cubicBezTo>
                      <a:pt x="1074669" y="22687"/>
                      <a:pt x="1097247" y="35388"/>
                      <a:pt x="1118414" y="42443"/>
                    </a:cubicBezTo>
                    <a:cubicBezTo>
                      <a:pt x="1139581" y="49498"/>
                      <a:pt x="1156513" y="51615"/>
                      <a:pt x="1177680" y="59376"/>
                    </a:cubicBezTo>
                    <a:cubicBezTo>
                      <a:pt x="1198847" y="67137"/>
                      <a:pt x="1224953" y="79132"/>
                      <a:pt x="1245414" y="89010"/>
                    </a:cubicBezTo>
                    <a:cubicBezTo>
                      <a:pt x="1265875" y="98888"/>
                      <a:pt x="1281397" y="107354"/>
                      <a:pt x="1300447" y="118643"/>
                    </a:cubicBezTo>
                    <a:cubicBezTo>
                      <a:pt x="1319497" y="129932"/>
                      <a:pt x="1359714" y="156743"/>
                      <a:pt x="1359714" y="156743"/>
                    </a:cubicBezTo>
                    <a:cubicBezTo>
                      <a:pt x="1379469" y="169443"/>
                      <a:pt x="1399930" y="180732"/>
                      <a:pt x="1418980" y="194843"/>
                    </a:cubicBezTo>
                    <a:cubicBezTo>
                      <a:pt x="1438030" y="208954"/>
                      <a:pt x="1474014" y="241410"/>
                      <a:pt x="1474014" y="241410"/>
                    </a:cubicBezTo>
                    <a:cubicBezTo>
                      <a:pt x="1493770" y="258343"/>
                      <a:pt x="1514936" y="275982"/>
                      <a:pt x="1537514" y="296443"/>
                    </a:cubicBezTo>
                    <a:cubicBezTo>
                      <a:pt x="1560092" y="316904"/>
                      <a:pt x="1584786" y="338071"/>
                      <a:pt x="1609480" y="364176"/>
                    </a:cubicBezTo>
                    <a:cubicBezTo>
                      <a:pt x="1634174" y="390282"/>
                      <a:pt x="1664513" y="426265"/>
                      <a:pt x="1685680" y="453076"/>
                    </a:cubicBezTo>
                    <a:cubicBezTo>
                      <a:pt x="1706847" y="479887"/>
                      <a:pt x="1719547" y="500349"/>
                      <a:pt x="1736480" y="525043"/>
                    </a:cubicBezTo>
                    <a:cubicBezTo>
                      <a:pt x="1753413" y="549737"/>
                      <a:pt x="1770347" y="573021"/>
                      <a:pt x="1787280" y="601243"/>
                    </a:cubicBezTo>
                    <a:cubicBezTo>
                      <a:pt x="1804213" y="629465"/>
                      <a:pt x="1821852" y="660509"/>
                      <a:pt x="1838080" y="694376"/>
                    </a:cubicBezTo>
                    <a:cubicBezTo>
                      <a:pt x="1854308" y="728243"/>
                      <a:pt x="1870536" y="769871"/>
                      <a:pt x="1884647" y="804443"/>
                    </a:cubicBezTo>
                    <a:cubicBezTo>
                      <a:pt x="1898758" y="839015"/>
                      <a:pt x="1910047" y="867943"/>
                      <a:pt x="1922747" y="901810"/>
                    </a:cubicBezTo>
                    <a:cubicBezTo>
                      <a:pt x="1935447" y="935677"/>
                      <a:pt x="1948853" y="972365"/>
                      <a:pt x="1960847" y="1007643"/>
                    </a:cubicBezTo>
                    <a:cubicBezTo>
                      <a:pt x="1972842" y="1042921"/>
                      <a:pt x="1985542" y="1079609"/>
                      <a:pt x="1994714" y="1113476"/>
                    </a:cubicBezTo>
                    <a:cubicBezTo>
                      <a:pt x="2003886" y="1147343"/>
                      <a:pt x="2008825" y="1176976"/>
                      <a:pt x="2015880" y="1210843"/>
                    </a:cubicBezTo>
                    <a:cubicBezTo>
                      <a:pt x="2022935" y="1244710"/>
                      <a:pt x="2030697" y="1280693"/>
                      <a:pt x="2037047" y="1316676"/>
                    </a:cubicBezTo>
                    <a:cubicBezTo>
                      <a:pt x="2043397" y="1352659"/>
                      <a:pt x="2050452" y="1389349"/>
                      <a:pt x="2053980" y="1426743"/>
                    </a:cubicBezTo>
                    <a:cubicBezTo>
                      <a:pt x="2057508" y="1464138"/>
                      <a:pt x="2058214" y="1504354"/>
                      <a:pt x="2058214" y="1541043"/>
                    </a:cubicBezTo>
                    <a:cubicBezTo>
                      <a:pt x="2058214" y="1577732"/>
                      <a:pt x="2056802" y="1608776"/>
                      <a:pt x="2053980" y="1646876"/>
                    </a:cubicBezTo>
                    <a:cubicBezTo>
                      <a:pt x="2051158" y="1684976"/>
                      <a:pt x="2047630" y="1730837"/>
                      <a:pt x="2041280" y="1769643"/>
                    </a:cubicBezTo>
                    <a:cubicBezTo>
                      <a:pt x="2034930" y="1808449"/>
                      <a:pt x="2026463" y="1838788"/>
                      <a:pt x="2015880" y="1879710"/>
                    </a:cubicBezTo>
                    <a:cubicBezTo>
                      <a:pt x="2005297" y="1920632"/>
                      <a:pt x="1990480" y="1971432"/>
                      <a:pt x="1977780" y="2015176"/>
                    </a:cubicBezTo>
                    <a:cubicBezTo>
                      <a:pt x="1965080" y="2058920"/>
                      <a:pt x="1953086" y="2102665"/>
                      <a:pt x="1939680" y="2142176"/>
                    </a:cubicBezTo>
                    <a:cubicBezTo>
                      <a:pt x="1926275" y="2181687"/>
                      <a:pt x="1910753" y="2216260"/>
                      <a:pt x="1897347" y="2252243"/>
                    </a:cubicBezTo>
                    <a:cubicBezTo>
                      <a:pt x="1883941" y="2288226"/>
                      <a:pt x="1874064" y="2322093"/>
                      <a:pt x="1859247" y="2358076"/>
                    </a:cubicBezTo>
                    <a:cubicBezTo>
                      <a:pt x="1844430" y="2394059"/>
                      <a:pt x="1826086" y="2427927"/>
                      <a:pt x="1808447" y="2468143"/>
                    </a:cubicBezTo>
                    <a:cubicBezTo>
                      <a:pt x="1790808" y="2508359"/>
                      <a:pt x="1775992" y="2554221"/>
                      <a:pt x="1753414" y="2599376"/>
                    </a:cubicBezTo>
                    <a:cubicBezTo>
                      <a:pt x="1730836" y="2644532"/>
                      <a:pt x="1701908" y="2691098"/>
                      <a:pt x="1672980" y="2739076"/>
                    </a:cubicBezTo>
                    <a:cubicBezTo>
                      <a:pt x="1644052" y="2787054"/>
                      <a:pt x="1606658" y="2847732"/>
                      <a:pt x="1579847" y="2887243"/>
                    </a:cubicBezTo>
                    <a:cubicBezTo>
                      <a:pt x="1553036" y="2926754"/>
                      <a:pt x="1543158" y="2939454"/>
                      <a:pt x="1512114" y="2976143"/>
                    </a:cubicBezTo>
                    <a:cubicBezTo>
                      <a:pt x="1481070" y="3012832"/>
                      <a:pt x="1433797" y="3063631"/>
                      <a:pt x="1393580" y="3107376"/>
                    </a:cubicBezTo>
                    <a:cubicBezTo>
                      <a:pt x="1353363" y="3151121"/>
                      <a:pt x="1308914" y="3201921"/>
                      <a:pt x="1270814" y="3238610"/>
                    </a:cubicBezTo>
                    <a:cubicBezTo>
                      <a:pt x="1232714" y="3275299"/>
                      <a:pt x="1203786" y="3295760"/>
                      <a:pt x="1164980" y="3327510"/>
                    </a:cubicBezTo>
                    <a:cubicBezTo>
                      <a:pt x="1126174" y="3359260"/>
                      <a:pt x="1081724" y="3398771"/>
                      <a:pt x="1037980" y="3429110"/>
                    </a:cubicBezTo>
                    <a:cubicBezTo>
                      <a:pt x="994236" y="3459449"/>
                      <a:pt x="945553" y="3484849"/>
                      <a:pt x="902514" y="3509543"/>
                    </a:cubicBezTo>
                    <a:cubicBezTo>
                      <a:pt x="859475" y="3534237"/>
                      <a:pt x="813614" y="3558931"/>
                      <a:pt x="779747" y="3577276"/>
                    </a:cubicBezTo>
                    <a:cubicBezTo>
                      <a:pt x="745880" y="3595621"/>
                      <a:pt x="724008" y="3624549"/>
                      <a:pt x="699314" y="3619610"/>
                    </a:cubicBezTo>
                    <a:cubicBezTo>
                      <a:pt x="674620" y="3614671"/>
                      <a:pt x="659802" y="3582215"/>
                      <a:pt x="631580" y="3547643"/>
                    </a:cubicBezTo>
                    <a:cubicBezTo>
                      <a:pt x="603358" y="3513071"/>
                      <a:pt x="562436" y="3459448"/>
                      <a:pt x="529980" y="3412176"/>
                    </a:cubicBezTo>
                    <a:cubicBezTo>
                      <a:pt x="497524" y="3364904"/>
                      <a:pt x="462247" y="3305638"/>
                      <a:pt x="436847" y="3264010"/>
                    </a:cubicBezTo>
                    <a:cubicBezTo>
                      <a:pt x="411447" y="3222382"/>
                      <a:pt x="395924" y="3197688"/>
                      <a:pt x="377580" y="3162410"/>
                    </a:cubicBezTo>
                    <a:cubicBezTo>
                      <a:pt x="359236" y="3127132"/>
                      <a:pt x="345124" y="3093265"/>
                      <a:pt x="326780" y="3052343"/>
                    </a:cubicBezTo>
                    <a:cubicBezTo>
                      <a:pt x="308436" y="3011421"/>
                      <a:pt x="287975" y="2966970"/>
                      <a:pt x="267514" y="2916876"/>
                    </a:cubicBezTo>
                    <a:cubicBezTo>
                      <a:pt x="247053" y="2866782"/>
                      <a:pt x="223064" y="2803281"/>
                      <a:pt x="204014" y="2751776"/>
                    </a:cubicBezTo>
                    <a:cubicBezTo>
                      <a:pt x="184964" y="2700271"/>
                      <a:pt x="172264" y="2669226"/>
                      <a:pt x="153214" y="2607843"/>
                    </a:cubicBezTo>
                    <a:cubicBezTo>
                      <a:pt x="134164" y="2546460"/>
                      <a:pt x="105942" y="2448387"/>
                      <a:pt x="89714" y="2383476"/>
                    </a:cubicBezTo>
                    <a:cubicBezTo>
                      <a:pt x="73486" y="2318565"/>
                      <a:pt x="67136" y="2277643"/>
                      <a:pt x="55847" y="2218376"/>
                    </a:cubicBezTo>
                    <a:cubicBezTo>
                      <a:pt x="44558" y="2159109"/>
                      <a:pt x="30447" y="2100548"/>
                      <a:pt x="21980" y="2027876"/>
                    </a:cubicBezTo>
                    <a:cubicBezTo>
                      <a:pt x="13513" y="1955204"/>
                      <a:pt x="8575" y="1850076"/>
                      <a:pt x="5047" y="1782343"/>
                    </a:cubicBezTo>
                    <a:cubicBezTo>
                      <a:pt x="1519" y="1714610"/>
                      <a:pt x="1519" y="1684976"/>
                      <a:pt x="814" y="1621476"/>
                    </a:cubicBezTo>
                    <a:cubicBezTo>
                      <a:pt x="109" y="1557976"/>
                      <a:pt x="-597" y="1474015"/>
                      <a:pt x="814" y="1401343"/>
                    </a:cubicBezTo>
                    <a:cubicBezTo>
                      <a:pt x="2225" y="1328671"/>
                      <a:pt x="3636" y="1248238"/>
                      <a:pt x="9280" y="1185443"/>
                    </a:cubicBezTo>
                    <a:cubicBezTo>
                      <a:pt x="14924" y="1122649"/>
                      <a:pt x="24802" y="1081020"/>
                      <a:pt x="34680" y="1024576"/>
                    </a:cubicBezTo>
                    <a:cubicBezTo>
                      <a:pt x="44558" y="968132"/>
                      <a:pt x="55847" y="903220"/>
                      <a:pt x="68547" y="846776"/>
                    </a:cubicBezTo>
                    <a:cubicBezTo>
                      <a:pt x="81247" y="790332"/>
                      <a:pt x="97475" y="729654"/>
                      <a:pt x="110880" y="685910"/>
                    </a:cubicBezTo>
                    <a:cubicBezTo>
                      <a:pt x="124285" y="642166"/>
                      <a:pt x="135574" y="617471"/>
                      <a:pt x="148980" y="584310"/>
                    </a:cubicBezTo>
                    <a:cubicBezTo>
                      <a:pt x="162386" y="551149"/>
                      <a:pt x="170147" y="526454"/>
                      <a:pt x="191314" y="486943"/>
                    </a:cubicBezTo>
                    <a:cubicBezTo>
                      <a:pt x="212481" y="447432"/>
                      <a:pt x="239291" y="395926"/>
                      <a:pt x="275980" y="347243"/>
                    </a:cubicBezTo>
                    <a:cubicBezTo>
                      <a:pt x="312669" y="298560"/>
                      <a:pt x="375464" y="230826"/>
                      <a:pt x="411447" y="194843"/>
                    </a:cubicBezTo>
                    <a:cubicBezTo>
                      <a:pt x="447430" y="158860"/>
                      <a:pt x="465069" y="150393"/>
                      <a:pt x="491880" y="131343"/>
                    </a:cubicBezTo>
                    <a:cubicBezTo>
                      <a:pt x="518691" y="112293"/>
                      <a:pt x="544092" y="95360"/>
                      <a:pt x="572314" y="80543"/>
                    </a:cubicBezTo>
                    <a:cubicBezTo>
                      <a:pt x="600536" y="65726"/>
                      <a:pt x="670386" y="32565"/>
                      <a:pt x="703547" y="21276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26185724-1A76-47BF-8F39-5B3522C453A5}"/>
                  </a:ext>
                </a:extLst>
              </p:cNvPr>
              <p:cNvSpPr/>
              <p:nvPr/>
            </p:nvSpPr>
            <p:spPr>
              <a:xfrm>
                <a:off x="2319206" y="2969395"/>
                <a:ext cx="470678" cy="683989"/>
              </a:xfrm>
              <a:custGeom>
                <a:avLst/>
                <a:gdLst>
                  <a:gd name="connsiteX0" fmla="*/ 174036 w 470678"/>
                  <a:gd name="connsiteY0" fmla="*/ 6638 h 683989"/>
                  <a:gd name="connsiteX1" fmla="*/ 288336 w 470678"/>
                  <a:gd name="connsiteY1" fmla="*/ 6638 h 683989"/>
                  <a:gd name="connsiteX2" fmla="*/ 356070 w 470678"/>
                  <a:gd name="connsiteY2" fmla="*/ 53205 h 683989"/>
                  <a:gd name="connsiteX3" fmla="*/ 419570 w 470678"/>
                  <a:gd name="connsiteY3" fmla="*/ 142105 h 683989"/>
                  <a:gd name="connsiteX4" fmla="*/ 453436 w 470678"/>
                  <a:gd name="connsiteY4" fmla="*/ 222538 h 683989"/>
                  <a:gd name="connsiteX5" fmla="*/ 470370 w 470678"/>
                  <a:gd name="connsiteY5" fmla="*/ 332605 h 683989"/>
                  <a:gd name="connsiteX6" fmla="*/ 461903 w 470678"/>
                  <a:gd name="connsiteY6" fmla="*/ 404572 h 683989"/>
                  <a:gd name="connsiteX7" fmla="*/ 432270 w 470678"/>
                  <a:gd name="connsiteY7" fmla="*/ 497705 h 683989"/>
                  <a:gd name="connsiteX8" fmla="*/ 389936 w 470678"/>
                  <a:gd name="connsiteY8" fmla="*/ 578138 h 683989"/>
                  <a:gd name="connsiteX9" fmla="*/ 313736 w 470678"/>
                  <a:gd name="connsiteY9" fmla="*/ 645872 h 683989"/>
                  <a:gd name="connsiteX10" fmla="*/ 237536 w 470678"/>
                  <a:gd name="connsiteY10" fmla="*/ 683972 h 683989"/>
                  <a:gd name="connsiteX11" fmla="*/ 127470 w 470678"/>
                  <a:gd name="connsiteY11" fmla="*/ 650105 h 683989"/>
                  <a:gd name="connsiteX12" fmla="*/ 76670 w 470678"/>
                  <a:gd name="connsiteY12" fmla="*/ 603538 h 683989"/>
                  <a:gd name="connsiteX13" fmla="*/ 34336 w 470678"/>
                  <a:gd name="connsiteY13" fmla="*/ 527338 h 683989"/>
                  <a:gd name="connsiteX14" fmla="*/ 4703 w 470678"/>
                  <a:gd name="connsiteY14" fmla="*/ 417272 h 683989"/>
                  <a:gd name="connsiteX15" fmla="*/ 470 w 470678"/>
                  <a:gd name="connsiteY15" fmla="*/ 353772 h 683989"/>
                  <a:gd name="connsiteX16" fmla="*/ 8936 w 470678"/>
                  <a:gd name="connsiteY16" fmla="*/ 235238 h 683989"/>
                  <a:gd name="connsiteX17" fmla="*/ 42803 w 470678"/>
                  <a:gd name="connsiteY17" fmla="*/ 146338 h 683989"/>
                  <a:gd name="connsiteX18" fmla="*/ 93603 w 470678"/>
                  <a:gd name="connsiteY18" fmla="*/ 65905 h 683989"/>
                  <a:gd name="connsiteX19" fmla="*/ 174036 w 470678"/>
                  <a:gd name="connsiteY19" fmla="*/ 6638 h 683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0678" h="683989">
                    <a:moveTo>
                      <a:pt x="174036" y="6638"/>
                    </a:moveTo>
                    <a:cubicBezTo>
                      <a:pt x="206492" y="-3240"/>
                      <a:pt x="257997" y="-1123"/>
                      <a:pt x="288336" y="6638"/>
                    </a:cubicBezTo>
                    <a:cubicBezTo>
                      <a:pt x="318675" y="14399"/>
                      <a:pt x="334198" y="30627"/>
                      <a:pt x="356070" y="53205"/>
                    </a:cubicBezTo>
                    <a:cubicBezTo>
                      <a:pt x="377942" y="75783"/>
                      <a:pt x="403342" y="113883"/>
                      <a:pt x="419570" y="142105"/>
                    </a:cubicBezTo>
                    <a:cubicBezTo>
                      <a:pt x="435798" y="170327"/>
                      <a:pt x="444969" y="190788"/>
                      <a:pt x="453436" y="222538"/>
                    </a:cubicBezTo>
                    <a:cubicBezTo>
                      <a:pt x="461903" y="254288"/>
                      <a:pt x="468959" y="302266"/>
                      <a:pt x="470370" y="332605"/>
                    </a:cubicBezTo>
                    <a:cubicBezTo>
                      <a:pt x="471781" y="362944"/>
                      <a:pt x="468253" y="377055"/>
                      <a:pt x="461903" y="404572"/>
                    </a:cubicBezTo>
                    <a:cubicBezTo>
                      <a:pt x="455553" y="432089"/>
                      <a:pt x="444264" y="468777"/>
                      <a:pt x="432270" y="497705"/>
                    </a:cubicBezTo>
                    <a:cubicBezTo>
                      <a:pt x="420276" y="526633"/>
                      <a:pt x="409692" y="553444"/>
                      <a:pt x="389936" y="578138"/>
                    </a:cubicBezTo>
                    <a:cubicBezTo>
                      <a:pt x="370180" y="602833"/>
                      <a:pt x="339136" y="628233"/>
                      <a:pt x="313736" y="645872"/>
                    </a:cubicBezTo>
                    <a:cubicBezTo>
                      <a:pt x="288336" y="663511"/>
                      <a:pt x="268580" y="683267"/>
                      <a:pt x="237536" y="683972"/>
                    </a:cubicBezTo>
                    <a:cubicBezTo>
                      <a:pt x="206492" y="684678"/>
                      <a:pt x="154281" y="663511"/>
                      <a:pt x="127470" y="650105"/>
                    </a:cubicBezTo>
                    <a:cubicBezTo>
                      <a:pt x="100659" y="636699"/>
                      <a:pt x="92192" y="623999"/>
                      <a:pt x="76670" y="603538"/>
                    </a:cubicBezTo>
                    <a:cubicBezTo>
                      <a:pt x="61148" y="583077"/>
                      <a:pt x="46330" y="558382"/>
                      <a:pt x="34336" y="527338"/>
                    </a:cubicBezTo>
                    <a:cubicBezTo>
                      <a:pt x="22342" y="496294"/>
                      <a:pt x="10347" y="446200"/>
                      <a:pt x="4703" y="417272"/>
                    </a:cubicBezTo>
                    <a:cubicBezTo>
                      <a:pt x="-941" y="388344"/>
                      <a:pt x="-235" y="384111"/>
                      <a:pt x="470" y="353772"/>
                    </a:cubicBezTo>
                    <a:cubicBezTo>
                      <a:pt x="1175" y="323433"/>
                      <a:pt x="1881" y="269810"/>
                      <a:pt x="8936" y="235238"/>
                    </a:cubicBezTo>
                    <a:cubicBezTo>
                      <a:pt x="15991" y="200666"/>
                      <a:pt x="28692" y="174560"/>
                      <a:pt x="42803" y="146338"/>
                    </a:cubicBezTo>
                    <a:cubicBezTo>
                      <a:pt x="56914" y="118116"/>
                      <a:pt x="70320" y="89894"/>
                      <a:pt x="93603" y="65905"/>
                    </a:cubicBezTo>
                    <a:cubicBezTo>
                      <a:pt x="116886" y="41916"/>
                      <a:pt x="141580" y="16516"/>
                      <a:pt x="174036" y="6638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26">
                <a:extLst>
                  <a:ext uri="{FF2B5EF4-FFF2-40B4-BE49-F238E27FC236}">
                    <a16:creationId xmlns:a16="http://schemas.microsoft.com/office/drawing/2014/main" id="{62C5DBBA-255C-4BA2-9511-00E37F4D832A}"/>
                  </a:ext>
                </a:extLst>
              </p:cNvPr>
              <p:cNvSpPr/>
              <p:nvPr/>
            </p:nvSpPr>
            <p:spPr>
              <a:xfrm>
                <a:off x="2061442" y="2650067"/>
                <a:ext cx="924421" cy="1342791"/>
              </a:xfrm>
              <a:custGeom>
                <a:avLst/>
                <a:gdLst>
                  <a:gd name="connsiteX0" fmla="*/ 182034 w 924421"/>
                  <a:gd name="connsiteY0" fmla="*/ 122766 h 1342791"/>
                  <a:gd name="connsiteX1" fmla="*/ 266700 w 924421"/>
                  <a:gd name="connsiteY1" fmla="*/ 46566 h 1342791"/>
                  <a:gd name="connsiteX2" fmla="*/ 368300 w 924421"/>
                  <a:gd name="connsiteY2" fmla="*/ 0 h 1342791"/>
                  <a:gd name="connsiteX3" fmla="*/ 533400 w 924421"/>
                  <a:gd name="connsiteY3" fmla="*/ 0 h 1342791"/>
                  <a:gd name="connsiteX4" fmla="*/ 639234 w 924421"/>
                  <a:gd name="connsiteY4" fmla="*/ 46566 h 1342791"/>
                  <a:gd name="connsiteX5" fmla="*/ 715434 w 924421"/>
                  <a:gd name="connsiteY5" fmla="*/ 110066 h 1342791"/>
                  <a:gd name="connsiteX6" fmla="*/ 808567 w 924421"/>
                  <a:gd name="connsiteY6" fmla="*/ 232833 h 1342791"/>
                  <a:gd name="connsiteX7" fmla="*/ 889000 w 924421"/>
                  <a:gd name="connsiteY7" fmla="*/ 406400 h 1342791"/>
                  <a:gd name="connsiteX8" fmla="*/ 922867 w 924421"/>
                  <a:gd name="connsiteY8" fmla="*/ 605366 h 1342791"/>
                  <a:gd name="connsiteX9" fmla="*/ 914400 w 924421"/>
                  <a:gd name="connsiteY9" fmla="*/ 723900 h 1342791"/>
                  <a:gd name="connsiteX10" fmla="*/ 876300 w 924421"/>
                  <a:gd name="connsiteY10" fmla="*/ 901700 h 1342791"/>
                  <a:gd name="connsiteX11" fmla="*/ 800100 w 924421"/>
                  <a:gd name="connsiteY11" fmla="*/ 1066800 h 1342791"/>
                  <a:gd name="connsiteX12" fmla="*/ 690034 w 924421"/>
                  <a:gd name="connsiteY12" fmla="*/ 1223433 h 1342791"/>
                  <a:gd name="connsiteX13" fmla="*/ 605367 w 924421"/>
                  <a:gd name="connsiteY13" fmla="*/ 1291166 h 1342791"/>
                  <a:gd name="connsiteX14" fmla="*/ 495300 w 924421"/>
                  <a:gd name="connsiteY14" fmla="*/ 1337733 h 1342791"/>
                  <a:gd name="connsiteX15" fmla="*/ 385234 w 924421"/>
                  <a:gd name="connsiteY15" fmla="*/ 1337733 h 1342791"/>
                  <a:gd name="connsiteX16" fmla="*/ 279400 w 924421"/>
                  <a:gd name="connsiteY16" fmla="*/ 1303866 h 1342791"/>
                  <a:gd name="connsiteX17" fmla="*/ 190500 w 924421"/>
                  <a:gd name="connsiteY17" fmla="*/ 1236133 h 1342791"/>
                  <a:gd name="connsiteX18" fmla="*/ 114300 w 924421"/>
                  <a:gd name="connsiteY18" fmla="*/ 1134533 h 1342791"/>
                  <a:gd name="connsiteX19" fmla="*/ 46567 w 924421"/>
                  <a:gd name="connsiteY19" fmla="*/ 986366 h 1342791"/>
                  <a:gd name="connsiteX20" fmla="*/ 8467 w 924421"/>
                  <a:gd name="connsiteY20" fmla="*/ 833966 h 1342791"/>
                  <a:gd name="connsiteX21" fmla="*/ 0 w 924421"/>
                  <a:gd name="connsiteY21" fmla="*/ 702733 h 1342791"/>
                  <a:gd name="connsiteX22" fmla="*/ 8467 w 924421"/>
                  <a:gd name="connsiteY22" fmla="*/ 554566 h 1342791"/>
                  <a:gd name="connsiteX23" fmla="*/ 25400 w 924421"/>
                  <a:gd name="connsiteY23" fmla="*/ 436033 h 1342791"/>
                  <a:gd name="connsiteX24" fmla="*/ 59267 w 924421"/>
                  <a:gd name="connsiteY24" fmla="*/ 321733 h 1342791"/>
                  <a:gd name="connsiteX25" fmla="*/ 105834 w 924421"/>
                  <a:gd name="connsiteY25" fmla="*/ 228600 h 1342791"/>
                  <a:gd name="connsiteX26" fmla="*/ 182034 w 924421"/>
                  <a:gd name="connsiteY26" fmla="*/ 122766 h 1342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4421" h="1342791">
                    <a:moveTo>
                      <a:pt x="182034" y="122766"/>
                    </a:moveTo>
                    <a:cubicBezTo>
                      <a:pt x="208845" y="92427"/>
                      <a:pt x="235656" y="67027"/>
                      <a:pt x="266700" y="46566"/>
                    </a:cubicBezTo>
                    <a:cubicBezTo>
                      <a:pt x="297744" y="26105"/>
                      <a:pt x="323850" y="7761"/>
                      <a:pt x="368300" y="0"/>
                    </a:cubicBezTo>
                    <a:cubicBezTo>
                      <a:pt x="412750" y="-7761"/>
                      <a:pt x="488244" y="-7761"/>
                      <a:pt x="533400" y="0"/>
                    </a:cubicBezTo>
                    <a:cubicBezTo>
                      <a:pt x="578556" y="7761"/>
                      <a:pt x="608895" y="28222"/>
                      <a:pt x="639234" y="46566"/>
                    </a:cubicBezTo>
                    <a:cubicBezTo>
                      <a:pt x="669573" y="64910"/>
                      <a:pt x="687212" y="79021"/>
                      <a:pt x="715434" y="110066"/>
                    </a:cubicBezTo>
                    <a:cubicBezTo>
                      <a:pt x="743656" y="141111"/>
                      <a:pt x="779639" y="183444"/>
                      <a:pt x="808567" y="232833"/>
                    </a:cubicBezTo>
                    <a:cubicBezTo>
                      <a:pt x="837495" y="282222"/>
                      <a:pt x="869950" y="344311"/>
                      <a:pt x="889000" y="406400"/>
                    </a:cubicBezTo>
                    <a:cubicBezTo>
                      <a:pt x="908050" y="468489"/>
                      <a:pt x="918634" y="552449"/>
                      <a:pt x="922867" y="605366"/>
                    </a:cubicBezTo>
                    <a:cubicBezTo>
                      <a:pt x="927100" y="658283"/>
                      <a:pt x="922161" y="674511"/>
                      <a:pt x="914400" y="723900"/>
                    </a:cubicBezTo>
                    <a:cubicBezTo>
                      <a:pt x="906639" y="773289"/>
                      <a:pt x="895350" y="844550"/>
                      <a:pt x="876300" y="901700"/>
                    </a:cubicBezTo>
                    <a:cubicBezTo>
                      <a:pt x="857250" y="958850"/>
                      <a:pt x="831144" y="1013178"/>
                      <a:pt x="800100" y="1066800"/>
                    </a:cubicBezTo>
                    <a:cubicBezTo>
                      <a:pt x="769056" y="1120422"/>
                      <a:pt x="722489" y="1186039"/>
                      <a:pt x="690034" y="1223433"/>
                    </a:cubicBezTo>
                    <a:cubicBezTo>
                      <a:pt x="657579" y="1260827"/>
                      <a:pt x="637823" y="1272116"/>
                      <a:pt x="605367" y="1291166"/>
                    </a:cubicBezTo>
                    <a:cubicBezTo>
                      <a:pt x="572911" y="1310216"/>
                      <a:pt x="531989" y="1329972"/>
                      <a:pt x="495300" y="1337733"/>
                    </a:cubicBezTo>
                    <a:cubicBezTo>
                      <a:pt x="458611" y="1345494"/>
                      <a:pt x="421217" y="1343378"/>
                      <a:pt x="385234" y="1337733"/>
                    </a:cubicBezTo>
                    <a:cubicBezTo>
                      <a:pt x="349251" y="1332089"/>
                      <a:pt x="311856" y="1320799"/>
                      <a:pt x="279400" y="1303866"/>
                    </a:cubicBezTo>
                    <a:cubicBezTo>
                      <a:pt x="246944" y="1286933"/>
                      <a:pt x="218017" y="1264355"/>
                      <a:pt x="190500" y="1236133"/>
                    </a:cubicBezTo>
                    <a:cubicBezTo>
                      <a:pt x="162983" y="1207911"/>
                      <a:pt x="138289" y="1176161"/>
                      <a:pt x="114300" y="1134533"/>
                    </a:cubicBezTo>
                    <a:cubicBezTo>
                      <a:pt x="90311" y="1092905"/>
                      <a:pt x="64206" y="1036461"/>
                      <a:pt x="46567" y="986366"/>
                    </a:cubicBezTo>
                    <a:cubicBezTo>
                      <a:pt x="28928" y="936272"/>
                      <a:pt x="16228" y="881238"/>
                      <a:pt x="8467" y="833966"/>
                    </a:cubicBezTo>
                    <a:cubicBezTo>
                      <a:pt x="706" y="786694"/>
                      <a:pt x="0" y="749300"/>
                      <a:pt x="0" y="702733"/>
                    </a:cubicBezTo>
                    <a:cubicBezTo>
                      <a:pt x="0" y="656166"/>
                      <a:pt x="4234" y="599016"/>
                      <a:pt x="8467" y="554566"/>
                    </a:cubicBezTo>
                    <a:cubicBezTo>
                      <a:pt x="12700" y="510116"/>
                      <a:pt x="16933" y="474839"/>
                      <a:pt x="25400" y="436033"/>
                    </a:cubicBezTo>
                    <a:cubicBezTo>
                      <a:pt x="33867" y="397228"/>
                      <a:pt x="45861" y="356305"/>
                      <a:pt x="59267" y="321733"/>
                    </a:cubicBezTo>
                    <a:cubicBezTo>
                      <a:pt x="72673" y="287161"/>
                      <a:pt x="86078" y="261761"/>
                      <a:pt x="105834" y="228600"/>
                    </a:cubicBezTo>
                    <a:cubicBezTo>
                      <a:pt x="125589" y="195439"/>
                      <a:pt x="155223" y="153105"/>
                      <a:pt x="182034" y="122766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7">
                <a:extLst>
                  <a:ext uri="{FF2B5EF4-FFF2-40B4-BE49-F238E27FC236}">
                    <a16:creationId xmlns:a16="http://schemas.microsoft.com/office/drawing/2014/main" id="{D5683EBF-E7B5-4A24-AFEF-4B33DFBB433E}"/>
                  </a:ext>
                </a:extLst>
              </p:cNvPr>
              <p:cNvSpPr/>
              <p:nvPr/>
            </p:nvSpPr>
            <p:spPr>
              <a:xfrm>
                <a:off x="1794575" y="2322772"/>
                <a:ext cx="1363301" cy="2027990"/>
              </a:xfrm>
              <a:custGeom>
                <a:avLst/>
                <a:gdLst>
                  <a:gd name="connsiteX0" fmla="*/ 122934 w 1363301"/>
                  <a:gd name="connsiteY0" fmla="*/ 411961 h 2027990"/>
                  <a:gd name="connsiteX1" fmla="*/ 165267 w 1363301"/>
                  <a:gd name="connsiteY1" fmla="*/ 327295 h 2027990"/>
                  <a:gd name="connsiteX2" fmla="*/ 241467 w 1363301"/>
                  <a:gd name="connsiteY2" fmla="*/ 212995 h 2027990"/>
                  <a:gd name="connsiteX3" fmla="*/ 347301 w 1363301"/>
                  <a:gd name="connsiteY3" fmla="*/ 107161 h 2027990"/>
                  <a:gd name="connsiteX4" fmla="*/ 537801 w 1363301"/>
                  <a:gd name="connsiteY4" fmla="*/ 14028 h 2027990"/>
                  <a:gd name="connsiteX5" fmla="*/ 719834 w 1363301"/>
                  <a:gd name="connsiteY5" fmla="*/ 5561 h 2027990"/>
                  <a:gd name="connsiteX6" fmla="*/ 901867 w 1363301"/>
                  <a:gd name="connsiteY6" fmla="*/ 64828 h 2027990"/>
                  <a:gd name="connsiteX7" fmla="*/ 1066967 w 1363301"/>
                  <a:gd name="connsiteY7" fmla="*/ 196061 h 2027990"/>
                  <a:gd name="connsiteX8" fmla="*/ 1193967 w 1363301"/>
                  <a:gd name="connsiteY8" fmla="*/ 361161 h 2027990"/>
                  <a:gd name="connsiteX9" fmla="*/ 1282867 w 1363301"/>
                  <a:gd name="connsiteY9" fmla="*/ 534728 h 2027990"/>
                  <a:gd name="connsiteX10" fmla="*/ 1346367 w 1363301"/>
                  <a:gd name="connsiteY10" fmla="*/ 733695 h 2027990"/>
                  <a:gd name="connsiteX11" fmla="*/ 1363301 w 1363301"/>
                  <a:gd name="connsiteY11" fmla="*/ 898795 h 2027990"/>
                  <a:gd name="connsiteX12" fmla="*/ 1346367 w 1363301"/>
                  <a:gd name="connsiteY12" fmla="*/ 1135861 h 2027990"/>
                  <a:gd name="connsiteX13" fmla="*/ 1291334 w 1363301"/>
                  <a:gd name="connsiteY13" fmla="*/ 1334828 h 2027990"/>
                  <a:gd name="connsiteX14" fmla="*/ 1215134 w 1363301"/>
                  <a:gd name="connsiteY14" fmla="*/ 1521095 h 2027990"/>
                  <a:gd name="connsiteX15" fmla="*/ 1117767 w 1363301"/>
                  <a:gd name="connsiteY15" fmla="*/ 1690428 h 2027990"/>
                  <a:gd name="connsiteX16" fmla="*/ 999234 w 1363301"/>
                  <a:gd name="connsiteY16" fmla="*/ 1842828 h 2027990"/>
                  <a:gd name="connsiteX17" fmla="*/ 846834 w 1363301"/>
                  <a:gd name="connsiteY17" fmla="*/ 1961361 h 2027990"/>
                  <a:gd name="connsiteX18" fmla="*/ 664801 w 1363301"/>
                  <a:gd name="connsiteY18" fmla="*/ 2024861 h 2027990"/>
                  <a:gd name="connsiteX19" fmla="*/ 508167 w 1363301"/>
                  <a:gd name="connsiteY19" fmla="*/ 2007928 h 2027990"/>
                  <a:gd name="connsiteX20" fmla="*/ 338834 w 1363301"/>
                  <a:gd name="connsiteY20" fmla="*/ 1919028 h 2027990"/>
                  <a:gd name="connsiteX21" fmla="*/ 211834 w 1363301"/>
                  <a:gd name="connsiteY21" fmla="*/ 1779328 h 2027990"/>
                  <a:gd name="connsiteX22" fmla="*/ 118701 w 1363301"/>
                  <a:gd name="connsiteY22" fmla="*/ 1609995 h 2027990"/>
                  <a:gd name="connsiteX23" fmla="*/ 59434 w 1363301"/>
                  <a:gd name="connsiteY23" fmla="*/ 1432195 h 2027990"/>
                  <a:gd name="connsiteX24" fmla="*/ 21334 w 1363301"/>
                  <a:gd name="connsiteY24" fmla="*/ 1241695 h 2027990"/>
                  <a:gd name="connsiteX25" fmla="*/ 167 w 1363301"/>
                  <a:gd name="connsiteY25" fmla="*/ 1055428 h 2027990"/>
                  <a:gd name="connsiteX26" fmla="*/ 12867 w 1363301"/>
                  <a:gd name="connsiteY26" fmla="*/ 860695 h 2027990"/>
                  <a:gd name="connsiteX27" fmla="*/ 38267 w 1363301"/>
                  <a:gd name="connsiteY27" fmla="*/ 687128 h 2027990"/>
                  <a:gd name="connsiteX28" fmla="*/ 76367 w 1363301"/>
                  <a:gd name="connsiteY28" fmla="*/ 505095 h 2027990"/>
                  <a:gd name="connsiteX29" fmla="*/ 122934 w 1363301"/>
                  <a:gd name="connsiteY29" fmla="*/ 411961 h 202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63301" h="2027990">
                    <a:moveTo>
                      <a:pt x="122934" y="411961"/>
                    </a:moveTo>
                    <a:cubicBezTo>
                      <a:pt x="137751" y="382328"/>
                      <a:pt x="145512" y="360456"/>
                      <a:pt x="165267" y="327295"/>
                    </a:cubicBezTo>
                    <a:cubicBezTo>
                      <a:pt x="185022" y="294134"/>
                      <a:pt x="211128" y="249684"/>
                      <a:pt x="241467" y="212995"/>
                    </a:cubicBezTo>
                    <a:cubicBezTo>
                      <a:pt x="271806" y="176306"/>
                      <a:pt x="297912" y="140322"/>
                      <a:pt x="347301" y="107161"/>
                    </a:cubicBezTo>
                    <a:cubicBezTo>
                      <a:pt x="396690" y="74000"/>
                      <a:pt x="475712" y="30961"/>
                      <a:pt x="537801" y="14028"/>
                    </a:cubicBezTo>
                    <a:cubicBezTo>
                      <a:pt x="599890" y="-2905"/>
                      <a:pt x="659156" y="-2906"/>
                      <a:pt x="719834" y="5561"/>
                    </a:cubicBezTo>
                    <a:cubicBezTo>
                      <a:pt x="780512" y="14028"/>
                      <a:pt x="844012" y="33078"/>
                      <a:pt x="901867" y="64828"/>
                    </a:cubicBezTo>
                    <a:cubicBezTo>
                      <a:pt x="959722" y="96578"/>
                      <a:pt x="1018284" y="146672"/>
                      <a:pt x="1066967" y="196061"/>
                    </a:cubicBezTo>
                    <a:cubicBezTo>
                      <a:pt x="1115650" y="245450"/>
                      <a:pt x="1157984" y="304716"/>
                      <a:pt x="1193967" y="361161"/>
                    </a:cubicBezTo>
                    <a:cubicBezTo>
                      <a:pt x="1229950" y="417606"/>
                      <a:pt x="1257467" y="472639"/>
                      <a:pt x="1282867" y="534728"/>
                    </a:cubicBezTo>
                    <a:cubicBezTo>
                      <a:pt x="1308267" y="596817"/>
                      <a:pt x="1332961" y="673017"/>
                      <a:pt x="1346367" y="733695"/>
                    </a:cubicBezTo>
                    <a:cubicBezTo>
                      <a:pt x="1359773" y="794373"/>
                      <a:pt x="1363301" y="831767"/>
                      <a:pt x="1363301" y="898795"/>
                    </a:cubicBezTo>
                    <a:cubicBezTo>
                      <a:pt x="1363301" y="965823"/>
                      <a:pt x="1358361" y="1063189"/>
                      <a:pt x="1346367" y="1135861"/>
                    </a:cubicBezTo>
                    <a:cubicBezTo>
                      <a:pt x="1334373" y="1208533"/>
                      <a:pt x="1313206" y="1270622"/>
                      <a:pt x="1291334" y="1334828"/>
                    </a:cubicBezTo>
                    <a:cubicBezTo>
                      <a:pt x="1269462" y="1399034"/>
                      <a:pt x="1244062" y="1461828"/>
                      <a:pt x="1215134" y="1521095"/>
                    </a:cubicBezTo>
                    <a:cubicBezTo>
                      <a:pt x="1186206" y="1580362"/>
                      <a:pt x="1153750" y="1636806"/>
                      <a:pt x="1117767" y="1690428"/>
                    </a:cubicBezTo>
                    <a:cubicBezTo>
                      <a:pt x="1081784" y="1744050"/>
                      <a:pt x="1044389" y="1797673"/>
                      <a:pt x="999234" y="1842828"/>
                    </a:cubicBezTo>
                    <a:cubicBezTo>
                      <a:pt x="954079" y="1887983"/>
                      <a:pt x="902573" y="1931022"/>
                      <a:pt x="846834" y="1961361"/>
                    </a:cubicBezTo>
                    <a:cubicBezTo>
                      <a:pt x="791095" y="1991700"/>
                      <a:pt x="721245" y="2017100"/>
                      <a:pt x="664801" y="2024861"/>
                    </a:cubicBezTo>
                    <a:cubicBezTo>
                      <a:pt x="608357" y="2032622"/>
                      <a:pt x="562495" y="2025567"/>
                      <a:pt x="508167" y="2007928"/>
                    </a:cubicBezTo>
                    <a:cubicBezTo>
                      <a:pt x="453839" y="1990289"/>
                      <a:pt x="388223" y="1957128"/>
                      <a:pt x="338834" y="1919028"/>
                    </a:cubicBezTo>
                    <a:cubicBezTo>
                      <a:pt x="289445" y="1880928"/>
                      <a:pt x="248523" y="1830833"/>
                      <a:pt x="211834" y="1779328"/>
                    </a:cubicBezTo>
                    <a:cubicBezTo>
                      <a:pt x="175145" y="1727823"/>
                      <a:pt x="144101" y="1667850"/>
                      <a:pt x="118701" y="1609995"/>
                    </a:cubicBezTo>
                    <a:cubicBezTo>
                      <a:pt x="93301" y="1552140"/>
                      <a:pt x="75662" y="1493578"/>
                      <a:pt x="59434" y="1432195"/>
                    </a:cubicBezTo>
                    <a:cubicBezTo>
                      <a:pt x="43206" y="1370812"/>
                      <a:pt x="31212" y="1304489"/>
                      <a:pt x="21334" y="1241695"/>
                    </a:cubicBezTo>
                    <a:cubicBezTo>
                      <a:pt x="11456" y="1178901"/>
                      <a:pt x="1578" y="1118928"/>
                      <a:pt x="167" y="1055428"/>
                    </a:cubicBezTo>
                    <a:cubicBezTo>
                      <a:pt x="-1244" y="991928"/>
                      <a:pt x="6517" y="922078"/>
                      <a:pt x="12867" y="860695"/>
                    </a:cubicBezTo>
                    <a:cubicBezTo>
                      <a:pt x="19217" y="799312"/>
                      <a:pt x="27684" y="746395"/>
                      <a:pt x="38267" y="687128"/>
                    </a:cubicBezTo>
                    <a:cubicBezTo>
                      <a:pt x="48850" y="627861"/>
                      <a:pt x="61550" y="552367"/>
                      <a:pt x="76367" y="505095"/>
                    </a:cubicBezTo>
                    <a:cubicBezTo>
                      <a:pt x="91184" y="457823"/>
                      <a:pt x="108117" y="441594"/>
                      <a:pt x="122934" y="411961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8">
                <a:extLst>
                  <a:ext uri="{FF2B5EF4-FFF2-40B4-BE49-F238E27FC236}">
                    <a16:creationId xmlns:a16="http://schemas.microsoft.com/office/drawing/2014/main" id="{7F229CDC-7D4F-4E26-B48C-A55FBFC62C7D}"/>
                  </a:ext>
                </a:extLst>
              </p:cNvPr>
              <p:cNvSpPr/>
              <p:nvPr/>
            </p:nvSpPr>
            <p:spPr>
              <a:xfrm>
                <a:off x="1545394" y="2008779"/>
                <a:ext cx="1757508" cy="2705638"/>
              </a:xfrm>
              <a:custGeom>
                <a:avLst/>
                <a:gdLst>
                  <a:gd name="connsiteX0" fmla="*/ 181615 w 1757508"/>
                  <a:gd name="connsiteY0" fmla="*/ 429621 h 2705638"/>
                  <a:gd name="connsiteX1" fmla="*/ 257815 w 1757508"/>
                  <a:gd name="connsiteY1" fmla="*/ 315321 h 2705638"/>
                  <a:gd name="connsiteX2" fmla="*/ 378465 w 1757508"/>
                  <a:gd name="connsiteY2" fmla="*/ 175621 h 2705638"/>
                  <a:gd name="connsiteX3" fmla="*/ 524515 w 1757508"/>
                  <a:gd name="connsiteY3" fmla="*/ 80371 h 2705638"/>
                  <a:gd name="connsiteX4" fmla="*/ 708665 w 1757508"/>
                  <a:gd name="connsiteY4" fmla="*/ 10521 h 2705638"/>
                  <a:gd name="connsiteX5" fmla="*/ 854715 w 1757508"/>
                  <a:gd name="connsiteY5" fmla="*/ 4171 h 2705638"/>
                  <a:gd name="connsiteX6" fmla="*/ 1038865 w 1757508"/>
                  <a:gd name="connsiteY6" fmla="*/ 48621 h 2705638"/>
                  <a:gd name="connsiteX7" fmla="*/ 1216665 w 1757508"/>
                  <a:gd name="connsiteY7" fmla="*/ 137521 h 2705638"/>
                  <a:gd name="connsiteX8" fmla="*/ 1381765 w 1757508"/>
                  <a:gd name="connsiteY8" fmla="*/ 283571 h 2705638"/>
                  <a:gd name="connsiteX9" fmla="*/ 1508765 w 1757508"/>
                  <a:gd name="connsiteY9" fmla="*/ 461371 h 2705638"/>
                  <a:gd name="connsiteX10" fmla="*/ 1604015 w 1757508"/>
                  <a:gd name="connsiteY10" fmla="*/ 626471 h 2705638"/>
                  <a:gd name="connsiteX11" fmla="*/ 1667515 w 1757508"/>
                  <a:gd name="connsiteY11" fmla="*/ 797921 h 2705638"/>
                  <a:gd name="connsiteX12" fmla="*/ 1731015 w 1757508"/>
                  <a:gd name="connsiteY12" fmla="*/ 982071 h 2705638"/>
                  <a:gd name="connsiteX13" fmla="*/ 1756415 w 1757508"/>
                  <a:gd name="connsiteY13" fmla="*/ 1166221 h 2705638"/>
                  <a:gd name="connsiteX14" fmla="*/ 1750065 w 1757508"/>
                  <a:gd name="connsiteY14" fmla="*/ 1363071 h 2705638"/>
                  <a:gd name="connsiteX15" fmla="*/ 1724665 w 1757508"/>
                  <a:gd name="connsiteY15" fmla="*/ 1540871 h 2705638"/>
                  <a:gd name="connsiteX16" fmla="*/ 1673865 w 1757508"/>
                  <a:gd name="connsiteY16" fmla="*/ 1725021 h 2705638"/>
                  <a:gd name="connsiteX17" fmla="*/ 1597665 w 1757508"/>
                  <a:gd name="connsiteY17" fmla="*/ 1915521 h 2705638"/>
                  <a:gd name="connsiteX18" fmla="*/ 1521465 w 1757508"/>
                  <a:gd name="connsiteY18" fmla="*/ 2080621 h 2705638"/>
                  <a:gd name="connsiteX19" fmla="*/ 1362715 w 1757508"/>
                  <a:gd name="connsiteY19" fmla="*/ 2334621 h 2705638"/>
                  <a:gd name="connsiteX20" fmla="*/ 1197615 w 1757508"/>
                  <a:gd name="connsiteY20" fmla="*/ 2525121 h 2705638"/>
                  <a:gd name="connsiteX21" fmla="*/ 1064265 w 1757508"/>
                  <a:gd name="connsiteY21" fmla="*/ 2614021 h 2705638"/>
                  <a:gd name="connsiteX22" fmla="*/ 892815 w 1757508"/>
                  <a:gd name="connsiteY22" fmla="*/ 2683871 h 2705638"/>
                  <a:gd name="connsiteX23" fmla="*/ 715015 w 1757508"/>
                  <a:gd name="connsiteY23" fmla="*/ 2702921 h 2705638"/>
                  <a:gd name="connsiteX24" fmla="*/ 537215 w 1757508"/>
                  <a:gd name="connsiteY24" fmla="*/ 2633071 h 2705638"/>
                  <a:gd name="connsiteX25" fmla="*/ 378465 w 1757508"/>
                  <a:gd name="connsiteY25" fmla="*/ 2512421 h 2705638"/>
                  <a:gd name="connsiteX26" fmla="*/ 264165 w 1757508"/>
                  <a:gd name="connsiteY26" fmla="*/ 2366371 h 2705638"/>
                  <a:gd name="connsiteX27" fmla="*/ 105415 w 1757508"/>
                  <a:gd name="connsiteY27" fmla="*/ 2023471 h 2705638"/>
                  <a:gd name="connsiteX28" fmla="*/ 48265 w 1757508"/>
                  <a:gd name="connsiteY28" fmla="*/ 1832971 h 2705638"/>
                  <a:gd name="connsiteX29" fmla="*/ 3815 w 1757508"/>
                  <a:gd name="connsiteY29" fmla="*/ 1483721 h 2705638"/>
                  <a:gd name="connsiteX30" fmla="*/ 3815 w 1757508"/>
                  <a:gd name="connsiteY30" fmla="*/ 1261471 h 2705638"/>
                  <a:gd name="connsiteX31" fmla="*/ 16515 w 1757508"/>
                  <a:gd name="connsiteY31" fmla="*/ 1090021 h 2705638"/>
                  <a:gd name="connsiteX32" fmla="*/ 35565 w 1757508"/>
                  <a:gd name="connsiteY32" fmla="*/ 886821 h 2705638"/>
                  <a:gd name="connsiteX33" fmla="*/ 80015 w 1757508"/>
                  <a:gd name="connsiteY33" fmla="*/ 702671 h 2705638"/>
                  <a:gd name="connsiteX34" fmla="*/ 137165 w 1757508"/>
                  <a:gd name="connsiteY34" fmla="*/ 537571 h 2705638"/>
                  <a:gd name="connsiteX35" fmla="*/ 181615 w 1757508"/>
                  <a:gd name="connsiteY35" fmla="*/ 429621 h 2705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57508" h="2705638">
                    <a:moveTo>
                      <a:pt x="181615" y="429621"/>
                    </a:moveTo>
                    <a:cubicBezTo>
                      <a:pt x="201723" y="392579"/>
                      <a:pt x="225007" y="357654"/>
                      <a:pt x="257815" y="315321"/>
                    </a:cubicBezTo>
                    <a:cubicBezTo>
                      <a:pt x="290623" y="272988"/>
                      <a:pt x="334015" y="214779"/>
                      <a:pt x="378465" y="175621"/>
                    </a:cubicBezTo>
                    <a:cubicBezTo>
                      <a:pt x="422915" y="136463"/>
                      <a:pt x="469482" y="107888"/>
                      <a:pt x="524515" y="80371"/>
                    </a:cubicBezTo>
                    <a:cubicBezTo>
                      <a:pt x="579548" y="52854"/>
                      <a:pt x="653632" y="23221"/>
                      <a:pt x="708665" y="10521"/>
                    </a:cubicBezTo>
                    <a:cubicBezTo>
                      <a:pt x="763698" y="-2179"/>
                      <a:pt x="799682" y="-2179"/>
                      <a:pt x="854715" y="4171"/>
                    </a:cubicBezTo>
                    <a:cubicBezTo>
                      <a:pt x="909748" y="10521"/>
                      <a:pt x="978540" y="26396"/>
                      <a:pt x="1038865" y="48621"/>
                    </a:cubicBezTo>
                    <a:cubicBezTo>
                      <a:pt x="1099190" y="70846"/>
                      <a:pt x="1159515" y="98363"/>
                      <a:pt x="1216665" y="137521"/>
                    </a:cubicBezTo>
                    <a:cubicBezTo>
                      <a:pt x="1273815" y="176679"/>
                      <a:pt x="1333082" y="229596"/>
                      <a:pt x="1381765" y="283571"/>
                    </a:cubicBezTo>
                    <a:cubicBezTo>
                      <a:pt x="1430448" y="337546"/>
                      <a:pt x="1471723" y="404221"/>
                      <a:pt x="1508765" y="461371"/>
                    </a:cubicBezTo>
                    <a:cubicBezTo>
                      <a:pt x="1545807" y="518521"/>
                      <a:pt x="1577557" y="570380"/>
                      <a:pt x="1604015" y="626471"/>
                    </a:cubicBezTo>
                    <a:cubicBezTo>
                      <a:pt x="1630473" y="682562"/>
                      <a:pt x="1646348" y="738654"/>
                      <a:pt x="1667515" y="797921"/>
                    </a:cubicBezTo>
                    <a:cubicBezTo>
                      <a:pt x="1688682" y="857188"/>
                      <a:pt x="1716198" y="920688"/>
                      <a:pt x="1731015" y="982071"/>
                    </a:cubicBezTo>
                    <a:cubicBezTo>
                      <a:pt x="1745832" y="1043454"/>
                      <a:pt x="1753240" y="1102721"/>
                      <a:pt x="1756415" y="1166221"/>
                    </a:cubicBezTo>
                    <a:cubicBezTo>
                      <a:pt x="1759590" y="1229721"/>
                      <a:pt x="1755357" y="1300629"/>
                      <a:pt x="1750065" y="1363071"/>
                    </a:cubicBezTo>
                    <a:cubicBezTo>
                      <a:pt x="1744773" y="1425513"/>
                      <a:pt x="1737365" y="1480546"/>
                      <a:pt x="1724665" y="1540871"/>
                    </a:cubicBezTo>
                    <a:cubicBezTo>
                      <a:pt x="1711965" y="1601196"/>
                      <a:pt x="1695032" y="1662579"/>
                      <a:pt x="1673865" y="1725021"/>
                    </a:cubicBezTo>
                    <a:cubicBezTo>
                      <a:pt x="1652698" y="1787463"/>
                      <a:pt x="1623065" y="1856254"/>
                      <a:pt x="1597665" y="1915521"/>
                    </a:cubicBezTo>
                    <a:cubicBezTo>
                      <a:pt x="1572265" y="1974788"/>
                      <a:pt x="1560623" y="2010771"/>
                      <a:pt x="1521465" y="2080621"/>
                    </a:cubicBezTo>
                    <a:cubicBezTo>
                      <a:pt x="1482307" y="2150471"/>
                      <a:pt x="1416690" y="2260538"/>
                      <a:pt x="1362715" y="2334621"/>
                    </a:cubicBezTo>
                    <a:cubicBezTo>
                      <a:pt x="1308740" y="2408704"/>
                      <a:pt x="1247356" y="2478555"/>
                      <a:pt x="1197615" y="2525121"/>
                    </a:cubicBezTo>
                    <a:cubicBezTo>
                      <a:pt x="1147874" y="2571687"/>
                      <a:pt x="1115065" y="2587563"/>
                      <a:pt x="1064265" y="2614021"/>
                    </a:cubicBezTo>
                    <a:cubicBezTo>
                      <a:pt x="1013465" y="2640479"/>
                      <a:pt x="951023" y="2669054"/>
                      <a:pt x="892815" y="2683871"/>
                    </a:cubicBezTo>
                    <a:cubicBezTo>
                      <a:pt x="834607" y="2698688"/>
                      <a:pt x="774282" y="2711388"/>
                      <a:pt x="715015" y="2702921"/>
                    </a:cubicBezTo>
                    <a:cubicBezTo>
                      <a:pt x="655748" y="2694454"/>
                      <a:pt x="593307" y="2664821"/>
                      <a:pt x="537215" y="2633071"/>
                    </a:cubicBezTo>
                    <a:cubicBezTo>
                      <a:pt x="481123" y="2601321"/>
                      <a:pt x="423973" y="2556871"/>
                      <a:pt x="378465" y="2512421"/>
                    </a:cubicBezTo>
                    <a:cubicBezTo>
                      <a:pt x="332957" y="2467971"/>
                      <a:pt x="309673" y="2447862"/>
                      <a:pt x="264165" y="2366371"/>
                    </a:cubicBezTo>
                    <a:cubicBezTo>
                      <a:pt x="218657" y="2284880"/>
                      <a:pt x="141398" y="2112371"/>
                      <a:pt x="105415" y="2023471"/>
                    </a:cubicBezTo>
                    <a:cubicBezTo>
                      <a:pt x="69432" y="1934571"/>
                      <a:pt x="65198" y="1922929"/>
                      <a:pt x="48265" y="1832971"/>
                    </a:cubicBezTo>
                    <a:cubicBezTo>
                      <a:pt x="31332" y="1743013"/>
                      <a:pt x="11223" y="1578971"/>
                      <a:pt x="3815" y="1483721"/>
                    </a:cubicBezTo>
                    <a:cubicBezTo>
                      <a:pt x="-3593" y="1388471"/>
                      <a:pt x="1698" y="1327088"/>
                      <a:pt x="3815" y="1261471"/>
                    </a:cubicBezTo>
                    <a:cubicBezTo>
                      <a:pt x="5932" y="1195854"/>
                      <a:pt x="11223" y="1152463"/>
                      <a:pt x="16515" y="1090021"/>
                    </a:cubicBezTo>
                    <a:cubicBezTo>
                      <a:pt x="21807" y="1027579"/>
                      <a:pt x="24982" y="951379"/>
                      <a:pt x="35565" y="886821"/>
                    </a:cubicBezTo>
                    <a:cubicBezTo>
                      <a:pt x="46148" y="822263"/>
                      <a:pt x="63082" y="760879"/>
                      <a:pt x="80015" y="702671"/>
                    </a:cubicBezTo>
                    <a:cubicBezTo>
                      <a:pt x="96948" y="644463"/>
                      <a:pt x="120232" y="583079"/>
                      <a:pt x="137165" y="537571"/>
                    </a:cubicBezTo>
                    <a:cubicBezTo>
                      <a:pt x="154098" y="492063"/>
                      <a:pt x="161507" y="466663"/>
                      <a:pt x="181615" y="429621"/>
                    </a:cubicBezTo>
                    <a:close/>
                  </a:path>
                </a:pathLst>
              </a:custGeom>
              <a:noFill/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9379DC1-B5CB-429D-8533-A625AD627EED}"/>
                  </a:ext>
                </a:extLst>
              </p:cNvPr>
              <p:cNvSpPr/>
              <p:nvPr/>
            </p:nvSpPr>
            <p:spPr>
              <a:xfrm>
                <a:off x="2530263" y="3268138"/>
                <a:ext cx="68814" cy="67734"/>
              </a:xfrm>
              <a:prstGeom prst="ellipse">
                <a:avLst/>
              </a:prstGeom>
              <a:noFill/>
              <a:ln w="31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67A20965-CFD8-4CCC-8044-572FD9325C3D}"/>
                </a:ext>
              </a:extLst>
            </p:cNvPr>
            <p:cNvSpPr/>
            <p:nvPr/>
          </p:nvSpPr>
          <p:spPr>
            <a:xfrm>
              <a:off x="2170819" y="2024342"/>
              <a:ext cx="4407340" cy="1998056"/>
            </a:xfrm>
            <a:custGeom>
              <a:avLst/>
              <a:gdLst>
                <a:gd name="connsiteX0" fmla="*/ 26281 w 4407340"/>
                <a:gd name="connsiteY0" fmla="*/ 1650191 h 1998056"/>
                <a:gd name="connsiteX1" fmla="*/ 153281 w 4407340"/>
                <a:gd name="connsiteY1" fmla="*/ 1506258 h 1998056"/>
                <a:gd name="connsiteX2" fmla="*/ 284514 w 4407340"/>
                <a:gd name="connsiteY2" fmla="*/ 1319991 h 1998056"/>
                <a:gd name="connsiteX3" fmla="*/ 386114 w 4407340"/>
                <a:gd name="connsiteY3" fmla="*/ 1163358 h 1998056"/>
                <a:gd name="connsiteX4" fmla="*/ 445381 w 4407340"/>
                <a:gd name="connsiteY4" fmla="*/ 896658 h 1998056"/>
                <a:gd name="connsiteX5" fmla="*/ 504648 w 4407340"/>
                <a:gd name="connsiteY5" fmla="*/ 629958 h 1998056"/>
                <a:gd name="connsiteX6" fmla="*/ 606248 w 4407340"/>
                <a:gd name="connsiteY6" fmla="*/ 460625 h 1998056"/>
                <a:gd name="connsiteX7" fmla="*/ 733248 w 4407340"/>
                <a:gd name="connsiteY7" fmla="*/ 350558 h 1998056"/>
                <a:gd name="connsiteX8" fmla="*/ 915281 w 4407340"/>
                <a:gd name="connsiteY8" fmla="*/ 244725 h 1998056"/>
                <a:gd name="connsiteX9" fmla="*/ 1114248 w 4407340"/>
                <a:gd name="connsiteY9" fmla="*/ 147358 h 1998056"/>
                <a:gd name="connsiteX10" fmla="*/ 1287814 w 4407340"/>
                <a:gd name="connsiteY10" fmla="*/ 79625 h 1998056"/>
                <a:gd name="connsiteX11" fmla="*/ 1435981 w 4407340"/>
                <a:gd name="connsiteY11" fmla="*/ 28825 h 1998056"/>
                <a:gd name="connsiteX12" fmla="*/ 1622248 w 4407340"/>
                <a:gd name="connsiteY12" fmla="*/ 11891 h 1998056"/>
                <a:gd name="connsiteX13" fmla="*/ 1990548 w 4407340"/>
                <a:gd name="connsiteY13" fmla="*/ 7658 h 1998056"/>
                <a:gd name="connsiteX14" fmla="*/ 2629781 w 4407340"/>
                <a:gd name="connsiteY14" fmla="*/ 3425 h 1998056"/>
                <a:gd name="connsiteX15" fmla="*/ 2926114 w 4407340"/>
                <a:gd name="connsiteY15" fmla="*/ 62691 h 1998056"/>
                <a:gd name="connsiteX16" fmla="*/ 3201281 w 4407340"/>
                <a:gd name="connsiteY16" fmla="*/ 176991 h 1998056"/>
                <a:gd name="connsiteX17" fmla="*/ 3569581 w 4407340"/>
                <a:gd name="connsiteY17" fmla="*/ 384425 h 1998056"/>
                <a:gd name="connsiteX18" fmla="*/ 3802414 w 4407340"/>
                <a:gd name="connsiteY18" fmla="*/ 604558 h 1998056"/>
                <a:gd name="connsiteX19" fmla="*/ 4018314 w 4407340"/>
                <a:gd name="connsiteY19" fmla="*/ 913591 h 1998056"/>
                <a:gd name="connsiteX20" fmla="*/ 4136848 w 4407340"/>
                <a:gd name="connsiteY20" fmla="*/ 1108325 h 1998056"/>
                <a:gd name="connsiteX21" fmla="*/ 4213048 w 4407340"/>
                <a:gd name="connsiteY21" fmla="*/ 1176058 h 1998056"/>
                <a:gd name="connsiteX22" fmla="*/ 4378148 w 4407340"/>
                <a:gd name="connsiteY22" fmla="*/ 1188758 h 1998056"/>
                <a:gd name="connsiteX23" fmla="*/ 4399314 w 4407340"/>
                <a:gd name="connsiteY23" fmla="*/ 1908425 h 1998056"/>
                <a:gd name="connsiteX24" fmla="*/ 4289248 w 4407340"/>
                <a:gd name="connsiteY24" fmla="*/ 1705225 h 1998056"/>
                <a:gd name="connsiteX25" fmla="*/ 4183414 w 4407340"/>
                <a:gd name="connsiteY25" fmla="*/ 1451225 h 1998056"/>
                <a:gd name="connsiteX26" fmla="*/ 4014081 w 4407340"/>
                <a:gd name="connsiteY26" fmla="*/ 1171825 h 1998056"/>
                <a:gd name="connsiteX27" fmla="*/ 3844748 w 4407340"/>
                <a:gd name="connsiteY27" fmla="*/ 930525 h 1998056"/>
                <a:gd name="connsiteX28" fmla="*/ 3650014 w 4407340"/>
                <a:gd name="connsiteY28" fmla="*/ 735791 h 1998056"/>
                <a:gd name="connsiteX29" fmla="*/ 3425648 w 4407340"/>
                <a:gd name="connsiteY29" fmla="*/ 541058 h 1998056"/>
                <a:gd name="connsiteX30" fmla="*/ 3167414 w 4407340"/>
                <a:gd name="connsiteY30" fmla="*/ 388658 h 1998056"/>
                <a:gd name="connsiteX31" fmla="*/ 2849914 w 4407340"/>
                <a:gd name="connsiteY31" fmla="*/ 236258 h 1998056"/>
                <a:gd name="connsiteX32" fmla="*/ 2485848 w 4407340"/>
                <a:gd name="connsiteY32" fmla="*/ 113491 h 1998056"/>
                <a:gd name="connsiteX33" fmla="*/ 2244548 w 4407340"/>
                <a:gd name="connsiteY33" fmla="*/ 58458 h 1998056"/>
                <a:gd name="connsiteX34" fmla="*/ 1994781 w 4407340"/>
                <a:gd name="connsiteY34" fmla="*/ 45758 h 1998056"/>
                <a:gd name="connsiteX35" fmla="*/ 1719614 w 4407340"/>
                <a:gd name="connsiteY35" fmla="*/ 83858 h 1998056"/>
                <a:gd name="connsiteX36" fmla="*/ 1486781 w 4407340"/>
                <a:gd name="connsiteY36" fmla="*/ 147358 h 1998056"/>
                <a:gd name="connsiteX37" fmla="*/ 1215848 w 4407340"/>
                <a:gd name="connsiteY37" fmla="*/ 253191 h 1998056"/>
                <a:gd name="connsiteX38" fmla="*/ 974548 w 4407340"/>
                <a:gd name="connsiteY38" fmla="*/ 392891 h 1998056"/>
                <a:gd name="connsiteX39" fmla="*/ 737481 w 4407340"/>
                <a:gd name="connsiteY39" fmla="*/ 604558 h 1998056"/>
                <a:gd name="connsiteX40" fmla="*/ 585081 w 4407340"/>
                <a:gd name="connsiteY40" fmla="*/ 820458 h 1998056"/>
                <a:gd name="connsiteX41" fmla="*/ 487714 w 4407340"/>
                <a:gd name="connsiteY41" fmla="*/ 1057525 h 1998056"/>
                <a:gd name="connsiteX42" fmla="*/ 449614 w 4407340"/>
                <a:gd name="connsiteY42" fmla="*/ 1387725 h 1998056"/>
                <a:gd name="connsiteX43" fmla="*/ 398814 w 4407340"/>
                <a:gd name="connsiteY43" fmla="*/ 1777191 h 1998056"/>
                <a:gd name="connsiteX44" fmla="*/ 195614 w 4407340"/>
                <a:gd name="connsiteY44" fmla="*/ 1971925 h 1998056"/>
                <a:gd name="connsiteX45" fmla="*/ 26281 w 4407340"/>
                <a:gd name="connsiteY45" fmla="*/ 1988858 h 1998056"/>
                <a:gd name="connsiteX46" fmla="*/ 881 w 4407340"/>
                <a:gd name="connsiteY46" fmla="*/ 1904191 h 1998056"/>
                <a:gd name="connsiteX47" fmla="*/ 26281 w 4407340"/>
                <a:gd name="connsiteY47" fmla="*/ 1650191 h 199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07340" h="1998056">
                  <a:moveTo>
                    <a:pt x="26281" y="1650191"/>
                  </a:moveTo>
                  <a:cubicBezTo>
                    <a:pt x="51681" y="1583869"/>
                    <a:pt x="110242" y="1561291"/>
                    <a:pt x="153281" y="1506258"/>
                  </a:cubicBezTo>
                  <a:cubicBezTo>
                    <a:pt x="196320" y="1451225"/>
                    <a:pt x="245709" y="1377141"/>
                    <a:pt x="284514" y="1319991"/>
                  </a:cubicBezTo>
                  <a:cubicBezTo>
                    <a:pt x="323319" y="1262841"/>
                    <a:pt x="359303" y="1233913"/>
                    <a:pt x="386114" y="1163358"/>
                  </a:cubicBezTo>
                  <a:cubicBezTo>
                    <a:pt x="412925" y="1092803"/>
                    <a:pt x="445381" y="896658"/>
                    <a:pt x="445381" y="896658"/>
                  </a:cubicBezTo>
                  <a:cubicBezTo>
                    <a:pt x="465137" y="807758"/>
                    <a:pt x="477837" y="702630"/>
                    <a:pt x="504648" y="629958"/>
                  </a:cubicBezTo>
                  <a:cubicBezTo>
                    <a:pt x="531459" y="557286"/>
                    <a:pt x="568148" y="507192"/>
                    <a:pt x="606248" y="460625"/>
                  </a:cubicBezTo>
                  <a:cubicBezTo>
                    <a:pt x="644348" y="414058"/>
                    <a:pt x="681743" y="386541"/>
                    <a:pt x="733248" y="350558"/>
                  </a:cubicBezTo>
                  <a:cubicBezTo>
                    <a:pt x="784753" y="314575"/>
                    <a:pt x="851781" y="278592"/>
                    <a:pt x="915281" y="244725"/>
                  </a:cubicBezTo>
                  <a:cubicBezTo>
                    <a:pt x="978781" y="210858"/>
                    <a:pt x="1052159" y="174875"/>
                    <a:pt x="1114248" y="147358"/>
                  </a:cubicBezTo>
                  <a:cubicBezTo>
                    <a:pt x="1176337" y="119841"/>
                    <a:pt x="1234192" y="99380"/>
                    <a:pt x="1287814" y="79625"/>
                  </a:cubicBezTo>
                  <a:cubicBezTo>
                    <a:pt x="1341436" y="59870"/>
                    <a:pt x="1380242" y="40114"/>
                    <a:pt x="1435981" y="28825"/>
                  </a:cubicBezTo>
                  <a:cubicBezTo>
                    <a:pt x="1491720" y="17536"/>
                    <a:pt x="1529820" y="15419"/>
                    <a:pt x="1622248" y="11891"/>
                  </a:cubicBezTo>
                  <a:cubicBezTo>
                    <a:pt x="1714676" y="8363"/>
                    <a:pt x="1990548" y="7658"/>
                    <a:pt x="1990548" y="7658"/>
                  </a:cubicBezTo>
                  <a:cubicBezTo>
                    <a:pt x="2158470" y="6247"/>
                    <a:pt x="2473853" y="-5747"/>
                    <a:pt x="2629781" y="3425"/>
                  </a:cubicBezTo>
                  <a:cubicBezTo>
                    <a:pt x="2785709" y="12597"/>
                    <a:pt x="2830864" y="33763"/>
                    <a:pt x="2926114" y="62691"/>
                  </a:cubicBezTo>
                  <a:cubicBezTo>
                    <a:pt x="3021364" y="91619"/>
                    <a:pt x="3094037" y="123369"/>
                    <a:pt x="3201281" y="176991"/>
                  </a:cubicBezTo>
                  <a:cubicBezTo>
                    <a:pt x="3308525" y="230613"/>
                    <a:pt x="3469392" y="313164"/>
                    <a:pt x="3569581" y="384425"/>
                  </a:cubicBezTo>
                  <a:cubicBezTo>
                    <a:pt x="3669770" y="455686"/>
                    <a:pt x="3727625" y="516364"/>
                    <a:pt x="3802414" y="604558"/>
                  </a:cubicBezTo>
                  <a:cubicBezTo>
                    <a:pt x="3877203" y="692752"/>
                    <a:pt x="3962575" y="829630"/>
                    <a:pt x="4018314" y="913591"/>
                  </a:cubicBezTo>
                  <a:cubicBezTo>
                    <a:pt x="4074053" y="997552"/>
                    <a:pt x="4104392" y="1064581"/>
                    <a:pt x="4136848" y="1108325"/>
                  </a:cubicBezTo>
                  <a:cubicBezTo>
                    <a:pt x="4169304" y="1152069"/>
                    <a:pt x="4172831" y="1162653"/>
                    <a:pt x="4213048" y="1176058"/>
                  </a:cubicBezTo>
                  <a:cubicBezTo>
                    <a:pt x="4253265" y="1189463"/>
                    <a:pt x="4347104" y="1066697"/>
                    <a:pt x="4378148" y="1188758"/>
                  </a:cubicBezTo>
                  <a:cubicBezTo>
                    <a:pt x="4409192" y="1310819"/>
                    <a:pt x="4414131" y="1822347"/>
                    <a:pt x="4399314" y="1908425"/>
                  </a:cubicBezTo>
                  <a:cubicBezTo>
                    <a:pt x="4384497" y="1994503"/>
                    <a:pt x="4325231" y="1781425"/>
                    <a:pt x="4289248" y="1705225"/>
                  </a:cubicBezTo>
                  <a:cubicBezTo>
                    <a:pt x="4253265" y="1629025"/>
                    <a:pt x="4229275" y="1540125"/>
                    <a:pt x="4183414" y="1451225"/>
                  </a:cubicBezTo>
                  <a:cubicBezTo>
                    <a:pt x="4137553" y="1362325"/>
                    <a:pt x="4070525" y="1258608"/>
                    <a:pt x="4014081" y="1171825"/>
                  </a:cubicBezTo>
                  <a:cubicBezTo>
                    <a:pt x="3957637" y="1085042"/>
                    <a:pt x="3905426" y="1003197"/>
                    <a:pt x="3844748" y="930525"/>
                  </a:cubicBezTo>
                  <a:cubicBezTo>
                    <a:pt x="3784070" y="857853"/>
                    <a:pt x="3719864" y="800702"/>
                    <a:pt x="3650014" y="735791"/>
                  </a:cubicBezTo>
                  <a:cubicBezTo>
                    <a:pt x="3580164" y="670880"/>
                    <a:pt x="3506081" y="598913"/>
                    <a:pt x="3425648" y="541058"/>
                  </a:cubicBezTo>
                  <a:cubicBezTo>
                    <a:pt x="3345215" y="483202"/>
                    <a:pt x="3263370" y="439458"/>
                    <a:pt x="3167414" y="388658"/>
                  </a:cubicBezTo>
                  <a:cubicBezTo>
                    <a:pt x="3071458" y="337858"/>
                    <a:pt x="2963508" y="282119"/>
                    <a:pt x="2849914" y="236258"/>
                  </a:cubicBezTo>
                  <a:cubicBezTo>
                    <a:pt x="2736320" y="190397"/>
                    <a:pt x="2586742" y="143124"/>
                    <a:pt x="2485848" y="113491"/>
                  </a:cubicBezTo>
                  <a:cubicBezTo>
                    <a:pt x="2384954" y="83858"/>
                    <a:pt x="2326392" y="69747"/>
                    <a:pt x="2244548" y="58458"/>
                  </a:cubicBezTo>
                  <a:cubicBezTo>
                    <a:pt x="2162704" y="47169"/>
                    <a:pt x="2082270" y="41525"/>
                    <a:pt x="1994781" y="45758"/>
                  </a:cubicBezTo>
                  <a:cubicBezTo>
                    <a:pt x="1907292" y="49991"/>
                    <a:pt x="1804281" y="66925"/>
                    <a:pt x="1719614" y="83858"/>
                  </a:cubicBezTo>
                  <a:cubicBezTo>
                    <a:pt x="1634947" y="100791"/>
                    <a:pt x="1570742" y="119136"/>
                    <a:pt x="1486781" y="147358"/>
                  </a:cubicBezTo>
                  <a:cubicBezTo>
                    <a:pt x="1402820" y="175580"/>
                    <a:pt x="1301220" y="212269"/>
                    <a:pt x="1215848" y="253191"/>
                  </a:cubicBezTo>
                  <a:cubicBezTo>
                    <a:pt x="1130476" y="294113"/>
                    <a:pt x="1054276" y="334330"/>
                    <a:pt x="974548" y="392891"/>
                  </a:cubicBezTo>
                  <a:cubicBezTo>
                    <a:pt x="894820" y="451452"/>
                    <a:pt x="802392" y="533297"/>
                    <a:pt x="737481" y="604558"/>
                  </a:cubicBezTo>
                  <a:cubicBezTo>
                    <a:pt x="672570" y="675819"/>
                    <a:pt x="626709" y="744964"/>
                    <a:pt x="585081" y="820458"/>
                  </a:cubicBezTo>
                  <a:cubicBezTo>
                    <a:pt x="543453" y="895952"/>
                    <a:pt x="510292" y="962981"/>
                    <a:pt x="487714" y="1057525"/>
                  </a:cubicBezTo>
                  <a:cubicBezTo>
                    <a:pt x="465136" y="1152069"/>
                    <a:pt x="464431" y="1267781"/>
                    <a:pt x="449614" y="1387725"/>
                  </a:cubicBezTo>
                  <a:cubicBezTo>
                    <a:pt x="434797" y="1507669"/>
                    <a:pt x="441147" y="1679824"/>
                    <a:pt x="398814" y="1777191"/>
                  </a:cubicBezTo>
                  <a:cubicBezTo>
                    <a:pt x="356481" y="1874558"/>
                    <a:pt x="257703" y="1936647"/>
                    <a:pt x="195614" y="1971925"/>
                  </a:cubicBezTo>
                  <a:cubicBezTo>
                    <a:pt x="133525" y="2007203"/>
                    <a:pt x="58737" y="2000147"/>
                    <a:pt x="26281" y="1988858"/>
                  </a:cubicBezTo>
                  <a:cubicBezTo>
                    <a:pt x="-6175" y="1977569"/>
                    <a:pt x="3703" y="1955697"/>
                    <a:pt x="881" y="1904191"/>
                  </a:cubicBezTo>
                  <a:cubicBezTo>
                    <a:pt x="-1941" y="1852686"/>
                    <a:pt x="881" y="1716513"/>
                    <a:pt x="26281" y="16501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BFA604-BD77-4AB8-ACF5-859E97BBBBC3}"/>
              </a:ext>
            </a:extLst>
          </p:cNvPr>
          <p:cNvCxnSpPr>
            <a:cxnSpLocks/>
          </p:cNvCxnSpPr>
          <p:nvPr/>
        </p:nvCxnSpPr>
        <p:spPr>
          <a:xfrm flipH="1" flipV="1">
            <a:off x="5619768" y="5804554"/>
            <a:ext cx="323832" cy="179141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0D99A7-8E24-47CC-9B27-FF983A3FCC31}"/>
              </a:ext>
            </a:extLst>
          </p:cNvPr>
          <p:cNvCxnSpPr>
            <a:cxnSpLocks/>
          </p:cNvCxnSpPr>
          <p:nvPr/>
        </p:nvCxnSpPr>
        <p:spPr>
          <a:xfrm flipV="1">
            <a:off x="5943600" y="5804552"/>
            <a:ext cx="323386" cy="16034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69CDBB-6502-4D53-98EB-52F5882FF262}"/>
              </a:ext>
            </a:extLst>
          </p:cNvPr>
          <p:cNvCxnSpPr>
            <a:cxnSpLocks/>
          </p:cNvCxnSpPr>
          <p:nvPr/>
        </p:nvCxnSpPr>
        <p:spPr>
          <a:xfrm>
            <a:off x="5925792" y="5964898"/>
            <a:ext cx="1719823" cy="18797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2DA5F2-6C46-4FC1-8D40-CD2BF9C94396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6321230" y="1365790"/>
            <a:ext cx="1352984" cy="27337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3966D6-2C31-4907-9A05-D22A2F51FF4F}"/>
              </a:ext>
            </a:extLst>
          </p:cNvPr>
          <p:cNvCxnSpPr>
            <a:cxnSpLocks/>
            <a:endCxn id="13" idx="38"/>
          </p:cNvCxnSpPr>
          <p:nvPr/>
        </p:nvCxnSpPr>
        <p:spPr>
          <a:xfrm flipH="1">
            <a:off x="7139280" y="2215254"/>
            <a:ext cx="530325" cy="9674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AE21E5-887D-4D8D-A81F-A1A22257A008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6920928" y="2849508"/>
            <a:ext cx="748677" cy="15702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069567-2965-403C-9772-15303F6D3EC6}"/>
              </a:ext>
            </a:extLst>
          </p:cNvPr>
          <p:cNvCxnSpPr>
            <a:cxnSpLocks/>
          </p:cNvCxnSpPr>
          <p:nvPr/>
        </p:nvCxnSpPr>
        <p:spPr>
          <a:xfrm flipH="1">
            <a:off x="7386225" y="3654787"/>
            <a:ext cx="319928" cy="374089"/>
          </a:xfrm>
          <a:prstGeom prst="straightConnector1">
            <a:avLst/>
          </a:prstGeom>
          <a:ln>
            <a:solidFill>
              <a:srgbClr val="BA70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250E2E-55FB-4550-A3AA-43214FDF3DD1}"/>
              </a:ext>
            </a:extLst>
          </p:cNvPr>
          <p:cNvCxnSpPr>
            <a:cxnSpLocks/>
          </p:cNvCxnSpPr>
          <p:nvPr/>
        </p:nvCxnSpPr>
        <p:spPr>
          <a:xfrm flipH="1">
            <a:off x="6179159" y="4335799"/>
            <a:ext cx="1474612" cy="103906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F6F241-8A20-4AB4-B7F5-D677398836C9}"/>
              </a:ext>
            </a:extLst>
          </p:cNvPr>
          <p:cNvSpPr txBox="1"/>
          <p:nvPr/>
        </p:nvSpPr>
        <p:spPr>
          <a:xfrm>
            <a:off x="3726" y="853372"/>
            <a:ext cx="5298583" cy="23210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halkboard"/>
              </a:rPr>
              <a:t>after injection, a few % of the fuel undergoes fusion; the rest escapes the plasma.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halkboard"/>
              </a:rPr>
              <a:t>escaping ions strike outer walls and are neutralized.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halkboard"/>
              </a:rPr>
              <a:t>depending on wall conditions, ions could depolarize.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halkboard"/>
              </a:rPr>
              <a:t>if reentering the plasma, they could dilute polarization of the core.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halkboard"/>
              </a:rPr>
              <a:t>fuel leaving the plasma will eventually diffuse through the SOL and being pumped away.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CF7BE7-B167-4651-A333-E87312CA2ED4}"/>
              </a:ext>
            </a:extLst>
          </p:cNvPr>
          <p:cNvSpPr txBox="1"/>
          <p:nvPr/>
        </p:nvSpPr>
        <p:spPr>
          <a:xfrm>
            <a:off x="-7158" y="3710861"/>
            <a:ext cx="5043782" cy="26561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halkboard"/>
              </a:rPr>
              <a:t>What’s new ?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Calibri"/>
                <a:cs typeface="Chalkboard"/>
              </a:rPr>
              <a:t>- Plasma Simulations for ITER:</a:t>
            </a:r>
            <a:endParaRPr lang="en-US" sz="1400" dirty="0">
              <a:latin typeface="Calibri"/>
              <a:cs typeface="Chalkboard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halkboard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Pacher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i="1" dirty="0" err="1"/>
              <a:t>Nucl</a:t>
            </a:r>
            <a:r>
              <a:rPr lang="en-US" sz="1400" i="1" dirty="0"/>
              <a:t>. </a:t>
            </a:r>
            <a:r>
              <a:rPr lang="en-US" sz="1400" i="1" dirty="0" err="1"/>
              <a:t>Fus</a:t>
            </a:r>
            <a:r>
              <a:rPr lang="en-US" sz="1400" dirty="0"/>
              <a:t>. </a:t>
            </a:r>
            <a:r>
              <a:rPr lang="en-US" sz="1400" b="1" dirty="0"/>
              <a:t>48</a:t>
            </a:r>
            <a:r>
              <a:rPr lang="en-US" sz="1400" dirty="0"/>
              <a:t> (2008) 105003</a:t>
            </a:r>
            <a:endParaRPr lang="en-US" sz="1400" dirty="0">
              <a:cs typeface="Calibri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halkboard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/>
              <a:t>Garzotti</a:t>
            </a:r>
            <a:r>
              <a:rPr lang="en-US" sz="1400" dirty="0"/>
              <a:t> et al., </a:t>
            </a:r>
            <a:r>
              <a:rPr lang="en-US" sz="1400" i="1" dirty="0" err="1"/>
              <a:t>Nucl</a:t>
            </a:r>
            <a:r>
              <a:rPr lang="en-US" sz="1400" i="1" dirty="0"/>
              <a:t>. </a:t>
            </a:r>
            <a:r>
              <a:rPr lang="en-US" sz="1400" i="1" dirty="0" err="1"/>
              <a:t>Fus</a:t>
            </a:r>
            <a:r>
              <a:rPr lang="en-US" sz="1400" dirty="0"/>
              <a:t>. </a:t>
            </a:r>
            <a:r>
              <a:rPr lang="en-US" sz="1400" b="1" dirty="0"/>
              <a:t>52</a:t>
            </a:r>
            <a:r>
              <a:rPr lang="en-US" sz="1400" dirty="0"/>
              <a:t> (12) 013002 </a:t>
            </a:r>
            <a:endParaRPr lang="en-US" sz="1400" dirty="0">
              <a:cs typeface="Calibri"/>
            </a:endParaRPr>
          </a:p>
          <a:p>
            <a:pPr marL="342900" indent="-342900">
              <a:buFontTx/>
              <a:buChar char="-"/>
            </a:pPr>
            <a:endParaRPr lang="en-US" sz="1400" dirty="0">
              <a:latin typeface="Calibri"/>
              <a:cs typeface="Chalkboard"/>
            </a:endParaRPr>
          </a:p>
          <a:p>
            <a:pPr marL="285750" indent="-285750">
              <a:buFont typeface="Wingdings" panose="05000000000000000000" pitchFamily="2" charset="2"/>
              <a:buChar char="ó"/>
            </a:pPr>
            <a:r>
              <a:rPr lang="en-US" sz="1400" dirty="0">
                <a:solidFill>
                  <a:srgbClr val="005493"/>
                </a:solidFill>
                <a:latin typeface="Calibri"/>
                <a:cs typeface="Chalkboard"/>
              </a:rPr>
              <a:t>at ½ GW, the SOL is opaque to neutrals, which are swept to the divertor by </a:t>
            </a:r>
            <a:r>
              <a:rPr lang="en-US" sz="1400" u="sng" dirty="0">
                <a:solidFill>
                  <a:srgbClr val="005493"/>
                </a:solidFill>
                <a:latin typeface="Calibri"/>
                <a:cs typeface="Chalkboard"/>
              </a:rPr>
              <a:t>convection</a:t>
            </a:r>
          </a:p>
          <a:p>
            <a:pPr marL="285750" indent="-285750">
              <a:buFont typeface="Wingdings" panose="05000000000000000000" pitchFamily="2" charset="2"/>
              <a:buChar char="ó"/>
            </a:pPr>
            <a:endParaRPr lang="en-US" sz="1400" u="sng" dirty="0">
              <a:solidFill>
                <a:srgbClr val="005493"/>
              </a:solidFill>
              <a:latin typeface="Calibri"/>
              <a:cs typeface="Chalkboard"/>
            </a:endParaRPr>
          </a:p>
          <a:p>
            <a:pPr marL="285750" indent="-285750">
              <a:buFont typeface="Wingdings" panose="05000000000000000000" pitchFamily="2" charset="2"/>
              <a:buChar char="ó"/>
            </a:pPr>
            <a:r>
              <a:rPr lang="en-US" sz="1400" b="1" dirty="0">
                <a:solidFill>
                  <a:srgbClr val="005493"/>
                </a:solidFill>
                <a:latin typeface="Calibri"/>
                <a:cs typeface="Chalkboard"/>
                <a:sym typeface="Wingdings"/>
              </a:rPr>
              <a:t>fuel recycling from the walls will be insignificant in ITER scale reactors</a:t>
            </a:r>
            <a:endParaRPr lang="en-US" sz="1400" b="1" dirty="0">
              <a:solidFill>
                <a:srgbClr val="005493"/>
              </a:solidFill>
              <a:latin typeface="Calibri"/>
              <a:cs typeface="Chalkboard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7A9277F-6265-487C-8533-D5EB51D70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143" y="2935227"/>
            <a:ext cx="1932496" cy="1916580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733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CDAFD-A528-4B81-B928-9EFD2113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23" y="1849053"/>
            <a:ext cx="6953225" cy="375653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948" y="1745098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-4170" y="152400"/>
            <a:ext cx="914816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SPF Collaboration: Testing Fuel Polarization Survivability at DIII-D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54E09D-92B7-604B-9C2D-DC0C6FFB2B4B}"/>
              </a:ext>
            </a:extLst>
          </p:cNvPr>
          <p:cNvSpPr txBox="1">
            <a:spLocks/>
          </p:cNvSpPr>
          <p:nvPr/>
        </p:nvSpPr>
        <p:spPr>
          <a:xfrm>
            <a:off x="-4170" y="1773374"/>
            <a:ext cx="2376140" cy="3936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1" i="1" dirty="0">
                <a:solidFill>
                  <a:schemeClr val="tx1"/>
                </a:solidFill>
              </a:rPr>
              <a:t>Jefferson Lab:</a:t>
            </a: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(Polarized D Fuel, Fuel Shell Properties)</a:t>
            </a:r>
            <a:endParaRPr lang="en-US" sz="1000" i="1" dirty="0">
              <a:solidFill>
                <a:schemeClr val="tx1"/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>X. Wei, </a:t>
            </a:r>
            <a:r>
              <a:rPr lang="en-US" sz="1000" dirty="0">
                <a:solidFill>
                  <a:schemeClr val="tx1"/>
                </a:solidFill>
              </a:rPr>
              <a:t>A. </a:t>
            </a:r>
            <a:r>
              <a:rPr lang="en-US" sz="1000" dirty="0" err="1">
                <a:solidFill>
                  <a:schemeClr val="tx1"/>
                </a:solidFill>
              </a:rPr>
              <a:t>Deur</a:t>
            </a:r>
            <a:r>
              <a:rPr lang="en-US" sz="1000" dirty="0">
                <a:solidFill>
                  <a:schemeClr val="tx1"/>
                </a:solidFill>
              </a:rPr>
              <a:t>, M.M. Lowry, A. M. Sandorfi</a:t>
            </a:r>
            <a:endParaRPr lang="en-US" sz="1000" b="1" i="1" dirty="0">
              <a:solidFill>
                <a:schemeClr val="tx1"/>
              </a:solidFill>
            </a:endParaRPr>
          </a:p>
          <a:p>
            <a:pPr algn="l"/>
            <a:endParaRPr lang="en-US" sz="1000" b="1" i="1" dirty="0">
              <a:solidFill>
                <a:schemeClr val="tx1"/>
              </a:solidFill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University of Virginia: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(Polarized </a:t>
            </a:r>
            <a:r>
              <a:rPr lang="en-US" sz="1000" b="1" i="1" baseline="30000" dirty="0">
                <a:solidFill>
                  <a:schemeClr val="tx1"/>
                </a:solidFill>
              </a:rPr>
              <a:t>3</a:t>
            </a:r>
            <a:r>
              <a:rPr lang="en-US" sz="1000" b="1" i="1" dirty="0">
                <a:solidFill>
                  <a:schemeClr val="tx1"/>
                </a:solidFill>
              </a:rPr>
              <a:t>He Fuel, Pellet Imaging)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J. Liu, G. W. Miller, S. </a:t>
            </a:r>
            <a:r>
              <a:rPr lang="en-US" sz="1000" dirty="0" err="1">
                <a:solidFill>
                  <a:schemeClr val="tx1"/>
                </a:solidFill>
              </a:rPr>
              <a:t>Tafti</a:t>
            </a:r>
            <a:r>
              <a:rPr lang="en-US" sz="1000" dirty="0">
                <a:solidFill>
                  <a:schemeClr val="tx1"/>
                </a:solidFill>
              </a:rPr>
              <a:t>, X. Zheng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Oak Ridge National Lab: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(Fuel Injection Guns)</a:t>
            </a:r>
            <a:br>
              <a:rPr lang="en-US" sz="1000" b="1" i="1" dirty="0"/>
            </a:br>
            <a:r>
              <a:rPr lang="en-US" sz="1000" dirty="0">
                <a:solidFill>
                  <a:schemeClr val="tx1"/>
                </a:solidFill>
              </a:rPr>
              <a:t>L. Baylor</a:t>
            </a:r>
            <a:endParaRPr lang="en-US" sz="10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000" i="1" dirty="0">
              <a:solidFill>
                <a:schemeClr val="tx1"/>
              </a:solidFill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University of California, Irvine: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  <a:sym typeface="Wingdings" panose="05000000000000000000" pitchFamily="2" charset="2"/>
              </a:rPr>
              <a:t>(Fusion Product Detection)</a:t>
            </a:r>
            <a:endParaRPr lang="en-US" sz="1000" b="1" i="1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A. Garcia, W. </a:t>
            </a:r>
            <a:r>
              <a:rPr lang="en-US" sz="1000" dirty="0" err="1">
                <a:solidFill>
                  <a:schemeClr val="tx1"/>
                </a:solidFill>
              </a:rPr>
              <a:t>Heidbrink</a:t>
            </a:r>
            <a:endParaRPr lang="en-US" sz="10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000" b="1" i="1" dirty="0">
              <a:solidFill>
                <a:schemeClr val="tx1"/>
              </a:solidFill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University of Connecticut: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(Fuel Shell Properties)</a:t>
            </a:r>
            <a:endParaRPr lang="en-US" sz="1000" i="1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K. Wei</a:t>
            </a:r>
            <a:endParaRPr lang="en-US" sz="10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000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</a:rPr>
              <a:t>General Atomics (DIII-D)</a:t>
            </a:r>
            <a:r>
              <a:rPr lang="en-US" sz="1000" b="1" i="1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n-US" sz="10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000" b="1" i="1" dirty="0">
                <a:solidFill>
                  <a:schemeClr val="tx1"/>
                </a:solidFill>
                <a:sym typeface="Wingdings" panose="05000000000000000000" pitchFamily="2" charset="2"/>
              </a:rPr>
              <a:t>(Plasma Shots and Simulations)</a:t>
            </a:r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N. </a:t>
            </a:r>
            <a:r>
              <a:rPr lang="en-US" sz="1000" dirty="0" err="1">
                <a:solidFill>
                  <a:schemeClr val="tx1"/>
                </a:solidFill>
              </a:rPr>
              <a:t>Eidietis</a:t>
            </a:r>
            <a:r>
              <a:rPr lang="en-US" sz="1000" dirty="0">
                <a:solidFill>
                  <a:schemeClr val="tx1"/>
                </a:solidFill>
              </a:rPr>
              <a:t>, A. Hyatt, G. Jackson, M. J. </a:t>
            </a:r>
            <a:r>
              <a:rPr lang="en-US" sz="1000" dirty="0" err="1">
                <a:solidFill>
                  <a:schemeClr val="tx1"/>
                </a:solidFill>
              </a:rPr>
              <a:t>Lanctot</a:t>
            </a:r>
            <a:r>
              <a:rPr lang="en-US" sz="1000" dirty="0">
                <a:solidFill>
                  <a:schemeClr val="tx1"/>
                </a:solidFill>
              </a:rPr>
              <a:t>, D. Pace, S. Smith </a:t>
            </a:r>
            <a:endParaRPr lang="en-US" sz="10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F76D7-C8F5-4BBB-A9F8-6810AEB5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16" y="3987545"/>
            <a:ext cx="578616" cy="1389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B4D464-33BB-459A-A30B-AC4CB5F2C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942" y="3507833"/>
            <a:ext cx="350040" cy="2193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B0B8AA-6A4B-4643-8A89-8B5239A2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591" y="3644336"/>
            <a:ext cx="948745" cy="20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26DE1B-90A4-45AF-BC8B-F65814753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074" y="4460772"/>
            <a:ext cx="400852" cy="19871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075" y="6561474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A5DDA-B73A-45A8-8C06-9D5CA9FDC2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902" y="4049101"/>
            <a:ext cx="515276" cy="156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C58D7-EC12-4A90-ADEA-A460DC994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0805" y="4659217"/>
            <a:ext cx="781053" cy="78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55549-22A9-4E41-B630-BCEC645902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0642" y="3850585"/>
            <a:ext cx="1397306" cy="87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75F72-651A-45BF-ABDE-3F22277AB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002" y="2683031"/>
            <a:ext cx="597940" cy="8737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83AEAE-754B-46F9-984A-41E357B118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2096" y="3507833"/>
            <a:ext cx="602846" cy="21935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1AF3A30-7E77-75B6-E33B-4647822498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3187" y="4127140"/>
            <a:ext cx="1049428" cy="392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A30E4-0C15-C4B9-72E4-307CEB7E8BFD}"/>
                  </a:ext>
                </a:extLst>
              </p:cNvPr>
              <p:cNvSpPr txBox="1"/>
              <p:nvPr/>
            </p:nvSpPr>
            <p:spPr>
              <a:xfrm>
                <a:off x="3948" y="931772"/>
                <a:ext cx="9140051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cs typeface="Calibri"/>
                  </a:rPr>
                  <a:t>In the past decade, a group of people from several institutions started some low-level activities towards testing survivability of polarized fuels in </a:t>
                </a:r>
                <a:r>
                  <a:rPr lang="en-US" sz="1400" b="1" i="1" dirty="0">
                    <a:cs typeface="Calibri"/>
                  </a:rPr>
                  <a:t>DIII-D</a:t>
                </a:r>
                <a:r>
                  <a:rPr lang="en-US" sz="1400" dirty="0">
                    <a:cs typeface="Calibri"/>
                  </a:rPr>
                  <a:t> Tokamak.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(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D + </a:t>
                </a:r>
                <a:r>
                  <a:rPr lang="en-US" sz="1400" b="1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He </a:t>
                </a:r>
                <a:r>
                  <a:rPr lang="en-US" sz="1400" b="1" i="1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)</a:t>
                </a:r>
                <a:endParaRPr lang="en-US" sz="1400" dirty="0">
                  <a:cs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A30E4-0C15-C4B9-72E4-307CEB7E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" y="931772"/>
                <a:ext cx="9140051" cy="523220"/>
              </a:xfrm>
              <a:prstGeom prst="rect">
                <a:avLst/>
              </a:prstGeom>
              <a:blipFill>
                <a:blip r:embed="rId17"/>
                <a:stretch>
                  <a:fillRect l="-200" t="-2326" r="-33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068532-1D2C-4E40-4BFC-DB5988234731}"/>
              </a:ext>
            </a:extLst>
          </p:cNvPr>
          <p:cNvSpPr txBox="1"/>
          <p:nvPr/>
        </p:nvSpPr>
        <p:spPr>
          <a:xfrm>
            <a:off x="80938" y="5835418"/>
            <a:ext cx="8980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cs typeface="Calibri"/>
              </a:rPr>
              <a:t>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3844C6-607D-416C-A969-9FB83B643588}"/>
              </a:ext>
            </a:extLst>
          </p:cNvPr>
          <p:cNvCxnSpPr>
            <a:cxnSpLocks/>
          </p:cNvCxnSpPr>
          <p:nvPr/>
        </p:nvCxnSpPr>
        <p:spPr>
          <a:xfrm flipH="1">
            <a:off x="3488542" y="3613234"/>
            <a:ext cx="3305362" cy="7653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2B3A2F-7DD2-4700-9919-B5034C0A5AC3}"/>
              </a:ext>
            </a:extLst>
          </p:cNvPr>
          <p:cNvCxnSpPr>
            <a:cxnSpLocks/>
          </p:cNvCxnSpPr>
          <p:nvPr/>
        </p:nvCxnSpPr>
        <p:spPr>
          <a:xfrm flipH="1">
            <a:off x="3484703" y="3795724"/>
            <a:ext cx="4432888" cy="625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914430-E81D-468E-AA60-202532B7E847}"/>
              </a:ext>
            </a:extLst>
          </p:cNvPr>
          <p:cNvCxnSpPr>
            <a:cxnSpLocks/>
          </p:cNvCxnSpPr>
          <p:nvPr/>
        </p:nvCxnSpPr>
        <p:spPr>
          <a:xfrm flipH="1">
            <a:off x="3484703" y="4282916"/>
            <a:ext cx="3008484" cy="199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32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CDAFD-A528-4B81-B928-9EFD2113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23" y="1849053"/>
            <a:ext cx="6953225" cy="375653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948" y="1745098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52400"/>
            <a:ext cx="9143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SPF Collaboration: Testing Fuel Polarization Survivability at DIII-D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154E09D-92B7-604B-9C2D-DC0C6FFB2B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971" y="1759083"/>
                <a:ext cx="2284128" cy="3936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77500" lnSpcReduction="20000"/>
              </a:bodyPr>
              <a:lstStyle>
                <a:lvl1pPr marL="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</a:rPr>
                  <a:t>Jefferson Lab:</a:t>
                </a:r>
                <a:endParaRPr lang="en-US" sz="1300" b="1" i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</a:rPr>
                  <a:t>(Polarized </a:t>
                </a:r>
                <a:r>
                  <a:rPr lang="en-US" sz="1300" b="1" i="1" baseline="30000" dirty="0">
                    <a:solidFill>
                      <a:schemeClr val="tx1"/>
                    </a:solidFill>
                  </a:rPr>
                  <a:t>7</a:t>
                </a:r>
                <a:r>
                  <a:rPr lang="en-US" sz="1300" b="1" i="1" dirty="0">
                    <a:solidFill>
                      <a:schemeClr val="tx1"/>
                    </a:solidFill>
                  </a:rPr>
                  <a:t>LiD Fuel)</a:t>
                </a:r>
                <a:endParaRPr lang="en-US" sz="1300" i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300" b="1" dirty="0">
                    <a:solidFill>
                      <a:schemeClr val="tx1"/>
                    </a:solidFill>
                  </a:rPr>
                  <a:t>X. Wei, …</a:t>
                </a:r>
                <a:endParaRPr lang="en-US" sz="1300" b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endParaRPr lang="en-US" sz="1300" b="1" i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  <a:ea typeface="+mn-lt"/>
                    <a:cs typeface="+mn-lt"/>
                  </a:rPr>
                  <a:t>University of Virginia:</a:t>
                </a:r>
                <a:endParaRPr lang="en-US" sz="1300" dirty="0">
                  <a:ea typeface="+mn-lt"/>
                  <a:cs typeface="+mn-lt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  <a:ea typeface="+mn-lt"/>
                    <a:cs typeface="+mn-lt"/>
                  </a:rPr>
                  <a:t>(Polarized </a:t>
                </a:r>
                <a:r>
                  <a:rPr lang="en-US" sz="1300" b="1" i="1" baseline="30000" dirty="0">
                    <a:solidFill>
                      <a:schemeClr val="tx1"/>
                    </a:solidFill>
                    <a:cs typeface="Calibri"/>
                  </a:rPr>
                  <a:t>3</a:t>
                </a:r>
                <a:r>
                  <a:rPr lang="en-US" sz="1300" b="1" i="1" dirty="0">
                    <a:solidFill>
                      <a:schemeClr val="tx1"/>
                    </a:solidFill>
                    <a:cs typeface="Calibri"/>
                  </a:rPr>
                  <a:t>He</a:t>
                </a:r>
                <a:r>
                  <a:rPr lang="en-US" sz="1300" b="1" i="1" dirty="0">
                    <a:solidFill>
                      <a:schemeClr val="tx1"/>
                    </a:solidFill>
                    <a:ea typeface="+mn-lt"/>
                    <a:cs typeface="+mn-lt"/>
                  </a:rPr>
                  <a:t> Fuel)</a:t>
                </a:r>
                <a:endParaRPr lang="en-US" sz="1300" dirty="0">
                  <a:solidFill>
                    <a:schemeClr val="tx1"/>
                  </a:solidFill>
                  <a:ea typeface="+mn-lt"/>
                  <a:cs typeface="+mn-lt"/>
                </a:endParaRPr>
              </a:p>
              <a:p>
                <a:pPr algn="l"/>
                <a:r>
                  <a:rPr lang="en-US" sz="1300" dirty="0">
                    <a:solidFill>
                      <a:schemeClr val="tx1"/>
                    </a:solidFill>
                    <a:ea typeface="+mn-lt"/>
                    <a:cs typeface="+mn-lt"/>
                  </a:rPr>
                  <a:t>G. W. Miller, </a:t>
                </a:r>
                <a:r>
                  <a:rPr lang="en-US" sz="1300" dirty="0">
                    <a:solidFill>
                      <a:schemeClr val="tx1"/>
                    </a:solidFill>
                    <a:cs typeface="Calibri"/>
                  </a:rPr>
                  <a:t>A. M. Sandorfi,</a:t>
                </a:r>
                <a:r>
                  <a:rPr lang="en-US" sz="1300" dirty="0">
                    <a:solidFill>
                      <a:schemeClr val="tx1"/>
                    </a:solidFill>
                    <a:ea typeface="+mn-lt"/>
                    <a:cs typeface="+mn-lt"/>
                  </a:rPr>
                  <a:t> X. Zheng</a:t>
                </a:r>
              </a:p>
              <a:p>
                <a:pPr algn="l"/>
                <a:endParaRPr lang="en-US" sz="1300" dirty="0">
                  <a:solidFill>
                    <a:schemeClr val="tx1"/>
                  </a:solidFill>
                  <a:ea typeface="+mn-lt"/>
                  <a:cs typeface="+mn-lt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  <a:ea typeface="+mn-lt"/>
                    <a:cs typeface="+mn-lt"/>
                  </a:rPr>
                  <a:t>Oak Ridge National Lab:</a:t>
                </a:r>
                <a:endParaRPr lang="en-US" sz="1300" dirty="0">
                  <a:ea typeface="+mn-lt"/>
                  <a:cs typeface="+mn-lt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  <a:ea typeface="+mn-lt"/>
                    <a:cs typeface="+mn-lt"/>
                  </a:rPr>
                  <a:t>(Fuel Injection Guns)</a:t>
                </a:r>
                <a:br>
                  <a:rPr lang="en-US" sz="1300" b="1" i="1" dirty="0">
                    <a:ea typeface="+mn-lt"/>
                    <a:cs typeface="+mn-lt"/>
                  </a:rPr>
                </a:br>
                <a:r>
                  <a:rPr lang="en-US" sz="1300" dirty="0">
                    <a:solidFill>
                      <a:schemeClr val="tx1"/>
                    </a:solidFill>
                    <a:ea typeface="+mn-lt"/>
                    <a:cs typeface="+mn-lt"/>
                  </a:rPr>
                  <a:t>L. Baylor, S. Meitner</a:t>
                </a:r>
              </a:p>
              <a:p>
                <a:pPr algn="l"/>
                <a:endParaRPr lang="en-US" sz="1300" dirty="0">
                  <a:ea typeface="+mn-lt"/>
                  <a:cs typeface="+mn-lt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</a:rPr>
                  <a:t>University of California, Irvine:</a:t>
                </a:r>
                <a:endParaRPr lang="en-US" sz="1300" b="1" i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300" b="1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(Fusion Product Detection)</a:t>
                </a:r>
                <a:endParaRPr lang="en-US" sz="1300" b="1" i="1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300" dirty="0">
                    <a:solidFill>
                      <a:schemeClr val="tx1"/>
                    </a:solidFill>
                  </a:rPr>
                  <a:t>W. </a:t>
                </a:r>
                <a:r>
                  <a:rPr lang="en-US" sz="1300" dirty="0" err="1">
                    <a:solidFill>
                      <a:schemeClr val="tx1"/>
                    </a:solidFill>
                  </a:rPr>
                  <a:t>Heidbrink</a:t>
                </a:r>
                <a:endParaRPr lang="en-US" sz="1300" dirty="0">
                  <a:solidFill>
                    <a:schemeClr val="tx1"/>
                  </a:solidFill>
                </a:endParaRPr>
              </a:p>
              <a:p>
                <a:pPr algn="l"/>
                <a:endParaRPr lang="en-US" sz="900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600" dirty="0">
                    <a:solidFill>
                      <a:srgbClr val="FF0000"/>
                    </a:solidFill>
                    <a:cs typeface="Calibri"/>
                  </a:rPr>
                  <a:t>Initial Goal: </a:t>
                </a:r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(1</a:t>
                </a:r>
                <a:r>
                  <a:rPr lang="en-US" sz="1400" baseline="30000" dirty="0">
                    <a:solidFill>
                      <a:schemeClr val="tx1"/>
                    </a:solidFill>
                    <a:cs typeface="Calibri"/>
                  </a:rPr>
                  <a:t>st</a:t>
                </a:r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 funding cycle)</a:t>
                </a:r>
              </a:p>
              <a:p>
                <a:pPr algn="l"/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Prepare polarizable 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LiD pellets.</a:t>
                </a:r>
              </a:p>
              <a:p>
                <a:pPr algn="l"/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Build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sz="1400" b="1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He </a:t>
                </a:r>
                <a:r>
                  <a:rPr lang="en-US" sz="1400" b="1" i="1" dirty="0">
                    <a:solidFill>
                      <a:srgbClr val="0070C0"/>
                    </a:solidFill>
                    <a:cs typeface="Calibri"/>
                  </a:rPr>
                  <a:t>polarizer.</a:t>
                </a:r>
              </a:p>
              <a:p>
                <a:pPr algn="l"/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Build 4K </a:t>
                </a:r>
                <a:r>
                  <a:rPr lang="en-US" sz="1400" b="1" i="1" dirty="0">
                    <a:solidFill>
                      <a:srgbClr val="0070C0"/>
                    </a:solidFill>
                    <a:cs typeface="Calibri"/>
                  </a:rPr>
                  <a:t>Injection Gun</a:t>
                </a:r>
                <a:r>
                  <a:rPr lang="en-US" sz="1400" dirty="0">
                    <a:solidFill>
                      <a:schemeClr val="tx1"/>
                    </a:solidFill>
                    <a:cs typeface="Calibri"/>
                  </a:rPr>
                  <a:t> without magnetic element.</a:t>
                </a:r>
              </a:p>
              <a:p>
                <a:pPr algn="l"/>
                <a:endParaRPr lang="en-US" sz="1400" dirty="0">
                  <a:solidFill>
                    <a:schemeClr val="tx1"/>
                  </a:solidFill>
                  <a:cs typeface="Calibri"/>
                </a:endParaRPr>
              </a:p>
              <a:p>
                <a:pPr algn="l"/>
                <a:r>
                  <a:rPr lang="en-US" sz="1400" b="1" dirty="0">
                    <a:solidFill>
                      <a:srgbClr val="FF0000"/>
                    </a:solidFill>
                    <a:cs typeface="Calibri"/>
                  </a:rPr>
                  <a:t>Ultimate Goal</a:t>
                </a:r>
                <a:r>
                  <a:rPr lang="en-US" sz="1400" dirty="0">
                    <a:solidFill>
                      <a:srgbClr val="FF0000"/>
                    </a:solidFill>
                    <a:cs typeface="Calibri"/>
                  </a:rPr>
                  <a:t>:</a:t>
                </a:r>
              </a:p>
              <a:p>
                <a:pPr algn="l"/>
                <a:r>
                  <a:rPr lang="en-US" sz="1300" dirty="0">
                    <a:solidFill>
                      <a:schemeClr val="tx1"/>
                    </a:solidFill>
                    <a:cs typeface="Calibri"/>
                  </a:rPr>
                  <a:t>Run </a:t>
                </a:r>
                <a:r>
                  <a:rPr lang="en-US" sz="1300" b="1" i="1" dirty="0">
                    <a:solidFill>
                      <a:srgbClr val="0070C0"/>
                    </a:solidFill>
                  </a:rPr>
                  <a:t>D + </a:t>
                </a:r>
                <a:r>
                  <a:rPr lang="en-US" sz="1300" b="1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sz="1300" b="1" i="1" dirty="0">
                    <a:solidFill>
                      <a:srgbClr val="0070C0"/>
                    </a:solidFill>
                  </a:rPr>
                  <a:t>He </a:t>
                </a:r>
                <a:r>
                  <a:rPr lang="en-US" sz="1300" b="1" i="1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sz="13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300" dirty="0">
                    <a:solidFill>
                      <a:schemeClr val="tx1"/>
                    </a:solidFill>
                    <a:cs typeface="Calibri"/>
                  </a:rPr>
                  <a:t> with polarized fuels at </a:t>
                </a:r>
                <a:r>
                  <a:rPr lang="en-US" sz="1300" b="1" i="1" dirty="0">
                    <a:solidFill>
                      <a:srgbClr val="0070C0"/>
                    </a:solidFill>
                    <a:cs typeface="Calibri"/>
                  </a:rPr>
                  <a:t>DIII-D</a:t>
                </a:r>
                <a:r>
                  <a:rPr lang="en-US" sz="1300" dirty="0">
                    <a:solidFill>
                      <a:schemeClr val="tx1"/>
                    </a:solidFill>
                    <a:cs typeface="Calibri"/>
                  </a:rPr>
                  <a:t> in 3 Funding Cycles.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6154E09D-92B7-604B-9C2D-DC0C6FFB2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1" y="1759083"/>
                <a:ext cx="2284128" cy="3936216"/>
              </a:xfrm>
              <a:prstGeom prst="rect">
                <a:avLst/>
              </a:prstGeom>
              <a:blipFill>
                <a:blip r:embed="rId3"/>
                <a:stretch>
                  <a:fillRect l="-267" t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6F76D7-C8F5-4BBB-A9F8-6810AEB5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216" y="3987545"/>
            <a:ext cx="578616" cy="1389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B4D464-33BB-459A-A30B-AC4CB5F2C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942" y="3507833"/>
            <a:ext cx="350040" cy="2193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B0B8AA-6A4B-4643-8A89-8B5239A24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591" y="3644336"/>
            <a:ext cx="948745" cy="20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26DE1B-90A4-45AF-BC8B-F65814753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074" y="4460772"/>
            <a:ext cx="400852" cy="19871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781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A5DDA-B73A-45A8-8C06-9D5CA9FDC2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0902" y="4049101"/>
            <a:ext cx="515276" cy="156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C58D7-EC12-4A90-ADEA-A460DC994A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0805" y="4659217"/>
            <a:ext cx="781053" cy="78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55549-22A9-4E41-B630-BCEC645902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0642" y="3850585"/>
            <a:ext cx="1397306" cy="87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75F72-651A-45BF-ABDE-3F22277AB7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7002" y="2683031"/>
            <a:ext cx="597940" cy="8737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83AEAE-754B-46F9-984A-41E357B118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2096" y="3507833"/>
            <a:ext cx="602846" cy="21935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1AF3A30-7E77-75B6-E33B-4647822498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3187" y="4127140"/>
            <a:ext cx="1049428" cy="392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A30E4-0C15-C4B9-72E4-307CEB7E8BFD}"/>
                  </a:ext>
                </a:extLst>
              </p:cNvPr>
              <p:cNvSpPr txBox="1"/>
              <p:nvPr/>
            </p:nvSpPr>
            <p:spPr>
              <a:xfrm>
                <a:off x="-1972" y="931772"/>
                <a:ext cx="9145971" cy="73866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cs typeface="Calibri"/>
                  </a:rPr>
                  <a:t>In the past decade, a group of people from several institutions started some low-level activities towards testing survivability of polarized fuels in </a:t>
                </a:r>
                <a:r>
                  <a:rPr lang="en-US" sz="1400" b="1" i="1" dirty="0">
                    <a:cs typeface="Calibri"/>
                  </a:rPr>
                  <a:t>DIII-D</a:t>
                </a:r>
                <a:r>
                  <a:rPr lang="en-US" sz="1400" dirty="0">
                    <a:cs typeface="Calibri"/>
                  </a:rPr>
                  <a:t> Tokamak.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(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D + </a:t>
                </a:r>
                <a:r>
                  <a:rPr lang="en-US" sz="1400" b="1" i="1" baseline="30000" dirty="0">
                    <a:solidFill>
                      <a:srgbClr val="0070C0"/>
                    </a:solidFill>
                  </a:rPr>
                  <a:t>3</a:t>
                </a:r>
                <a:r>
                  <a:rPr lang="en-US" sz="1400" b="1" i="1" dirty="0">
                    <a:solidFill>
                      <a:srgbClr val="0070C0"/>
                    </a:solidFill>
                  </a:rPr>
                  <a:t>He </a:t>
                </a:r>
                <a:r>
                  <a:rPr lang="en-US" sz="1400" b="1" i="1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  +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)</a:t>
                </a:r>
                <a:r>
                  <a:rPr lang="en-US" sz="1400" dirty="0">
                    <a:cs typeface="Calibri"/>
                  </a:rPr>
                  <a:t>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This effort is </a:t>
                </a:r>
                <a:r>
                  <a:rPr lang="en-US" sz="1400" b="1" dirty="0">
                    <a:solidFill>
                      <a:srgbClr val="0070C0"/>
                    </a:solidFill>
                    <a:cs typeface="Calibri"/>
                  </a:rPr>
                  <a:t>now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 on full gear after we were asked by the </a:t>
                </a:r>
                <a:r>
                  <a:rPr lang="en-US" sz="1400" b="1" dirty="0">
                    <a:solidFill>
                      <a:srgbClr val="0070C0"/>
                    </a:solidFill>
                    <a:cs typeface="Calibri"/>
                  </a:rPr>
                  <a:t>DOE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 Fusion Energy Science Office (</a:t>
                </a:r>
                <a:r>
                  <a:rPr lang="en-US" sz="1400" b="1" dirty="0">
                    <a:solidFill>
                      <a:srgbClr val="0070C0"/>
                    </a:solidFill>
                    <a:cs typeface="Calibri"/>
                  </a:rPr>
                  <a:t>FES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) to respond to an FOA on ”Innovative Fusion Technology”</a:t>
                </a:r>
                <a:r>
                  <a:rPr lang="en-US" sz="1400" dirty="0">
                    <a:cs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3A30E4-0C15-C4B9-72E4-307CEB7E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2" y="931772"/>
                <a:ext cx="9145971" cy="738664"/>
              </a:xfrm>
              <a:prstGeom prst="rect">
                <a:avLst/>
              </a:prstGeom>
              <a:blipFill>
                <a:blip r:embed="rId18"/>
                <a:stretch>
                  <a:fillRect l="-200" t="-1653" r="-467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068532-1D2C-4E40-4BFC-DB5988234731}"/>
              </a:ext>
            </a:extLst>
          </p:cNvPr>
          <p:cNvSpPr txBox="1"/>
          <p:nvPr/>
        </p:nvSpPr>
        <p:spPr>
          <a:xfrm>
            <a:off x="80938" y="5835418"/>
            <a:ext cx="8980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cs typeface="Calibri"/>
              </a:rPr>
              <a:t>The proposal, </a:t>
            </a:r>
            <a:r>
              <a:rPr lang="en-US" b="1" i="1" dirty="0">
                <a:solidFill>
                  <a:srgbClr val="0432FF"/>
                </a:solidFill>
                <a:ea typeface="+mn-lt"/>
                <a:cs typeface="+mn-lt"/>
              </a:rPr>
              <a:t>Spin Polarized Nuclei for Injection into DIII-D</a:t>
            </a:r>
            <a:r>
              <a:rPr lang="en-US" dirty="0">
                <a:solidFill>
                  <a:srgbClr val="0432FF"/>
                </a:solidFill>
                <a:cs typeface="Calibri"/>
              </a:rPr>
              <a:t>, is currently under DOE review.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3844C6-607D-416C-A969-9FB83B643588}"/>
              </a:ext>
            </a:extLst>
          </p:cNvPr>
          <p:cNvCxnSpPr>
            <a:cxnSpLocks/>
          </p:cNvCxnSpPr>
          <p:nvPr/>
        </p:nvCxnSpPr>
        <p:spPr>
          <a:xfrm flipH="1">
            <a:off x="3488542" y="3613234"/>
            <a:ext cx="3305362" cy="7653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2B3A2F-7DD2-4700-9919-B5034C0A5AC3}"/>
              </a:ext>
            </a:extLst>
          </p:cNvPr>
          <p:cNvCxnSpPr>
            <a:cxnSpLocks/>
          </p:cNvCxnSpPr>
          <p:nvPr/>
        </p:nvCxnSpPr>
        <p:spPr>
          <a:xfrm flipH="1">
            <a:off x="3484703" y="3795724"/>
            <a:ext cx="4432888" cy="625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914430-E81D-468E-AA60-202532B7E847}"/>
              </a:ext>
            </a:extLst>
          </p:cNvPr>
          <p:cNvCxnSpPr>
            <a:cxnSpLocks/>
          </p:cNvCxnSpPr>
          <p:nvPr/>
        </p:nvCxnSpPr>
        <p:spPr>
          <a:xfrm flipH="1">
            <a:off x="3484703" y="4282916"/>
            <a:ext cx="3008484" cy="199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46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443663"/>
            <a:ext cx="9144000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">
            <a:extLst>
              <a:ext uri="{FF2B5EF4-FFF2-40B4-BE49-F238E27FC236}">
                <a16:creationId xmlns:a16="http://schemas.microsoft.com/office/drawing/2014/main" id="{3DC1E80F-AD8C-E04D-8884-1F67EE3D45F9}"/>
              </a:ext>
            </a:extLst>
          </p:cNvPr>
          <p:cNvSpPr txBox="1">
            <a:spLocks noChangeArrowheads="1"/>
          </p:cNvSpPr>
          <p:nvPr/>
        </p:nvSpPr>
        <p:spPr>
          <a:xfrm>
            <a:off x="843408" y="152400"/>
            <a:ext cx="7391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SPF Collaborators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154E09D-92B7-604B-9C2D-DC0C6FFB2B4B}"/>
              </a:ext>
            </a:extLst>
          </p:cNvPr>
          <p:cNvSpPr txBox="1">
            <a:spLocks/>
          </p:cNvSpPr>
          <p:nvPr/>
        </p:nvSpPr>
        <p:spPr>
          <a:xfrm>
            <a:off x="843407" y="1335186"/>
            <a:ext cx="7701781" cy="4666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i="1" dirty="0">
                <a:solidFill>
                  <a:schemeClr val="tx1"/>
                </a:solidFill>
              </a:rPr>
              <a:t>Jefferson Lab:</a:t>
            </a:r>
            <a:endParaRPr lang="en-US" sz="1800" i="1" dirty="0">
              <a:solidFill>
                <a:schemeClr val="tx1"/>
              </a:solidFill>
            </a:endParaRPr>
          </a:p>
          <a:p>
            <a:pPr algn="l"/>
            <a:r>
              <a:rPr lang="en-US" sz="1800" b="1" u="sng" dirty="0">
                <a:solidFill>
                  <a:schemeClr val="tx1"/>
                </a:solidFill>
              </a:rPr>
              <a:t>X. Wei</a:t>
            </a:r>
            <a:r>
              <a:rPr lang="en-US" sz="1800" dirty="0">
                <a:solidFill>
                  <a:schemeClr val="tx1"/>
                </a:solidFill>
              </a:rPr>
              <a:t>, JLab Engineer, JLab technician,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800" b="1" i="1" dirty="0">
              <a:solidFill>
                <a:schemeClr val="tx1"/>
              </a:solidFill>
            </a:endParaRPr>
          </a:p>
          <a:p>
            <a:pPr algn="l"/>
            <a:r>
              <a:rPr lang="en-US" sz="1800" b="1" i="1" dirty="0">
                <a:solidFill>
                  <a:schemeClr val="tx1"/>
                </a:solidFill>
              </a:rPr>
              <a:t>General Atomics</a:t>
            </a:r>
            <a:r>
              <a:rPr lang="en-US" sz="1800" b="1" dirty="0">
                <a:solidFill>
                  <a:schemeClr val="tx1"/>
                </a:solidFill>
              </a:rPr>
              <a:t>: </a:t>
            </a:r>
            <a:endParaRPr lang="en-US" sz="1800" b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N. </a:t>
            </a:r>
            <a:r>
              <a:rPr lang="en-US" sz="1800" dirty="0" err="1">
                <a:solidFill>
                  <a:schemeClr val="tx1"/>
                </a:solidFill>
              </a:rPr>
              <a:t>Eidietis</a:t>
            </a:r>
            <a:r>
              <a:rPr lang="en-US" sz="1800" dirty="0">
                <a:solidFill>
                  <a:schemeClr val="tx1"/>
                </a:solidFill>
              </a:rPr>
              <a:t>, A. Hyatt, D. Pace, S. Smith,…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800" i="1" dirty="0">
              <a:solidFill>
                <a:schemeClr val="tx1"/>
              </a:solidFill>
            </a:endParaRPr>
          </a:p>
          <a:p>
            <a:pPr algn="l"/>
            <a:r>
              <a:rPr lang="it-IT" sz="1800" b="1" i="1" dirty="0">
                <a:solidFill>
                  <a:schemeClr val="tx1"/>
                </a:solidFill>
              </a:rPr>
              <a:t>Oak Ridge National Lab:</a:t>
            </a:r>
            <a:br>
              <a:rPr lang="it-IT" sz="1800" dirty="0"/>
            </a:br>
            <a:r>
              <a:rPr lang="en-US" sz="1800" dirty="0">
                <a:solidFill>
                  <a:schemeClr val="tx1"/>
                </a:solidFill>
              </a:rPr>
              <a:t>L. Baylor, S Meitner</a:t>
            </a:r>
            <a:endParaRPr lang="it-IT" sz="1800" dirty="0">
              <a:solidFill>
                <a:schemeClr val="tx1"/>
              </a:solidFill>
            </a:endParaRPr>
          </a:p>
          <a:p>
            <a:pPr algn="l"/>
            <a:endParaRPr lang="en-US" sz="1800" i="1" dirty="0">
              <a:solidFill>
                <a:schemeClr val="tx1"/>
              </a:solidFill>
            </a:endParaRPr>
          </a:p>
          <a:p>
            <a:pPr algn="l"/>
            <a:r>
              <a:rPr lang="en-US" sz="1800" b="1" i="1" dirty="0">
                <a:solidFill>
                  <a:schemeClr val="tx1"/>
                </a:solidFill>
              </a:rPr>
              <a:t>University of California, Irvine:</a:t>
            </a:r>
            <a:endParaRPr lang="en-US" sz="18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W. </a:t>
            </a:r>
            <a:r>
              <a:rPr lang="en-US" sz="1800" dirty="0" err="1">
                <a:solidFill>
                  <a:schemeClr val="tx1"/>
                </a:solidFill>
              </a:rPr>
              <a:t>Heidbrink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b="1" i="1" dirty="0">
                <a:solidFill>
                  <a:schemeClr val="tx1"/>
                </a:solidFill>
              </a:rPr>
              <a:t>University of Virginia:</a:t>
            </a:r>
            <a:endParaRPr lang="en-US" sz="1800" b="1" i="1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G. W. Miller, 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A. M. Sandorfi,</a:t>
            </a:r>
            <a:r>
              <a:rPr lang="en-US" sz="1800" dirty="0">
                <a:solidFill>
                  <a:schemeClr val="tx1"/>
                </a:solidFill>
              </a:rPr>
              <a:t> X. Zheng, UVa Postdoc, UVa Grad Student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algn="l"/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F76D7-C8F5-4BBB-A9F8-6810AEB5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48" y="3428645"/>
            <a:ext cx="995742" cy="239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A2136-7DFC-428A-87E0-0D44924BF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172" y="4343074"/>
            <a:ext cx="458061" cy="458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B4D464-33BB-459A-A30B-AC4CB5F2C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655" y="5348618"/>
            <a:ext cx="664509" cy="416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B0B8AA-6A4B-4643-8A89-8B5239A2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720" y="1420656"/>
            <a:ext cx="2098905" cy="456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26DE1B-90A4-45AF-BC8B-F65814753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151" y="2416381"/>
            <a:ext cx="828527" cy="41072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30F39F-2B5C-4FA9-8F1B-09A5EEBCC70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6" y="6502714"/>
            <a:ext cx="715168" cy="3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8AADB1-1E5B-4121-BDA9-6E208DFFC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507" y="6546480"/>
            <a:ext cx="993734" cy="2377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FE61FB-DD73-4B39-B3CB-CC263C2A0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721" y="6486541"/>
            <a:ext cx="576549" cy="359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E4089B-170D-4B05-BBDF-3F50573AB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9542" y="6476748"/>
            <a:ext cx="357476" cy="3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5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6b74de-0581-4e94-90c0-1abf6215444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2" ma:contentTypeDescription="Create a new document." ma:contentTypeScope="" ma:versionID="0fb401bcc47843917b273d4dc59c1a6a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cdf2852f10223a73fcc9bb09876e4ee7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8ED9AC-A1C8-40D4-B07E-6E728CF2AA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CAA0AB-A888-4CF8-BCB8-2788ACDD48ED}">
  <ds:schemaRefs>
    <ds:schemaRef ds:uri="dcff909e-542d-4672-8557-4ef8d9009d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26b74de-0581-4e94-90c0-1abf6215444e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A72646-51FB-4956-863C-00C4EE0F1C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2590</Words>
  <Application>Microsoft Office PowerPoint</Application>
  <PresentationFormat>On-screen Show (4:3)</PresentationFormat>
  <Paragraphs>282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ＭＳ Ｐゴシック</vt:lpstr>
      <vt:lpstr>Arial</vt:lpstr>
      <vt:lpstr>Arial Black</vt:lpstr>
      <vt:lpstr>Arial,Sans-Serif</vt:lpstr>
      <vt:lpstr>Calibri</vt:lpstr>
      <vt:lpstr>Cambria Math</vt:lpstr>
      <vt:lpstr>Chalkboard</vt:lpstr>
      <vt:lpstr>Lucida Grande</vt:lpstr>
      <vt:lpstr>ScriptS_IV50</vt:lpstr>
      <vt:lpstr>Snap ITC</vt:lpstr>
      <vt:lpstr>Symbol</vt:lpstr>
      <vt:lpstr>Times</vt:lpstr>
      <vt:lpstr>Times New Roman</vt:lpstr>
      <vt:lpstr>Wingdings</vt:lpstr>
      <vt:lpstr>Wingdings 3</vt:lpstr>
      <vt:lpstr>Office Theme</vt:lpstr>
      <vt:lpstr>1_Office Theme</vt:lpstr>
      <vt:lpstr>Testing Survivability of Polarized Fusion Fuels in a Tokamak Plasma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transport through the IBC - update</dc:title>
  <dc:creator>Xiangdong Wei</dc:creator>
  <cp:lastModifiedBy>Xiangdong Wei</cp:lastModifiedBy>
  <cp:revision>94</cp:revision>
  <cp:lastPrinted>2019-05-20T13:04:59Z</cp:lastPrinted>
  <dcterms:created xsi:type="dcterms:W3CDTF">2015-08-27T20:49:44Z</dcterms:created>
  <dcterms:modified xsi:type="dcterms:W3CDTF">2023-06-27T05:09:31Z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