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942" r:id="rId2"/>
    <p:sldId id="263" r:id="rId3"/>
    <p:sldId id="256" r:id="rId4"/>
    <p:sldId id="943" r:id="rId5"/>
    <p:sldId id="944" r:id="rId6"/>
    <p:sldId id="945" r:id="rId7"/>
    <p:sldId id="946" r:id="rId8"/>
    <p:sldId id="983" r:id="rId9"/>
    <p:sldId id="9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4663"/>
  </p:normalViewPr>
  <p:slideViewPr>
    <p:cSldViewPr snapToGrid="0" snapToObjects="1">
      <p:cViewPr varScale="1">
        <p:scale>
          <a:sx n="119" d="100"/>
          <a:sy n="119" d="100"/>
        </p:scale>
        <p:origin x="23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35810-D34A-B448-A4D4-727AF28C147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25A8B-371A-FE40-BC2D-B5CA8F91A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6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1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99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1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1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6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5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523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7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5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1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7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3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9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9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9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0982D5-B3B6-3343-9B24-5B7437F2E901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3F4334-7220-B941-B622-105A0965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19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bstract design with lines and financial symbols">
            <a:extLst>
              <a:ext uri="{FF2B5EF4-FFF2-40B4-BE49-F238E27FC236}">
                <a16:creationId xmlns:a16="http://schemas.microsoft.com/office/drawing/2014/main" id="{B8C3A067-EAF9-5B65-3998-B58C3C18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7741" r="10319"/>
          <a:stretch/>
        </p:blipFill>
        <p:spPr>
          <a:xfrm>
            <a:off x="-340" y="15516"/>
            <a:ext cx="8450297" cy="6857990"/>
          </a:xfrm>
          <a:prstGeom prst="rect">
            <a:avLst/>
          </a:prstGeom>
        </p:spPr>
      </p:pic>
      <p:pic>
        <p:nvPicPr>
          <p:cNvPr id="9" name="Picture 8" descr="quark-structure-of-silicon-atom-nucleus-arscimed.jpg">
            <a:extLst>
              <a:ext uri="{FF2B5EF4-FFF2-40B4-BE49-F238E27FC236}">
                <a16:creationId xmlns:a16="http://schemas.microsoft.com/office/drawing/2014/main" id="{B034C044-1DF4-8E42-A244-88957BEB3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1306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52000">
                <a:schemeClr val="accent1">
                  <a:tint val="44500"/>
                  <a:satMod val="160000"/>
                  <a:lumMod val="79000"/>
                  <a:alpha val="5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35BE1-B9F2-F447-A725-DEDF89D6B597}"/>
              </a:ext>
            </a:extLst>
          </p:cNvPr>
          <p:cNvSpPr txBox="1"/>
          <p:nvPr/>
        </p:nvSpPr>
        <p:spPr>
          <a:xfrm>
            <a:off x="131436" y="1359875"/>
            <a:ext cx="5962785" cy="15615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CNF GPD Workshop Discussion Session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987F3-36E3-7F44-8D23-32B863EB2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02" y="5677191"/>
            <a:ext cx="1074683" cy="1074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EC188-306D-4E46-97E8-D11485870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332" y="5827380"/>
            <a:ext cx="2854565" cy="908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3FCD1-0BFE-A448-9F38-82401489E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215" y="5721315"/>
            <a:ext cx="919706" cy="9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8066-7C84-4167-7005-3CD61328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80" y="400018"/>
            <a:ext cx="6303820" cy="1456267"/>
          </a:xfrm>
        </p:spPr>
        <p:txBody>
          <a:bodyPr/>
          <a:lstStyle/>
          <a:p>
            <a:r>
              <a:rPr lang="en-US" dirty="0"/>
              <a:t>Hall A DVCS results @12 </a:t>
            </a:r>
            <a:r>
              <a:rPr lang="en-US" dirty="0" err="1"/>
              <a:t>geV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91EBFE-3BBB-C482-F6FB-ACD41BD7AF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561" y="5267376"/>
                <a:ext cx="6821458" cy="7444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Helicity conserving terms </a:t>
                </a:r>
                <a:r>
                  <a:rPr lang="en-US" i="1" dirty="0"/>
                  <a:t>e.g.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en-US" dirty="0"/>
                  <a:t> shown, </a:t>
                </a:r>
                <a:br>
                  <a:rPr lang="en-US" dirty="0"/>
                </a:br>
                <a:r>
                  <a:rPr lang="en-US" dirty="0"/>
                  <a:t>error bands include effects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91EBFE-3BBB-C482-F6FB-ACD41BD7AF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561" y="5267376"/>
                <a:ext cx="6821458" cy="744448"/>
              </a:xfrm>
              <a:blipFill>
                <a:blip r:embed="rId2"/>
                <a:stretch>
                  <a:fillRect l="-372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1A3A9-8D9D-A02F-8B49-3B11C4125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June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80BEA-D394-47E8-610A-5D9F7DBF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FCAA9-3FF4-3562-E1C6-5E3B3AA29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3A1C6-27E2-6439-0F24-2A84FCFD1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38" y="1826452"/>
            <a:ext cx="7197230" cy="275893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1FD0D-404C-8EAC-734D-1DB35C5C0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535" y="236466"/>
            <a:ext cx="3738475" cy="631673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3435D4-D170-444E-8DE5-FAFA867E9FAB}"/>
              </a:ext>
            </a:extLst>
          </p:cNvPr>
          <p:cNvSpPr txBox="1"/>
          <p:nvPr/>
        </p:nvSpPr>
        <p:spPr>
          <a:xfrm>
            <a:off x="884380" y="150607"/>
            <a:ext cx="141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Charles Hyde</a:t>
            </a:r>
          </a:p>
        </p:txBody>
      </p:sp>
    </p:spTree>
    <p:extLst>
      <p:ext uri="{BB962C8B-B14F-4D97-AF65-F5344CB8AC3E}">
        <p14:creationId xmlns:p14="http://schemas.microsoft.com/office/powerpoint/2010/main" val="191611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C42C-B91B-3D45-B2A8-2173EF2B1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AEEB2-FE0E-5B42-8C54-A30C40E086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7E316-68C4-1744-8E23-6E59B616C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8" y="720269"/>
            <a:ext cx="11550650" cy="5929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5428C-F432-C048-9A75-D079F175F04B}"/>
              </a:ext>
            </a:extLst>
          </p:cNvPr>
          <p:cNvSpPr txBox="1"/>
          <p:nvPr/>
        </p:nvSpPr>
        <p:spPr>
          <a:xfrm>
            <a:off x="1625600" y="130626"/>
            <a:ext cx="118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Zhite</a:t>
            </a:r>
            <a:r>
              <a:rPr lang="en-US" sz="2400" dirty="0"/>
              <a:t> Yu</a:t>
            </a:r>
          </a:p>
        </p:txBody>
      </p:sp>
    </p:spTree>
    <p:extLst>
      <p:ext uri="{BB962C8B-B14F-4D97-AF65-F5344CB8AC3E}">
        <p14:creationId xmlns:p14="http://schemas.microsoft.com/office/powerpoint/2010/main" val="193269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6E0C-9C05-7146-B3CF-71917915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883FB-7FAC-F349-BC9A-20A5C7CD7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38BCA-FFD2-3447-B916-23E6D3ED8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46" y="609600"/>
            <a:ext cx="10817226" cy="5331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32F20C-C6BA-EE46-88F4-20E680E83A86}"/>
              </a:ext>
            </a:extLst>
          </p:cNvPr>
          <p:cNvSpPr txBox="1"/>
          <p:nvPr/>
        </p:nvSpPr>
        <p:spPr>
          <a:xfrm>
            <a:off x="2119086" y="116114"/>
            <a:ext cx="963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Y. Guo</a:t>
            </a:r>
          </a:p>
        </p:txBody>
      </p:sp>
    </p:spTree>
    <p:extLst>
      <p:ext uri="{BB962C8B-B14F-4D97-AF65-F5344CB8AC3E}">
        <p14:creationId xmlns:p14="http://schemas.microsoft.com/office/powerpoint/2010/main" val="606475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887E-DE9B-BF43-ACCA-75985EF9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996DD-D6B1-8649-94E2-D7BBA9D42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AF288-6636-404B-8FAC-6AB413E8E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8" y="609600"/>
            <a:ext cx="11625943" cy="5656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EA8AD-3707-454A-9CCF-276142AD520A}"/>
              </a:ext>
            </a:extLst>
          </p:cNvPr>
          <p:cNvSpPr txBox="1"/>
          <p:nvPr/>
        </p:nvSpPr>
        <p:spPr>
          <a:xfrm>
            <a:off x="1732664" y="147935"/>
            <a:ext cx="1800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dirty="0"/>
              <a:t>. </a:t>
            </a:r>
            <a:r>
              <a:rPr lang="en-US" sz="2400" dirty="0" err="1"/>
              <a:t>Chatagnon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286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BA224-F799-D44D-9E83-35B2498F8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29" y="628522"/>
            <a:ext cx="9994519" cy="5600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F249AB-1063-E549-B5DA-8A93249050C3}"/>
              </a:ext>
            </a:extLst>
          </p:cNvPr>
          <p:cNvSpPr txBox="1"/>
          <p:nvPr/>
        </p:nvSpPr>
        <p:spPr>
          <a:xfrm>
            <a:off x="2075543" y="101600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H. </a:t>
            </a:r>
            <a:r>
              <a:rPr lang="en-US" sz="2400" dirty="0" err="1"/>
              <a:t>Dutrieux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5029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FB946D-2326-449B-B771-9EDB01C8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24A0EC-9334-468D-849F-BF1FF8C6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FFC263-7EB0-4842-BE9B-3176A41A7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D4E59-7B79-794B-A749-BBF0C17D6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77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64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EE3A1-4542-EA4C-9573-4901F6868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600200"/>
            <a:ext cx="10744200" cy="34112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1ECCF-B62C-3E4C-8259-89E47CA8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z="1000"/>
              <a:pPr defTabSz="914400">
                <a:spcAft>
                  <a:spcPts val="600"/>
                </a:spcAft>
                <a:defRPr/>
              </a:pPr>
              <a:t>6/12/23</a:t>
            </a:fld>
            <a:endParaRPr lang="en-US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A3E2F-24E0-804A-BBF9-42F3AB6A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z="1000"/>
              <a:pPr defTabSz="914400">
                <a:spcAft>
                  <a:spcPts val="600"/>
                </a:spcAft>
                <a:defRPr/>
              </a:pPr>
              <a:t>8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6516E-57C4-7B40-AF4C-433348DE4997}"/>
              </a:ext>
            </a:extLst>
          </p:cNvPr>
          <p:cNvSpPr txBox="1"/>
          <p:nvPr/>
        </p:nvSpPr>
        <p:spPr>
          <a:xfrm>
            <a:off x="7461316" y="1568898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ERBL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7D3E7-AC48-234B-87C5-EBE22AF6ABE5}"/>
              </a:ext>
            </a:extLst>
          </p:cNvPr>
          <p:cNvSpPr txBox="1"/>
          <p:nvPr/>
        </p:nvSpPr>
        <p:spPr>
          <a:xfrm>
            <a:off x="9388210" y="156889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DGLAP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2BF32-9AFB-A544-82B4-5430E787FAFA}"/>
              </a:ext>
            </a:extLst>
          </p:cNvPr>
          <p:cNvSpPr txBox="1"/>
          <p:nvPr/>
        </p:nvSpPr>
        <p:spPr>
          <a:xfrm>
            <a:off x="1534592" y="1584549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ERBL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8E48E-91AB-1944-8228-2B605E1098C9}"/>
              </a:ext>
            </a:extLst>
          </p:cNvPr>
          <p:cNvSpPr txBox="1"/>
          <p:nvPr/>
        </p:nvSpPr>
        <p:spPr>
          <a:xfrm>
            <a:off x="3276600" y="156889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DGLAP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E4850-CC78-C449-8C38-C19A0B7FF810}"/>
              </a:ext>
            </a:extLst>
          </p:cNvPr>
          <p:cNvSpPr txBox="1"/>
          <p:nvPr/>
        </p:nvSpPr>
        <p:spPr>
          <a:xfrm>
            <a:off x="259435" y="219618"/>
            <a:ext cx="2550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B. </a:t>
            </a:r>
            <a:r>
              <a:rPr lang="en-US" sz="2400" dirty="0" err="1"/>
              <a:t>Kriesten</a:t>
            </a:r>
            <a:r>
              <a:rPr lang="en-US" sz="2400" dirty="0"/>
              <a:t> and S.L.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0A724-9451-D642-9800-8E4C56BA7850}"/>
              </a:ext>
            </a:extLst>
          </p:cNvPr>
          <p:cNvSpPr txBox="1"/>
          <p:nvPr/>
        </p:nvSpPr>
        <p:spPr>
          <a:xfrm>
            <a:off x="4570057" y="681283"/>
            <a:ext cx="233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Flavor separation</a:t>
            </a:r>
          </a:p>
        </p:txBody>
      </p:sp>
    </p:spTree>
    <p:extLst>
      <p:ext uri="{BB962C8B-B14F-4D97-AF65-F5344CB8AC3E}">
        <p14:creationId xmlns:p14="http://schemas.microsoft.com/office/powerpoint/2010/main" val="26786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27156-ABB5-184E-8858-2CCED7AF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6/12/23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4FB612-0D43-BF43-9261-F270DA57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732D6-0CD4-144F-8C80-31BC4B44A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1504514"/>
            <a:ext cx="5664200" cy="4248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8D8CF-0915-D04A-9172-7563C8A92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71" y="1504514"/>
            <a:ext cx="5664200" cy="4248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CABF4-FF42-7B47-A54C-E73576C80F6E}"/>
              </a:ext>
            </a:extLst>
          </p:cNvPr>
          <p:cNvSpPr txBox="1"/>
          <p:nvPr/>
        </p:nvSpPr>
        <p:spPr>
          <a:xfrm>
            <a:off x="8842763" y="900829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0ABBA-7740-9547-96E9-58BDB2276B18}"/>
              </a:ext>
            </a:extLst>
          </p:cNvPr>
          <p:cNvSpPr txBox="1"/>
          <p:nvPr/>
        </p:nvSpPr>
        <p:spPr>
          <a:xfrm>
            <a:off x="3124200" y="930119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Jlab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C94D5-C7FD-C546-BA9E-9C9F4F561501}"/>
              </a:ext>
            </a:extLst>
          </p:cNvPr>
          <p:cNvSpPr txBox="1"/>
          <p:nvPr/>
        </p:nvSpPr>
        <p:spPr>
          <a:xfrm>
            <a:off x="3286520" y="151967"/>
            <a:ext cx="592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Two different machines/two different regimes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CD29F-BC76-704D-9FF5-3E1A695607F7}"/>
              </a:ext>
            </a:extLst>
          </p:cNvPr>
          <p:cNvSpPr txBox="1"/>
          <p:nvPr/>
        </p:nvSpPr>
        <p:spPr>
          <a:xfrm>
            <a:off x="182881" y="151967"/>
            <a:ext cx="2550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B. </a:t>
            </a:r>
            <a:r>
              <a:rPr lang="en-US" sz="2400" dirty="0" err="1"/>
              <a:t>Kriesten</a:t>
            </a:r>
            <a:r>
              <a:rPr lang="en-US" sz="2400" dirty="0"/>
              <a:t> and S.L.</a:t>
            </a:r>
          </a:p>
        </p:txBody>
      </p:sp>
    </p:spTree>
    <p:extLst>
      <p:ext uri="{BB962C8B-B14F-4D97-AF65-F5344CB8AC3E}">
        <p14:creationId xmlns:p14="http://schemas.microsoft.com/office/powerpoint/2010/main" val="4053092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78</Words>
  <Application>Microsoft Macintosh PowerPoint</Application>
  <PresentationFormat>Widescreen</PresentationFormat>
  <Paragraphs>26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Celestial</vt:lpstr>
      <vt:lpstr>PowerPoint Presentation</vt:lpstr>
      <vt:lpstr>Hall A DVCS results @12 geV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simonetta liuti</dc:creator>
  <cp:lastModifiedBy>simonetta liuti</cp:lastModifiedBy>
  <cp:revision>2</cp:revision>
  <dcterms:created xsi:type="dcterms:W3CDTF">2023-06-12T18:17:36Z</dcterms:created>
  <dcterms:modified xsi:type="dcterms:W3CDTF">2023-06-12T18:20:56Z</dcterms:modified>
</cp:coreProperties>
</file>