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41"/>
  </p:notesMasterIdLst>
  <p:sldIdLst>
    <p:sldId id="297" r:id="rId2"/>
    <p:sldId id="1101" r:id="rId3"/>
    <p:sldId id="344" r:id="rId4"/>
    <p:sldId id="345" r:id="rId5"/>
    <p:sldId id="300" r:id="rId6"/>
    <p:sldId id="298" r:id="rId7"/>
    <p:sldId id="1112" r:id="rId8"/>
    <p:sldId id="301" r:id="rId9"/>
    <p:sldId id="303" r:id="rId10"/>
    <p:sldId id="302" r:id="rId11"/>
    <p:sldId id="304" r:id="rId12"/>
    <p:sldId id="305" r:id="rId13"/>
    <p:sldId id="306" r:id="rId14"/>
    <p:sldId id="308" r:id="rId15"/>
    <p:sldId id="309" r:id="rId16"/>
    <p:sldId id="310" r:id="rId17"/>
    <p:sldId id="311" r:id="rId18"/>
    <p:sldId id="312" r:id="rId19"/>
    <p:sldId id="313" r:id="rId20"/>
    <p:sldId id="314" r:id="rId21"/>
    <p:sldId id="315" r:id="rId22"/>
    <p:sldId id="333" r:id="rId23"/>
    <p:sldId id="1102" r:id="rId24"/>
    <p:sldId id="1103" r:id="rId25"/>
    <p:sldId id="1113" r:id="rId26"/>
    <p:sldId id="1104" r:id="rId27"/>
    <p:sldId id="1105" r:id="rId28"/>
    <p:sldId id="1106" r:id="rId29"/>
    <p:sldId id="1114" r:id="rId30"/>
    <p:sldId id="334" r:id="rId31"/>
    <p:sldId id="337" r:id="rId32"/>
    <p:sldId id="335" r:id="rId33"/>
    <p:sldId id="1107" r:id="rId34"/>
    <p:sldId id="1110" r:id="rId35"/>
    <p:sldId id="1111" r:id="rId36"/>
    <p:sldId id="1108" r:id="rId37"/>
    <p:sldId id="352" r:id="rId38"/>
    <p:sldId id="341" r:id="rId39"/>
    <p:sldId id="1094" r:id="rId40"/>
  </p:sldIdLst>
  <p:sldSz cx="9144000" cy="5143500" type="screen16x9"/>
  <p:notesSz cx="6858000" cy="9144000"/>
  <p:embeddedFontLst>
    <p:embeddedFont>
      <p:font typeface="Calibri" panose="020F0502020204030204" pitchFamily="34" charset="0"/>
      <p:regular r:id="rId42"/>
      <p:bold r:id="rId43"/>
      <p:italic r:id="rId44"/>
      <p:boldItalic r:id="rId45"/>
    </p:embeddedFont>
    <p:embeddedFont>
      <p:font typeface="Cambria Math" panose="02040503050406030204" pitchFamily="18" charset="0"/>
      <p:regular r:id="rId46"/>
    </p:embeddedFont>
    <p:embeddedFont>
      <p:font typeface="Oswald" panose="020B0604020202020204" charset="0"/>
      <p:regular r:id="rId47"/>
      <p:bold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587F75-794F-41FE-89BA-1C9A303FB625}" v="3753" dt="2023-06-13T02:57:30.9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7" d="100"/>
          <a:sy n="137" d="100"/>
        </p:scale>
        <p:origin x="786"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 Yaohang" userId="0f226a25-7dd7-4860-a2d5-a3b19a458497" providerId="ADAL" clId="{E2587F75-794F-41FE-89BA-1C9A303FB625}"/>
    <pc:docChg chg="undo custSel addSld delSld modSld sldOrd">
      <pc:chgData name="Li, Yaohang" userId="0f226a25-7dd7-4860-a2d5-a3b19a458497" providerId="ADAL" clId="{E2587F75-794F-41FE-89BA-1C9A303FB625}" dt="2023-06-13T02:57:30.933" v="3729" actId="207"/>
      <pc:docMkLst>
        <pc:docMk/>
      </pc:docMkLst>
      <pc:sldChg chg="addSp modSp">
        <pc:chgData name="Li, Yaohang" userId="0f226a25-7dd7-4860-a2d5-a3b19a458497" providerId="ADAL" clId="{E2587F75-794F-41FE-89BA-1C9A303FB625}" dt="2023-06-13T02:57:30.933" v="3729" actId="207"/>
        <pc:sldMkLst>
          <pc:docMk/>
          <pc:sldMk cId="0" sldId="297"/>
        </pc:sldMkLst>
        <pc:spChg chg="mod">
          <ac:chgData name="Li, Yaohang" userId="0f226a25-7dd7-4860-a2d5-a3b19a458497" providerId="ADAL" clId="{E2587F75-794F-41FE-89BA-1C9A303FB625}" dt="2023-06-13T02:57:23.364" v="3728" actId="1076"/>
          <ac:spMkLst>
            <pc:docMk/>
            <pc:sldMk cId="0" sldId="297"/>
            <ac:spMk id="2" creationId="{D720021D-4B73-4687-A765-6CD172561B64}"/>
          </ac:spMkLst>
        </pc:spChg>
        <pc:spChg chg="add mod">
          <ac:chgData name="Li, Yaohang" userId="0f226a25-7dd7-4860-a2d5-a3b19a458497" providerId="ADAL" clId="{E2587F75-794F-41FE-89BA-1C9A303FB625}" dt="2023-06-13T02:57:30.933" v="3729" actId="207"/>
          <ac:spMkLst>
            <pc:docMk/>
            <pc:sldMk cId="0" sldId="297"/>
            <ac:spMk id="4" creationId="{74388216-A2E6-4BD5-A0C0-7FF20C8824CB}"/>
          </ac:spMkLst>
        </pc:spChg>
        <pc:spChg chg="mod">
          <ac:chgData name="Li, Yaohang" userId="0f226a25-7dd7-4860-a2d5-a3b19a458497" providerId="ADAL" clId="{E2587F75-794F-41FE-89BA-1C9A303FB625}" dt="2023-06-11T00:21:58.654" v="2"/>
          <ac:spMkLst>
            <pc:docMk/>
            <pc:sldMk cId="0" sldId="297"/>
            <ac:spMk id="1064" creationId="{00000000-0000-0000-0000-000000000000}"/>
          </ac:spMkLst>
        </pc:spChg>
      </pc:sldChg>
      <pc:sldChg chg="ord">
        <pc:chgData name="Li, Yaohang" userId="0f226a25-7dd7-4860-a2d5-a3b19a458497" providerId="ADAL" clId="{E2587F75-794F-41FE-89BA-1C9A303FB625}" dt="2023-06-11T00:22:19.804" v="3"/>
        <pc:sldMkLst>
          <pc:docMk/>
          <pc:sldMk cId="0" sldId="300"/>
        </pc:sldMkLst>
      </pc:sldChg>
      <pc:sldChg chg="modSp">
        <pc:chgData name="Li, Yaohang" userId="0f226a25-7dd7-4860-a2d5-a3b19a458497" providerId="ADAL" clId="{E2587F75-794F-41FE-89BA-1C9A303FB625}" dt="2023-06-11T17:56:23.078" v="3330" actId="20577"/>
        <pc:sldMkLst>
          <pc:docMk/>
          <pc:sldMk cId="3228611824" sldId="334"/>
        </pc:sldMkLst>
        <pc:spChg chg="mod">
          <ac:chgData name="Li, Yaohang" userId="0f226a25-7dd7-4860-a2d5-a3b19a458497" providerId="ADAL" clId="{E2587F75-794F-41FE-89BA-1C9A303FB625}" dt="2023-06-11T17:56:23.078" v="3330" actId="20577"/>
          <ac:spMkLst>
            <pc:docMk/>
            <pc:sldMk cId="3228611824" sldId="334"/>
            <ac:spMk id="3" creationId="{46FEA3AD-6307-4F5A-ADF2-5BE1A449C60E}"/>
          </ac:spMkLst>
        </pc:spChg>
      </pc:sldChg>
      <pc:sldChg chg="modSp">
        <pc:chgData name="Li, Yaohang" userId="0f226a25-7dd7-4860-a2d5-a3b19a458497" providerId="ADAL" clId="{E2587F75-794F-41FE-89BA-1C9A303FB625}" dt="2023-06-11T18:04:52.845" v="3596" actId="20577"/>
        <pc:sldMkLst>
          <pc:docMk/>
          <pc:sldMk cId="4174597408" sldId="341"/>
        </pc:sldMkLst>
        <pc:spChg chg="mod">
          <ac:chgData name="Li, Yaohang" userId="0f226a25-7dd7-4860-a2d5-a3b19a458497" providerId="ADAL" clId="{E2587F75-794F-41FE-89BA-1C9A303FB625}" dt="2023-06-11T17:38:57.334" v="3016" actId="1076"/>
          <ac:spMkLst>
            <pc:docMk/>
            <pc:sldMk cId="4174597408" sldId="341"/>
            <ac:spMk id="2" creationId="{07560B4F-A234-458E-B911-2166529C2946}"/>
          </ac:spMkLst>
        </pc:spChg>
        <pc:spChg chg="mod">
          <ac:chgData name="Li, Yaohang" userId="0f226a25-7dd7-4860-a2d5-a3b19a458497" providerId="ADAL" clId="{E2587F75-794F-41FE-89BA-1C9A303FB625}" dt="2023-06-11T18:04:52.845" v="3596" actId="20577"/>
          <ac:spMkLst>
            <pc:docMk/>
            <pc:sldMk cId="4174597408" sldId="341"/>
            <ac:spMk id="3" creationId="{3D869E49-1AB8-4C81-9CF9-E3CFBA489A98}"/>
          </ac:spMkLst>
        </pc:spChg>
      </pc:sldChg>
      <pc:sldChg chg="modSp">
        <pc:chgData name="Li, Yaohang" userId="0f226a25-7dd7-4860-a2d5-a3b19a458497" providerId="ADAL" clId="{E2587F75-794F-41FE-89BA-1C9A303FB625}" dt="2023-06-11T17:59:54.028" v="3387" actId="14100"/>
        <pc:sldMkLst>
          <pc:docMk/>
          <pc:sldMk cId="1940450516" sldId="352"/>
        </pc:sldMkLst>
        <pc:spChg chg="mod">
          <ac:chgData name="Li, Yaohang" userId="0f226a25-7dd7-4860-a2d5-a3b19a458497" providerId="ADAL" clId="{E2587F75-794F-41FE-89BA-1C9A303FB625}" dt="2023-06-11T17:59:50.773" v="3386" actId="1076"/>
          <ac:spMkLst>
            <pc:docMk/>
            <pc:sldMk cId="1940450516" sldId="352"/>
            <ac:spMk id="2" creationId="{5898390D-1D23-4980-A751-16B620BC0065}"/>
          </ac:spMkLst>
        </pc:spChg>
        <pc:spChg chg="mod">
          <ac:chgData name="Li, Yaohang" userId="0f226a25-7dd7-4860-a2d5-a3b19a458497" providerId="ADAL" clId="{E2587F75-794F-41FE-89BA-1C9A303FB625}" dt="2023-06-11T17:59:54.028" v="3387" actId="14100"/>
          <ac:spMkLst>
            <pc:docMk/>
            <pc:sldMk cId="1940450516" sldId="352"/>
            <ac:spMk id="3" creationId="{2A1A8437-120F-4031-BA7C-A96D4B08FB8B}"/>
          </ac:spMkLst>
        </pc:spChg>
      </pc:sldChg>
      <pc:sldChg chg="modSp add">
        <pc:chgData name="Li, Yaohang" userId="0f226a25-7dd7-4860-a2d5-a3b19a458497" providerId="ADAL" clId="{E2587F75-794F-41FE-89BA-1C9A303FB625}" dt="2023-06-11T18:07:18.108" v="3674" actId="1076"/>
        <pc:sldMkLst>
          <pc:docMk/>
          <pc:sldMk cId="231934583" sldId="1094"/>
        </pc:sldMkLst>
        <pc:spChg chg="mod">
          <ac:chgData name="Li, Yaohang" userId="0f226a25-7dd7-4860-a2d5-a3b19a458497" providerId="ADAL" clId="{E2587F75-794F-41FE-89BA-1C9A303FB625}" dt="2023-06-11T18:06:54.396" v="3672" actId="14100"/>
          <ac:spMkLst>
            <pc:docMk/>
            <pc:sldMk cId="231934583" sldId="1094"/>
            <ac:spMk id="2" creationId="{2B508A3B-B8C4-4072-A54F-45C83BE58044}"/>
          </ac:spMkLst>
        </pc:spChg>
        <pc:spChg chg="mod">
          <ac:chgData name="Li, Yaohang" userId="0f226a25-7dd7-4860-a2d5-a3b19a458497" providerId="ADAL" clId="{E2587F75-794F-41FE-89BA-1C9A303FB625}" dt="2023-06-11T18:07:18.108" v="3674" actId="1076"/>
          <ac:spMkLst>
            <pc:docMk/>
            <pc:sldMk cId="231934583" sldId="1094"/>
            <ac:spMk id="3" creationId="{8B81C025-5865-4AC0-A77F-79028F3AE2CD}"/>
          </ac:spMkLst>
        </pc:spChg>
      </pc:sldChg>
      <pc:sldChg chg="modSp add">
        <pc:chgData name="Li, Yaohang" userId="0f226a25-7dd7-4860-a2d5-a3b19a458497" providerId="ADAL" clId="{E2587F75-794F-41FE-89BA-1C9A303FB625}" dt="2023-06-11T14:15:47.983" v="1795" actId="108"/>
        <pc:sldMkLst>
          <pc:docMk/>
          <pc:sldMk cId="1164345564" sldId="1101"/>
        </pc:sldMkLst>
        <pc:spChg chg="mod">
          <ac:chgData name="Li, Yaohang" userId="0f226a25-7dd7-4860-a2d5-a3b19a458497" providerId="ADAL" clId="{E2587F75-794F-41FE-89BA-1C9A303FB625}" dt="2023-06-11T01:51:02.500" v="649" actId="1076"/>
          <ac:spMkLst>
            <pc:docMk/>
            <pc:sldMk cId="1164345564" sldId="1101"/>
            <ac:spMk id="2" creationId="{FF875954-02A7-4FC8-A435-8EE3FF3FED23}"/>
          </ac:spMkLst>
        </pc:spChg>
        <pc:spChg chg="mod">
          <ac:chgData name="Li, Yaohang" userId="0f226a25-7dd7-4860-a2d5-a3b19a458497" providerId="ADAL" clId="{E2587F75-794F-41FE-89BA-1C9A303FB625}" dt="2023-06-11T14:15:47.983" v="1795" actId="108"/>
          <ac:spMkLst>
            <pc:docMk/>
            <pc:sldMk cId="1164345564" sldId="1101"/>
            <ac:spMk id="3" creationId="{ED20A150-1A81-4A21-B440-416F7B537D8C}"/>
          </ac:spMkLst>
        </pc:spChg>
      </pc:sldChg>
      <pc:sldChg chg="addSp delSp modSp add">
        <pc:chgData name="Li, Yaohang" userId="0f226a25-7dd7-4860-a2d5-a3b19a458497" providerId="ADAL" clId="{E2587F75-794F-41FE-89BA-1C9A303FB625}" dt="2023-06-11T01:43:37.363" v="616" actId="14100"/>
        <pc:sldMkLst>
          <pc:docMk/>
          <pc:sldMk cId="3993258634" sldId="1102"/>
        </pc:sldMkLst>
        <pc:spChg chg="mod">
          <ac:chgData name="Li, Yaohang" userId="0f226a25-7dd7-4860-a2d5-a3b19a458497" providerId="ADAL" clId="{E2587F75-794F-41FE-89BA-1C9A303FB625}" dt="2023-06-11T01:43:05.756" v="611" actId="14100"/>
          <ac:spMkLst>
            <pc:docMk/>
            <pc:sldMk cId="3993258634" sldId="1102"/>
            <ac:spMk id="2" creationId="{3A76D12F-1333-4F86-8045-90FF05EBE3E2}"/>
          </ac:spMkLst>
        </pc:spChg>
        <pc:spChg chg="mod">
          <ac:chgData name="Li, Yaohang" userId="0f226a25-7dd7-4860-a2d5-a3b19a458497" providerId="ADAL" clId="{E2587F75-794F-41FE-89BA-1C9A303FB625}" dt="2023-06-11T01:42:17.531" v="602" actId="14100"/>
          <ac:spMkLst>
            <pc:docMk/>
            <pc:sldMk cId="3993258634" sldId="1102"/>
            <ac:spMk id="3" creationId="{7BD85778-FCC3-471B-BC91-90022269DCA2}"/>
          </ac:spMkLst>
        </pc:spChg>
        <pc:spChg chg="add del">
          <ac:chgData name="Li, Yaohang" userId="0f226a25-7dd7-4860-a2d5-a3b19a458497" providerId="ADAL" clId="{E2587F75-794F-41FE-89BA-1C9A303FB625}" dt="2023-06-11T00:52:38.511" v="274" actId="478"/>
          <ac:spMkLst>
            <pc:docMk/>
            <pc:sldMk cId="3993258634" sldId="1102"/>
            <ac:spMk id="4" creationId="{A21B0C33-1499-4EAC-BE04-5190D01678B2}"/>
          </ac:spMkLst>
        </pc:spChg>
        <pc:spChg chg="add mod">
          <ac:chgData name="Li, Yaohang" userId="0f226a25-7dd7-4860-a2d5-a3b19a458497" providerId="ADAL" clId="{E2587F75-794F-41FE-89BA-1C9A303FB625}" dt="2023-06-11T01:43:12.421" v="613" actId="403"/>
          <ac:spMkLst>
            <pc:docMk/>
            <pc:sldMk cId="3993258634" sldId="1102"/>
            <ac:spMk id="5" creationId="{518DE5CA-822D-4559-A4AB-CBDD55CA9EF2}"/>
          </ac:spMkLst>
        </pc:spChg>
        <pc:picChg chg="add mod">
          <ac:chgData name="Li, Yaohang" userId="0f226a25-7dd7-4860-a2d5-a3b19a458497" providerId="ADAL" clId="{E2587F75-794F-41FE-89BA-1C9A303FB625}" dt="2023-06-11T01:42:22.324" v="603" actId="1076"/>
          <ac:picMkLst>
            <pc:docMk/>
            <pc:sldMk cId="3993258634" sldId="1102"/>
            <ac:picMk id="1026" creationId="{8420F33C-48E1-46E7-93AF-62F86B4E1EF2}"/>
          </ac:picMkLst>
        </pc:picChg>
        <pc:picChg chg="add mod">
          <ac:chgData name="Li, Yaohang" userId="0f226a25-7dd7-4860-a2d5-a3b19a458497" providerId="ADAL" clId="{E2587F75-794F-41FE-89BA-1C9A303FB625}" dt="2023-06-11T01:42:35.156" v="605" actId="1076"/>
          <ac:picMkLst>
            <pc:docMk/>
            <pc:sldMk cId="3993258634" sldId="1102"/>
            <ac:picMk id="1028" creationId="{E4456353-144E-4790-B475-D4261DD745E1}"/>
          </ac:picMkLst>
        </pc:picChg>
        <pc:picChg chg="add del">
          <ac:chgData name="Li, Yaohang" userId="0f226a25-7dd7-4860-a2d5-a3b19a458497" providerId="ADAL" clId="{E2587F75-794F-41FE-89BA-1C9A303FB625}" dt="2023-06-11T00:51:10.018" v="256" actId="478"/>
          <ac:picMkLst>
            <pc:docMk/>
            <pc:sldMk cId="3993258634" sldId="1102"/>
            <ac:picMk id="1030" creationId="{81D752AB-CE6B-43D8-951E-CAFEF77C10D4}"/>
          </ac:picMkLst>
        </pc:picChg>
        <pc:picChg chg="add mod">
          <ac:chgData name="Li, Yaohang" userId="0f226a25-7dd7-4860-a2d5-a3b19a458497" providerId="ADAL" clId="{E2587F75-794F-41FE-89BA-1C9A303FB625}" dt="2023-06-11T01:43:23.629" v="614" actId="14100"/>
          <ac:picMkLst>
            <pc:docMk/>
            <pc:sldMk cId="3993258634" sldId="1102"/>
            <ac:picMk id="1032" creationId="{A48E7091-E3B1-4D2D-AE1C-52DE25FC9D25}"/>
          </ac:picMkLst>
        </pc:picChg>
        <pc:picChg chg="add mod">
          <ac:chgData name="Li, Yaohang" userId="0f226a25-7dd7-4860-a2d5-a3b19a458497" providerId="ADAL" clId="{E2587F75-794F-41FE-89BA-1C9A303FB625}" dt="2023-06-11T01:43:33.972" v="615" actId="14100"/>
          <ac:picMkLst>
            <pc:docMk/>
            <pc:sldMk cId="3993258634" sldId="1102"/>
            <ac:picMk id="1034" creationId="{D67FB797-CC51-44AE-B390-F5447E60918A}"/>
          </ac:picMkLst>
        </pc:picChg>
        <pc:picChg chg="add mod">
          <ac:chgData name="Li, Yaohang" userId="0f226a25-7dd7-4860-a2d5-a3b19a458497" providerId="ADAL" clId="{E2587F75-794F-41FE-89BA-1C9A303FB625}" dt="2023-06-11T01:43:37.363" v="616" actId="14100"/>
          <ac:picMkLst>
            <pc:docMk/>
            <pc:sldMk cId="3993258634" sldId="1102"/>
            <ac:picMk id="1036" creationId="{1D86E398-C4F2-4708-9798-5ACD816C5F24}"/>
          </ac:picMkLst>
        </pc:picChg>
      </pc:sldChg>
      <pc:sldChg chg="addSp delSp modSp add">
        <pc:chgData name="Li, Yaohang" userId="0f226a25-7dd7-4860-a2d5-a3b19a458497" providerId="ADAL" clId="{E2587F75-794F-41FE-89BA-1C9A303FB625}" dt="2023-06-11T01:54:41.167" v="816" actId="20577"/>
        <pc:sldMkLst>
          <pc:docMk/>
          <pc:sldMk cId="814120037" sldId="1103"/>
        </pc:sldMkLst>
        <pc:spChg chg="mod">
          <ac:chgData name="Li, Yaohang" userId="0f226a25-7dd7-4860-a2d5-a3b19a458497" providerId="ADAL" clId="{E2587F75-794F-41FE-89BA-1C9A303FB625}" dt="2023-06-11T01:54:41.167" v="816" actId="20577"/>
          <ac:spMkLst>
            <pc:docMk/>
            <pc:sldMk cId="814120037" sldId="1103"/>
            <ac:spMk id="2" creationId="{5DFED11C-5AB6-4630-AAF1-F5C66AFD1407}"/>
          </ac:spMkLst>
        </pc:spChg>
        <pc:spChg chg="del">
          <ac:chgData name="Li, Yaohang" userId="0f226a25-7dd7-4860-a2d5-a3b19a458497" providerId="ADAL" clId="{E2587F75-794F-41FE-89BA-1C9A303FB625}" dt="2023-06-11T01:54:12.241" v="773" actId="478"/>
          <ac:spMkLst>
            <pc:docMk/>
            <pc:sldMk cId="814120037" sldId="1103"/>
            <ac:spMk id="3" creationId="{D8B0A1E2-690E-4CF9-B4D0-A8FD5FC07FEA}"/>
          </ac:spMkLst>
        </pc:spChg>
        <pc:picChg chg="add mod">
          <ac:chgData name="Li, Yaohang" userId="0f226a25-7dd7-4860-a2d5-a3b19a458497" providerId="ADAL" clId="{E2587F75-794F-41FE-89BA-1C9A303FB625}" dt="2023-06-11T01:50:09.459" v="627" actId="1076"/>
          <ac:picMkLst>
            <pc:docMk/>
            <pc:sldMk cId="814120037" sldId="1103"/>
            <ac:picMk id="2050" creationId="{214DD5B8-138C-448B-BA44-DB262F632AEA}"/>
          </ac:picMkLst>
        </pc:picChg>
      </pc:sldChg>
      <pc:sldChg chg="addSp delSp modSp add">
        <pc:chgData name="Li, Yaohang" userId="0f226a25-7dd7-4860-a2d5-a3b19a458497" providerId="ADAL" clId="{E2587F75-794F-41FE-89BA-1C9A303FB625}" dt="2023-06-11T02:19:20.303" v="1253" actId="1076"/>
        <pc:sldMkLst>
          <pc:docMk/>
          <pc:sldMk cId="816596601" sldId="1104"/>
        </pc:sldMkLst>
        <pc:spChg chg="mod">
          <ac:chgData name="Li, Yaohang" userId="0f226a25-7dd7-4860-a2d5-a3b19a458497" providerId="ADAL" clId="{E2587F75-794F-41FE-89BA-1C9A303FB625}" dt="2023-06-11T02:11:37.569" v="1045" actId="1076"/>
          <ac:spMkLst>
            <pc:docMk/>
            <pc:sldMk cId="816596601" sldId="1104"/>
            <ac:spMk id="2" creationId="{01D4DC46-2BDA-4A97-B7F8-D61249864069}"/>
          </ac:spMkLst>
        </pc:spChg>
        <pc:spChg chg="del mod">
          <ac:chgData name="Li, Yaohang" userId="0f226a25-7dd7-4860-a2d5-a3b19a458497" providerId="ADAL" clId="{E2587F75-794F-41FE-89BA-1C9A303FB625}" dt="2023-06-11T02:04:17.842" v="877" actId="478"/>
          <ac:spMkLst>
            <pc:docMk/>
            <pc:sldMk cId="816596601" sldId="1104"/>
            <ac:spMk id="3" creationId="{2CE7F9BF-7913-4DFF-A564-9A7CD416844A}"/>
          </ac:spMkLst>
        </pc:spChg>
        <pc:spChg chg="add mod">
          <ac:chgData name="Li, Yaohang" userId="0f226a25-7dd7-4860-a2d5-a3b19a458497" providerId="ADAL" clId="{E2587F75-794F-41FE-89BA-1C9A303FB625}" dt="2023-06-11T02:19:09.721" v="1250" actId="1076"/>
          <ac:spMkLst>
            <pc:docMk/>
            <pc:sldMk cId="816596601" sldId="1104"/>
            <ac:spMk id="6" creationId="{780B413D-3B78-4567-81B6-5A98B45E96E0}"/>
          </ac:spMkLst>
        </pc:spChg>
        <pc:spChg chg="add mod">
          <ac:chgData name="Li, Yaohang" userId="0f226a25-7dd7-4860-a2d5-a3b19a458497" providerId="ADAL" clId="{E2587F75-794F-41FE-89BA-1C9A303FB625}" dt="2023-06-11T02:19:02.959" v="1248" actId="1076"/>
          <ac:spMkLst>
            <pc:docMk/>
            <pc:sldMk cId="816596601" sldId="1104"/>
            <ac:spMk id="7" creationId="{A940E69F-A656-4032-9A9D-4F5902311E24}"/>
          </ac:spMkLst>
        </pc:spChg>
        <pc:spChg chg="add mod">
          <ac:chgData name="Li, Yaohang" userId="0f226a25-7dd7-4860-a2d5-a3b19a458497" providerId="ADAL" clId="{E2587F75-794F-41FE-89BA-1C9A303FB625}" dt="2023-06-11T02:19:17.257" v="1252" actId="1076"/>
          <ac:spMkLst>
            <pc:docMk/>
            <pc:sldMk cId="816596601" sldId="1104"/>
            <ac:spMk id="8" creationId="{C6DB2D60-A4B3-4F13-8D34-A05F266E2FEC}"/>
          </ac:spMkLst>
        </pc:spChg>
        <pc:spChg chg="add mod">
          <ac:chgData name="Li, Yaohang" userId="0f226a25-7dd7-4860-a2d5-a3b19a458497" providerId="ADAL" clId="{E2587F75-794F-41FE-89BA-1C9A303FB625}" dt="2023-06-11T02:19:20.303" v="1253" actId="1076"/>
          <ac:spMkLst>
            <pc:docMk/>
            <pc:sldMk cId="816596601" sldId="1104"/>
            <ac:spMk id="9" creationId="{C4457CBC-526F-4535-8F1A-FDD4524676D0}"/>
          </ac:spMkLst>
        </pc:spChg>
        <pc:picChg chg="add mod">
          <ac:chgData name="Li, Yaohang" userId="0f226a25-7dd7-4860-a2d5-a3b19a458497" providerId="ADAL" clId="{E2587F75-794F-41FE-89BA-1C9A303FB625}" dt="2023-06-11T02:19:11.472" v="1251" actId="1076"/>
          <ac:picMkLst>
            <pc:docMk/>
            <pc:sldMk cId="816596601" sldId="1104"/>
            <ac:picMk id="4" creationId="{B42CD800-727C-494C-B3DB-5CBD86B19A65}"/>
          </ac:picMkLst>
        </pc:picChg>
        <pc:picChg chg="add mod">
          <ac:chgData name="Li, Yaohang" userId="0f226a25-7dd7-4860-a2d5-a3b19a458497" providerId="ADAL" clId="{E2587F75-794F-41FE-89BA-1C9A303FB625}" dt="2023-06-11T02:19:05.455" v="1249" actId="1076"/>
          <ac:picMkLst>
            <pc:docMk/>
            <pc:sldMk cId="816596601" sldId="1104"/>
            <ac:picMk id="5" creationId="{4DE475E4-C92C-41A6-9C00-A889DE65DBAC}"/>
          </ac:picMkLst>
        </pc:picChg>
      </pc:sldChg>
      <pc:sldChg chg="addSp delSp modSp add">
        <pc:chgData name="Li, Yaohang" userId="0f226a25-7dd7-4860-a2d5-a3b19a458497" providerId="ADAL" clId="{E2587F75-794F-41FE-89BA-1C9A303FB625}" dt="2023-06-11T02:41:02.179" v="1607" actId="20577"/>
        <pc:sldMkLst>
          <pc:docMk/>
          <pc:sldMk cId="3462180433" sldId="1105"/>
        </pc:sldMkLst>
        <pc:spChg chg="mod">
          <ac:chgData name="Li, Yaohang" userId="0f226a25-7dd7-4860-a2d5-a3b19a458497" providerId="ADAL" clId="{E2587F75-794F-41FE-89BA-1C9A303FB625}" dt="2023-06-11T02:20:38.448" v="1278" actId="1076"/>
          <ac:spMkLst>
            <pc:docMk/>
            <pc:sldMk cId="3462180433" sldId="1105"/>
            <ac:spMk id="2" creationId="{34313D0A-747C-4ED9-A5D6-AC01120D2C54}"/>
          </ac:spMkLst>
        </pc:spChg>
        <pc:spChg chg="del">
          <ac:chgData name="Li, Yaohang" userId="0f226a25-7dd7-4860-a2d5-a3b19a458497" providerId="ADAL" clId="{E2587F75-794F-41FE-89BA-1C9A303FB625}" dt="2023-06-11T02:20:41.792" v="1279" actId="478"/>
          <ac:spMkLst>
            <pc:docMk/>
            <pc:sldMk cId="3462180433" sldId="1105"/>
            <ac:spMk id="3" creationId="{34A25211-A6D5-48B5-AE01-C31150710BEA}"/>
          </ac:spMkLst>
        </pc:spChg>
        <pc:spChg chg="add mod">
          <ac:chgData name="Li, Yaohang" userId="0f226a25-7dd7-4860-a2d5-a3b19a458497" providerId="ADAL" clId="{E2587F75-794F-41FE-89BA-1C9A303FB625}" dt="2023-06-11T02:39:48.205" v="1474" actId="1076"/>
          <ac:spMkLst>
            <pc:docMk/>
            <pc:sldMk cId="3462180433" sldId="1105"/>
            <ac:spMk id="6" creationId="{91B6C43A-3FC1-4216-A0E5-69C3AF8D24A1}"/>
          </ac:spMkLst>
        </pc:spChg>
        <pc:spChg chg="add mod">
          <ac:chgData name="Li, Yaohang" userId="0f226a25-7dd7-4860-a2d5-a3b19a458497" providerId="ADAL" clId="{E2587F75-794F-41FE-89BA-1C9A303FB625}" dt="2023-06-11T02:41:02.179" v="1607" actId="20577"/>
          <ac:spMkLst>
            <pc:docMk/>
            <pc:sldMk cId="3462180433" sldId="1105"/>
            <ac:spMk id="7" creationId="{7741AF0B-0EDA-44B3-8578-AA65191648C3}"/>
          </ac:spMkLst>
        </pc:spChg>
        <pc:picChg chg="add mod">
          <ac:chgData name="Li, Yaohang" userId="0f226a25-7dd7-4860-a2d5-a3b19a458497" providerId="ADAL" clId="{E2587F75-794F-41FE-89BA-1C9A303FB625}" dt="2023-06-11T02:37:27.694" v="1446" actId="1076"/>
          <ac:picMkLst>
            <pc:docMk/>
            <pc:sldMk cId="3462180433" sldId="1105"/>
            <ac:picMk id="4" creationId="{3C883974-93AC-4A77-BE11-74AF83CAA7DE}"/>
          </ac:picMkLst>
        </pc:picChg>
        <pc:picChg chg="add mod">
          <ac:chgData name="Li, Yaohang" userId="0f226a25-7dd7-4860-a2d5-a3b19a458497" providerId="ADAL" clId="{E2587F75-794F-41FE-89BA-1C9A303FB625}" dt="2023-06-11T02:37:33.054" v="1448" actId="1076"/>
          <ac:picMkLst>
            <pc:docMk/>
            <pc:sldMk cId="3462180433" sldId="1105"/>
            <ac:picMk id="5" creationId="{9108DB99-B964-4FA7-A28E-1AF9BE778DE6}"/>
          </ac:picMkLst>
        </pc:picChg>
      </pc:sldChg>
      <pc:sldChg chg="addSp delSp modSp add">
        <pc:chgData name="Li, Yaohang" userId="0f226a25-7dd7-4860-a2d5-a3b19a458497" providerId="ADAL" clId="{E2587F75-794F-41FE-89BA-1C9A303FB625}" dt="2023-06-11T14:24:33.318" v="1821" actId="14100"/>
        <pc:sldMkLst>
          <pc:docMk/>
          <pc:sldMk cId="3532135604" sldId="1106"/>
        </pc:sldMkLst>
        <pc:spChg chg="mod">
          <ac:chgData name="Li, Yaohang" userId="0f226a25-7dd7-4860-a2d5-a3b19a458497" providerId="ADAL" clId="{E2587F75-794F-41FE-89BA-1C9A303FB625}" dt="2023-06-11T14:24:13.777" v="1818" actId="14100"/>
          <ac:spMkLst>
            <pc:docMk/>
            <pc:sldMk cId="3532135604" sldId="1106"/>
            <ac:spMk id="2" creationId="{54CA951B-254D-43BD-A6BD-20DAEA5FC5F3}"/>
          </ac:spMkLst>
        </pc:spChg>
        <pc:spChg chg="del">
          <ac:chgData name="Li, Yaohang" userId="0f226a25-7dd7-4860-a2d5-a3b19a458497" providerId="ADAL" clId="{E2587F75-794F-41FE-89BA-1C9A303FB625}" dt="2023-06-11T04:46:13.281" v="1657" actId="478"/>
          <ac:spMkLst>
            <pc:docMk/>
            <pc:sldMk cId="3532135604" sldId="1106"/>
            <ac:spMk id="3" creationId="{63FD9B16-F0C2-451A-BCD9-6D7CF743426F}"/>
          </ac:spMkLst>
        </pc:spChg>
        <pc:spChg chg="add mod">
          <ac:chgData name="Li, Yaohang" userId="0f226a25-7dd7-4860-a2d5-a3b19a458497" providerId="ADAL" clId="{E2587F75-794F-41FE-89BA-1C9A303FB625}" dt="2023-06-11T04:48:41.666" v="1715" actId="14100"/>
          <ac:spMkLst>
            <pc:docMk/>
            <pc:sldMk cId="3532135604" sldId="1106"/>
            <ac:spMk id="6" creationId="{58DEA01F-0CFA-4A80-8508-D1522A3D9F78}"/>
          </ac:spMkLst>
        </pc:spChg>
        <pc:spChg chg="add mod">
          <ac:chgData name="Li, Yaohang" userId="0f226a25-7dd7-4860-a2d5-a3b19a458497" providerId="ADAL" clId="{E2587F75-794F-41FE-89BA-1C9A303FB625}" dt="2023-06-11T14:24:33.318" v="1821" actId="14100"/>
          <ac:spMkLst>
            <pc:docMk/>
            <pc:sldMk cId="3532135604" sldId="1106"/>
            <ac:spMk id="7" creationId="{5A1706B8-B766-4AB9-B5FA-64C85F847B16}"/>
          </ac:spMkLst>
        </pc:spChg>
        <pc:picChg chg="add mod">
          <ac:chgData name="Li, Yaohang" userId="0f226a25-7dd7-4860-a2d5-a3b19a458497" providerId="ADAL" clId="{E2587F75-794F-41FE-89BA-1C9A303FB625}" dt="2023-06-11T14:24:18.898" v="1819" actId="1076"/>
          <ac:picMkLst>
            <pc:docMk/>
            <pc:sldMk cId="3532135604" sldId="1106"/>
            <ac:picMk id="4" creationId="{61B1B70D-8FE7-487A-8E90-CDC30563488E}"/>
          </ac:picMkLst>
        </pc:picChg>
        <pc:picChg chg="add mod">
          <ac:chgData name="Li, Yaohang" userId="0f226a25-7dd7-4860-a2d5-a3b19a458497" providerId="ADAL" clId="{E2587F75-794F-41FE-89BA-1C9A303FB625}" dt="2023-06-11T04:48:23.136" v="1713" actId="1076"/>
          <ac:picMkLst>
            <pc:docMk/>
            <pc:sldMk cId="3532135604" sldId="1106"/>
            <ac:picMk id="5" creationId="{DB1AE5A0-B93D-4EF3-8302-5EC7E860AB27}"/>
          </ac:picMkLst>
        </pc:picChg>
      </pc:sldChg>
      <pc:sldChg chg="addSp delSp modSp add">
        <pc:chgData name="Li, Yaohang" userId="0f226a25-7dd7-4860-a2d5-a3b19a458497" providerId="ADAL" clId="{E2587F75-794F-41FE-89BA-1C9A303FB625}" dt="2023-06-11T16:13:10.774" v="2185" actId="1076"/>
        <pc:sldMkLst>
          <pc:docMk/>
          <pc:sldMk cId="2873771610" sldId="1107"/>
        </pc:sldMkLst>
        <pc:spChg chg="mod">
          <ac:chgData name="Li, Yaohang" userId="0f226a25-7dd7-4860-a2d5-a3b19a458497" providerId="ADAL" clId="{E2587F75-794F-41FE-89BA-1C9A303FB625}" dt="2023-06-11T16:13:10.774" v="2185" actId="1076"/>
          <ac:spMkLst>
            <pc:docMk/>
            <pc:sldMk cId="2873771610" sldId="1107"/>
            <ac:spMk id="2" creationId="{23AC4211-96F3-48AC-A7D7-1CE187F23731}"/>
          </ac:spMkLst>
        </pc:spChg>
        <pc:spChg chg="mod">
          <ac:chgData name="Li, Yaohang" userId="0f226a25-7dd7-4860-a2d5-a3b19a458497" providerId="ADAL" clId="{E2587F75-794F-41FE-89BA-1C9A303FB625}" dt="2023-06-11T16:12:55.271" v="2181" actId="1076"/>
          <ac:spMkLst>
            <pc:docMk/>
            <pc:sldMk cId="2873771610" sldId="1107"/>
            <ac:spMk id="3" creationId="{E3DEF643-8807-4F51-B1E2-547264B0602F}"/>
          </ac:spMkLst>
        </pc:spChg>
        <pc:spChg chg="add del mod">
          <ac:chgData name="Li, Yaohang" userId="0f226a25-7dd7-4860-a2d5-a3b19a458497" providerId="ADAL" clId="{E2587F75-794F-41FE-89BA-1C9A303FB625}" dt="2023-06-11T15:44:50.374" v="2055" actId="478"/>
          <ac:spMkLst>
            <pc:docMk/>
            <pc:sldMk cId="2873771610" sldId="1107"/>
            <ac:spMk id="4" creationId="{B2352124-9F83-41E4-B7DB-D0868D292FAD}"/>
          </ac:spMkLst>
        </pc:spChg>
        <pc:spChg chg="add del mod">
          <ac:chgData name="Li, Yaohang" userId="0f226a25-7dd7-4860-a2d5-a3b19a458497" providerId="ADAL" clId="{E2587F75-794F-41FE-89BA-1C9A303FB625}" dt="2023-06-11T15:58:43.060" v="2128"/>
          <ac:spMkLst>
            <pc:docMk/>
            <pc:sldMk cId="2873771610" sldId="1107"/>
            <ac:spMk id="6" creationId="{98F83830-B915-4E12-8157-C00F963CEC28}"/>
          </ac:spMkLst>
        </pc:spChg>
        <pc:spChg chg="add mod">
          <ac:chgData name="Li, Yaohang" userId="0f226a25-7dd7-4860-a2d5-a3b19a458497" providerId="ADAL" clId="{E2587F75-794F-41FE-89BA-1C9A303FB625}" dt="2023-06-11T16:13:00.024" v="2183" actId="1076"/>
          <ac:spMkLst>
            <pc:docMk/>
            <pc:sldMk cId="2873771610" sldId="1107"/>
            <ac:spMk id="7" creationId="{A0E04523-4D7E-411E-89FC-223BAE262958}"/>
          </ac:spMkLst>
        </pc:spChg>
        <pc:spChg chg="add mod">
          <ac:chgData name="Li, Yaohang" userId="0f226a25-7dd7-4860-a2d5-a3b19a458497" providerId="ADAL" clId="{E2587F75-794F-41FE-89BA-1C9A303FB625}" dt="2023-06-11T16:13:04.536" v="2184" actId="1076"/>
          <ac:spMkLst>
            <pc:docMk/>
            <pc:sldMk cId="2873771610" sldId="1107"/>
            <ac:spMk id="8" creationId="{D8E195AB-4A4B-422F-A279-81C9F6BE8185}"/>
          </ac:spMkLst>
        </pc:spChg>
        <pc:picChg chg="add mod">
          <ac:chgData name="Li, Yaohang" userId="0f226a25-7dd7-4860-a2d5-a3b19a458497" providerId="ADAL" clId="{E2587F75-794F-41FE-89BA-1C9A303FB625}" dt="2023-06-11T16:12:57.471" v="2182" actId="1076"/>
          <ac:picMkLst>
            <pc:docMk/>
            <pc:sldMk cId="2873771610" sldId="1107"/>
            <ac:picMk id="5" creationId="{53F5154F-596C-4B25-8DD9-8A4269A93DB8}"/>
          </ac:picMkLst>
        </pc:picChg>
      </pc:sldChg>
      <pc:sldChg chg="addSp delSp modSp add">
        <pc:chgData name="Li, Yaohang" userId="0f226a25-7dd7-4860-a2d5-a3b19a458497" providerId="ADAL" clId="{E2587F75-794F-41FE-89BA-1C9A303FB625}" dt="2023-06-11T16:45:54.364" v="2455" actId="1076"/>
        <pc:sldMkLst>
          <pc:docMk/>
          <pc:sldMk cId="192780649" sldId="1108"/>
        </pc:sldMkLst>
        <pc:spChg chg="del mod">
          <ac:chgData name="Li, Yaohang" userId="0f226a25-7dd7-4860-a2d5-a3b19a458497" providerId="ADAL" clId="{E2587F75-794F-41FE-89BA-1C9A303FB625}" dt="2023-06-11T16:33:29.656" v="2291" actId="478"/>
          <ac:spMkLst>
            <pc:docMk/>
            <pc:sldMk cId="192780649" sldId="1108"/>
            <ac:spMk id="2" creationId="{A1649749-3E04-4DB0-B33E-D278FFBAD340}"/>
          </ac:spMkLst>
        </pc:spChg>
        <pc:spChg chg="del">
          <ac:chgData name="Li, Yaohang" userId="0f226a25-7dd7-4860-a2d5-a3b19a458497" providerId="ADAL" clId="{E2587F75-794F-41FE-89BA-1C9A303FB625}" dt="2023-06-11T16:32:21.878" v="2278" actId="478"/>
          <ac:spMkLst>
            <pc:docMk/>
            <pc:sldMk cId="192780649" sldId="1108"/>
            <ac:spMk id="3" creationId="{ABBECDBE-DAC4-4EBB-B2C9-64FECC3A6F90}"/>
          </ac:spMkLst>
        </pc:spChg>
        <pc:spChg chg="add mod">
          <ac:chgData name="Li, Yaohang" userId="0f226a25-7dd7-4860-a2d5-a3b19a458497" providerId="ADAL" clId="{E2587F75-794F-41FE-89BA-1C9A303FB625}" dt="2023-06-11T16:45:46.781" v="2454" actId="948"/>
          <ac:spMkLst>
            <pc:docMk/>
            <pc:sldMk cId="192780649" sldId="1108"/>
            <ac:spMk id="6" creationId="{BB960428-76BE-442F-88E7-9673CE7D26C0}"/>
          </ac:spMkLst>
        </pc:spChg>
        <pc:spChg chg="add mod">
          <ac:chgData name="Li, Yaohang" userId="0f226a25-7dd7-4860-a2d5-a3b19a458497" providerId="ADAL" clId="{E2587F75-794F-41FE-89BA-1C9A303FB625}" dt="2023-06-11T16:45:54.364" v="2455" actId="1076"/>
          <ac:spMkLst>
            <pc:docMk/>
            <pc:sldMk cId="192780649" sldId="1108"/>
            <ac:spMk id="8" creationId="{E42DF4BA-CBB3-4D23-B822-3DE11DBF6037}"/>
          </ac:spMkLst>
        </pc:spChg>
        <pc:spChg chg="add mod">
          <ac:chgData name="Li, Yaohang" userId="0f226a25-7dd7-4860-a2d5-a3b19a458497" providerId="ADAL" clId="{E2587F75-794F-41FE-89BA-1C9A303FB625}" dt="2023-06-11T16:43:27.004" v="2416" actId="1076"/>
          <ac:spMkLst>
            <pc:docMk/>
            <pc:sldMk cId="192780649" sldId="1108"/>
            <ac:spMk id="9" creationId="{6C404848-A957-40B8-966D-A4210ED02374}"/>
          </ac:spMkLst>
        </pc:spChg>
        <pc:spChg chg="add mod">
          <ac:chgData name="Li, Yaohang" userId="0f226a25-7dd7-4860-a2d5-a3b19a458497" providerId="ADAL" clId="{E2587F75-794F-41FE-89BA-1C9A303FB625}" dt="2023-06-11T16:45:34.332" v="2453" actId="1076"/>
          <ac:spMkLst>
            <pc:docMk/>
            <pc:sldMk cId="192780649" sldId="1108"/>
            <ac:spMk id="10" creationId="{2ACAB895-0811-4791-89CB-795E13DF2905}"/>
          </ac:spMkLst>
        </pc:spChg>
        <pc:picChg chg="add mod">
          <ac:chgData name="Li, Yaohang" userId="0f226a25-7dd7-4860-a2d5-a3b19a458497" providerId="ADAL" clId="{E2587F75-794F-41FE-89BA-1C9A303FB625}" dt="2023-06-11T16:42:09.085" v="2390" actId="14100"/>
          <ac:picMkLst>
            <pc:docMk/>
            <pc:sldMk cId="192780649" sldId="1108"/>
            <ac:picMk id="4" creationId="{DCCAC7A9-81A1-4CC8-8852-B018E4F2A2AE}"/>
          </ac:picMkLst>
        </pc:picChg>
        <pc:picChg chg="add mod">
          <ac:chgData name="Li, Yaohang" userId="0f226a25-7dd7-4860-a2d5-a3b19a458497" providerId="ADAL" clId="{E2587F75-794F-41FE-89BA-1C9A303FB625}" dt="2023-06-11T16:42:29.124" v="2394" actId="14100"/>
          <ac:picMkLst>
            <pc:docMk/>
            <pc:sldMk cId="192780649" sldId="1108"/>
            <ac:picMk id="5" creationId="{65F781FF-100F-46E0-B8C6-36A44218286F}"/>
          </ac:picMkLst>
        </pc:picChg>
      </pc:sldChg>
      <pc:sldChg chg="addSp modSp add ord">
        <pc:chgData name="Li, Yaohang" userId="0f226a25-7dd7-4860-a2d5-a3b19a458497" providerId="ADAL" clId="{E2587F75-794F-41FE-89BA-1C9A303FB625}" dt="2023-06-11T16:56:27.258" v="2609" actId="1076"/>
        <pc:sldMkLst>
          <pc:docMk/>
          <pc:sldMk cId="4081299142" sldId="1110"/>
        </pc:sldMkLst>
        <pc:spChg chg="mod">
          <ac:chgData name="Li, Yaohang" userId="0f226a25-7dd7-4860-a2d5-a3b19a458497" providerId="ADAL" clId="{E2587F75-794F-41FE-89BA-1C9A303FB625}" dt="2023-06-11T16:55:43.130" v="2583" actId="1076"/>
          <ac:spMkLst>
            <pc:docMk/>
            <pc:sldMk cId="4081299142" sldId="1110"/>
            <ac:spMk id="2" creationId="{0D82575F-0FAC-4CB7-844D-6768238E76AA}"/>
          </ac:spMkLst>
        </pc:spChg>
        <pc:spChg chg="mod">
          <ac:chgData name="Li, Yaohang" userId="0f226a25-7dd7-4860-a2d5-a3b19a458497" providerId="ADAL" clId="{E2587F75-794F-41FE-89BA-1C9A303FB625}" dt="2023-06-11T16:55:35.451" v="2580" actId="1076"/>
          <ac:spMkLst>
            <pc:docMk/>
            <pc:sldMk cId="4081299142" sldId="1110"/>
            <ac:spMk id="3" creationId="{B9504835-C50A-4A68-9CC7-FD08E2B64E29}"/>
          </ac:spMkLst>
        </pc:spChg>
        <pc:spChg chg="add mod">
          <ac:chgData name="Li, Yaohang" userId="0f226a25-7dd7-4860-a2d5-a3b19a458497" providerId="ADAL" clId="{E2587F75-794F-41FE-89BA-1C9A303FB625}" dt="2023-06-11T16:56:27.258" v="2609" actId="1076"/>
          <ac:spMkLst>
            <pc:docMk/>
            <pc:sldMk cId="4081299142" sldId="1110"/>
            <ac:spMk id="6" creationId="{FC69B5FE-7129-4BBF-B3CC-5AC5353AD160}"/>
          </ac:spMkLst>
        </pc:spChg>
        <pc:picChg chg="add mod">
          <ac:chgData name="Li, Yaohang" userId="0f226a25-7dd7-4860-a2d5-a3b19a458497" providerId="ADAL" clId="{E2587F75-794F-41FE-89BA-1C9A303FB625}" dt="2023-06-11T16:55:46.778" v="2584" actId="1076"/>
          <ac:picMkLst>
            <pc:docMk/>
            <pc:sldMk cId="4081299142" sldId="1110"/>
            <ac:picMk id="4" creationId="{71A9C1C8-C38D-4A85-A5E2-33E3FDC5E49D}"/>
          </ac:picMkLst>
        </pc:picChg>
        <pc:picChg chg="add mod">
          <ac:chgData name="Li, Yaohang" userId="0f226a25-7dd7-4860-a2d5-a3b19a458497" providerId="ADAL" clId="{E2587F75-794F-41FE-89BA-1C9A303FB625}" dt="2023-06-11T16:55:37.571" v="2581" actId="1076"/>
          <ac:picMkLst>
            <pc:docMk/>
            <pc:sldMk cId="4081299142" sldId="1110"/>
            <ac:picMk id="5" creationId="{527EE2D8-8FB3-4D95-9944-DB5080350E58}"/>
          </ac:picMkLst>
        </pc:picChg>
      </pc:sldChg>
      <pc:sldChg chg="addSp delSp modSp add ord">
        <pc:chgData name="Li, Yaohang" userId="0f226a25-7dd7-4860-a2d5-a3b19a458497" providerId="ADAL" clId="{E2587F75-794F-41FE-89BA-1C9A303FB625}" dt="2023-06-13T02:54:58.470" v="3675"/>
        <pc:sldMkLst>
          <pc:docMk/>
          <pc:sldMk cId="4159451358" sldId="1111"/>
        </pc:sldMkLst>
        <pc:spChg chg="mod">
          <ac:chgData name="Li, Yaohang" userId="0f226a25-7dd7-4860-a2d5-a3b19a458497" providerId="ADAL" clId="{E2587F75-794F-41FE-89BA-1C9A303FB625}" dt="2023-06-11T17:31:20.990" v="2852" actId="14100"/>
          <ac:spMkLst>
            <pc:docMk/>
            <pc:sldMk cId="4159451358" sldId="1111"/>
            <ac:spMk id="2" creationId="{5FB1A111-AB7A-4364-855E-6CB374064444}"/>
          </ac:spMkLst>
        </pc:spChg>
        <pc:spChg chg="del">
          <ac:chgData name="Li, Yaohang" userId="0f226a25-7dd7-4860-a2d5-a3b19a458497" providerId="ADAL" clId="{E2587F75-794F-41FE-89BA-1C9A303FB625}" dt="2023-06-11T17:07:33.482" v="2620" actId="478"/>
          <ac:spMkLst>
            <pc:docMk/>
            <pc:sldMk cId="4159451358" sldId="1111"/>
            <ac:spMk id="3" creationId="{8B2D3371-9C99-4479-ADF5-E81FC498DD0F}"/>
          </ac:spMkLst>
        </pc:spChg>
        <pc:spChg chg="add mod">
          <ac:chgData name="Li, Yaohang" userId="0f226a25-7dd7-4860-a2d5-a3b19a458497" providerId="ADAL" clId="{E2587F75-794F-41FE-89BA-1C9A303FB625}" dt="2023-06-11T17:34:21.482" v="3000" actId="114"/>
          <ac:spMkLst>
            <pc:docMk/>
            <pc:sldMk cId="4159451358" sldId="1111"/>
            <ac:spMk id="6" creationId="{DF213F42-05FE-401A-86F0-62C0A0EA182B}"/>
          </ac:spMkLst>
        </pc:spChg>
        <pc:picChg chg="add del mod">
          <ac:chgData name="Li, Yaohang" userId="0f226a25-7dd7-4860-a2d5-a3b19a458497" providerId="ADAL" clId="{E2587F75-794F-41FE-89BA-1C9A303FB625}" dt="2023-06-11T17:06:46.847" v="2619" actId="478"/>
          <ac:picMkLst>
            <pc:docMk/>
            <pc:sldMk cId="4159451358" sldId="1111"/>
            <ac:picMk id="4" creationId="{3C794D60-83C7-4A31-A1EB-7555BA9CB03A}"/>
          </ac:picMkLst>
        </pc:picChg>
        <pc:picChg chg="add mod">
          <ac:chgData name="Li, Yaohang" userId="0f226a25-7dd7-4860-a2d5-a3b19a458497" providerId="ADAL" clId="{E2587F75-794F-41FE-89BA-1C9A303FB625}" dt="2023-06-11T17:31:36.356" v="2855" actId="1076"/>
          <ac:picMkLst>
            <pc:docMk/>
            <pc:sldMk cId="4159451358" sldId="1111"/>
            <ac:picMk id="5" creationId="{C99A9681-59C9-43B7-BC6F-2F6AE37C64A3}"/>
          </ac:picMkLst>
        </pc:picChg>
      </pc:sldChg>
      <pc:sldChg chg="modSp add">
        <pc:chgData name="Li, Yaohang" userId="0f226a25-7dd7-4860-a2d5-a3b19a458497" providerId="ADAL" clId="{E2587F75-794F-41FE-89BA-1C9A303FB625}" dt="2023-06-11T17:40:45.891" v="3029" actId="207"/>
        <pc:sldMkLst>
          <pc:docMk/>
          <pc:sldMk cId="22253104" sldId="1112"/>
        </pc:sldMkLst>
        <pc:spChg chg="mod">
          <ac:chgData name="Li, Yaohang" userId="0f226a25-7dd7-4860-a2d5-a3b19a458497" providerId="ADAL" clId="{E2587F75-794F-41FE-89BA-1C9A303FB625}" dt="2023-06-11T17:40:45.891" v="3029" actId="207"/>
          <ac:spMkLst>
            <pc:docMk/>
            <pc:sldMk cId="22253104" sldId="1112"/>
            <ac:spMk id="3" creationId="{ED20A150-1A81-4A21-B440-416F7B537D8C}"/>
          </ac:spMkLst>
        </pc:spChg>
      </pc:sldChg>
      <pc:sldChg chg="modSp add">
        <pc:chgData name="Li, Yaohang" userId="0f226a25-7dd7-4860-a2d5-a3b19a458497" providerId="ADAL" clId="{E2587F75-794F-41FE-89BA-1C9A303FB625}" dt="2023-06-11T17:41:10.114" v="3032" actId="207"/>
        <pc:sldMkLst>
          <pc:docMk/>
          <pc:sldMk cId="3911681747" sldId="1113"/>
        </pc:sldMkLst>
        <pc:spChg chg="mod">
          <ac:chgData name="Li, Yaohang" userId="0f226a25-7dd7-4860-a2d5-a3b19a458497" providerId="ADAL" clId="{E2587F75-794F-41FE-89BA-1C9A303FB625}" dt="2023-06-11T17:41:10.114" v="3032" actId="207"/>
          <ac:spMkLst>
            <pc:docMk/>
            <pc:sldMk cId="3911681747" sldId="1113"/>
            <ac:spMk id="3" creationId="{ED20A150-1A81-4A21-B440-416F7B537D8C}"/>
          </ac:spMkLst>
        </pc:spChg>
      </pc:sldChg>
      <pc:sldChg chg="modSp add">
        <pc:chgData name="Li, Yaohang" userId="0f226a25-7dd7-4860-a2d5-a3b19a458497" providerId="ADAL" clId="{E2587F75-794F-41FE-89BA-1C9A303FB625}" dt="2023-06-11T17:41:29.705" v="3034" actId="207"/>
        <pc:sldMkLst>
          <pc:docMk/>
          <pc:sldMk cId="562197422" sldId="1114"/>
        </pc:sldMkLst>
        <pc:spChg chg="mod">
          <ac:chgData name="Li, Yaohang" userId="0f226a25-7dd7-4860-a2d5-a3b19a458497" providerId="ADAL" clId="{E2587F75-794F-41FE-89BA-1C9A303FB625}" dt="2023-06-11T17:41:29.705" v="3034" actId="207"/>
          <ac:spMkLst>
            <pc:docMk/>
            <pc:sldMk cId="562197422" sldId="1114"/>
            <ac:spMk id="3" creationId="{ED20A150-1A81-4A21-B440-416F7B537D8C}"/>
          </ac:spMkLst>
        </pc:spChg>
      </pc:sldChg>
    </pc:docChg>
  </pc:docChgLst>
  <pc:docChgLst>
    <pc:chgData name="Yaohang Li" userId="0f226a25-7dd7-4860-a2d5-a3b19a458497" providerId="ADAL" clId="{4694EA42-2CA4-489A-8A53-83DA9E95DFCD}"/>
  </pc:docChgLst>
  <pc:docChgLst>
    <pc:chgData name="Li, Yaohang" userId="0f226a25-7dd7-4860-a2d5-a3b19a458497" providerId="ADAL" clId="{EC246E4F-C4B0-49A2-BBCB-108CACF8FB86}"/>
    <pc:docChg chg="undo redo custSel addSld delSld modSld sldOrd">
      <pc:chgData name="Li, Yaohang" userId="0f226a25-7dd7-4860-a2d5-a3b19a458497" providerId="ADAL" clId="{EC246E4F-C4B0-49A2-BBCB-108CACF8FB86}" dt="2023-06-05T03:46:33.420" v="2430" actId="20577"/>
      <pc:docMkLst>
        <pc:docMk/>
      </pc:docMkLst>
      <pc:sldChg chg="addSp delSp modSp">
        <pc:chgData name="Li, Yaohang" userId="0f226a25-7dd7-4860-a2d5-a3b19a458497" providerId="ADAL" clId="{EC246E4F-C4B0-49A2-BBCB-108CACF8FB86}" dt="2023-06-05T03:14:32.928" v="2145" actId="1076"/>
        <pc:sldMkLst>
          <pc:docMk/>
          <pc:sldMk cId="0" sldId="297"/>
        </pc:sldMkLst>
        <pc:spChg chg="mod">
          <ac:chgData name="Li, Yaohang" userId="0f226a25-7dd7-4860-a2d5-a3b19a458497" providerId="ADAL" clId="{EC246E4F-C4B0-49A2-BBCB-108CACF8FB86}" dt="2023-06-05T03:14:32.928" v="2145" actId="1076"/>
          <ac:spMkLst>
            <pc:docMk/>
            <pc:sldMk cId="0" sldId="297"/>
            <ac:spMk id="2" creationId="{D720021D-4B73-4687-A765-6CD172561B64}"/>
          </ac:spMkLst>
        </pc:spChg>
        <pc:spChg chg="add del mod">
          <ac:chgData name="Li, Yaohang" userId="0f226a25-7dd7-4860-a2d5-a3b19a458497" providerId="ADAL" clId="{EC246E4F-C4B0-49A2-BBCB-108CACF8FB86}" dt="2023-06-03T03:31:13.745" v="4" actId="478"/>
          <ac:spMkLst>
            <pc:docMk/>
            <pc:sldMk cId="0" sldId="297"/>
            <ac:spMk id="5" creationId="{BBF3EDD7-5852-4628-9661-247A32393B42}"/>
          </ac:spMkLst>
        </pc:spChg>
        <pc:spChg chg="add del mod">
          <ac:chgData name="Li, Yaohang" userId="0f226a25-7dd7-4860-a2d5-a3b19a458497" providerId="ADAL" clId="{EC246E4F-C4B0-49A2-BBCB-108CACF8FB86}" dt="2023-06-03T03:31:29.654" v="46" actId="122"/>
          <ac:spMkLst>
            <pc:docMk/>
            <pc:sldMk cId="0" sldId="297"/>
            <ac:spMk id="1064" creationId="{00000000-0000-0000-0000-000000000000}"/>
          </ac:spMkLst>
        </pc:spChg>
      </pc:sldChg>
      <pc:sldChg chg="modSp">
        <pc:chgData name="Li, Yaohang" userId="0f226a25-7dd7-4860-a2d5-a3b19a458497" providerId="ADAL" clId="{EC246E4F-C4B0-49A2-BBCB-108CACF8FB86}" dt="2023-06-05T03:13:58.824" v="2144" actId="1036"/>
        <pc:sldMkLst>
          <pc:docMk/>
          <pc:sldMk cId="0" sldId="305"/>
        </pc:sldMkLst>
        <pc:spChg chg="mod">
          <ac:chgData name="Li, Yaohang" userId="0f226a25-7dd7-4860-a2d5-a3b19a458497" providerId="ADAL" clId="{EC246E4F-C4B0-49A2-BBCB-108CACF8FB86}" dt="2023-06-05T03:13:45.089" v="2140" actId="20577"/>
          <ac:spMkLst>
            <pc:docMk/>
            <pc:sldMk cId="0" sldId="305"/>
            <ac:spMk id="1139" creationId="{00000000-0000-0000-0000-000000000000}"/>
          </ac:spMkLst>
        </pc:spChg>
        <pc:picChg chg="mod">
          <ac:chgData name="Li, Yaohang" userId="0f226a25-7dd7-4860-a2d5-a3b19a458497" providerId="ADAL" clId="{EC246E4F-C4B0-49A2-BBCB-108CACF8FB86}" dt="2023-06-05T03:13:18.859" v="2130" actId="1076"/>
          <ac:picMkLst>
            <pc:docMk/>
            <pc:sldMk cId="0" sldId="305"/>
            <ac:picMk id="1140" creationId="{00000000-0000-0000-0000-000000000000}"/>
          </ac:picMkLst>
        </pc:picChg>
        <pc:picChg chg="mod">
          <ac:chgData name="Li, Yaohang" userId="0f226a25-7dd7-4860-a2d5-a3b19a458497" providerId="ADAL" clId="{EC246E4F-C4B0-49A2-BBCB-108CACF8FB86}" dt="2023-06-05T03:13:58.824" v="2144" actId="1036"/>
          <ac:picMkLst>
            <pc:docMk/>
            <pc:sldMk cId="0" sldId="305"/>
            <ac:picMk id="1141" creationId="{00000000-0000-0000-0000-000000000000}"/>
          </ac:picMkLst>
        </pc:picChg>
        <pc:picChg chg="mod">
          <ac:chgData name="Li, Yaohang" userId="0f226a25-7dd7-4860-a2d5-a3b19a458497" providerId="ADAL" clId="{EC246E4F-C4B0-49A2-BBCB-108CACF8FB86}" dt="2023-06-05T03:13:50.666" v="2142" actId="1076"/>
          <ac:picMkLst>
            <pc:docMk/>
            <pc:sldMk cId="0" sldId="305"/>
            <ac:picMk id="1142" creationId="{00000000-0000-0000-0000-000000000000}"/>
          </ac:picMkLst>
        </pc:picChg>
        <pc:picChg chg="mod">
          <ac:chgData name="Li, Yaohang" userId="0f226a25-7dd7-4860-a2d5-a3b19a458497" providerId="ADAL" clId="{EC246E4F-C4B0-49A2-BBCB-108CACF8FB86}" dt="2023-06-05T03:13:47.585" v="2141" actId="1076"/>
          <ac:picMkLst>
            <pc:docMk/>
            <pc:sldMk cId="0" sldId="305"/>
            <ac:picMk id="1143" creationId="{00000000-0000-0000-0000-000000000000}"/>
          </ac:picMkLst>
        </pc:picChg>
      </pc:sldChg>
      <pc:sldChg chg="modSp">
        <pc:chgData name="Li, Yaohang" userId="0f226a25-7dd7-4860-a2d5-a3b19a458497" providerId="ADAL" clId="{EC246E4F-C4B0-49A2-BBCB-108CACF8FB86}" dt="2023-06-05T03:17:34.314" v="2213" actId="20577"/>
        <pc:sldMkLst>
          <pc:docMk/>
          <pc:sldMk cId="4174597408" sldId="341"/>
        </pc:sldMkLst>
        <pc:spChg chg="mod">
          <ac:chgData name="Li, Yaohang" userId="0f226a25-7dd7-4860-a2d5-a3b19a458497" providerId="ADAL" clId="{EC246E4F-C4B0-49A2-BBCB-108CACF8FB86}" dt="2023-06-05T03:17:34.314" v="2213" actId="20577"/>
          <ac:spMkLst>
            <pc:docMk/>
            <pc:sldMk cId="4174597408" sldId="341"/>
            <ac:spMk id="3" creationId="{3D869E49-1AB8-4C81-9CF9-E3CFBA489A98}"/>
          </ac:spMkLst>
        </pc:spChg>
      </pc:sldChg>
      <pc:sldChg chg="addSp delSp modSp add">
        <pc:chgData name="Li, Yaohang" userId="0f226a25-7dd7-4860-a2d5-a3b19a458497" providerId="ADAL" clId="{EC246E4F-C4B0-49A2-BBCB-108CACF8FB86}" dt="2023-06-03T18:43:09.369" v="604" actId="1038"/>
        <pc:sldMkLst>
          <pc:docMk/>
          <pc:sldMk cId="2617139899" sldId="344"/>
        </pc:sldMkLst>
        <pc:spChg chg="mod">
          <ac:chgData name="Li, Yaohang" userId="0f226a25-7dd7-4860-a2d5-a3b19a458497" providerId="ADAL" clId="{EC246E4F-C4B0-49A2-BBCB-108CACF8FB86}" dt="2023-06-03T18:31:34.212" v="79" actId="20577"/>
          <ac:spMkLst>
            <pc:docMk/>
            <pc:sldMk cId="2617139899" sldId="344"/>
            <ac:spMk id="2" creationId="{10F974A8-AD52-4290-87A7-42EAA112C1F4}"/>
          </ac:spMkLst>
        </pc:spChg>
        <pc:spChg chg="del">
          <ac:chgData name="Li, Yaohang" userId="0f226a25-7dd7-4860-a2d5-a3b19a458497" providerId="ADAL" clId="{EC246E4F-C4B0-49A2-BBCB-108CACF8FB86}" dt="2023-06-03T18:31:03.725" v="71" actId="478"/>
          <ac:spMkLst>
            <pc:docMk/>
            <pc:sldMk cId="2617139899" sldId="344"/>
            <ac:spMk id="3" creationId="{7A73E982-5D0E-4231-8D55-7D2A70F8353A}"/>
          </ac:spMkLst>
        </pc:spChg>
        <pc:spChg chg="add mod">
          <ac:chgData name="Li, Yaohang" userId="0f226a25-7dd7-4860-a2d5-a3b19a458497" providerId="ADAL" clId="{EC246E4F-C4B0-49A2-BBCB-108CACF8FB86}" dt="2023-06-03T18:34:48.870" v="320" actId="20577"/>
          <ac:spMkLst>
            <pc:docMk/>
            <pc:sldMk cId="2617139899" sldId="344"/>
            <ac:spMk id="5" creationId="{54656BEE-6731-469B-AA14-403753362D6C}"/>
          </ac:spMkLst>
        </pc:spChg>
        <pc:picChg chg="add del mod">
          <ac:chgData name="Li, Yaohang" userId="0f226a25-7dd7-4860-a2d5-a3b19a458497" providerId="ADAL" clId="{EC246E4F-C4B0-49A2-BBCB-108CACF8FB86}" dt="2023-06-03T18:31:00.323" v="70" actId="478"/>
          <ac:picMkLst>
            <pc:docMk/>
            <pc:sldMk cId="2617139899" sldId="344"/>
            <ac:picMk id="4" creationId="{46840872-2171-4EAF-A3B8-5FA528DF157E}"/>
          </ac:picMkLst>
        </pc:picChg>
        <pc:picChg chg="add mod">
          <ac:chgData name="Li, Yaohang" userId="0f226a25-7dd7-4860-a2d5-a3b19a458497" providerId="ADAL" clId="{EC246E4F-C4B0-49A2-BBCB-108CACF8FB86}" dt="2023-06-03T18:43:09.369" v="604" actId="1038"/>
          <ac:picMkLst>
            <pc:docMk/>
            <pc:sldMk cId="2617139899" sldId="344"/>
            <ac:picMk id="6" creationId="{0675E2A9-FAD3-466C-A53B-DF867D0CF271}"/>
          </ac:picMkLst>
        </pc:picChg>
      </pc:sldChg>
      <pc:sldChg chg="modSp add">
        <pc:chgData name="Li, Yaohang" userId="0f226a25-7dd7-4860-a2d5-a3b19a458497" providerId="ADAL" clId="{EC246E4F-C4B0-49A2-BBCB-108CACF8FB86}" dt="2023-06-03T18:41:16.246" v="587" actId="108"/>
        <pc:sldMkLst>
          <pc:docMk/>
          <pc:sldMk cId="2944233601" sldId="345"/>
        </pc:sldMkLst>
        <pc:spChg chg="mod">
          <ac:chgData name="Li, Yaohang" userId="0f226a25-7dd7-4860-a2d5-a3b19a458497" providerId="ADAL" clId="{EC246E4F-C4B0-49A2-BBCB-108CACF8FB86}" dt="2023-06-03T18:41:16.246" v="587" actId="108"/>
          <ac:spMkLst>
            <pc:docMk/>
            <pc:sldMk cId="2944233601" sldId="345"/>
            <ac:spMk id="2" creationId="{F2EA2984-C7C2-4F3A-95A2-28643EF3CE64}"/>
          </ac:spMkLst>
        </pc:spChg>
        <pc:spChg chg="mod">
          <ac:chgData name="Li, Yaohang" userId="0f226a25-7dd7-4860-a2d5-a3b19a458497" providerId="ADAL" clId="{EC246E4F-C4B0-49A2-BBCB-108CACF8FB86}" dt="2023-06-03T18:40:37.927" v="586" actId="20577"/>
          <ac:spMkLst>
            <pc:docMk/>
            <pc:sldMk cId="2944233601" sldId="345"/>
            <ac:spMk id="3" creationId="{283A2A88-9775-433F-BDEA-8E36C3D788E4}"/>
          </ac:spMkLst>
        </pc:spChg>
      </pc:sldChg>
      <pc:sldChg chg="modSp add">
        <pc:chgData name="Li, Yaohang" userId="0f226a25-7dd7-4860-a2d5-a3b19a458497" providerId="ADAL" clId="{EC246E4F-C4B0-49A2-BBCB-108CACF8FB86}" dt="2023-06-05T03:46:33.420" v="2430" actId="20577"/>
        <pc:sldMkLst>
          <pc:docMk/>
          <pc:sldMk cId="1940450516" sldId="352"/>
        </pc:sldMkLst>
        <pc:spChg chg="mod">
          <ac:chgData name="Li, Yaohang" userId="0f226a25-7dd7-4860-a2d5-a3b19a458497" providerId="ADAL" clId="{EC246E4F-C4B0-49A2-BBCB-108CACF8FB86}" dt="2023-06-05T03:17:49.208" v="2221" actId="20577"/>
          <ac:spMkLst>
            <pc:docMk/>
            <pc:sldMk cId="1940450516" sldId="352"/>
            <ac:spMk id="2" creationId="{5898390D-1D23-4980-A751-16B620BC0065}"/>
          </ac:spMkLst>
        </pc:spChg>
        <pc:spChg chg="mod">
          <ac:chgData name="Li, Yaohang" userId="0f226a25-7dd7-4860-a2d5-a3b19a458497" providerId="ADAL" clId="{EC246E4F-C4B0-49A2-BBCB-108CACF8FB86}" dt="2023-06-05T03:46:33.420" v="2430" actId="20577"/>
          <ac:spMkLst>
            <pc:docMk/>
            <pc:sldMk cId="1940450516" sldId="352"/>
            <ac:spMk id="3" creationId="{2A1A8437-120F-4031-BA7C-A96D4B08FB8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0"/>
        <p:cNvGrpSpPr/>
        <p:nvPr/>
      </p:nvGrpSpPr>
      <p:grpSpPr>
        <a:xfrm>
          <a:off x="0" y="0"/>
          <a:ext cx="0" cy="0"/>
          <a:chOff x="0" y="0"/>
          <a:chExt cx="0" cy="0"/>
        </a:xfrm>
      </p:grpSpPr>
      <p:sp>
        <p:nvSpPr>
          <p:cNvPr id="1061" name="Google Shape;1061;gaaf71fa1f9_4_8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2" name="Google Shape;1062;gaaf71fa1f9_4_8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9"/>
        <p:cNvGrpSpPr/>
        <p:nvPr/>
      </p:nvGrpSpPr>
      <p:grpSpPr>
        <a:xfrm>
          <a:off x="0" y="0"/>
          <a:ext cx="0" cy="0"/>
          <a:chOff x="0" y="0"/>
          <a:chExt cx="0" cy="0"/>
        </a:xfrm>
      </p:grpSpPr>
      <p:sp>
        <p:nvSpPr>
          <p:cNvPr id="1160" name="Google Shape;1160;gaf94392a88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1" name="Google Shape;1161;gaf94392a88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gaf94392a88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8" name="Google Shape;1168;gaf94392a88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3"/>
        <p:cNvGrpSpPr/>
        <p:nvPr/>
      </p:nvGrpSpPr>
      <p:grpSpPr>
        <a:xfrm>
          <a:off x="0" y="0"/>
          <a:ext cx="0" cy="0"/>
          <a:chOff x="0" y="0"/>
          <a:chExt cx="0" cy="0"/>
        </a:xfrm>
      </p:grpSpPr>
      <p:sp>
        <p:nvSpPr>
          <p:cNvPr id="1174" name="Google Shape;1174;gaf94392a88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5" name="Google Shape;1175;gaf94392a88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0"/>
        <p:cNvGrpSpPr/>
        <p:nvPr/>
      </p:nvGrpSpPr>
      <p:grpSpPr>
        <a:xfrm>
          <a:off x="0" y="0"/>
          <a:ext cx="0" cy="0"/>
          <a:chOff x="0" y="0"/>
          <a:chExt cx="0" cy="0"/>
        </a:xfrm>
      </p:grpSpPr>
      <p:sp>
        <p:nvSpPr>
          <p:cNvPr id="1181" name="Google Shape;1181;gaf94392a88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2" name="Google Shape;1182;gaf94392a88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7"/>
        <p:cNvGrpSpPr/>
        <p:nvPr/>
      </p:nvGrpSpPr>
      <p:grpSpPr>
        <a:xfrm>
          <a:off x="0" y="0"/>
          <a:ext cx="0" cy="0"/>
          <a:chOff x="0" y="0"/>
          <a:chExt cx="0" cy="0"/>
        </a:xfrm>
      </p:grpSpPr>
      <p:sp>
        <p:nvSpPr>
          <p:cNvPr id="1188" name="Google Shape;1188;gaf94392a88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9" name="Google Shape;1189;gaf94392a88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4"/>
        <p:cNvGrpSpPr/>
        <p:nvPr/>
      </p:nvGrpSpPr>
      <p:grpSpPr>
        <a:xfrm>
          <a:off x="0" y="0"/>
          <a:ext cx="0" cy="0"/>
          <a:chOff x="0" y="0"/>
          <a:chExt cx="0" cy="0"/>
        </a:xfrm>
      </p:grpSpPr>
      <p:sp>
        <p:nvSpPr>
          <p:cNvPr id="1195" name="Google Shape;1195;gaf94392a88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6" name="Google Shape;1196;gaf94392a88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1"/>
        <p:cNvGrpSpPr/>
        <p:nvPr/>
      </p:nvGrpSpPr>
      <p:grpSpPr>
        <a:xfrm>
          <a:off x="0" y="0"/>
          <a:ext cx="0" cy="0"/>
          <a:chOff x="0" y="0"/>
          <a:chExt cx="0" cy="0"/>
        </a:xfrm>
      </p:grpSpPr>
      <p:sp>
        <p:nvSpPr>
          <p:cNvPr id="1202" name="Google Shape;1202;gaf94392a88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3" name="Google Shape;1203;gaf94392a88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gaf94392a88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0" name="Google Shape;1210;gaf94392a88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3"/>
        <p:cNvGrpSpPr/>
        <p:nvPr/>
      </p:nvGrpSpPr>
      <p:grpSpPr>
        <a:xfrm>
          <a:off x="0" y="0"/>
          <a:ext cx="0" cy="0"/>
          <a:chOff x="0" y="0"/>
          <a:chExt cx="0" cy="0"/>
        </a:xfrm>
      </p:grpSpPr>
      <p:sp>
        <p:nvSpPr>
          <p:cNvPr id="1084" name="Google Shape;1084;gaf94392a88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5" name="Google Shape;1085;gaf94392a88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gaf94392a88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8" name="Google Shape;1068;gaf94392a88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gaf94392a88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1" name="Google Shape;1091;gaf94392a88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gaf94392a88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7" name="Google Shape;1117;gaf94392a88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
        <p:cNvGrpSpPr/>
        <p:nvPr/>
      </p:nvGrpSpPr>
      <p:grpSpPr>
        <a:xfrm>
          <a:off x="0" y="0"/>
          <a:ext cx="0" cy="0"/>
          <a:chOff x="0" y="0"/>
          <a:chExt cx="0" cy="0"/>
        </a:xfrm>
      </p:grpSpPr>
      <p:sp>
        <p:nvSpPr>
          <p:cNvPr id="1105" name="Google Shape;1105;gaf94392a8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6" name="Google Shape;1106;gaf94392a8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gaf94392a88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8" name="Google Shape;1128;gaf94392a88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4"/>
        <p:cNvGrpSpPr/>
        <p:nvPr/>
      </p:nvGrpSpPr>
      <p:grpSpPr>
        <a:xfrm>
          <a:off x="0" y="0"/>
          <a:ext cx="0" cy="0"/>
          <a:chOff x="0" y="0"/>
          <a:chExt cx="0" cy="0"/>
        </a:xfrm>
      </p:grpSpPr>
      <p:sp>
        <p:nvSpPr>
          <p:cNvPr id="1135" name="Google Shape;1135;gaf94392a88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6" name="Google Shape;1136;gaf94392a88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f94392a88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f94392a88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alibri" pitchFamily="34" charset="0"/>
              </a:defRPr>
            </a:lvl1pPr>
          </a:lstStyle>
          <a:p>
            <a:r>
              <a:rPr lang="de-DE"/>
              <a:t>Titelmasterformat durch Klicken bearbeiten</a:t>
            </a:r>
          </a:p>
        </p:txBody>
      </p:sp>
      <p:sp>
        <p:nvSpPr>
          <p:cNvPr id="3" name="Inhaltsplatzhalter 2"/>
          <p:cNvSpPr>
            <a:spLocks noGrp="1"/>
          </p:cNvSpPr>
          <p:nvPr>
            <p:ph idx="1"/>
          </p:nvPr>
        </p:nvSpPr>
        <p:spPr/>
        <p:txBody>
          <a:bodyPr/>
          <a:lstStyle>
            <a:lvl1pPr>
              <a:spcBef>
                <a:spcPts val="900"/>
              </a:spcBef>
              <a:buFont typeface="Wingdings" pitchFamily="2" charset="2"/>
              <a:buChar char="§"/>
              <a:defRPr b="1">
                <a:latin typeface="Calibri" pitchFamily="34" charset="0"/>
              </a:defRPr>
            </a:lvl1pPr>
            <a:lvl2pPr>
              <a:defRPr>
                <a:latin typeface="Calibri" pitchFamily="34" charset="0"/>
              </a:defRPr>
            </a:lvl2pPr>
            <a:lvl3pPr>
              <a:buFont typeface="Wingdings" pitchFamily="2" charset="2"/>
              <a:buChar char="§"/>
              <a:defRPr>
                <a:latin typeface="Calibri" pitchFamily="34" charset="0"/>
              </a:defRPr>
            </a:lvl3pPr>
            <a:lvl4pPr>
              <a:defRPr>
                <a:latin typeface="Calibri" pitchFamily="34" charset="0"/>
              </a:defRPr>
            </a:lvl4pPr>
            <a:lvl5pPr>
              <a:defRPr>
                <a:latin typeface="Calibri" pitchFamily="34" charset="0"/>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267648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mailto:Yaohang@cs.odu.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hemeOverride" Target="../theme/themeOverride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image" Target="../media/image18.gif"/></Relationships>
</file>

<file path=ppt/slides/_rels/slide1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2.gif"/><Relationship Id="rId4" Type="http://schemas.openxmlformats.org/officeDocument/2006/relationships/image" Target="../media/image21.gif"/></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6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3"/>
        <p:cNvGrpSpPr/>
        <p:nvPr/>
      </p:nvGrpSpPr>
      <p:grpSpPr>
        <a:xfrm>
          <a:off x="0" y="0"/>
          <a:ext cx="0" cy="0"/>
          <a:chOff x="0" y="0"/>
          <a:chExt cx="0" cy="0"/>
        </a:xfrm>
      </p:grpSpPr>
      <p:sp>
        <p:nvSpPr>
          <p:cNvPr id="1064" name="Google Shape;1064;p66"/>
          <p:cNvSpPr txBox="1">
            <a:spLocks noGrp="1"/>
          </p:cNvSpPr>
          <p:nvPr>
            <p:ph type="title"/>
          </p:nvPr>
        </p:nvSpPr>
        <p:spPr>
          <a:xfrm>
            <a:off x="806531" y="1324050"/>
            <a:ext cx="7674472" cy="1247700"/>
          </a:xfrm>
          <a:prstGeom prst="rect">
            <a:avLst/>
          </a:prstGeom>
        </p:spPr>
        <p:txBody>
          <a:bodyPr spcFirstLastPara="1" wrap="square" lIns="91425" tIns="91425" rIns="91425" bIns="91425" anchor="t" anchorCtr="0">
            <a:noAutofit/>
          </a:bodyPr>
          <a:lstStyle/>
          <a:p>
            <a:pPr lvl="0" algn="ctr"/>
            <a:r>
              <a:rPr lang="en-US" dirty="0"/>
              <a:t>Unraveling inverse problems in QCD with ML algorithms</a:t>
            </a:r>
            <a:endParaRPr sz="2400" dirty="0"/>
          </a:p>
        </p:txBody>
      </p:sp>
      <p:pic>
        <p:nvPicPr>
          <p:cNvPr id="1065" name="Google Shape;1065;p66"/>
          <p:cNvPicPr preferRelativeResize="0"/>
          <p:nvPr/>
        </p:nvPicPr>
        <p:blipFill>
          <a:blip r:embed="rId3">
            <a:alphaModFix/>
          </a:blip>
          <a:stretch>
            <a:fillRect/>
          </a:stretch>
        </p:blipFill>
        <p:spPr>
          <a:xfrm>
            <a:off x="6784042" y="418915"/>
            <a:ext cx="1958060" cy="717362"/>
          </a:xfrm>
          <a:prstGeom prst="rect">
            <a:avLst/>
          </a:prstGeom>
          <a:noFill/>
          <a:ln>
            <a:noFill/>
          </a:ln>
        </p:spPr>
      </p:pic>
      <p:sp>
        <p:nvSpPr>
          <p:cNvPr id="3" name="TextBox 2">
            <a:extLst>
              <a:ext uri="{FF2B5EF4-FFF2-40B4-BE49-F238E27FC236}">
                <a16:creationId xmlns:a16="http://schemas.microsoft.com/office/drawing/2014/main" id="{1E51E01B-C745-4DC8-A984-691C78416C9C}"/>
              </a:ext>
            </a:extLst>
          </p:cNvPr>
          <p:cNvSpPr txBox="1"/>
          <p:nvPr/>
        </p:nvSpPr>
        <p:spPr>
          <a:xfrm>
            <a:off x="714166" y="4872350"/>
            <a:ext cx="184731" cy="307777"/>
          </a:xfrm>
          <a:prstGeom prst="rect">
            <a:avLst/>
          </a:prstGeom>
          <a:noFill/>
        </p:spPr>
        <p:txBody>
          <a:bodyPr wrap="none" rtlCol="0">
            <a:spAutoFit/>
          </a:bodyPr>
          <a:lstStyle/>
          <a:p>
            <a:endParaRPr lang="en-US" dirty="0"/>
          </a:p>
        </p:txBody>
      </p:sp>
      <p:sp>
        <p:nvSpPr>
          <p:cNvPr id="2" name="TextBox 1">
            <a:extLst>
              <a:ext uri="{FF2B5EF4-FFF2-40B4-BE49-F238E27FC236}">
                <a16:creationId xmlns:a16="http://schemas.microsoft.com/office/drawing/2014/main" id="{D720021D-4B73-4687-A765-6CD172561B64}"/>
              </a:ext>
            </a:extLst>
          </p:cNvPr>
          <p:cNvSpPr txBox="1"/>
          <p:nvPr/>
        </p:nvSpPr>
        <p:spPr>
          <a:xfrm>
            <a:off x="3214011" y="3029552"/>
            <a:ext cx="2840842" cy="1384995"/>
          </a:xfrm>
          <a:prstGeom prst="rect">
            <a:avLst/>
          </a:prstGeom>
          <a:noFill/>
        </p:spPr>
        <p:txBody>
          <a:bodyPr wrap="none" rtlCol="0">
            <a:spAutoFit/>
          </a:bodyPr>
          <a:lstStyle/>
          <a:p>
            <a:pPr algn="ctr"/>
            <a:r>
              <a:rPr lang="en-US" dirty="0"/>
              <a:t>Yaohang Li</a:t>
            </a:r>
          </a:p>
          <a:p>
            <a:pPr algn="ctr"/>
            <a:r>
              <a:rPr lang="en-US" dirty="0"/>
              <a:t>Department of Computer Science</a:t>
            </a:r>
          </a:p>
          <a:p>
            <a:pPr algn="ctr"/>
            <a:r>
              <a:rPr lang="en-US" dirty="0"/>
              <a:t>Old Dominion University</a:t>
            </a:r>
          </a:p>
          <a:p>
            <a:pPr algn="ctr"/>
            <a:endParaRPr lang="en-US" dirty="0"/>
          </a:p>
          <a:p>
            <a:pPr algn="ctr"/>
            <a:r>
              <a:rPr lang="en-US" dirty="0">
                <a:hlinkClick r:id="rId4"/>
              </a:rPr>
              <a:t>yaohang@cs.odu.edu</a:t>
            </a:r>
            <a:endParaRPr lang="en-US" dirty="0"/>
          </a:p>
          <a:p>
            <a:pPr algn="ctr"/>
            <a:endParaRPr lang="en-US" dirty="0"/>
          </a:p>
        </p:txBody>
      </p:sp>
      <p:sp>
        <p:nvSpPr>
          <p:cNvPr id="4" name="TextBox 3">
            <a:extLst>
              <a:ext uri="{FF2B5EF4-FFF2-40B4-BE49-F238E27FC236}">
                <a16:creationId xmlns:a16="http://schemas.microsoft.com/office/drawing/2014/main" id="{74388216-A2E6-4BD5-A0C0-7FF20C8824CB}"/>
              </a:ext>
            </a:extLst>
          </p:cNvPr>
          <p:cNvSpPr txBox="1"/>
          <p:nvPr/>
        </p:nvSpPr>
        <p:spPr>
          <a:xfrm>
            <a:off x="4634432" y="4835723"/>
            <a:ext cx="4509568" cy="307777"/>
          </a:xfrm>
          <a:prstGeom prst="rect">
            <a:avLst/>
          </a:prstGeom>
          <a:noFill/>
        </p:spPr>
        <p:txBody>
          <a:bodyPr wrap="none" rtlCol="0">
            <a:spAutoFit/>
          </a:bodyPr>
          <a:lstStyle/>
          <a:p>
            <a:r>
              <a:rPr lang="en-US" dirty="0">
                <a:solidFill>
                  <a:schemeClr val="bg2"/>
                </a:solidFill>
              </a:rPr>
              <a:t>6/13/2023 @CNF GPD and Global Analysis Workshop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7"/>
        <p:cNvGrpSpPr/>
        <p:nvPr/>
      </p:nvGrpSpPr>
      <p:grpSpPr>
        <a:xfrm>
          <a:off x="0" y="0"/>
          <a:ext cx="0" cy="0"/>
          <a:chOff x="0" y="0"/>
          <a:chExt cx="0" cy="0"/>
        </a:xfrm>
      </p:grpSpPr>
      <p:sp>
        <p:nvSpPr>
          <p:cNvPr id="1108" name="Google Shape;1108;p71"/>
          <p:cNvSpPr txBox="1">
            <a:spLocks noGrp="1"/>
          </p:cNvSpPr>
          <p:nvPr>
            <p:ph type="title"/>
          </p:nvPr>
        </p:nvSpPr>
        <p:spPr>
          <a:xfrm>
            <a:off x="311700" y="70050"/>
            <a:ext cx="8520600" cy="572700"/>
          </a:xfrm>
          <a:prstGeom prst="rect">
            <a:avLst/>
          </a:prstGeom>
          <a:noFill/>
          <a:ln>
            <a:noFill/>
          </a:ln>
        </p:spPr>
        <p:txBody>
          <a:bodyPr spcFirstLastPara="1" wrap="square" lIns="91425" tIns="91425" rIns="91425" bIns="91425" anchor="t" anchorCtr="0">
            <a:noAutofit/>
          </a:bodyPr>
          <a:lstStyle/>
          <a:p>
            <a:r>
              <a:rPr lang="en" dirty="0">
                <a:sym typeface="Oswald"/>
              </a:rPr>
              <a:t>Machine Learning Architecture</a:t>
            </a:r>
            <a:endParaRPr dirty="0">
              <a:sym typeface="Oswald"/>
            </a:endParaRPr>
          </a:p>
        </p:txBody>
      </p:sp>
      <p:pic>
        <p:nvPicPr>
          <p:cNvPr id="1109" name="Google Shape;1109;p71"/>
          <p:cNvPicPr preferRelativeResize="0"/>
          <p:nvPr/>
        </p:nvPicPr>
        <p:blipFill>
          <a:blip r:embed="rId3">
            <a:alphaModFix/>
          </a:blip>
          <a:stretch>
            <a:fillRect/>
          </a:stretch>
        </p:blipFill>
        <p:spPr>
          <a:xfrm>
            <a:off x="1242463" y="1270000"/>
            <a:ext cx="6772275" cy="3181350"/>
          </a:xfrm>
          <a:prstGeom prst="rect">
            <a:avLst/>
          </a:prstGeom>
          <a:noFill/>
          <a:ln>
            <a:noFill/>
          </a:ln>
        </p:spPr>
      </p:pic>
      <p:sp>
        <p:nvSpPr>
          <p:cNvPr id="1110" name="Google Shape;1110;p71"/>
          <p:cNvSpPr txBox="1"/>
          <p:nvPr/>
        </p:nvSpPr>
        <p:spPr>
          <a:xfrm>
            <a:off x="431575" y="856075"/>
            <a:ext cx="40752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rgbClr val="0C343D"/>
                </a:solidFill>
              </a:rPr>
              <a:t>Variational Autoencoder</a:t>
            </a:r>
            <a:r>
              <a:rPr lang="en" sz="1600"/>
              <a:t> </a:t>
            </a:r>
            <a:r>
              <a:rPr lang="en" sz="1600">
                <a:solidFill>
                  <a:srgbClr val="FF0000"/>
                </a:solidFill>
              </a:rPr>
              <a:t>Inverse Mapper</a:t>
            </a:r>
            <a:endParaRPr sz="1600">
              <a:solidFill>
                <a:srgbClr val="FF0000"/>
              </a:solidFill>
            </a:endParaRPr>
          </a:p>
        </p:txBody>
      </p:sp>
      <p:sp>
        <p:nvSpPr>
          <p:cNvPr id="1111" name="Google Shape;1111;p71"/>
          <p:cNvSpPr/>
          <p:nvPr/>
        </p:nvSpPr>
        <p:spPr>
          <a:xfrm>
            <a:off x="240550" y="1920350"/>
            <a:ext cx="1153200" cy="400200"/>
          </a:xfrm>
          <a:prstGeom prst="wedgeRectCallout">
            <a:avLst>
              <a:gd name="adj1" fmla="val 58591"/>
              <a:gd name="adj2" fmla="val 113649"/>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Parameters</a:t>
            </a:r>
            <a:endParaRPr/>
          </a:p>
        </p:txBody>
      </p:sp>
      <p:sp>
        <p:nvSpPr>
          <p:cNvPr id="1112" name="Google Shape;1112;p71"/>
          <p:cNvSpPr/>
          <p:nvPr/>
        </p:nvSpPr>
        <p:spPr>
          <a:xfrm>
            <a:off x="5104875" y="1017175"/>
            <a:ext cx="1276800" cy="502800"/>
          </a:xfrm>
          <a:prstGeom prst="wedgeRectCallout">
            <a:avLst>
              <a:gd name="adj1" fmla="val -79167"/>
              <a:gd name="adj2" fmla="val 154179"/>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Predicted Observables</a:t>
            </a:r>
            <a:endParaRPr/>
          </a:p>
        </p:txBody>
      </p:sp>
      <p:sp>
        <p:nvSpPr>
          <p:cNvPr id="1113" name="Google Shape;1113;p71"/>
          <p:cNvSpPr/>
          <p:nvPr/>
        </p:nvSpPr>
        <p:spPr>
          <a:xfrm>
            <a:off x="7508175" y="3461850"/>
            <a:ext cx="1355100" cy="502800"/>
          </a:xfrm>
          <a:prstGeom prst="wedgeRectCallout">
            <a:avLst>
              <a:gd name="adj1" fmla="val -64450"/>
              <a:gd name="adj2" fmla="val -13345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Reconstructed Parameters</a:t>
            </a:r>
            <a:endParaRPr/>
          </a:p>
        </p:txBody>
      </p:sp>
      <p:sp>
        <p:nvSpPr>
          <p:cNvPr id="1114" name="Google Shape;1114;p71"/>
          <p:cNvSpPr/>
          <p:nvPr/>
        </p:nvSpPr>
        <p:spPr>
          <a:xfrm>
            <a:off x="5792800" y="4359375"/>
            <a:ext cx="1355100" cy="502800"/>
          </a:xfrm>
          <a:prstGeom prst="wedgeRectCallout">
            <a:avLst>
              <a:gd name="adj1" fmla="val -128719"/>
              <a:gd name="adj2" fmla="val -203615"/>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Latent Variables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9"/>
        <p:cNvGrpSpPr/>
        <p:nvPr/>
      </p:nvGrpSpPr>
      <p:grpSpPr>
        <a:xfrm>
          <a:off x="0" y="0"/>
          <a:ext cx="0" cy="0"/>
          <a:chOff x="0" y="0"/>
          <a:chExt cx="0" cy="0"/>
        </a:xfrm>
      </p:grpSpPr>
      <p:sp>
        <p:nvSpPr>
          <p:cNvPr id="1130" name="Google Shape;1130;p73"/>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r>
              <a:rPr lang="en" dirty="0">
                <a:solidFill>
                  <a:schemeClr val="accent1">
                    <a:lumMod val="75000"/>
                  </a:schemeClr>
                </a:solidFill>
                <a:sym typeface="Oswald"/>
              </a:rPr>
              <a:t>Forward</a:t>
            </a:r>
            <a:r>
              <a:rPr lang="en" dirty="0">
                <a:sym typeface="Oswald"/>
              </a:rPr>
              <a:t> Mapper and </a:t>
            </a:r>
            <a:r>
              <a:rPr lang="en" dirty="0">
                <a:solidFill>
                  <a:srgbClr val="00CC00"/>
                </a:solidFill>
                <a:sym typeface="Oswald"/>
              </a:rPr>
              <a:t>Backward</a:t>
            </a:r>
            <a:r>
              <a:rPr lang="en" dirty="0">
                <a:sym typeface="Oswald"/>
              </a:rPr>
              <a:t> Mapper</a:t>
            </a:r>
            <a:endParaRPr dirty="0">
              <a:sym typeface="Oswald"/>
            </a:endParaRPr>
          </a:p>
        </p:txBody>
      </p:sp>
      <p:pic>
        <p:nvPicPr>
          <p:cNvPr id="1131" name="Google Shape;1131;p73"/>
          <p:cNvPicPr preferRelativeResize="0"/>
          <p:nvPr/>
        </p:nvPicPr>
        <p:blipFill>
          <a:blip r:embed="rId4">
            <a:alphaModFix/>
          </a:blip>
          <a:stretch>
            <a:fillRect/>
          </a:stretch>
        </p:blipFill>
        <p:spPr>
          <a:xfrm>
            <a:off x="613172" y="1555672"/>
            <a:ext cx="3557125" cy="3013200"/>
          </a:xfrm>
          <a:prstGeom prst="rect">
            <a:avLst/>
          </a:prstGeom>
          <a:noFill/>
          <a:ln>
            <a:noFill/>
          </a:ln>
        </p:spPr>
      </p:pic>
      <p:pic>
        <p:nvPicPr>
          <p:cNvPr id="1132" name="Google Shape;1132;p73"/>
          <p:cNvPicPr preferRelativeResize="0"/>
          <p:nvPr/>
        </p:nvPicPr>
        <p:blipFill>
          <a:blip r:embed="rId5">
            <a:alphaModFix/>
          </a:blip>
          <a:stretch>
            <a:fillRect/>
          </a:stretch>
        </p:blipFill>
        <p:spPr>
          <a:xfrm>
            <a:off x="5198219" y="1555675"/>
            <a:ext cx="3397857" cy="3013200"/>
          </a:xfrm>
          <a:prstGeom prst="rect">
            <a:avLst/>
          </a:prstGeom>
          <a:noFill/>
          <a:ln>
            <a:noFill/>
          </a:ln>
        </p:spPr>
      </p:pic>
      <p:pic>
        <p:nvPicPr>
          <p:cNvPr id="1133" name="Google Shape;1133;p73"/>
          <p:cNvPicPr preferRelativeResize="0"/>
          <p:nvPr/>
        </p:nvPicPr>
        <p:blipFill>
          <a:blip r:embed="rId6">
            <a:alphaModFix/>
          </a:blip>
          <a:stretch>
            <a:fillRect/>
          </a:stretch>
        </p:blipFill>
        <p:spPr>
          <a:xfrm>
            <a:off x="2225350" y="3469000"/>
            <a:ext cx="939925" cy="294875"/>
          </a:xfrm>
          <a:prstGeom prst="rect">
            <a:avLst/>
          </a:prstGeom>
          <a:noFill/>
          <a:ln>
            <a:noFill/>
          </a:ln>
        </p:spPr>
      </p:pic>
    </p:spTree>
  </p:cSld>
  <p:clrMapOvr>
    <a:overrideClrMapping bg1="lt1" tx1="dk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37"/>
        <p:cNvGrpSpPr/>
        <p:nvPr/>
      </p:nvGrpSpPr>
      <p:grpSpPr>
        <a:xfrm>
          <a:off x="0" y="0"/>
          <a:ext cx="0" cy="0"/>
          <a:chOff x="0" y="0"/>
          <a:chExt cx="0" cy="0"/>
        </a:xfrm>
      </p:grpSpPr>
      <p:sp>
        <p:nvSpPr>
          <p:cNvPr id="1138" name="Google Shape;1138;p74"/>
          <p:cNvSpPr txBox="1">
            <a:spLocks noGrp="1"/>
          </p:cNvSpPr>
          <p:nvPr>
            <p:ph type="title"/>
          </p:nvPr>
        </p:nvSpPr>
        <p:spPr>
          <a:xfrm>
            <a:off x="188259" y="105425"/>
            <a:ext cx="8679416" cy="572700"/>
          </a:xfrm>
          <a:prstGeom prst="rect">
            <a:avLst/>
          </a:prstGeom>
          <a:noFill/>
          <a:ln>
            <a:noFill/>
          </a:ln>
        </p:spPr>
        <p:txBody>
          <a:bodyPr spcFirstLastPara="1" wrap="square" lIns="91425" tIns="91425" rIns="91425" bIns="91425" anchor="t" anchorCtr="0">
            <a:noAutofit/>
          </a:bodyPr>
          <a:lstStyle/>
          <a:p>
            <a:r>
              <a:rPr lang="en" dirty="0">
                <a:sym typeface="Oswald"/>
              </a:rPr>
              <a:t>Math behind Variational Autoencoder </a:t>
            </a:r>
            <a:r>
              <a:rPr lang="en" dirty="0">
                <a:solidFill>
                  <a:srgbClr val="FF0000"/>
                </a:solidFill>
                <a:sym typeface="Oswald"/>
              </a:rPr>
              <a:t>Inverse Mapper</a:t>
            </a:r>
            <a:endParaRPr dirty="0">
              <a:solidFill>
                <a:srgbClr val="FF0000"/>
              </a:solidFill>
              <a:sym typeface="Oswald"/>
            </a:endParaRPr>
          </a:p>
          <a:p>
            <a:endParaRPr dirty="0"/>
          </a:p>
        </p:txBody>
      </p:sp>
      <p:sp>
        <p:nvSpPr>
          <p:cNvPr id="1139" name="Google Shape;1139;p74"/>
          <p:cNvSpPr txBox="1">
            <a:spLocks noGrp="1"/>
          </p:cNvSpPr>
          <p:nvPr>
            <p:ph type="body" idx="1"/>
          </p:nvPr>
        </p:nvSpPr>
        <p:spPr>
          <a:xfrm>
            <a:off x="276325" y="1021903"/>
            <a:ext cx="8520600" cy="3746400"/>
          </a:xfrm>
          <a:prstGeom prst="rect">
            <a:avLst/>
          </a:prstGeom>
        </p:spPr>
        <p:txBody>
          <a:bodyPr spcFirstLastPara="1" wrap="square" lIns="91425" tIns="91425" rIns="91425" bIns="91425" anchor="t" anchorCtr="0">
            <a:noAutofit/>
          </a:bodyPr>
          <a:lstStyle/>
          <a:p>
            <a:pPr marL="457200" indent="-406400">
              <a:lnSpc>
                <a:spcPct val="90000"/>
              </a:lnSpc>
              <a:spcBef>
                <a:spcPts val="500"/>
              </a:spcBef>
              <a:buClr>
                <a:schemeClr val="dk1"/>
              </a:buClr>
              <a:buSzPts val="2800"/>
              <a:buFont typeface="Arial"/>
              <a:buChar char="●"/>
            </a:pPr>
            <a:r>
              <a:rPr lang="en" sz="2000" dirty="0">
                <a:solidFill>
                  <a:schemeClr val="dk1"/>
                </a:solidFill>
              </a:rPr>
              <a:t>Approximate</a:t>
            </a:r>
            <a:endParaRPr sz="2000" dirty="0">
              <a:solidFill>
                <a:schemeClr val="dk1"/>
              </a:solidFill>
            </a:endParaRPr>
          </a:p>
          <a:p>
            <a:pPr marL="914400" indent="-406400">
              <a:lnSpc>
                <a:spcPct val="90000"/>
              </a:lnSpc>
              <a:spcBef>
                <a:spcPts val="500"/>
              </a:spcBef>
              <a:buClr>
                <a:schemeClr val="dk1"/>
              </a:buClr>
              <a:buSzPts val="2800"/>
              <a:buFont typeface="Arial"/>
              <a:buChar char="○"/>
            </a:pPr>
            <a:r>
              <a:rPr lang="en" sz="2000" dirty="0">
                <a:solidFill>
                  <a:schemeClr val="dk1"/>
                </a:solidFill>
              </a:rPr>
              <a:t>True posterior distribution        	</a:t>
            </a:r>
            <a:endParaRPr sz="2000" dirty="0">
              <a:solidFill>
                <a:schemeClr val="dk1"/>
              </a:solidFill>
            </a:endParaRPr>
          </a:p>
          <a:p>
            <a:pPr marL="457200" indent="-406400">
              <a:lnSpc>
                <a:spcPct val="90000"/>
              </a:lnSpc>
              <a:spcBef>
                <a:spcPts val="500"/>
              </a:spcBef>
              <a:buClr>
                <a:schemeClr val="dk1"/>
              </a:buClr>
              <a:buSzPts val="2800"/>
              <a:buFont typeface="Arial"/>
              <a:buChar char="●"/>
            </a:pPr>
            <a:r>
              <a:rPr lang="en" sz="2000" dirty="0">
                <a:solidFill>
                  <a:schemeClr val="dk1"/>
                </a:solidFill>
              </a:rPr>
              <a:t>Variational Inference</a:t>
            </a:r>
            <a:endParaRPr sz="2000" dirty="0">
              <a:solidFill>
                <a:schemeClr val="dk1"/>
              </a:solidFill>
            </a:endParaRPr>
          </a:p>
          <a:p>
            <a:pPr marL="914400" indent="-406400">
              <a:lnSpc>
                <a:spcPct val="90000"/>
              </a:lnSpc>
              <a:spcBef>
                <a:spcPts val="500"/>
              </a:spcBef>
              <a:buClr>
                <a:schemeClr val="dk1"/>
              </a:buClr>
              <a:buSzPts val="2800"/>
              <a:buFont typeface="Arial"/>
              <a:buChar char="○"/>
            </a:pPr>
            <a:r>
              <a:rPr lang="en" sz="2000" dirty="0">
                <a:solidFill>
                  <a:schemeClr val="dk1"/>
                </a:solidFill>
              </a:rPr>
              <a:t>Learn an approximate distribution                      such that</a:t>
            </a:r>
            <a:endParaRPr sz="2000" dirty="0">
              <a:solidFill>
                <a:schemeClr val="dk1"/>
              </a:solidFill>
            </a:endParaRPr>
          </a:p>
          <a:p>
            <a:pPr marL="914400" indent="0">
              <a:lnSpc>
                <a:spcPct val="90000"/>
              </a:lnSpc>
              <a:spcBef>
                <a:spcPts val="500"/>
              </a:spcBef>
              <a:buFont typeface="Arial"/>
              <a:buNone/>
            </a:pPr>
            <a:endParaRPr sz="2000" dirty="0">
              <a:solidFill>
                <a:schemeClr val="dk1"/>
              </a:solidFill>
            </a:endParaRPr>
          </a:p>
          <a:p>
            <a:pPr marL="914400" indent="-406400">
              <a:lnSpc>
                <a:spcPct val="90000"/>
              </a:lnSpc>
              <a:spcBef>
                <a:spcPts val="500"/>
              </a:spcBef>
              <a:buClr>
                <a:schemeClr val="dk1"/>
              </a:buClr>
              <a:buSzPts val="2800"/>
              <a:buFont typeface="Arial"/>
              <a:buChar char="○"/>
            </a:pPr>
            <a:endParaRPr lang="en" sz="2000" dirty="0">
              <a:solidFill>
                <a:schemeClr val="dk1"/>
              </a:solidFill>
            </a:endParaRPr>
          </a:p>
          <a:p>
            <a:pPr marL="914400" indent="-406400">
              <a:lnSpc>
                <a:spcPct val="90000"/>
              </a:lnSpc>
              <a:spcBef>
                <a:spcPts val="500"/>
              </a:spcBef>
              <a:buClr>
                <a:schemeClr val="dk1"/>
              </a:buClr>
              <a:buSzPts val="2800"/>
              <a:buFont typeface="Arial"/>
              <a:buChar char="○"/>
            </a:pPr>
            <a:r>
              <a:rPr lang="en" sz="2000" dirty="0">
                <a:solidFill>
                  <a:schemeClr val="dk1"/>
                </a:solidFill>
              </a:rPr>
              <a:t>Minimize the Kullback-Leibler (KL) divergence</a:t>
            </a:r>
            <a:endParaRPr sz="2000" dirty="0">
              <a:solidFill>
                <a:schemeClr val="dk1"/>
              </a:solidFill>
            </a:endParaRPr>
          </a:p>
          <a:p>
            <a:pPr marL="914400" lvl="0" indent="0" algn="l" rtl="0">
              <a:lnSpc>
                <a:spcPct val="90000"/>
              </a:lnSpc>
              <a:spcBef>
                <a:spcPts val="1000"/>
              </a:spcBef>
              <a:spcAft>
                <a:spcPts val="0"/>
              </a:spcAft>
              <a:buNone/>
            </a:pPr>
            <a:endParaRPr sz="2400" dirty="0">
              <a:solidFill>
                <a:schemeClr val="dk1"/>
              </a:solidFill>
            </a:endParaRPr>
          </a:p>
          <a:p>
            <a:pPr marL="0" lvl="0" indent="0" algn="l" rtl="0">
              <a:spcBef>
                <a:spcPts val="0"/>
              </a:spcBef>
              <a:spcAft>
                <a:spcPts val="1600"/>
              </a:spcAft>
              <a:buNone/>
            </a:pPr>
            <a:endParaRPr dirty="0"/>
          </a:p>
        </p:txBody>
      </p:sp>
      <p:pic>
        <p:nvPicPr>
          <p:cNvPr id="1140" name="Google Shape;1140;p74" descr="p(\mathbf{z} \mid \mathbf{x}, \mathbf{y})"/>
          <p:cNvPicPr preferRelativeResize="0"/>
          <p:nvPr/>
        </p:nvPicPr>
        <p:blipFill>
          <a:blip r:embed="rId3">
            <a:alphaModFix/>
          </a:blip>
          <a:stretch>
            <a:fillRect/>
          </a:stretch>
        </p:blipFill>
        <p:spPr>
          <a:xfrm>
            <a:off x="4321110" y="1444874"/>
            <a:ext cx="1336607" cy="325550"/>
          </a:xfrm>
          <a:prstGeom prst="rect">
            <a:avLst/>
          </a:prstGeom>
          <a:noFill/>
          <a:ln>
            <a:noFill/>
          </a:ln>
        </p:spPr>
      </p:pic>
      <p:pic>
        <p:nvPicPr>
          <p:cNvPr id="1141" name="Google Shape;1141;p74" descr="q(\mathbf{z} \mid \mathbf{x}, \mathbf{y})"/>
          <p:cNvPicPr preferRelativeResize="0"/>
          <p:nvPr/>
        </p:nvPicPr>
        <p:blipFill>
          <a:blip r:embed="rId4">
            <a:alphaModFix/>
          </a:blip>
          <a:stretch>
            <a:fillRect/>
          </a:stretch>
        </p:blipFill>
        <p:spPr>
          <a:xfrm>
            <a:off x="5163917" y="2128162"/>
            <a:ext cx="1302225" cy="325550"/>
          </a:xfrm>
          <a:prstGeom prst="rect">
            <a:avLst/>
          </a:prstGeom>
          <a:noFill/>
          <a:ln>
            <a:noFill/>
          </a:ln>
        </p:spPr>
      </p:pic>
      <p:pic>
        <p:nvPicPr>
          <p:cNvPr id="1142" name="Google Shape;1142;p74" descr="q(\mathbf{z} \mid \mathbf{x}, \mathbf{y}) \sim p(\mathbf{z} \mid \mathbf{x}, \mathbf{y})"/>
          <p:cNvPicPr preferRelativeResize="0"/>
          <p:nvPr/>
        </p:nvPicPr>
        <p:blipFill>
          <a:blip r:embed="rId5">
            <a:alphaModFix/>
          </a:blip>
          <a:stretch>
            <a:fillRect/>
          </a:stretch>
        </p:blipFill>
        <p:spPr>
          <a:xfrm>
            <a:off x="2843620" y="2614488"/>
            <a:ext cx="3083254" cy="325550"/>
          </a:xfrm>
          <a:prstGeom prst="rect">
            <a:avLst/>
          </a:prstGeom>
          <a:noFill/>
          <a:ln>
            <a:noFill/>
          </a:ln>
        </p:spPr>
      </p:pic>
      <p:pic>
        <p:nvPicPr>
          <p:cNvPr id="1143" name="Google Shape;1143;p74" descr="\min KL(q(\mathbf{z} \mid \mathbf{x}, \mathbf{y}) \mid\mid p(\mathbf{z} \mid \mathbf{x}, \mathbf{y}))"/>
          <p:cNvPicPr preferRelativeResize="0"/>
          <p:nvPr/>
        </p:nvPicPr>
        <p:blipFill>
          <a:blip r:embed="rId6">
            <a:alphaModFix/>
          </a:blip>
          <a:stretch>
            <a:fillRect/>
          </a:stretch>
        </p:blipFill>
        <p:spPr>
          <a:xfrm>
            <a:off x="2307413" y="3784381"/>
            <a:ext cx="4529174" cy="388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75"/>
          <p:cNvSpPr txBox="1">
            <a:spLocks noGrp="1"/>
          </p:cNvSpPr>
          <p:nvPr>
            <p:ph type="title"/>
          </p:nvPr>
        </p:nvSpPr>
        <p:spPr>
          <a:xfrm>
            <a:off x="221876" y="216038"/>
            <a:ext cx="8754036" cy="971355"/>
          </a:xfrm>
          <a:prstGeom prst="rect">
            <a:avLst/>
          </a:prstGeom>
          <a:noFill/>
          <a:ln>
            <a:noFill/>
          </a:ln>
        </p:spPr>
        <p:txBody>
          <a:bodyPr spcFirstLastPara="1" wrap="square" lIns="91425" tIns="91425" rIns="91425" bIns="91425" anchor="t" anchorCtr="0">
            <a:noAutofit/>
          </a:bodyPr>
          <a:lstStyle/>
          <a:p>
            <a:r>
              <a:rPr lang="en" dirty="0">
                <a:sym typeface="Oswald"/>
              </a:rPr>
              <a:t>Math behind Variational Autoencoder </a:t>
            </a:r>
            <a:r>
              <a:rPr lang="en" dirty="0">
                <a:solidFill>
                  <a:srgbClr val="FF0000"/>
                </a:solidFill>
                <a:sym typeface="Oswald"/>
              </a:rPr>
              <a:t>Inverse Mapper</a:t>
            </a:r>
            <a:r>
              <a:rPr lang="en" dirty="0">
                <a:sym typeface="Oswald"/>
              </a:rPr>
              <a:t> (cont.)</a:t>
            </a:r>
            <a:endParaRPr dirty="0">
              <a:sym typeface="Oswald"/>
            </a:endParaRPr>
          </a:p>
          <a:p>
            <a:endParaRPr dirty="0"/>
          </a:p>
        </p:txBody>
      </p:sp>
      <p:sp>
        <p:nvSpPr>
          <p:cNvPr id="1149" name="Google Shape;1149;p75"/>
          <p:cNvSpPr txBox="1">
            <a:spLocks noGrp="1"/>
          </p:cNvSpPr>
          <p:nvPr>
            <p:ph type="body" idx="1"/>
          </p:nvPr>
        </p:nvSpPr>
        <p:spPr>
          <a:xfrm>
            <a:off x="311700" y="1535716"/>
            <a:ext cx="8520600" cy="3416400"/>
          </a:xfrm>
          <a:prstGeom prst="rect">
            <a:avLst/>
          </a:prstGeom>
        </p:spPr>
        <p:txBody>
          <a:bodyPr spcFirstLastPara="1" wrap="square" lIns="91425" tIns="91425" rIns="91425" bIns="91425" anchor="t" anchorCtr="0">
            <a:noAutofit/>
          </a:bodyPr>
          <a:lstStyle/>
          <a:p>
            <a:pPr marL="457200" lvl="0" indent="-355600" algn="l" rtl="0">
              <a:lnSpc>
                <a:spcPct val="90000"/>
              </a:lnSpc>
              <a:spcBef>
                <a:spcPts val="500"/>
              </a:spcBef>
              <a:spcAft>
                <a:spcPts val="0"/>
              </a:spcAft>
              <a:buClr>
                <a:schemeClr val="dk1"/>
              </a:buClr>
              <a:buSzPts val="2000"/>
              <a:buChar char="●"/>
            </a:pPr>
            <a:r>
              <a:rPr lang="en" sz="2000" dirty="0">
                <a:solidFill>
                  <a:schemeClr val="dk1"/>
                </a:solidFill>
              </a:rPr>
              <a:t>Variational Autoencoder Theory</a:t>
            </a:r>
            <a:endParaRPr sz="2000" dirty="0">
              <a:solidFill>
                <a:schemeClr val="dk1"/>
              </a:solidFill>
            </a:endParaRPr>
          </a:p>
          <a:p>
            <a:pPr marL="914400" lvl="0" indent="0" algn="l" rtl="0">
              <a:lnSpc>
                <a:spcPct val="90000"/>
              </a:lnSpc>
              <a:spcBef>
                <a:spcPts val="500"/>
              </a:spcBef>
              <a:spcAft>
                <a:spcPts val="0"/>
              </a:spcAft>
              <a:buNone/>
            </a:pPr>
            <a:endParaRPr sz="2000" dirty="0">
              <a:solidFill>
                <a:schemeClr val="dk1"/>
              </a:solidFill>
            </a:endParaRPr>
          </a:p>
          <a:p>
            <a:pPr marL="0" lvl="0" indent="457200" algn="l" rtl="0">
              <a:lnSpc>
                <a:spcPct val="90000"/>
              </a:lnSpc>
              <a:spcBef>
                <a:spcPts val="500"/>
              </a:spcBef>
              <a:spcAft>
                <a:spcPts val="0"/>
              </a:spcAft>
              <a:buNone/>
            </a:pPr>
            <a:endParaRPr lang="en" sz="2000" dirty="0">
              <a:solidFill>
                <a:schemeClr val="dk1"/>
              </a:solidFill>
            </a:endParaRPr>
          </a:p>
          <a:p>
            <a:pPr marL="0" lvl="0" indent="457200" algn="l" rtl="0">
              <a:lnSpc>
                <a:spcPct val="90000"/>
              </a:lnSpc>
              <a:spcBef>
                <a:spcPts val="500"/>
              </a:spcBef>
              <a:spcAft>
                <a:spcPts val="0"/>
              </a:spcAft>
              <a:buNone/>
            </a:pPr>
            <a:r>
              <a:rPr lang="en" sz="2000" dirty="0">
                <a:solidFill>
                  <a:schemeClr val="dk1"/>
                </a:solidFill>
              </a:rPr>
              <a:t>Equivalent to</a:t>
            </a:r>
            <a:endParaRPr sz="2000" dirty="0">
              <a:solidFill>
                <a:schemeClr val="dk1"/>
              </a:solidFill>
            </a:endParaRPr>
          </a:p>
          <a:p>
            <a:pPr marL="0" lvl="0" indent="457200" algn="l" rtl="0">
              <a:lnSpc>
                <a:spcPct val="90000"/>
              </a:lnSpc>
              <a:spcBef>
                <a:spcPts val="500"/>
              </a:spcBef>
              <a:spcAft>
                <a:spcPts val="0"/>
              </a:spcAft>
              <a:buNone/>
            </a:pPr>
            <a:endParaRPr sz="2000" dirty="0">
              <a:solidFill>
                <a:schemeClr val="dk1"/>
              </a:solidFill>
            </a:endParaRPr>
          </a:p>
          <a:p>
            <a:pPr marL="0" lvl="0" indent="457200" algn="l" rtl="0">
              <a:lnSpc>
                <a:spcPct val="90000"/>
              </a:lnSpc>
              <a:spcBef>
                <a:spcPts val="500"/>
              </a:spcBef>
              <a:spcAft>
                <a:spcPts val="0"/>
              </a:spcAft>
              <a:buNone/>
            </a:pPr>
            <a:endParaRPr sz="2000" dirty="0">
              <a:solidFill>
                <a:schemeClr val="dk1"/>
              </a:solidFill>
            </a:endParaRPr>
          </a:p>
          <a:p>
            <a:pPr marL="914400" lvl="0" indent="-355600" algn="l" rtl="0">
              <a:lnSpc>
                <a:spcPct val="90000"/>
              </a:lnSpc>
              <a:spcBef>
                <a:spcPts val="500"/>
              </a:spcBef>
              <a:spcAft>
                <a:spcPts val="0"/>
              </a:spcAft>
              <a:buClr>
                <a:schemeClr val="dk1"/>
              </a:buClr>
              <a:buSzPts val="2000"/>
              <a:buChar char="●"/>
            </a:pPr>
            <a:r>
              <a:rPr lang="en" sz="2000" dirty="0">
                <a:solidFill>
                  <a:schemeClr val="dk1"/>
                </a:solidFill>
              </a:rPr>
              <a:t>True prior distribution</a:t>
            </a:r>
            <a:endParaRPr sz="2000" dirty="0">
              <a:solidFill>
                <a:schemeClr val="dk1"/>
              </a:solidFill>
            </a:endParaRPr>
          </a:p>
          <a:p>
            <a:pPr marL="1828800" lvl="1" indent="-355600" algn="l" rtl="0">
              <a:lnSpc>
                <a:spcPct val="90000"/>
              </a:lnSpc>
              <a:spcBef>
                <a:spcPts val="0"/>
              </a:spcBef>
              <a:spcAft>
                <a:spcPts val="0"/>
              </a:spcAft>
              <a:buClr>
                <a:schemeClr val="dk1"/>
              </a:buClr>
              <a:buSzPts val="2000"/>
              <a:buChar char="○"/>
            </a:pPr>
            <a:r>
              <a:rPr lang="en" sz="2000" dirty="0">
                <a:solidFill>
                  <a:schemeClr val="dk1"/>
                </a:solidFill>
              </a:rPr>
              <a:t>Select tractable distribution easy to generate</a:t>
            </a:r>
            <a:endParaRPr sz="2000" dirty="0">
              <a:solidFill>
                <a:schemeClr val="dk1"/>
              </a:solidFill>
            </a:endParaRPr>
          </a:p>
          <a:p>
            <a:pPr marL="2286000" lvl="2" indent="-355600" algn="l" rtl="0">
              <a:lnSpc>
                <a:spcPct val="90000"/>
              </a:lnSpc>
              <a:spcBef>
                <a:spcPts val="0"/>
              </a:spcBef>
              <a:spcAft>
                <a:spcPts val="0"/>
              </a:spcAft>
              <a:buClr>
                <a:schemeClr val="dk1"/>
              </a:buClr>
              <a:buSzPts val="2000"/>
              <a:buChar char="■"/>
            </a:pPr>
            <a:r>
              <a:rPr lang="en" sz="2000" dirty="0">
                <a:solidFill>
                  <a:schemeClr val="dk1"/>
                </a:solidFill>
              </a:rPr>
              <a:t>Gaussian</a:t>
            </a:r>
            <a:endParaRPr sz="2000" dirty="0">
              <a:solidFill>
                <a:schemeClr val="dk1"/>
              </a:solidFill>
            </a:endParaRPr>
          </a:p>
          <a:p>
            <a:pPr marL="2286000" lvl="2" indent="-355600" algn="l" rtl="0">
              <a:lnSpc>
                <a:spcPct val="90000"/>
              </a:lnSpc>
              <a:spcBef>
                <a:spcPts val="0"/>
              </a:spcBef>
              <a:spcAft>
                <a:spcPts val="0"/>
              </a:spcAft>
              <a:buClr>
                <a:schemeClr val="dk1"/>
              </a:buClr>
              <a:buSzPts val="2000"/>
              <a:buChar char="■"/>
            </a:pPr>
            <a:r>
              <a:rPr lang="en" sz="2000" dirty="0">
                <a:solidFill>
                  <a:schemeClr val="dk1"/>
                </a:solidFill>
              </a:rPr>
              <a:t>Uniform</a:t>
            </a:r>
            <a:endParaRPr sz="2000" dirty="0">
              <a:solidFill>
                <a:schemeClr val="dk1"/>
              </a:solidFill>
            </a:endParaRPr>
          </a:p>
          <a:p>
            <a:pPr marL="0" lvl="0" indent="457200" algn="l" rtl="0">
              <a:lnSpc>
                <a:spcPct val="90000"/>
              </a:lnSpc>
              <a:spcBef>
                <a:spcPts val="500"/>
              </a:spcBef>
              <a:spcAft>
                <a:spcPts val="0"/>
              </a:spcAft>
              <a:buNone/>
            </a:pPr>
            <a:endParaRPr sz="2000" dirty="0">
              <a:solidFill>
                <a:schemeClr val="dk1"/>
              </a:solidFill>
            </a:endParaRPr>
          </a:p>
          <a:p>
            <a:pPr marL="0" lvl="0" indent="457200" algn="l" rtl="0">
              <a:lnSpc>
                <a:spcPct val="90000"/>
              </a:lnSpc>
              <a:spcBef>
                <a:spcPts val="500"/>
              </a:spcBef>
              <a:spcAft>
                <a:spcPts val="0"/>
              </a:spcAft>
              <a:buNone/>
            </a:pPr>
            <a:endParaRPr sz="2000" dirty="0">
              <a:solidFill>
                <a:schemeClr val="dk1"/>
              </a:solidFill>
            </a:endParaRPr>
          </a:p>
          <a:p>
            <a:pPr marL="0" lvl="0" indent="0" algn="l" rtl="0">
              <a:spcBef>
                <a:spcPts val="0"/>
              </a:spcBef>
              <a:spcAft>
                <a:spcPts val="1600"/>
              </a:spcAft>
              <a:buNone/>
            </a:pPr>
            <a:endParaRPr dirty="0"/>
          </a:p>
        </p:txBody>
      </p:sp>
      <p:pic>
        <p:nvPicPr>
          <p:cNvPr id="1150" name="Google Shape;1150;p75" descr="\min KL(q(\mathbf{z} \mid \mathbf{x}, \mathbf{y}) \mid\mid p(\mathbf{z} \mid \mathbf{x}, \mathbf{y}))"/>
          <p:cNvPicPr preferRelativeResize="0"/>
          <p:nvPr/>
        </p:nvPicPr>
        <p:blipFill>
          <a:blip r:embed="rId3">
            <a:alphaModFix/>
          </a:blip>
          <a:stretch>
            <a:fillRect/>
          </a:stretch>
        </p:blipFill>
        <p:spPr>
          <a:xfrm>
            <a:off x="1269262" y="2167777"/>
            <a:ext cx="4092602" cy="351325"/>
          </a:xfrm>
          <a:prstGeom prst="rect">
            <a:avLst/>
          </a:prstGeom>
          <a:noFill/>
          <a:ln>
            <a:noFill/>
          </a:ln>
        </p:spPr>
      </p:pic>
      <p:pic>
        <p:nvPicPr>
          <p:cNvPr id="1151" name="Google Shape;1151;p75" descr="\min\|\mathbf{y}-\mathbf{\hat{y}}\|_2^2 + \|\mathbf{x}-\mathbf{\hat{x}}\|_2^2 + KL(q(\mathbf{z} \mid \mathbf{x}, \mathbf{y}) \mid\mid p(\mathbf{z}))"/>
          <p:cNvPicPr preferRelativeResize="0"/>
          <p:nvPr/>
        </p:nvPicPr>
        <p:blipFill>
          <a:blip r:embed="rId4">
            <a:alphaModFix/>
          </a:blip>
          <a:stretch>
            <a:fillRect/>
          </a:stretch>
        </p:blipFill>
        <p:spPr>
          <a:xfrm>
            <a:off x="980150" y="3068253"/>
            <a:ext cx="6520467" cy="351325"/>
          </a:xfrm>
          <a:prstGeom prst="rect">
            <a:avLst/>
          </a:prstGeom>
          <a:noFill/>
          <a:ln>
            <a:noFill/>
          </a:ln>
        </p:spPr>
      </p:pic>
      <p:pic>
        <p:nvPicPr>
          <p:cNvPr id="1152" name="Google Shape;1152;p75" descr="p(\mathbf{z})"/>
          <p:cNvPicPr preferRelativeResize="0"/>
          <p:nvPr/>
        </p:nvPicPr>
        <p:blipFill>
          <a:blip r:embed="rId5">
            <a:alphaModFix/>
          </a:blip>
          <a:stretch>
            <a:fillRect/>
          </a:stretch>
        </p:blipFill>
        <p:spPr>
          <a:xfrm>
            <a:off x="3947558" y="3665858"/>
            <a:ext cx="514900" cy="3058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62"/>
        <p:cNvGrpSpPr/>
        <p:nvPr/>
      </p:nvGrpSpPr>
      <p:grpSpPr>
        <a:xfrm>
          <a:off x="0" y="0"/>
          <a:ext cx="0" cy="0"/>
          <a:chOff x="0" y="0"/>
          <a:chExt cx="0" cy="0"/>
        </a:xfrm>
      </p:grpSpPr>
      <p:sp>
        <p:nvSpPr>
          <p:cNvPr id="1163" name="Google Shape;1163;p77"/>
          <p:cNvSpPr txBox="1">
            <a:spLocks noGrp="1"/>
          </p:cNvSpPr>
          <p:nvPr>
            <p:ph type="title"/>
          </p:nvPr>
        </p:nvSpPr>
        <p:spPr>
          <a:xfrm>
            <a:off x="283400" y="112500"/>
            <a:ext cx="8520600" cy="572700"/>
          </a:xfrm>
          <a:prstGeom prst="rect">
            <a:avLst/>
          </a:prstGeom>
          <a:noFill/>
          <a:ln>
            <a:noFill/>
          </a:ln>
        </p:spPr>
        <p:txBody>
          <a:bodyPr spcFirstLastPara="1" wrap="square" lIns="91425" tIns="91425" rIns="91425" bIns="91425" anchor="t" anchorCtr="0">
            <a:noAutofit/>
          </a:bodyPr>
          <a:lstStyle/>
          <a:p>
            <a:r>
              <a:rPr lang="en" dirty="0">
                <a:sym typeface="Oswald"/>
              </a:rPr>
              <a:t>Toy </a:t>
            </a:r>
            <a:r>
              <a:rPr lang="en" dirty="0">
                <a:solidFill>
                  <a:srgbClr val="FF0000"/>
                </a:solidFill>
                <a:sym typeface="Oswald"/>
              </a:rPr>
              <a:t>Inverse Problems</a:t>
            </a:r>
            <a:endParaRPr dirty="0">
              <a:solidFill>
                <a:srgbClr val="FF0000"/>
              </a:solidFill>
            </a:endParaRPr>
          </a:p>
        </p:txBody>
      </p:sp>
      <p:sp>
        <p:nvSpPr>
          <p:cNvPr id="1164" name="Google Shape;1164;p7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165" name="Google Shape;1165;p77"/>
          <p:cNvPicPr preferRelativeResize="0"/>
          <p:nvPr/>
        </p:nvPicPr>
        <p:blipFill>
          <a:blip r:embed="rId3">
            <a:alphaModFix/>
          </a:blip>
          <a:stretch>
            <a:fillRect/>
          </a:stretch>
        </p:blipFill>
        <p:spPr>
          <a:xfrm>
            <a:off x="0" y="1053332"/>
            <a:ext cx="9144000" cy="361468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69"/>
        <p:cNvGrpSpPr/>
        <p:nvPr/>
      </p:nvGrpSpPr>
      <p:grpSpPr>
        <a:xfrm>
          <a:off x="0" y="0"/>
          <a:ext cx="0" cy="0"/>
          <a:chOff x="0" y="0"/>
          <a:chExt cx="0" cy="0"/>
        </a:xfrm>
      </p:grpSpPr>
      <p:sp>
        <p:nvSpPr>
          <p:cNvPr id="1170" name="Google Shape;1170;p7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r>
              <a:rPr lang="en" dirty="0">
                <a:sym typeface="Oswald"/>
              </a:rPr>
              <a:t>Toy Problem 1)</a:t>
            </a:r>
            <a:endParaRPr dirty="0"/>
          </a:p>
        </p:txBody>
      </p:sp>
      <p:pic>
        <p:nvPicPr>
          <p:cNvPr id="1171" name="Google Shape;1171;p78" descr="f(x)=x^2"/>
          <p:cNvPicPr preferRelativeResize="0"/>
          <p:nvPr/>
        </p:nvPicPr>
        <p:blipFill>
          <a:blip r:embed="rId3">
            <a:alphaModFix/>
          </a:blip>
          <a:stretch>
            <a:fillRect/>
          </a:stretch>
        </p:blipFill>
        <p:spPr>
          <a:xfrm>
            <a:off x="3087272" y="407525"/>
            <a:ext cx="2305050" cy="647700"/>
          </a:xfrm>
          <a:prstGeom prst="rect">
            <a:avLst/>
          </a:prstGeom>
          <a:noFill/>
          <a:ln>
            <a:noFill/>
          </a:ln>
        </p:spPr>
      </p:pic>
      <p:pic>
        <p:nvPicPr>
          <p:cNvPr id="1172" name="Google Shape;1172;p78"/>
          <p:cNvPicPr preferRelativeResize="0"/>
          <p:nvPr/>
        </p:nvPicPr>
        <p:blipFill>
          <a:blip r:embed="rId4">
            <a:alphaModFix/>
          </a:blip>
          <a:stretch>
            <a:fillRect/>
          </a:stretch>
        </p:blipFill>
        <p:spPr>
          <a:xfrm>
            <a:off x="124100" y="1561375"/>
            <a:ext cx="8839200" cy="254268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76"/>
        <p:cNvGrpSpPr/>
        <p:nvPr/>
      </p:nvGrpSpPr>
      <p:grpSpPr>
        <a:xfrm>
          <a:off x="0" y="0"/>
          <a:ext cx="0" cy="0"/>
          <a:chOff x="0" y="0"/>
          <a:chExt cx="0" cy="0"/>
        </a:xfrm>
      </p:grpSpPr>
      <p:sp>
        <p:nvSpPr>
          <p:cNvPr id="1177" name="Google Shape;1177;p7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r>
              <a:rPr lang="en" dirty="0">
                <a:sym typeface="Oswald"/>
              </a:rPr>
              <a:t>Toy Problem 1)</a:t>
            </a:r>
            <a:endParaRPr dirty="0"/>
          </a:p>
        </p:txBody>
      </p:sp>
      <p:pic>
        <p:nvPicPr>
          <p:cNvPr id="1178" name="Google Shape;1178;p79" descr="f(x)=x^2"/>
          <p:cNvPicPr preferRelativeResize="0"/>
          <p:nvPr/>
        </p:nvPicPr>
        <p:blipFill>
          <a:blip r:embed="rId3">
            <a:alphaModFix/>
          </a:blip>
          <a:stretch>
            <a:fillRect/>
          </a:stretch>
        </p:blipFill>
        <p:spPr>
          <a:xfrm>
            <a:off x="3201572" y="384744"/>
            <a:ext cx="2305050" cy="647700"/>
          </a:xfrm>
          <a:prstGeom prst="rect">
            <a:avLst/>
          </a:prstGeom>
          <a:noFill/>
          <a:ln>
            <a:noFill/>
          </a:ln>
        </p:spPr>
      </p:pic>
      <p:pic>
        <p:nvPicPr>
          <p:cNvPr id="1179" name="Google Shape;1179;p79"/>
          <p:cNvPicPr preferRelativeResize="0"/>
          <p:nvPr/>
        </p:nvPicPr>
        <p:blipFill>
          <a:blip r:embed="rId4">
            <a:alphaModFix/>
          </a:blip>
          <a:stretch>
            <a:fillRect/>
          </a:stretch>
        </p:blipFill>
        <p:spPr>
          <a:xfrm>
            <a:off x="681375" y="1214700"/>
            <a:ext cx="7688998" cy="37834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83"/>
        <p:cNvGrpSpPr/>
        <p:nvPr/>
      </p:nvGrpSpPr>
      <p:grpSpPr>
        <a:xfrm>
          <a:off x="0" y="0"/>
          <a:ext cx="0" cy="0"/>
          <a:chOff x="0" y="0"/>
          <a:chExt cx="0" cy="0"/>
        </a:xfrm>
      </p:grpSpPr>
      <p:sp>
        <p:nvSpPr>
          <p:cNvPr id="1184" name="Google Shape;1184;p80"/>
          <p:cNvSpPr txBox="1">
            <a:spLocks noGrp="1"/>
          </p:cNvSpPr>
          <p:nvPr>
            <p:ph type="title"/>
          </p:nvPr>
        </p:nvSpPr>
        <p:spPr>
          <a:xfrm>
            <a:off x="311700" y="363750"/>
            <a:ext cx="8520600" cy="572700"/>
          </a:xfrm>
          <a:prstGeom prst="rect">
            <a:avLst/>
          </a:prstGeom>
          <a:noFill/>
          <a:ln>
            <a:noFill/>
          </a:ln>
        </p:spPr>
        <p:txBody>
          <a:bodyPr spcFirstLastPara="1" wrap="square" lIns="91425" tIns="91425" rIns="91425" bIns="91425" anchor="t" anchorCtr="0">
            <a:noAutofit/>
          </a:bodyPr>
          <a:lstStyle/>
          <a:p>
            <a:r>
              <a:rPr lang="en" dirty="0">
                <a:sym typeface="Oswald"/>
              </a:rPr>
              <a:t>Toy Problem 2)</a:t>
            </a:r>
            <a:endParaRPr dirty="0"/>
          </a:p>
          <a:p>
            <a:endParaRPr dirty="0"/>
          </a:p>
        </p:txBody>
      </p:sp>
      <p:pic>
        <p:nvPicPr>
          <p:cNvPr id="1185" name="Google Shape;1185;p80" descr="f(x)=\sin(x), x \in [-2\pi, 2\pi]"/>
          <p:cNvPicPr preferRelativeResize="0"/>
          <p:nvPr/>
        </p:nvPicPr>
        <p:blipFill>
          <a:blip r:embed="rId3">
            <a:alphaModFix/>
          </a:blip>
          <a:stretch>
            <a:fillRect/>
          </a:stretch>
        </p:blipFill>
        <p:spPr>
          <a:xfrm>
            <a:off x="3063939" y="419087"/>
            <a:ext cx="5398199" cy="462025"/>
          </a:xfrm>
          <a:prstGeom prst="rect">
            <a:avLst/>
          </a:prstGeom>
          <a:noFill/>
          <a:ln>
            <a:noFill/>
          </a:ln>
        </p:spPr>
      </p:pic>
      <p:pic>
        <p:nvPicPr>
          <p:cNvPr id="1186" name="Google Shape;1186;p80"/>
          <p:cNvPicPr preferRelativeResize="0"/>
          <p:nvPr/>
        </p:nvPicPr>
        <p:blipFill>
          <a:blip r:embed="rId4">
            <a:alphaModFix/>
          </a:blip>
          <a:stretch>
            <a:fillRect/>
          </a:stretch>
        </p:blipFill>
        <p:spPr>
          <a:xfrm>
            <a:off x="619350" y="1036825"/>
            <a:ext cx="7771549" cy="3954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90"/>
        <p:cNvGrpSpPr/>
        <p:nvPr/>
      </p:nvGrpSpPr>
      <p:grpSpPr>
        <a:xfrm>
          <a:off x="0" y="0"/>
          <a:ext cx="0" cy="0"/>
          <a:chOff x="0" y="0"/>
          <a:chExt cx="0" cy="0"/>
        </a:xfrm>
      </p:grpSpPr>
      <p:sp>
        <p:nvSpPr>
          <p:cNvPr id="1191" name="Google Shape;1191;p81"/>
          <p:cNvSpPr txBox="1">
            <a:spLocks noGrp="1"/>
          </p:cNvSpPr>
          <p:nvPr>
            <p:ph type="title"/>
          </p:nvPr>
        </p:nvSpPr>
        <p:spPr>
          <a:xfrm>
            <a:off x="311700" y="264700"/>
            <a:ext cx="8520600" cy="572700"/>
          </a:xfrm>
          <a:prstGeom prst="rect">
            <a:avLst/>
          </a:prstGeom>
          <a:noFill/>
          <a:ln>
            <a:noFill/>
          </a:ln>
        </p:spPr>
        <p:txBody>
          <a:bodyPr spcFirstLastPara="1" wrap="square" lIns="91425" tIns="91425" rIns="91425" bIns="91425" anchor="t" anchorCtr="0">
            <a:noAutofit/>
          </a:bodyPr>
          <a:lstStyle/>
          <a:p>
            <a:r>
              <a:rPr lang="en" dirty="0">
                <a:sym typeface="Oswald"/>
              </a:rPr>
              <a:t>Toy Problem 2)</a:t>
            </a:r>
            <a:endParaRPr dirty="0"/>
          </a:p>
          <a:p>
            <a:endParaRPr dirty="0"/>
          </a:p>
        </p:txBody>
      </p:sp>
      <p:pic>
        <p:nvPicPr>
          <p:cNvPr id="1192" name="Google Shape;1192;p81" descr="f(x)=\sin(x), x \in [-2\pi, 2\pi]"/>
          <p:cNvPicPr preferRelativeResize="0"/>
          <p:nvPr/>
        </p:nvPicPr>
        <p:blipFill>
          <a:blip r:embed="rId3">
            <a:alphaModFix/>
          </a:blip>
          <a:stretch>
            <a:fillRect/>
          </a:stretch>
        </p:blipFill>
        <p:spPr>
          <a:xfrm>
            <a:off x="3084460" y="320037"/>
            <a:ext cx="5398199" cy="462025"/>
          </a:xfrm>
          <a:prstGeom prst="rect">
            <a:avLst/>
          </a:prstGeom>
          <a:noFill/>
          <a:ln>
            <a:noFill/>
          </a:ln>
        </p:spPr>
      </p:pic>
      <p:pic>
        <p:nvPicPr>
          <p:cNvPr id="1193" name="Google Shape;1193;p81"/>
          <p:cNvPicPr preferRelativeResize="0"/>
          <p:nvPr/>
        </p:nvPicPr>
        <p:blipFill>
          <a:blip r:embed="rId4">
            <a:alphaModFix/>
          </a:blip>
          <a:stretch>
            <a:fillRect/>
          </a:stretch>
        </p:blipFill>
        <p:spPr>
          <a:xfrm>
            <a:off x="484925" y="975269"/>
            <a:ext cx="7913051" cy="412578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97"/>
        <p:cNvGrpSpPr/>
        <p:nvPr/>
      </p:nvGrpSpPr>
      <p:grpSpPr>
        <a:xfrm>
          <a:off x="0" y="0"/>
          <a:ext cx="0" cy="0"/>
          <a:chOff x="0" y="0"/>
          <a:chExt cx="0" cy="0"/>
        </a:xfrm>
      </p:grpSpPr>
      <p:sp>
        <p:nvSpPr>
          <p:cNvPr id="1198" name="Google Shape;1198;p82"/>
          <p:cNvSpPr txBox="1">
            <a:spLocks noGrp="1"/>
          </p:cNvSpPr>
          <p:nvPr>
            <p:ph type="title"/>
          </p:nvPr>
        </p:nvSpPr>
        <p:spPr>
          <a:xfrm>
            <a:off x="311700" y="264700"/>
            <a:ext cx="8520600" cy="572700"/>
          </a:xfrm>
          <a:prstGeom prst="rect">
            <a:avLst/>
          </a:prstGeom>
          <a:noFill/>
          <a:ln>
            <a:noFill/>
          </a:ln>
        </p:spPr>
        <p:txBody>
          <a:bodyPr spcFirstLastPara="1" wrap="square" lIns="91425" tIns="91425" rIns="91425" bIns="91425" anchor="t" anchorCtr="0">
            <a:noAutofit/>
          </a:bodyPr>
          <a:lstStyle/>
          <a:p>
            <a:r>
              <a:rPr lang="en" dirty="0">
                <a:sym typeface="Oswald"/>
              </a:rPr>
              <a:t>Toy Problem 3)</a:t>
            </a:r>
            <a:endParaRPr dirty="0"/>
          </a:p>
          <a:p>
            <a:endParaRPr dirty="0"/>
          </a:p>
        </p:txBody>
      </p:sp>
      <p:pic>
        <p:nvPicPr>
          <p:cNvPr id="1199" name="Google Shape;1199;p82" descr="f(x)=x_0^2+x_1^2"/>
          <p:cNvPicPr preferRelativeResize="0"/>
          <p:nvPr/>
        </p:nvPicPr>
        <p:blipFill>
          <a:blip r:embed="rId3">
            <a:alphaModFix/>
          </a:blip>
          <a:stretch>
            <a:fillRect/>
          </a:stretch>
        </p:blipFill>
        <p:spPr>
          <a:xfrm>
            <a:off x="3063587" y="298800"/>
            <a:ext cx="2745100" cy="504500"/>
          </a:xfrm>
          <a:prstGeom prst="rect">
            <a:avLst/>
          </a:prstGeom>
          <a:noFill/>
          <a:ln>
            <a:noFill/>
          </a:ln>
        </p:spPr>
      </p:pic>
      <p:pic>
        <p:nvPicPr>
          <p:cNvPr id="1200" name="Google Shape;1200;p82"/>
          <p:cNvPicPr preferRelativeResize="0"/>
          <p:nvPr/>
        </p:nvPicPr>
        <p:blipFill>
          <a:blip r:embed="rId4">
            <a:alphaModFix/>
          </a:blip>
          <a:stretch>
            <a:fillRect/>
          </a:stretch>
        </p:blipFill>
        <p:spPr>
          <a:xfrm>
            <a:off x="2114550" y="1152477"/>
            <a:ext cx="4438451" cy="3814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75954-02A7-4FC8-A435-8EE3FF3FED23}"/>
              </a:ext>
            </a:extLst>
          </p:cNvPr>
          <p:cNvSpPr>
            <a:spLocks noGrp="1"/>
          </p:cNvSpPr>
          <p:nvPr>
            <p:ph type="title"/>
          </p:nvPr>
        </p:nvSpPr>
        <p:spPr>
          <a:xfrm>
            <a:off x="311700" y="102997"/>
            <a:ext cx="8520600" cy="572700"/>
          </a:xfrm>
        </p:spPr>
        <p:txBody>
          <a:bodyPr/>
          <a:lstStyle/>
          <a:p>
            <a:r>
              <a:rPr lang="en-US" dirty="0"/>
              <a:t>Agenda</a:t>
            </a:r>
          </a:p>
        </p:txBody>
      </p:sp>
      <p:sp>
        <p:nvSpPr>
          <p:cNvPr id="3" name="Text Placeholder 2">
            <a:extLst>
              <a:ext uri="{FF2B5EF4-FFF2-40B4-BE49-F238E27FC236}">
                <a16:creationId xmlns:a16="http://schemas.microsoft.com/office/drawing/2014/main" id="{ED20A150-1A81-4A21-B440-416F7B537D8C}"/>
              </a:ext>
            </a:extLst>
          </p:cNvPr>
          <p:cNvSpPr>
            <a:spLocks noGrp="1"/>
          </p:cNvSpPr>
          <p:nvPr>
            <p:ph type="body" idx="1"/>
          </p:nvPr>
        </p:nvSpPr>
        <p:spPr>
          <a:xfrm>
            <a:off x="311700" y="816678"/>
            <a:ext cx="8520600" cy="3752197"/>
          </a:xfrm>
        </p:spPr>
        <p:txBody>
          <a:bodyPr/>
          <a:lstStyle/>
          <a:p>
            <a:pPr>
              <a:lnSpc>
                <a:spcPct val="150000"/>
              </a:lnSpc>
            </a:pPr>
            <a:r>
              <a:rPr lang="en-US" dirty="0"/>
              <a:t>The Inverse Problem</a:t>
            </a:r>
          </a:p>
          <a:p>
            <a:pPr>
              <a:lnSpc>
                <a:spcPct val="150000"/>
              </a:lnSpc>
            </a:pPr>
            <a:r>
              <a:rPr lang="en-US" dirty="0"/>
              <a:t>Variational Autoencoder Inverse Mapper (VAIM) – an End-to-End Framework for Inverse Problem</a:t>
            </a:r>
          </a:p>
          <a:p>
            <a:pPr lvl="1">
              <a:lnSpc>
                <a:spcPct val="150000"/>
              </a:lnSpc>
              <a:spcBef>
                <a:spcPts val="0"/>
              </a:spcBef>
            </a:pPr>
            <a:r>
              <a:rPr lang="en-US" dirty="0"/>
              <a:t>Fundamental Idea</a:t>
            </a:r>
          </a:p>
          <a:p>
            <a:pPr lvl="1">
              <a:lnSpc>
                <a:spcPct val="150000"/>
              </a:lnSpc>
              <a:spcBef>
                <a:spcPts val="0"/>
              </a:spcBef>
            </a:pPr>
            <a:r>
              <a:rPr lang="en-US" dirty="0"/>
              <a:t>Toy Inverse Problems</a:t>
            </a:r>
          </a:p>
          <a:p>
            <a:pPr lvl="1">
              <a:lnSpc>
                <a:spcPct val="150000"/>
              </a:lnSpc>
              <a:spcBef>
                <a:spcPts val="0"/>
              </a:spcBef>
            </a:pPr>
            <a:r>
              <a:rPr lang="en-US" dirty="0"/>
              <a:t>Extracting QCF from DIS Data</a:t>
            </a:r>
          </a:p>
          <a:p>
            <a:pPr>
              <a:lnSpc>
                <a:spcPct val="150000"/>
              </a:lnSpc>
            </a:pPr>
            <a:r>
              <a:rPr lang="en-US" dirty="0"/>
              <a:t>Point Cloud-based VAIM</a:t>
            </a:r>
          </a:p>
          <a:p>
            <a:pPr lvl="1">
              <a:lnSpc>
                <a:spcPct val="150000"/>
              </a:lnSpc>
              <a:spcBef>
                <a:spcPts val="0"/>
              </a:spcBef>
            </a:pPr>
            <a:r>
              <a:rPr lang="en-US" dirty="0"/>
              <a:t>Extracting QCF from DIS Data </a:t>
            </a:r>
          </a:p>
          <a:p>
            <a:pPr>
              <a:lnSpc>
                <a:spcPct val="150000"/>
              </a:lnSpc>
            </a:pPr>
            <a:r>
              <a:rPr lang="en-US" dirty="0"/>
              <a:t>Extraction of Crompton Form Factor as an Inverse Problem</a:t>
            </a:r>
          </a:p>
          <a:p>
            <a:endParaRPr lang="en-US" dirty="0"/>
          </a:p>
        </p:txBody>
      </p:sp>
    </p:spTree>
    <p:extLst>
      <p:ext uri="{BB962C8B-B14F-4D97-AF65-F5344CB8AC3E}">
        <p14:creationId xmlns:p14="http://schemas.microsoft.com/office/powerpoint/2010/main" val="1164345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04"/>
        <p:cNvGrpSpPr/>
        <p:nvPr/>
      </p:nvGrpSpPr>
      <p:grpSpPr>
        <a:xfrm>
          <a:off x="0" y="0"/>
          <a:ext cx="0" cy="0"/>
          <a:chOff x="0" y="0"/>
          <a:chExt cx="0" cy="0"/>
        </a:xfrm>
      </p:grpSpPr>
      <p:sp>
        <p:nvSpPr>
          <p:cNvPr id="1205" name="Google Shape;1205;p83"/>
          <p:cNvSpPr txBox="1">
            <a:spLocks noGrp="1"/>
          </p:cNvSpPr>
          <p:nvPr>
            <p:ph type="title"/>
          </p:nvPr>
        </p:nvSpPr>
        <p:spPr>
          <a:xfrm>
            <a:off x="0" y="264700"/>
            <a:ext cx="8520600" cy="572700"/>
          </a:xfrm>
          <a:prstGeom prst="rect">
            <a:avLst/>
          </a:prstGeom>
          <a:noFill/>
          <a:ln>
            <a:noFill/>
          </a:ln>
        </p:spPr>
        <p:txBody>
          <a:bodyPr spcFirstLastPara="1" wrap="square" lIns="91425" tIns="91425" rIns="91425" bIns="91425" anchor="t" anchorCtr="0">
            <a:noAutofit/>
          </a:bodyPr>
          <a:lstStyle/>
          <a:p>
            <a:r>
              <a:rPr lang="en" dirty="0">
                <a:sym typeface="Oswald"/>
              </a:rPr>
              <a:t>Toy Problem 3)</a:t>
            </a:r>
            <a:endParaRPr dirty="0"/>
          </a:p>
          <a:p>
            <a:endParaRPr dirty="0"/>
          </a:p>
        </p:txBody>
      </p:sp>
      <p:pic>
        <p:nvPicPr>
          <p:cNvPr id="1206" name="Google Shape;1206;p83" descr="f(x)=x_0^2+x_1^2"/>
          <p:cNvPicPr preferRelativeResize="0"/>
          <p:nvPr/>
        </p:nvPicPr>
        <p:blipFill>
          <a:blip r:embed="rId3">
            <a:alphaModFix/>
          </a:blip>
          <a:stretch>
            <a:fillRect/>
          </a:stretch>
        </p:blipFill>
        <p:spPr>
          <a:xfrm>
            <a:off x="2887750" y="298800"/>
            <a:ext cx="2745100" cy="504500"/>
          </a:xfrm>
          <a:prstGeom prst="rect">
            <a:avLst/>
          </a:prstGeom>
          <a:noFill/>
          <a:ln>
            <a:noFill/>
          </a:ln>
        </p:spPr>
      </p:pic>
      <p:pic>
        <p:nvPicPr>
          <p:cNvPr id="1207" name="Google Shape;1207;p83"/>
          <p:cNvPicPr preferRelativeResize="0"/>
          <p:nvPr/>
        </p:nvPicPr>
        <p:blipFill>
          <a:blip r:embed="rId4">
            <a:alphaModFix/>
          </a:blip>
          <a:stretch>
            <a:fillRect/>
          </a:stretch>
        </p:blipFill>
        <p:spPr>
          <a:xfrm>
            <a:off x="555675" y="915675"/>
            <a:ext cx="7792776" cy="42278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11"/>
        <p:cNvGrpSpPr/>
        <p:nvPr/>
      </p:nvGrpSpPr>
      <p:grpSpPr>
        <a:xfrm>
          <a:off x="0" y="0"/>
          <a:ext cx="0" cy="0"/>
          <a:chOff x="0" y="0"/>
          <a:chExt cx="0" cy="0"/>
        </a:xfrm>
      </p:grpSpPr>
      <p:sp>
        <p:nvSpPr>
          <p:cNvPr id="1212" name="Google Shape;1212;p84"/>
          <p:cNvSpPr txBox="1">
            <a:spLocks noGrp="1"/>
          </p:cNvSpPr>
          <p:nvPr>
            <p:ph type="title"/>
          </p:nvPr>
        </p:nvSpPr>
        <p:spPr>
          <a:xfrm>
            <a:off x="340000" y="183250"/>
            <a:ext cx="8520600" cy="572700"/>
          </a:xfrm>
          <a:prstGeom prst="rect">
            <a:avLst/>
          </a:prstGeom>
          <a:noFill/>
          <a:ln>
            <a:noFill/>
          </a:ln>
        </p:spPr>
        <p:txBody>
          <a:bodyPr spcFirstLastPara="1" wrap="square" lIns="91425" tIns="91425" rIns="91425" bIns="91425" anchor="t" anchorCtr="0">
            <a:noAutofit/>
          </a:bodyPr>
          <a:lstStyle/>
          <a:p>
            <a:r>
              <a:rPr lang="en" dirty="0">
                <a:sym typeface="Oswald"/>
              </a:rPr>
              <a:t>Comparison with Mixture Density Network (MDN)</a:t>
            </a:r>
            <a:endParaRPr dirty="0">
              <a:sym typeface="Oswald"/>
            </a:endParaRPr>
          </a:p>
        </p:txBody>
      </p:sp>
      <p:pic>
        <p:nvPicPr>
          <p:cNvPr id="1213" name="Google Shape;1213;p84"/>
          <p:cNvPicPr preferRelativeResize="0"/>
          <p:nvPr/>
        </p:nvPicPr>
        <p:blipFill>
          <a:blip r:embed="rId3">
            <a:alphaModFix/>
          </a:blip>
          <a:stretch>
            <a:fillRect/>
          </a:stretch>
        </p:blipFill>
        <p:spPr>
          <a:xfrm>
            <a:off x="339997" y="948050"/>
            <a:ext cx="4483475" cy="4008776"/>
          </a:xfrm>
          <a:prstGeom prst="rect">
            <a:avLst/>
          </a:prstGeom>
          <a:noFill/>
          <a:ln>
            <a:noFill/>
          </a:ln>
        </p:spPr>
      </p:pic>
      <p:pic>
        <p:nvPicPr>
          <p:cNvPr id="1214" name="Google Shape;1214;p84"/>
          <p:cNvPicPr preferRelativeResize="0"/>
          <p:nvPr/>
        </p:nvPicPr>
        <p:blipFill>
          <a:blip r:embed="rId4">
            <a:alphaModFix/>
          </a:blip>
          <a:stretch>
            <a:fillRect/>
          </a:stretch>
        </p:blipFill>
        <p:spPr>
          <a:xfrm>
            <a:off x="4975873" y="908350"/>
            <a:ext cx="4015728" cy="407576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59382-7062-4EFF-A31C-8D12B462E119}"/>
              </a:ext>
            </a:extLst>
          </p:cNvPr>
          <p:cNvSpPr>
            <a:spLocks noGrp="1"/>
          </p:cNvSpPr>
          <p:nvPr>
            <p:ph type="title"/>
          </p:nvPr>
        </p:nvSpPr>
        <p:spPr>
          <a:xfrm>
            <a:off x="426789" y="91300"/>
            <a:ext cx="8520600" cy="572700"/>
          </a:xfrm>
          <a:noFill/>
          <a:ln>
            <a:noFill/>
          </a:ln>
        </p:spPr>
        <p:txBody>
          <a:bodyPr spcFirstLastPara="1" wrap="square" lIns="91425" tIns="91425" rIns="91425" bIns="91425" anchor="t" anchorCtr="0">
            <a:noAutofit/>
          </a:bodyPr>
          <a:lstStyle/>
          <a:p>
            <a:r>
              <a:rPr lang="en-US" dirty="0"/>
              <a:t>Comparison with Invertible Neural Networks (INN)</a:t>
            </a:r>
          </a:p>
        </p:txBody>
      </p:sp>
      <p:sp>
        <p:nvSpPr>
          <p:cNvPr id="3" name="Text Placeholder 2">
            <a:extLst>
              <a:ext uri="{FF2B5EF4-FFF2-40B4-BE49-F238E27FC236}">
                <a16:creationId xmlns:a16="http://schemas.microsoft.com/office/drawing/2014/main" id="{BEDB40A8-B7B1-4BA6-B998-5EBF384BFA19}"/>
              </a:ext>
            </a:extLst>
          </p:cNvPr>
          <p:cNvSpPr>
            <a:spLocks noGrp="1"/>
          </p:cNvSpPr>
          <p:nvPr>
            <p:ph type="body" idx="1"/>
          </p:nvPr>
        </p:nvSpPr>
        <p:spPr>
          <a:xfrm>
            <a:off x="311700" y="1152475"/>
            <a:ext cx="5212800" cy="3416400"/>
          </a:xfrm>
        </p:spPr>
        <p:txBody>
          <a:bodyPr/>
          <a:lstStyle/>
          <a:p>
            <a:r>
              <a:rPr lang="en-US" dirty="0"/>
              <a:t>Invertible Neural Networks (INN)</a:t>
            </a:r>
          </a:p>
          <a:p>
            <a:pPr lvl="1"/>
            <a:r>
              <a:rPr lang="en-US" dirty="0"/>
              <a:t>Maximum Mean Discrepancy (MMD)</a:t>
            </a:r>
          </a:p>
          <a:p>
            <a:pPr lvl="1"/>
            <a:r>
              <a:rPr lang="en-US" dirty="0"/>
              <a:t>Degrade </a:t>
            </a:r>
            <a:r>
              <a:rPr lang="en-US" dirty="0" err="1"/>
              <a:t>polynomially</a:t>
            </a:r>
            <a:r>
              <a:rPr lang="en-US" dirty="0"/>
              <a:t> at best as dimension increases </a:t>
            </a:r>
          </a:p>
          <a:p>
            <a:endParaRPr lang="en-US" dirty="0"/>
          </a:p>
          <a:p>
            <a:r>
              <a:rPr lang="en-US" dirty="0"/>
              <a:t>VAIM</a:t>
            </a:r>
          </a:p>
          <a:p>
            <a:pPr lvl="1"/>
            <a:r>
              <a:rPr lang="en-US" dirty="0"/>
              <a:t>KL-divergence</a:t>
            </a:r>
          </a:p>
          <a:p>
            <a:pPr lvl="1"/>
            <a:r>
              <a:rPr lang="en-US" dirty="0"/>
              <a:t>Degrade constantly as dimension increases</a:t>
            </a:r>
          </a:p>
          <a:p>
            <a:pPr lvl="1"/>
            <a:endParaRPr lang="en-US" dirty="0"/>
          </a:p>
        </p:txBody>
      </p:sp>
      <p:pic>
        <p:nvPicPr>
          <p:cNvPr id="7" name="Picture 6">
            <a:extLst>
              <a:ext uri="{FF2B5EF4-FFF2-40B4-BE49-F238E27FC236}">
                <a16:creationId xmlns:a16="http://schemas.microsoft.com/office/drawing/2014/main" id="{668421EF-DBA3-48ED-9687-90F49CE36AAC}"/>
              </a:ext>
            </a:extLst>
          </p:cNvPr>
          <p:cNvPicPr>
            <a:picLocks noChangeAspect="1"/>
          </p:cNvPicPr>
          <p:nvPr/>
        </p:nvPicPr>
        <p:blipFill>
          <a:blip r:embed="rId2"/>
          <a:stretch>
            <a:fillRect/>
          </a:stretch>
        </p:blipFill>
        <p:spPr>
          <a:xfrm>
            <a:off x="5324660" y="664000"/>
            <a:ext cx="3622730" cy="4479501"/>
          </a:xfrm>
          <a:prstGeom prst="rect">
            <a:avLst/>
          </a:prstGeom>
        </p:spPr>
      </p:pic>
      <p:sp>
        <p:nvSpPr>
          <p:cNvPr id="4" name="Rectangle 1">
            <a:extLst>
              <a:ext uri="{FF2B5EF4-FFF2-40B4-BE49-F238E27FC236}">
                <a16:creationId xmlns:a16="http://schemas.microsoft.com/office/drawing/2014/main" id="{EC4AB0DC-A774-4124-BE01-4990F06615A0}"/>
              </a:ext>
            </a:extLst>
          </p:cNvPr>
          <p:cNvSpPr>
            <a:spLocks noChangeArrowheads="1"/>
          </p:cNvSpPr>
          <p:nvPr/>
        </p:nvSpPr>
        <p:spPr bwMode="auto">
          <a:xfrm>
            <a:off x="109619" y="4805979"/>
            <a:ext cx="201501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buClrTx/>
            </a:pPr>
            <a:br>
              <a:rPr lang="en-US" altLang="en-US" sz="600" dirty="0">
                <a:solidFill>
                  <a:schemeClr val="bg1">
                    <a:lumMod val="50000"/>
                  </a:schemeClr>
                </a:solidFill>
              </a:rPr>
            </a:br>
            <a:r>
              <a:rPr lang="en-US" altLang="en-US" sz="1000" dirty="0" err="1">
                <a:solidFill>
                  <a:schemeClr val="bg1">
                    <a:lumMod val="50000"/>
                  </a:schemeClr>
                </a:solidFill>
              </a:rPr>
              <a:t>Ardizzone</a:t>
            </a:r>
            <a:r>
              <a:rPr lang="en-US" altLang="en-US" sz="1000" dirty="0">
                <a:solidFill>
                  <a:schemeClr val="bg1">
                    <a:lumMod val="50000"/>
                  </a:schemeClr>
                </a:solidFill>
              </a:rPr>
              <a:t> et al., arXiv</a:t>
            </a:r>
            <a:r>
              <a:rPr kumimoji="0" lang="en-US" altLang="en-US" sz="1000" b="0" i="0" u="none" strike="noStrike" cap="none" normalizeH="0" baseline="0" dirty="0">
                <a:ln>
                  <a:noFill/>
                </a:ln>
                <a:solidFill>
                  <a:schemeClr val="bg1">
                    <a:lumMod val="50000"/>
                  </a:schemeClr>
                </a:solidFill>
                <a:effectLst/>
                <a:latin typeface="Arial" panose="020B0604020202020204" pitchFamily="34" charset="0"/>
              </a:rPr>
              <a:t>:188.04730</a:t>
            </a:r>
            <a:endParaRPr kumimoji="0" lang="en-US" altLang="en-US" sz="1800" b="0" i="0" u="none" strike="noStrike" cap="none" normalizeH="0" baseline="0" dirty="0">
              <a:ln>
                <a:noFill/>
              </a:ln>
              <a:solidFill>
                <a:schemeClr val="bg1">
                  <a:lumMod val="50000"/>
                </a:schemeClr>
              </a:solidFill>
              <a:effectLst/>
              <a:latin typeface="Arial" panose="020B0604020202020204" pitchFamily="34" charset="0"/>
            </a:endParaRPr>
          </a:p>
        </p:txBody>
      </p:sp>
    </p:spTree>
    <p:extLst>
      <p:ext uri="{BB962C8B-B14F-4D97-AF65-F5344CB8AC3E}">
        <p14:creationId xmlns:p14="http://schemas.microsoft.com/office/powerpoint/2010/main" val="4121045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6D12F-1333-4F86-8045-90FF05EBE3E2}"/>
              </a:ext>
            </a:extLst>
          </p:cNvPr>
          <p:cNvSpPr>
            <a:spLocks noGrp="1"/>
          </p:cNvSpPr>
          <p:nvPr>
            <p:ph type="title"/>
          </p:nvPr>
        </p:nvSpPr>
        <p:spPr>
          <a:xfrm>
            <a:off x="0" y="-101445"/>
            <a:ext cx="5486400" cy="572700"/>
          </a:xfrm>
        </p:spPr>
        <p:txBody>
          <a:bodyPr/>
          <a:lstStyle/>
          <a:p>
            <a:r>
              <a:rPr lang="en-US" sz="2400" dirty="0"/>
              <a:t>Extraction of Quantum Correlation Functions from Deep-inelastic Lepton-Nucleon Scattering (DIS) Data</a:t>
            </a:r>
          </a:p>
        </p:txBody>
      </p:sp>
      <p:sp>
        <p:nvSpPr>
          <p:cNvPr id="3" name="Text Placeholder 2">
            <a:extLst>
              <a:ext uri="{FF2B5EF4-FFF2-40B4-BE49-F238E27FC236}">
                <a16:creationId xmlns:a16="http://schemas.microsoft.com/office/drawing/2014/main" id="{7BD85778-FCC3-471B-BC91-90022269DCA2}"/>
              </a:ext>
            </a:extLst>
          </p:cNvPr>
          <p:cNvSpPr>
            <a:spLocks noGrp="1"/>
          </p:cNvSpPr>
          <p:nvPr>
            <p:ph type="body" idx="1"/>
          </p:nvPr>
        </p:nvSpPr>
        <p:spPr>
          <a:xfrm>
            <a:off x="311700" y="1047022"/>
            <a:ext cx="8520600" cy="3778515"/>
          </a:xfrm>
        </p:spPr>
        <p:txBody>
          <a:bodyPr/>
          <a:lstStyle/>
          <a:p>
            <a:r>
              <a:rPr lang="en-US" dirty="0"/>
              <a:t>Observables</a:t>
            </a:r>
          </a:p>
          <a:p>
            <a:endParaRPr lang="en-US" dirty="0"/>
          </a:p>
          <a:p>
            <a:endParaRPr lang="en-US" dirty="0"/>
          </a:p>
          <a:p>
            <a:endParaRPr lang="en-US" dirty="0"/>
          </a:p>
          <a:p>
            <a:r>
              <a:rPr lang="en-US" dirty="0"/>
              <a:t>PDFs with DGLAP like behavior</a:t>
            </a:r>
          </a:p>
          <a:p>
            <a:endParaRPr lang="en-US" dirty="0"/>
          </a:p>
          <a:p>
            <a:endParaRPr lang="en-US" dirty="0"/>
          </a:p>
          <a:p>
            <a:endParaRPr lang="en-US" dirty="0"/>
          </a:p>
          <a:p>
            <a:endParaRPr lang="en-US" dirty="0"/>
          </a:p>
          <a:p>
            <a:r>
              <a:rPr lang="en-US" dirty="0"/>
              <a:t>Shape parameters                                                          are parameterized as</a:t>
            </a:r>
          </a:p>
        </p:txBody>
      </p:sp>
      <p:pic>
        <p:nvPicPr>
          <p:cNvPr id="1026" name="Picture 2" descr="https://lh6.googleusercontent.com/gcTCkGRKbSgJ90geYImK4a_iWbJ7_EWiJlZpx6JgBEvLz0y1TzJ3qf3G4JSGKW1ggV-mrMG-tjxq8wKFYROb3WaqlXhYCHV1uvm9xv060LNHZOVsnmj0074lBxbeOqf2gbJBki233rP-XWzi_iuSuW6l=s2048">
            <a:extLst>
              <a:ext uri="{FF2B5EF4-FFF2-40B4-BE49-F238E27FC236}">
                <a16:creationId xmlns:a16="http://schemas.microsoft.com/office/drawing/2014/main" id="{8420F33C-48E1-46E7-93AF-62F86B4E1E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338" y="1408507"/>
            <a:ext cx="3399293" cy="9879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5.googleusercontent.com/-HTtVp9JsBtebTf54AdTDoWwKJxNdd8NreIib5wQAjyLsdhsHTPYFVOPqHfyau_ulMMRH72zc8_wEyC_x53dPflquVXUC6eXqIWSVPY-1wzReuPEXyUWBcUn3DN9Ttydi1hJAhnXffCxaz-nJuod9tBK=s2048">
            <a:extLst>
              <a:ext uri="{FF2B5EF4-FFF2-40B4-BE49-F238E27FC236}">
                <a16:creationId xmlns:a16="http://schemas.microsoft.com/office/drawing/2014/main" id="{E4456353-144E-4790-B475-D4261DD745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6361" y="317963"/>
            <a:ext cx="3305353" cy="24121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lh4.googleusercontent.com/W0RLglE0NYEeKrhb1rFXdNFlkMuO-7kKMD_0tDAuqJISJTyUXoXBqHe5s-KGsrmqbcc1u0nS8qCgrNSTlkADq9ooblqmHJ_W02XoBdQv8q3JsGJB8bD2nRqrN6YhN-4CmbaZkkfFm9HHgYRPlxBNrlnv=s2048">
            <a:extLst>
              <a:ext uri="{FF2B5EF4-FFF2-40B4-BE49-F238E27FC236}">
                <a16:creationId xmlns:a16="http://schemas.microsoft.com/office/drawing/2014/main" id="{A48E7091-E3B1-4D2D-AE1C-52DE25FC9D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399" y="2812854"/>
            <a:ext cx="6977245" cy="104875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lh3.googleusercontent.com/3ZXRF42WMyrUwL50iD4TOnDv7DlgBMG1GA3jMSsgKH9xqtoSj0VfALgyPxiApnYkNsoTQ7-Dcsc9_tlO5z6yiCwPe-vyCZD_4LEou8SLgNDlyfMU9zFpf7EdCtNVQE2upcMv9uWpjLUzXNWSrDNAD29Z=s2048">
            <a:extLst>
              <a:ext uri="{FF2B5EF4-FFF2-40B4-BE49-F238E27FC236}">
                <a16:creationId xmlns:a16="http://schemas.microsoft.com/office/drawing/2014/main" id="{D67FB797-CC51-44AE-B390-F5447E6091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214" y="4324965"/>
            <a:ext cx="6059714" cy="81320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lh4.googleusercontent.com/NYd4YYmDA-MsmxmkjjaiIPsmxFE9XYMoYFzxmADdUrqMT6GqEGqbWXwlWJEkMCNpn_LczgxJWEJd1dnNlc_uJzYmYrSQyD_r653hi7dmwel6zAeyxtf1HUhaaMoGhi7zumSCEYGZl0QmnkrHauYymgrj=s2048">
            <a:extLst>
              <a:ext uri="{FF2B5EF4-FFF2-40B4-BE49-F238E27FC236}">
                <a16:creationId xmlns:a16="http://schemas.microsoft.com/office/drawing/2014/main" id="{1D86E398-C4F2-4708-9798-5ACD816C5F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908" y="3878468"/>
            <a:ext cx="3390290" cy="4593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18DE5CA-822D-4559-A4AB-CBDD55CA9EF2}"/>
              </a:ext>
            </a:extLst>
          </p:cNvPr>
          <p:cNvSpPr txBox="1"/>
          <p:nvPr/>
        </p:nvSpPr>
        <p:spPr>
          <a:xfrm>
            <a:off x="5805467" y="31016"/>
            <a:ext cx="1402948" cy="338554"/>
          </a:xfrm>
          <a:prstGeom prst="rect">
            <a:avLst/>
          </a:prstGeom>
          <a:noFill/>
        </p:spPr>
        <p:txBody>
          <a:bodyPr wrap="none" rtlCol="0">
            <a:spAutoFit/>
          </a:bodyPr>
          <a:lstStyle/>
          <a:p>
            <a:r>
              <a:rPr lang="en-US" sz="1600" dirty="0"/>
              <a:t>Phase Space</a:t>
            </a:r>
          </a:p>
        </p:txBody>
      </p:sp>
    </p:spTree>
    <p:extLst>
      <p:ext uri="{BB962C8B-B14F-4D97-AF65-F5344CB8AC3E}">
        <p14:creationId xmlns:p14="http://schemas.microsoft.com/office/powerpoint/2010/main" val="3993258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ED11C-5AB6-4630-AAF1-F5C66AFD1407}"/>
              </a:ext>
            </a:extLst>
          </p:cNvPr>
          <p:cNvSpPr>
            <a:spLocks noGrp="1"/>
          </p:cNvSpPr>
          <p:nvPr>
            <p:ph type="title"/>
          </p:nvPr>
        </p:nvSpPr>
        <p:spPr>
          <a:xfrm>
            <a:off x="311700" y="226050"/>
            <a:ext cx="8520600" cy="572700"/>
          </a:xfrm>
        </p:spPr>
        <p:txBody>
          <a:bodyPr/>
          <a:lstStyle/>
          <a:p>
            <a:r>
              <a:rPr lang="en-US" dirty="0"/>
              <a:t>VAIM Results in Toy DIS Problem </a:t>
            </a:r>
          </a:p>
        </p:txBody>
      </p:sp>
      <p:pic>
        <p:nvPicPr>
          <p:cNvPr id="2050" name="Picture 2" descr="https://lh6.googleusercontent.com/P2r3J7miwpoWT1harDgADiJi0DPO2hiT3APv6LQYosaIcWfT6dp8e5ZKcLtEvxLWjsfMQwr-rWPeZA_mo4izF7pbvzWmeI5RzkYbT9qtD9Fbe1dvL_j5NqL3RnlnggMvpmYUhAJ3Ot-ZaULgp40DhdW0=s2048">
            <a:extLst>
              <a:ext uri="{FF2B5EF4-FFF2-40B4-BE49-F238E27FC236}">
                <a16:creationId xmlns:a16="http://schemas.microsoft.com/office/drawing/2014/main" id="{214DD5B8-138C-448B-BA44-DB262F632A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700" y="1017725"/>
            <a:ext cx="7929453" cy="407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120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75954-02A7-4FC8-A435-8EE3FF3FED23}"/>
              </a:ext>
            </a:extLst>
          </p:cNvPr>
          <p:cNvSpPr>
            <a:spLocks noGrp="1"/>
          </p:cNvSpPr>
          <p:nvPr>
            <p:ph type="title"/>
          </p:nvPr>
        </p:nvSpPr>
        <p:spPr>
          <a:xfrm>
            <a:off x="311700" y="102997"/>
            <a:ext cx="8520600" cy="572700"/>
          </a:xfrm>
        </p:spPr>
        <p:txBody>
          <a:bodyPr/>
          <a:lstStyle/>
          <a:p>
            <a:r>
              <a:rPr lang="en-US" dirty="0"/>
              <a:t>Agenda</a:t>
            </a:r>
          </a:p>
        </p:txBody>
      </p:sp>
      <p:sp>
        <p:nvSpPr>
          <p:cNvPr id="3" name="Text Placeholder 2">
            <a:extLst>
              <a:ext uri="{FF2B5EF4-FFF2-40B4-BE49-F238E27FC236}">
                <a16:creationId xmlns:a16="http://schemas.microsoft.com/office/drawing/2014/main" id="{ED20A150-1A81-4A21-B440-416F7B537D8C}"/>
              </a:ext>
            </a:extLst>
          </p:cNvPr>
          <p:cNvSpPr>
            <a:spLocks noGrp="1"/>
          </p:cNvSpPr>
          <p:nvPr>
            <p:ph type="body" idx="1"/>
          </p:nvPr>
        </p:nvSpPr>
        <p:spPr>
          <a:xfrm>
            <a:off x="311700" y="816678"/>
            <a:ext cx="8520600" cy="3752197"/>
          </a:xfrm>
        </p:spPr>
        <p:txBody>
          <a:bodyPr/>
          <a:lstStyle/>
          <a:p>
            <a:pPr>
              <a:lnSpc>
                <a:spcPct val="150000"/>
              </a:lnSpc>
            </a:pPr>
            <a:r>
              <a:rPr lang="en-US" dirty="0">
                <a:solidFill>
                  <a:schemeClr val="bg2">
                    <a:lumMod val="20000"/>
                    <a:lumOff val="80000"/>
                  </a:schemeClr>
                </a:solidFill>
              </a:rPr>
              <a:t>The Inverse Problem</a:t>
            </a:r>
          </a:p>
          <a:p>
            <a:pPr>
              <a:lnSpc>
                <a:spcPct val="150000"/>
              </a:lnSpc>
            </a:pPr>
            <a:r>
              <a:rPr lang="en-US" dirty="0">
                <a:solidFill>
                  <a:schemeClr val="bg2">
                    <a:lumMod val="20000"/>
                    <a:lumOff val="80000"/>
                  </a:schemeClr>
                </a:solidFill>
              </a:rPr>
              <a:t>Variational Autoencoder Inverse Mapper (VAIM) – an End-to-End Framework for Inverse Problem</a:t>
            </a:r>
          </a:p>
          <a:p>
            <a:pPr lvl="1">
              <a:lnSpc>
                <a:spcPct val="150000"/>
              </a:lnSpc>
              <a:spcBef>
                <a:spcPts val="0"/>
              </a:spcBef>
            </a:pPr>
            <a:r>
              <a:rPr lang="en-US" dirty="0">
                <a:solidFill>
                  <a:schemeClr val="bg2">
                    <a:lumMod val="20000"/>
                    <a:lumOff val="80000"/>
                  </a:schemeClr>
                </a:solidFill>
              </a:rPr>
              <a:t>Fundamental Idea</a:t>
            </a:r>
          </a:p>
          <a:p>
            <a:pPr lvl="1">
              <a:lnSpc>
                <a:spcPct val="150000"/>
              </a:lnSpc>
              <a:spcBef>
                <a:spcPts val="0"/>
              </a:spcBef>
            </a:pPr>
            <a:r>
              <a:rPr lang="en-US" dirty="0">
                <a:solidFill>
                  <a:schemeClr val="bg2">
                    <a:lumMod val="20000"/>
                    <a:lumOff val="80000"/>
                  </a:schemeClr>
                </a:solidFill>
              </a:rPr>
              <a:t>Toy Inverse Problems</a:t>
            </a:r>
          </a:p>
          <a:p>
            <a:pPr lvl="1">
              <a:lnSpc>
                <a:spcPct val="150000"/>
              </a:lnSpc>
              <a:spcBef>
                <a:spcPts val="0"/>
              </a:spcBef>
            </a:pPr>
            <a:r>
              <a:rPr lang="en-US" dirty="0">
                <a:solidFill>
                  <a:schemeClr val="bg2">
                    <a:lumMod val="20000"/>
                    <a:lumOff val="80000"/>
                  </a:schemeClr>
                </a:solidFill>
              </a:rPr>
              <a:t>Extracting QCF from DIS Data</a:t>
            </a:r>
          </a:p>
          <a:p>
            <a:pPr>
              <a:lnSpc>
                <a:spcPct val="150000"/>
              </a:lnSpc>
            </a:pPr>
            <a:r>
              <a:rPr lang="en-US" dirty="0"/>
              <a:t>Point Cloud-based VAIM</a:t>
            </a:r>
          </a:p>
          <a:p>
            <a:pPr lvl="1">
              <a:lnSpc>
                <a:spcPct val="150000"/>
              </a:lnSpc>
              <a:spcBef>
                <a:spcPts val="0"/>
              </a:spcBef>
            </a:pPr>
            <a:r>
              <a:rPr lang="en-US" dirty="0"/>
              <a:t>Extracting QCF from DIS Data </a:t>
            </a:r>
          </a:p>
          <a:p>
            <a:pPr>
              <a:lnSpc>
                <a:spcPct val="150000"/>
              </a:lnSpc>
            </a:pPr>
            <a:r>
              <a:rPr lang="en-US" dirty="0">
                <a:solidFill>
                  <a:schemeClr val="bg2">
                    <a:lumMod val="20000"/>
                    <a:lumOff val="80000"/>
                  </a:schemeClr>
                </a:solidFill>
              </a:rPr>
              <a:t>Extraction of Crompton Form Factor as an Inverse Problem</a:t>
            </a:r>
          </a:p>
          <a:p>
            <a:endParaRPr lang="en-US" dirty="0"/>
          </a:p>
        </p:txBody>
      </p:sp>
    </p:spTree>
    <p:extLst>
      <p:ext uri="{BB962C8B-B14F-4D97-AF65-F5344CB8AC3E}">
        <p14:creationId xmlns:p14="http://schemas.microsoft.com/office/powerpoint/2010/main" val="3911681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4DC46-2BDA-4A97-B7F8-D61249864069}"/>
              </a:ext>
            </a:extLst>
          </p:cNvPr>
          <p:cNvSpPr>
            <a:spLocks noGrp="1"/>
          </p:cNvSpPr>
          <p:nvPr>
            <p:ph type="title"/>
          </p:nvPr>
        </p:nvSpPr>
        <p:spPr>
          <a:xfrm>
            <a:off x="311700" y="123397"/>
            <a:ext cx="8520600" cy="572700"/>
          </a:xfrm>
        </p:spPr>
        <p:txBody>
          <a:bodyPr/>
          <a:lstStyle/>
          <a:p>
            <a:r>
              <a:rPr lang="en-US" dirty="0"/>
              <a:t>Point Cloud-based VAIM (PC-VAIM)</a:t>
            </a:r>
          </a:p>
        </p:txBody>
      </p:sp>
      <p:pic>
        <p:nvPicPr>
          <p:cNvPr id="4" name="Picture 3">
            <a:extLst>
              <a:ext uri="{FF2B5EF4-FFF2-40B4-BE49-F238E27FC236}">
                <a16:creationId xmlns:a16="http://schemas.microsoft.com/office/drawing/2014/main" id="{B42CD800-727C-494C-B3DB-5CBD86B19A65}"/>
              </a:ext>
            </a:extLst>
          </p:cNvPr>
          <p:cNvPicPr>
            <a:picLocks noChangeAspect="1"/>
          </p:cNvPicPr>
          <p:nvPr/>
        </p:nvPicPr>
        <p:blipFill>
          <a:blip r:embed="rId2"/>
          <a:stretch>
            <a:fillRect/>
          </a:stretch>
        </p:blipFill>
        <p:spPr>
          <a:xfrm>
            <a:off x="210730" y="1475291"/>
            <a:ext cx="3581900" cy="2638793"/>
          </a:xfrm>
          <a:prstGeom prst="rect">
            <a:avLst/>
          </a:prstGeom>
        </p:spPr>
      </p:pic>
      <p:pic>
        <p:nvPicPr>
          <p:cNvPr id="5" name="Picture 4">
            <a:extLst>
              <a:ext uri="{FF2B5EF4-FFF2-40B4-BE49-F238E27FC236}">
                <a16:creationId xmlns:a16="http://schemas.microsoft.com/office/drawing/2014/main" id="{4DE475E4-C92C-41A6-9C00-A889DE65DBAC}"/>
              </a:ext>
            </a:extLst>
          </p:cNvPr>
          <p:cNvPicPr>
            <a:picLocks noChangeAspect="1"/>
          </p:cNvPicPr>
          <p:nvPr/>
        </p:nvPicPr>
        <p:blipFill>
          <a:blip r:embed="rId3"/>
          <a:stretch>
            <a:fillRect/>
          </a:stretch>
        </p:blipFill>
        <p:spPr>
          <a:xfrm>
            <a:off x="4104330" y="1559075"/>
            <a:ext cx="5039670" cy="2793827"/>
          </a:xfrm>
          <a:prstGeom prst="rect">
            <a:avLst/>
          </a:prstGeom>
        </p:spPr>
      </p:pic>
      <p:sp>
        <p:nvSpPr>
          <p:cNvPr id="6" name="TextBox 5">
            <a:extLst>
              <a:ext uri="{FF2B5EF4-FFF2-40B4-BE49-F238E27FC236}">
                <a16:creationId xmlns:a16="http://schemas.microsoft.com/office/drawing/2014/main" id="{780B413D-3B78-4567-81B6-5A98B45E96E0}"/>
              </a:ext>
            </a:extLst>
          </p:cNvPr>
          <p:cNvSpPr txBox="1"/>
          <p:nvPr/>
        </p:nvSpPr>
        <p:spPr>
          <a:xfrm>
            <a:off x="311700" y="4352902"/>
            <a:ext cx="3480930" cy="738664"/>
          </a:xfrm>
          <a:prstGeom prst="rect">
            <a:avLst/>
          </a:prstGeom>
          <a:noFill/>
        </p:spPr>
        <p:txBody>
          <a:bodyPr wrap="square" rtlCol="0">
            <a:spAutoFit/>
          </a:bodyPr>
          <a:lstStyle/>
          <a:p>
            <a:pPr algn="ctr"/>
            <a:r>
              <a:rPr lang="en-US" dirty="0"/>
              <a:t>Regular, discretized kinematic bins of </a:t>
            </a:r>
            <a:r>
              <a:rPr lang="en-US" i="1" dirty="0"/>
              <a:t>x</a:t>
            </a:r>
            <a:r>
              <a:rPr lang="en-US" dirty="0"/>
              <a:t> and </a:t>
            </a:r>
            <a:r>
              <a:rPr lang="en-US" i="1" dirty="0"/>
              <a:t>Q</a:t>
            </a:r>
            <a:r>
              <a:rPr lang="en-US" i="1" baseline="30000" dirty="0"/>
              <a:t>2</a:t>
            </a:r>
            <a:r>
              <a:rPr lang="en-US" dirty="0"/>
              <a:t> where cross sections are evaluated </a:t>
            </a:r>
          </a:p>
        </p:txBody>
      </p:sp>
      <p:sp>
        <p:nvSpPr>
          <p:cNvPr id="7" name="TextBox 6">
            <a:extLst>
              <a:ext uri="{FF2B5EF4-FFF2-40B4-BE49-F238E27FC236}">
                <a16:creationId xmlns:a16="http://schemas.microsoft.com/office/drawing/2014/main" id="{A940E69F-A656-4032-9A9D-4F5902311E24}"/>
              </a:ext>
            </a:extLst>
          </p:cNvPr>
          <p:cNvSpPr txBox="1"/>
          <p:nvPr/>
        </p:nvSpPr>
        <p:spPr>
          <a:xfrm>
            <a:off x="4383535" y="4352902"/>
            <a:ext cx="4662742" cy="523220"/>
          </a:xfrm>
          <a:prstGeom prst="rect">
            <a:avLst/>
          </a:prstGeom>
          <a:noFill/>
        </p:spPr>
        <p:txBody>
          <a:bodyPr wrap="square" rtlCol="0">
            <a:spAutoFit/>
          </a:bodyPr>
          <a:lstStyle/>
          <a:p>
            <a:pPr algn="ctr"/>
            <a:r>
              <a:rPr lang="en-US" dirty="0"/>
              <a:t>Kinematic bins of SLAC, NMC, HERA, and BCDMS experiments</a:t>
            </a:r>
          </a:p>
        </p:txBody>
      </p:sp>
      <p:sp>
        <p:nvSpPr>
          <p:cNvPr id="8" name="TextBox 7">
            <a:extLst>
              <a:ext uri="{FF2B5EF4-FFF2-40B4-BE49-F238E27FC236}">
                <a16:creationId xmlns:a16="http://schemas.microsoft.com/office/drawing/2014/main" id="{C6DB2D60-A4B3-4F13-8D34-A05F266E2FEC}"/>
              </a:ext>
            </a:extLst>
          </p:cNvPr>
          <p:cNvSpPr txBox="1"/>
          <p:nvPr/>
        </p:nvSpPr>
        <p:spPr>
          <a:xfrm>
            <a:off x="423383" y="791137"/>
            <a:ext cx="3480930" cy="523220"/>
          </a:xfrm>
          <a:prstGeom prst="rect">
            <a:avLst/>
          </a:prstGeom>
          <a:noFill/>
        </p:spPr>
        <p:txBody>
          <a:bodyPr wrap="square" rtlCol="0">
            <a:spAutoFit/>
          </a:bodyPr>
          <a:lstStyle/>
          <a:p>
            <a:pPr algn="ctr"/>
            <a:r>
              <a:rPr lang="en-US" dirty="0"/>
              <a:t>Limitation of VAIM: Observables across regular, discretized kinematic bins</a:t>
            </a:r>
          </a:p>
        </p:txBody>
      </p:sp>
      <p:sp>
        <p:nvSpPr>
          <p:cNvPr id="9" name="TextBox 8">
            <a:extLst>
              <a:ext uri="{FF2B5EF4-FFF2-40B4-BE49-F238E27FC236}">
                <a16:creationId xmlns:a16="http://schemas.microsoft.com/office/drawing/2014/main" id="{C4457CBC-526F-4535-8F1A-FDD4524676D0}"/>
              </a:ext>
            </a:extLst>
          </p:cNvPr>
          <p:cNvSpPr txBox="1"/>
          <p:nvPr/>
        </p:nvSpPr>
        <p:spPr>
          <a:xfrm>
            <a:off x="4216013" y="820411"/>
            <a:ext cx="4816304" cy="738664"/>
          </a:xfrm>
          <a:prstGeom prst="rect">
            <a:avLst/>
          </a:prstGeom>
          <a:noFill/>
        </p:spPr>
        <p:txBody>
          <a:bodyPr wrap="square" rtlCol="0">
            <a:spAutoFit/>
          </a:bodyPr>
          <a:lstStyle/>
          <a:p>
            <a:pPr algn="ctr"/>
            <a:r>
              <a:rPr lang="en-US" dirty="0"/>
              <a:t>Reality: Observables are ill-defined</a:t>
            </a:r>
          </a:p>
          <a:p>
            <a:pPr algn="ctr"/>
            <a:r>
              <a:rPr lang="en-US" dirty="0"/>
              <a:t>Data in different experiments are observed on different kinematic bins</a:t>
            </a:r>
          </a:p>
        </p:txBody>
      </p:sp>
    </p:spTree>
    <p:extLst>
      <p:ext uri="{BB962C8B-B14F-4D97-AF65-F5344CB8AC3E}">
        <p14:creationId xmlns:p14="http://schemas.microsoft.com/office/powerpoint/2010/main" val="816596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13D0A-747C-4ED9-A5D6-AC01120D2C54}"/>
              </a:ext>
            </a:extLst>
          </p:cNvPr>
          <p:cNvSpPr>
            <a:spLocks noGrp="1"/>
          </p:cNvSpPr>
          <p:nvPr>
            <p:ph type="title"/>
          </p:nvPr>
        </p:nvSpPr>
        <p:spPr>
          <a:xfrm>
            <a:off x="311700" y="213622"/>
            <a:ext cx="8520600" cy="572700"/>
          </a:xfrm>
        </p:spPr>
        <p:txBody>
          <a:bodyPr/>
          <a:lstStyle/>
          <a:p>
            <a:r>
              <a:rPr lang="en-US" dirty="0"/>
              <a:t>PC-VAIM Architecture</a:t>
            </a:r>
          </a:p>
        </p:txBody>
      </p:sp>
      <p:pic>
        <p:nvPicPr>
          <p:cNvPr id="4" name="Picture 3">
            <a:extLst>
              <a:ext uri="{FF2B5EF4-FFF2-40B4-BE49-F238E27FC236}">
                <a16:creationId xmlns:a16="http://schemas.microsoft.com/office/drawing/2014/main" id="{3C883974-93AC-4A77-BE11-74AF83CAA7DE}"/>
              </a:ext>
            </a:extLst>
          </p:cNvPr>
          <p:cNvPicPr>
            <a:picLocks noChangeAspect="1"/>
          </p:cNvPicPr>
          <p:nvPr/>
        </p:nvPicPr>
        <p:blipFill>
          <a:blip r:embed="rId2"/>
          <a:stretch>
            <a:fillRect/>
          </a:stretch>
        </p:blipFill>
        <p:spPr>
          <a:xfrm>
            <a:off x="103792" y="1145598"/>
            <a:ext cx="4412367" cy="2561716"/>
          </a:xfrm>
          <a:prstGeom prst="rect">
            <a:avLst/>
          </a:prstGeom>
        </p:spPr>
      </p:pic>
      <p:pic>
        <p:nvPicPr>
          <p:cNvPr id="5" name="Picture 4">
            <a:extLst>
              <a:ext uri="{FF2B5EF4-FFF2-40B4-BE49-F238E27FC236}">
                <a16:creationId xmlns:a16="http://schemas.microsoft.com/office/drawing/2014/main" id="{9108DB99-B964-4FA7-A28E-1AF9BE778DE6}"/>
              </a:ext>
            </a:extLst>
          </p:cNvPr>
          <p:cNvPicPr>
            <a:picLocks noChangeAspect="1"/>
          </p:cNvPicPr>
          <p:nvPr/>
        </p:nvPicPr>
        <p:blipFill>
          <a:blip r:embed="rId3"/>
          <a:stretch>
            <a:fillRect/>
          </a:stretch>
        </p:blipFill>
        <p:spPr>
          <a:xfrm>
            <a:off x="4555192" y="1145598"/>
            <a:ext cx="4485016" cy="2491062"/>
          </a:xfrm>
          <a:prstGeom prst="rect">
            <a:avLst/>
          </a:prstGeom>
        </p:spPr>
      </p:pic>
      <p:sp>
        <p:nvSpPr>
          <p:cNvPr id="6" name="TextBox 5">
            <a:extLst>
              <a:ext uri="{FF2B5EF4-FFF2-40B4-BE49-F238E27FC236}">
                <a16:creationId xmlns:a16="http://schemas.microsoft.com/office/drawing/2014/main" id="{91B6C43A-3FC1-4216-A0E5-69C3AF8D24A1}"/>
              </a:ext>
            </a:extLst>
          </p:cNvPr>
          <p:cNvSpPr txBox="1"/>
          <p:nvPr/>
        </p:nvSpPr>
        <p:spPr>
          <a:xfrm>
            <a:off x="1233080" y="3844013"/>
            <a:ext cx="1757212" cy="307777"/>
          </a:xfrm>
          <a:prstGeom prst="rect">
            <a:avLst/>
          </a:prstGeom>
          <a:noFill/>
        </p:spPr>
        <p:txBody>
          <a:bodyPr wrap="none" rtlCol="0">
            <a:spAutoFit/>
          </a:bodyPr>
          <a:lstStyle/>
          <a:p>
            <a:r>
              <a:rPr lang="en-US" dirty="0"/>
              <a:t>Overall Architecture</a:t>
            </a:r>
          </a:p>
        </p:txBody>
      </p:sp>
      <p:sp>
        <p:nvSpPr>
          <p:cNvPr id="7" name="TextBox 6">
            <a:extLst>
              <a:ext uri="{FF2B5EF4-FFF2-40B4-BE49-F238E27FC236}">
                <a16:creationId xmlns:a16="http://schemas.microsoft.com/office/drawing/2014/main" id="{7741AF0B-0EDA-44B3-8578-AA65191648C3}"/>
              </a:ext>
            </a:extLst>
          </p:cNvPr>
          <p:cNvSpPr txBox="1"/>
          <p:nvPr/>
        </p:nvSpPr>
        <p:spPr>
          <a:xfrm>
            <a:off x="4516158" y="3842287"/>
            <a:ext cx="4485015" cy="523220"/>
          </a:xfrm>
          <a:prstGeom prst="rect">
            <a:avLst/>
          </a:prstGeom>
          <a:noFill/>
        </p:spPr>
        <p:txBody>
          <a:bodyPr wrap="square" rtlCol="0">
            <a:spAutoFit/>
          </a:bodyPr>
          <a:lstStyle/>
          <a:p>
            <a:pPr algn="ctr"/>
            <a:r>
              <a:rPr lang="en-US" dirty="0"/>
              <a:t>Backward Mapper: A </a:t>
            </a:r>
            <a:r>
              <a:rPr lang="en-US" dirty="0" err="1"/>
              <a:t>PointNet</a:t>
            </a:r>
            <a:r>
              <a:rPr lang="en-US" dirty="0"/>
              <a:t>-based architecture is used to handle the point cloud observable input</a:t>
            </a:r>
          </a:p>
        </p:txBody>
      </p:sp>
    </p:spTree>
    <p:extLst>
      <p:ext uri="{BB962C8B-B14F-4D97-AF65-F5344CB8AC3E}">
        <p14:creationId xmlns:p14="http://schemas.microsoft.com/office/powerpoint/2010/main" val="3462180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A951B-254D-43BD-A6BD-20DAEA5FC5F3}"/>
              </a:ext>
            </a:extLst>
          </p:cNvPr>
          <p:cNvSpPr>
            <a:spLocks noGrp="1"/>
          </p:cNvSpPr>
          <p:nvPr>
            <p:ph type="title"/>
          </p:nvPr>
        </p:nvSpPr>
        <p:spPr>
          <a:xfrm>
            <a:off x="4285814" y="19645"/>
            <a:ext cx="4858186" cy="1284461"/>
          </a:xfrm>
        </p:spPr>
        <p:txBody>
          <a:bodyPr/>
          <a:lstStyle/>
          <a:p>
            <a:r>
              <a:rPr lang="en-US" dirty="0"/>
              <a:t>PC-VAIM on Extracting QCFs from Grid-Independent DIS data</a:t>
            </a:r>
          </a:p>
        </p:txBody>
      </p:sp>
      <p:pic>
        <p:nvPicPr>
          <p:cNvPr id="4" name="Picture 3">
            <a:extLst>
              <a:ext uri="{FF2B5EF4-FFF2-40B4-BE49-F238E27FC236}">
                <a16:creationId xmlns:a16="http://schemas.microsoft.com/office/drawing/2014/main" id="{61B1B70D-8FE7-487A-8E90-CDC30563488E}"/>
              </a:ext>
            </a:extLst>
          </p:cNvPr>
          <p:cNvPicPr>
            <a:picLocks noChangeAspect="1"/>
          </p:cNvPicPr>
          <p:nvPr/>
        </p:nvPicPr>
        <p:blipFill>
          <a:blip r:embed="rId2"/>
          <a:stretch>
            <a:fillRect/>
          </a:stretch>
        </p:blipFill>
        <p:spPr>
          <a:xfrm>
            <a:off x="242682" y="0"/>
            <a:ext cx="3723830" cy="3738785"/>
          </a:xfrm>
          <a:prstGeom prst="rect">
            <a:avLst/>
          </a:prstGeom>
        </p:spPr>
      </p:pic>
      <p:pic>
        <p:nvPicPr>
          <p:cNvPr id="5" name="Picture 4">
            <a:extLst>
              <a:ext uri="{FF2B5EF4-FFF2-40B4-BE49-F238E27FC236}">
                <a16:creationId xmlns:a16="http://schemas.microsoft.com/office/drawing/2014/main" id="{DB1AE5A0-B93D-4EF3-8302-5EC7E860AB27}"/>
              </a:ext>
            </a:extLst>
          </p:cNvPr>
          <p:cNvPicPr>
            <a:picLocks noChangeAspect="1"/>
          </p:cNvPicPr>
          <p:nvPr/>
        </p:nvPicPr>
        <p:blipFill>
          <a:blip r:embed="rId3"/>
          <a:stretch>
            <a:fillRect/>
          </a:stretch>
        </p:blipFill>
        <p:spPr>
          <a:xfrm>
            <a:off x="5485889" y="1415871"/>
            <a:ext cx="3658111" cy="2562583"/>
          </a:xfrm>
          <a:prstGeom prst="rect">
            <a:avLst/>
          </a:prstGeom>
        </p:spPr>
      </p:pic>
      <p:sp>
        <p:nvSpPr>
          <p:cNvPr id="6" name="TextBox 5">
            <a:extLst>
              <a:ext uri="{FF2B5EF4-FFF2-40B4-BE49-F238E27FC236}">
                <a16:creationId xmlns:a16="http://schemas.microsoft.com/office/drawing/2014/main" id="{58DEA01F-0CFA-4A80-8508-D1522A3D9F78}"/>
              </a:ext>
            </a:extLst>
          </p:cNvPr>
          <p:cNvSpPr txBox="1"/>
          <p:nvPr/>
        </p:nvSpPr>
        <p:spPr>
          <a:xfrm>
            <a:off x="5981989" y="4090218"/>
            <a:ext cx="2982531" cy="830997"/>
          </a:xfrm>
          <a:prstGeom prst="rect">
            <a:avLst/>
          </a:prstGeom>
          <a:noFill/>
        </p:spPr>
        <p:txBody>
          <a:bodyPr wrap="square" rtlCol="0">
            <a:spAutoFit/>
          </a:bodyPr>
          <a:lstStyle/>
          <a:p>
            <a:pPr algn="ctr"/>
            <a:r>
              <a:rPr lang="en-US" sz="1200" dirty="0"/>
              <a:t>Parameter regions from which the training samples are drawn (orange), the control data (red), and PC-VAIM predictions (green band)</a:t>
            </a:r>
          </a:p>
        </p:txBody>
      </p:sp>
      <p:sp>
        <p:nvSpPr>
          <p:cNvPr id="7" name="Rectangle 6">
            <a:extLst>
              <a:ext uri="{FF2B5EF4-FFF2-40B4-BE49-F238E27FC236}">
                <a16:creationId xmlns:a16="http://schemas.microsoft.com/office/drawing/2014/main" id="{5A1706B8-B766-4AB9-B5FA-64C85F847B16}"/>
              </a:ext>
            </a:extLst>
          </p:cNvPr>
          <p:cNvSpPr/>
          <p:nvPr/>
        </p:nvSpPr>
        <p:spPr>
          <a:xfrm>
            <a:off x="0" y="3727629"/>
            <a:ext cx="5584122" cy="1384995"/>
          </a:xfrm>
          <a:prstGeom prst="rect">
            <a:avLst/>
          </a:prstGeom>
        </p:spPr>
        <p:txBody>
          <a:bodyPr wrap="square">
            <a:spAutoFit/>
          </a:bodyPr>
          <a:lstStyle/>
          <a:p>
            <a:pPr algn="ctr"/>
            <a:r>
              <a:rPr lang="en-US" sz="1200" dirty="0">
                <a:latin typeface="Arial" panose="020B0604020202020204" pitchFamily="34" charset="0"/>
              </a:rPr>
              <a:t>PC-VAIM predictions on 1, 000 simulated control samples given by </a:t>
            </a:r>
            <a:r>
              <a:rPr lang="en-US" sz="1200" i="1" dirty="0" err="1">
                <a:latin typeface="Arial" panose="020B0604020202020204" pitchFamily="34" charset="0"/>
              </a:rPr>
              <a:t>σ</a:t>
            </a:r>
            <a:r>
              <a:rPr lang="en-US" sz="1200" i="1" baseline="-25000" dirty="0" err="1">
                <a:latin typeface="Arial" panose="020B0604020202020204" pitchFamily="34" charset="0"/>
              </a:rPr>
              <a:t>p</a:t>
            </a:r>
            <a:r>
              <a:rPr lang="en-US" sz="1200" i="1" baseline="30000" dirty="0" err="1">
                <a:latin typeface="Arial" panose="020B0604020202020204" pitchFamily="34" charset="0"/>
              </a:rPr>
              <a:t>sim</a:t>
            </a:r>
            <a:r>
              <a:rPr lang="en-US" sz="1200" dirty="0">
                <a:latin typeface="Arial" panose="020B0604020202020204" pitchFamily="34" charset="0"/>
              </a:rPr>
              <a:t> and </a:t>
            </a:r>
            <a:r>
              <a:rPr lang="en-US" sz="1200" dirty="0" err="1">
                <a:latin typeface="Arial" panose="020B0604020202020204" pitchFamily="34" charset="0"/>
              </a:rPr>
              <a:t>σ</a:t>
            </a:r>
            <a:r>
              <a:rPr lang="en-US" sz="1200" baseline="-25000" dirty="0" err="1">
                <a:latin typeface="Arial" panose="020B0604020202020204" pitchFamily="34" charset="0"/>
              </a:rPr>
              <a:t>n</a:t>
            </a:r>
            <a:r>
              <a:rPr lang="en-US" sz="1200" baseline="30000" dirty="0" err="1">
                <a:latin typeface="Arial" panose="020B0604020202020204" pitchFamily="34" charset="0"/>
              </a:rPr>
              <a:t>sim</a:t>
            </a:r>
            <a:r>
              <a:rPr lang="en-US" sz="1200" dirty="0">
                <a:latin typeface="Arial" panose="020B0604020202020204" pitchFamily="34" charset="0"/>
              </a:rPr>
              <a:t>. (a) Reconstructed observable </a:t>
            </a:r>
            <a:r>
              <a:rPr lang="en-US" sz="1200" i="1" dirty="0" err="1">
                <a:latin typeface="Arial" panose="020B0604020202020204" pitchFamily="34" charset="0"/>
              </a:rPr>
              <a:t>σ</a:t>
            </a:r>
            <a:r>
              <a:rPr lang="en-US" sz="1200" i="1" baseline="-25000" dirty="0" err="1">
                <a:latin typeface="Arial" panose="020B0604020202020204" pitchFamily="34" charset="0"/>
              </a:rPr>
              <a:t>p</a:t>
            </a:r>
            <a:r>
              <a:rPr lang="en-US" sz="1200" dirty="0">
                <a:latin typeface="Arial" panose="020B0604020202020204" pitchFamily="34" charset="0"/>
              </a:rPr>
              <a:t> and </a:t>
            </a:r>
            <a:r>
              <a:rPr lang="en-US" sz="1200" i="1" dirty="0" err="1">
                <a:latin typeface="Arial" panose="020B0604020202020204" pitchFamily="34" charset="0"/>
              </a:rPr>
              <a:t>σ</a:t>
            </a:r>
            <a:r>
              <a:rPr lang="en-US" sz="1200" i="1" baseline="-25000" dirty="0" err="1">
                <a:latin typeface="Arial" panose="020B0604020202020204" pitchFamily="34" charset="0"/>
              </a:rPr>
              <a:t>n</a:t>
            </a:r>
            <a:r>
              <a:rPr lang="en-US" sz="1200" dirty="0">
                <a:latin typeface="Arial" panose="020B0604020202020204" pitchFamily="34" charset="0"/>
              </a:rPr>
              <a:t> for the PC-VAIM predicted parameters using physics theory model. (b) PDFs for the “up” and “down” quarks produced by physics theory model corresponding to the predicted parameters. (c) Ratio of the reconstructed observables over the true observables. (d) Ratio of the reconstructed PDFs over the true. PC-VAIM correctly learns the mapping between the observable space and the PDF space.</a:t>
            </a:r>
            <a:endParaRPr lang="en-US" sz="1200" dirty="0"/>
          </a:p>
        </p:txBody>
      </p:sp>
    </p:spTree>
    <p:extLst>
      <p:ext uri="{BB962C8B-B14F-4D97-AF65-F5344CB8AC3E}">
        <p14:creationId xmlns:p14="http://schemas.microsoft.com/office/powerpoint/2010/main" val="3532135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75954-02A7-4FC8-A435-8EE3FF3FED23}"/>
              </a:ext>
            </a:extLst>
          </p:cNvPr>
          <p:cNvSpPr>
            <a:spLocks noGrp="1"/>
          </p:cNvSpPr>
          <p:nvPr>
            <p:ph type="title"/>
          </p:nvPr>
        </p:nvSpPr>
        <p:spPr>
          <a:xfrm>
            <a:off x="311700" y="102997"/>
            <a:ext cx="8520600" cy="572700"/>
          </a:xfrm>
        </p:spPr>
        <p:txBody>
          <a:bodyPr/>
          <a:lstStyle/>
          <a:p>
            <a:r>
              <a:rPr lang="en-US" dirty="0"/>
              <a:t>Agenda</a:t>
            </a:r>
          </a:p>
        </p:txBody>
      </p:sp>
      <p:sp>
        <p:nvSpPr>
          <p:cNvPr id="3" name="Text Placeholder 2">
            <a:extLst>
              <a:ext uri="{FF2B5EF4-FFF2-40B4-BE49-F238E27FC236}">
                <a16:creationId xmlns:a16="http://schemas.microsoft.com/office/drawing/2014/main" id="{ED20A150-1A81-4A21-B440-416F7B537D8C}"/>
              </a:ext>
            </a:extLst>
          </p:cNvPr>
          <p:cNvSpPr>
            <a:spLocks noGrp="1"/>
          </p:cNvSpPr>
          <p:nvPr>
            <p:ph type="body" idx="1"/>
          </p:nvPr>
        </p:nvSpPr>
        <p:spPr>
          <a:xfrm>
            <a:off x="311700" y="816678"/>
            <a:ext cx="8520600" cy="3752197"/>
          </a:xfrm>
        </p:spPr>
        <p:txBody>
          <a:bodyPr/>
          <a:lstStyle/>
          <a:p>
            <a:pPr>
              <a:lnSpc>
                <a:spcPct val="150000"/>
              </a:lnSpc>
            </a:pPr>
            <a:r>
              <a:rPr lang="en-US" dirty="0">
                <a:solidFill>
                  <a:schemeClr val="bg2">
                    <a:lumMod val="20000"/>
                    <a:lumOff val="80000"/>
                  </a:schemeClr>
                </a:solidFill>
              </a:rPr>
              <a:t>The Inverse Problem</a:t>
            </a:r>
          </a:p>
          <a:p>
            <a:pPr>
              <a:lnSpc>
                <a:spcPct val="150000"/>
              </a:lnSpc>
            </a:pPr>
            <a:r>
              <a:rPr lang="en-US" dirty="0">
                <a:solidFill>
                  <a:schemeClr val="bg2">
                    <a:lumMod val="20000"/>
                    <a:lumOff val="80000"/>
                  </a:schemeClr>
                </a:solidFill>
              </a:rPr>
              <a:t>Variational Autoencoder Inverse Mapper (VAIM) – an End-to-End Framework for Inverse Problem</a:t>
            </a:r>
          </a:p>
          <a:p>
            <a:pPr lvl="1">
              <a:lnSpc>
                <a:spcPct val="150000"/>
              </a:lnSpc>
              <a:spcBef>
                <a:spcPts val="0"/>
              </a:spcBef>
            </a:pPr>
            <a:r>
              <a:rPr lang="en-US" dirty="0">
                <a:solidFill>
                  <a:schemeClr val="bg2">
                    <a:lumMod val="20000"/>
                    <a:lumOff val="80000"/>
                  </a:schemeClr>
                </a:solidFill>
              </a:rPr>
              <a:t>Fundamental Idea</a:t>
            </a:r>
          </a:p>
          <a:p>
            <a:pPr lvl="1">
              <a:lnSpc>
                <a:spcPct val="150000"/>
              </a:lnSpc>
              <a:spcBef>
                <a:spcPts val="0"/>
              </a:spcBef>
            </a:pPr>
            <a:r>
              <a:rPr lang="en-US" dirty="0">
                <a:solidFill>
                  <a:schemeClr val="bg2">
                    <a:lumMod val="20000"/>
                    <a:lumOff val="80000"/>
                  </a:schemeClr>
                </a:solidFill>
              </a:rPr>
              <a:t>Toy Inverse Problems</a:t>
            </a:r>
          </a:p>
          <a:p>
            <a:pPr lvl="1">
              <a:lnSpc>
                <a:spcPct val="150000"/>
              </a:lnSpc>
              <a:spcBef>
                <a:spcPts val="0"/>
              </a:spcBef>
            </a:pPr>
            <a:r>
              <a:rPr lang="en-US" dirty="0">
                <a:solidFill>
                  <a:schemeClr val="bg2">
                    <a:lumMod val="20000"/>
                    <a:lumOff val="80000"/>
                  </a:schemeClr>
                </a:solidFill>
              </a:rPr>
              <a:t>Extracting QCF from DIS Data</a:t>
            </a:r>
          </a:p>
          <a:p>
            <a:pPr>
              <a:lnSpc>
                <a:spcPct val="150000"/>
              </a:lnSpc>
            </a:pPr>
            <a:r>
              <a:rPr lang="en-US" dirty="0">
                <a:solidFill>
                  <a:schemeClr val="bg2">
                    <a:lumMod val="20000"/>
                    <a:lumOff val="80000"/>
                  </a:schemeClr>
                </a:solidFill>
              </a:rPr>
              <a:t>Point Cloud-based VAIM</a:t>
            </a:r>
          </a:p>
          <a:p>
            <a:pPr lvl="1">
              <a:lnSpc>
                <a:spcPct val="150000"/>
              </a:lnSpc>
              <a:spcBef>
                <a:spcPts val="0"/>
              </a:spcBef>
            </a:pPr>
            <a:r>
              <a:rPr lang="en-US" dirty="0">
                <a:solidFill>
                  <a:schemeClr val="bg2">
                    <a:lumMod val="20000"/>
                    <a:lumOff val="80000"/>
                  </a:schemeClr>
                </a:solidFill>
              </a:rPr>
              <a:t>Extracting QCF from DIS Data </a:t>
            </a:r>
          </a:p>
          <a:p>
            <a:pPr>
              <a:lnSpc>
                <a:spcPct val="150000"/>
              </a:lnSpc>
            </a:pPr>
            <a:r>
              <a:rPr lang="en-US" dirty="0"/>
              <a:t>Extraction of Crompton Form Factor as an Inverse Problem</a:t>
            </a:r>
          </a:p>
          <a:p>
            <a:endParaRPr lang="en-US" dirty="0"/>
          </a:p>
        </p:txBody>
      </p:sp>
    </p:spTree>
    <p:extLst>
      <p:ext uri="{BB962C8B-B14F-4D97-AF65-F5344CB8AC3E}">
        <p14:creationId xmlns:p14="http://schemas.microsoft.com/office/powerpoint/2010/main" val="562197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974A8-AD52-4290-87A7-42EAA112C1F4}"/>
              </a:ext>
            </a:extLst>
          </p:cNvPr>
          <p:cNvSpPr>
            <a:spLocks noGrp="1"/>
          </p:cNvSpPr>
          <p:nvPr>
            <p:ph type="title"/>
          </p:nvPr>
        </p:nvSpPr>
        <p:spPr>
          <a:xfrm>
            <a:off x="311700" y="151858"/>
            <a:ext cx="8520600" cy="572700"/>
          </a:xfrm>
        </p:spPr>
        <p:txBody>
          <a:bodyPr/>
          <a:lstStyle/>
          <a:p>
            <a:r>
              <a:rPr lang="en-US" dirty="0"/>
              <a:t>The Inverse Problem</a:t>
            </a:r>
          </a:p>
        </p:txBody>
      </p:sp>
      <p:sp>
        <p:nvSpPr>
          <p:cNvPr id="5" name="Content Placeholder 2">
            <a:extLst>
              <a:ext uri="{FF2B5EF4-FFF2-40B4-BE49-F238E27FC236}">
                <a16:creationId xmlns:a16="http://schemas.microsoft.com/office/drawing/2014/main" id="{54656BEE-6731-469B-AA14-403753362D6C}"/>
              </a:ext>
            </a:extLst>
          </p:cNvPr>
          <p:cNvSpPr txBox="1">
            <a:spLocks/>
          </p:cNvSpPr>
          <p:nvPr/>
        </p:nvSpPr>
        <p:spPr>
          <a:xfrm>
            <a:off x="136113" y="860304"/>
            <a:ext cx="4177621" cy="45259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r>
              <a:rPr lang="en-US" dirty="0"/>
              <a:t>The Forward Problem (Normal Problem)</a:t>
            </a:r>
          </a:p>
          <a:p>
            <a:pPr lvl="1"/>
            <a:r>
              <a:rPr lang="en-US" dirty="0"/>
              <a:t>Use the model parameters to calculate the observables</a:t>
            </a:r>
          </a:p>
          <a:p>
            <a:pPr lvl="1"/>
            <a:endParaRPr lang="en-US" dirty="0"/>
          </a:p>
          <a:p>
            <a:r>
              <a:rPr lang="en-US" dirty="0"/>
              <a:t>The Inverse Problem</a:t>
            </a:r>
          </a:p>
          <a:p>
            <a:pPr lvl="1"/>
            <a:r>
              <a:rPr lang="en-US" dirty="0"/>
              <a:t>Use the results of actual observables to infer the values of the parameters characterizing the system</a:t>
            </a:r>
          </a:p>
        </p:txBody>
      </p:sp>
      <p:pic>
        <p:nvPicPr>
          <p:cNvPr id="6" name="Picture 5">
            <a:extLst>
              <a:ext uri="{FF2B5EF4-FFF2-40B4-BE49-F238E27FC236}">
                <a16:creationId xmlns:a16="http://schemas.microsoft.com/office/drawing/2014/main" id="{0675E2A9-FAD3-466C-A53B-DF867D0CF271}"/>
              </a:ext>
            </a:extLst>
          </p:cNvPr>
          <p:cNvPicPr>
            <a:picLocks noChangeAspect="1"/>
          </p:cNvPicPr>
          <p:nvPr/>
        </p:nvPicPr>
        <p:blipFill>
          <a:blip r:embed="rId2"/>
          <a:stretch>
            <a:fillRect/>
          </a:stretch>
        </p:blipFill>
        <p:spPr>
          <a:xfrm>
            <a:off x="4068618" y="881244"/>
            <a:ext cx="4922044" cy="3188601"/>
          </a:xfrm>
          <a:prstGeom prst="rect">
            <a:avLst/>
          </a:prstGeom>
        </p:spPr>
      </p:pic>
    </p:spTree>
    <p:extLst>
      <p:ext uri="{BB962C8B-B14F-4D97-AF65-F5344CB8AC3E}">
        <p14:creationId xmlns:p14="http://schemas.microsoft.com/office/powerpoint/2010/main" val="2617139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F8A2F-3584-4D46-A271-0B63599CCB38}"/>
              </a:ext>
            </a:extLst>
          </p:cNvPr>
          <p:cNvSpPr>
            <a:spLocks noGrp="1"/>
          </p:cNvSpPr>
          <p:nvPr>
            <p:ph type="title"/>
          </p:nvPr>
        </p:nvSpPr>
        <p:spPr>
          <a:xfrm>
            <a:off x="311700" y="288275"/>
            <a:ext cx="8520600" cy="572700"/>
          </a:xfrm>
        </p:spPr>
        <p:txBody>
          <a:bodyPr/>
          <a:lstStyle/>
          <a:p>
            <a:r>
              <a:rPr lang="en-US" dirty="0"/>
              <a:t>Extraction of </a:t>
            </a:r>
            <a:r>
              <a:rPr lang="en-US" dirty="0">
                <a:solidFill>
                  <a:schemeClr val="accent4"/>
                </a:solidFill>
              </a:rPr>
              <a:t>Compton Form factors</a:t>
            </a:r>
          </a:p>
        </p:txBody>
      </p:sp>
      <p:sp>
        <p:nvSpPr>
          <p:cNvPr id="3" name="Text Placeholder 2">
            <a:extLst>
              <a:ext uri="{FF2B5EF4-FFF2-40B4-BE49-F238E27FC236}">
                <a16:creationId xmlns:a16="http://schemas.microsoft.com/office/drawing/2014/main" id="{46FEA3AD-6307-4F5A-ADF2-5BE1A449C60E}"/>
              </a:ext>
            </a:extLst>
          </p:cNvPr>
          <p:cNvSpPr>
            <a:spLocks noGrp="1"/>
          </p:cNvSpPr>
          <p:nvPr>
            <p:ph type="body" idx="1"/>
          </p:nvPr>
        </p:nvSpPr>
        <p:spPr>
          <a:xfrm>
            <a:off x="311700" y="970939"/>
            <a:ext cx="8520600" cy="3884286"/>
          </a:xfrm>
        </p:spPr>
        <p:txBody>
          <a:bodyPr/>
          <a:lstStyle/>
          <a:p>
            <a:pPr>
              <a:spcBef>
                <a:spcPts val="600"/>
              </a:spcBef>
            </a:pPr>
            <a:r>
              <a:rPr lang="en-US" dirty="0"/>
              <a:t>Generalized Parton Distributions (GPDs)</a:t>
            </a:r>
          </a:p>
          <a:p>
            <a:pPr lvl="1">
              <a:spcBef>
                <a:spcPts val="600"/>
              </a:spcBef>
            </a:pPr>
            <a:r>
              <a:rPr lang="en-US" dirty="0"/>
              <a:t>Multi-dimensional descriptions of proton structure</a:t>
            </a:r>
          </a:p>
          <a:p>
            <a:pPr>
              <a:spcBef>
                <a:spcPts val="600"/>
              </a:spcBef>
            </a:pPr>
            <a:r>
              <a:rPr lang="en-US" dirty="0"/>
              <a:t>Deeply virtual exclusive scattering processes </a:t>
            </a:r>
          </a:p>
          <a:p>
            <a:pPr lvl="1">
              <a:spcBef>
                <a:spcPts val="600"/>
              </a:spcBef>
            </a:pPr>
            <a:r>
              <a:rPr lang="en-US" dirty="0">
                <a:solidFill>
                  <a:schemeClr val="accent4"/>
                </a:solidFill>
              </a:rPr>
              <a:t>Golden channel </a:t>
            </a:r>
            <a:r>
              <a:rPr lang="en-US" dirty="0"/>
              <a:t>for the extraction of information on partonic 3D dynamics in the nucleon</a:t>
            </a:r>
          </a:p>
          <a:p>
            <a:pPr>
              <a:spcBef>
                <a:spcPts val="600"/>
              </a:spcBef>
            </a:pPr>
            <a:r>
              <a:rPr lang="en-US" dirty="0"/>
              <a:t>Compton Form Factors (CFFs) </a:t>
            </a:r>
          </a:p>
          <a:p>
            <a:pPr lvl="1">
              <a:spcBef>
                <a:spcPts val="600"/>
              </a:spcBef>
            </a:pPr>
            <a:r>
              <a:rPr lang="en-US" dirty="0"/>
              <a:t>2D Slices of GPDs</a:t>
            </a:r>
          </a:p>
          <a:p>
            <a:pPr lvl="1">
              <a:spcBef>
                <a:spcPts val="600"/>
              </a:spcBef>
            </a:pPr>
            <a:r>
              <a:rPr lang="en-US" dirty="0"/>
              <a:t>Measured in Deeply Virtual Compton Scattering (DVCS)</a:t>
            </a:r>
          </a:p>
          <a:p>
            <a:pPr lvl="1">
              <a:spcBef>
                <a:spcPts val="600"/>
              </a:spcBef>
            </a:pPr>
            <a:r>
              <a:rPr lang="en-US" dirty="0"/>
              <a:t>Contain potentially new information on hadronic structure</a:t>
            </a:r>
          </a:p>
        </p:txBody>
      </p:sp>
    </p:spTree>
    <p:extLst>
      <p:ext uri="{BB962C8B-B14F-4D97-AF65-F5344CB8AC3E}">
        <p14:creationId xmlns:p14="http://schemas.microsoft.com/office/powerpoint/2010/main" val="32286118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E155A-A65C-424F-9650-F1B05A25172F}"/>
              </a:ext>
            </a:extLst>
          </p:cNvPr>
          <p:cNvSpPr>
            <a:spLocks noGrp="1"/>
          </p:cNvSpPr>
          <p:nvPr>
            <p:ph type="title"/>
          </p:nvPr>
        </p:nvSpPr>
        <p:spPr/>
        <p:txBody>
          <a:bodyPr/>
          <a:lstStyle/>
          <a:p>
            <a:r>
              <a:rPr lang="en-US" dirty="0"/>
              <a:t>Extraction of CFFs as an </a:t>
            </a:r>
            <a:r>
              <a:rPr lang="en-US" dirty="0">
                <a:solidFill>
                  <a:srgbClr val="FF0000"/>
                </a:solidFill>
              </a:rPr>
              <a:t>Inverse Problem</a:t>
            </a:r>
          </a:p>
        </p:txBody>
      </p:sp>
      <p:sp>
        <p:nvSpPr>
          <p:cNvPr id="3" name="Text Placeholder 2">
            <a:extLst>
              <a:ext uri="{FF2B5EF4-FFF2-40B4-BE49-F238E27FC236}">
                <a16:creationId xmlns:a16="http://schemas.microsoft.com/office/drawing/2014/main" id="{8AF83A90-2F9E-4DCE-BF0B-3EC4F099BBB7}"/>
              </a:ext>
            </a:extLst>
          </p:cNvPr>
          <p:cNvSpPr>
            <a:spLocks noGrp="1"/>
          </p:cNvSpPr>
          <p:nvPr>
            <p:ph type="body" idx="1"/>
          </p:nvPr>
        </p:nvSpPr>
        <p:spPr/>
        <p:txBody>
          <a:bodyPr/>
          <a:lstStyle/>
          <a:p>
            <a:r>
              <a:rPr lang="en-US" dirty="0"/>
              <a:t>Extraction of 8 CFFs from a single polarization observable</a:t>
            </a:r>
          </a:p>
          <a:p>
            <a:pPr lvl="1"/>
            <a:r>
              <a:rPr lang="en-US" dirty="0"/>
              <a:t>An inverse problem of extracting 8 unknowns from a single equation</a:t>
            </a:r>
          </a:p>
          <a:p>
            <a:pPr lvl="1"/>
            <a:endParaRPr lang="en-US" dirty="0"/>
          </a:p>
          <a:p>
            <a:pPr lvl="1"/>
            <a:r>
              <a:rPr lang="en-US" dirty="0"/>
              <a:t>Quantification of information extracted from experiments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0A2055B-1D51-4AF5-B71E-1EBB1D3FC453}"/>
                  </a:ext>
                </a:extLst>
              </p:cNvPr>
              <p:cNvSpPr txBox="1"/>
              <p:nvPr/>
            </p:nvSpPr>
            <p:spPr>
              <a:xfrm>
                <a:off x="1687606" y="2208680"/>
                <a:ext cx="4645887" cy="2431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𝑅𝑒</m:t>
                      </m:r>
                      <m:d>
                        <m:dPr>
                          <m:ctrlPr>
                            <a:rPr lang="en-US" b="0" i="1" smtClean="0">
                              <a:latin typeface="Cambria Math" panose="02040503050406030204" pitchFamily="18" charset="0"/>
                            </a:rPr>
                          </m:ctrlPr>
                        </m:dPr>
                        <m:e>
                          <m:r>
                            <a:rPr lang="en-US" b="0" i="1" smtClean="0">
                              <a:latin typeface="Cambria Math" panose="02040503050406030204" pitchFamily="18" charset="0"/>
                            </a:rPr>
                            <m:t>𝐻</m:t>
                          </m:r>
                        </m:e>
                      </m:d>
                      <m:r>
                        <a:rPr lang="en-US" b="0" i="1" smtClean="0">
                          <a:latin typeface="Cambria Math" panose="02040503050406030204" pitchFamily="18" charset="0"/>
                        </a:rPr>
                        <m:t>,</m:t>
                      </m:r>
                      <m:r>
                        <a:rPr lang="en-US" b="0" i="1" smtClean="0">
                          <a:latin typeface="Cambria Math" panose="02040503050406030204" pitchFamily="18" charset="0"/>
                        </a:rPr>
                        <m:t>𝐼𝑚</m:t>
                      </m:r>
                      <m:d>
                        <m:dPr>
                          <m:ctrlPr>
                            <a:rPr lang="en-US" i="1">
                              <a:latin typeface="Cambria Math" panose="02040503050406030204" pitchFamily="18" charset="0"/>
                            </a:rPr>
                          </m:ctrlPr>
                        </m:dPr>
                        <m:e>
                          <m:r>
                            <a:rPr lang="en-US" i="1">
                              <a:latin typeface="Cambria Math" panose="02040503050406030204" pitchFamily="18" charset="0"/>
                            </a:rPr>
                            <m:t>𝐻</m:t>
                          </m:r>
                        </m:e>
                      </m:d>
                      <m:r>
                        <a:rPr lang="en-US" b="0" i="1" smtClean="0">
                          <a:latin typeface="Cambria Math" panose="02040503050406030204" pitchFamily="18" charset="0"/>
                        </a:rPr>
                        <m:t>,</m:t>
                      </m:r>
                      <m:r>
                        <a:rPr lang="en-US" b="0" i="1" smtClean="0">
                          <a:latin typeface="Cambria Math" panose="02040503050406030204" pitchFamily="18" charset="0"/>
                        </a:rPr>
                        <m:t>𝑅𝑒</m:t>
                      </m:r>
                      <m:d>
                        <m:dPr>
                          <m:ctrlPr>
                            <a:rPr lang="en-US" b="0" i="1" smtClean="0">
                              <a:latin typeface="Cambria Math" panose="02040503050406030204" pitchFamily="18" charset="0"/>
                            </a:rPr>
                          </m:ctrlPr>
                        </m:d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𝐻</m:t>
                              </m:r>
                            </m:e>
                          </m:acc>
                        </m:e>
                      </m:d>
                      <m:r>
                        <a:rPr lang="en-US" b="0" i="1" smtClean="0">
                          <a:latin typeface="Cambria Math" panose="02040503050406030204" pitchFamily="18" charset="0"/>
                        </a:rPr>
                        <m:t>,</m:t>
                      </m:r>
                      <m:r>
                        <a:rPr lang="en-US" b="0" i="1" smtClean="0">
                          <a:latin typeface="Cambria Math" panose="02040503050406030204" pitchFamily="18" charset="0"/>
                        </a:rPr>
                        <m:t>𝐼𝑚</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𝐻</m:t>
                              </m:r>
                            </m:e>
                          </m:acc>
                        </m:e>
                      </m:d>
                      <m:r>
                        <a:rPr lang="en-US" b="0" i="1" smtClean="0">
                          <a:latin typeface="Cambria Math" panose="02040503050406030204" pitchFamily="18" charset="0"/>
                        </a:rPr>
                        <m:t>,</m:t>
                      </m:r>
                      <m:r>
                        <a:rPr lang="en-US" i="1">
                          <a:latin typeface="Cambria Math" panose="02040503050406030204" pitchFamily="18" charset="0"/>
                        </a:rPr>
                        <m:t>𝑅𝑒</m:t>
                      </m:r>
                      <m:d>
                        <m:dPr>
                          <m:ctrlPr>
                            <a:rPr lang="en-US" i="1">
                              <a:latin typeface="Cambria Math" panose="02040503050406030204" pitchFamily="18" charset="0"/>
                            </a:rPr>
                          </m:ctrlPr>
                        </m:dPr>
                        <m:e>
                          <m:r>
                            <a:rPr lang="en-US" b="0" i="1" smtClean="0">
                              <a:latin typeface="Cambria Math" panose="02040503050406030204" pitchFamily="18" charset="0"/>
                            </a:rPr>
                            <m:t>𝐸</m:t>
                          </m:r>
                        </m:e>
                      </m:d>
                      <m:r>
                        <a:rPr lang="en-US" i="1">
                          <a:latin typeface="Cambria Math" panose="02040503050406030204" pitchFamily="18" charset="0"/>
                        </a:rPr>
                        <m:t>,</m:t>
                      </m:r>
                      <m:r>
                        <a:rPr lang="en-US" i="1">
                          <a:latin typeface="Cambria Math" panose="02040503050406030204" pitchFamily="18" charset="0"/>
                        </a:rPr>
                        <m:t>𝐼𝑚</m:t>
                      </m:r>
                      <m:d>
                        <m:dPr>
                          <m:ctrlPr>
                            <a:rPr lang="en-US" i="1">
                              <a:latin typeface="Cambria Math" panose="02040503050406030204" pitchFamily="18" charset="0"/>
                            </a:rPr>
                          </m:ctrlPr>
                        </m:dPr>
                        <m:e>
                          <m:r>
                            <a:rPr lang="en-US" b="0" i="1" smtClean="0">
                              <a:latin typeface="Cambria Math" panose="02040503050406030204" pitchFamily="18" charset="0"/>
                            </a:rPr>
                            <m:t>𝐸</m:t>
                          </m:r>
                        </m:e>
                      </m:d>
                      <m:r>
                        <a:rPr lang="en-US" i="1">
                          <a:latin typeface="Cambria Math" panose="02040503050406030204" pitchFamily="18" charset="0"/>
                        </a:rPr>
                        <m:t>,</m:t>
                      </m:r>
                      <m:r>
                        <a:rPr lang="en-US" i="1">
                          <a:latin typeface="Cambria Math" panose="02040503050406030204" pitchFamily="18" charset="0"/>
                        </a:rPr>
                        <m:t>𝑅𝑒</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b="0" i="1" smtClean="0">
                                  <a:latin typeface="Cambria Math" panose="02040503050406030204" pitchFamily="18" charset="0"/>
                                </a:rPr>
                                <m:t>𝐸</m:t>
                              </m:r>
                            </m:e>
                          </m:acc>
                        </m:e>
                      </m:d>
                      <m:r>
                        <a:rPr lang="en-US" i="1">
                          <a:latin typeface="Cambria Math" panose="02040503050406030204" pitchFamily="18" charset="0"/>
                        </a:rPr>
                        <m:t>,</m:t>
                      </m:r>
                      <m:r>
                        <a:rPr lang="en-US" i="1">
                          <a:latin typeface="Cambria Math" panose="02040503050406030204" pitchFamily="18" charset="0"/>
                        </a:rPr>
                        <m:t>𝐼𝑚</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b="0" i="1" smtClean="0">
                                  <a:latin typeface="Cambria Math" panose="02040503050406030204" pitchFamily="18" charset="0"/>
                                </a:rPr>
                                <m:t>𝐸</m:t>
                              </m:r>
                            </m:e>
                          </m:acc>
                        </m:e>
                      </m:d>
                    </m:oMath>
                  </m:oMathPara>
                </a14:m>
                <a:endParaRPr lang="en-US" dirty="0"/>
              </a:p>
            </p:txBody>
          </p:sp>
        </mc:Choice>
        <mc:Fallback xmlns="">
          <p:sp>
            <p:nvSpPr>
              <p:cNvPr id="4" name="TextBox 3">
                <a:extLst>
                  <a:ext uri="{FF2B5EF4-FFF2-40B4-BE49-F238E27FC236}">
                    <a16:creationId xmlns:a16="http://schemas.microsoft.com/office/drawing/2014/main" id="{90A2055B-1D51-4AF5-B71E-1EBB1D3FC453}"/>
                  </a:ext>
                </a:extLst>
              </p:cNvPr>
              <p:cNvSpPr txBox="1">
                <a:spLocks noRot="1" noChangeAspect="1" noMove="1" noResize="1" noEditPoints="1" noAdjustHandles="1" noChangeArrowheads="1" noChangeShapeType="1" noTextEdit="1"/>
              </p:cNvSpPr>
              <p:nvPr/>
            </p:nvSpPr>
            <p:spPr>
              <a:xfrm>
                <a:off x="1687606" y="2208680"/>
                <a:ext cx="4645887" cy="243143"/>
              </a:xfrm>
              <a:prstGeom prst="rect">
                <a:avLst/>
              </a:prstGeom>
              <a:blipFill>
                <a:blip r:embed="rId2"/>
                <a:stretch>
                  <a:fillRect t="-20000" r="-1575" b="-2500"/>
                </a:stretch>
              </a:blipFill>
            </p:spPr>
            <p:txBody>
              <a:bodyPr/>
              <a:lstStyle/>
              <a:p>
                <a:r>
                  <a:rPr lang="en-US">
                    <a:noFill/>
                  </a:rPr>
                  <a:t> </a:t>
                </a:r>
              </a:p>
            </p:txBody>
          </p:sp>
        </mc:Fallback>
      </mc:AlternateContent>
    </p:spTree>
    <p:extLst>
      <p:ext uri="{BB962C8B-B14F-4D97-AF65-F5344CB8AC3E}">
        <p14:creationId xmlns:p14="http://schemas.microsoft.com/office/powerpoint/2010/main" val="2445560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1BF45-0A09-448A-9B00-74649AF6875C}"/>
              </a:ext>
            </a:extLst>
          </p:cNvPr>
          <p:cNvSpPr>
            <a:spLocks noGrp="1"/>
          </p:cNvSpPr>
          <p:nvPr>
            <p:ph type="title"/>
          </p:nvPr>
        </p:nvSpPr>
        <p:spPr>
          <a:xfrm>
            <a:off x="311700" y="297107"/>
            <a:ext cx="8520600" cy="572700"/>
          </a:xfrm>
        </p:spPr>
        <p:txBody>
          <a:bodyPr/>
          <a:lstStyle/>
          <a:p>
            <a:r>
              <a:rPr lang="en-US" dirty="0"/>
              <a:t>Conditional VAIM Architecture for </a:t>
            </a:r>
            <a:r>
              <a:rPr lang="en-US" dirty="0">
                <a:solidFill>
                  <a:schemeClr val="accent4"/>
                </a:solidFill>
              </a:rPr>
              <a:t>CFF</a:t>
            </a:r>
            <a:r>
              <a:rPr lang="en-US" dirty="0"/>
              <a:t> Extraction</a:t>
            </a:r>
          </a:p>
        </p:txBody>
      </p:sp>
      <p:pic>
        <p:nvPicPr>
          <p:cNvPr id="2054" name="Picture 6" descr="https://lh4.googleusercontent.com/qBW2SpFlvvNIEwwdaYOA6oMMVh3c42euF1HbXx1Hci7I2WBZ7fGC-a0TEMEJWrF5YB3XzAx62L6uSlia0Zb_pohNTuCEb_MkfYN3unuyTNQsBcsNZrnxRc-AKpIeaxXiOxR89Lb2NgNXy2zoF59PqvTp-DJp97SLMeMH3amGtDULJSMPlyJuoaP9AbbgCjty">
            <a:extLst>
              <a:ext uri="{FF2B5EF4-FFF2-40B4-BE49-F238E27FC236}">
                <a16:creationId xmlns:a16="http://schemas.microsoft.com/office/drawing/2014/main" id="{2752EAEA-ED4B-489A-AC9B-681B863026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9954" y="1028700"/>
            <a:ext cx="5624830" cy="4114800"/>
          </a:xfrm>
          <a:prstGeom prst="rect">
            <a:avLst/>
          </a:prstGeom>
          <a:noFill/>
          <a:extLst>
            <a:ext uri="{909E8E84-426E-40DD-AFC4-6F175D3DCCD1}">
              <a14:hiddenFill xmlns:a14="http://schemas.microsoft.com/office/drawing/2010/main">
                <a:solidFill>
                  <a:srgbClr val="FFFFFF"/>
                </a:solidFill>
              </a14:hiddenFill>
            </a:ext>
          </a:extLst>
        </p:spPr>
      </p:pic>
      <p:sp>
        <p:nvSpPr>
          <p:cNvPr id="6" name="Callout: Down Arrow 5">
            <a:extLst>
              <a:ext uri="{FF2B5EF4-FFF2-40B4-BE49-F238E27FC236}">
                <a16:creationId xmlns:a16="http://schemas.microsoft.com/office/drawing/2014/main" id="{82D8D456-1024-480E-829F-9C8AFAF57C75}"/>
              </a:ext>
            </a:extLst>
          </p:cNvPr>
          <p:cNvSpPr/>
          <p:nvPr/>
        </p:nvSpPr>
        <p:spPr>
          <a:xfrm>
            <a:off x="3845859" y="1028700"/>
            <a:ext cx="1425388" cy="732865"/>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Cross Sections</a:t>
            </a:r>
          </a:p>
        </p:txBody>
      </p:sp>
    </p:spTree>
    <p:extLst>
      <p:ext uri="{BB962C8B-B14F-4D97-AF65-F5344CB8AC3E}">
        <p14:creationId xmlns:p14="http://schemas.microsoft.com/office/powerpoint/2010/main" val="14779519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C4211-96F3-48AC-A7D7-1CE187F23731}"/>
              </a:ext>
            </a:extLst>
          </p:cNvPr>
          <p:cNvSpPr>
            <a:spLocks noGrp="1"/>
          </p:cNvSpPr>
          <p:nvPr>
            <p:ph type="title"/>
          </p:nvPr>
        </p:nvSpPr>
        <p:spPr>
          <a:xfrm>
            <a:off x="381502" y="144990"/>
            <a:ext cx="8520600" cy="572700"/>
          </a:xfrm>
        </p:spPr>
        <p:txBody>
          <a:bodyPr/>
          <a:lstStyle/>
          <a:p>
            <a:r>
              <a:rPr lang="en-US" dirty="0"/>
              <a:t>Training of Conditional VAIM</a:t>
            </a:r>
          </a:p>
        </p:txBody>
      </p:sp>
      <p:sp>
        <p:nvSpPr>
          <p:cNvPr id="3" name="Text Placeholder 2">
            <a:extLst>
              <a:ext uri="{FF2B5EF4-FFF2-40B4-BE49-F238E27FC236}">
                <a16:creationId xmlns:a16="http://schemas.microsoft.com/office/drawing/2014/main" id="{E3DEF643-8807-4F51-B1E2-547264B0602F}"/>
              </a:ext>
            </a:extLst>
          </p:cNvPr>
          <p:cNvSpPr>
            <a:spLocks noGrp="1"/>
          </p:cNvSpPr>
          <p:nvPr>
            <p:ph type="body" idx="1"/>
          </p:nvPr>
        </p:nvSpPr>
        <p:spPr>
          <a:xfrm>
            <a:off x="381502" y="863550"/>
            <a:ext cx="8520600" cy="3416400"/>
          </a:xfrm>
        </p:spPr>
        <p:txBody>
          <a:bodyPr/>
          <a:lstStyle/>
          <a:p>
            <a:r>
              <a:rPr lang="en-US" dirty="0"/>
              <a:t>Training Data:</a:t>
            </a:r>
          </a:p>
          <a:p>
            <a:pPr lvl="1">
              <a:spcBef>
                <a:spcPts val="0"/>
              </a:spcBef>
            </a:pPr>
            <a:r>
              <a:rPr lang="en-US" dirty="0"/>
              <a:t>Kinematics values</a:t>
            </a:r>
          </a:p>
          <a:p>
            <a:pPr lvl="1">
              <a:spcBef>
                <a:spcPts val="0"/>
              </a:spcBef>
            </a:pPr>
            <a:endParaRPr lang="en-US" dirty="0"/>
          </a:p>
          <a:p>
            <a:pPr lvl="1">
              <a:spcBef>
                <a:spcPts val="0"/>
              </a:spcBef>
            </a:pPr>
            <a:endParaRPr lang="en-US" dirty="0"/>
          </a:p>
          <a:p>
            <a:pPr lvl="1">
              <a:spcBef>
                <a:spcPts val="0"/>
              </a:spcBef>
            </a:pPr>
            <a:endParaRPr lang="en-US" dirty="0"/>
          </a:p>
          <a:p>
            <a:pPr lvl="1">
              <a:spcBef>
                <a:spcPts val="0"/>
              </a:spcBef>
            </a:pPr>
            <a:endParaRPr lang="en-US" dirty="0"/>
          </a:p>
          <a:p>
            <a:pPr lvl="1">
              <a:spcBef>
                <a:spcPts val="0"/>
              </a:spcBef>
            </a:pPr>
            <a:endParaRPr lang="en-US" dirty="0"/>
          </a:p>
          <a:p>
            <a:pPr lvl="1">
              <a:spcBef>
                <a:spcPts val="0"/>
              </a:spcBef>
            </a:pPr>
            <a:r>
              <a:rPr lang="en-US" dirty="0"/>
              <a:t>Generate uniformly distributed CFFs</a:t>
            </a:r>
          </a:p>
          <a:p>
            <a:pPr lvl="1">
              <a:spcBef>
                <a:spcPts val="0"/>
              </a:spcBef>
            </a:pPr>
            <a:endParaRPr lang="en-US" dirty="0"/>
          </a:p>
          <a:p>
            <a:pPr lvl="1">
              <a:spcBef>
                <a:spcPts val="0"/>
              </a:spcBef>
            </a:pPr>
            <a:endParaRPr lang="en-US" dirty="0"/>
          </a:p>
          <a:p>
            <a:pPr lvl="1">
              <a:spcBef>
                <a:spcPts val="0"/>
              </a:spcBef>
            </a:pPr>
            <a:endParaRPr lang="en-US" dirty="0"/>
          </a:p>
          <a:p>
            <a:pPr lvl="1">
              <a:spcBef>
                <a:spcPts val="0"/>
              </a:spcBef>
            </a:pPr>
            <a:endParaRPr lang="en-US" dirty="0"/>
          </a:p>
          <a:p>
            <a:pPr lvl="1">
              <a:spcBef>
                <a:spcPts val="0"/>
              </a:spcBef>
            </a:pPr>
            <a:r>
              <a:rPr lang="en-US" dirty="0"/>
              <a:t>Compute cross sections </a:t>
            </a:r>
            <a:endParaRPr lang="en-US" b="0" i="1" dirty="0">
              <a:latin typeface="Cambria Math" panose="02040503050406030204" pitchFamily="18" charset="0"/>
            </a:endParaRPr>
          </a:p>
        </p:txBody>
      </p:sp>
      <p:pic>
        <p:nvPicPr>
          <p:cNvPr id="5" name="Picture 4">
            <a:extLst>
              <a:ext uri="{FF2B5EF4-FFF2-40B4-BE49-F238E27FC236}">
                <a16:creationId xmlns:a16="http://schemas.microsoft.com/office/drawing/2014/main" id="{53F5154F-596C-4B25-8DD9-8A4269A93DB8}"/>
              </a:ext>
            </a:extLst>
          </p:cNvPr>
          <p:cNvPicPr>
            <a:picLocks noChangeAspect="1"/>
          </p:cNvPicPr>
          <p:nvPr/>
        </p:nvPicPr>
        <p:blipFill>
          <a:blip r:embed="rId2"/>
          <a:stretch>
            <a:fillRect/>
          </a:stretch>
        </p:blipFill>
        <p:spPr>
          <a:xfrm>
            <a:off x="1793670" y="1515335"/>
            <a:ext cx="4721927" cy="1224487"/>
          </a:xfrm>
          <a:prstGeom prst="rect">
            <a:avLst/>
          </a:prstGeom>
        </p:spPr>
      </p:pic>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A0E04523-4D7E-411E-89FC-223BAE262958}"/>
                  </a:ext>
                </a:extLst>
              </p:cNvPr>
              <p:cNvSpPr/>
              <p:nvPr/>
            </p:nvSpPr>
            <p:spPr>
              <a:xfrm>
                <a:off x="1793670" y="3028183"/>
                <a:ext cx="1783429" cy="963405"/>
              </a:xfrm>
              <a:prstGeom prst="rect">
                <a:avLst/>
              </a:prstGeom>
            </p:spPr>
            <p:txBody>
              <a:bodyPr wrap="square">
                <a:spAutoFit/>
              </a:bodyPr>
              <a:lstStyle/>
              <a:p>
                <a:pPr marL="285750" lvl="2" indent="-285750">
                  <a:buFont typeface="Arial" panose="020B0604020202020204" pitchFamily="34" charset="0"/>
                  <a:buChar char="•"/>
                </a:pPr>
                <a14:m>
                  <m:oMath xmlns:m="http://schemas.openxmlformats.org/officeDocument/2006/math">
                    <m:r>
                      <a:rPr lang="en-US" i="1">
                        <a:latin typeface="Cambria Math" panose="02040503050406030204" pitchFamily="18" charset="0"/>
                      </a:rPr>
                      <m:t>𝑅𝑒𝐻</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4</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4</m:t>
                        </m:r>
                      </m:e>
                    </m:d>
                  </m:oMath>
                </a14:m>
                <a:endParaRPr lang="en-US" i="1" dirty="0">
                  <a:latin typeface="Cambria Math" panose="02040503050406030204" pitchFamily="18" charset="0"/>
                  <a:ea typeface="Cambria Math" panose="02040503050406030204" pitchFamily="18" charset="0"/>
                </a:endParaRPr>
              </a:p>
              <a:p>
                <a:pPr marL="285750" lvl="2" indent="-285750">
                  <a:buFont typeface="Arial" panose="020B0604020202020204" pitchFamily="34" charset="0"/>
                  <a:buChar char="•"/>
                </a:pPr>
                <a14:m>
                  <m:oMath xmlns:m="http://schemas.openxmlformats.org/officeDocument/2006/math">
                    <m:r>
                      <a:rPr lang="en-US" i="1">
                        <a:latin typeface="Cambria Math" panose="02040503050406030204" pitchFamily="18" charset="0"/>
                      </a:rPr>
                      <m:t>𝑅𝑒</m:t>
                    </m:r>
                    <m:r>
                      <a:rPr lang="en-US" i="1">
                        <a:latin typeface="Cambria Math" panose="02040503050406030204" pitchFamily="18" charset="0"/>
                      </a:rPr>
                      <m:t>𝐸</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−4, 4</m:t>
                        </m:r>
                      </m:e>
                    </m:d>
                  </m:oMath>
                </a14:m>
                <a:endParaRPr lang="en-US" i="1" dirty="0">
                  <a:latin typeface="Cambria Math" panose="02040503050406030204" pitchFamily="18" charset="0"/>
                </a:endParaRPr>
              </a:p>
              <a:p>
                <a:pPr marL="285750" lvl="2" indent="-285750">
                  <a:buFont typeface="Arial" panose="020B0604020202020204" pitchFamily="34" charset="0"/>
                  <a:buChar char="•"/>
                </a:pPr>
                <a14:m>
                  <m:oMath xmlns:m="http://schemas.openxmlformats.org/officeDocument/2006/math">
                    <m:r>
                      <a:rPr lang="en-US" i="1">
                        <a:latin typeface="Cambria Math" panose="02040503050406030204" pitchFamily="18" charset="0"/>
                      </a:rPr>
                      <m:t>𝑅𝑒</m:t>
                    </m:r>
                    <m:acc>
                      <m:accPr>
                        <m:chr m:val="̃"/>
                        <m:ctrlPr>
                          <a:rPr lang="en-US" i="1">
                            <a:latin typeface="Cambria Math" panose="02040503050406030204" pitchFamily="18" charset="0"/>
                          </a:rPr>
                        </m:ctrlPr>
                      </m:accPr>
                      <m:e>
                        <m:r>
                          <a:rPr lang="en-US" i="1">
                            <a:latin typeface="Cambria Math" panose="02040503050406030204" pitchFamily="18" charset="0"/>
                          </a:rPr>
                          <m:t>𝐻</m:t>
                        </m:r>
                      </m:e>
                    </m:acc>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−10, 10</m:t>
                        </m:r>
                      </m:e>
                    </m:d>
                  </m:oMath>
                </a14:m>
                <a:endParaRPr lang="en-US" i="1" dirty="0">
                  <a:latin typeface="Cambria Math" panose="02040503050406030204" pitchFamily="18" charset="0"/>
                  <a:ea typeface="Cambria Math" panose="02040503050406030204" pitchFamily="18" charset="0"/>
                </a:endParaRPr>
              </a:p>
              <a:p>
                <a:pPr marL="285750" lvl="2" indent="-285750">
                  <a:buFont typeface="Arial" panose="020B0604020202020204" pitchFamily="34" charset="0"/>
                  <a:buChar char="•"/>
                </a:pPr>
                <a14:m>
                  <m:oMath xmlns:m="http://schemas.openxmlformats.org/officeDocument/2006/math">
                    <m:r>
                      <a:rPr lang="en-US" i="1">
                        <a:latin typeface="Cambria Math" panose="02040503050406030204" pitchFamily="18" charset="0"/>
                      </a:rPr>
                      <m:t>𝑅𝑒</m:t>
                    </m:r>
                    <m:acc>
                      <m:accPr>
                        <m:chr m:val="̃"/>
                        <m:ctrlPr>
                          <a:rPr lang="en-US" i="1">
                            <a:latin typeface="Cambria Math" panose="02040503050406030204" pitchFamily="18" charset="0"/>
                          </a:rPr>
                        </m:ctrlPr>
                      </m:accPr>
                      <m:e>
                        <m:r>
                          <a:rPr lang="en-US" i="1">
                            <a:latin typeface="Cambria Math" panose="02040503050406030204" pitchFamily="18" charset="0"/>
                          </a:rPr>
                          <m:t>𝐸</m:t>
                        </m:r>
                      </m:e>
                    </m:acc>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−10, </m:t>
                        </m:r>
                        <m:r>
                          <a:rPr lang="en-US" i="1">
                            <a:latin typeface="Cambria Math" panose="02040503050406030204" pitchFamily="18" charset="0"/>
                            <a:ea typeface="Cambria Math" panose="02040503050406030204" pitchFamily="18" charset="0"/>
                          </a:rPr>
                          <m:t>3</m:t>
                        </m:r>
                        <m:r>
                          <a:rPr lang="en-US" i="1">
                            <a:latin typeface="Cambria Math" panose="02040503050406030204" pitchFamily="18" charset="0"/>
                            <a:ea typeface="Cambria Math" panose="02040503050406030204" pitchFamily="18" charset="0"/>
                          </a:rPr>
                          <m:t>0</m:t>
                        </m:r>
                      </m:e>
                    </m:d>
                  </m:oMath>
                </a14:m>
                <a:endParaRPr lang="en-US" dirty="0"/>
              </a:p>
            </p:txBody>
          </p:sp>
        </mc:Choice>
        <mc:Fallback>
          <p:sp>
            <p:nvSpPr>
              <p:cNvPr id="7" name="Rectangle 6">
                <a:extLst>
                  <a:ext uri="{FF2B5EF4-FFF2-40B4-BE49-F238E27FC236}">
                    <a16:creationId xmlns:a16="http://schemas.microsoft.com/office/drawing/2014/main" id="{A0E04523-4D7E-411E-89FC-223BAE262958}"/>
                  </a:ext>
                </a:extLst>
              </p:cNvPr>
              <p:cNvSpPr>
                <a:spLocks noRot="1" noChangeAspect="1" noMove="1" noResize="1" noEditPoints="1" noAdjustHandles="1" noChangeArrowheads="1" noChangeShapeType="1" noTextEdit="1"/>
              </p:cNvSpPr>
              <p:nvPr/>
            </p:nvSpPr>
            <p:spPr>
              <a:xfrm>
                <a:off x="1793670" y="3028183"/>
                <a:ext cx="1783429" cy="963405"/>
              </a:xfrm>
              <a:prstGeom prst="rect">
                <a:avLst/>
              </a:prstGeom>
              <a:blipFill>
                <a:blip r:embed="rId3"/>
                <a:stretch>
                  <a:fillRect l="-341" b="-443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D8E195AB-4A4B-422F-A279-81C9F6BE8185}"/>
                  </a:ext>
                </a:extLst>
              </p:cNvPr>
              <p:cNvSpPr/>
              <p:nvPr/>
            </p:nvSpPr>
            <p:spPr>
              <a:xfrm>
                <a:off x="4097552" y="3031543"/>
                <a:ext cx="1783429" cy="963405"/>
              </a:xfrm>
              <a:prstGeom prst="rect">
                <a:avLst/>
              </a:prstGeom>
            </p:spPr>
            <p:txBody>
              <a:bodyPr wrap="square">
                <a:spAutoFit/>
              </a:bodyPr>
              <a:lstStyle/>
              <a:p>
                <a:pPr marL="285750" lvl="2" indent="-285750">
                  <a:buFont typeface="Arial" panose="020B0604020202020204" pitchFamily="34" charset="0"/>
                  <a:buChar char="•"/>
                </a:pPr>
                <a14:m>
                  <m:oMath xmlns:m="http://schemas.openxmlformats.org/officeDocument/2006/math">
                    <m:r>
                      <a:rPr lang="en-US" i="1">
                        <a:latin typeface="Cambria Math" panose="02040503050406030204" pitchFamily="18" charset="0"/>
                      </a:rPr>
                      <m:t>𝐼𝑚</m:t>
                    </m:r>
                    <m:r>
                      <a:rPr lang="en-US" i="1">
                        <a:latin typeface="Cambria Math" panose="02040503050406030204" pitchFamily="18" charset="0"/>
                      </a:rPr>
                      <m:t>𝐻</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5</m:t>
                        </m:r>
                      </m:e>
                    </m:d>
                  </m:oMath>
                </a14:m>
                <a:endParaRPr lang="en-US" i="1" dirty="0">
                  <a:latin typeface="Cambria Math" panose="02040503050406030204" pitchFamily="18" charset="0"/>
                  <a:ea typeface="Cambria Math" panose="02040503050406030204" pitchFamily="18" charset="0"/>
                </a:endParaRPr>
              </a:p>
              <a:p>
                <a:pPr marL="285750" lvl="2" indent="-285750">
                  <a:buFont typeface="Arial" panose="020B0604020202020204" pitchFamily="34" charset="0"/>
                  <a:buChar char="•"/>
                </a:pPr>
                <a14:m>
                  <m:oMath xmlns:m="http://schemas.openxmlformats.org/officeDocument/2006/math">
                    <m:r>
                      <a:rPr lang="en-US" i="1">
                        <a:latin typeface="Cambria Math" panose="02040503050406030204" pitchFamily="18" charset="0"/>
                      </a:rPr>
                      <m:t>𝐼𝑚</m:t>
                    </m:r>
                    <m:r>
                      <a:rPr lang="en-US" i="1">
                        <a:latin typeface="Cambria Math" panose="02040503050406030204" pitchFamily="18" charset="0"/>
                      </a:rPr>
                      <m:t>𝐸</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5</m:t>
                        </m:r>
                      </m:e>
                    </m:d>
                  </m:oMath>
                </a14:m>
                <a:endParaRPr lang="en-US" i="1" dirty="0">
                  <a:latin typeface="Cambria Math" panose="02040503050406030204" pitchFamily="18" charset="0"/>
                </a:endParaRPr>
              </a:p>
              <a:p>
                <a:pPr marL="285750" lvl="2" indent="-285750">
                  <a:buFont typeface="Arial" panose="020B0604020202020204" pitchFamily="34" charset="0"/>
                  <a:buChar char="•"/>
                </a:pPr>
                <a14:m>
                  <m:oMath xmlns:m="http://schemas.openxmlformats.org/officeDocument/2006/math">
                    <m:r>
                      <a:rPr lang="en-US" i="1">
                        <a:latin typeface="Cambria Math" panose="02040503050406030204" pitchFamily="18" charset="0"/>
                      </a:rPr>
                      <m:t>𝐼𝑚</m:t>
                    </m:r>
                    <m:acc>
                      <m:accPr>
                        <m:chr m:val="̃"/>
                        <m:ctrlPr>
                          <a:rPr lang="en-US" i="1">
                            <a:latin typeface="Cambria Math" panose="02040503050406030204" pitchFamily="18" charset="0"/>
                          </a:rPr>
                        </m:ctrlPr>
                      </m:accPr>
                      <m:e>
                        <m:r>
                          <a:rPr lang="en-US" i="1">
                            <a:latin typeface="Cambria Math" panose="02040503050406030204" pitchFamily="18" charset="0"/>
                          </a:rPr>
                          <m:t>𝐻</m:t>
                        </m:r>
                      </m:e>
                    </m:acc>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0</m:t>
                        </m:r>
                      </m:e>
                    </m:d>
                  </m:oMath>
                </a14:m>
                <a:endParaRPr lang="en-US" i="1" dirty="0">
                  <a:latin typeface="Cambria Math" panose="02040503050406030204" pitchFamily="18" charset="0"/>
                  <a:ea typeface="Cambria Math" panose="02040503050406030204" pitchFamily="18" charset="0"/>
                </a:endParaRPr>
              </a:p>
              <a:p>
                <a:pPr marL="285750" lvl="2" indent="-285750">
                  <a:buFont typeface="Arial" panose="020B0604020202020204" pitchFamily="34" charset="0"/>
                  <a:buChar char="•"/>
                </a:pPr>
                <a14:m>
                  <m:oMath xmlns:m="http://schemas.openxmlformats.org/officeDocument/2006/math">
                    <m:r>
                      <a:rPr lang="en-US" i="1">
                        <a:latin typeface="Cambria Math" panose="02040503050406030204" pitchFamily="18" charset="0"/>
                      </a:rPr>
                      <m:t>𝐼𝑚</m:t>
                    </m:r>
                    <m:acc>
                      <m:accPr>
                        <m:chr m:val="̃"/>
                        <m:ctrlPr>
                          <a:rPr lang="en-US" i="1">
                            <a:latin typeface="Cambria Math" panose="02040503050406030204" pitchFamily="18" charset="0"/>
                          </a:rPr>
                        </m:ctrlPr>
                      </m:accPr>
                      <m:e>
                        <m:r>
                          <a:rPr lang="en-US" i="1">
                            <a:latin typeface="Cambria Math" panose="02040503050406030204" pitchFamily="18" charset="0"/>
                          </a:rPr>
                          <m:t>𝐸</m:t>
                        </m:r>
                      </m:e>
                    </m:acc>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−10, 30</m:t>
                        </m:r>
                      </m:e>
                    </m:d>
                  </m:oMath>
                </a14:m>
                <a:endParaRPr lang="en-US" dirty="0"/>
              </a:p>
            </p:txBody>
          </p:sp>
        </mc:Choice>
        <mc:Fallback>
          <p:sp>
            <p:nvSpPr>
              <p:cNvPr id="8" name="Rectangle 7">
                <a:extLst>
                  <a:ext uri="{FF2B5EF4-FFF2-40B4-BE49-F238E27FC236}">
                    <a16:creationId xmlns:a16="http://schemas.microsoft.com/office/drawing/2014/main" id="{D8E195AB-4A4B-422F-A279-81C9F6BE8185}"/>
                  </a:ext>
                </a:extLst>
              </p:cNvPr>
              <p:cNvSpPr>
                <a:spLocks noRot="1" noChangeAspect="1" noMove="1" noResize="1" noEditPoints="1" noAdjustHandles="1" noChangeArrowheads="1" noChangeShapeType="1" noTextEdit="1"/>
              </p:cNvSpPr>
              <p:nvPr/>
            </p:nvSpPr>
            <p:spPr>
              <a:xfrm>
                <a:off x="4097552" y="3031543"/>
                <a:ext cx="1783429" cy="963405"/>
              </a:xfrm>
              <a:prstGeom prst="rect">
                <a:avLst/>
              </a:prstGeom>
              <a:blipFill>
                <a:blip r:embed="rId4"/>
                <a:stretch>
                  <a:fillRect l="-341" b="-4430"/>
                </a:stretch>
              </a:blipFill>
            </p:spPr>
            <p:txBody>
              <a:bodyPr/>
              <a:lstStyle/>
              <a:p>
                <a:r>
                  <a:rPr lang="en-US">
                    <a:noFill/>
                  </a:rPr>
                  <a:t> </a:t>
                </a:r>
              </a:p>
            </p:txBody>
          </p:sp>
        </mc:Fallback>
      </mc:AlternateContent>
    </p:spTree>
    <p:extLst>
      <p:ext uri="{BB962C8B-B14F-4D97-AF65-F5344CB8AC3E}">
        <p14:creationId xmlns:p14="http://schemas.microsoft.com/office/powerpoint/2010/main" val="28737716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2575F-0FAC-4CB7-844D-6768238E76AA}"/>
              </a:ext>
            </a:extLst>
          </p:cNvPr>
          <p:cNvSpPr>
            <a:spLocks noGrp="1"/>
          </p:cNvSpPr>
          <p:nvPr>
            <p:ph type="title"/>
          </p:nvPr>
        </p:nvSpPr>
        <p:spPr>
          <a:xfrm>
            <a:off x="311700" y="91297"/>
            <a:ext cx="8520600" cy="572700"/>
          </a:xfrm>
        </p:spPr>
        <p:txBody>
          <a:bodyPr/>
          <a:lstStyle/>
          <a:p>
            <a:r>
              <a:rPr lang="en-US" dirty="0"/>
              <a:t>Prediction of CFFs</a:t>
            </a:r>
          </a:p>
        </p:txBody>
      </p:sp>
      <p:sp>
        <p:nvSpPr>
          <p:cNvPr id="3" name="Text Placeholder 2">
            <a:extLst>
              <a:ext uri="{FF2B5EF4-FFF2-40B4-BE49-F238E27FC236}">
                <a16:creationId xmlns:a16="http://schemas.microsoft.com/office/drawing/2014/main" id="{B9504835-C50A-4A68-9CC7-FD08E2B64E29}"/>
              </a:ext>
            </a:extLst>
          </p:cNvPr>
          <p:cNvSpPr>
            <a:spLocks noGrp="1"/>
          </p:cNvSpPr>
          <p:nvPr>
            <p:ph type="body" idx="1"/>
          </p:nvPr>
        </p:nvSpPr>
        <p:spPr>
          <a:xfrm>
            <a:off x="4709196" y="654593"/>
            <a:ext cx="4057109" cy="1467373"/>
          </a:xfrm>
        </p:spPr>
        <p:txBody>
          <a:bodyPr/>
          <a:lstStyle/>
          <a:p>
            <a:r>
              <a:rPr lang="en-US" dirty="0"/>
              <a:t>Predicted CFFs from VAIM-CFF</a:t>
            </a:r>
          </a:p>
          <a:p>
            <a:pPr lvl="1">
              <a:spcBef>
                <a:spcPts val="600"/>
              </a:spcBef>
            </a:pPr>
            <a:r>
              <a:rPr lang="en-US" i="1" dirty="0" err="1"/>
              <a:t>X</a:t>
            </a:r>
            <a:r>
              <a:rPr lang="en-US" i="1" baseline="-25000" dirty="0" err="1"/>
              <a:t>Bj</a:t>
            </a:r>
            <a:r>
              <a:rPr lang="en-US" baseline="-25000" dirty="0"/>
              <a:t> </a:t>
            </a:r>
            <a:r>
              <a:rPr lang="en-US" dirty="0"/>
              <a:t>= 0.343</a:t>
            </a:r>
          </a:p>
          <a:p>
            <a:pPr lvl="1">
              <a:spcBef>
                <a:spcPts val="600"/>
              </a:spcBef>
            </a:pPr>
            <a:r>
              <a:rPr lang="en-US" i="1" dirty="0"/>
              <a:t>t</a:t>
            </a:r>
            <a:r>
              <a:rPr lang="en-US" dirty="0"/>
              <a:t> = -0.172 GeV</a:t>
            </a:r>
            <a:r>
              <a:rPr lang="en-US" baseline="30000" dirty="0"/>
              <a:t>2</a:t>
            </a:r>
          </a:p>
          <a:p>
            <a:pPr lvl="1">
              <a:spcBef>
                <a:spcPts val="600"/>
              </a:spcBef>
            </a:pPr>
            <a:r>
              <a:rPr lang="en-US" i="1" dirty="0"/>
              <a:t>Q</a:t>
            </a:r>
            <a:r>
              <a:rPr lang="en-US" i="1" baseline="30000" dirty="0"/>
              <a:t>2</a:t>
            </a:r>
            <a:r>
              <a:rPr lang="en-US" dirty="0"/>
              <a:t> = 1.820 GeV</a:t>
            </a:r>
            <a:r>
              <a:rPr lang="en-US" baseline="30000" dirty="0"/>
              <a:t>2</a:t>
            </a:r>
          </a:p>
          <a:p>
            <a:pPr lvl="1"/>
            <a:endParaRPr lang="en-US" dirty="0"/>
          </a:p>
        </p:txBody>
      </p:sp>
      <p:pic>
        <p:nvPicPr>
          <p:cNvPr id="4" name="Picture 3">
            <a:extLst>
              <a:ext uri="{FF2B5EF4-FFF2-40B4-BE49-F238E27FC236}">
                <a16:creationId xmlns:a16="http://schemas.microsoft.com/office/drawing/2014/main" id="{71A9C1C8-C38D-4A85-A5E2-33E3FDC5E49D}"/>
              </a:ext>
            </a:extLst>
          </p:cNvPr>
          <p:cNvPicPr>
            <a:picLocks noChangeAspect="1"/>
          </p:cNvPicPr>
          <p:nvPr/>
        </p:nvPicPr>
        <p:blipFill>
          <a:blip r:embed="rId2"/>
          <a:stretch>
            <a:fillRect/>
          </a:stretch>
        </p:blipFill>
        <p:spPr>
          <a:xfrm>
            <a:off x="459960" y="801177"/>
            <a:ext cx="3421735" cy="3719578"/>
          </a:xfrm>
          <a:prstGeom prst="rect">
            <a:avLst/>
          </a:prstGeom>
        </p:spPr>
      </p:pic>
      <p:pic>
        <p:nvPicPr>
          <p:cNvPr id="5" name="Picture 4">
            <a:extLst>
              <a:ext uri="{FF2B5EF4-FFF2-40B4-BE49-F238E27FC236}">
                <a16:creationId xmlns:a16="http://schemas.microsoft.com/office/drawing/2014/main" id="{527EE2D8-8FB3-4D95-9944-DB5080350E58}"/>
              </a:ext>
            </a:extLst>
          </p:cNvPr>
          <p:cNvPicPr>
            <a:picLocks noChangeAspect="1"/>
          </p:cNvPicPr>
          <p:nvPr/>
        </p:nvPicPr>
        <p:blipFill>
          <a:blip r:embed="rId3"/>
          <a:stretch>
            <a:fillRect/>
          </a:stretch>
        </p:blipFill>
        <p:spPr>
          <a:xfrm>
            <a:off x="4552962" y="2368405"/>
            <a:ext cx="4369576" cy="1932038"/>
          </a:xfrm>
          <a:prstGeom prst="rect">
            <a:avLst/>
          </a:prstGeom>
        </p:spPr>
      </p:pic>
      <p:sp>
        <p:nvSpPr>
          <p:cNvPr id="6" name="TextBox 5">
            <a:extLst>
              <a:ext uri="{FF2B5EF4-FFF2-40B4-BE49-F238E27FC236}">
                <a16:creationId xmlns:a16="http://schemas.microsoft.com/office/drawing/2014/main" id="{FC69B5FE-7129-4BBF-B3CC-5AC5353AD160}"/>
              </a:ext>
            </a:extLst>
          </p:cNvPr>
          <p:cNvSpPr txBox="1"/>
          <p:nvPr/>
        </p:nvSpPr>
        <p:spPr>
          <a:xfrm>
            <a:off x="5688824" y="4308092"/>
            <a:ext cx="1702710" cy="276999"/>
          </a:xfrm>
          <a:prstGeom prst="rect">
            <a:avLst/>
          </a:prstGeom>
          <a:noFill/>
        </p:spPr>
        <p:txBody>
          <a:bodyPr wrap="none" rtlCol="0">
            <a:spAutoFit/>
          </a:bodyPr>
          <a:lstStyle/>
          <a:p>
            <a:r>
              <a:rPr lang="en-US" sz="1200" dirty="0"/>
              <a:t>Latent Space Analysis</a:t>
            </a:r>
          </a:p>
        </p:txBody>
      </p:sp>
    </p:spTree>
    <p:extLst>
      <p:ext uri="{BB962C8B-B14F-4D97-AF65-F5344CB8AC3E}">
        <p14:creationId xmlns:p14="http://schemas.microsoft.com/office/powerpoint/2010/main" val="40812991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1A111-AB7A-4364-855E-6CB374064444}"/>
              </a:ext>
            </a:extLst>
          </p:cNvPr>
          <p:cNvSpPr>
            <a:spLocks noGrp="1"/>
          </p:cNvSpPr>
          <p:nvPr>
            <p:ph type="title"/>
          </p:nvPr>
        </p:nvSpPr>
        <p:spPr>
          <a:xfrm>
            <a:off x="0" y="0"/>
            <a:ext cx="4509179" cy="1458852"/>
          </a:xfrm>
        </p:spPr>
        <p:txBody>
          <a:bodyPr/>
          <a:lstStyle/>
          <a:p>
            <a:r>
              <a:rPr lang="en-US" dirty="0"/>
              <a:t>Training C-VAIM on Different Cross-section Formulations </a:t>
            </a:r>
          </a:p>
        </p:txBody>
      </p:sp>
      <p:pic>
        <p:nvPicPr>
          <p:cNvPr id="5" name="Picture 4">
            <a:extLst>
              <a:ext uri="{FF2B5EF4-FFF2-40B4-BE49-F238E27FC236}">
                <a16:creationId xmlns:a16="http://schemas.microsoft.com/office/drawing/2014/main" id="{C99A9681-59C9-43B7-BC6F-2F6AE37C64A3}"/>
              </a:ext>
            </a:extLst>
          </p:cNvPr>
          <p:cNvPicPr>
            <a:picLocks noChangeAspect="1"/>
          </p:cNvPicPr>
          <p:nvPr/>
        </p:nvPicPr>
        <p:blipFill>
          <a:blip r:embed="rId2"/>
          <a:stretch>
            <a:fillRect/>
          </a:stretch>
        </p:blipFill>
        <p:spPr>
          <a:xfrm>
            <a:off x="4572000" y="0"/>
            <a:ext cx="4371097" cy="5143500"/>
          </a:xfrm>
          <a:prstGeom prst="rect">
            <a:avLst/>
          </a:prstGeom>
        </p:spPr>
      </p:pic>
      <p:sp>
        <p:nvSpPr>
          <p:cNvPr id="6" name="Text Placeholder 2">
            <a:extLst>
              <a:ext uri="{FF2B5EF4-FFF2-40B4-BE49-F238E27FC236}">
                <a16:creationId xmlns:a16="http://schemas.microsoft.com/office/drawing/2014/main" id="{DF213F42-05FE-401A-86F0-62C0A0EA182B}"/>
              </a:ext>
            </a:extLst>
          </p:cNvPr>
          <p:cNvSpPr>
            <a:spLocks noGrp="1"/>
          </p:cNvSpPr>
          <p:nvPr>
            <p:ph type="body" idx="1"/>
          </p:nvPr>
        </p:nvSpPr>
        <p:spPr>
          <a:xfrm>
            <a:off x="244305" y="1641283"/>
            <a:ext cx="4020567" cy="1860934"/>
          </a:xfrm>
        </p:spPr>
        <p:txBody>
          <a:bodyPr/>
          <a:lstStyle/>
          <a:p>
            <a:r>
              <a:rPr lang="en-US" dirty="0"/>
              <a:t>Two Cross-section Formulations</a:t>
            </a:r>
          </a:p>
          <a:p>
            <a:pPr lvl="1">
              <a:spcBef>
                <a:spcPts val="600"/>
              </a:spcBef>
            </a:pPr>
            <a:r>
              <a:rPr lang="en-US" dirty="0" err="1"/>
              <a:t>FemtoNet</a:t>
            </a:r>
            <a:r>
              <a:rPr lang="en-US" dirty="0"/>
              <a:t> (UVA)</a:t>
            </a:r>
          </a:p>
          <a:p>
            <a:pPr lvl="1">
              <a:spcBef>
                <a:spcPts val="600"/>
              </a:spcBef>
            </a:pPr>
            <a:r>
              <a:rPr lang="en-US" dirty="0"/>
              <a:t>BKM (</a:t>
            </a:r>
            <a:r>
              <a:rPr lang="en-US" dirty="0" err="1"/>
              <a:t>Belitksy</a:t>
            </a:r>
            <a:r>
              <a:rPr lang="en-US" dirty="0"/>
              <a:t>, Kirchner, Mueller)</a:t>
            </a:r>
          </a:p>
          <a:p>
            <a:r>
              <a:rPr lang="en-US" dirty="0"/>
              <a:t>Kinematics</a:t>
            </a:r>
          </a:p>
          <a:p>
            <a:pPr lvl="1">
              <a:spcBef>
                <a:spcPts val="600"/>
              </a:spcBef>
            </a:pPr>
            <a:r>
              <a:rPr lang="en-US" i="1" dirty="0" err="1"/>
              <a:t>X</a:t>
            </a:r>
            <a:r>
              <a:rPr lang="en-US" i="1" baseline="-25000" dirty="0" err="1"/>
              <a:t>Bj</a:t>
            </a:r>
            <a:r>
              <a:rPr lang="en-US" baseline="-25000" dirty="0"/>
              <a:t> </a:t>
            </a:r>
            <a:r>
              <a:rPr lang="en-US" dirty="0"/>
              <a:t>= 0.35</a:t>
            </a:r>
          </a:p>
          <a:p>
            <a:pPr lvl="1">
              <a:spcBef>
                <a:spcPts val="600"/>
              </a:spcBef>
            </a:pPr>
            <a:r>
              <a:rPr lang="en-US" i="1" dirty="0"/>
              <a:t>t</a:t>
            </a:r>
            <a:r>
              <a:rPr lang="en-US" dirty="0"/>
              <a:t> = 0.172</a:t>
            </a:r>
          </a:p>
          <a:p>
            <a:pPr lvl="1">
              <a:spcBef>
                <a:spcPts val="600"/>
              </a:spcBef>
            </a:pPr>
            <a:r>
              <a:rPr lang="en-US" i="1" dirty="0"/>
              <a:t>Q</a:t>
            </a:r>
            <a:r>
              <a:rPr lang="en-US" i="1" baseline="30000" dirty="0"/>
              <a:t>2</a:t>
            </a:r>
            <a:r>
              <a:rPr lang="en-US" dirty="0"/>
              <a:t> = 1.9 GeV</a:t>
            </a:r>
            <a:r>
              <a:rPr lang="en-US" baseline="30000" dirty="0"/>
              <a:t>2</a:t>
            </a:r>
          </a:p>
          <a:p>
            <a:pPr lvl="1">
              <a:spcBef>
                <a:spcPts val="600"/>
              </a:spcBef>
            </a:pPr>
            <a:r>
              <a:rPr lang="en-US" i="1" dirty="0"/>
              <a:t>Eb</a:t>
            </a:r>
            <a:r>
              <a:rPr lang="en-US" dirty="0"/>
              <a:t> = 5.75 GeV</a:t>
            </a:r>
          </a:p>
        </p:txBody>
      </p:sp>
    </p:spTree>
    <p:extLst>
      <p:ext uri="{BB962C8B-B14F-4D97-AF65-F5344CB8AC3E}">
        <p14:creationId xmlns:p14="http://schemas.microsoft.com/office/powerpoint/2010/main" val="41594513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CAC7A9-81A1-4CC8-8852-B018E4F2A2AE}"/>
              </a:ext>
            </a:extLst>
          </p:cNvPr>
          <p:cNvPicPr>
            <a:picLocks noChangeAspect="1"/>
          </p:cNvPicPr>
          <p:nvPr/>
        </p:nvPicPr>
        <p:blipFill>
          <a:blip r:embed="rId2"/>
          <a:stretch>
            <a:fillRect/>
          </a:stretch>
        </p:blipFill>
        <p:spPr>
          <a:xfrm>
            <a:off x="0" y="3013409"/>
            <a:ext cx="4509179" cy="2039349"/>
          </a:xfrm>
          <a:prstGeom prst="rect">
            <a:avLst/>
          </a:prstGeom>
        </p:spPr>
      </p:pic>
      <p:pic>
        <p:nvPicPr>
          <p:cNvPr id="5" name="Picture 4">
            <a:extLst>
              <a:ext uri="{FF2B5EF4-FFF2-40B4-BE49-F238E27FC236}">
                <a16:creationId xmlns:a16="http://schemas.microsoft.com/office/drawing/2014/main" id="{65F781FF-100F-46E0-B8C6-36A44218286F}"/>
              </a:ext>
            </a:extLst>
          </p:cNvPr>
          <p:cNvPicPr>
            <a:picLocks noChangeAspect="1"/>
          </p:cNvPicPr>
          <p:nvPr/>
        </p:nvPicPr>
        <p:blipFill>
          <a:blip r:embed="rId3"/>
          <a:stretch>
            <a:fillRect/>
          </a:stretch>
        </p:blipFill>
        <p:spPr>
          <a:xfrm>
            <a:off x="4634821" y="3013603"/>
            <a:ext cx="4509179" cy="2039155"/>
          </a:xfrm>
          <a:prstGeom prst="rect">
            <a:avLst/>
          </a:prstGeom>
        </p:spPr>
      </p:pic>
      <p:sp>
        <p:nvSpPr>
          <p:cNvPr id="6" name="Text Placeholder 2">
            <a:extLst>
              <a:ext uri="{FF2B5EF4-FFF2-40B4-BE49-F238E27FC236}">
                <a16:creationId xmlns:a16="http://schemas.microsoft.com/office/drawing/2014/main" id="{BB960428-76BE-442F-88E7-9673CE7D26C0}"/>
              </a:ext>
            </a:extLst>
          </p:cNvPr>
          <p:cNvSpPr>
            <a:spLocks noGrp="1"/>
          </p:cNvSpPr>
          <p:nvPr>
            <p:ph type="body" idx="1"/>
          </p:nvPr>
        </p:nvSpPr>
        <p:spPr>
          <a:xfrm>
            <a:off x="293167" y="828272"/>
            <a:ext cx="8243560" cy="1860934"/>
          </a:xfrm>
        </p:spPr>
        <p:txBody>
          <a:bodyPr/>
          <a:lstStyle/>
          <a:p>
            <a:r>
              <a:rPr lang="en-US" dirty="0"/>
              <a:t>Prediction of CFFs as a function of the Mandelstam variable </a:t>
            </a:r>
            <a:r>
              <a:rPr lang="en-US" i="1" dirty="0"/>
              <a:t>t </a:t>
            </a:r>
            <a:r>
              <a:rPr lang="en-US" dirty="0"/>
              <a:t>for </a:t>
            </a:r>
            <a:r>
              <a:rPr lang="en-US" dirty="0" err="1"/>
              <a:t>Jlab</a:t>
            </a:r>
            <a:r>
              <a:rPr lang="en-US" dirty="0"/>
              <a:t> 6GeV Kinematics</a:t>
            </a:r>
            <a:endParaRPr lang="en-US" i="1" dirty="0"/>
          </a:p>
          <a:p>
            <a:pPr lvl="1">
              <a:spcBef>
                <a:spcPts val="600"/>
              </a:spcBef>
            </a:pPr>
            <a:r>
              <a:rPr lang="en-US" dirty="0" err="1"/>
              <a:t>X</a:t>
            </a:r>
            <a:r>
              <a:rPr lang="en-US" baseline="-25000" dirty="0" err="1"/>
              <a:t>Bj</a:t>
            </a:r>
            <a:r>
              <a:rPr lang="en-US" baseline="-25000" dirty="0"/>
              <a:t> </a:t>
            </a:r>
            <a:r>
              <a:rPr lang="en-US" dirty="0"/>
              <a:t>= 0.35</a:t>
            </a:r>
          </a:p>
          <a:p>
            <a:pPr lvl="1">
              <a:spcBef>
                <a:spcPts val="600"/>
              </a:spcBef>
            </a:pPr>
            <a:r>
              <a:rPr lang="en-US" dirty="0"/>
              <a:t>Q</a:t>
            </a:r>
            <a:r>
              <a:rPr lang="en-US" baseline="30000" dirty="0"/>
              <a:t>2</a:t>
            </a:r>
            <a:r>
              <a:rPr lang="en-US" dirty="0"/>
              <a:t> = 1.9 GeV</a:t>
            </a:r>
            <a:r>
              <a:rPr lang="en-US" baseline="30000" dirty="0"/>
              <a:t>2</a:t>
            </a:r>
          </a:p>
        </p:txBody>
      </p:sp>
      <p:sp>
        <p:nvSpPr>
          <p:cNvPr id="8" name="Title 7">
            <a:extLst>
              <a:ext uri="{FF2B5EF4-FFF2-40B4-BE49-F238E27FC236}">
                <a16:creationId xmlns:a16="http://schemas.microsoft.com/office/drawing/2014/main" id="{E42DF4BA-CBB3-4D23-B822-3DE11DBF6037}"/>
              </a:ext>
            </a:extLst>
          </p:cNvPr>
          <p:cNvSpPr>
            <a:spLocks noGrp="1"/>
          </p:cNvSpPr>
          <p:nvPr>
            <p:ph type="title"/>
          </p:nvPr>
        </p:nvSpPr>
        <p:spPr>
          <a:xfrm>
            <a:off x="293167" y="188631"/>
            <a:ext cx="3873985" cy="572700"/>
          </a:xfrm>
        </p:spPr>
        <p:txBody>
          <a:bodyPr/>
          <a:lstStyle/>
          <a:p>
            <a:r>
              <a:rPr lang="en-US" sz="2400" dirty="0"/>
              <a:t>Prediction of CFFs </a:t>
            </a:r>
            <a:r>
              <a:rPr lang="en-US" sz="2400" dirty="0" err="1"/>
              <a:t>w.r.t.</a:t>
            </a:r>
            <a:r>
              <a:rPr lang="en-US" sz="2400" dirty="0"/>
              <a:t> </a:t>
            </a:r>
            <a:r>
              <a:rPr lang="en-US" sz="2400" i="1" dirty="0"/>
              <a:t>t</a:t>
            </a:r>
          </a:p>
        </p:txBody>
      </p:sp>
      <p:sp>
        <p:nvSpPr>
          <p:cNvPr id="9" name="TextBox 8">
            <a:extLst>
              <a:ext uri="{FF2B5EF4-FFF2-40B4-BE49-F238E27FC236}">
                <a16:creationId xmlns:a16="http://schemas.microsoft.com/office/drawing/2014/main" id="{6C404848-A957-40B8-966D-A4210ED02374}"/>
              </a:ext>
            </a:extLst>
          </p:cNvPr>
          <p:cNvSpPr txBox="1"/>
          <p:nvPr/>
        </p:nvSpPr>
        <p:spPr>
          <a:xfrm>
            <a:off x="1743872" y="2571750"/>
            <a:ext cx="1021433" cy="307777"/>
          </a:xfrm>
          <a:prstGeom prst="rect">
            <a:avLst/>
          </a:prstGeom>
          <a:noFill/>
        </p:spPr>
        <p:txBody>
          <a:bodyPr wrap="none" rtlCol="0">
            <a:spAutoFit/>
          </a:bodyPr>
          <a:lstStyle/>
          <a:p>
            <a:r>
              <a:rPr lang="en-US" dirty="0"/>
              <a:t>All 8 CFFs</a:t>
            </a: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2ACAB895-0811-4791-89CB-795E13DF2905}"/>
                  </a:ext>
                </a:extLst>
              </p:cNvPr>
              <p:cNvSpPr txBox="1"/>
              <p:nvPr/>
            </p:nvSpPr>
            <p:spPr>
              <a:xfrm>
                <a:off x="6077383" y="2571750"/>
                <a:ext cx="2150076" cy="313163"/>
              </a:xfrm>
              <a:prstGeom prst="rect">
                <a:avLst/>
              </a:prstGeom>
              <a:noFill/>
            </p:spPr>
            <p:txBody>
              <a:bodyPr wrap="none" rtlCol="0">
                <a:spAutoFit/>
              </a:bodyPr>
              <a:lstStyle/>
              <a:p>
                <a:r>
                  <a:rPr lang="en-US" dirty="0"/>
                  <a:t>Fixing </a:t>
                </a:r>
                <a14:m>
                  <m:oMath xmlns:m="http://schemas.openxmlformats.org/officeDocument/2006/math">
                    <m:r>
                      <a:rPr lang="en-US" i="1">
                        <a:latin typeface="Cambria Math" panose="02040503050406030204" pitchFamily="18" charset="0"/>
                      </a:rPr>
                      <m:t>𝑅𝑒</m:t>
                    </m:r>
                    <m:acc>
                      <m:accPr>
                        <m:chr m:val="̃"/>
                        <m:ctrlPr>
                          <a:rPr lang="en-US" i="1">
                            <a:latin typeface="Cambria Math" panose="02040503050406030204" pitchFamily="18" charset="0"/>
                          </a:rPr>
                        </m:ctrlPr>
                      </m:accPr>
                      <m:e>
                        <m:r>
                          <a:rPr lang="en-US" i="1">
                            <a:latin typeface="Cambria Math" panose="02040503050406030204" pitchFamily="18" charset="0"/>
                          </a:rPr>
                          <m:t>𝐻</m:t>
                        </m:r>
                      </m:e>
                    </m:acc>
                    <m:r>
                      <a:rPr lang="en-US" b="0" i="1" smtClean="0">
                        <a:latin typeface="Cambria Math" panose="02040503050406030204" pitchFamily="18" charset="0"/>
                      </a:rPr>
                      <m:t>=0</m:t>
                    </m:r>
                  </m:oMath>
                </a14:m>
                <a:r>
                  <a:rPr lang="en-US" dirty="0"/>
                  <a:t>, </a:t>
                </a:r>
                <a14:m>
                  <m:oMath xmlns:m="http://schemas.openxmlformats.org/officeDocument/2006/math">
                    <m:r>
                      <a:rPr lang="en-US" i="1">
                        <a:latin typeface="Cambria Math" panose="02040503050406030204" pitchFamily="18" charset="0"/>
                      </a:rPr>
                      <m:t>𝑅𝑒</m:t>
                    </m:r>
                    <m:acc>
                      <m:accPr>
                        <m:chr m:val="̃"/>
                        <m:ctrlPr>
                          <a:rPr lang="en-US" i="1">
                            <a:latin typeface="Cambria Math" panose="02040503050406030204" pitchFamily="18" charset="0"/>
                          </a:rPr>
                        </m:ctrlPr>
                      </m:accPr>
                      <m:e>
                        <m:r>
                          <a:rPr lang="en-US" b="0" i="1" smtClean="0">
                            <a:latin typeface="Cambria Math" panose="02040503050406030204" pitchFamily="18" charset="0"/>
                          </a:rPr>
                          <m:t>𝐸</m:t>
                        </m:r>
                      </m:e>
                    </m:acc>
                    <m:r>
                      <a:rPr lang="en-US" i="1">
                        <a:latin typeface="Cambria Math" panose="02040503050406030204" pitchFamily="18" charset="0"/>
                      </a:rPr>
                      <m:t>=0</m:t>
                    </m:r>
                  </m:oMath>
                </a14:m>
                <a:endParaRPr lang="en-US" dirty="0"/>
              </a:p>
            </p:txBody>
          </p:sp>
        </mc:Choice>
        <mc:Fallback>
          <p:sp>
            <p:nvSpPr>
              <p:cNvPr id="10" name="TextBox 9">
                <a:extLst>
                  <a:ext uri="{FF2B5EF4-FFF2-40B4-BE49-F238E27FC236}">
                    <a16:creationId xmlns:a16="http://schemas.microsoft.com/office/drawing/2014/main" id="{2ACAB895-0811-4791-89CB-795E13DF2905}"/>
                  </a:ext>
                </a:extLst>
              </p:cNvPr>
              <p:cNvSpPr txBox="1">
                <a:spLocks noRot="1" noChangeAspect="1" noMove="1" noResize="1" noEditPoints="1" noAdjustHandles="1" noChangeArrowheads="1" noChangeShapeType="1" noTextEdit="1"/>
              </p:cNvSpPr>
              <p:nvPr/>
            </p:nvSpPr>
            <p:spPr>
              <a:xfrm>
                <a:off x="6077383" y="2571750"/>
                <a:ext cx="2150076" cy="313163"/>
              </a:xfrm>
              <a:prstGeom prst="rect">
                <a:avLst/>
              </a:prstGeom>
              <a:blipFill>
                <a:blip r:embed="rId4"/>
                <a:stretch>
                  <a:fillRect l="-850" t="-3922" b="-19608"/>
                </a:stretch>
              </a:blipFill>
            </p:spPr>
            <p:txBody>
              <a:bodyPr/>
              <a:lstStyle/>
              <a:p>
                <a:r>
                  <a:rPr lang="en-US">
                    <a:noFill/>
                  </a:rPr>
                  <a:t> </a:t>
                </a:r>
              </a:p>
            </p:txBody>
          </p:sp>
        </mc:Fallback>
      </mc:AlternateContent>
    </p:spTree>
    <p:extLst>
      <p:ext uri="{BB962C8B-B14F-4D97-AF65-F5344CB8AC3E}">
        <p14:creationId xmlns:p14="http://schemas.microsoft.com/office/powerpoint/2010/main" val="192780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8390D-1D23-4980-A751-16B620BC0065}"/>
              </a:ext>
            </a:extLst>
          </p:cNvPr>
          <p:cNvSpPr>
            <a:spLocks noGrp="1"/>
          </p:cNvSpPr>
          <p:nvPr>
            <p:ph type="title"/>
          </p:nvPr>
        </p:nvSpPr>
        <p:spPr>
          <a:xfrm>
            <a:off x="311700" y="200719"/>
            <a:ext cx="8520600" cy="572700"/>
          </a:xfrm>
        </p:spPr>
        <p:txBody>
          <a:bodyPr/>
          <a:lstStyle/>
          <a:p>
            <a:r>
              <a:rPr lang="en-US" dirty="0"/>
              <a:t>Summary</a:t>
            </a:r>
          </a:p>
        </p:txBody>
      </p:sp>
      <p:sp>
        <p:nvSpPr>
          <p:cNvPr id="3" name="Text Placeholder 2">
            <a:extLst>
              <a:ext uri="{FF2B5EF4-FFF2-40B4-BE49-F238E27FC236}">
                <a16:creationId xmlns:a16="http://schemas.microsoft.com/office/drawing/2014/main" id="{2A1A8437-120F-4031-BA7C-A96D4B08FB8B}"/>
              </a:ext>
            </a:extLst>
          </p:cNvPr>
          <p:cNvSpPr>
            <a:spLocks noGrp="1"/>
          </p:cNvSpPr>
          <p:nvPr>
            <p:ph type="body" idx="1"/>
          </p:nvPr>
        </p:nvSpPr>
        <p:spPr>
          <a:xfrm>
            <a:off x="311700" y="970242"/>
            <a:ext cx="8520600" cy="3887944"/>
          </a:xfrm>
        </p:spPr>
        <p:txBody>
          <a:bodyPr/>
          <a:lstStyle/>
          <a:p>
            <a:pPr fontAlgn="base"/>
            <a:r>
              <a:rPr lang="en-US" dirty="0"/>
              <a:t>VAIM</a:t>
            </a:r>
          </a:p>
          <a:p>
            <a:pPr lvl="1" fontAlgn="base">
              <a:spcBef>
                <a:spcPts val="600"/>
              </a:spcBef>
            </a:pPr>
            <a:r>
              <a:rPr lang="en-US" dirty="0"/>
              <a:t>An end-to-end deep learning model works well in inverse problems with very different solution patterns</a:t>
            </a:r>
          </a:p>
          <a:p>
            <a:pPr lvl="2" fontAlgn="base">
              <a:spcBef>
                <a:spcPts val="600"/>
              </a:spcBef>
            </a:pPr>
            <a:r>
              <a:rPr lang="en-US" dirty="0"/>
              <a:t>A hybrid of supervised and unsupervised learning</a:t>
            </a:r>
          </a:p>
          <a:p>
            <a:pPr lvl="1" fontAlgn="base">
              <a:spcBef>
                <a:spcPts val="600"/>
              </a:spcBef>
            </a:pPr>
            <a:r>
              <a:rPr lang="en-US" dirty="0"/>
              <a:t>PC-VAIM is able to handle irregular observable inputs</a:t>
            </a:r>
          </a:p>
          <a:p>
            <a:pPr lvl="1" fontAlgn="base">
              <a:spcBef>
                <a:spcPts val="600"/>
              </a:spcBef>
            </a:pPr>
            <a:r>
              <a:rPr lang="en-US" dirty="0"/>
              <a:t>Applications in Extracting QCFs from DIS Data</a:t>
            </a:r>
          </a:p>
          <a:p>
            <a:pPr lvl="1" fontAlgn="base">
              <a:spcBef>
                <a:spcPts val="600"/>
              </a:spcBef>
            </a:pPr>
            <a:r>
              <a:rPr lang="en-US" dirty="0"/>
              <a:t>Applications in Extracting CFFs</a:t>
            </a:r>
          </a:p>
          <a:p>
            <a:pPr fontAlgn="base">
              <a:spcBef>
                <a:spcPts val="600"/>
              </a:spcBef>
            </a:pPr>
            <a:r>
              <a:rPr lang="en-US" dirty="0"/>
              <a:t>Challenges</a:t>
            </a:r>
          </a:p>
          <a:p>
            <a:pPr lvl="1" fontAlgn="base">
              <a:spcBef>
                <a:spcPts val="600"/>
              </a:spcBef>
            </a:pPr>
            <a:r>
              <a:rPr lang="en-US" dirty="0"/>
              <a:t>Stability</a:t>
            </a:r>
            <a:endParaRPr lang="en-US" sz="1800" dirty="0"/>
          </a:p>
          <a:p>
            <a:pPr lvl="1" fontAlgn="base">
              <a:spcBef>
                <a:spcPts val="600"/>
              </a:spcBef>
            </a:pPr>
            <a:r>
              <a:rPr lang="en-US" dirty="0"/>
              <a:t>Robustness</a:t>
            </a:r>
          </a:p>
          <a:p>
            <a:pPr lvl="1" fontAlgn="base">
              <a:spcBef>
                <a:spcPts val="600"/>
              </a:spcBef>
            </a:pPr>
            <a:r>
              <a:rPr lang="en-US" dirty="0"/>
              <a:t>Programming physics into the deep learning framework</a:t>
            </a:r>
          </a:p>
          <a:p>
            <a:pPr lvl="2"/>
            <a:endParaRPr lang="en-US" dirty="0"/>
          </a:p>
        </p:txBody>
      </p:sp>
    </p:spTree>
    <p:extLst>
      <p:ext uri="{BB962C8B-B14F-4D97-AF65-F5344CB8AC3E}">
        <p14:creationId xmlns:p14="http://schemas.microsoft.com/office/powerpoint/2010/main" val="19404505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60B4F-A234-458E-B911-2166529C2946}"/>
              </a:ext>
            </a:extLst>
          </p:cNvPr>
          <p:cNvSpPr>
            <a:spLocks noGrp="1"/>
          </p:cNvSpPr>
          <p:nvPr>
            <p:ph type="title"/>
          </p:nvPr>
        </p:nvSpPr>
        <p:spPr>
          <a:xfrm>
            <a:off x="311700" y="158839"/>
            <a:ext cx="8520600" cy="572700"/>
          </a:xfrm>
        </p:spPr>
        <p:txBody>
          <a:bodyPr/>
          <a:lstStyle/>
          <a:p>
            <a:r>
              <a:rPr lang="en-US" dirty="0"/>
              <a:t>References</a:t>
            </a:r>
          </a:p>
        </p:txBody>
      </p:sp>
      <p:sp>
        <p:nvSpPr>
          <p:cNvPr id="3" name="Text Placeholder 2">
            <a:extLst>
              <a:ext uri="{FF2B5EF4-FFF2-40B4-BE49-F238E27FC236}">
                <a16:creationId xmlns:a16="http://schemas.microsoft.com/office/drawing/2014/main" id="{3D869E49-1AB8-4C81-9CF9-E3CFBA489A98}"/>
              </a:ext>
            </a:extLst>
          </p:cNvPr>
          <p:cNvSpPr>
            <a:spLocks noGrp="1"/>
          </p:cNvSpPr>
          <p:nvPr>
            <p:ph type="body" idx="1"/>
          </p:nvPr>
        </p:nvSpPr>
        <p:spPr>
          <a:xfrm>
            <a:off x="311700" y="796487"/>
            <a:ext cx="8520600" cy="4103580"/>
          </a:xfrm>
        </p:spPr>
        <p:txBody>
          <a:bodyPr/>
          <a:lstStyle/>
          <a:p>
            <a:pPr>
              <a:lnSpc>
                <a:spcPct val="100000"/>
              </a:lnSpc>
              <a:spcBef>
                <a:spcPts val="600"/>
              </a:spcBef>
              <a:spcAft>
                <a:spcPts val="600"/>
              </a:spcAft>
            </a:pPr>
            <a:r>
              <a:rPr lang="en-US" sz="1600" dirty="0">
                <a:solidFill>
                  <a:schemeClr val="tx1"/>
                </a:solidFill>
              </a:rPr>
              <a:t>M. </a:t>
            </a:r>
            <a:r>
              <a:rPr lang="en-US" sz="1600" dirty="0" err="1">
                <a:solidFill>
                  <a:schemeClr val="tx1"/>
                </a:solidFill>
              </a:rPr>
              <a:t>Almaeen</a:t>
            </a:r>
            <a:r>
              <a:rPr lang="en-US" sz="1600" dirty="0">
                <a:solidFill>
                  <a:schemeClr val="tx1"/>
                </a:solidFill>
              </a:rPr>
              <a:t>, Y. </a:t>
            </a:r>
            <a:r>
              <a:rPr lang="en-US" sz="1600" dirty="0" err="1">
                <a:solidFill>
                  <a:schemeClr val="tx1"/>
                </a:solidFill>
              </a:rPr>
              <a:t>Alanazi</a:t>
            </a:r>
            <a:r>
              <a:rPr lang="en-US" sz="1600" dirty="0">
                <a:solidFill>
                  <a:schemeClr val="tx1"/>
                </a:solidFill>
              </a:rPr>
              <a:t>, N. Sato, W. </a:t>
            </a:r>
            <a:r>
              <a:rPr lang="en-US" sz="1600" dirty="0" err="1">
                <a:solidFill>
                  <a:schemeClr val="tx1"/>
                </a:solidFill>
              </a:rPr>
              <a:t>Melnitchouk</a:t>
            </a:r>
            <a:r>
              <a:rPr lang="en-US" sz="1600" dirty="0">
                <a:solidFill>
                  <a:schemeClr val="tx1"/>
                </a:solidFill>
              </a:rPr>
              <a:t>, M. P. </a:t>
            </a:r>
            <a:r>
              <a:rPr lang="en-US" sz="1600" dirty="0" err="1">
                <a:solidFill>
                  <a:schemeClr val="tx1"/>
                </a:solidFill>
              </a:rPr>
              <a:t>Kuchera</a:t>
            </a:r>
            <a:r>
              <a:rPr lang="en-US" sz="1600" dirty="0">
                <a:solidFill>
                  <a:schemeClr val="tx1"/>
                </a:solidFill>
              </a:rPr>
              <a:t>, Y. Li., “Variational Autoencoder Inverse Mapper: An End-to-End Deep Learning Framework for Inverse Problems.” Proceedings of International Joint Conference on Neural Networks (IJCNN2021), 2021.</a:t>
            </a:r>
          </a:p>
          <a:p>
            <a:pPr>
              <a:lnSpc>
                <a:spcPct val="100000"/>
              </a:lnSpc>
              <a:spcBef>
                <a:spcPts val="600"/>
              </a:spcBef>
              <a:spcAft>
                <a:spcPts val="600"/>
              </a:spcAft>
            </a:pPr>
            <a:r>
              <a:rPr lang="en-US" sz="1600" dirty="0">
                <a:solidFill>
                  <a:schemeClr val="tx1"/>
                </a:solidFill>
              </a:rPr>
              <a:t>M. Almaeen, Y. Alanazi, N. Sato, W. Melnitchouk, Y. Li, “Point Cloud-based Variational Autoencoder Inverse Mappers (PC-VAIM) - An Application on Quantum Chromodynamics Global Analysis,” Proceedings of IEEE International Conference on Machine Learning and Applications (ICMLA2022), 2022.</a:t>
            </a:r>
          </a:p>
          <a:p>
            <a:pPr>
              <a:lnSpc>
                <a:spcPct val="100000"/>
              </a:lnSpc>
              <a:spcBef>
                <a:spcPts val="600"/>
              </a:spcBef>
              <a:spcAft>
                <a:spcPts val="600"/>
              </a:spcAft>
            </a:pPr>
            <a:r>
              <a:rPr lang="en-US" sz="1600" dirty="0">
                <a:solidFill>
                  <a:schemeClr val="tx1"/>
                </a:solidFill>
              </a:rPr>
              <a:t>M. </a:t>
            </a:r>
            <a:r>
              <a:rPr lang="en-US" sz="1600" dirty="0" err="1">
                <a:solidFill>
                  <a:schemeClr val="tx1"/>
                </a:solidFill>
              </a:rPr>
              <a:t>Almaeen</a:t>
            </a:r>
            <a:r>
              <a:rPr lang="en-US" sz="1600" dirty="0">
                <a:solidFill>
                  <a:schemeClr val="tx1"/>
                </a:solidFill>
              </a:rPr>
              <a:t>, J. Grigsby, J. Hoskins, B. </a:t>
            </a:r>
            <a:r>
              <a:rPr lang="en-US" sz="1600" dirty="0" err="1">
                <a:solidFill>
                  <a:schemeClr val="tx1"/>
                </a:solidFill>
              </a:rPr>
              <a:t>Kriesten</a:t>
            </a:r>
            <a:r>
              <a:rPr lang="en-US" sz="1600" dirty="0">
                <a:solidFill>
                  <a:schemeClr val="tx1"/>
                </a:solidFill>
              </a:rPr>
              <a:t>, Y. Li, H-W. Lin, S. Liuti, “Benchmarks for a Global Extraction of Information from Deeply Virtual Exclusive Scattering,” arXiv:2207.10766, 2022.</a:t>
            </a:r>
          </a:p>
          <a:p>
            <a:pPr>
              <a:lnSpc>
                <a:spcPct val="100000"/>
              </a:lnSpc>
              <a:spcBef>
                <a:spcPts val="600"/>
              </a:spcBef>
              <a:spcAft>
                <a:spcPts val="600"/>
              </a:spcAft>
            </a:pPr>
            <a:r>
              <a:rPr lang="en-US" sz="1600" dirty="0">
                <a:solidFill>
                  <a:schemeClr val="tx1"/>
                </a:solidFill>
              </a:rPr>
              <a:t>M. </a:t>
            </a:r>
            <a:r>
              <a:rPr lang="en-US" sz="1600" dirty="0" err="1">
                <a:solidFill>
                  <a:schemeClr val="tx1"/>
                </a:solidFill>
              </a:rPr>
              <a:t>Almaeen</a:t>
            </a:r>
            <a:r>
              <a:rPr lang="en-US" sz="1600" dirty="0">
                <a:solidFill>
                  <a:schemeClr val="tx1"/>
                </a:solidFill>
              </a:rPr>
              <a:t>, J. Hoskins, B. </a:t>
            </a:r>
            <a:r>
              <a:rPr lang="en-US" sz="1600" dirty="0" err="1">
                <a:solidFill>
                  <a:schemeClr val="tx1"/>
                </a:solidFill>
              </a:rPr>
              <a:t>Kriesten</a:t>
            </a:r>
            <a:r>
              <a:rPr lang="en-US" sz="1600" dirty="0">
                <a:solidFill>
                  <a:schemeClr val="tx1"/>
                </a:solidFill>
              </a:rPr>
              <a:t>, Y. Li, H-W. Lin, S. Liuti, “VAIM - CFF: A variational autoencoder inverse mapper solution to Compton form factor extraction from deeply virtual exclusive reactions,” in preparation, 2022.</a:t>
            </a:r>
          </a:p>
        </p:txBody>
      </p:sp>
    </p:spTree>
    <p:extLst>
      <p:ext uri="{BB962C8B-B14F-4D97-AF65-F5344CB8AC3E}">
        <p14:creationId xmlns:p14="http://schemas.microsoft.com/office/powerpoint/2010/main" val="41745974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08A3B-B8C4-4072-A54F-45C83BE58044}"/>
              </a:ext>
            </a:extLst>
          </p:cNvPr>
          <p:cNvSpPr>
            <a:spLocks noGrp="1"/>
          </p:cNvSpPr>
          <p:nvPr>
            <p:ph type="title"/>
          </p:nvPr>
        </p:nvSpPr>
        <p:spPr>
          <a:xfrm>
            <a:off x="311700" y="1925"/>
            <a:ext cx="8520600" cy="430844"/>
          </a:xfrm>
        </p:spPr>
        <p:txBody>
          <a:bodyPr/>
          <a:lstStyle/>
          <a:p>
            <a:r>
              <a:rPr lang="en-US" dirty="0"/>
              <a:t>Acknowledgements</a:t>
            </a:r>
          </a:p>
        </p:txBody>
      </p:sp>
      <p:sp>
        <p:nvSpPr>
          <p:cNvPr id="3" name="Content Placeholder 2">
            <a:extLst>
              <a:ext uri="{FF2B5EF4-FFF2-40B4-BE49-F238E27FC236}">
                <a16:creationId xmlns:a16="http://schemas.microsoft.com/office/drawing/2014/main" id="{8B81C025-5865-4AC0-A77F-79028F3AE2CD}"/>
              </a:ext>
            </a:extLst>
          </p:cNvPr>
          <p:cNvSpPr>
            <a:spLocks noGrp="1"/>
          </p:cNvSpPr>
          <p:nvPr>
            <p:ph idx="1"/>
          </p:nvPr>
        </p:nvSpPr>
        <p:spPr>
          <a:xfrm>
            <a:off x="311700" y="552182"/>
            <a:ext cx="8520600" cy="3416400"/>
          </a:xfrm>
        </p:spPr>
        <p:txBody>
          <a:bodyPr/>
          <a:lstStyle/>
          <a:p>
            <a:pPr>
              <a:spcBef>
                <a:spcPts val="600"/>
              </a:spcBef>
            </a:pPr>
            <a:r>
              <a:rPr lang="en-US" dirty="0"/>
              <a:t>Collaborators</a:t>
            </a:r>
          </a:p>
          <a:p>
            <a:pPr lvl="1">
              <a:spcBef>
                <a:spcPts val="300"/>
              </a:spcBef>
            </a:pPr>
            <a:r>
              <a:rPr lang="en-US" dirty="0"/>
              <a:t>VAIM,  PC-VAIM, Extraction from DIS</a:t>
            </a:r>
          </a:p>
          <a:p>
            <a:pPr lvl="2">
              <a:spcBef>
                <a:spcPts val="300"/>
              </a:spcBef>
            </a:pPr>
            <a:r>
              <a:rPr lang="en-US" dirty="0"/>
              <a:t>Nobuo Sato (</a:t>
            </a:r>
            <a:r>
              <a:rPr lang="en-US" dirty="0" err="1"/>
              <a:t>JLab</a:t>
            </a:r>
            <a:r>
              <a:rPr lang="en-US" dirty="0"/>
              <a:t>)</a:t>
            </a:r>
          </a:p>
          <a:p>
            <a:pPr lvl="2">
              <a:spcBef>
                <a:spcPts val="300"/>
              </a:spcBef>
            </a:pPr>
            <a:r>
              <a:rPr lang="en-US" dirty="0"/>
              <a:t>Wally Melnitchouk (</a:t>
            </a:r>
            <a:r>
              <a:rPr lang="en-US" dirty="0" err="1"/>
              <a:t>JLab</a:t>
            </a:r>
            <a:r>
              <a:rPr lang="en-US" dirty="0"/>
              <a:t>)</a:t>
            </a:r>
          </a:p>
          <a:p>
            <a:pPr lvl="2">
              <a:spcBef>
                <a:spcPts val="300"/>
              </a:spcBef>
            </a:pPr>
            <a:r>
              <a:rPr lang="en-US" dirty="0"/>
              <a:t>Manal Almaeen (ODU)</a:t>
            </a:r>
          </a:p>
          <a:p>
            <a:pPr lvl="2">
              <a:spcBef>
                <a:spcPts val="300"/>
              </a:spcBef>
            </a:pPr>
            <a:r>
              <a:rPr lang="en-US" dirty="0"/>
              <a:t>Yasir Alanazi (</a:t>
            </a:r>
            <a:r>
              <a:rPr lang="en-US" dirty="0" err="1"/>
              <a:t>JLab</a:t>
            </a:r>
            <a:r>
              <a:rPr lang="en-US" dirty="0"/>
              <a:t>/ODU)</a:t>
            </a:r>
          </a:p>
          <a:p>
            <a:pPr lvl="1">
              <a:spcBef>
                <a:spcPts val="300"/>
              </a:spcBef>
            </a:pPr>
            <a:r>
              <a:rPr lang="en-US" dirty="0"/>
              <a:t>CFFs Extraction</a:t>
            </a:r>
          </a:p>
          <a:p>
            <a:pPr lvl="2">
              <a:spcBef>
                <a:spcPts val="300"/>
              </a:spcBef>
            </a:pPr>
            <a:r>
              <a:rPr lang="en-US" dirty="0"/>
              <a:t>Simonetta Liuti (UVA)</a:t>
            </a:r>
          </a:p>
          <a:p>
            <a:pPr lvl="2">
              <a:spcBef>
                <a:spcPts val="300"/>
              </a:spcBef>
            </a:pPr>
            <a:r>
              <a:rPr lang="en-US" dirty="0"/>
              <a:t>Brandon Kriesten (CNF/UVA)</a:t>
            </a:r>
          </a:p>
          <a:p>
            <a:pPr lvl="2">
              <a:spcBef>
                <a:spcPts val="300"/>
              </a:spcBef>
            </a:pPr>
            <a:r>
              <a:rPr lang="en-US" dirty="0"/>
              <a:t>Joshua Hoskins (UVA)</a:t>
            </a:r>
          </a:p>
          <a:p>
            <a:pPr lvl="2">
              <a:spcBef>
                <a:spcPts val="300"/>
              </a:spcBef>
            </a:pPr>
            <a:r>
              <a:rPr lang="en-US" dirty="0"/>
              <a:t>H-W. Lin (MSU)</a:t>
            </a:r>
          </a:p>
          <a:p>
            <a:pPr>
              <a:spcBef>
                <a:spcPts val="600"/>
              </a:spcBef>
            </a:pPr>
            <a:r>
              <a:rPr lang="en-US" dirty="0"/>
              <a:t>We thank Jianwei Qiu and Xiangdong Ji for helpful discussions. </a:t>
            </a:r>
          </a:p>
          <a:p>
            <a:pPr>
              <a:spcBef>
                <a:spcPts val="600"/>
              </a:spcBef>
            </a:pPr>
            <a:r>
              <a:rPr lang="en-US" dirty="0"/>
              <a:t>This work was supported by the Center for Nuclear </a:t>
            </a:r>
            <a:r>
              <a:rPr lang="en-US" dirty="0" err="1"/>
              <a:t>Femtography</a:t>
            </a:r>
            <a:r>
              <a:rPr lang="en-US" dirty="0"/>
              <a:t> (CNF) 2020, 2021, and 2022 funds, and CNF Graduate Fellowship to Manal Almaeen.</a:t>
            </a:r>
          </a:p>
          <a:p>
            <a:pPr marL="0" indent="0">
              <a:buNone/>
            </a:pPr>
            <a:endParaRPr lang="en-US" dirty="0"/>
          </a:p>
        </p:txBody>
      </p:sp>
    </p:spTree>
    <p:extLst>
      <p:ext uri="{BB962C8B-B14F-4D97-AF65-F5344CB8AC3E}">
        <p14:creationId xmlns:p14="http://schemas.microsoft.com/office/powerpoint/2010/main" val="231934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2984-C7C2-4F3A-95A2-28643EF3CE64}"/>
              </a:ext>
            </a:extLst>
          </p:cNvPr>
          <p:cNvSpPr>
            <a:spLocks noGrp="1"/>
          </p:cNvSpPr>
          <p:nvPr>
            <p:ph type="title"/>
          </p:nvPr>
        </p:nvSpPr>
        <p:spPr/>
        <p:txBody>
          <a:bodyPr/>
          <a:lstStyle/>
          <a:p>
            <a:r>
              <a:rPr lang="en-US" dirty="0"/>
              <a:t>The Challenges of Solving the </a:t>
            </a:r>
            <a:r>
              <a:rPr lang="en-US" dirty="0">
                <a:solidFill>
                  <a:srgbClr val="FF0000"/>
                </a:solidFill>
              </a:rPr>
              <a:t>Inverse Problem</a:t>
            </a:r>
          </a:p>
        </p:txBody>
      </p:sp>
      <p:sp>
        <p:nvSpPr>
          <p:cNvPr id="3" name="Text Placeholder 2">
            <a:extLst>
              <a:ext uri="{FF2B5EF4-FFF2-40B4-BE49-F238E27FC236}">
                <a16:creationId xmlns:a16="http://schemas.microsoft.com/office/drawing/2014/main" id="{283A2A88-9775-433F-BDEA-8E36C3D788E4}"/>
              </a:ext>
            </a:extLst>
          </p:cNvPr>
          <p:cNvSpPr>
            <a:spLocks noGrp="1"/>
          </p:cNvSpPr>
          <p:nvPr>
            <p:ph type="body" idx="1"/>
          </p:nvPr>
        </p:nvSpPr>
        <p:spPr/>
        <p:txBody>
          <a:bodyPr/>
          <a:lstStyle/>
          <a:p>
            <a:r>
              <a:rPr lang="en-US" dirty="0"/>
              <a:t>Ill-</a:t>
            </a:r>
            <a:r>
              <a:rPr lang="en-US" dirty="0" err="1"/>
              <a:t>posedness</a:t>
            </a:r>
            <a:endParaRPr lang="en-US" dirty="0"/>
          </a:p>
          <a:p>
            <a:pPr lvl="1"/>
            <a:r>
              <a:rPr lang="en-US" dirty="0"/>
              <a:t>Different values of the model parameters may be consistent with the observables</a:t>
            </a:r>
          </a:p>
          <a:p>
            <a:endParaRPr lang="en-US" dirty="0"/>
          </a:p>
          <a:p>
            <a:r>
              <a:rPr lang="en-US" dirty="0"/>
              <a:t>Curse of Dimensionality</a:t>
            </a:r>
          </a:p>
          <a:p>
            <a:pPr lvl="1"/>
            <a:r>
              <a:rPr lang="en-US" dirty="0"/>
              <a:t>Need to explore a huge, high-dimensional parameter space</a:t>
            </a:r>
          </a:p>
          <a:p>
            <a:pPr lvl="1"/>
            <a:r>
              <a:rPr lang="en-US" dirty="0"/>
              <a:t>Finding a needle in a haystack </a:t>
            </a:r>
          </a:p>
        </p:txBody>
      </p:sp>
    </p:spTree>
    <p:extLst>
      <p:ext uri="{BB962C8B-B14F-4D97-AF65-F5344CB8AC3E}">
        <p14:creationId xmlns:p14="http://schemas.microsoft.com/office/powerpoint/2010/main" val="2944233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6"/>
        <p:cNvGrpSpPr/>
        <p:nvPr/>
      </p:nvGrpSpPr>
      <p:grpSpPr>
        <a:xfrm>
          <a:off x="0" y="0"/>
          <a:ext cx="0" cy="0"/>
          <a:chOff x="0" y="0"/>
          <a:chExt cx="0" cy="0"/>
        </a:xfrm>
      </p:grpSpPr>
      <p:sp>
        <p:nvSpPr>
          <p:cNvPr id="1087" name="Google Shape;1087;p6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r>
              <a:rPr lang="en" dirty="0">
                <a:solidFill>
                  <a:srgbClr val="00B0F0"/>
                </a:solidFill>
                <a:sym typeface="Oswald"/>
              </a:rPr>
              <a:t>End-to-End</a:t>
            </a:r>
            <a:r>
              <a:rPr lang="en" dirty="0">
                <a:sym typeface="Oswald"/>
              </a:rPr>
              <a:t> Learning for </a:t>
            </a:r>
            <a:r>
              <a:rPr lang="en" dirty="0">
                <a:solidFill>
                  <a:srgbClr val="FF0000"/>
                </a:solidFill>
                <a:sym typeface="Oswald"/>
              </a:rPr>
              <a:t>Inverse Problems</a:t>
            </a:r>
            <a:endParaRPr dirty="0">
              <a:solidFill>
                <a:srgbClr val="FF0000"/>
              </a:solidFill>
              <a:sym typeface="Oswald"/>
            </a:endParaRPr>
          </a:p>
        </p:txBody>
      </p:sp>
      <p:pic>
        <p:nvPicPr>
          <p:cNvPr id="1088" name="Google Shape;1088;p69"/>
          <p:cNvPicPr preferRelativeResize="0"/>
          <p:nvPr/>
        </p:nvPicPr>
        <p:blipFill>
          <a:blip r:embed="rId3">
            <a:alphaModFix/>
          </a:blip>
          <a:stretch>
            <a:fillRect/>
          </a:stretch>
        </p:blipFill>
        <p:spPr>
          <a:xfrm>
            <a:off x="238125" y="2457600"/>
            <a:ext cx="8667750" cy="1466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9"/>
        <p:cNvGrpSpPr/>
        <p:nvPr/>
      </p:nvGrpSpPr>
      <p:grpSpPr>
        <a:xfrm>
          <a:off x="0" y="0"/>
          <a:ext cx="0" cy="0"/>
          <a:chOff x="0" y="0"/>
          <a:chExt cx="0" cy="0"/>
        </a:xfrm>
      </p:grpSpPr>
      <p:sp>
        <p:nvSpPr>
          <p:cNvPr id="1070" name="Google Shape;1070;p67"/>
          <p:cNvSpPr txBox="1">
            <a:spLocks noGrp="1"/>
          </p:cNvSpPr>
          <p:nvPr>
            <p:ph type="title"/>
          </p:nvPr>
        </p:nvSpPr>
        <p:spPr>
          <a:xfrm>
            <a:off x="311700" y="119575"/>
            <a:ext cx="8520600" cy="629700"/>
          </a:xfrm>
          <a:prstGeom prst="rect">
            <a:avLst/>
          </a:prstGeom>
          <a:noFill/>
          <a:ln>
            <a:noFill/>
          </a:ln>
        </p:spPr>
        <p:txBody>
          <a:bodyPr spcFirstLastPara="1" wrap="square" lIns="91425" tIns="91425" rIns="91425" bIns="91425" anchor="t" anchorCtr="0">
            <a:noAutofit/>
          </a:bodyPr>
          <a:lstStyle/>
          <a:p>
            <a:r>
              <a:rPr lang="en" dirty="0">
                <a:solidFill>
                  <a:srgbClr val="00B0F0"/>
                </a:solidFill>
                <a:sym typeface="Oswald"/>
              </a:rPr>
              <a:t>End-to-End</a:t>
            </a:r>
            <a:r>
              <a:rPr lang="en" dirty="0">
                <a:sym typeface="Oswald"/>
              </a:rPr>
              <a:t> Learning</a:t>
            </a:r>
            <a:endParaRPr dirty="0">
              <a:sym typeface="Oswald"/>
            </a:endParaRPr>
          </a:p>
        </p:txBody>
      </p:sp>
      <p:sp>
        <p:nvSpPr>
          <p:cNvPr id="1071" name="Google Shape;1071;p67"/>
          <p:cNvSpPr txBox="1">
            <a:spLocks noGrp="1"/>
          </p:cNvSpPr>
          <p:nvPr>
            <p:ph type="body" idx="1"/>
          </p:nvPr>
        </p:nvSpPr>
        <p:spPr>
          <a:xfrm>
            <a:off x="311700" y="749200"/>
            <a:ext cx="8520600" cy="1047900"/>
          </a:xfrm>
          <a:prstGeom prst="rect">
            <a:avLst/>
          </a:prstGeom>
        </p:spPr>
        <p:txBody>
          <a:bodyPr spcFirstLastPara="1" wrap="square" lIns="91425" tIns="91425" rIns="91425" bIns="91425" anchor="t" anchorCtr="0">
            <a:noAutofit/>
          </a:bodyPr>
          <a:lstStyle/>
          <a:p>
            <a:pPr marL="457200" lvl="0" indent="-349250" algn="l" rtl="0">
              <a:lnSpc>
                <a:spcPct val="115000"/>
              </a:lnSpc>
              <a:spcBef>
                <a:spcPts val="1000"/>
              </a:spcBef>
              <a:spcAft>
                <a:spcPts val="0"/>
              </a:spcAft>
              <a:buClr>
                <a:schemeClr val="dk1"/>
              </a:buClr>
              <a:buSzPts val="1900"/>
              <a:buChar char="●"/>
            </a:pPr>
            <a:r>
              <a:rPr lang="en" sz="1900" dirty="0">
                <a:solidFill>
                  <a:schemeClr val="dk1"/>
                </a:solidFill>
              </a:rPr>
              <a:t>End-to-End Learning</a:t>
            </a:r>
            <a:endParaRPr sz="1900" dirty="0">
              <a:solidFill>
                <a:schemeClr val="dk1"/>
              </a:solidFill>
            </a:endParaRPr>
          </a:p>
          <a:p>
            <a:pPr marL="914400" lvl="1" indent="-323850" algn="l" rtl="0">
              <a:lnSpc>
                <a:spcPct val="115000"/>
              </a:lnSpc>
              <a:spcBef>
                <a:spcPts val="0"/>
              </a:spcBef>
              <a:spcAft>
                <a:spcPts val="0"/>
              </a:spcAft>
              <a:buClr>
                <a:schemeClr val="dk1"/>
              </a:buClr>
              <a:buSzPts val="1500"/>
              <a:buChar char="○"/>
            </a:pPr>
            <a:r>
              <a:rPr lang="en" sz="1500" dirty="0">
                <a:solidFill>
                  <a:schemeClr val="dk1"/>
                </a:solidFill>
              </a:rPr>
              <a:t>Machine learning model automatically learns all features</a:t>
            </a:r>
            <a:endParaRPr sz="1500" dirty="0">
              <a:solidFill>
                <a:schemeClr val="dk1"/>
              </a:solidFill>
            </a:endParaRPr>
          </a:p>
          <a:p>
            <a:pPr marL="914400" lvl="1" indent="-323850" algn="l" rtl="0">
              <a:lnSpc>
                <a:spcPct val="115000"/>
              </a:lnSpc>
              <a:spcBef>
                <a:spcPts val="0"/>
              </a:spcBef>
              <a:spcAft>
                <a:spcPts val="0"/>
              </a:spcAft>
              <a:buClr>
                <a:schemeClr val="dk1"/>
              </a:buClr>
              <a:buSzPts val="1500"/>
              <a:buChar char="○"/>
            </a:pPr>
            <a:r>
              <a:rPr lang="en" sz="1500" dirty="0">
                <a:solidFill>
                  <a:schemeClr val="dk1"/>
                </a:solidFill>
              </a:rPr>
              <a:t>Directly convert input data into output prediction</a:t>
            </a:r>
            <a:endParaRPr sz="1500" dirty="0">
              <a:solidFill>
                <a:schemeClr val="dk1"/>
              </a:solidFill>
            </a:endParaRPr>
          </a:p>
          <a:p>
            <a:pPr marL="0" lvl="0" indent="0" algn="l" rtl="0">
              <a:spcBef>
                <a:spcPts val="0"/>
              </a:spcBef>
              <a:spcAft>
                <a:spcPts val="1600"/>
              </a:spcAft>
              <a:buNone/>
            </a:pPr>
            <a:endParaRPr sz="900" dirty="0"/>
          </a:p>
        </p:txBody>
      </p:sp>
      <p:pic>
        <p:nvPicPr>
          <p:cNvPr id="1072" name="Google Shape;1072;p67"/>
          <p:cNvPicPr preferRelativeResize="0"/>
          <p:nvPr/>
        </p:nvPicPr>
        <p:blipFill>
          <a:blip r:embed="rId3">
            <a:alphaModFix/>
          </a:blip>
          <a:stretch>
            <a:fillRect/>
          </a:stretch>
        </p:blipFill>
        <p:spPr>
          <a:xfrm>
            <a:off x="2839600" y="1984800"/>
            <a:ext cx="6082526" cy="1579350"/>
          </a:xfrm>
          <a:prstGeom prst="rect">
            <a:avLst/>
          </a:prstGeom>
          <a:noFill/>
          <a:ln>
            <a:noFill/>
          </a:ln>
        </p:spPr>
      </p:pic>
      <p:pic>
        <p:nvPicPr>
          <p:cNvPr id="1073" name="Google Shape;1073;p67"/>
          <p:cNvPicPr preferRelativeResize="0"/>
          <p:nvPr/>
        </p:nvPicPr>
        <p:blipFill>
          <a:blip r:embed="rId4">
            <a:alphaModFix/>
          </a:blip>
          <a:stretch>
            <a:fillRect/>
          </a:stretch>
        </p:blipFill>
        <p:spPr>
          <a:xfrm>
            <a:off x="2839593" y="3564150"/>
            <a:ext cx="6089008" cy="1579350"/>
          </a:xfrm>
          <a:prstGeom prst="rect">
            <a:avLst/>
          </a:prstGeom>
          <a:noFill/>
          <a:ln>
            <a:noFill/>
          </a:ln>
        </p:spPr>
      </p:pic>
      <p:sp>
        <p:nvSpPr>
          <p:cNvPr id="1074" name="Google Shape;1074;p67"/>
          <p:cNvSpPr txBox="1"/>
          <p:nvPr/>
        </p:nvSpPr>
        <p:spPr>
          <a:xfrm>
            <a:off x="1054175" y="2646025"/>
            <a:ext cx="14859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9900"/>
                </a:solidFill>
              </a:rPr>
              <a:t>Classical Machine Learning</a:t>
            </a:r>
            <a:endParaRPr>
              <a:solidFill>
                <a:srgbClr val="FF9900"/>
              </a:solidFill>
            </a:endParaRPr>
          </a:p>
        </p:txBody>
      </p:sp>
      <p:sp>
        <p:nvSpPr>
          <p:cNvPr id="1075" name="Google Shape;1075;p67"/>
          <p:cNvSpPr txBox="1"/>
          <p:nvPr/>
        </p:nvSpPr>
        <p:spPr>
          <a:xfrm>
            <a:off x="1054175" y="4326250"/>
            <a:ext cx="1068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000FF"/>
                </a:solidFill>
              </a:rPr>
              <a:t>End-to-end Learning</a:t>
            </a:r>
            <a:endParaRPr>
              <a:solidFill>
                <a:srgbClr val="0000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75954-02A7-4FC8-A435-8EE3FF3FED23}"/>
              </a:ext>
            </a:extLst>
          </p:cNvPr>
          <p:cNvSpPr>
            <a:spLocks noGrp="1"/>
          </p:cNvSpPr>
          <p:nvPr>
            <p:ph type="title"/>
          </p:nvPr>
        </p:nvSpPr>
        <p:spPr>
          <a:xfrm>
            <a:off x="311700" y="102997"/>
            <a:ext cx="8520600" cy="572700"/>
          </a:xfrm>
        </p:spPr>
        <p:txBody>
          <a:bodyPr/>
          <a:lstStyle/>
          <a:p>
            <a:r>
              <a:rPr lang="en-US" dirty="0"/>
              <a:t>Agenda</a:t>
            </a:r>
          </a:p>
        </p:txBody>
      </p:sp>
      <p:sp>
        <p:nvSpPr>
          <p:cNvPr id="3" name="Text Placeholder 2">
            <a:extLst>
              <a:ext uri="{FF2B5EF4-FFF2-40B4-BE49-F238E27FC236}">
                <a16:creationId xmlns:a16="http://schemas.microsoft.com/office/drawing/2014/main" id="{ED20A150-1A81-4A21-B440-416F7B537D8C}"/>
              </a:ext>
            </a:extLst>
          </p:cNvPr>
          <p:cNvSpPr>
            <a:spLocks noGrp="1"/>
          </p:cNvSpPr>
          <p:nvPr>
            <p:ph type="body" idx="1"/>
          </p:nvPr>
        </p:nvSpPr>
        <p:spPr>
          <a:xfrm>
            <a:off x="311700" y="816678"/>
            <a:ext cx="8520600" cy="3752197"/>
          </a:xfrm>
        </p:spPr>
        <p:txBody>
          <a:bodyPr/>
          <a:lstStyle/>
          <a:p>
            <a:pPr>
              <a:lnSpc>
                <a:spcPct val="150000"/>
              </a:lnSpc>
            </a:pPr>
            <a:r>
              <a:rPr lang="en-US" dirty="0">
                <a:solidFill>
                  <a:schemeClr val="bg2">
                    <a:lumMod val="20000"/>
                    <a:lumOff val="80000"/>
                  </a:schemeClr>
                </a:solidFill>
              </a:rPr>
              <a:t>The Inverse Problem</a:t>
            </a:r>
          </a:p>
          <a:p>
            <a:pPr>
              <a:lnSpc>
                <a:spcPct val="150000"/>
              </a:lnSpc>
            </a:pPr>
            <a:r>
              <a:rPr lang="en-US" dirty="0"/>
              <a:t>Variational Autoencoder Inverse Mapper (VAIM) – an End-to-End Framework for Inverse Problem</a:t>
            </a:r>
          </a:p>
          <a:p>
            <a:pPr lvl="1">
              <a:lnSpc>
                <a:spcPct val="150000"/>
              </a:lnSpc>
              <a:spcBef>
                <a:spcPts val="0"/>
              </a:spcBef>
            </a:pPr>
            <a:r>
              <a:rPr lang="en-US" dirty="0"/>
              <a:t>Fundamental Idea</a:t>
            </a:r>
          </a:p>
          <a:p>
            <a:pPr lvl="1">
              <a:lnSpc>
                <a:spcPct val="150000"/>
              </a:lnSpc>
              <a:spcBef>
                <a:spcPts val="0"/>
              </a:spcBef>
            </a:pPr>
            <a:r>
              <a:rPr lang="en-US" dirty="0"/>
              <a:t>Toy Inverse Problems</a:t>
            </a:r>
          </a:p>
          <a:p>
            <a:pPr lvl="1">
              <a:lnSpc>
                <a:spcPct val="150000"/>
              </a:lnSpc>
              <a:spcBef>
                <a:spcPts val="0"/>
              </a:spcBef>
            </a:pPr>
            <a:r>
              <a:rPr lang="en-US" dirty="0"/>
              <a:t>Extracting QCF from DIS Data</a:t>
            </a:r>
          </a:p>
          <a:p>
            <a:pPr>
              <a:lnSpc>
                <a:spcPct val="150000"/>
              </a:lnSpc>
            </a:pPr>
            <a:r>
              <a:rPr lang="en-US" dirty="0">
                <a:solidFill>
                  <a:schemeClr val="bg2">
                    <a:lumMod val="20000"/>
                    <a:lumOff val="80000"/>
                  </a:schemeClr>
                </a:solidFill>
              </a:rPr>
              <a:t>Point Cloud-based VAIM</a:t>
            </a:r>
          </a:p>
          <a:p>
            <a:pPr lvl="1">
              <a:lnSpc>
                <a:spcPct val="150000"/>
              </a:lnSpc>
              <a:spcBef>
                <a:spcPts val="0"/>
              </a:spcBef>
            </a:pPr>
            <a:r>
              <a:rPr lang="en-US" dirty="0">
                <a:solidFill>
                  <a:schemeClr val="bg2">
                    <a:lumMod val="20000"/>
                    <a:lumOff val="80000"/>
                  </a:schemeClr>
                </a:solidFill>
              </a:rPr>
              <a:t>Extracting QCF from DIS Data </a:t>
            </a:r>
          </a:p>
          <a:p>
            <a:pPr>
              <a:lnSpc>
                <a:spcPct val="150000"/>
              </a:lnSpc>
            </a:pPr>
            <a:r>
              <a:rPr lang="en-US" dirty="0">
                <a:solidFill>
                  <a:schemeClr val="bg2">
                    <a:lumMod val="20000"/>
                    <a:lumOff val="80000"/>
                  </a:schemeClr>
                </a:solidFill>
              </a:rPr>
              <a:t>Extraction of Crompton Form Factor as an Inverse Problem</a:t>
            </a:r>
          </a:p>
          <a:p>
            <a:endParaRPr lang="en-US" dirty="0"/>
          </a:p>
        </p:txBody>
      </p:sp>
    </p:spTree>
    <p:extLst>
      <p:ext uri="{BB962C8B-B14F-4D97-AF65-F5344CB8AC3E}">
        <p14:creationId xmlns:p14="http://schemas.microsoft.com/office/powerpoint/2010/main" val="22253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sp>
        <p:nvSpPr>
          <p:cNvPr id="1093" name="Google Shape;1093;p70"/>
          <p:cNvSpPr txBox="1">
            <a:spLocks noGrp="1"/>
          </p:cNvSpPr>
          <p:nvPr>
            <p:ph type="title"/>
          </p:nvPr>
        </p:nvSpPr>
        <p:spPr>
          <a:xfrm>
            <a:off x="340000" y="197850"/>
            <a:ext cx="8520600" cy="572700"/>
          </a:xfrm>
          <a:prstGeom prst="rect">
            <a:avLst/>
          </a:prstGeom>
          <a:noFill/>
          <a:ln>
            <a:noFill/>
          </a:ln>
        </p:spPr>
        <p:txBody>
          <a:bodyPr spcFirstLastPara="1" wrap="square" lIns="91425" tIns="91425" rIns="91425" bIns="91425" anchor="t" anchorCtr="0">
            <a:noAutofit/>
          </a:bodyPr>
          <a:lstStyle/>
          <a:p>
            <a:r>
              <a:rPr lang="en" dirty="0">
                <a:sym typeface="Oswald"/>
              </a:rPr>
              <a:t>Ill-posedness of </a:t>
            </a:r>
            <a:r>
              <a:rPr lang="en" dirty="0">
                <a:solidFill>
                  <a:srgbClr val="FF0000"/>
                </a:solidFill>
                <a:sym typeface="Oswald"/>
              </a:rPr>
              <a:t>Inverse Problems</a:t>
            </a:r>
            <a:endParaRPr dirty="0">
              <a:solidFill>
                <a:srgbClr val="FF0000"/>
              </a:solidFill>
              <a:sym typeface="Oswald"/>
            </a:endParaRPr>
          </a:p>
        </p:txBody>
      </p:sp>
      <p:sp>
        <p:nvSpPr>
          <p:cNvPr id="1094" name="Google Shape;1094;p70"/>
          <p:cNvSpPr txBox="1">
            <a:spLocks noGrp="1"/>
          </p:cNvSpPr>
          <p:nvPr>
            <p:ph type="body" idx="1"/>
          </p:nvPr>
        </p:nvSpPr>
        <p:spPr>
          <a:xfrm>
            <a:off x="1265613" y="1202575"/>
            <a:ext cx="1895700" cy="42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Forward Mapper</a:t>
            </a:r>
            <a:endParaRPr/>
          </a:p>
        </p:txBody>
      </p:sp>
      <p:pic>
        <p:nvPicPr>
          <p:cNvPr id="1095" name="Google Shape;1095;p70"/>
          <p:cNvPicPr preferRelativeResize="0"/>
          <p:nvPr/>
        </p:nvPicPr>
        <p:blipFill>
          <a:blip r:embed="rId3">
            <a:alphaModFix/>
          </a:blip>
          <a:stretch>
            <a:fillRect/>
          </a:stretch>
        </p:blipFill>
        <p:spPr>
          <a:xfrm>
            <a:off x="846300" y="2059400"/>
            <a:ext cx="2734325" cy="2437450"/>
          </a:xfrm>
          <a:prstGeom prst="rect">
            <a:avLst/>
          </a:prstGeom>
          <a:noFill/>
          <a:ln>
            <a:noFill/>
          </a:ln>
        </p:spPr>
      </p:pic>
      <p:pic>
        <p:nvPicPr>
          <p:cNvPr id="1096" name="Google Shape;1096;p70"/>
          <p:cNvPicPr preferRelativeResize="0"/>
          <p:nvPr/>
        </p:nvPicPr>
        <p:blipFill>
          <a:blip r:embed="rId4">
            <a:alphaModFix/>
          </a:blip>
          <a:stretch>
            <a:fillRect/>
          </a:stretch>
        </p:blipFill>
        <p:spPr>
          <a:xfrm>
            <a:off x="5266200" y="2059400"/>
            <a:ext cx="2734325" cy="2404601"/>
          </a:xfrm>
          <a:prstGeom prst="rect">
            <a:avLst/>
          </a:prstGeom>
          <a:noFill/>
          <a:ln>
            <a:noFill/>
          </a:ln>
        </p:spPr>
      </p:pic>
      <p:pic>
        <p:nvPicPr>
          <p:cNvPr id="1097" name="Google Shape;1097;p70"/>
          <p:cNvPicPr preferRelativeResize="0"/>
          <p:nvPr/>
        </p:nvPicPr>
        <p:blipFill>
          <a:blip r:embed="rId5">
            <a:alphaModFix/>
          </a:blip>
          <a:stretch>
            <a:fillRect/>
          </a:stretch>
        </p:blipFill>
        <p:spPr>
          <a:xfrm>
            <a:off x="3638775" y="3513075"/>
            <a:ext cx="1569275" cy="269825"/>
          </a:xfrm>
          <a:prstGeom prst="rect">
            <a:avLst/>
          </a:prstGeom>
          <a:noFill/>
          <a:ln>
            <a:noFill/>
          </a:ln>
        </p:spPr>
      </p:pic>
      <p:pic>
        <p:nvPicPr>
          <p:cNvPr id="1098" name="Google Shape;1098;p70"/>
          <p:cNvPicPr preferRelativeResize="0"/>
          <p:nvPr/>
        </p:nvPicPr>
        <p:blipFill>
          <a:blip r:embed="rId6">
            <a:alphaModFix/>
          </a:blip>
          <a:stretch>
            <a:fillRect/>
          </a:stretch>
        </p:blipFill>
        <p:spPr>
          <a:xfrm>
            <a:off x="3865988" y="3319450"/>
            <a:ext cx="1015812" cy="269825"/>
          </a:xfrm>
          <a:prstGeom prst="rect">
            <a:avLst/>
          </a:prstGeom>
          <a:noFill/>
          <a:ln>
            <a:noFill/>
          </a:ln>
        </p:spPr>
      </p:pic>
      <p:pic>
        <p:nvPicPr>
          <p:cNvPr id="1099" name="Google Shape;1099;p70"/>
          <p:cNvPicPr preferRelativeResize="0"/>
          <p:nvPr/>
        </p:nvPicPr>
        <p:blipFill>
          <a:blip r:embed="rId7">
            <a:alphaModFix/>
          </a:blip>
          <a:stretch>
            <a:fillRect/>
          </a:stretch>
        </p:blipFill>
        <p:spPr>
          <a:xfrm>
            <a:off x="1826025" y="4496850"/>
            <a:ext cx="774882" cy="269825"/>
          </a:xfrm>
          <a:prstGeom prst="rect">
            <a:avLst/>
          </a:prstGeom>
          <a:noFill/>
          <a:ln>
            <a:noFill/>
          </a:ln>
        </p:spPr>
      </p:pic>
      <p:pic>
        <p:nvPicPr>
          <p:cNvPr id="1100" name="Google Shape;1100;p70"/>
          <p:cNvPicPr preferRelativeResize="0"/>
          <p:nvPr/>
        </p:nvPicPr>
        <p:blipFill>
          <a:blip r:embed="rId8">
            <a:alphaModFix/>
          </a:blip>
          <a:stretch>
            <a:fillRect/>
          </a:stretch>
        </p:blipFill>
        <p:spPr>
          <a:xfrm>
            <a:off x="6169813" y="4496850"/>
            <a:ext cx="927091" cy="269825"/>
          </a:xfrm>
          <a:prstGeom prst="rect">
            <a:avLst/>
          </a:prstGeom>
          <a:noFill/>
          <a:ln>
            <a:noFill/>
          </a:ln>
        </p:spPr>
      </p:pic>
      <p:sp>
        <p:nvSpPr>
          <p:cNvPr id="1101" name="Google Shape;1101;p70"/>
          <p:cNvSpPr txBox="1">
            <a:spLocks noGrp="1"/>
          </p:cNvSpPr>
          <p:nvPr>
            <p:ph type="body" idx="1"/>
          </p:nvPr>
        </p:nvSpPr>
        <p:spPr>
          <a:xfrm>
            <a:off x="5667050" y="1202575"/>
            <a:ext cx="2087100" cy="42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Backward Mapper</a:t>
            </a:r>
            <a:endParaRPr/>
          </a:p>
        </p:txBody>
      </p:sp>
      <p:sp>
        <p:nvSpPr>
          <p:cNvPr id="1102" name="Google Shape;1102;p70"/>
          <p:cNvSpPr txBox="1"/>
          <p:nvPr/>
        </p:nvSpPr>
        <p:spPr>
          <a:xfrm>
            <a:off x="1719225" y="1754600"/>
            <a:ext cx="1047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4A86E8"/>
                </a:solidFill>
              </a:rPr>
              <a:t>well-posed</a:t>
            </a:r>
            <a:endParaRPr>
              <a:solidFill>
                <a:srgbClr val="4A86E8"/>
              </a:solidFill>
            </a:endParaRPr>
          </a:p>
        </p:txBody>
      </p:sp>
      <p:sp>
        <p:nvSpPr>
          <p:cNvPr id="1103" name="Google Shape;1103;p70"/>
          <p:cNvSpPr txBox="1"/>
          <p:nvPr/>
        </p:nvSpPr>
        <p:spPr>
          <a:xfrm>
            <a:off x="6187100" y="1754600"/>
            <a:ext cx="1047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0000"/>
                </a:solidFill>
              </a:rPr>
              <a:t>ill-posed</a:t>
            </a:r>
            <a:endParaRPr>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72"/>
          <p:cNvSpPr txBox="1">
            <a:spLocks noGrp="1"/>
          </p:cNvSpPr>
          <p:nvPr>
            <p:ph type="title"/>
          </p:nvPr>
        </p:nvSpPr>
        <p:spPr>
          <a:xfrm>
            <a:off x="311700" y="283375"/>
            <a:ext cx="8520600" cy="572700"/>
          </a:xfrm>
          <a:prstGeom prst="rect">
            <a:avLst/>
          </a:prstGeom>
          <a:noFill/>
          <a:ln>
            <a:noFill/>
          </a:ln>
        </p:spPr>
        <p:txBody>
          <a:bodyPr spcFirstLastPara="1" wrap="square" lIns="91425" tIns="91425" rIns="91425" bIns="91425" anchor="t" anchorCtr="0">
            <a:noAutofit/>
          </a:bodyPr>
          <a:lstStyle/>
          <a:p>
            <a:r>
              <a:rPr lang="en" dirty="0">
                <a:sym typeface="Oswald"/>
              </a:rPr>
              <a:t>Fundamental Idea</a:t>
            </a:r>
            <a:endParaRPr dirty="0">
              <a:sym typeface="Oswald"/>
            </a:endParaRPr>
          </a:p>
        </p:txBody>
      </p:sp>
      <p:sp>
        <p:nvSpPr>
          <p:cNvPr id="1120" name="Google Shape;1120;p72"/>
          <p:cNvSpPr txBox="1"/>
          <p:nvPr/>
        </p:nvSpPr>
        <p:spPr>
          <a:xfrm>
            <a:off x="530625" y="933900"/>
            <a:ext cx="40752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rgbClr val="0C343D"/>
                </a:solidFill>
              </a:rPr>
              <a:t>Variational Autoencoder</a:t>
            </a:r>
            <a:r>
              <a:rPr lang="en" sz="1600"/>
              <a:t> </a:t>
            </a:r>
            <a:r>
              <a:rPr lang="en" sz="1600">
                <a:solidFill>
                  <a:srgbClr val="FF0000"/>
                </a:solidFill>
              </a:rPr>
              <a:t>Inverse Mapper</a:t>
            </a:r>
            <a:endParaRPr sz="1600">
              <a:solidFill>
                <a:srgbClr val="FF0000"/>
              </a:solidFill>
            </a:endParaRPr>
          </a:p>
        </p:txBody>
      </p:sp>
      <p:pic>
        <p:nvPicPr>
          <p:cNvPr id="1121" name="Google Shape;1121;p72"/>
          <p:cNvPicPr preferRelativeResize="0"/>
          <p:nvPr/>
        </p:nvPicPr>
        <p:blipFill>
          <a:blip r:embed="rId3">
            <a:alphaModFix/>
          </a:blip>
          <a:stretch>
            <a:fillRect/>
          </a:stretch>
        </p:blipFill>
        <p:spPr>
          <a:xfrm>
            <a:off x="661450" y="1887099"/>
            <a:ext cx="7821099" cy="2508800"/>
          </a:xfrm>
          <a:prstGeom prst="rect">
            <a:avLst/>
          </a:prstGeom>
          <a:noFill/>
          <a:ln>
            <a:noFill/>
          </a:ln>
        </p:spPr>
      </p:pic>
      <p:sp>
        <p:nvSpPr>
          <p:cNvPr id="1122" name="Google Shape;1122;p72"/>
          <p:cNvSpPr txBox="1">
            <a:spLocks noGrp="1"/>
          </p:cNvSpPr>
          <p:nvPr>
            <p:ph type="body" idx="1"/>
          </p:nvPr>
        </p:nvSpPr>
        <p:spPr>
          <a:xfrm>
            <a:off x="1244388" y="1365000"/>
            <a:ext cx="1895700" cy="42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Inverse Problem</a:t>
            </a:r>
            <a:endParaRPr/>
          </a:p>
        </p:txBody>
      </p:sp>
      <p:sp>
        <p:nvSpPr>
          <p:cNvPr id="1123" name="Google Shape;1123;p72"/>
          <p:cNvSpPr txBox="1">
            <a:spLocks noGrp="1"/>
          </p:cNvSpPr>
          <p:nvPr>
            <p:ph type="body" idx="1"/>
          </p:nvPr>
        </p:nvSpPr>
        <p:spPr>
          <a:xfrm>
            <a:off x="6207788" y="1365000"/>
            <a:ext cx="1895700" cy="424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VAIM</a:t>
            </a:r>
            <a:endParaRPr/>
          </a:p>
        </p:txBody>
      </p:sp>
      <p:sp>
        <p:nvSpPr>
          <p:cNvPr id="1124" name="Google Shape;1124;p72"/>
          <p:cNvSpPr txBox="1"/>
          <p:nvPr/>
        </p:nvSpPr>
        <p:spPr>
          <a:xfrm>
            <a:off x="1668750" y="1789800"/>
            <a:ext cx="1047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0000"/>
                </a:solidFill>
              </a:rPr>
              <a:t>ill-posed</a:t>
            </a:r>
            <a:endParaRPr>
              <a:solidFill>
                <a:srgbClr val="FF0000"/>
              </a:solidFill>
            </a:endParaRPr>
          </a:p>
        </p:txBody>
      </p:sp>
      <p:sp>
        <p:nvSpPr>
          <p:cNvPr id="1125" name="Google Shape;1125;p72"/>
          <p:cNvSpPr txBox="1"/>
          <p:nvPr/>
        </p:nvSpPr>
        <p:spPr>
          <a:xfrm>
            <a:off x="6632150" y="1789800"/>
            <a:ext cx="1047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4A86E8"/>
                </a:solidFill>
              </a:rPr>
              <a:t>well-posed</a:t>
            </a:r>
            <a:endParaRPr>
              <a:solidFill>
                <a:srgbClr val="4A86E8"/>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docProps/app.xml><?xml version="1.0" encoding="utf-8"?>
<Properties xmlns="http://schemas.openxmlformats.org/officeDocument/2006/extended-properties" xmlns:vt="http://schemas.openxmlformats.org/officeDocument/2006/docPropsVTypes">
  <Template/>
  <TotalTime>18351</TotalTime>
  <Words>1327</Words>
  <Application>Microsoft Office PowerPoint</Application>
  <PresentationFormat>On-screen Show (16:9)</PresentationFormat>
  <Paragraphs>233</Paragraphs>
  <Slides>39</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Wingdings</vt:lpstr>
      <vt:lpstr>Calibri</vt:lpstr>
      <vt:lpstr>Cambria Math</vt:lpstr>
      <vt:lpstr>Oswald</vt:lpstr>
      <vt:lpstr>Simple Light</vt:lpstr>
      <vt:lpstr>Unraveling inverse problems in QCD with ML algorithms</vt:lpstr>
      <vt:lpstr>Agenda</vt:lpstr>
      <vt:lpstr>The Inverse Problem</vt:lpstr>
      <vt:lpstr>The Challenges of Solving the Inverse Problem</vt:lpstr>
      <vt:lpstr>End-to-End Learning for Inverse Problems</vt:lpstr>
      <vt:lpstr>End-to-End Learning</vt:lpstr>
      <vt:lpstr>Agenda</vt:lpstr>
      <vt:lpstr>Ill-posedness of Inverse Problems</vt:lpstr>
      <vt:lpstr>Fundamental Idea</vt:lpstr>
      <vt:lpstr>Machine Learning Architecture</vt:lpstr>
      <vt:lpstr>Forward Mapper and Backward Mapper</vt:lpstr>
      <vt:lpstr>Math behind Variational Autoencoder Inverse Mapper </vt:lpstr>
      <vt:lpstr>Math behind Variational Autoencoder Inverse Mapper (cont.) </vt:lpstr>
      <vt:lpstr>Toy Inverse Problems</vt:lpstr>
      <vt:lpstr>Toy Problem 1)</vt:lpstr>
      <vt:lpstr>Toy Problem 1)</vt:lpstr>
      <vt:lpstr>Toy Problem 2) </vt:lpstr>
      <vt:lpstr>Toy Problem 2) </vt:lpstr>
      <vt:lpstr>Toy Problem 3) </vt:lpstr>
      <vt:lpstr>Toy Problem 3) </vt:lpstr>
      <vt:lpstr>Comparison with Mixture Density Network (MDN)</vt:lpstr>
      <vt:lpstr>Comparison with Invertible Neural Networks (INN)</vt:lpstr>
      <vt:lpstr>Extraction of Quantum Correlation Functions from Deep-inelastic Lepton-Nucleon Scattering (DIS) Data</vt:lpstr>
      <vt:lpstr>VAIM Results in Toy DIS Problem </vt:lpstr>
      <vt:lpstr>Agenda</vt:lpstr>
      <vt:lpstr>Point Cloud-based VAIM (PC-VAIM)</vt:lpstr>
      <vt:lpstr>PC-VAIM Architecture</vt:lpstr>
      <vt:lpstr>PC-VAIM on Extracting QCFs from Grid-Independent DIS data</vt:lpstr>
      <vt:lpstr>Agenda</vt:lpstr>
      <vt:lpstr>Extraction of Compton Form factors</vt:lpstr>
      <vt:lpstr>Extraction of CFFs as an Inverse Problem</vt:lpstr>
      <vt:lpstr>Conditional VAIM Architecture for CFF Extraction</vt:lpstr>
      <vt:lpstr>Training of Conditional VAIM</vt:lpstr>
      <vt:lpstr>Prediction of CFFs</vt:lpstr>
      <vt:lpstr>Training C-VAIM on Different Cross-section Formulations </vt:lpstr>
      <vt:lpstr>Prediction of CFFs w.r.t. t</vt:lpstr>
      <vt:lpstr>Summary</vt:lpstr>
      <vt:lpstr>References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Inverse mapper architectures</dc:title>
  <dc:creator>Yaohang Li</dc:creator>
  <cp:lastModifiedBy>Li, Yaohang</cp:lastModifiedBy>
  <cp:revision>12</cp:revision>
  <dcterms:modified xsi:type="dcterms:W3CDTF">2023-06-13T02:57:33Z</dcterms:modified>
</cp:coreProperties>
</file>