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942" r:id="rId2"/>
    <p:sldId id="681" r:id="rId3"/>
    <p:sldId id="287" r:id="rId4"/>
    <p:sldId id="311" r:id="rId5"/>
    <p:sldId id="318" r:id="rId6"/>
    <p:sldId id="313" r:id="rId7"/>
    <p:sldId id="3817" r:id="rId8"/>
    <p:sldId id="941" r:id="rId9"/>
    <p:sldId id="3811" r:id="rId10"/>
    <p:sldId id="3812" r:id="rId11"/>
    <p:sldId id="3818" r:id="rId12"/>
    <p:sldId id="496" r:id="rId13"/>
    <p:sldId id="264" r:id="rId14"/>
    <p:sldId id="261" r:id="rId15"/>
    <p:sldId id="266" r:id="rId16"/>
    <p:sldId id="268" r:id="rId17"/>
    <p:sldId id="282" r:id="rId18"/>
    <p:sldId id="274" r:id="rId19"/>
    <p:sldId id="553" r:id="rId20"/>
    <p:sldId id="554" r:id="rId21"/>
    <p:sldId id="560" r:id="rId22"/>
    <p:sldId id="3813" r:id="rId23"/>
    <p:sldId id="3814" r:id="rId24"/>
    <p:sldId id="38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0E5"/>
    <a:srgbClr val="1723F5"/>
    <a:srgbClr val="53F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92A5B-ABC5-5446-9189-882FD345FD6C}" v="152" dt="2023-03-14T15:37:54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/>
    <p:restoredTop sz="85578"/>
  </p:normalViewPr>
  <p:slideViewPr>
    <p:cSldViewPr snapToGrid="0">
      <p:cViewPr varScale="1">
        <p:scale>
          <a:sx n="49" d="100"/>
          <a:sy n="49" d="100"/>
        </p:scale>
        <p:origin x="77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g Du" userId="ab52e756-728a-4153-a3df-22f51a746b8a" providerId="ADAL" clId="{54192A5B-ABC5-5446-9189-882FD345FD6C}"/>
    <pc:docChg chg="undo custSel addSld delSld modSld sldOrd">
      <pc:chgData name="Yong Du" userId="ab52e756-728a-4153-a3df-22f51a746b8a" providerId="ADAL" clId="{54192A5B-ABC5-5446-9189-882FD345FD6C}" dt="2023-03-14T15:44:48.445" v="1012" actId="313"/>
      <pc:docMkLst>
        <pc:docMk/>
      </pc:docMkLst>
      <pc:sldChg chg="modSp mod">
        <pc:chgData name="Yong Du" userId="ab52e756-728a-4153-a3df-22f51a746b8a" providerId="ADAL" clId="{54192A5B-ABC5-5446-9189-882FD345FD6C}" dt="2023-03-14T15:42:02.781" v="921" actId="948"/>
        <pc:sldMkLst>
          <pc:docMk/>
          <pc:sldMk cId="723951593" sldId="258"/>
        </pc:sldMkLst>
        <pc:spChg chg="mod">
          <ac:chgData name="Yong Du" userId="ab52e756-728a-4153-a3df-22f51a746b8a" providerId="ADAL" clId="{54192A5B-ABC5-5446-9189-882FD345FD6C}" dt="2023-03-14T15:42:02.781" v="921" actId="948"/>
          <ac:spMkLst>
            <pc:docMk/>
            <pc:sldMk cId="723951593" sldId="258"/>
            <ac:spMk id="3" creationId="{F00BAAB3-BF0F-AD24-38C5-0F11CB45B632}"/>
          </ac:spMkLst>
        </pc:spChg>
      </pc:sldChg>
      <pc:sldChg chg="addSp delSp modSp mod">
        <pc:chgData name="Yong Du" userId="ab52e756-728a-4153-a3df-22f51a746b8a" providerId="ADAL" clId="{54192A5B-ABC5-5446-9189-882FD345FD6C}" dt="2023-03-14T14:42:48.269" v="505" actId="1076"/>
        <pc:sldMkLst>
          <pc:docMk/>
          <pc:sldMk cId="2514013613" sldId="261"/>
        </pc:sldMkLst>
        <pc:spChg chg="del">
          <ac:chgData name="Yong Du" userId="ab52e756-728a-4153-a3df-22f51a746b8a" providerId="ADAL" clId="{54192A5B-ABC5-5446-9189-882FD345FD6C}" dt="2023-03-14T14:23:01.022" v="258" actId="478"/>
          <ac:spMkLst>
            <pc:docMk/>
            <pc:sldMk cId="2514013613" sldId="261"/>
            <ac:spMk id="4" creationId="{3B29E60B-CEF6-40C9-96D6-61E555107557}"/>
          </ac:spMkLst>
        </pc:spChg>
        <pc:spChg chg="add mod">
          <ac:chgData name="Yong Du" userId="ab52e756-728a-4153-a3df-22f51a746b8a" providerId="ADAL" clId="{54192A5B-ABC5-5446-9189-882FD345FD6C}" dt="2023-03-14T14:42:48.269" v="505" actId="1076"/>
          <ac:spMkLst>
            <pc:docMk/>
            <pc:sldMk cId="2514013613" sldId="261"/>
            <ac:spMk id="6" creationId="{34FA0A35-50C5-3EE0-36DD-D9DEF84F5FD6}"/>
          </ac:spMkLst>
        </pc:spChg>
      </pc:sldChg>
      <pc:sldChg chg="delSp modSp mod">
        <pc:chgData name="Yong Du" userId="ab52e756-728a-4153-a3df-22f51a746b8a" providerId="ADAL" clId="{54192A5B-ABC5-5446-9189-882FD345FD6C}" dt="2023-03-14T14:49:33.009" v="551" actId="20577"/>
        <pc:sldMkLst>
          <pc:docMk/>
          <pc:sldMk cId="3257975692" sldId="274"/>
        </pc:sldMkLst>
        <pc:spChg chg="mod">
          <ac:chgData name="Yong Du" userId="ab52e756-728a-4153-a3df-22f51a746b8a" providerId="ADAL" clId="{54192A5B-ABC5-5446-9189-882FD345FD6C}" dt="2023-03-14T14:49:33.009" v="551" actId="20577"/>
          <ac:spMkLst>
            <pc:docMk/>
            <pc:sldMk cId="3257975692" sldId="274"/>
            <ac:spMk id="6" creationId="{EC40D18E-B238-594A-8205-60F69667A12D}"/>
          </ac:spMkLst>
        </pc:spChg>
        <pc:spChg chg="mod">
          <ac:chgData name="Yong Du" userId="ab52e756-728a-4153-a3df-22f51a746b8a" providerId="ADAL" clId="{54192A5B-ABC5-5446-9189-882FD345FD6C}" dt="2023-03-14T14:49:02.944" v="543" actId="20577"/>
          <ac:spMkLst>
            <pc:docMk/>
            <pc:sldMk cId="3257975692" sldId="274"/>
            <ac:spMk id="28" creationId="{7D5959C5-B5B8-EC4F-858C-A09A9E70F62A}"/>
          </ac:spMkLst>
        </pc:spChg>
        <pc:spChg chg="del">
          <ac:chgData name="Yong Du" userId="ab52e756-728a-4153-a3df-22f51a746b8a" providerId="ADAL" clId="{54192A5B-ABC5-5446-9189-882FD345FD6C}" dt="2023-03-14T14:49:14.024" v="544" actId="478"/>
          <ac:spMkLst>
            <pc:docMk/>
            <pc:sldMk cId="3257975692" sldId="274"/>
            <ac:spMk id="29" creationId="{F82C5DAB-F242-83B6-0595-688E4F0EB7DC}"/>
          </ac:spMkLst>
        </pc:spChg>
      </pc:sldChg>
      <pc:sldChg chg="addSp modSp add mod ord">
        <pc:chgData name="Yong Du" userId="ab52e756-728a-4153-a3df-22f51a746b8a" providerId="ADAL" clId="{54192A5B-ABC5-5446-9189-882FD345FD6C}" dt="2023-03-14T15:37:54.661" v="913"/>
        <pc:sldMkLst>
          <pc:docMk/>
          <pc:sldMk cId="2353629806" sldId="282"/>
        </pc:sldMkLst>
        <pc:spChg chg="mod">
          <ac:chgData name="Yong Du" userId="ab52e756-728a-4153-a3df-22f51a746b8a" providerId="ADAL" clId="{54192A5B-ABC5-5446-9189-882FD345FD6C}" dt="2023-03-14T14:37:33.953" v="373" actId="1076"/>
          <ac:spMkLst>
            <pc:docMk/>
            <pc:sldMk cId="2353629806" sldId="282"/>
            <ac:spMk id="2" creationId="{88FEB105-4BC8-CB48-B590-8490F2D174CF}"/>
          </ac:spMkLst>
        </pc:spChg>
        <pc:spChg chg="add mod">
          <ac:chgData name="Yong Du" userId="ab52e756-728a-4153-a3df-22f51a746b8a" providerId="ADAL" clId="{54192A5B-ABC5-5446-9189-882FD345FD6C}" dt="2023-03-14T14:38:43.744" v="462" actId="1076"/>
          <ac:spMkLst>
            <pc:docMk/>
            <pc:sldMk cId="2353629806" sldId="282"/>
            <ac:spMk id="3" creationId="{85747687-80D7-4638-28F0-C326121728DF}"/>
          </ac:spMkLst>
        </pc:spChg>
        <pc:spChg chg="add mod">
          <ac:chgData name="Yong Du" userId="ab52e756-728a-4153-a3df-22f51a746b8a" providerId="ADAL" clId="{54192A5B-ABC5-5446-9189-882FD345FD6C}" dt="2023-03-14T15:37:54.661" v="913"/>
          <ac:spMkLst>
            <pc:docMk/>
            <pc:sldMk cId="2353629806" sldId="282"/>
            <ac:spMk id="4" creationId="{C56228CE-F693-CB17-464A-83F9F4394E79}"/>
          </ac:spMkLst>
        </pc:spChg>
        <pc:spChg chg="mod">
          <ac:chgData name="Yong Du" userId="ab52e756-728a-4153-a3df-22f51a746b8a" providerId="ADAL" clId="{54192A5B-ABC5-5446-9189-882FD345FD6C}" dt="2023-03-14T14:38:54.884" v="467" actId="1076"/>
          <ac:spMkLst>
            <pc:docMk/>
            <pc:sldMk cId="2353629806" sldId="282"/>
            <ac:spMk id="5" creationId="{43D0D029-69F6-3B48-A1A0-08E300ED57BA}"/>
          </ac:spMkLst>
        </pc:spChg>
        <pc:picChg chg="mod">
          <ac:chgData name="Yong Du" userId="ab52e756-728a-4153-a3df-22f51a746b8a" providerId="ADAL" clId="{54192A5B-ABC5-5446-9189-882FD345FD6C}" dt="2023-03-14T14:38:52.707" v="466" actId="1076"/>
          <ac:picMkLst>
            <pc:docMk/>
            <pc:sldMk cId="2353629806" sldId="282"/>
            <ac:picMk id="6" creationId="{ECDD3606-1FBF-E142-961E-8ED2CBFF0EA4}"/>
          </ac:picMkLst>
        </pc:picChg>
      </pc:sldChg>
      <pc:sldChg chg="modSp mod modAnim">
        <pc:chgData name="Yong Du" userId="ab52e756-728a-4153-a3df-22f51a746b8a" providerId="ADAL" clId="{54192A5B-ABC5-5446-9189-882FD345FD6C}" dt="2023-03-14T15:41:14.478" v="919" actId="6549"/>
        <pc:sldMkLst>
          <pc:docMk/>
          <pc:sldMk cId="3311008474" sldId="287"/>
        </pc:sldMkLst>
        <pc:spChg chg="mod">
          <ac:chgData name="Yong Du" userId="ab52e756-728a-4153-a3df-22f51a746b8a" providerId="ADAL" clId="{54192A5B-ABC5-5446-9189-882FD345FD6C}" dt="2023-03-14T15:41:14.478" v="919" actId="6549"/>
          <ac:spMkLst>
            <pc:docMk/>
            <pc:sldMk cId="3311008474" sldId="287"/>
            <ac:spMk id="4" creationId="{DFA6A477-5534-8E4D-85FB-126DBABD5A17}"/>
          </ac:spMkLst>
        </pc:spChg>
        <pc:picChg chg="mod">
          <ac:chgData name="Yong Du" userId="ab52e756-728a-4153-a3df-22f51a746b8a" providerId="ADAL" clId="{54192A5B-ABC5-5446-9189-882FD345FD6C}" dt="2023-03-14T14:05:01.597" v="77" actId="1076"/>
          <ac:picMkLst>
            <pc:docMk/>
            <pc:sldMk cId="3311008474" sldId="287"/>
            <ac:picMk id="8" creationId="{119295C1-0236-BCF3-D201-A109926C5F78}"/>
          </ac:picMkLst>
        </pc:picChg>
      </pc:sldChg>
      <pc:sldChg chg="del">
        <pc:chgData name="Yong Du" userId="ab52e756-728a-4153-a3df-22f51a746b8a" providerId="ADAL" clId="{54192A5B-ABC5-5446-9189-882FD345FD6C}" dt="2023-03-14T13:57:42.696" v="51" actId="2696"/>
        <pc:sldMkLst>
          <pc:docMk/>
          <pc:sldMk cId="1244251326" sldId="290"/>
        </pc:sldMkLst>
      </pc:sldChg>
      <pc:sldChg chg="del">
        <pc:chgData name="Yong Du" userId="ab52e756-728a-4153-a3df-22f51a746b8a" providerId="ADAL" clId="{54192A5B-ABC5-5446-9189-882FD345FD6C}" dt="2023-03-14T13:57:43.529" v="52" actId="2696"/>
        <pc:sldMkLst>
          <pc:docMk/>
          <pc:sldMk cId="1940580417" sldId="301"/>
        </pc:sldMkLst>
      </pc:sldChg>
      <pc:sldChg chg="addSp delSp modSp mod delAnim modAnim">
        <pc:chgData name="Yong Du" userId="ab52e756-728a-4153-a3df-22f51a746b8a" providerId="ADAL" clId="{54192A5B-ABC5-5446-9189-882FD345FD6C}" dt="2023-03-14T15:21:22.131" v="867" actId="1076"/>
        <pc:sldMkLst>
          <pc:docMk/>
          <pc:sldMk cId="1660508974" sldId="311"/>
        </pc:sldMkLst>
        <pc:spChg chg="add mod">
          <ac:chgData name="Yong Du" userId="ab52e756-728a-4153-a3df-22f51a746b8a" providerId="ADAL" clId="{54192A5B-ABC5-5446-9189-882FD345FD6C}" dt="2023-03-14T15:21:22.131" v="867" actId="1076"/>
          <ac:spMkLst>
            <pc:docMk/>
            <pc:sldMk cId="1660508974" sldId="311"/>
            <ac:spMk id="5" creationId="{D0A8825D-98C2-DA25-4FF0-A86E1857D484}"/>
          </ac:spMkLst>
        </pc:spChg>
        <pc:spChg chg="add mod">
          <ac:chgData name="Yong Du" userId="ab52e756-728a-4153-a3df-22f51a746b8a" providerId="ADAL" clId="{54192A5B-ABC5-5446-9189-882FD345FD6C}" dt="2023-03-14T15:21:03.663" v="864" actId="1076"/>
          <ac:spMkLst>
            <pc:docMk/>
            <pc:sldMk cId="1660508974" sldId="311"/>
            <ac:spMk id="6" creationId="{24D17219-7AAB-F84D-08CF-8AB983D80FF5}"/>
          </ac:spMkLst>
        </pc:spChg>
        <pc:spChg chg="add mod">
          <ac:chgData name="Yong Du" userId="ab52e756-728a-4153-a3df-22f51a746b8a" providerId="ADAL" clId="{54192A5B-ABC5-5446-9189-882FD345FD6C}" dt="2023-03-14T15:21:03.663" v="864" actId="1076"/>
          <ac:spMkLst>
            <pc:docMk/>
            <pc:sldMk cId="1660508974" sldId="311"/>
            <ac:spMk id="7" creationId="{80EE3EA2-11C7-3668-E3EF-B8199D23BC25}"/>
          </ac:spMkLst>
        </pc:spChg>
        <pc:spChg chg="mod">
          <ac:chgData name="Yong Du" userId="ab52e756-728a-4153-a3df-22f51a746b8a" providerId="ADAL" clId="{54192A5B-ABC5-5446-9189-882FD345FD6C}" dt="2023-03-14T15:17:45.667" v="803" actId="14100"/>
          <ac:spMkLst>
            <pc:docMk/>
            <pc:sldMk cId="1660508974" sldId="311"/>
            <ac:spMk id="2058" creationId="{00000000-0000-0000-0000-000000000000}"/>
          </ac:spMkLst>
        </pc:spChg>
        <pc:spChg chg="mod">
          <ac:chgData name="Yong Du" userId="ab52e756-728a-4153-a3df-22f51a746b8a" providerId="ADAL" clId="{54192A5B-ABC5-5446-9189-882FD345FD6C}" dt="2023-03-14T15:16:03.576" v="780" actId="6549"/>
          <ac:spMkLst>
            <pc:docMk/>
            <pc:sldMk cId="1660508974" sldId="311"/>
            <ac:spMk id="172034" creationId="{00000000-0000-0000-0000-000000000000}"/>
          </ac:spMkLst>
        </pc:spChg>
        <pc:grpChg chg="mod">
          <ac:chgData name="Yong Du" userId="ab52e756-728a-4153-a3df-22f51a746b8a" providerId="ADAL" clId="{54192A5B-ABC5-5446-9189-882FD345FD6C}" dt="2023-03-14T15:20:58.827" v="863" actId="1036"/>
          <ac:grpSpMkLst>
            <pc:docMk/>
            <pc:sldMk cId="1660508974" sldId="311"/>
            <ac:grpSpMk id="2" creationId="{00000000-0000-0000-0000-000000000000}"/>
          </ac:grpSpMkLst>
        </pc:grpChg>
        <pc:graphicFrameChg chg="del mod">
          <ac:chgData name="Yong Du" userId="ab52e756-728a-4153-a3df-22f51a746b8a" providerId="ADAL" clId="{54192A5B-ABC5-5446-9189-882FD345FD6C}" dt="2023-03-14T14:12:12.916" v="169" actId="478"/>
          <ac:graphicFrameMkLst>
            <pc:docMk/>
            <pc:sldMk cId="1660508974" sldId="311"/>
            <ac:graphicFrameMk id="2050" creationId="{00000000-0000-0000-0000-000000000000}"/>
          </ac:graphicFrameMkLst>
        </pc:graphicFrameChg>
        <pc:graphicFrameChg chg="del mod">
          <ac:chgData name="Yong Du" userId="ab52e756-728a-4153-a3df-22f51a746b8a" providerId="ADAL" clId="{54192A5B-ABC5-5446-9189-882FD345FD6C}" dt="2023-03-14T14:17:47.954" v="237" actId="478"/>
          <ac:graphicFrameMkLst>
            <pc:docMk/>
            <pc:sldMk cId="1660508974" sldId="311"/>
            <ac:graphicFrameMk id="2051" creationId="{00000000-0000-0000-0000-000000000000}"/>
          </ac:graphicFrameMkLst>
        </pc:graphicFrameChg>
        <pc:graphicFrameChg chg="del mod">
          <ac:chgData name="Yong Du" userId="ab52e756-728a-4153-a3df-22f51a746b8a" providerId="ADAL" clId="{54192A5B-ABC5-5446-9189-882FD345FD6C}" dt="2023-03-14T14:11:26.391" v="163" actId="478"/>
          <ac:graphicFrameMkLst>
            <pc:docMk/>
            <pc:sldMk cId="1660508974" sldId="311"/>
            <ac:graphicFrameMk id="2052" creationId="{00000000-0000-0000-0000-000000000000}"/>
          </ac:graphicFrameMkLst>
        </pc:graphicFrameChg>
      </pc:sldChg>
      <pc:sldChg chg="modSp mod">
        <pc:chgData name="Yong Du" userId="ab52e756-728a-4153-a3df-22f51a746b8a" providerId="ADAL" clId="{54192A5B-ABC5-5446-9189-882FD345FD6C}" dt="2023-03-14T15:23:08.318" v="903" actId="1037"/>
        <pc:sldMkLst>
          <pc:docMk/>
          <pc:sldMk cId="659307656" sldId="313"/>
        </pc:sldMkLst>
        <pc:spChg chg="mod">
          <ac:chgData name="Yong Du" userId="ab52e756-728a-4153-a3df-22f51a746b8a" providerId="ADAL" clId="{54192A5B-ABC5-5446-9189-882FD345FD6C}" dt="2023-03-14T15:22:12.017" v="894" actId="1076"/>
          <ac:spMkLst>
            <pc:docMk/>
            <pc:sldMk cId="659307656" sldId="313"/>
            <ac:spMk id="29699" creationId="{00000000-0000-0000-0000-000000000000}"/>
          </ac:spMkLst>
        </pc:spChg>
        <pc:picChg chg="mod">
          <ac:chgData name="Yong Du" userId="ab52e756-728a-4153-a3df-22f51a746b8a" providerId="ADAL" clId="{54192A5B-ABC5-5446-9189-882FD345FD6C}" dt="2023-03-14T15:23:08.318" v="903" actId="1037"/>
          <ac:picMkLst>
            <pc:docMk/>
            <pc:sldMk cId="659307656" sldId="313"/>
            <ac:picMk id="29719" creationId="{00000000-0000-0000-0000-000000000000}"/>
          </ac:picMkLst>
        </pc:picChg>
      </pc:sldChg>
      <pc:sldChg chg="addSp delSp modSp add mod">
        <pc:chgData name="Yong Du" userId="ab52e756-728a-4153-a3df-22f51a746b8a" providerId="ADAL" clId="{54192A5B-ABC5-5446-9189-882FD345FD6C}" dt="2023-03-14T15:42:59.921" v="944" actId="1076"/>
        <pc:sldMkLst>
          <pc:docMk/>
          <pc:sldMk cId="3096754225" sldId="553"/>
        </pc:sldMkLst>
        <pc:spChg chg="mod">
          <ac:chgData name="Yong Du" userId="ab52e756-728a-4153-a3df-22f51a746b8a" providerId="ADAL" clId="{54192A5B-ABC5-5446-9189-882FD345FD6C}" dt="2023-03-14T14:52:44.138" v="575" actId="14100"/>
          <ac:spMkLst>
            <pc:docMk/>
            <pc:sldMk cId="3096754225" sldId="553"/>
            <ac:spMk id="2" creationId="{C21A3690-EC68-924A-96AE-9F5145BC7E13}"/>
          </ac:spMkLst>
        </pc:spChg>
        <pc:spChg chg="mod">
          <ac:chgData name="Yong Du" userId="ab52e756-728a-4153-a3df-22f51a746b8a" providerId="ADAL" clId="{54192A5B-ABC5-5446-9189-882FD345FD6C}" dt="2023-03-14T14:52:30.231" v="570" actId="1036"/>
          <ac:spMkLst>
            <pc:docMk/>
            <pc:sldMk cId="3096754225" sldId="553"/>
            <ac:spMk id="7" creationId="{10FFBAC5-2986-6647-A297-994D0C2A70B9}"/>
          </ac:spMkLst>
        </pc:spChg>
        <pc:spChg chg="add mod">
          <ac:chgData name="Yong Du" userId="ab52e756-728a-4153-a3df-22f51a746b8a" providerId="ADAL" clId="{54192A5B-ABC5-5446-9189-882FD345FD6C}" dt="2023-03-14T14:52:21.813" v="552"/>
          <ac:spMkLst>
            <pc:docMk/>
            <pc:sldMk cId="3096754225" sldId="553"/>
            <ac:spMk id="8" creationId="{15AF9A2C-1772-CAF7-E54C-FFF8BA4E0F21}"/>
          </ac:spMkLst>
        </pc:spChg>
        <pc:spChg chg="mod">
          <ac:chgData name="Yong Du" userId="ab52e756-728a-4153-a3df-22f51a746b8a" providerId="ADAL" clId="{54192A5B-ABC5-5446-9189-882FD345FD6C}" dt="2023-03-14T15:42:59.921" v="944" actId="1076"/>
          <ac:spMkLst>
            <pc:docMk/>
            <pc:sldMk cId="3096754225" sldId="553"/>
            <ac:spMk id="9" creationId="{FC3F3D3D-C5A2-C244-B291-19ACC8CD31DF}"/>
          </ac:spMkLst>
        </pc:spChg>
        <pc:graphicFrameChg chg="add mod">
          <ac:chgData name="Yong Du" userId="ab52e756-728a-4153-a3df-22f51a746b8a" providerId="ADAL" clId="{54192A5B-ABC5-5446-9189-882FD345FD6C}" dt="2023-03-14T14:52:35.674" v="573" actId="1076"/>
          <ac:graphicFrameMkLst>
            <pc:docMk/>
            <pc:sldMk cId="3096754225" sldId="553"/>
            <ac:graphicFrameMk id="4" creationId="{0C5E5EE3-8381-1A16-5F96-6C42E9B31FA1}"/>
          </ac:graphicFrameMkLst>
        </pc:graphicFrameChg>
        <pc:picChg chg="add del mod">
          <ac:chgData name="Yong Du" userId="ab52e756-728a-4153-a3df-22f51a746b8a" providerId="ADAL" clId="{54192A5B-ABC5-5446-9189-882FD345FD6C}" dt="2023-03-14T14:32:23.319" v="297" actId="478"/>
          <ac:picMkLst>
            <pc:docMk/>
            <pc:sldMk cId="3096754225" sldId="553"/>
            <ac:picMk id="3" creationId="{EC5A6EC5-9B02-0A1D-B539-F98693756F6D}"/>
          </ac:picMkLst>
        </pc:picChg>
        <pc:picChg chg="mod">
          <ac:chgData name="Yong Du" userId="ab52e756-728a-4153-a3df-22f51a746b8a" providerId="ADAL" clId="{54192A5B-ABC5-5446-9189-882FD345FD6C}" dt="2023-03-14T14:52:30.231" v="570" actId="1036"/>
          <ac:picMkLst>
            <pc:docMk/>
            <pc:sldMk cId="3096754225" sldId="553"/>
            <ac:picMk id="5" creationId="{E6F7BC52-52CF-7A4A-BDA4-61F37D1A511E}"/>
          </ac:picMkLst>
        </pc:picChg>
        <pc:cxnChg chg="mod">
          <ac:chgData name="Yong Du" userId="ab52e756-728a-4153-a3df-22f51a746b8a" providerId="ADAL" clId="{54192A5B-ABC5-5446-9189-882FD345FD6C}" dt="2023-03-14T14:52:30.231" v="570" actId="1036"/>
          <ac:cxnSpMkLst>
            <pc:docMk/>
            <pc:sldMk cId="3096754225" sldId="553"/>
            <ac:cxnSpMk id="6" creationId="{A64AC8F2-C2D7-8746-BD85-3A57799396D9}"/>
          </ac:cxnSpMkLst>
        </pc:cxnChg>
      </pc:sldChg>
      <pc:sldChg chg="addSp modSp add mod">
        <pc:chgData name="Yong Du" userId="ab52e756-728a-4153-a3df-22f51a746b8a" providerId="ADAL" clId="{54192A5B-ABC5-5446-9189-882FD345FD6C}" dt="2023-03-14T15:43:35.888" v="968" actId="14100"/>
        <pc:sldMkLst>
          <pc:docMk/>
          <pc:sldMk cId="2998828539" sldId="554"/>
        </pc:sldMkLst>
        <pc:spChg chg="mod">
          <ac:chgData name="Yong Du" userId="ab52e756-728a-4153-a3df-22f51a746b8a" providerId="ADAL" clId="{54192A5B-ABC5-5446-9189-882FD345FD6C}" dt="2023-03-14T14:52:52.363" v="577" actId="1076"/>
          <ac:spMkLst>
            <pc:docMk/>
            <pc:sldMk cId="2998828539" sldId="554"/>
            <ac:spMk id="2" creationId="{5272B84E-70AE-084E-BB5C-CD5AD21ADDCA}"/>
          </ac:spMkLst>
        </pc:spChg>
        <pc:spChg chg="add mod">
          <ac:chgData name="Yong Du" userId="ab52e756-728a-4153-a3df-22f51a746b8a" providerId="ADAL" clId="{54192A5B-ABC5-5446-9189-882FD345FD6C}" dt="2023-03-14T14:52:48.539" v="576"/>
          <ac:spMkLst>
            <pc:docMk/>
            <pc:sldMk cId="2998828539" sldId="554"/>
            <ac:spMk id="3" creationId="{60CA7364-7FE7-4E53-399A-70194741B944}"/>
          </ac:spMkLst>
        </pc:spChg>
        <pc:spChg chg="mod">
          <ac:chgData name="Yong Du" userId="ab52e756-728a-4153-a3df-22f51a746b8a" providerId="ADAL" clId="{54192A5B-ABC5-5446-9189-882FD345FD6C}" dt="2023-03-14T14:41:30.898" v="474" actId="1076"/>
          <ac:spMkLst>
            <pc:docMk/>
            <pc:sldMk cId="2998828539" sldId="554"/>
            <ac:spMk id="5" creationId="{9299489C-F9B6-914A-B7CD-7EF5AADAAA53}"/>
          </ac:spMkLst>
        </pc:spChg>
        <pc:spChg chg="add mod">
          <ac:chgData name="Yong Du" userId="ab52e756-728a-4153-a3df-22f51a746b8a" providerId="ADAL" clId="{54192A5B-ABC5-5446-9189-882FD345FD6C}" dt="2023-03-14T15:43:35.888" v="968" actId="14100"/>
          <ac:spMkLst>
            <pc:docMk/>
            <pc:sldMk cId="2998828539" sldId="554"/>
            <ac:spMk id="8" creationId="{6AA7DE17-75F2-8991-1757-79F6DC11C5BC}"/>
          </ac:spMkLst>
        </pc:spChg>
        <pc:graphicFrameChg chg="mod modGraphic">
          <ac:chgData name="Yong Du" userId="ab52e756-728a-4153-a3df-22f51a746b8a" providerId="ADAL" clId="{54192A5B-ABC5-5446-9189-882FD345FD6C}" dt="2023-03-14T14:33:39.673" v="361" actId="1076"/>
          <ac:graphicFrameMkLst>
            <pc:docMk/>
            <pc:sldMk cId="2998828539" sldId="554"/>
            <ac:graphicFrameMk id="7" creationId="{4857A006-93D8-D347-BEC1-A2B7BEA14C7F}"/>
          </ac:graphicFrameMkLst>
        </pc:graphicFrameChg>
        <pc:picChg chg="mod">
          <ac:chgData name="Yong Du" userId="ab52e756-728a-4153-a3df-22f51a746b8a" providerId="ADAL" clId="{54192A5B-ABC5-5446-9189-882FD345FD6C}" dt="2023-03-14T15:43:28.903" v="966" actId="1076"/>
          <ac:picMkLst>
            <pc:docMk/>
            <pc:sldMk cId="2998828539" sldId="554"/>
            <ac:picMk id="4" creationId="{AAFEDD55-97A9-0B40-A654-CEFCAE36112E}"/>
          </ac:picMkLst>
        </pc:picChg>
      </pc:sldChg>
      <pc:sldChg chg="add del">
        <pc:chgData name="Yong Du" userId="ab52e756-728a-4153-a3df-22f51a746b8a" providerId="ADAL" clId="{54192A5B-ABC5-5446-9189-882FD345FD6C}" dt="2023-03-14T14:34:34.124" v="364" actId="2696"/>
        <pc:sldMkLst>
          <pc:docMk/>
          <pc:sldMk cId="2126411324" sldId="559"/>
        </pc:sldMkLst>
      </pc:sldChg>
      <pc:sldChg chg="addSp modSp add mod">
        <pc:chgData name="Yong Du" userId="ab52e756-728a-4153-a3df-22f51a746b8a" providerId="ADAL" clId="{54192A5B-ABC5-5446-9189-882FD345FD6C}" dt="2023-03-14T15:44:48.445" v="1012" actId="313"/>
        <pc:sldMkLst>
          <pc:docMk/>
          <pc:sldMk cId="66667289" sldId="560"/>
        </pc:sldMkLst>
        <pc:spChg chg="mod">
          <ac:chgData name="Yong Du" userId="ab52e756-728a-4153-a3df-22f51a746b8a" providerId="ADAL" clId="{54192A5B-ABC5-5446-9189-882FD345FD6C}" dt="2023-03-14T14:53:18.043" v="592" actId="6549"/>
          <ac:spMkLst>
            <pc:docMk/>
            <pc:sldMk cId="66667289" sldId="560"/>
            <ac:spMk id="2" creationId="{6C57D9E3-DE6D-6D43-8C7A-6E9587AE9910}"/>
          </ac:spMkLst>
        </pc:spChg>
        <pc:spChg chg="add mod">
          <ac:chgData name="Yong Du" userId="ab52e756-728a-4153-a3df-22f51a746b8a" providerId="ADAL" clId="{54192A5B-ABC5-5446-9189-882FD345FD6C}" dt="2023-03-14T14:52:55.472" v="578"/>
          <ac:spMkLst>
            <pc:docMk/>
            <pc:sldMk cId="66667289" sldId="560"/>
            <ac:spMk id="4" creationId="{75CE48A1-9DD9-A2D0-13FA-4E650BEDD901}"/>
          </ac:spMkLst>
        </pc:spChg>
        <pc:spChg chg="mod">
          <ac:chgData name="Yong Du" userId="ab52e756-728a-4153-a3df-22f51a746b8a" providerId="ADAL" clId="{54192A5B-ABC5-5446-9189-882FD345FD6C}" dt="2023-03-14T14:35:01.928" v="369" actId="207"/>
          <ac:spMkLst>
            <pc:docMk/>
            <pc:sldMk cId="66667289" sldId="560"/>
            <ac:spMk id="5" creationId="{9758BC20-BA19-AF4C-80E8-497AD9BA552B}"/>
          </ac:spMkLst>
        </pc:spChg>
        <pc:spChg chg="mod">
          <ac:chgData name="Yong Du" userId="ab52e756-728a-4153-a3df-22f51a746b8a" providerId="ADAL" clId="{54192A5B-ABC5-5446-9189-882FD345FD6C}" dt="2023-03-14T14:35:01.928" v="369" actId="207"/>
          <ac:spMkLst>
            <pc:docMk/>
            <pc:sldMk cId="66667289" sldId="560"/>
            <ac:spMk id="6" creationId="{890BF1A0-9186-1A4E-964D-FDF5DA206243}"/>
          </ac:spMkLst>
        </pc:spChg>
        <pc:spChg chg="mod">
          <ac:chgData name="Yong Du" userId="ab52e756-728a-4153-a3df-22f51a746b8a" providerId="ADAL" clId="{54192A5B-ABC5-5446-9189-882FD345FD6C}" dt="2023-03-14T14:34:56.914" v="368" actId="207"/>
          <ac:spMkLst>
            <pc:docMk/>
            <pc:sldMk cId="66667289" sldId="560"/>
            <ac:spMk id="7" creationId="{F791E7F0-AEBA-B54F-BC03-525744B0112A}"/>
          </ac:spMkLst>
        </pc:spChg>
        <pc:spChg chg="mod">
          <ac:chgData name="Yong Du" userId="ab52e756-728a-4153-a3df-22f51a746b8a" providerId="ADAL" clId="{54192A5B-ABC5-5446-9189-882FD345FD6C}" dt="2023-03-14T14:34:56.914" v="368" actId="207"/>
          <ac:spMkLst>
            <pc:docMk/>
            <pc:sldMk cId="66667289" sldId="560"/>
            <ac:spMk id="8" creationId="{F365E8B8-205A-014E-BA01-EF458707C490}"/>
          </ac:spMkLst>
        </pc:spChg>
        <pc:spChg chg="mod">
          <ac:chgData name="Yong Du" userId="ab52e756-728a-4153-a3df-22f51a746b8a" providerId="ADAL" clId="{54192A5B-ABC5-5446-9189-882FD345FD6C}" dt="2023-03-14T14:34:56.914" v="368" actId="207"/>
          <ac:spMkLst>
            <pc:docMk/>
            <pc:sldMk cId="66667289" sldId="560"/>
            <ac:spMk id="9" creationId="{A6FA5EE6-F5DC-0449-8B3A-7C6B881F402E}"/>
          </ac:spMkLst>
        </pc:spChg>
        <pc:spChg chg="mod">
          <ac:chgData name="Yong Du" userId="ab52e756-728a-4153-a3df-22f51a746b8a" providerId="ADAL" clId="{54192A5B-ABC5-5446-9189-882FD345FD6C}" dt="2023-03-14T15:44:48.445" v="1012" actId="313"/>
          <ac:spMkLst>
            <pc:docMk/>
            <pc:sldMk cId="66667289" sldId="560"/>
            <ac:spMk id="10" creationId="{1AD5ECB0-5B9A-DF4B-8FE5-E3A0C4218A7C}"/>
          </ac:spMkLst>
        </pc:spChg>
        <pc:spChg chg="mod">
          <ac:chgData name="Yong Du" userId="ab52e756-728a-4153-a3df-22f51a746b8a" providerId="ADAL" clId="{54192A5B-ABC5-5446-9189-882FD345FD6C}" dt="2023-03-14T14:34:56.914" v="368" actId="207"/>
          <ac:spMkLst>
            <pc:docMk/>
            <pc:sldMk cId="66667289" sldId="560"/>
            <ac:spMk id="14" creationId="{FF7EC45A-1015-F348-97AD-4F6F7A002E26}"/>
          </ac:spMkLst>
        </pc:spChg>
        <pc:spChg chg="mod">
          <ac:chgData name="Yong Du" userId="ab52e756-728a-4153-a3df-22f51a746b8a" providerId="ADAL" clId="{54192A5B-ABC5-5446-9189-882FD345FD6C}" dt="2023-03-14T14:34:56.914" v="368" actId="207"/>
          <ac:spMkLst>
            <pc:docMk/>
            <pc:sldMk cId="66667289" sldId="560"/>
            <ac:spMk id="15" creationId="{AD17E340-8C96-6A41-97D3-BA1425DFBB03}"/>
          </ac:spMkLst>
        </pc:spChg>
      </pc:sldChg>
      <pc:sldChg chg="del">
        <pc:chgData name="Yong Du" userId="ab52e756-728a-4153-a3df-22f51a746b8a" providerId="ADAL" clId="{54192A5B-ABC5-5446-9189-882FD345FD6C}" dt="2023-03-14T13:57:40.767" v="49" actId="2696"/>
        <pc:sldMkLst>
          <pc:docMk/>
          <pc:sldMk cId="828896812" sldId="908"/>
        </pc:sldMkLst>
      </pc:sldChg>
      <pc:sldChg chg="modSp mod">
        <pc:chgData name="Yong Du" userId="ab52e756-728a-4153-a3df-22f51a746b8a" providerId="ADAL" clId="{54192A5B-ABC5-5446-9189-882FD345FD6C}" dt="2023-03-14T13:53:51.096" v="47" actId="20577"/>
        <pc:sldMkLst>
          <pc:docMk/>
          <pc:sldMk cId="579544598" sldId="942"/>
        </pc:sldMkLst>
        <pc:spChg chg="mod">
          <ac:chgData name="Yong Du" userId="ab52e756-728a-4153-a3df-22f51a746b8a" providerId="ADAL" clId="{54192A5B-ABC5-5446-9189-882FD345FD6C}" dt="2023-03-14T13:53:51.096" v="47" actId="20577"/>
          <ac:spMkLst>
            <pc:docMk/>
            <pc:sldMk cId="579544598" sldId="942"/>
            <ac:spMk id="2050" creationId="{00000000-0000-0000-0000-000000000000}"/>
          </ac:spMkLst>
        </pc:spChg>
      </pc:sldChg>
      <pc:sldChg chg="del">
        <pc:chgData name="Yong Du" userId="ab52e756-728a-4153-a3df-22f51a746b8a" providerId="ADAL" clId="{54192A5B-ABC5-5446-9189-882FD345FD6C}" dt="2023-03-14T14:03:49.938" v="69" actId="2696"/>
        <pc:sldMkLst>
          <pc:docMk/>
          <pc:sldMk cId="264900868" sldId="943"/>
        </pc:sldMkLst>
      </pc:sldChg>
      <pc:sldChg chg="del">
        <pc:chgData name="Yong Du" userId="ab52e756-728a-4153-a3df-22f51a746b8a" providerId="ADAL" clId="{54192A5B-ABC5-5446-9189-882FD345FD6C}" dt="2023-03-14T14:09:44.230" v="137" actId="2696"/>
        <pc:sldMkLst>
          <pc:docMk/>
          <pc:sldMk cId="1426993885" sldId="3810"/>
        </pc:sldMkLst>
      </pc:sldChg>
      <pc:sldChg chg="add del">
        <pc:chgData name="Yong Du" userId="ab52e756-728a-4153-a3df-22f51a746b8a" providerId="ADAL" clId="{54192A5B-ABC5-5446-9189-882FD345FD6C}" dt="2023-03-14T14:20:36.343" v="257" actId="2696"/>
        <pc:sldMkLst>
          <pc:docMk/>
          <pc:sldMk cId="4136948499" sldId="3812"/>
        </pc:sldMkLst>
      </pc:sldChg>
      <pc:sldChg chg="modSp mod">
        <pc:chgData name="Yong Du" userId="ab52e756-728a-4153-a3df-22f51a746b8a" providerId="ADAL" clId="{54192A5B-ABC5-5446-9189-882FD345FD6C}" dt="2023-03-14T15:37:06.466" v="909" actId="20577"/>
        <pc:sldMkLst>
          <pc:docMk/>
          <pc:sldMk cId="1588387742" sldId="3813"/>
        </pc:sldMkLst>
        <pc:spChg chg="mod">
          <ac:chgData name="Yong Du" userId="ab52e756-728a-4153-a3df-22f51a746b8a" providerId="ADAL" clId="{54192A5B-ABC5-5446-9189-882FD345FD6C}" dt="2023-03-14T15:37:06.466" v="909" actId="20577"/>
          <ac:spMkLst>
            <pc:docMk/>
            <pc:sldMk cId="1588387742" sldId="3813"/>
            <ac:spMk id="3" creationId="{ABC22BD7-04B9-84A6-5885-CD23C7AD961F}"/>
          </ac:spMkLst>
        </pc:spChg>
      </pc:sldChg>
      <pc:sldChg chg="addSp delSp modSp mod">
        <pc:chgData name="Yong Du" userId="ab52e756-728a-4153-a3df-22f51a746b8a" providerId="ADAL" clId="{54192A5B-ABC5-5446-9189-882FD345FD6C}" dt="2023-03-14T15:37:35.377" v="912" actId="6549"/>
        <pc:sldMkLst>
          <pc:docMk/>
          <pc:sldMk cId="3787474858" sldId="3814"/>
        </pc:sldMkLst>
        <pc:spChg chg="mod">
          <ac:chgData name="Yong Du" userId="ab52e756-728a-4153-a3df-22f51a746b8a" providerId="ADAL" clId="{54192A5B-ABC5-5446-9189-882FD345FD6C}" dt="2023-03-14T15:03:11.267" v="758" actId="1076"/>
          <ac:spMkLst>
            <pc:docMk/>
            <pc:sldMk cId="3787474858" sldId="3814"/>
            <ac:spMk id="3" creationId="{B602A682-20E3-CC7A-7EE6-9C840D18C7FD}"/>
          </ac:spMkLst>
        </pc:spChg>
        <pc:spChg chg="add del mod">
          <ac:chgData name="Yong Du" userId="ab52e756-728a-4153-a3df-22f51a746b8a" providerId="ADAL" clId="{54192A5B-ABC5-5446-9189-882FD345FD6C}" dt="2023-03-14T15:02:20.752" v="728" actId="22"/>
          <ac:spMkLst>
            <pc:docMk/>
            <pc:sldMk cId="3787474858" sldId="3814"/>
            <ac:spMk id="6" creationId="{2B0B07C7-02A3-C802-8C88-8137F85A6A8C}"/>
          </ac:spMkLst>
        </pc:spChg>
        <pc:spChg chg="add mod">
          <ac:chgData name="Yong Du" userId="ab52e756-728a-4153-a3df-22f51a746b8a" providerId="ADAL" clId="{54192A5B-ABC5-5446-9189-882FD345FD6C}" dt="2023-03-14T15:37:35.377" v="912" actId="6549"/>
          <ac:spMkLst>
            <pc:docMk/>
            <pc:sldMk cId="3787474858" sldId="3814"/>
            <ac:spMk id="7" creationId="{F76A5501-0AB7-35F3-BECB-DDFF0B2AF905}"/>
          </ac:spMkLst>
        </pc:spChg>
      </pc:sldChg>
      <pc:sldChg chg="del">
        <pc:chgData name="Yong Du" userId="ab52e756-728a-4153-a3df-22f51a746b8a" providerId="ADAL" clId="{54192A5B-ABC5-5446-9189-882FD345FD6C}" dt="2023-03-14T14:14:04.052" v="201" actId="2696"/>
        <pc:sldMkLst>
          <pc:docMk/>
          <pc:sldMk cId="1887977011" sldId="3815"/>
        </pc:sldMkLst>
      </pc:sldChg>
      <pc:sldChg chg="add del">
        <pc:chgData name="Yong Du" userId="ab52e756-728a-4153-a3df-22f51a746b8a" providerId="ADAL" clId="{54192A5B-ABC5-5446-9189-882FD345FD6C}" dt="2023-03-14T14:08:36.141" v="135" actId="2696"/>
        <pc:sldMkLst>
          <pc:docMk/>
          <pc:sldMk cId="1473174076" sldId="3816"/>
        </pc:sldMkLst>
      </pc:sldChg>
      <pc:sldChg chg="del">
        <pc:chgData name="Yong Du" userId="ab52e756-728a-4153-a3df-22f51a746b8a" providerId="ADAL" clId="{54192A5B-ABC5-5446-9189-882FD345FD6C}" dt="2023-03-14T13:57:41.408" v="50" actId="2696"/>
        <pc:sldMkLst>
          <pc:docMk/>
          <pc:sldMk cId="2635471109" sldId="3819"/>
        </pc:sldMkLst>
      </pc:sldChg>
      <pc:sldChg chg="del">
        <pc:chgData name="Yong Du" userId="ab52e756-728a-4153-a3df-22f51a746b8a" providerId="ADAL" clId="{54192A5B-ABC5-5446-9189-882FD345FD6C}" dt="2023-03-14T13:57:44.526" v="53" actId="2696"/>
        <pc:sldMkLst>
          <pc:docMk/>
          <pc:sldMk cId="928972789" sldId="3820"/>
        </pc:sldMkLst>
      </pc:sldChg>
      <pc:sldChg chg="del">
        <pc:chgData name="Yong Du" userId="ab52e756-728a-4153-a3df-22f51a746b8a" providerId="ADAL" clId="{54192A5B-ABC5-5446-9189-882FD345FD6C}" dt="2023-03-14T13:57:45.350" v="54" actId="2696"/>
        <pc:sldMkLst>
          <pc:docMk/>
          <pc:sldMk cId="1884492028" sldId="3822"/>
        </pc:sldMkLst>
      </pc:sldChg>
      <pc:sldChg chg="del">
        <pc:chgData name="Yong Du" userId="ab52e756-728a-4153-a3df-22f51a746b8a" providerId="ADAL" clId="{54192A5B-ABC5-5446-9189-882FD345FD6C}" dt="2023-03-14T13:57:59.959" v="55" actId="2696"/>
        <pc:sldMkLst>
          <pc:docMk/>
          <pc:sldMk cId="2031752529" sldId="3824"/>
        </pc:sldMkLst>
      </pc:sldChg>
      <pc:sldChg chg="del">
        <pc:chgData name="Yong Du" userId="ab52e756-728a-4153-a3df-22f51a746b8a" providerId="ADAL" clId="{54192A5B-ABC5-5446-9189-882FD345FD6C}" dt="2023-03-14T13:57:39.964" v="48" actId="2696"/>
        <pc:sldMkLst>
          <pc:docMk/>
          <pc:sldMk cId="1865464733" sldId="382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A3ED-4162-D745-80A7-27706313828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B305-E293-FD4B-94BB-99419ABD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874EA-36AD-E34B-8159-45A7A9AD27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61975"/>
            <a:ext cx="7315200" cy="5734050"/>
          </a:xfrm>
          <a:prstGeom prst="rect">
            <a:avLst/>
          </a:prstGeom>
        </p:spPr>
        <p:txBody>
          <a:bodyPr/>
          <a:lstStyle/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05362-45F8-9D4E-AC7D-123FCE8FB6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86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FB305-E293-FD4B-94BB-99419ABD25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FB305-E293-FD4B-94BB-99419ABD25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FF901-803F-BB49-AFF7-77D606A58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86DF-AC67-4244-84CA-4AF0C2AB6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C2083-6CD0-984E-81A4-6D081DE04E41}" type="slidenum">
              <a:rPr lang="en-US" altLang="zh-CN">
                <a:ea typeface="SimSun" pitchFamily="2" charset="-122"/>
                <a:cs typeface="SimSun" pitchFamily="2" charset="-122"/>
              </a:rPr>
              <a:pPr/>
              <a:t>4</a:t>
            </a:fld>
            <a:endParaRPr lang="en-US" altLang="zh-CN">
              <a:ea typeface="SimSun" pitchFamily="2" charset="-122"/>
              <a:cs typeface="SimSun" pitchFamily="2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>
              <a:ea typeface="SimSun" pitchFamily="2" charset="-122"/>
              <a:cs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33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B64DD-F075-104B-9234-1CC70EA193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1525" cy="43180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zh-CN" dirty="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7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47D8E-1F9E-6D41-9F49-2D2378222DD3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5214"/>
            <a:ext cx="5485805" cy="4112381"/>
          </a:xfrm>
          <a:noFill/>
          <a:ln/>
        </p:spPr>
        <p:txBody>
          <a:bodyPr/>
          <a:lstStyle/>
          <a:p>
            <a:pPr eaLnBrk="1" hangingPunct="1">
              <a:lnSpc>
                <a:spcPct val="200000"/>
              </a:lnSpc>
            </a:pPr>
            <a:endParaRPr lang="en-US" altLang="zh-CN" dirty="0">
              <a:ea typeface="SimSun" pitchFamily="2" charset="-122"/>
              <a:cs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563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6B7C8-709D-304C-8405-07C18A5A04E3}" type="slidenum">
              <a:rPr lang="en-US" altLang="zh-CN">
                <a:ea typeface="SimSun" pitchFamily="2" charset="-122"/>
                <a:cs typeface="SimSun" pitchFamily="2" charset="-122"/>
              </a:rPr>
              <a:pPr/>
              <a:t>7</a:t>
            </a:fld>
            <a:endParaRPr lang="en-US" altLang="zh-CN">
              <a:ea typeface="SimSun" pitchFamily="2" charset="-122"/>
              <a:cs typeface="SimSun" pitchFamily="2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>
              <a:ea typeface="SimSun" pitchFamily="2" charset="-122"/>
              <a:cs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01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20A862-E90C-2646-9D79-57B1F809717B}" type="slidenum">
              <a:rPr lang="en-US" altLang="zh-CN">
                <a:ea typeface="SimSun" charset="0"/>
                <a:cs typeface="SimSun" charset="0"/>
              </a:rPr>
              <a:pPr eaLnBrk="1" hangingPunct="1"/>
              <a:t>8</a:t>
            </a:fld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6B7C8-709D-304C-8405-07C18A5A04E3}" type="slidenum">
              <a:rPr lang="en-US" altLang="zh-CN">
                <a:ea typeface="SimSun" pitchFamily="2" charset="-122"/>
                <a:cs typeface="SimSun" pitchFamily="2" charset="-122"/>
              </a:rPr>
              <a:pPr/>
              <a:t>11</a:t>
            </a:fld>
            <a:endParaRPr lang="en-US" altLang="zh-CN">
              <a:ea typeface="SimSun" pitchFamily="2" charset="-122"/>
              <a:cs typeface="SimSun" pitchFamily="2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>
              <a:ea typeface="SimSun" pitchFamily="2" charset="-122"/>
              <a:cs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1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914C-614C-EC2A-9376-36BF669D8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48F40-9A44-A682-6BD0-5CDC8C591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A687-491D-5769-EBE7-155D24FA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5D0D-8279-1B94-9206-6BA202C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6EDA-41C4-02EE-C16A-F753CAE6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FE3B-1A9B-BAB7-D648-0EAB5752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264C7-AF8F-306A-22E3-C3593949A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77A19-0172-13F8-858C-53907803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4DB4-D64A-BB44-30B0-BDC7EEAF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0590-BCB0-899D-ADFC-D12E74BC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4544B-9C89-544F-2BDC-47B3EFD8F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FB96F-1177-3C5E-8DD4-D80DDB69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4E89-8180-E203-67F1-0FCE1F8C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B19F8-4D06-2D34-6B48-478DA046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7BEC-DC3F-0FC9-43AD-09098EE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7E513-A506-6F43-AB01-33C91C7950CD}"/>
              </a:ext>
            </a:extLst>
          </p:cNvPr>
          <p:cNvSpPr txBox="1"/>
          <p:nvPr userDrawn="1"/>
        </p:nvSpPr>
        <p:spPr>
          <a:xfrm>
            <a:off x="2943880" y="3211178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445E300-8D53-A847-8BA4-DA1BE4AA2B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CE92A54D-020A-E947-E9AF-A6A093B10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801" y="6285016"/>
            <a:ext cx="25400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44D613-1196-4749-B80E-9D19D55B0DE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6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9709-8B8F-F832-F08F-6C55E6A5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458B-56A6-41E8-67F3-A858A0D5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38F7C-DD99-B96A-3443-B0FE5E64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286BB-B272-6CD5-0627-C1427301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FDF2-47FB-0BA9-2E92-31BDDAB8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CC09-007F-84B3-9BF4-1119A87F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BE95D-7B77-3DE2-CA81-B2649FAC4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1AC8-42CE-4FB2-F426-DBE7CB35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1BE2-902C-A567-389C-B04A142D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FD84D-9F5F-A755-5F2F-25278DC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DF99-553D-6641-2614-F7FFB193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76766-4600-1C75-46A7-A8A4DA150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23BAD-DFA2-82D6-36D4-3BF5792A3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C877-391B-3595-5BB0-9D089D0C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F39C5-8053-3E4B-3E6C-DA547E93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5F40-DE05-952C-9482-2FAD03D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F891-C135-5F18-691C-99749FB9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4CA56-8E40-29E0-381E-63967E41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7E3BF-CE35-89D8-69EF-5D7E23E0F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2582E-9049-543B-E8D1-33CE189F6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50676-6F06-8091-E5F2-778C87F47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816BE-E037-935E-F2C2-FBC4356E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4B6BA-F590-34AA-2FEB-0DA009B0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3A608-71B3-4257-67AD-4531AD8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BA14-4961-A5D2-1C81-1F22962B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292AD-164B-0284-092B-2D60501D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3CE7E-4708-8D62-2D42-5AEF3AA4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24383-6829-2D2A-A1E9-7BF72C94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CC8E6-7B80-6EA4-3D97-0D71695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62578-4F5B-A22E-708D-9180B71B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76FA5-52E8-7A0D-AB22-A497D20E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8B09-4526-90C1-1A4C-ED2346F6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7C66-4940-A761-354D-026A652E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EAFD7-E013-1FF3-1198-8D52179D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A26AC-F86B-E55A-7D1C-2F5E7141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E09CD-763F-0AEB-BA0E-4625978A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020EC-7B23-C97B-CA38-FD8AAE5F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195B-AD88-4F87-B26D-709EDE2D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164A3-1668-84BC-B3F9-DEB2B5E4F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8AB5E-4612-6F44-0222-A3CA7260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A6AE2-AB53-3966-CA9B-80143398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FB21-0711-F53E-4EFD-888E7933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87B11-AB34-4102-126A-42D3FF96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BA2DB-2332-A9BE-5DAA-02AFC5C5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F49F-129E-F421-A2DF-2A202BC9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BAF7-E3F1-3AB6-756C-8FA45C1B7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43DE-D2F1-294B-B9FA-FFF210F44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67433-120B-8022-4E4B-2EBF24E6A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4B69F-B43B-B38A-DB0C-9613ED3E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8726-C207-AE4A-8D23-A13221D8D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2229" y="1077237"/>
            <a:ext cx="11467539" cy="375503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  <a:spcAft>
                <a:spcPts val="1200"/>
              </a:spcAft>
              <a:defRPr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Image Reconstruction and Processing for Alpha Emitters</a:t>
            </a:r>
            <a:br>
              <a:rPr lang="en-US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Yong Du. Ph.D.</a:t>
            </a:r>
            <a:br>
              <a:rPr lang="en-US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Department of Radiology, Johns Hopkins University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74" descr="JHM SOM2-R">
            <a:extLst>
              <a:ext uri="{FF2B5EF4-FFF2-40B4-BE49-F238E27FC236}">
                <a16:creationId xmlns:a16="http://schemas.microsoft.com/office/drawing/2014/main" id="{9DF2323E-CC13-1D69-2DDE-791FDB55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34" y="5042927"/>
            <a:ext cx="2037131" cy="152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4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763D-61C9-B588-583F-4D0FAF9F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Th-227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72C035C-029B-CF56-5952-A3C4074BB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44" y="2738374"/>
            <a:ext cx="3720379" cy="2986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515B5-A88B-1005-295C-1339BDC96064}"/>
              </a:ext>
            </a:extLst>
          </p:cNvPr>
          <p:cNvSpPr txBox="1"/>
          <p:nvPr/>
        </p:nvSpPr>
        <p:spPr>
          <a:xfrm>
            <a:off x="7475135" y="1747576"/>
            <a:ext cx="198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Imageable Photons</a:t>
            </a:r>
          </a:p>
          <a:p>
            <a:r>
              <a:rPr lang="en-US" dirty="0">
                <a:solidFill>
                  <a:schemeClr val="bg1"/>
                </a:solidFill>
              </a:rPr>
              <a:t>E ≥ 50 keV</a:t>
            </a:r>
          </a:p>
          <a:p>
            <a:r>
              <a:rPr lang="en-US" dirty="0">
                <a:solidFill>
                  <a:schemeClr val="bg1"/>
                </a:solidFill>
              </a:rPr>
              <a:t>Abundance ≥ 10%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FC3321-499D-8FF4-28AD-C93E478C1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43354"/>
              </p:ext>
            </p:extLst>
          </p:nvPr>
        </p:nvGraphicFramePr>
        <p:xfrm>
          <a:off x="6035041" y="2738374"/>
          <a:ext cx="4746816" cy="367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72">
                  <a:extLst>
                    <a:ext uri="{9D8B030D-6E8A-4147-A177-3AD203B41FA5}">
                      <a16:colId xmlns:a16="http://schemas.microsoft.com/office/drawing/2014/main" val="1521679076"/>
                    </a:ext>
                  </a:extLst>
                </a:gridCol>
                <a:gridCol w="1582272">
                  <a:extLst>
                    <a:ext uri="{9D8B030D-6E8A-4147-A177-3AD203B41FA5}">
                      <a16:colId xmlns:a16="http://schemas.microsoft.com/office/drawing/2014/main" val="2649830595"/>
                    </a:ext>
                  </a:extLst>
                </a:gridCol>
                <a:gridCol w="1582272">
                  <a:extLst>
                    <a:ext uri="{9D8B030D-6E8A-4147-A177-3AD203B41FA5}">
                      <a16:colId xmlns:a16="http://schemas.microsoft.com/office/drawing/2014/main" val="286689373"/>
                    </a:ext>
                  </a:extLst>
                </a:gridCol>
              </a:tblGrid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(keV)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Abundance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359146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Ra-223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210942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Ra-223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6432061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Th-227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442001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Ra-223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617680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Rn-219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8096667"/>
                  </a:ext>
                </a:extLst>
              </a:tr>
              <a:tr h="525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Bi-211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964680"/>
                  </a:ext>
                </a:extLst>
              </a:tr>
            </a:tbl>
          </a:graphicData>
        </a:graphic>
      </p:graphicFrame>
      <p:sp>
        <p:nvSpPr>
          <p:cNvPr id="7" name="Line 10">
            <a:extLst>
              <a:ext uri="{FF2B5EF4-FFF2-40B4-BE49-F238E27FC236}">
                <a16:creationId xmlns:a16="http://schemas.microsoft.com/office/drawing/2014/main" id="{E69902A1-E4DC-9C0B-0067-EB82F210FB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664" y="152580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03020" y="183408"/>
            <a:ext cx="986028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rgbClr val="FFFF00"/>
                </a:solidFill>
                <a:latin typeface="Arial"/>
                <a:cs typeface="Arial"/>
              </a:rPr>
              <a:t>Solutions for Imaging Alpha Emitters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288586" y="1546860"/>
            <a:ext cx="11415733" cy="48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Optimize imaging protocol</a:t>
            </a:r>
          </a:p>
          <a:p>
            <a:pPr marL="457200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Developed advanced reconstruction algorithms</a:t>
            </a:r>
          </a:p>
          <a:p>
            <a:pPr marL="914400" lvl="1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Compensation for imaging physics</a:t>
            </a:r>
          </a:p>
          <a:p>
            <a:pPr marL="914400" lvl="1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Multiple radionuclide reconstruction</a:t>
            </a:r>
          </a:p>
          <a:p>
            <a:pPr marL="457200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Developed next generation SPECT cameras</a:t>
            </a:r>
          </a:p>
          <a:p>
            <a:pPr marL="914400" lvl="1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Semiconduction detector </a:t>
            </a: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 energy resolution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914400" lvl="1" indent="-45720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New collimator </a:t>
            </a: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 sensitivity and spatial resolution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321B892-2159-E64E-B8A4-518660503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86" y="1274527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62D6F2-E0A5-0CE8-8569-E92CD57714A8}"/>
              </a:ext>
            </a:extLst>
          </p:cNvPr>
          <p:cNvSpPr/>
          <p:nvPr/>
        </p:nvSpPr>
        <p:spPr>
          <a:xfrm>
            <a:off x="3768811" y="1305409"/>
            <a:ext cx="5862309" cy="51324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19" y="86614"/>
            <a:ext cx="11176000" cy="12187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Model-Based Reconstruction with Crosstalk Compensation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831C12-A8CC-A148-920C-988679B0FA8F}"/>
              </a:ext>
            </a:extLst>
          </p:cNvPr>
          <p:cNvGrpSpPr/>
          <p:nvPr/>
        </p:nvGrpSpPr>
        <p:grpSpPr>
          <a:xfrm>
            <a:off x="344907" y="1360710"/>
            <a:ext cx="5383821" cy="1267465"/>
            <a:chOff x="344906" y="1360708"/>
            <a:chExt cx="5383821" cy="1267465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57988B8-DB22-7B45-B147-AEA98E4CEDB3}"/>
                </a:ext>
              </a:extLst>
            </p:cNvPr>
            <p:cNvSpPr/>
            <p:nvPr/>
          </p:nvSpPr>
          <p:spPr bwMode="auto">
            <a:xfrm>
              <a:off x="344906" y="1360708"/>
              <a:ext cx="1491789" cy="1267465"/>
            </a:xfrm>
            <a:prstGeom prst="ellipse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-223 Projection image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 win 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9087A810-1F57-8C4D-8521-45B0311A0C5F}"/>
                </a:ext>
              </a:extLst>
            </p:cNvPr>
            <p:cNvSpPr/>
            <p:nvPr/>
          </p:nvSpPr>
          <p:spPr bwMode="auto">
            <a:xfrm>
              <a:off x="4087759" y="1377220"/>
              <a:ext cx="1640968" cy="1234440"/>
            </a:xfrm>
            <a:prstGeom prst="ellipse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Ra-223 Activity Distribution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A42228-7190-CE44-A0DF-7B90FEDE501D}"/>
                </a:ext>
              </a:extLst>
            </p:cNvPr>
            <p:cNvSpPr/>
            <p:nvPr/>
          </p:nvSpPr>
          <p:spPr bwMode="auto">
            <a:xfrm>
              <a:off x="2231076" y="1512571"/>
              <a:ext cx="1229625" cy="963739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Recon I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(A,D,S)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*</a:t>
              </a: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 win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D724202D-FFA2-0E4C-BF6F-D12114A6B07C}"/>
                </a:ext>
              </a:extLst>
            </p:cNvPr>
            <p:cNvCxnSpPr>
              <a:cxnSpLocks/>
              <a:stCxn id="193" idx="6"/>
              <a:endCxn id="195" idx="1"/>
            </p:cNvCxnSpPr>
            <p:nvPr/>
          </p:nvCxnSpPr>
          <p:spPr>
            <a:xfrm>
              <a:off x="1836695" y="1994441"/>
              <a:ext cx="394381" cy="0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3C09ACA-DA35-CA41-95D1-EC022E9922C4}"/>
                </a:ext>
              </a:extLst>
            </p:cNvPr>
            <p:cNvCxnSpPr>
              <a:cxnSpLocks/>
              <a:stCxn id="195" idx="3"/>
              <a:endCxn id="194" idx="2"/>
            </p:cNvCxnSpPr>
            <p:nvPr/>
          </p:nvCxnSpPr>
          <p:spPr>
            <a:xfrm flipV="1">
              <a:off x="3460701" y="1994440"/>
              <a:ext cx="627058" cy="1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A47F38-6D35-854E-A32D-7777D14993FA}"/>
              </a:ext>
            </a:extLst>
          </p:cNvPr>
          <p:cNvGrpSpPr/>
          <p:nvPr/>
        </p:nvGrpSpPr>
        <p:grpSpPr>
          <a:xfrm>
            <a:off x="373577" y="5123807"/>
            <a:ext cx="5364907" cy="1267465"/>
            <a:chOff x="363820" y="5038160"/>
            <a:chExt cx="5364907" cy="1267465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54BDE73-DEF0-1F49-BAB7-CC89530974F5}"/>
                </a:ext>
              </a:extLst>
            </p:cNvPr>
            <p:cNvSpPr/>
            <p:nvPr/>
          </p:nvSpPr>
          <p:spPr bwMode="auto">
            <a:xfrm>
              <a:off x="363820" y="5038160"/>
              <a:ext cx="1491789" cy="126746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Th-227 Projection image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320E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 win 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15F019D-9873-404D-A8A6-3910E8A5C61C}"/>
                </a:ext>
              </a:extLst>
            </p:cNvPr>
            <p:cNvSpPr/>
            <p:nvPr/>
          </p:nvSpPr>
          <p:spPr bwMode="auto">
            <a:xfrm>
              <a:off x="2231076" y="5190023"/>
              <a:ext cx="1229625" cy="96373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Recon I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(A,D,S)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*</a:t>
              </a: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320E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 win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63BD1FB-7C9F-2C46-ABD9-025740D91421}"/>
                </a:ext>
              </a:extLst>
            </p:cNvPr>
            <p:cNvCxnSpPr>
              <a:cxnSpLocks/>
            </p:cNvCxnSpPr>
            <p:nvPr/>
          </p:nvCxnSpPr>
          <p:spPr>
            <a:xfrm>
              <a:off x="1855609" y="5671892"/>
              <a:ext cx="375467" cy="0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3DE2D4B-2335-C845-9EC5-50361F9B59C4}"/>
                </a:ext>
              </a:extLst>
            </p:cNvPr>
            <p:cNvSpPr/>
            <p:nvPr/>
          </p:nvSpPr>
          <p:spPr bwMode="auto">
            <a:xfrm>
              <a:off x="4087759" y="5052412"/>
              <a:ext cx="1640968" cy="12389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Th-227 Activity Distribution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CBEBCA6B-CDFF-374A-83A4-A309B09E4BAF}"/>
                </a:ext>
              </a:extLst>
            </p:cNvPr>
            <p:cNvCxnSpPr>
              <a:cxnSpLocks/>
              <a:endCxn id="201" idx="2"/>
            </p:cNvCxnSpPr>
            <p:nvPr/>
          </p:nvCxnSpPr>
          <p:spPr>
            <a:xfrm flipV="1">
              <a:off x="3460701" y="5671892"/>
              <a:ext cx="627058" cy="2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09" name="Elbow Connector 208">
            <a:extLst>
              <a:ext uri="{FF2B5EF4-FFF2-40B4-BE49-F238E27FC236}">
                <a16:creationId xmlns:a16="http://schemas.microsoft.com/office/drawing/2014/main" id="{410AB3C5-B834-1E41-8DD9-34AD67F3B81E}"/>
              </a:ext>
            </a:extLst>
          </p:cNvPr>
          <p:cNvCxnSpPr>
            <a:cxnSpLocks/>
            <a:stCxn id="198" idx="0"/>
            <a:endCxn id="204" idx="1"/>
          </p:cNvCxnSpPr>
          <p:nvPr/>
        </p:nvCxnSpPr>
        <p:spPr>
          <a:xfrm rot="5400000" flipH="1" flipV="1">
            <a:off x="2093934" y="3301623"/>
            <a:ext cx="847722" cy="2796647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>
            <a:extLst>
              <a:ext uri="{FF2B5EF4-FFF2-40B4-BE49-F238E27FC236}">
                <a16:creationId xmlns:a16="http://schemas.microsoft.com/office/drawing/2014/main" id="{C9EEE94E-E6E9-9A4D-A41B-ECD19B35B5C8}"/>
              </a:ext>
            </a:extLst>
          </p:cNvPr>
          <p:cNvCxnSpPr>
            <a:cxnSpLocks/>
            <a:stCxn id="193" idx="4"/>
            <a:endCxn id="203" idx="1"/>
          </p:cNvCxnSpPr>
          <p:nvPr/>
        </p:nvCxnSpPr>
        <p:spPr>
          <a:xfrm rot="16200000" flipH="1">
            <a:off x="2123552" y="1595424"/>
            <a:ext cx="759816" cy="2825317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35345B1-985F-4840-B075-680CC1507697}"/>
              </a:ext>
            </a:extLst>
          </p:cNvPr>
          <p:cNvGrpSpPr/>
          <p:nvPr/>
        </p:nvGrpSpPr>
        <p:grpSpPr>
          <a:xfrm>
            <a:off x="5728729" y="1360709"/>
            <a:ext cx="3736389" cy="4928405"/>
            <a:chOff x="5728727" y="1360707"/>
            <a:chExt cx="3736389" cy="4928405"/>
          </a:xfrm>
        </p:grpSpPr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A9280ACB-9782-914E-8AEC-79D0443FBF4C}"/>
                </a:ext>
              </a:extLst>
            </p:cNvPr>
            <p:cNvCxnSpPr>
              <a:cxnSpLocks/>
              <a:stCxn id="194" idx="6"/>
              <a:endCxn id="205" idx="1"/>
            </p:cNvCxnSpPr>
            <p:nvPr/>
          </p:nvCxnSpPr>
          <p:spPr>
            <a:xfrm>
              <a:off x="5728727" y="1994440"/>
              <a:ext cx="458645" cy="1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E67EA2B-D3E4-E445-B2FE-008BB8C503C5}"/>
                </a:ext>
              </a:extLst>
            </p:cNvPr>
            <p:cNvCxnSpPr>
              <a:cxnSpLocks/>
              <a:stCxn id="201" idx="6"/>
            </p:cNvCxnSpPr>
            <p:nvPr/>
          </p:nvCxnSpPr>
          <p:spPr>
            <a:xfrm>
              <a:off x="5738483" y="5757537"/>
              <a:ext cx="458645" cy="5880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A9E8DFEB-EFFF-2D41-8FF7-08D3FC5FE649}"/>
                </a:ext>
              </a:extLst>
            </p:cNvPr>
            <p:cNvCxnSpPr>
              <a:cxnSpLocks/>
              <a:stCxn id="205" idx="3"/>
              <a:endCxn id="212" idx="2"/>
            </p:cNvCxnSpPr>
            <p:nvPr/>
          </p:nvCxnSpPr>
          <p:spPr>
            <a:xfrm flipV="1">
              <a:off x="7416997" y="1977927"/>
              <a:ext cx="411343" cy="16514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E769F9D-A960-2249-A464-8E4FCC65CD25}"/>
                </a:ext>
              </a:extLst>
            </p:cNvPr>
            <p:cNvSpPr/>
            <p:nvPr/>
          </p:nvSpPr>
          <p:spPr bwMode="auto">
            <a:xfrm>
              <a:off x="6187372" y="1512571"/>
              <a:ext cx="1229625" cy="96373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Project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(A,D,S)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320E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 win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0D9F2C2-9AF7-8E4C-90D5-901F6DABA8E5}"/>
                </a:ext>
              </a:extLst>
            </p:cNvPr>
            <p:cNvSpPr/>
            <p:nvPr/>
          </p:nvSpPr>
          <p:spPr bwMode="auto">
            <a:xfrm>
              <a:off x="6187372" y="5190023"/>
              <a:ext cx="1229625" cy="963739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Project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(A,D,S)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 win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9341379-B9F1-0844-9E6E-402F8F6E4CA0}"/>
                </a:ext>
              </a:extLst>
            </p:cNvPr>
            <p:cNvSpPr/>
            <p:nvPr/>
          </p:nvSpPr>
          <p:spPr bwMode="auto">
            <a:xfrm>
              <a:off x="7828340" y="1360707"/>
              <a:ext cx="1636776" cy="12344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  <a:latin typeface="Helvetica" charset="0"/>
                </a:rPr>
                <a:t>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-223 Crosstalk Estimate in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320E5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Th win</a:t>
              </a: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57505CFC-6D79-304A-9F71-850DDCCA6686}"/>
                </a:ext>
              </a:extLst>
            </p:cNvPr>
            <p:cNvSpPr/>
            <p:nvPr/>
          </p:nvSpPr>
          <p:spPr bwMode="auto">
            <a:xfrm>
              <a:off x="7828340" y="5054672"/>
              <a:ext cx="1636776" cy="1234440"/>
            </a:xfrm>
            <a:prstGeom prst="ellipse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Th-227 Crosstalk Estimate in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 win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69F8D9B-7CBB-F245-A881-308F80EEEC34}"/>
                </a:ext>
              </a:extLst>
            </p:cNvPr>
            <p:cNvCxnSpPr>
              <a:cxnSpLocks/>
              <a:endCxn id="214" idx="2"/>
            </p:cNvCxnSpPr>
            <p:nvPr/>
          </p:nvCxnSpPr>
          <p:spPr>
            <a:xfrm>
              <a:off x="7416997" y="5671892"/>
              <a:ext cx="411343" cy="0"/>
            </a:xfrm>
            <a:prstGeom prst="straightConnector1">
              <a:avLst/>
            </a:prstGeom>
            <a:ln w="31750" cmpd="sng">
              <a:solidFill>
                <a:srgbClr val="FFC000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F1959178-6EEA-DD47-BDBC-46A710062D0D}"/>
              </a:ext>
            </a:extLst>
          </p:cNvPr>
          <p:cNvCxnSpPr>
            <a:stCxn id="211" idx="3"/>
            <a:endCxn id="226" idx="1"/>
          </p:cNvCxnSpPr>
          <p:nvPr/>
        </p:nvCxnSpPr>
        <p:spPr>
          <a:xfrm flipV="1">
            <a:off x="9631120" y="3388742"/>
            <a:ext cx="518400" cy="44442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A525C5E3-1CE4-D648-A60D-E91C321722F9}"/>
              </a:ext>
            </a:extLst>
          </p:cNvPr>
          <p:cNvCxnSpPr>
            <a:stCxn id="211" idx="3"/>
            <a:endCxn id="224" idx="1"/>
          </p:cNvCxnSpPr>
          <p:nvPr/>
        </p:nvCxnSpPr>
        <p:spPr>
          <a:xfrm>
            <a:off x="9631120" y="3833168"/>
            <a:ext cx="518400" cy="44442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BF2AE-083D-AF9D-C04D-716F94E0CE13}"/>
              </a:ext>
            </a:extLst>
          </p:cNvPr>
          <p:cNvGrpSpPr/>
          <p:nvPr/>
        </p:nvGrpSpPr>
        <p:grpSpPr>
          <a:xfrm>
            <a:off x="3916119" y="2458013"/>
            <a:ext cx="4151921" cy="2733797"/>
            <a:chOff x="3916119" y="2458013"/>
            <a:chExt cx="4151921" cy="273379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326254E-6330-F446-99C9-6BB08FD5F8F8}"/>
                </a:ext>
              </a:extLst>
            </p:cNvPr>
            <p:cNvSpPr/>
            <p:nvPr/>
          </p:nvSpPr>
          <p:spPr bwMode="auto">
            <a:xfrm>
              <a:off x="3916119" y="2985655"/>
              <a:ext cx="1984248" cy="804672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Recon II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A,D,S,Crosstalk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)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*</a:t>
              </a: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Ra win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1BE66A8-3B8B-6944-AAB4-88ADCE258145}"/>
                </a:ext>
              </a:extLst>
            </p:cNvPr>
            <p:cNvSpPr/>
            <p:nvPr/>
          </p:nvSpPr>
          <p:spPr bwMode="auto">
            <a:xfrm>
              <a:off x="3916119" y="3873749"/>
              <a:ext cx="1984248" cy="80467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Recon II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(A,D,S,</a:t>
              </a:r>
              <a:r>
                <a:rPr lang="en-US" sz="16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Crosstalk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)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*</a:t>
              </a: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03BD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 win</a:t>
              </a:r>
            </a:p>
          </p:txBody>
        </p: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4E32C3CF-FD7E-7442-906B-13D609DBC248}"/>
                </a:ext>
              </a:extLst>
            </p:cNvPr>
            <p:cNvCxnSpPr>
              <a:stCxn id="203" idx="0"/>
              <a:endCxn id="194" idx="4"/>
            </p:cNvCxnSpPr>
            <p:nvPr/>
          </p:nvCxnSpPr>
          <p:spPr>
            <a:xfrm flipV="1">
              <a:off x="4908243" y="2611662"/>
              <a:ext cx="0" cy="37399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A92C224-9E9C-E34C-AEAB-CB57DEF2AF89}"/>
                </a:ext>
              </a:extLst>
            </p:cNvPr>
            <p:cNvCxnSpPr>
              <a:stCxn id="204" idx="2"/>
              <a:endCxn id="201" idx="0"/>
            </p:cNvCxnSpPr>
            <p:nvPr/>
          </p:nvCxnSpPr>
          <p:spPr>
            <a:xfrm>
              <a:off x="4908243" y="4678421"/>
              <a:ext cx="9757" cy="45963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F268C48-1A6A-C542-9802-9E47460AFD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367" y="2458013"/>
              <a:ext cx="2167673" cy="1818072"/>
            </a:xfrm>
            <a:prstGeom prst="straightConnector1">
              <a:avLst/>
            </a:prstGeom>
            <a:ln w="15875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97CF7154-3F1B-2948-8CA0-07F1D5D4C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0367" y="3387991"/>
              <a:ext cx="2167673" cy="1803819"/>
            </a:xfrm>
            <a:prstGeom prst="straightConnector1">
              <a:avLst/>
            </a:prstGeom>
            <a:ln w="15875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7DB182-E377-0E82-CD22-1AE6641A484A}"/>
              </a:ext>
            </a:extLst>
          </p:cNvPr>
          <p:cNvGrpSpPr/>
          <p:nvPr/>
        </p:nvGrpSpPr>
        <p:grpSpPr>
          <a:xfrm>
            <a:off x="9225416" y="1377220"/>
            <a:ext cx="2694382" cy="4911892"/>
            <a:chOff x="9225416" y="1377220"/>
            <a:chExt cx="2694382" cy="4911892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01B6726-EAEA-0840-B8E8-38C5E23E8A57}"/>
                </a:ext>
              </a:extLst>
            </p:cNvPr>
            <p:cNvSpPr/>
            <p:nvPr/>
          </p:nvSpPr>
          <p:spPr bwMode="auto">
            <a:xfrm>
              <a:off x="10216271" y="5054672"/>
              <a:ext cx="1636776" cy="12344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Final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</a:br>
              <a:r>
                <a:rPr lang="en-US" dirty="0">
                  <a:solidFill>
                    <a:srgbClr val="FFFFFF"/>
                  </a:solidFill>
                  <a:latin typeface="Helvetica" charset="0"/>
                </a:rPr>
                <a:t>Th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-227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Image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90EADA9-1D99-9B40-8D10-3D5C1F734EE2}"/>
                </a:ext>
              </a:extLst>
            </p:cNvPr>
            <p:cNvSpPr/>
            <p:nvPr/>
          </p:nvSpPr>
          <p:spPr bwMode="auto">
            <a:xfrm>
              <a:off x="10149520" y="3875253"/>
              <a:ext cx="1770278" cy="804672"/>
            </a:xfrm>
            <a:prstGeom prst="rect">
              <a:avLst/>
            </a:prstGeom>
            <a:ln w="55000"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Recon III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(A,D,S</a:t>
              </a:r>
              <a:r>
                <a:rPr lang="en-US" sz="16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,Crosstalk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)</a:t>
              </a: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320E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 win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443D27D8-35A8-3745-AFC8-07F3E0E1B2A7}"/>
                </a:ext>
              </a:extLst>
            </p:cNvPr>
            <p:cNvSpPr/>
            <p:nvPr/>
          </p:nvSpPr>
          <p:spPr bwMode="auto">
            <a:xfrm>
              <a:off x="10216271" y="1377220"/>
              <a:ext cx="1636776" cy="1234440"/>
            </a:xfrm>
            <a:prstGeom prst="ellipse">
              <a:avLst/>
            </a:prstGeom>
            <a:solidFill>
              <a:schemeClr val="tx2"/>
            </a:solidFill>
            <a:ln w="55000"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Final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-223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Image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4CEBE22B-9311-8A4F-8D10-E8FA60D9D46B}"/>
                </a:ext>
              </a:extLst>
            </p:cNvPr>
            <p:cNvSpPr/>
            <p:nvPr/>
          </p:nvSpPr>
          <p:spPr bwMode="auto">
            <a:xfrm>
              <a:off x="10149520" y="2986406"/>
              <a:ext cx="1770278" cy="804672"/>
            </a:xfrm>
            <a:prstGeom prst="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45720" rIns="0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Recon III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A,D,S,Crosstalk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Ra win</a:t>
              </a:r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791D1CB3-13B1-0449-9AC0-680EFA2AA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6120" y="2610909"/>
              <a:ext cx="0" cy="37474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2855ABE5-8053-8B48-A8AB-50ADD7FF26A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8777" y="4679430"/>
              <a:ext cx="0" cy="37474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097ED52-F662-6340-ADFC-B2E971F83F55}"/>
                </a:ext>
              </a:extLst>
            </p:cNvPr>
            <p:cNvSpPr txBox="1"/>
            <p:nvPr/>
          </p:nvSpPr>
          <p:spPr>
            <a:xfrm>
              <a:off x="9295212" y="3387604"/>
              <a:ext cx="570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Yes</a:t>
              </a:r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F52681F-245C-5C4E-86D0-4AD779344ED6}"/>
                </a:ext>
              </a:extLst>
            </p:cNvPr>
            <p:cNvCxnSpPr>
              <a:cxnSpLocks/>
              <a:endCxn id="224" idx="1"/>
            </p:cNvCxnSpPr>
            <p:nvPr/>
          </p:nvCxnSpPr>
          <p:spPr>
            <a:xfrm>
              <a:off x="9225416" y="2458011"/>
              <a:ext cx="924104" cy="1819578"/>
            </a:xfrm>
            <a:prstGeom prst="straightConnector1">
              <a:avLst/>
            </a:prstGeom>
            <a:ln w="15875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676CF59E-126E-FC49-800A-B6E3719922D4}"/>
                </a:ext>
              </a:extLst>
            </p:cNvPr>
            <p:cNvCxnSpPr>
              <a:cxnSpLocks/>
              <a:endCxn id="226" idx="1"/>
            </p:cNvCxnSpPr>
            <p:nvPr/>
          </p:nvCxnSpPr>
          <p:spPr>
            <a:xfrm flipV="1">
              <a:off x="9225416" y="3388742"/>
              <a:ext cx="924104" cy="1803066"/>
            </a:xfrm>
            <a:prstGeom prst="straightConnector1">
              <a:avLst/>
            </a:prstGeom>
            <a:ln w="15875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E460E1-B6EC-524D-EE61-AE8CB9EA14AD}"/>
              </a:ext>
            </a:extLst>
          </p:cNvPr>
          <p:cNvGrpSpPr/>
          <p:nvPr/>
        </p:nvGrpSpPr>
        <p:grpSpPr>
          <a:xfrm>
            <a:off x="5900367" y="2615454"/>
            <a:ext cx="3730753" cy="2439220"/>
            <a:chOff x="5900367" y="2615454"/>
            <a:chExt cx="3730753" cy="2439220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D2C139C-3D0C-6649-8A8A-67B47603C78F}"/>
                </a:ext>
              </a:extLst>
            </p:cNvPr>
            <p:cNvSpPr txBox="1"/>
            <p:nvPr/>
          </p:nvSpPr>
          <p:spPr>
            <a:xfrm>
              <a:off x="7401218" y="3387604"/>
              <a:ext cx="518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No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980065-47A5-594F-E127-2EF0E0FD6CAB}"/>
                </a:ext>
              </a:extLst>
            </p:cNvPr>
            <p:cNvGrpSpPr/>
            <p:nvPr/>
          </p:nvGrpSpPr>
          <p:grpSpPr>
            <a:xfrm>
              <a:off x="5900367" y="2615454"/>
              <a:ext cx="3730753" cy="2439220"/>
              <a:chOff x="5900367" y="2615454"/>
              <a:chExt cx="3730753" cy="2439220"/>
            </a:xfrm>
          </p:grpSpPr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36EA672B-4F3E-D440-AB95-CA1231F04F83}"/>
                  </a:ext>
                </a:extLst>
              </p:cNvPr>
              <p:cNvCxnSpPr>
                <a:stCxn id="211" idx="1"/>
                <a:endCxn id="203" idx="3"/>
              </p:cNvCxnSpPr>
              <p:nvPr/>
            </p:nvCxnSpPr>
            <p:spPr>
              <a:xfrm flipH="1" flipV="1">
                <a:off x="5900367" y="3387991"/>
                <a:ext cx="1761970" cy="44517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741B2188-4F54-FD4E-9962-85BA6EF84D4E}"/>
                  </a:ext>
                </a:extLst>
              </p:cNvPr>
              <p:cNvCxnSpPr>
                <a:stCxn id="211" idx="1"/>
                <a:endCxn id="204" idx="3"/>
              </p:cNvCxnSpPr>
              <p:nvPr/>
            </p:nvCxnSpPr>
            <p:spPr>
              <a:xfrm flipH="1">
                <a:off x="5900367" y="3833168"/>
                <a:ext cx="1761970" cy="4429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Diamond 210">
                <a:extLst>
                  <a:ext uri="{FF2B5EF4-FFF2-40B4-BE49-F238E27FC236}">
                    <a16:creationId xmlns:a16="http://schemas.microsoft.com/office/drawing/2014/main" id="{6A0476AC-0730-8143-9880-2420735DA3C8}"/>
                  </a:ext>
                </a:extLst>
              </p:cNvPr>
              <p:cNvSpPr/>
              <p:nvPr/>
            </p:nvSpPr>
            <p:spPr bwMode="auto">
              <a:xfrm>
                <a:off x="7662337" y="3254028"/>
                <a:ext cx="1968783" cy="1158280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" pitchFamily="34" charset="0"/>
                    <a:ea typeface="+mn-ea"/>
                    <a:cs typeface="+mn-cs"/>
                  </a:rPr>
                  <a:t>Converge? </a:t>
                </a:r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4119C500-6B7F-F64D-AAE4-33D8EF99F760}"/>
                  </a:ext>
                </a:extLst>
              </p:cNvPr>
              <p:cNvCxnSpPr>
                <a:cxnSpLocks/>
                <a:stCxn id="214" idx="0"/>
                <a:endCxn id="211" idx="2"/>
              </p:cNvCxnSpPr>
              <p:nvPr/>
            </p:nvCxnSpPr>
            <p:spPr>
              <a:xfrm flipV="1">
                <a:off x="8646728" y="4412308"/>
                <a:ext cx="1" cy="642366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685490EF-928D-D845-8EC8-7FB5270294BD}"/>
                  </a:ext>
                </a:extLst>
              </p:cNvPr>
              <p:cNvCxnSpPr>
                <a:endCxn id="211" idx="0"/>
              </p:cNvCxnSpPr>
              <p:nvPr/>
            </p:nvCxnSpPr>
            <p:spPr>
              <a:xfrm>
                <a:off x="8646728" y="2615454"/>
                <a:ext cx="1" cy="638574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Donut 231">
                <a:extLst>
                  <a:ext uri="{FF2B5EF4-FFF2-40B4-BE49-F238E27FC236}">
                    <a16:creationId xmlns:a16="http://schemas.microsoft.com/office/drawing/2014/main" id="{054C7926-8828-9842-9FCD-82F420239480}"/>
                  </a:ext>
                </a:extLst>
              </p:cNvPr>
              <p:cNvSpPr/>
              <p:nvPr/>
            </p:nvSpPr>
            <p:spPr bwMode="auto">
              <a:xfrm>
                <a:off x="6304050" y="2728288"/>
                <a:ext cx="1064330" cy="2209761"/>
              </a:xfrm>
              <a:prstGeom prst="donut">
                <a:avLst>
                  <a:gd name="adj" fmla="val 8452"/>
                </a:avLst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Triangle 232">
                <a:extLst>
                  <a:ext uri="{FF2B5EF4-FFF2-40B4-BE49-F238E27FC236}">
                    <a16:creationId xmlns:a16="http://schemas.microsoft.com/office/drawing/2014/main" id="{B8EFD3F2-BFEA-8945-B3DE-9295A66EA066}"/>
                  </a:ext>
                </a:extLst>
              </p:cNvPr>
              <p:cNvSpPr/>
              <p:nvPr/>
            </p:nvSpPr>
            <p:spPr bwMode="auto">
              <a:xfrm>
                <a:off x="6290674" y="2945074"/>
                <a:ext cx="307596" cy="367915"/>
              </a:xfrm>
              <a:prstGeom prst="triangle">
                <a:avLst>
                  <a:gd name="adj" fmla="val 79167"/>
                </a:avLst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5D49AE6A-A4AC-2940-9A46-6351DD942B2A}"/>
              </a:ext>
            </a:extLst>
          </p:cNvPr>
          <p:cNvSpPr txBox="1"/>
          <p:nvPr/>
        </p:nvSpPr>
        <p:spPr>
          <a:xfrm>
            <a:off x="89097" y="6437822"/>
            <a:ext cx="1095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*A</a:t>
            </a:r>
            <a:r>
              <a:rPr kumimoji="0" lang="en-US" sz="1600" b="0" i="0" u="none" strike="noStrike" kern="1200" cap="none" spc="0" normalizeH="0" baseline="0" noProof="0" dirty="0">
                <a:ln w="0"/>
                <a:effectLst/>
                <a:uLnTx/>
                <a:uFillTx/>
                <a:latin typeface="Arial" charset="0"/>
                <a:ea typeface="ＭＳ Ｐゴシック" charset="-128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Attenuation,</a:t>
            </a:r>
            <a:r>
              <a:rPr kumimoji="0" lang="en-US" sz="1600" b="0" i="0" u="none" strike="noStrike" kern="1200" cap="none" spc="0" normalizeH="0" baseline="0" noProof="0" dirty="0">
                <a:ln w="0"/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: Collimator-Detector response, 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: Scatter</a:t>
            </a: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7388B115-6CDD-BCF4-C21D-386AB87C3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3321-86BA-12BD-88BF-214CC2F9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5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Reconstruction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63F2798-725B-64C4-CA2F-8A7B68D1CAF1}"/>
              </a:ext>
            </a:extLst>
          </p:cNvPr>
          <p:cNvSpPr/>
          <p:nvPr/>
        </p:nvSpPr>
        <p:spPr>
          <a:xfrm>
            <a:off x="8840344" y="1487036"/>
            <a:ext cx="2411001" cy="2278786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/>
              <a:t>227</a:t>
            </a:r>
            <a:r>
              <a:rPr lang="en-US" dirty="0"/>
              <a:t>Th images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16F59DD-5BBD-65E3-29E0-6FD8624F8BE0}"/>
              </a:ext>
            </a:extLst>
          </p:cNvPr>
          <p:cNvSpPr/>
          <p:nvPr/>
        </p:nvSpPr>
        <p:spPr>
          <a:xfrm>
            <a:off x="8733037" y="4130969"/>
            <a:ext cx="2411001" cy="2278786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/>
              <a:t>223</a:t>
            </a:r>
            <a:r>
              <a:rPr lang="en-US" dirty="0"/>
              <a:t>Ra images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1913332-B8C0-37EA-FAE2-2A7DA0CB5614}"/>
              </a:ext>
            </a:extLst>
          </p:cNvPr>
          <p:cNvSpPr/>
          <p:nvPr/>
        </p:nvSpPr>
        <p:spPr>
          <a:xfrm rot="2498534">
            <a:off x="2650458" y="3038296"/>
            <a:ext cx="1924524" cy="23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65C1F35-D621-D1E9-F0EB-2E04DAC3E56B}"/>
              </a:ext>
            </a:extLst>
          </p:cNvPr>
          <p:cNvSpPr/>
          <p:nvPr/>
        </p:nvSpPr>
        <p:spPr>
          <a:xfrm>
            <a:off x="3068696" y="3940522"/>
            <a:ext cx="1286229" cy="261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1B376A71-40FF-524C-C91C-9BA7B3E75DAB}"/>
              </a:ext>
            </a:extLst>
          </p:cNvPr>
          <p:cNvSpPr/>
          <p:nvPr/>
        </p:nvSpPr>
        <p:spPr>
          <a:xfrm rot="19221721">
            <a:off x="2812250" y="4838390"/>
            <a:ext cx="1742623" cy="235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4A466A7-6B1D-F286-572D-B6EDB5633B12}"/>
              </a:ext>
            </a:extLst>
          </p:cNvPr>
          <p:cNvSpPr/>
          <p:nvPr/>
        </p:nvSpPr>
        <p:spPr>
          <a:xfrm rot="19371246">
            <a:off x="7605603" y="3721197"/>
            <a:ext cx="1286229" cy="26165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13F314CC-BBAA-EEA1-83C3-0F494925B90A}"/>
              </a:ext>
            </a:extLst>
          </p:cNvPr>
          <p:cNvSpPr/>
          <p:nvPr/>
        </p:nvSpPr>
        <p:spPr>
          <a:xfrm rot="2913738">
            <a:off x="7474015" y="4579309"/>
            <a:ext cx="1445223" cy="26304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0FC0C-D9E8-23D4-E805-BF32490BAEAE}"/>
              </a:ext>
            </a:extLst>
          </p:cNvPr>
          <p:cNvSpPr/>
          <p:nvPr/>
        </p:nvSpPr>
        <p:spPr>
          <a:xfrm>
            <a:off x="4427604" y="3156351"/>
            <a:ext cx="3380198" cy="19212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Simultaneous multiple energy window multiple radionuclide OS-EM</a:t>
            </a: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D4679935-DDFE-BC4A-837D-79E9CC6D5AD3}"/>
              </a:ext>
            </a:extLst>
          </p:cNvPr>
          <p:cNvSpPr/>
          <p:nvPr/>
        </p:nvSpPr>
        <p:spPr>
          <a:xfrm>
            <a:off x="1047962" y="3219756"/>
            <a:ext cx="2082230" cy="15508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236 keV energy window projections</a:t>
            </a: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9A353360-607D-038B-B15C-06F89D499B75}"/>
              </a:ext>
            </a:extLst>
          </p:cNvPr>
          <p:cNvSpPr/>
          <p:nvPr/>
        </p:nvSpPr>
        <p:spPr>
          <a:xfrm>
            <a:off x="1047962" y="1405581"/>
            <a:ext cx="2082230" cy="15508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154 keV energy window projections</a:t>
            </a: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FED11427-1D67-7F6C-AD91-292ECFDAAEA7}"/>
              </a:ext>
            </a:extLst>
          </p:cNvPr>
          <p:cNvSpPr/>
          <p:nvPr/>
        </p:nvSpPr>
        <p:spPr>
          <a:xfrm>
            <a:off x="1092482" y="5033931"/>
            <a:ext cx="2082230" cy="15508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269 keV energy window projections</a:t>
            </a:r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A4045B11-D2AA-A526-14D0-20C3F7CF17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7CF2EF0-0D10-6687-D40A-F34009FAC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204" y="2028227"/>
            <a:ext cx="3938922" cy="29541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E3BB34-141E-5AD3-B474-01BDC0747F40}"/>
              </a:ext>
            </a:extLst>
          </p:cNvPr>
          <p:cNvSpPr txBox="1"/>
          <p:nvPr/>
        </p:nvSpPr>
        <p:spPr>
          <a:xfrm>
            <a:off x="7895244" y="2602243"/>
            <a:ext cx="3270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Blue spheres contain </a:t>
            </a:r>
            <a:r>
              <a:rPr lang="en-US" baseline="30000" dirty="0">
                <a:solidFill>
                  <a:schemeClr val="bg1"/>
                </a:solidFill>
              </a:rPr>
              <a:t>223</a:t>
            </a:r>
            <a:r>
              <a:rPr lang="en-US" dirty="0">
                <a:solidFill>
                  <a:schemeClr val="bg1"/>
                </a:solidFill>
              </a:rPr>
              <a:t>Ra.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Clear spheres contain </a:t>
            </a:r>
            <a:r>
              <a:rPr lang="en-US" baseline="30000" dirty="0">
                <a:solidFill>
                  <a:schemeClr val="bg1"/>
                </a:solidFill>
              </a:rPr>
              <a:t>227</a:t>
            </a:r>
            <a:r>
              <a:rPr lang="en-US" dirty="0">
                <a:solidFill>
                  <a:schemeClr val="bg1"/>
                </a:solidFill>
              </a:rPr>
              <a:t>Th.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Background filled with water</a:t>
            </a: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CF1BAB1-D542-828B-06E2-35E803F51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B28F7B-351E-C07B-43CA-550783EB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5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Th-227/Ra-223 Phantom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A0A35-50C5-3EE0-36DD-D9DEF84F5FD6}"/>
              </a:ext>
            </a:extLst>
          </p:cNvPr>
          <p:cNvSpPr txBox="1"/>
          <p:nvPr/>
        </p:nvSpPr>
        <p:spPr>
          <a:xfrm>
            <a:off x="4170181" y="6093866"/>
            <a:ext cx="38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collaboration with Bayer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D5B03-A040-B991-E4B8-B50EE42AB752}"/>
              </a:ext>
            </a:extLst>
          </p:cNvPr>
          <p:cNvSpPr txBox="1"/>
          <p:nvPr/>
        </p:nvSpPr>
        <p:spPr>
          <a:xfrm>
            <a:off x="3326177" y="5375684"/>
            <a:ext cx="475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Siemens </a:t>
            </a:r>
            <a:r>
              <a:rPr lang="en-US" dirty="0" err="1">
                <a:solidFill>
                  <a:schemeClr val="bg1"/>
                </a:solidFill>
              </a:rPr>
              <a:t>Symbia</a:t>
            </a:r>
            <a:r>
              <a:rPr lang="en-US" dirty="0">
                <a:solidFill>
                  <a:schemeClr val="bg1"/>
                </a:solidFill>
              </a:rPr>
              <a:t> SPECT/CT system, ME collimator</a:t>
            </a:r>
          </a:p>
        </p:txBody>
      </p:sp>
    </p:spTree>
    <p:extLst>
      <p:ext uri="{BB962C8B-B14F-4D97-AF65-F5344CB8AC3E}">
        <p14:creationId xmlns:p14="http://schemas.microsoft.com/office/powerpoint/2010/main" val="251401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4F33567-3A71-7766-CD0B-AE00651BA64A}"/>
              </a:ext>
            </a:extLst>
          </p:cNvPr>
          <p:cNvSpPr/>
          <p:nvPr/>
        </p:nvSpPr>
        <p:spPr>
          <a:xfrm>
            <a:off x="407773" y="1643449"/>
            <a:ext cx="11512025" cy="51328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FE740-F536-2A49-F3E2-43CB12B7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6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840158-62D5-25FD-5049-D34C771A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85" y="2301072"/>
            <a:ext cx="3271104" cy="3966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FAF25-8CF9-AEE1-9DB6-C6CF17CA1DD3}"/>
              </a:ext>
            </a:extLst>
          </p:cNvPr>
          <p:cNvSpPr txBox="1"/>
          <p:nvPr/>
        </p:nvSpPr>
        <p:spPr>
          <a:xfrm>
            <a:off x="1960936" y="2788418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AF3F-35E0-CA12-FA30-13250BE666ED}"/>
              </a:ext>
            </a:extLst>
          </p:cNvPr>
          <p:cNvSpPr txBox="1"/>
          <p:nvPr/>
        </p:nvSpPr>
        <p:spPr>
          <a:xfrm>
            <a:off x="2414786" y="278841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3BD1F-C325-A41E-3419-FFD3484F86B1}"/>
              </a:ext>
            </a:extLst>
          </p:cNvPr>
          <p:cNvSpPr txBox="1"/>
          <p:nvPr/>
        </p:nvSpPr>
        <p:spPr>
          <a:xfrm>
            <a:off x="1379806" y="3376910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4611C-B80F-3B4B-CC02-F094F80CD769}"/>
              </a:ext>
            </a:extLst>
          </p:cNvPr>
          <p:cNvSpPr txBox="1"/>
          <p:nvPr/>
        </p:nvSpPr>
        <p:spPr>
          <a:xfrm>
            <a:off x="2516842" y="3965978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A457E-AC57-D857-78AC-ADC54EF9A3A1}"/>
              </a:ext>
            </a:extLst>
          </p:cNvPr>
          <p:cNvSpPr txBox="1"/>
          <p:nvPr/>
        </p:nvSpPr>
        <p:spPr>
          <a:xfrm>
            <a:off x="1870499" y="4007236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BF9EB-2FDC-D5C0-EADA-2EFC4388FCB1}"/>
              </a:ext>
            </a:extLst>
          </p:cNvPr>
          <p:cNvSpPr txBox="1"/>
          <p:nvPr/>
        </p:nvSpPr>
        <p:spPr>
          <a:xfrm>
            <a:off x="1391528" y="513731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BDCCB-A4E6-4603-61ED-C5DD0BDCAE6B}"/>
              </a:ext>
            </a:extLst>
          </p:cNvPr>
          <p:cNvSpPr txBox="1"/>
          <p:nvPr/>
        </p:nvSpPr>
        <p:spPr>
          <a:xfrm>
            <a:off x="1870499" y="4548824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9B8D-6368-6B69-5D52-9193701E96D9}"/>
              </a:ext>
            </a:extLst>
          </p:cNvPr>
          <p:cNvSpPr txBox="1"/>
          <p:nvPr/>
        </p:nvSpPr>
        <p:spPr>
          <a:xfrm>
            <a:off x="2478426" y="4529703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F0A20E-6063-22B4-416E-D653F5E27033}"/>
              </a:ext>
            </a:extLst>
          </p:cNvPr>
          <p:cNvSpPr txBox="1"/>
          <p:nvPr/>
        </p:nvSpPr>
        <p:spPr>
          <a:xfrm>
            <a:off x="1960936" y="574057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A9CBF-B508-AC77-AA4D-4F874C9CC867}"/>
              </a:ext>
            </a:extLst>
          </p:cNvPr>
          <p:cNvSpPr txBox="1"/>
          <p:nvPr/>
        </p:nvSpPr>
        <p:spPr>
          <a:xfrm>
            <a:off x="3021347" y="5171426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901D0-F94E-376E-42FF-5BE7C541FFE4}"/>
              </a:ext>
            </a:extLst>
          </p:cNvPr>
          <p:cNvSpPr txBox="1"/>
          <p:nvPr/>
        </p:nvSpPr>
        <p:spPr>
          <a:xfrm>
            <a:off x="2518617" y="5759698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pic>
        <p:nvPicPr>
          <p:cNvPr id="18" name="Picture 17" descr="A picture containing outdoor object, star, dark, night sky&#10;&#10;Description automatically generated">
            <a:extLst>
              <a:ext uri="{FF2B5EF4-FFF2-40B4-BE49-F238E27FC236}">
                <a16:creationId xmlns:a16="http://schemas.microsoft.com/office/drawing/2014/main" id="{698B933B-0A8E-6D4F-8AAF-21B4EB4A0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93" y="2281951"/>
            <a:ext cx="2990885" cy="4125012"/>
          </a:xfrm>
          <a:prstGeom prst="rect">
            <a:avLst/>
          </a:prstGeom>
        </p:spPr>
      </p:pic>
      <p:pic>
        <p:nvPicPr>
          <p:cNvPr id="20" name="Picture 19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2F95BEF9-3619-8A2E-8871-C59FDEEC6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18" y="2017964"/>
            <a:ext cx="2507496" cy="45262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392060-0545-A73B-47D3-41BF7C56CC55}"/>
              </a:ext>
            </a:extLst>
          </p:cNvPr>
          <p:cNvSpPr txBox="1"/>
          <p:nvPr/>
        </p:nvSpPr>
        <p:spPr>
          <a:xfrm>
            <a:off x="5787650" y="1912618"/>
            <a:ext cx="16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227</a:t>
            </a:r>
            <a:r>
              <a:rPr lang="en-US" dirty="0">
                <a:solidFill>
                  <a:schemeClr val="bg1"/>
                </a:solidFill>
              </a:rPr>
              <a:t>Th images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32633-5B50-8A28-76B7-587B22210658}"/>
              </a:ext>
            </a:extLst>
          </p:cNvPr>
          <p:cNvSpPr txBox="1"/>
          <p:nvPr/>
        </p:nvSpPr>
        <p:spPr>
          <a:xfrm>
            <a:off x="9393372" y="1912618"/>
            <a:ext cx="16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223</a:t>
            </a:r>
            <a:r>
              <a:rPr lang="en-US" dirty="0">
                <a:solidFill>
                  <a:schemeClr val="bg1"/>
                </a:solidFill>
              </a:rPr>
              <a:t>Ra images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C12845-0F1B-3C86-E566-9D9C32378CCD}"/>
              </a:ext>
            </a:extLst>
          </p:cNvPr>
          <p:cNvSpPr txBox="1"/>
          <p:nvPr/>
        </p:nvSpPr>
        <p:spPr>
          <a:xfrm>
            <a:off x="2952370" y="336474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6DA96A-C7F5-30C8-8CDA-0CC23674CEC5}"/>
              </a:ext>
            </a:extLst>
          </p:cNvPr>
          <p:cNvSpPr txBox="1"/>
          <p:nvPr/>
        </p:nvSpPr>
        <p:spPr>
          <a:xfrm>
            <a:off x="949558" y="1911111"/>
            <a:ext cx="287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reference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3145D-AD49-9C1F-99E5-E5284B27E4C4}"/>
              </a:ext>
            </a:extLst>
          </p:cNvPr>
          <p:cNvSpPr txBox="1"/>
          <p:nvPr/>
        </p:nvSpPr>
        <p:spPr>
          <a:xfrm>
            <a:off x="2308860" y="6406963"/>
            <a:ext cx="8021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ME collimator, 10 seconds acquisition, 2 iterations 12 subsets, no post recon filtering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18A8F866-8094-6E20-7377-6D1E3E386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8EDDD03-DB45-D8F7-3DF0-27EFED13D231}"/>
              </a:ext>
            </a:extLst>
          </p:cNvPr>
          <p:cNvSpPr/>
          <p:nvPr/>
        </p:nvSpPr>
        <p:spPr>
          <a:xfrm>
            <a:off x="407773" y="1643449"/>
            <a:ext cx="11512025" cy="51328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840158-62D5-25FD-5049-D34C771A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45" y="2301072"/>
            <a:ext cx="3271104" cy="3966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FAF25-8CF9-AEE1-9DB6-C6CF17CA1DD3}"/>
              </a:ext>
            </a:extLst>
          </p:cNvPr>
          <p:cNvSpPr txBox="1"/>
          <p:nvPr/>
        </p:nvSpPr>
        <p:spPr>
          <a:xfrm>
            <a:off x="1907596" y="2788418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AF3F-35E0-CA12-FA30-13250BE666ED}"/>
              </a:ext>
            </a:extLst>
          </p:cNvPr>
          <p:cNvSpPr txBox="1"/>
          <p:nvPr/>
        </p:nvSpPr>
        <p:spPr>
          <a:xfrm>
            <a:off x="2361446" y="278841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3BD1F-C325-A41E-3419-FFD3484F86B1}"/>
              </a:ext>
            </a:extLst>
          </p:cNvPr>
          <p:cNvSpPr txBox="1"/>
          <p:nvPr/>
        </p:nvSpPr>
        <p:spPr>
          <a:xfrm>
            <a:off x="1299669" y="339500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4611C-B80F-3B4B-CC02-F094F80CD769}"/>
              </a:ext>
            </a:extLst>
          </p:cNvPr>
          <p:cNvSpPr txBox="1"/>
          <p:nvPr/>
        </p:nvSpPr>
        <p:spPr>
          <a:xfrm>
            <a:off x="2425086" y="3919319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A457E-AC57-D857-78AC-ADC54EF9A3A1}"/>
              </a:ext>
            </a:extLst>
          </p:cNvPr>
          <p:cNvSpPr txBox="1"/>
          <p:nvPr/>
        </p:nvSpPr>
        <p:spPr>
          <a:xfrm>
            <a:off x="1817159" y="4007236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BF9EB-2FDC-D5C0-EADA-2EFC4388FCB1}"/>
              </a:ext>
            </a:extLst>
          </p:cNvPr>
          <p:cNvSpPr txBox="1"/>
          <p:nvPr/>
        </p:nvSpPr>
        <p:spPr>
          <a:xfrm>
            <a:off x="1338188" y="513731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0000"/>
                </a:solidFill>
              </a:rPr>
              <a:t>227</a:t>
            </a:r>
            <a:r>
              <a:rPr lang="en-US" sz="1200" dirty="0">
                <a:solidFill>
                  <a:srgbClr val="FF0000"/>
                </a:solidFill>
              </a:rPr>
              <a:t>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BDCCB-A4E6-4603-61ED-C5DD0BDCAE6B}"/>
              </a:ext>
            </a:extLst>
          </p:cNvPr>
          <p:cNvSpPr txBox="1"/>
          <p:nvPr/>
        </p:nvSpPr>
        <p:spPr>
          <a:xfrm>
            <a:off x="1817159" y="4548824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9B8D-6368-6B69-5D52-9193701E96D9}"/>
              </a:ext>
            </a:extLst>
          </p:cNvPr>
          <p:cNvSpPr txBox="1"/>
          <p:nvPr/>
        </p:nvSpPr>
        <p:spPr>
          <a:xfrm>
            <a:off x="2425086" y="4529703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F0A20E-6063-22B4-416E-D653F5E27033}"/>
              </a:ext>
            </a:extLst>
          </p:cNvPr>
          <p:cNvSpPr txBox="1"/>
          <p:nvPr/>
        </p:nvSpPr>
        <p:spPr>
          <a:xfrm>
            <a:off x="1884463" y="5725810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A9CBF-B508-AC77-AA4D-4F874C9CC867}"/>
              </a:ext>
            </a:extLst>
          </p:cNvPr>
          <p:cNvSpPr txBox="1"/>
          <p:nvPr/>
        </p:nvSpPr>
        <p:spPr>
          <a:xfrm>
            <a:off x="2982767" y="510638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901D0-F94E-376E-42FF-5BE7C541FFE4}"/>
              </a:ext>
            </a:extLst>
          </p:cNvPr>
          <p:cNvSpPr txBox="1"/>
          <p:nvPr/>
        </p:nvSpPr>
        <p:spPr>
          <a:xfrm>
            <a:off x="2532266" y="5744931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92060-0545-A73B-47D3-41BF7C56CC55}"/>
              </a:ext>
            </a:extLst>
          </p:cNvPr>
          <p:cNvSpPr txBox="1"/>
          <p:nvPr/>
        </p:nvSpPr>
        <p:spPr>
          <a:xfrm>
            <a:off x="5734310" y="1912618"/>
            <a:ext cx="16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227</a:t>
            </a:r>
            <a:r>
              <a:rPr lang="en-US" dirty="0">
                <a:solidFill>
                  <a:schemeClr val="bg1"/>
                </a:solidFill>
              </a:rPr>
              <a:t>Th images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32633-5B50-8A28-76B7-587B22210658}"/>
              </a:ext>
            </a:extLst>
          </p:cNvPr>
          <p:cNvSpPr txBox="1"/>
          <p:nvPr/>
        </p:nvSpPr>
        <p:spPr>
          <a:xfrm>
            <a:off x="9340032" y="1912618"/>
            <a:ext cx="16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223</a:t>
            </a:r>
            <a:r>
              <a:rPr lang="en-US" dirty="0">
                <a:solidFill>
                  <a:schemeClr val="bg1"/>
                </a:solidFill>
              </a:rPr>
              <a:t>Ra images</a:t>
            </a:r>
          </a:p>
        </p:txBody>
      </p:sp>
      <p:pic>
        <p:nvPicPr>
          <p:cNvPr id="3" name="Picture 2" descr="A picture containing star, outdoor object, night, night sky&#10;&#10;Description automatically generated">
            <a:extLst>
              <a:ext uri="{FF2B5EF4-FFF2-40B4-BE49-F238E27FC236}">
                <a16:creationId xmlns:a16="http://schemas.microsoft.com/office/drawing/2014/main" id="{833ECF62-5C28-1E98-EDEA-0BDE51E2F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700" y="2348172"/>
            <a:ext cx="2417487" cy="3938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57DAB0-3C47-FB45-13C3-61C538DFC8A0}"/>
              </a:ext>
            </a:extLst>
          </p:cNvPr>
          <p:cNvSpPr txBox="1"/>
          <p:nvPr/>
        </p:nvSpPr>
        <p:spPr>
          <a:xfrm>
            <a:off x="2944088" y="3395007"/>
            <a:ext cx="103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B0F0"/>
                </a:solidFill>
              </a:rPr>
              <a:t>223</a:t>
            </a:r>
            <a:r>
              <a:rPr lang="en-US" sz="1200" dirty="0">
                <a:solidFill>
                  <a:srgbClr val="00B0F0"/>
                </a:solidFill>
              </a:rPr>
              <a:t>Ra</a:t>
            </a:r>
          </a:p>
        </p:txBody>
      </p:sp>
      <p:pic>
        <p:nvPicPr>
          <p:cNvPr id="24" name="Picture 23" descr="A picture containing star, outdoor object, night sky&#10;&#10;Description automatically generated">
            <a:extLst>
              <a:ext uri="{FF2B5EF4-FFF2-40B4-BE49-F238E27FC236}">
                <a16:creationId xmlns:a16="http://schemas.microsoft.com/office/drawing/2014/main" id="{056F053F-316E-BFFE-1844-6FB07BF6D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097" y="2387826"/>
            <a:ext cx="2123434" cy="38795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B4E504-B3C9-3E38-ACAB-489FF7B6D593}"/>
              </a:ext>
            </a:extLst>
          </p:cNvPr>
          <p:cNvSpPr txBox="1"/>
          <p:nvPr/>
        </p:nvSpPr>
        <p:spPr>
          <a:xfrm>
            <a:off x="1128807" y="1874781"/>
            <a:ext cx="243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reference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944970F-E758-C781-6EB2-F1F747CDE90D}"/>
              </a:ext>
            </a:extLst>
          </p:cNvPr>
          <p:cNvSpPr txBox="1">
            <a:spLocks/>
          </p:cNvSpPr>
          <p:nvPr/>
        </p:nvSpPr>
        <p:spPr>
          <a:xfrm>
            <a:off x="982980" y="212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14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674BCD-0820-5609-AE84-BED0706C761A}"/>
              </a:ext>
            </a:extLst>
          </p:cNvPr>
          <p:cNvSpPr txBox="1"/>
          <p:nvPr/>
        </p:nvSpPr>
        <p:spPr>
          <a:xfrm>
            <a:off x="2534363" y="6430590"/>
            <a:ext cx="8021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ME collimator, 10 seconds acquisition, 2 iterations 12 subsets, no post recon filtering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38A96B8B-10A3-3DE0-1619-E96316C75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B105-4BC8-CB48-B590-8490F2D1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16552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Ra-223 Reconstructed Images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0D029-69F6-3B48-A1A0-08E300ED57BA}"/>
              </a:ext>
            </a:extLst>
          </p:cNvPr>
          <p:cNvSpPr txBox="1"/>
          <p:nvPr/>
        </p:nvSpPr>
        <p:spPr>
          <a:xfrm>
            <a:off x="1732849" y="1262983"/>
            <a:ext cx="872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 coronal slices, 144 h, 5 iterations, 12 subsets per iteration, logarithmic grayscale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D3606-1FBF-E142-961E-8ED2CBFF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62" y="1719221"/>
            <a:ext cx="7550075" cy="4460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47687-80D7-4638-28F0-C326121728DF}"/>
              </a:ext>
            </a:extLst>
          </p:cNvPr>
          <p:cNvSpPr txBox="1"/>
          <p:nvPr/>
        </p:nvSpPr>
        <p:spPr>
          <a:xfrm>
            <a:off x="1825908" y="6292362"/>
            <a:ext cx="8866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Simulation study using XCAT phantom and SIMIND Monte Carlo simulation program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C56228CE-F693-CB17-464A-83F9F4394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2906992-364B-0942-9BDC-902066B5F3EC}"/>
              </a:ext>
            </a:extLst>
          </p:cNvPr>
          <p:cNvGrpSpPr>
            <a:grpSpLocks noChangeAspect="1"/>
          </p:cNvGrpSpPr>
          <p:nvPr/>
        </p:nvGrpSpPr>
        <p:grpSpPr>
          <a:xfrm>
            <a:off x="3321693" y="1727371"/>
            <a:ext cx="2774307" cy="3856354"/>
            <a:chOff x="452779" y="-225654"/>
            <a:chExt cx="5752661" cy="70516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C6422F-7800-C447-80CC-A4348985290E}"/>
                </a:ext>
              </a:extLst>
            </p:cNvPr>
            <p:cNvSpPr txBox="1"/>
            <p:nvPr/>
          </p:nvSpPr>
          <p:spPr>
            <a:xfrm>
              <a:off x="634674" y="1404638"/>
              <a:ext cx="72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>
                  <a:solidFill>
                    <a:schemeClr val="bg1"/>
                  </a:solidFill>
                </a:rPr>
                <a:t>221</a:t>
              </a:r>
              <a:r>
                <a:rPr lang="en-US" dirty="0">
                  <a:solidFill>
                    <a:schemeClr val="bg1"/>
                  </a:solidFill>
                </a:rPr>
                <a:t>Fr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71473F3-4DF9-A64A-8C78-C0E8B2D8264D}"/>
                </a:ext>
              </a:extLst>
            </p:cNvPr>
            <p:cNvCxnSpPr/>
            <p:nvPr/>
          </p:nvCxnSpPr>
          <p:spPr>
            <a:xfrm flipH="1">
              <a:off x="1635370" y="2151720"/>
              <a:ext cx="84340" cy="33410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BD95F5-1803-ED45-A333-1EBB7E617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8472" y="2767179"/>
              <a:ext cx="322871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BDD795-056D-BA44-B781-55D00E461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8181" y="2309979"/>
              <a:ext cx="245206" cy="28135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lit, standing, man, table&#10;&#10;Description automatically generated">
              <a:extLst>
                <a:ext uri="{FF2B5EF4-FFF2-40B4-BE49-F238E27FC236}">
                  <a16:creationId xmlns:a16="http://schemas.microsoft.com/office/drawing/2014/main" id="{82E815AF-1F01-AF4F-9601-3E1BD6C342F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3" y="253984"/>
              <a:ext cx="2819430" cy="2171065"/>
            </a:xfrm>
            <a:prstGeom prst="rect">
              <a:avLst/>
            </a:prstGeom>
          </p:spPr>
        </p:pic>
        <p:pic>
          <p:nvPicPr>
            <p:cNvPr id="13" name="Picture 12" descr="A picture containing young, holding, man, woman&#10;&#10;Description automatically generated">
              <a:extLst>
                <a:ext uri="{FF2B5EF4-FFF2-40B4-BE49-F238E27FC236}">
                  <a16:creationId xmlns:a16="http://schemas.microsoft.com/office/drawing/2014/main" id="{D30E98DF-7D10-9542-91A8-8CED678E62A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2" y="2426885"/>
              <a:ext cx="2819431" cy="2213221"/>
            </a:xfrm>
            <a:prstGeom prst="rect">
              <a:avLst/>
            </a:prstGeom>
          </p:spPr>
        </p:pic>
        <p:pic>
          <p:nvPicPr>
            <p:cNvPr id="14" name="Picture 13" descr="A picture containing table, man, holding&#10;&#10;Description automatically generated">
              <a:extLst>
                <a:ext uri="{FF2B5EF4-FFF2-40B4-BE49-F238E27FC236}">
                  <a16:creationId xmlns:a16="http://schemas.microsoft.com/office/drawing/2014/main" id="{84102666-B8F1-1A44-B278-549A45C45AA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2" y="4637189"/>
              <a:ext cx="2819431" cy="2188836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C6E79A-29A1-8F40-87EC-A5F2E30EA6E4}"/>
                </a:ext>
              </a:extLst>
            </p:cNvPr>
            <p:cNvGrpSpPr/>
            <p:nvPr/>
          </p:nvGrpSpPr>
          <p:grpSpPr>
            <a:xfrm>
              <a:off x="3351115" y="253984"/>
              <a:ext cx="2854325" cy="6572041"/>
              <a:chOff x="3351115" y="212420"/>
              <a:chExt cx="2854325" cy="657204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E17953-8B66-3542-AA9D-A879E7649A81}"/>
                  </a:ext>
                </a:extLst>
              </p:cNvPr>
              <p:cNvSpPr/>
              <p:nvPr/>
            </p:nvSpPr>
            <p:spPr>
              <a:xfrm>
                <a:off x="3351115" y="212420"/>
                <a:ext cx="2854324" cy="657204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A picture containing fire, light, man, standing&#10;&#10;Description automatically generated">
                <a:extLst>
                  <a:ext uri="{FF2B5EF4-FFF2-40B4-BE49-F238E27FC236}">
                    <a16:creationId xmlns:a16="http://schemas.microsoft.com/office/drawing/2014/main" id="{6C4F8AB6-A3A4-8E4E-8ECB-70409A2987B1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15" y="215195"/>
                <a:ext cx="2854325" cy="217106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DF88BC9-B732-3248-B324-B90C8A81DC07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15" y="2391690"/>
                <a:ext cx="2854324" cy="2188844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small, sitting, table, holding&#10;&#10;Description automatically generated">
                <a:extLst>
                  <a:ext uri="{FF2B5EF4-FFF2-40B4-BE49-F238E27FC236}">
                    <a16:creationId xmlns:a16="http://schemas.microsoft.com/office/drawing/2014/main" id="{D5339D34-AC19-2645-B15F-7FF759DFBB19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15" y="4588503"/>
                <a:ext cx="2854324" cy="218884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C0DDB-9368-2246-A745-F257A92BD09A}"/>
                </a:ext>
              </a:extLst>
            </p:cNvPr>
            <p:cNvSpPr txBox="1"/>
            <p:nvPr/>
          </p:nvSpPr>
          <p:spPr>
            <a:xfrm>
              <a:off x="457200" y="26388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24 h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C5917F-B7CE-514D-915D-36B4CA5367F6}"/>
                </a:ext>
              </a:extLst>
            </p:cNvPr>
            <p:cNvSpPr txBox="1"/>
            <p:nvPr/>
          </p:nvSpPr>
          <p:spPr>
            <a:xfrm>
              <a:off x="467198" y="2460193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72 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A9AC7A-2B49-644A-A14A-4CFD9DD6D30F}"/>
                </a:ext>
              </a:extLst>
            </p:cNvPr>
            <p:cNvSpPr txBox="1"/>
            <p:nvPr/>
          </p:nvSpPr>
          <p:spPr>
            <a:xfrm>
              <a:off x="452779" y="467642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144 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B81B1-252C-C34A-8AF9-6B76CAD26FB0}"/>
                </a:ext>
              </a:extLst>
            </p:cNvPr>
            <p:cNvSpPr txBox="1"/>
            <p:nvPr/>
          </p:nvSpPr>
          <p:spPr>
            <a:xfrm>
              <a:off x="3373580" y="270806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24 h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B0ACD-18E9-5A4D-931D-823227C9B89D}"/>
                </a:ext>
              </a:extLst>
            </p:cNvPr>
            <p:cNvSpPr txBox="1"/>
            <p:nvPr/>
          </p:nvSpPr>
          <p:spPr>
            <a:xfrm>
              <a:off x="3383578" y="246711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72 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4751A3-4E0F-F947-82B1-FBE4AB53635F}"/>
                </a:ext>
              </a:extLst>
            </p:cNvPr>
            <p:cNvSpPr txBox="1"/>
            <p:nvPr/>
          </p:nvSpPr>
          <p:spPr>
            <a:xfrm>
              <a:off x="3369159" y="468334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144 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576F8A-E781-BF47-91F0-B60D7E913DF2}"/>
                </a:ext>
              </a:extLst>
            </p:cNvPr>
            <p:cNvSpPr txBox="1"/>
            <p:nvPr/>
          </p:nvSpPr>
          <p:spPr>
            <a:xfrm>
              <a:off x="733996" y="-225654"/>
              <a:ext cx="2125740" cy="476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Francium-221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B6019F-41F8-394E-BFA8-FD967B2E51DB}"/>
                </a:ext>
              </a:extLst>
            </p:cNvPr>
            <p:cNvSpPr txBox="1"/>
            <p:nvPr/>
          </p:nvSpPr>
          <p:spPr>
            <a:xfrm>
              <a:off x="3783691" y="-209138"/>
              <a:ext cx="1989171" cy="476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Bismuth-213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D5959C5-B5B8-EC4F-858C-A09A9E70F62A}"/>
              </a:ext>
            </a:extLst>
          </p:cNvPr>
          <p:cNvSpPr txBox="1"/>
          <p:nvPr/>
        </p:nvSpPr>
        <p:spPr>
          <a:xfrm>
            <a:off x="6882770" y="3675965"/>
            <a:ext cx="443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Fused SPECT/CT images of rabbit with a VX2 hepatic tumor at 24, 72 and 144-hours post-injection of 50 </a:t>
            </a:r>
            <a:r>
              <a:rPr lang="en-US" sz="1400" dirty="0" err="1">
                <a:solidFill>
                  <a:schemeClr val="bg1"/>
                </a:solidFill>
              </a:rPr>
              <a:t>uCi</a:t>
            </a:r>
            <a:r>
              <a:rPr lang="en-US" sz="1400" dirty="0">
                <a:solidFill>
                  <a:schemeClr val="bg1"/>
                </a:solidFill>
              </a:rPr>
              <a:t> [</a:t>
            </a:r>
            <a:r>
              <a:rPr lang="en-US" sz="1400" baseline="30000" dirty="0">
                <a:solidFill>
                  <a:schemeClr val="bg1"/>
                </a:solidFill>
              </a:rPr>
              <a:t>225</a:t>
            </a:r>
            <a:r>
              <a:rPr lang="en-US" sz="1400" dirty="0">
                <a:solidFill>
                  <a:schemeClr val="bg1"/>
                </a:solidFill>
              </a:rPr>
              <a:t>Ac]Ac-DOTA-TDA/Lipiodol emulsion. Left Panel represents the Francium-221 energy window. Right panels Represent the Bismuth-213 energy window. (</a:t>
            </a:r>
            <a:r>
              <a:rPr lang="en-US" sz="1400" i="1" dirty="0">
                <a:solidFill>
                  <a:schemeClr val="bg1"/>
                </a:solidFill>
              </a:rPr>
              <a:t>Du, et al, </a:t>
            </a:r>
            <a:r>
              <a:rPr lang="en-US" sz="1400" i="1" dirty="0" err="1">
                <a:solidFill>
                  <a:schemeClr val="bg1"/>
                </a:solidFill>
              </a:rPr>
              <a:t>PLoS</a:t>
            </a:r>
            <a:r>
              <a:rPr lang="en-US" sz="1400" i="1" dirty="0">
                <a:solidFill>
                  <a:schemeClr val="bg1"/>
                </a:solidFill>
              </a:rPr>
              <a:t> ONE 17(1) e0261982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C4770E-7A76-B762-9A34-08E38FCD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399" y="268299"/>
            <a:ext cx="4813201" cy="8936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Studies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0752B-041C-460F-27DF-2FA27DD3F352}"/>
              </a:ext>
            </a:extLst>
          </p:cNvPr>
          <p:cNvSpPr txBox="1"/>
          <p:nvPr/>
        </p:nvSpPr>
        <p:spPr>
          <a:xfrm>
            <a:off x="2406880" y="587811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acquired on a Siemens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Symbia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T16 SPECT/CT</a:t>
            </a: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96DE63F3-9F23-3082-1391-A9F82DFB7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3690-EC68-924A-96AE-9F5145BC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Ac-225 Phantom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7BC52-52CF-7A4A-BDA4-61F37D1A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819" y="1433943"/>
            <a:ext cx="3337873" cy="23477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4AC8F2-C2D7-8746-BD85-3A57799396D9}"/>
              </a:ext>
            </a:extLst>
          </p:cNvPr>
          <p:cNvCxnSpPr/>
          <p:nvPr/>
        </p:nvCxnSpPr>
        <p:spPr>
          <a:xfrm>
            <a:off x="9102525" y="1648502"/>
            <a:ext cx="1642821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FFBAC5-2986-6647-A297-994D0C2A70B9}"/>
              </a:ext>
            </a:extLst>
          </p:cNvPr>
          <p:cNvSpPr txBox="1"/>
          <p:nvPr/>
        </p:nvSpPr>
        <p:spPr>
          <a:xfrm>
            <a:off x="9613889" y="133374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F3D3D-C5A2-C244-B291-19ACC8CD31DF}"/>
              </a:ext>
            </a:extLst>
          </p:cNvPr>
          <p:cNvSpPr txBox="1"/>
          <p:nvPr/>
        </p:nvSpPr>
        <p:spPr>
          <a:xfrm>
            <a:off x="195860" y="1518408"/>
            <a:ext cx="79712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Goal: Assess Accuracy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6 cm diameter sphere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Cold background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4.76 </a:t>
            </a:r>
            <a:r>
              <a:rPr lang="en-US" sz="2800" dirty="0" err="1">
                <a:solidFill>
                  <a:schemeClr val="bg1"/>
                </a:solidFill>
              </a:rPr>
              <a:t>Mbq</a:t>
            </a:r>
            <a:r>
              <a:rPr lang="en-US" sz="2800" dirty="0">
                <a:solidFill>
                  <a:schemeClr val="bg1"/>
                </a:solidFill>
              </a:rPr>
              <a:t> of Ac-225 in sphere (at equilibrium)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22 cm diameter cylindrical phantom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60 views at 150 s per view (75 min)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Siemens </a:t>
            </a:r>
            <a:r>
              <a:rPr lang="en-US" sz="2800" dirty="0" err="1">
                <a:solidFill>
                  <a:schemeClr val="bg1"/>
                </a:solidFill>
              </a:rPr>
              <a:t>Symbia</a:t>
            </a:r>
            <a:r>
              <a:rPr lang="en-US" sz="2800" dirty="0">
                <a:solidFill>
                  <a:schemeClr val="bg1"/>
                </a:solidFill>
              </a:rPr>
              <a:t> Scanner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HEGP Collimator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Fr-221 and Bi-213 energy windows</a:t>
            </a:r>
          </a:p>
          <a:p>
            <a:pPr marL="914400" lvl="1" indent="-45720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C5E5EE3-8381-1A16-5F96-6C42E9B31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44368"/>
              </p:ext>
            </p:extLst>
          </p:nvPr>
        </p:nvGraphicFramePr>
        <p:xfrm>
          <a:off x="8436922" y="4264608"/>
          <a:ext cx="3091513" cy="209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2828880" imgH="1914480" progId="Paint.Picture">
                  <p:embed/>
                </p:oleObj>
              </mc:Choice>
              <mc:Fallback>
                <p:oleObj name="Bitmap Image" r:id="rId4" imgW="2828880" imgH="191448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C5E5EE3-8381-1A16-5F96-6C42E9B31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6922" y="4264608"/>
                        <a:ext cx="3091513" cy="209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0">
            <a:extLst>
              <a:ext uri="{FF2B5EF4-FFF2-40B4-BE49-F238E27FC236}">
                <a16:creationId xmlns:a16="http://schemas.microsoft.com/office/drawing/2014/main" id="{15AF9A2C-1772-CAF7-E54C-FFF8BA4E0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352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Arial"/>
                <a:cs typeface="Arial"/>
              </a:rPr>
              <a:t>Conflict of Interest Disclosure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Under a licensing agreement between the Radiopharmaceutical Imaging and Dosimetry, LLC and the Johns Hopkins University, Yong Du is entitled to a share of royalty received by the University on sales of iterative reconstruction software used to obtain some results in this presentation.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This interest has been disclosed and is being managed by the Johns Hopkins University in accordance with its conflict-of-interest policies.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285345" y="1297020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B84E-70AE-084E-BB5C-CD5AD21A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Ac-225 Phantom Experiment: Accuracy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FEDD55-97A9-0B40-A654-CEFCAE36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957" y="2235650"/>
            <a:ext cx="6459477" cy="2076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99489C-F9B6-914A-B7CD-7EF5AADAAA53}"/>
              </a:ext>
            </a:extLst>
          </p:cNvPr>
          <p:cNvSpPr txBox="1"/>
          <p:nvPr/>
        </p:nvSpPr>
        <p:spPr>
          <a:xfrm>
            <a:off x="3518522" y="1385280"/>
            <a:ext cx="405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Reconstructed images (20 iterations)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857A006-93D8-D347-BEC1-A2B7BEA14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30934"/>
              </p:ext>
            </p:extLst>
          </p:nvPr>
        </p:nvGraphicFramePr>
        <p:xfrm>
          <a:off x="3002079" y="4622350"/>
          <a:ext cx="570723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47">
                  <a:extLst>
                    <a:ext uri="{9D8B030D-6E8A-4147-A177-3AD203B41FA5}">
                      <a16:colId xmlns:a16="http://schemas.microsoft.com/office/drawing/2014/main" val="683921243"/>
                    </a:ext>
                  </a:extLst>
                </a:gridCol>
                <a:gridCol w="3418087">
                  <a:extLst>
                    <a:ext uri="{9D8B030D-6E8A-4147-A177-3AD203B41FA5}">
                      <a16:colId xmlns:a16="http://schemas.microsoft.com/office/drawing/2014/main" val="3538882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Radionuclide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Error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9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Fr-221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25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Bi-213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52386"/>
                  </a:ext>
                </a:extLst>
              </a:tr>
            </a:tbl>
          </a:graphicData>
        </a:graphic>
      </p:graphicFrame>
      <p:sp>
        <p:nvSpPr>
          <p:cNvPr id="3" name="Line 10">
            <a:extLst>
              <a:ext uri="{FF2B5EF4-FFF2-40B4-BE49-F238E27FC236}">
                <a16:creationId xmlns:a16="http://schemas.microsoft.com/office/drawing/2014/main" id="{60CA7364-7FE7-4E53-399A-70194741B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7DE17-75F2-8991-1757-79F6DC11C5BC}"/>
              </a:ext>
            </a:extLst>
          </p:cNvPr>
          <p:cNvSpPr txBox="1"/>
          <p:nvPr/>
        </p:nvSpPr>
        <p:spPr>
          <a:xfrm>
            <a:off x="5543724" y="1866318"/>
            <a:ext cx="291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Fr-221                   Bi-213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2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D9E3-DE6D-6D43-8C7A-6E9587AE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295"/>
            <a:ext cx="10823089" cy="8158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Ac-225: Precision of Activity 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8BC20-BA19-AF4C-80E8-497AD9BA552B}"/>
              </a:ext>
            </a:extLst>
          </p:cNvPr>
          <p:cNvSpPr txBox="1"/>
          <p:nvPr/>
        </p:nvSpPr>
        <p:spPr>
          <a:xfrm>
            <a:off x="150471" y="2615878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Fr-221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BF1A0-9186-1A4E-964D-FDF5DA206243}"/>
              </a:ext>
            </a:extLst>
          </p:cNvPr>
          <p:cNvSpPr txBox="1"/>
          <p:nvPr/>
        </p:nvSpPr>
        <p:spPr>
          <a:xfrm>
            <a:off x="150471" y="411363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Bi-213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1E7F0-AEBA-B54F-BC03-525744B0112A}"/>
              </a:ext>
            </a:extLst>
          </p:cNvPr>
          <p:cNvSpPr txBox="1"/>
          <p:nvPr/>
        </p:nvSpPr>
        <p:spPr>
          <a:xfrm>
            <a:off x="1481560" y="140533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0.60 MBq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5E8B8-205A-014E-BA01-EF458707C490}"/>
              </a:ext>
            </a:extLst>
          </p:cNvPr>
          <p:cNvSpPr txBox="1"/>
          <p:nvPr/>
        </p:nvSpPr>
        <p:spPr>
          <a:xfrm>
            <a:off x="3081214" y="140533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0.24 MBq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A5EE6-F5DC-0449-8B3A-7C6B881F402E}"/>
              </a:ext>
            </a:extLst>
          </p:cNvPr>
          <p:cNvSpPr txBox="1"/>
          <p:nvPr/>
        </p:nvSpPr>
        <p:spPr>
          <a:xfrm>
            <a:off x="4634568" y="140533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0.12 MBq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5ECB0-5B9A-DF4B-8FE5-E3A0C4218A7C}"/>
              </a:ext>
            </a:extLst>
          </p:cNvPr>
          <p:cNvSpPr txBox="1"/>
          <p:nvPr/>
        </p:nvSpPr>
        <p:spPr>
          <a:xfrm>
            <a:off x="934660" y="5745147"/>
            <a:ext cx="466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iterations, 12 subsets</a:t>
            </a:r>
          </a:p>
          <a:p>
            <a:r>
              <a:rPr lang="en-US" dirty="0">
                <a:solidFill>
                  <a:schemeClr val="bg1"/>
                </a:solidFill>
              </a:rPr>
              <a:t>30s/view, 120 projections, 50 noise realizations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C56632-0574-A244-A65B-837D23060BAA}"/>
              </a:ext>
            </a:extLst>
          </p:cNvPr>
          <p:cNvGraphicFramePr>
            <a:graphicFrameLocks noGrp="1"/>
          </p:cNvGraphicFramePr>
          <p:nvPr/>
        </p:nvGraphicFramePr>
        <p:xfrm>
          <a:off x="7846628" y="2615878"/>
          <a:ext cx="4160181" cy="1706740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887684">
                  <a:extLst>
                    <a:ext uri="{9D8B030D-6E8A-4147-A177-3AD203B41FA5}">
                      <a16:colId xmlns:a16="http://schemas.microsoft.com/office/drawing/2014/main" val="2159400492"/>
                    </a:ext>
                  </a:extLst>
                </a:gridCol>
                <a:gridCol w="885770">
                  <a:extLst>
                    <a:ext uri="{9D8B030D-6E8A-4147-A177-3AD203B41FA5}">
                      <a16:colId xmlns:a16="http://schemas.microsoft.com/office/drawing/2014/main" val="1859596860"/>
                    </a:ext>
                  </a:extLst>
                </a:gridCol>
                <a:gridCol w="1386727">
                  <a:extLst>
                    <a:ext uri="{9D8B030D-6E8A-4147-A177-3AD203B41FA5}">
                      <a16:colId xmlns:a16="http://schemas.microsoft.com/office/drawing/2014/main" val="3693034915"/>
                    </a:ext>
                  </a:extLst>
                </a:gridCol>
              </a:tblGrid>
              <a:tr h="34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Activity (MBq)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Fr-221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Bi-213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extLst>
                  <a:ext uri="{0D108BD9-81ED-4DB2-BD59-A6C34878D82A}">
                    <a16:rowId xmlns:a16="http://schemas.microsoft.com/office/drawing/2014/main" val="2551764195"/>
                  </a:ext>
                </a:extLst>
              </a:tr>
              <a:tr h="34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123680"/>
                  </a:ext>
                </a:extLst>
              </a:tr>
              <a:tr h="34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698887"/>
                  </a:ext>
                </a:extLst>
              </a:tr>
              <a:tr h="34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903734"/>
                  </a:ext>
                </a:extLst>
              </a:tr>
              <a:tr h="341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6001" marR="16001" marT="1600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0320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F7EC45A-1015-F348-97AD-4F6F7A002E26}"/>
              </a:ext>
            </a:extLst>
          </p:cNvPr>
          <p:cNvSpPr txBox="1"/>
          <p:nvPr/>
        </p:nvSpPr>
        <p:spPr>
          <a:xfrm>
            <a:off x="8877785" y="2154213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Coefficient of Variation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3D4DC-FB07-2E42-BC82-79ECC754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6308"/>
            <a:ext cx="6769100" cy="330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17E340-8C96-6A41-97D3-BA1425DFBB03}"/>
              </a:ext>
            </a:extLst>
          </p:cNvPr>
          <p:cNvSpPr txBox="1"/>
          <p:nvPr/>
        </p:nvSpPr>
        <p:spPr>
          <a:xfrm>
            <a:off x="5921889" y="140533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0.02 MBq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75CE48A1-9DD9-A2D0-13FA-4E650BEDD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02E9-1CB3-10E2-06F9-67A75A03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93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2BD7-04B9-84A6-5885-CD23C7AD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74" y="1373060"/>
            <a:ext cx="11513646" cy="51612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  SPECT imaging of alpha emitting radionuclides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Feasible with current clinical systems 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Requires careful attention to modeling the imaging physics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Accuracy ~10% for organ-sized object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Can provide information about distribution of daughter radionuclides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CF196DD9-8C45-7105-2D2B-766DA93CB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E857-4F82-61DE-C319-98B93222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A682-20E3-CC7A-7EE6-9C840D18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5" y="1497965"/>
            <a:ext cx="10515600" cy="193103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R01 EB031023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U01 EB031798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U01 CA140204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R01 CA239041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E8CC36C0-A766-9A29-80C7-12F070927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73" y="121374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6A5501-0AB7-35F3-BECB-DDFF0B2AF905}"/>
              </a:ext>
            </a:extLst>
          </p:cNvPr>
          <p:cNvSpPr txBox="1">
            <a:spLocks/>
          </p:cNvSpPr>
          <p:nvPr/>
        </p:nvSpPr>
        <p:spPr>
          <a:xfrm>
            <a:off x="854585" y="3555366"/>
            <a:ext cx="10515600" cy="315262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Eric Frey,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George </a:t>
            </a:r>
            <a:r>
              <a:rPr lang="en-US" sz="2400" dirty="0" err="1">
                <a:solidFill>
                  <a:schemeClr val="bg1"/>
                </a:solidFill>
              </a:rPr>
              <a:t>Sgouros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Martin </a:t>
            </a:r>
            <a:r>
              <a:rPr lang="en-US" sz="2400" dirty="0" err="1">
                <a:solidFill>
                  <a:schemeClr val="bg1"/>
                </a:solidFill>
              </a:rPr>
              <a:t>Pomper</a:t>
            </a:r>
            <a:r>
              <a:rPr lang="en-US" sz="2400" dirty="0">
                <a:solidFill>
                  <a:schemeClr val="bg1"/>
                </a:solidFill>
              </a:rPr>
              <a:t>, M.D. 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Ling-Jian Meng, </a:t>
            </a:r>
            <a:r>
              <a:rPr lang="en-US" sz="2400" dirty="0" err="1">
                <a:solidFill>
                  <a:schemeClr val="bg1"/>
                </a:solidFill>
              </a:rPr>
              <a:t>Ph.D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Jessie </a:t>
            </a:r>
            <a:r>
              <a:rPr lang="en-US" sz="2400" dirty="0" err="1">
                <a:solidFill>
                  <a:schemeClr val="bg1"/>
                </a:solidFill>
              </a:rPr>
              <a:t>Nedrow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Rebecca </a:t>
            </a:r>
            <a:r>
              <a:rPr lang="en-US" sz="2400" dirty="0" err="1">
                <a:solidFill>
                  <a:schemeClr val="bg1"/>
                </a:solidFill>
              </a:rPr>
              <a:t>Krimins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Rob Hobbs, Ph.D.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Dara </a:t>
            </a:r>
            <a:r>
              <a:rPr lang="en-US" sz="2400" dirty="0" err="1">
                <a:solidFill>
                  <a:schemeClr val="bg1"/>
                </a:solidFill>
              </a:rPr>
              <a:t>Kraitchman</a:t>
            </a:r>
            <a:r>
              <a:rPr lang="en-US" sz="2400" dirty="0">
                <a:solidFill>
                  <a:schemeClr val="bg1"/>
                </a:solidFill>
              </a:rPr>
              <a:t>, Ph.D. 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Bin He,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Michael </a:t>
            </a:r>
            <a:r>
              <a:rPr lang="en-US" sz="2400" dirty="0" err="1">
                <a:solidFill>
                  <a:schemeClr val="bg1"/>
                </a:solidFill>
              </a:rPr>
              <a:t>Ghaly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bg1"/>
                </a:solidFill>
              </a:rPr>
              <a:t>Stavroula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Sofou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Remco </a:t>
            </a:r>
            <a:r>
              <a:rPr lang="en-US" sz="2400" dirty="0" err="1">
                <a:solidFill>
                  <a:schemeClr val="bg1"/>
                </a:solidFill>
              </a:rPr>
              <a:t>Bastiaannet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bg1"/>
                </a:solidFill>
              </a:rPr>
              <a:t>Ioanna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Liatsou</a:t>
            </a:r>
            <a:r>
              <a:rPr lang="en-US" sz="2400" dirty="0">
                <a:solidFill>
                  <a:schemeClr val="bg1"/>
                </a:solidFill>
              </a:rPr>
              <a:t> 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bg1"/>
                </a:solidFill>
              </a:rPr>
              <a:t>Junyu</a:t>
            </a:r>
            <a:r>
              <a:rPr lang="en-US" sz="2400" dirty="0">
                <a:solidFill>
                  <a:schemeClr val="bg1"/>
                </a:solidFill>
              </a:rPr>
              <a:t> Chen, Ph.D.</a:t>
            </a:r>
          </a:p>
          <a:p>
            <a:pPr marL="0" indent="91440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…	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47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937B-1943-D2B3-23E1-D6E322FD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06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74794"/>
            <a:ext cx="11353800" cy="7931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Radiopharmaceutical Therapy (RPT)</a:t>
            </a:r>
            <a:endParaRPr lang="en-US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6A477-5534-8E4D-85FB-126DBABD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1" y="1556638"/>
            <a:ext cx="10888584" cy="520304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Radiopharmaceutical therapy (RPT)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Beta: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131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I,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177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Lu-DOTATATE,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177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Lu-PSMA,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90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 …</a:t>
            </a:r>
          </a:p>
          <a:p>
            <a:pPr marL="1031875" lvl="2" indent="-403225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to 10</a:t>
            </a:r>
            <a:r>
              <a:rPr lang="en-US" sz="24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tracks to kill cell</a:t>
            </a:r>
          </a:p>
          <a:p>
            <a:pPr marL="1031875" lvl="2" indent="-403225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DNA damage is repaired</a:t>
            </a:r>
          </a:p>
          <a:p>
            <a:pPr lvl="1"/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Alpha: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225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Ac-PSMA, </a:t>
            </a:r>
            <a:r>
              <a:rPr lang="en-US" altLang="zh-CN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223</a:t>
            </a:r>
            <a:r>
              <a:rPr lang="en-US" altLang="zh-C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Ra-Xafigo, …</a:t>
            </a:r>
          </a:p>
          <a:p>
            <a:pPr marL="1031875" lvl="2" indent="-403225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2 to 3 tracks kill cell</a:t>
            </a:r>
          </a:p>
          <a:p>
            <a:pPr marL="1031875" lvl="2" indent="-403225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Irreparable DNA damage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use of RPT requires patient-specific dosimetry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F419BBC-B8C3-5942-6461-A912C8253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345" y="1297020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295C1-0236-BCF3-D201-A109926C5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77" y="2193995"/>
            <a:ext cx="3075305" cy="2531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22708-52CC-A8F7-A893-B9CA88F6C535}"/>
              </a:ext>
            </a:extLst>
          </p:cNvPr>
          <p:cNvSpPr txBox="1"/>
          <p:nvPr/>
        </p:nvSpPr>
        <p:spPr>
          <a:xfrm>
            <a:off x="7923749" y="4933439"/>
            <a:ext cx="4023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chemeClr val="bg1"/>
                </a:solidFill>
                <a:effectLst/>
                <a:latin typeface="-apple-system"/>
              </a:rPr>
              <a:t>Sgouros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, G.,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-apple-system"/>
              </a:rPr>
              <a:t>et al.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 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-apple-system"/>
              </a:rPr>
              <a:t>Nat Rev Drug </a:t>
            </a:r>
            <a:r>
              <a:rPr lang="en-US" sz="1200" b="0" i="1" dirty="0" err="1">
                <a:solidFill>
                  <a:schemeClr val="bg1"/>
                </a:solidFill>
                <a:effectLst/>
                <a:latin typeface="-apple-system"/>
              </a:rPr>
              <a:t>Discov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-apple-system"/>
              </a:rPr>
              <a:t>19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-apple-system"/>
              </a:rPr>
              <a:t>, 589–608 (2020).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42275"/>
            <a:ext cx="9144000" cy="800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Dosimetry for RPT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8146" y="2272490"/>
            <a:ext cx="5602288" cy="4316414"/>
            <a:chOff x="421" y="1104"/>
            <a:chExt cx="3529" cy="271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104"/>
              <a:ext cx="3134" cy="2330"/>
              <a:chOff x="240" y="912"/>
              <a:chExt cx="1872" cy="1392"/>
            </a:xfrm>
          </p:grpSpPr>
          <p:sp>
            <p:nvSpPr>
              <p:cNvPr id="2059" name="Line 7"/>
              <p:cNvSpPr>
                <a:spLocks noChangeShapeType="1"/>
              </p:cNvSpPr>
              <p:nvPr/>
            </p:nvSpPr>
            <p:spPr bwMode="auto">
              <a:xfrm>
                <a:off x="240" y="912"/>
                <a:ext cx="0" cy="1392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arrow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Line 8"/>
              <p:cNvSpPr>
                <a:spLocks noChangeShapeType="1"/>
              </p:cNvSpPr>
              <p:nvPr/>
            </p:nvSpPr>
            <p:spPr bwMode="auto">
              <a:xfrm>
                <a:off x="240" y="2304"/>
                <a:ext cx="1872" cy="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9" descr="Small checker board"/>
              <p:cNvSpPr>
                <a:spLocks/>
              </p:cNvSpPr>
              <p:nvPr/>
            </p:nvSpPr>
            <p:spPr bwMode="auto">
              <a:xfrm>
                <a:off x="246" y="1344"/>
                <a:ext cx="1728" cy="960"/>
              </a:xfrm>
              <a:custGeom>
                <a:avLst/>
                <a:gdLst>
                  <a:gd name="T0" fmla="*/ 0 w 1728"/>
                  <a:gd name="T1" fmla="*/ 960 h 960"/>
                  <a:gd name="T2" fmla="*/ 144 w 1728"/>
                  <a:gd name="T3" fmla="*/ 96 h 960"/>
                  <a:gd name="T4" fmla="*/ 576 w 1728"/>
                  <a:gd name="T5" fmla="*/ 384 h 960"/>
                  <a:gd name="T6" fmla="*/ 912 w 1728"/>
                  <a:gd name="T7" fmla="*/ 672 h 960"/>
                  <a:gd name="T8" fmla="*/ 1728 w 1728"/>
                  <a:gd name="T9" fmla="*/ 96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960"/>
                  <a:gd name="T17" fmla="*/ 1728 w 1728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960">
                    <a:moveTo>
                      <a:pt x="0" y="960"/>
                    </a:moveTo>
                    <a:cubicBezTo>
                      <a:pt x="24" y="576"/>
                      <a:pt x="48" y="192"/>
                      <a:pt x="144" y="96"/>
                    </a:cubicBezTo>
                    <a:cubicBezTo>
                      <a:pt x="240" y="0"/>
                      <a:pt x="448" y="288"/>
                      <a:pt x="576" y="384"/>
                    </a:cubicBezTo>
                    <a:cubicBezTo>
                      <a:pt x="704" y="480"/>
                      <a:pt x="720" y="576"/>
                      <a:pt x="912" y="672"/>
                    </a:cubicBezTo>
                    <a:cubicBezTo>
                      <a:pt x="1104" y="768"/>
                      <a:pt x="1416" y="864"/>
                      <a:pt x="1728" y="96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 rot="10800000">
              <a:off x="421" y="1200"/>
              <a:ext cx="349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FCFC5E"/>
                  </a:solidFill>
                </a:rPr>
                <a:t>Activity </a:t>
              </a:r>
              <a:r>
                <a:rPr lang="en-US" altLang="zh-CN" sz="2400" i="1" dirty="0">
                  <a:solidFill>
                    <a:srgbClr val="00FF00"/>
                  </a:solidFill>
                </a:rPr>
                <a:t>A(t)</a:t>
              </a:r>
              <a:r>
                <a:rPr lang="en-US" altLang="zh-CN" sz="2400" dirty="0">
                  <a:solidFill>
                    <a:srgbClr val="FCFC5E"/>
                  </a:solidFill>
                </a:rPr>
                <a:t>   (MBq)</a:t>
              </a:r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200" y="2687"/>
            <a:ext cx="30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65100" imgH="228600" progId="Equation.DSMT4">
                    <p:embed/>
                  </p:oleObj>
                </mc:Choice>
                <mc:Fallback>
                  <p:oleObj name="Equation" r:id="rId4" imgW="165100" imgH="228600" progId="Equation.DSMT4">
                    <p:embed/>
                    <p:pic>
                      <p:nvPicPr>
                        <p:cNvPr id="205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687"/>
                          <a:ext cx="30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 rot="16200000">
              <a:off x="2435" y="2678"/>
              <a:ext cx="349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FCFC5E"/>
                  </a:solidFill>
                </a:rPr>
                <a:t>Time  </a:t>
              </a:r>
              <a:r>
                <a:rPr lang="en-US" altLang="zh-CN" sz="2400" i="1" dirty="0">
                  <a:solidFill>
                    <a:srgbClr val="00FF00"/>
                  </a:solidFill>
                </a:rPr>
                <a:t>t (hours to days)</a:t>
              </a:r>
              <a:r>
                <a:rPr lang="en-US" altLang="zh-CN" sz="2400" dirty="0">
                  <a:solidFill>
                    <a:srgbClr val="00FF00"/>
                  </a:solidFill>
                </a:rPr>
                <a:t> </a:t>
              </a:r>
              <a:r>
                <a:rPr lang="en-US" altLang="zh-CN" sz="2400" dirty="0">
                  <a:solidFill>
                    <a:srgbClr val="FCFC5E"/>
                  </a:solidFill>
                </a:rPr>
                <a:t>  </a:t>
              </a:r>
            </a:p>
          </p:txBody>
        </p:sp>
      </p:grpSp>
      <p:sp>
        <p:nvSpPr>
          <p:cNvPr id="14" name="Line 10">
            <a:extLst>
              <a:ext uri="{FF2B5EF4-FFF2-40B4-BE49-F238E27FC236}">
                <a16:creationId xmlns:a16="http://schemas.microsoft.com/office/drawing/2014/main" id="{05DDDC89-43CB-E14B-8170-46647517A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345" y="1297020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A8825D-98C2-DA25-4FF0-A86E1857D484}"/>
                  </a:ext>
                </a:extLst>
              </p:cNvPr>
              <p:cNvSpPr txBox="1"/>
              <p:nvPr/>
            </p:nvSpPr>
            <p:spPr>
              <a:xfrm>
                <a:off x="2992172" y="1590053"/>
                <a:ext cx="6768813" cy="1348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A8825D-98C2-DA25-4FF0-A86E1857D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72" y="1590053"/>
                <a:ext cx="6768813" cy="1348959"/>
              </a:xfrm>
              <a:prstGeom prst="rect">
                <a:avLst/>
              </a:prstGeom>
              <a:blipFill>
                <a:blip r:embed="rId6"/>
                <a:stretch>
                  <a:fillRect t="-128037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17219-7AAB-F84D-08CF-8AB983D80FF5}"/>
                  </a:ext>
                </a:extLst>
              </p:cNvPr>
              <p:cNvSpPr txBox="1"/>
              <p:nvPr/>
            </p:nvSpPr>
            <p:spPr>
              <a:xfrm>
                <a:off x="5110436" y="3543124"/>
                <a:ext cx="2786468" cy="71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)ⅆ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17219-7AAB-F84D-08CF-8AB983D80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36" y="3543124"/>
                <a:ext cx="2786468" cy="710579"/>
              </a:xfrm>
              <a:prstGeom prst="rect">
                <a:avLst/>
              </a:prstGeom>
              <a:blipFill>
                <a:blip r:embed="rId7"/>
                <a:stretch>
                  <a:fillRect l="-10455" t="-174138" r="-4091" b="-2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EE3EA2-11C7-3668-E3EF-B8199D23BC25}"/>
              </a:ext>
            </a:extLst>
          </p:cNvPr>
          <p:cNvSpPr txBox="1"/>
          <p:nvPr/>
        </p:nvSpPr>
        <p:spPr>
          <a:xfrm>
            <a:off x="4947662" y="4406726"/>
            <a:ext cx="507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Time integrated activity (TIA)</a:t>
            </a:r>
          </a:p>
        </p:txBody>
      </p:sp>
    </p:spTree>
    <p:extLst>
      <p:ext uri="{BB962C8B-B14F-4D97-AF65-F5344CB8AC3E}">
        <p14:creationId xmlns:p14="http://schemas.microsoft.com/office/powerpoint/2010/main" val="16605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032488" y="198659"/>
            <a:ext cx="10238627" cy="990600"/>
          </a:xfrm>
          <a:noFill/>
          <a:ln/>
        </p:spPr>
        <p:txBody>
          <a:bodyPr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Quantitative SPECT Activity Estimation</a:t>
            </a: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ECFB7F84-B7DB-524C-835E-AFA8000FA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130" y="1368239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831" name="Group 203830">
            <a:extLst>
              <a:ext uri="{FF2B5EF4-FFF2-40B4-BE49-F238E27FC236}">
                <a16:creationId xmlns:a16="http://schemas.microsoft.com/office/drawing/2014/main" id="{5D5CAC75-E150-1B9C-FA30-18DADC1FEA7C}"/>
              </a:ext>
            </a:extLst>
          </p:cNvPr>
          <p:cNvGrpSpPr/>
          <p:nvPr/>
        </p:nvGrpSpPr>
        <p:grpSpPr>
          <a:xfrm>
            <a:off x="394313" y="1502858"/>
            <a:ext cx="2444777" cy="4841874"/>
            <a:chOff x="148311" y="1500559"/>
            <a:chExt cx="2444777" cy="4841874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1C4300D3-842E-40F2-8C8E-630CF304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729" y="1500559"/>
              <a:ext cx="4472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a typeface="SimSun" pitchFamily="2" charset="-122"/>
                  <a:cs typeface="SimSun" pitchFamily="2" charset="-122"/>
                </a:rPr>
                <a:t>CT</a:t>
              </a:r>
            </a:p>
          </p:txBody>
        </p:sp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B0773F1-7008-1A88-96D6-A4AB19FE6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361" y="1959346"/>
              <a:ext cx="744538" cy="725487"/>
              <a:chOff x="578" y="1031"/>
              <a:chExt cx="469" cy="457"/>
            </a:xfrm>
          </p:grpSpPr>
          <p:pic>
            <p:nvPicPr>
              <p:cNvPr id="4" name="Picture 9">
                <a:extLst>
                  <a:ext uri="{FF2B5EF4-FFF2-40B4-BE49-F238E27FC236}">
                    <a16:creationId xmlns:a16="http://schemas.microsoft.com/office/drawing/2014/main" id="{57726A9A-A426-CBC5-DF03-BA685024C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578" y="103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10">
                <a:extLst>
                  <a:ext uri="{FF2B5EF4-FFF2-40B4-BE49-F238E27FC236}">
                    <a16:creationId xmlns:a16="http://schemas.microsoft.com/office/drawing/2014/main" id="{6005A074-84DB-1DF7-4ADE-CF355E9B9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08" y="106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1">
                <a:extLst>
                  <a:ext uri="{FF2B5EF4-FFF2-40B4-BE49-F238E27FC236}">
                    <a16:creationId xmlns:a16="http://schemas.microsoft.com/office/drawing/2014/main" id="{E982847E-04EB-18CC-EDFB-419CA95AC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44" y="1097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E5E609CB-F884-28A5-D33B-5871BA4E2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61" y="1960932"/>
              <a:ext cx="723900" cy="723900"/>
              <a:chOff x="288" y="2544"/>
              <a:chExt cx="456" cy="456"/>
            </a:xfrm>
          </p:grpSpPr>
          <p:grpSp>
            <p:nvGrpSpPr>
              <p:cNvPr id="8" name="Group 25">
                <a:extLst>
                  <a:ext uri="{FF2B5EF4-FFF2-40B4-BE49-F238E27FC236}">
                    <a16:creationId xmlns:a16="http://schemas.microsoft.com/office/drawing/2014/main" id="{30D3E328-05AC-CB97-CB54-E924AD6FA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544"/>
                <a:ext cx="384" cy="384"/>
                <a:chOff x="288" y="2640"/>
                <a:chExt cx="384" cy="384"/>
              </a:xfrm>
            </p:grpSpPr>
            <p:pic>
              <p:nvPicPr>
                <p:cNvPr id="15" name="Picture 26">
                  <a:extLst>
                    <a:ext uri="{FF2B5EF4-FFF2-40B4-BE49-F238E27FC236}">
                      <a16:creationId xmlns:a16="http://schemas.microsoft.com/office/drawing/2014/main" id="{EDE3C9F3-9156-2082-5767-2132D79B62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6" name="Rectangle 27">
                  <a:extLst>
                    <a:ext uri="{FF2B5EF4-FFF2-40B4-BE49-F238E27FC236}">
                      <a16:creationId xmlns:a16="http://schemas.microsoft.com/office/drawing/2014/main" id="{F903F053-CD8D-C877-0226-BDDBF4C26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28">
                <a:extLst>
                  <a:ext uri="{FF2B5EF4-FFF2-40B4-BE49-F238E27FC236}">
                    <a16:creationId xmlns:a16="http://schemas.microsoft.com/office/drawing/2014/main" id="{DD48B93B-D4C9-797E-0106-62D601EEF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" y="2580"/>
                <a:ext cx="384" cy="384"/>
                <a:chOff x="288" y="2640"/>
                <a:chExt cx="384" cy="384"/>
              </a:xfrm>
            </p:grpSpPr>
            <p:pic>
              <p:nvPicPr>
                <p:cNvPr id="13" name="Picture 29">
                  <a:extLst>
                    <a:ext uri="{FF2B5EF4-FFF2-40B4-BE49-F238E27FC236}">
                      <a16:creationId xmlns:a16="http://schemas.microsoft.com/office/drawing/2014/main" id="{EC4AACA6-9A97-C429-0951-3F87D198E2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4" name="Rectangle 30">
                  <a:extLst>
                    <a:ext uri="{FF2B5EF4-FFF2-40B4-BE49-F238E27FC236}">
                      <a16:creationId xmlns:a16="http://schemas.microsoft.com/office/drawing/2014/main" id="{37AE1DC4-3FC2-5B46-19B9-CDCB45E4A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oup 31">
                <a:extLst>
                  <a:ext uri="{FF2B5EF4-FFF2-40B4-BE49-F238E27FC236}">
                    <a16:creationId xmlns:a16="http://schemas.microsoft.com/office/drawing/2014/main" id="{AEB0CDE9-0FDA-82EF-09F2-9484300A0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" y="2616"/>
                <a:ext cx="384" cy="384"/>
                <a:chOff x="288" y="2640"/>
                <a:chExt cx="384" cy="384"/>
              </a:xfrm>
            </p:grpSpPr>
            <p:pic>
              <p:nvPicPr>
                <p:cNvPr id="11" name="Picture 32">
                  <a:extLst>
                    <a:ext uri="{FF2B5EF4-FFF2-40B4-BE49-F238E27FC236}">
                      <a16:creationId xmlns:a16="http://schemas.microsoft.com/office/drawing/2014/main" id="{B8F214B4-3A19-7B31-98E4-FC1803891E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" name="Rectangle 33">
                  <a:extLst>
                    <a:ext uri="{FF2B5EF4-FFF2-40B4-BE49-F238E27FC236}">
                      <a16:creationId xmlns:a16="http://schemas.microsoft.com/office/drawing/2014/main" id="{411380EA-E08A-94E7-2214-8201C7222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oup 48">
              <a:extLst>
                <a:ext uri="{FF2B5EF4-FFF2-40B4-BE49-F238E27FC236}">
                  <a16:creationId xmlns:a16="http://schemas.microsoft.com/office/drawing/2014/main" id="{DD1A25B1-D5AE-1838-8E42-929864B7A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11" y="2897557"/>
              <a:ext cx="1519238" cy="725488"/>
              <a:chOff x="236" y="1670"/>
              <a:chExt cx="957" cy="457"/>
            </a:xfrm>
          </p:grpSpPr>
          <p:grpSp>
            <p:nvGrpSpPr>
              <p:cNvPr id="18" name="Group 34">
                <a:extLst>
                  <a:ext uri="{FF2B5EF4-FFF2-40B4-BE49-F238E27FC236}">
                    <a16:creationId xmlns:a16="http://schemas.microsoft.com/office/drawing/2014/main" id="{E9836EB4-45CF-BE78-9EA4-8DF5E5D3FA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4" y="1670"/>
                <a:ext cx="469" cy="457"/>
                <a:chOff x="578" y="1031"/>
                <a:chExt cx="469" cy="457"/>
              </a:xfrm>
            </p:grpSpPr>
            <p:pic>
              <p:nvPicPr>
                <p:cNvPr id="29" name="Picture 35">
                  <a:extLst>
                    <a:ext uri="{FF2B5EF4-FFF2-40B4-BE49-F238E27FC236}">
                      <a16:creationId xmlns:a16="http://schemas.microsoft.com/office/drawing/2014/main" id="{2142C82D-56FA-6C3F-5F78-95ABFCB2B1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578" y="103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6">
                  <a:extLst>
                    <a:ext uri="{FF2B5EF4-FFF2-40B4-BE49-F238E27FC236}">
                      <a16:creationId xmlns:a16="http://schemas.microsoft.com/office/drawing/2014/main" id="{CA726CCA-A826-ADE4-3639-8613D57EFC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08" y="106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7">
                  <a:extLst>
                    <a:ext uri="{FF2B5EF4-FFF2-40B4-BE49-F238E27FC236}">
                      <a16:creationId xmlns:a16="http://schemas.microsoft.com/office/drawing/2014/main" id="{5405C17F-17F1-F272-F0E1-C0AAF7FBC9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44" y="1097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48317B78-744E-46EC-4980-A0D82DA69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" y="1671"/>
                <a:ext cx="456" cy="456"/>
                <a:chOff x="288" y="2544"/>
                <a:chExt cx="456" cy="456"/>
              </a:xfrm>
            </p:grpSpPr>
            <p:grpSp>
              <p:nvGrpSpPr>
                <p:cNvPr id="20" name="Group 39">
                  <a:extLst>
                    <a:ext uri="{FF2B5EF4-FFF2-40B4-BE49-F238E27FC236}">
                      <a16:creationId xmlns:a16="http://schemas.microsoft.com/office/drawing/2014/main" id="{C093DE86-F009-59AB-548A-7E4285C38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544"/>
                  <a:ext cx="384" cy="384"/>
                  <a:chOff x="288" y="2640"/>
                  <a:chExt cx="384" cy="384"/>
                </a:xfrm>
              </p:grpSpPr>
              <p:pic>
                <p:nvPicPr>
                  <p:cNvPr id="27" name="Picture 40">
                    <a:extLst>
                      <a:ext uri="{FF2B5EF4-FFF2-40B4-BE49-F238E27FC236}">
                        <a16:creationId xmlns:a16="http://schemas.microsoft.com/office/drawing/2014/main" id="{701034AA-2B65-ABDF-C7A4-05B972F1811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8" name="Rectangle 41">
                    <a:extLst>
                      <a:ext uri="{FF2B5EF4-FFF2-40B4-BE49-F238E27FC236}">
                        <a16:creationId xmlns:a16="http://schemas.microsoft.com/office/drawing/2014/main" id="{AFF96940-8562-7B8F-CE13-A09C627FF4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42">
                  <a:extLst>
                    <a:ext uri="{FF2B5EF4-FFF2-40B4-BE49-F238E27FC236}">
                      <a16:creationId xmlns:a16="http://schemas.microsoft.com/office/drawing/2014/main" id="{B3D67AD5-6A0D-510E-641A-67A244A647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" y="2580"/>
                  <a:ext cx="384" cy="384"/>
                  <a:chOff x="288" y="2640"/>
                  <a:chExt cx="384" cy="384"/>
                </a:xfrm>
              </p:grpSpPr>
              <p:pic>
                <p:nvPicPr>
                  <p:cNvPr id="25" name="Picture 43">
                    <a:extLst>
                      <a:ext uri="{FF2B5EF4-FFF2-40B4-BE49-F238E27FC236}">
                        <a16:creationId xmlns:a16="http://schemas.microsoft.com/office/drawing/2014/main" id="{CE60C397-2A91-6751-3AC2-903CFBAB79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6" name="Rectangle 44">
                    <a:extLst>
                      <a:ext uri="{FF2B5EF4-FFF2-40B4-BE49-F238E27FC236}">
                        <a16:creationId xmlns:a16="http://schemas.microsoft.com/office/drawing/2014/main" id="{9F9DC01C-B748-55DA-6104-FF998DE36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2" name="Group 45">
                  <a:extLst>
                    <a:ext uri="{FF2B5EF4-FFF2-40B4-BE49-F238E27FC236}">
                      <a16:creationId xmlns:a16="http://schemas.microsoft.com/office/drawing/2014/main" id="{E1195ABD-B1F7-FAEB-3AA1-05416AA567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2616"/>
                  <a:ext cx="384" cy="384"/>
                  <a:chOff x="288" y="2640"/>
                  <a:chExt cx="384" cy="384"/>
                </a:xfrm>
              </p:grpSpPr>
              <p:pic>
                <p:nvPicPr>
                  <p:cNvPr id="23" name="Picture 46">
                    <a:extLst>
                      <a:ext uri="{FF2B5EF4-FFF2-40B4-BE49-F238E27FC236}">
                        <a16:creationId xmlns:a16="http://schemas.microsoft.com/office/drawing/2014/main" id="{02B23F12-4DB2-AC99-D257-B24570AB292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4" name="Rectangle 47">
                    <a:extLst>
                      <a:ext uri="{FF2B5EF4-FFF2-40B4-BE49-F238E27FC236}">
                        <a16:creationId xmlns:a16="http://schemas.microsoft.com/office/drawing/2014/main" id="{410FD431-BACC-6098-CBA9-C89B7EFAAA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2" name="Group 49">
              <a:extLst>
                <a:ext uri="{FF2B5EF4-FFF2-40B4-BE49-F238E27FC236}">
                  <a16:creationId xmlns:a16="http://schemas.microsoft.com/office/drawing/2014/main" id="{B5DB7BD1-7C4B-D9E0-D371-A7539EC90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36" y="3804021"/>
              <a:ext cx="1519238" cy="725487"/>
              <a:chOff x="236" y="1670"/>
              <a:chExt cx="957" cy="457"/>
            </a:xfrm>
          </p:grpSpPr>
          <p:grpSp>
            <p:nvGrpSpPr>
              <p:cNvPr id="33" name="Group 50">
                <a:extLst>
                  <a:ext uri="{FF2B5EF4-FFF2-40B4-BE49-F238E27FC236}">
                    <a16:creationId xmlns:a16="http://schemas.microsoft.com/office/drawing/2014/main" id="{3F1333CA-90A4-6C71-11D4-DDFF7F2D5C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4" y="1670"/>
                <a:ext cx="469" cy="457"/>
                <a:chOff x="578" y="1031"/>
                <a:chExt cx="469" cy="457"/>
              </a:xfrm>
            </p:grpSpPr>
            <p:pic>
              <p:nvPicPr>
                <p:cNvPr id="45" name="Picture 51">
                  <a:extLst>
                    <a:ext uri="{FF2B5EF4-FFF2-40B4-BE49-F238E27FC236}">
                      <a16:creationId xmlns:a16="http://schemas.microsoft.com/office/drawing/2014/main" id="{EB58DFE7-A6DE-65A2-28C5-D563CFCD23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578" y="103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52">
                  <a:extLst>
                    <a:ext uri="{FF2B5EF4-FFF2-40B4-BE49-F238E27FC236}">
                      <a16:creationId xmlns:a16="http://schemas.microsoft.com/office/drawing/2014/main" id="{E46EF563-F2D1-BB04-EE70-A15E523F76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08" y="106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53">
                  <a:extLst>
                    <a:ext uri="{FF2B5EF4-FFF2-40B4-BE49-F238E27FC236}">
                      <a16:creationId xmlns:a16="http://schemas.microsoft.com/office/drawing/2014/main" id="{D2733325-0C05-6CAA-FD8C-E4674A39B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44" y="1097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54">
                <a:extLst>
                  <a:ext uri="{FF2B5EF4-FFF2-40B4-BE49-F238E27FC236}">
                    <a16:creationId xmlns:a16="http://schemas.microsoft.com/office/drawing/2014/main" id="{9DEA337D-2D5B-4BFA-403A-7B2714D3E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" y="1671"/>
                <a:ext cx="456" cy="456"/>
                <a:chOff x="288" y="2544"/>
                <a:chExt cx="456" cy="456"/>
              </a:xfrm>
            </p:grpSpPr>
            <p:grpSp>
              <p:nvGrpSpPr>
                <p:cNvPr id="35" name="Group 55">
                  <a:extLst>
                    <a:ext uri="{FF2B5EF4-FFF2-40B4-BE49-F238E27FC236}">
                      <a16:creationId xmlns:a16="http://schemas.microsoft.com/office/drawing/2014/main" id="{5CA9A8EF-05D5-D78D-E3F7-9F0FC4F41E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544"/>
                  <a:ext cx="384" cy="384"/>
                  <a:chOff x="288" y="2640"/>
                  <a:chExt cx="384" cy="384"/>
                </a:xfrm>
              </p:grpSpPr>
              <p:pic>
                <p:nvPicPr>
                  <p:cNvPr id="43" name="Picture 56">
                    <a:extLst>
                      <a:ext uri="{FF2B5EF4-FFF2-40B4-BE49-F238E27FC236}">
                        <a16:creationId xmlns:a16="http://schemas.microsoft.com/office/drawing/2014/main" id="{31AA7B51-0542-7D1E-7B56-1512D1E355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44" name="Rectangle 57">
                    <a:extLst>
                      <a:ext uri="{FF2B5EF4-FFF2-40B4-BE49-F238E27FC236}">
                        <a16:creationId xmlns:a16="http://schemas.microsoft.com/office/drawing/2014/main" id="{BDEFCAA5-6B36-E7B0-2929-905D42E9B4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58">
                  <a:extLst>
                    <a:ext uri="{FF2B5EF4-FFF2-40B4-BE49-F238E27FC236}">
                      <a16:creationId xmlns:a16="http://schemas.microsoft.com/office/drawing/2014/main" id="{E9F84B37-AEA7-C3A8-CE1C-8D985E1EDE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" y="2580"/>
                  <a:ext cx="384" cy="384"/>
                  <a:chOff x="288" y="2640"/>
                  <a:chExt cx="384" cy="384"/>
                </a:xfrm>
              </p:grpSpPr>
              <p:pic>
                <p:nvPicPr>
                  <p:cNvPr id="41" name="Picture 59">
                    <a:extLst>
                      <a:ext uri="{FF2B5EF4-FFF2-40B4-BE49-F238E27FC236}">
                        <a16:creationId xmlns:a16="http://schemas.microsoft.com/office/drawing/2014/main" id="{6576D90E-CF6F-A8AD-A9A3-5A4393DBDF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42" name="Rectangle 60">
                    <a:extLst>
                      <a:ext uri="{FF2B5EF4-FFF2-40B4-BE49-F238E27FC236}">
                        <a16:creationId xmlns:a16="http://schemas.microsoft.com/office/drawing/2014/main" id="{7066F6AC-6875-9011-9FF4-1797EC522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8" name="Group 61">
                  <a:extLst>
                    <a:ext uri="{FF2B5EF4-FFF2-40B4-BE49-F238E27FC236}">
                      <a16:creationId xmlns:a16="http://schemas.microsoft.com/office/drawing/2014/main" id="{565623B5-FA1D-B4C7-7B2A-E2D4C6958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2616"/>
                  <a:ext cx="384" cy="384"/>
                  <a:chOff x="288" y="2640"/>
                  <a:chExt cx="384" cy="384"/>
                </a:xfrm>
              </p:grpSpPr>
              <p:pic>
                <p:nvPicPr>
                  <p:cNvPr id="39" name="Picture 62">
                    <a:extLst>
                      <a:ext uri="{FF2B5EF4-FFF2-40B4-BE49-F238E27FC236}">
                        <a16:creationId xmlns:a16="http://schemas.microsoft.com/office/drawing/2014/main" id="{872BF3AE-4B2D-6AC2-B171-6AB96DA2B5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40" name="Rectangle 63">
                    <a:extLst>
                      <a:ext uri="{FF2B5EF4-FFF2-40B4-BE49-F238E27FC236}">
                        <a16:creationId xmlns:a16="http://schemas.microsoft.com/office/drawing/2014/main" id="{94786FD7-E947-32BE-DD9F-481622DD40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8" name="Group 64">
              <a:extLst>
                <a:ext uri="{FF2B5EF4-FFF2-40B4-BE49-F238E27FC236}">
                  <a16:creationId xmlns:a16="http://schemas.microsoft.com/office/drawing/2014/main" id="{E9B9C32B-130A-B023-EAB0-BA1C3F46A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61" y="4710482"/>
              <a:ext cx="1519238" cy="725488"/>
              <a:chOff x="236" y="1670"/>
              <a:chExt cx="957" cy="457"/>
            </a:xfrm>
          </p:grpSpPr>
          <p:grpSp>
            <p:nvGrpSpPr>
              <p:cNvPr id="49" name="Group 65">
                <a:extLst>
                  <a:ext uri="{FF2B5EF4-FFF2-40B4-BE49-F238E27FC236}">
                    <a16:creationId xmlns:a16="http://schemas.microsoft.com/office/drawing/2014/main" id="{403C4BA7-E13E-8BD0-174A-DFCB37A394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4" y="1670"/>
                <a:ext cx="469" cy="457"/>
                <a:chOff x="578" y="1031"/>
                <a:chExt cx="469" cy="457"/>
              </a:xfrm>
            </p:grpSpPr>
            <p:pic>
              <p:nvPicPr>
                <p:cNvPr id="60" name="Picture 66">
                  <a:extLst>
                    <a:ext uri="{FF2B5EF4-FFF2-40B4-BE49-F238E27FC236}">
                      <a16:creationId xmlns:a16="http://schemas.microsoft.com/office/drawing/2014/main" id="{81FE1D15-B59B-966C-8130-ACA50E65C8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578" y="103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67">
                  <a:extLst>
                    <a:ext uri="{FF2B5EF4-FFF2-40B4-BE49-F238E27FC236}">
                      <a16:creationId xmlns:a16="http://schemas.microsoft.com/office/drawing/2014/main" id="{325303A3-ADF6-0B7F-613F-787C1C2CB7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08" y="106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68">
                  <a:extLst>
                    <a:ext uri="{FF2B5EF4-FFF2-40B4-BE49-F238E27FC236}">
                      <a16:creationId xmlns:a16="http://schemas.microsoft.com/office/drawing/2014/main" id="{2ED85067-A36F-83A4-400E-358C22319E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44" y="1097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69">
                <a:extLst>
                  <a:ext uri="{FF2B5EF4-FFF2-40B4-BE49-F238E27FC236}">
                    <a16:creationId xmlns:a16="http://schemas.microsoft.com/office/drawing/2014/main" id="{651D4D56-8363-DBEB-DEA5-EDC02F2E5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" y="1671"/>
                <a:ext cx="456" cy="456"/>
                <a:chOff x="288" y="2544"/>
                <a:chExt cx="456" cy="456"/>
              </a:xfrm>
            </p:grpSpPr>
            <p:grpSp>
              <p:nvGrpSpPr>
                <p:cNvPr id="51" name="Group 70">
                  <a:extLst>
                    <a:ext uri="{FF2B5EF4-FFF2-40B4-BE49-F238E27FC236}">
                      <a16:creationId xmlns:a16="http://schemas.microsoft.com/office/drawing/2014/main" id="{23132DB6-6E56-AF00-035B-928AD62B6C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544"/>
                  <a:ext cx="384" cy="384"/>
                  <a:chOff x="288" y="2640"/>
                  <a:chExt cx="384" cy="384"/>
                </a:xfrm>
              </p:grpSpPr>
              <p:pic>
                <p:nvPicPr>
                  <p:cNvPr id="58" name="Picture 71">
                    <a:extLst>
                      <a:ext uri="{FF2B5EF4-FFF2-40B4-BE49-F238E27FC236}">
                        <a16:creationId xmlns:a16="http://schemas.microsoft.com/office/drawing/2014/main" id="{87643661-4DDB-7D98-941B-96219AA55F5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9" name="Rectangle 72">
                    <a:extLst>
                      <a:ext uri="{FF2B5EF4-FFF2-40B4-BE49-F238E27FC236}">
                        <a16:creationId xmlns:a16="http://schemas.microsoft.com/office/drawing/2014/main" id="{5CEAFE7E-AF27-4C75-CD3D-1F82FB4C5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2" name="Group 73">
                  <a:extLst>
                    <a:ext uri="{FF2B5EF4-FFF2-40B4-BE49-F238E27FC236}">
                      <a16:creationId xmlns:a16="http://schemas.microsoft.com/office/drawing/2014/main" id="{0C0390B0-FC3A-B9F0-6F81-7753C5800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" y="2580"/>
                  <a:ext cx="384" cy="384"/>
                  <a:chOff x="288" y="2640"/>
                  <a:chExt cx="384" cy="384"/>
                </a:xfrm>
              </p:grpSpPr>
              <p:pic>
                <p:nvPicPr>
                  <p:cNvPr id="56" name="Picture 74">
                    <a:extLst>
                      <a:ext uri="{FF2B5EF4-FFF2-40B4-BE49-F238E27FC236}">
                        <a16:creationId xmlns:a16="http://schemas.microsoft.com/office/drawing/2014/main" id="{8D7AF66F-2E59-994E-02D8-190629EBDFF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7" name="Rectangle 75">
                    <a:extLst>
                      <a:ext uri="{FF2B5EF4-FFF2-40B4-BE49-F238E27FC236}">
                        <a16:creationId xmlns:a16="http://schemas.microsoft.com/office/drawing/2014/main" id="{1EBD83AD-AE3F-C675-B4EA-3BB5EFE762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3" name="Group 76">
                  <a:extLst>
                    <a:ext uri="{FF2B5EF4-FFF2-40B4-BE49-F238E27FC236}">
                      <a16:creationId xmlns:a16="http://schemas.microsoft.com/office/drawing/2014/main" id="{E36233F4-1838-29B3-905D-E9D57AAB6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2616"/>
                  <a:ext cx="384" cy="384"/>
                  <a:chOff x="288" y="2640"/>
                  <a:chExt cx="384" cy="384"/>
                </a:xfrm>
              </p:grpSpPr>
              <p:pic>
                <p:nvPicPr>
                  <p:cNvPr id="54" name="Picture 77">
                    <a:extLst>
                      <a:ext uri="{FF2B5EF4-FFF2-40B4-BE49-F238E27FC236}">
                        <a16:creationId xmlns:a16="http://schemas.microsoft.com/office/drawing/2014/main" id="{0B5D1DAF-E429-7E1C-603C-9FE47933C16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5" name="Rectangle 78">
                    <a:extLst>
                      <a:ext uri="{FF2B5EF4-FFF2-40B4-BE49-F238E27FC236}">
                        <a16:creationId xmlns:a16="http://schemas.microsoft.com/office/drawing/2014/main" id="{184D6C99-2651-9E5E-B4EA-4968B21ECF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3" name="Group 79">
              <a:extLst>
                <a:ext uri="{FF2B5EF4-FFF2-40B4-BE49-F238E27FC236}">
                  <a16:creationId xmlns:a16="http://schemas.microsoft.com/office/drawing/2014/main" id="{5A16269C-1EA4-399A-0B6D-460980F3D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86" y="5616946"/>
              <a:ext cx="1519238" cy="725487"/>
              <a:chOff x="236" y="1670"/>
              <a:chExt cx="957" cy="457"/>
            </a:xfrm>
          </p:grpSpPr>
          <p:grpSp>
            <p:nvGrpSpPr>
              <p:cNvPr id="203776" name="Group 80">
                <a:extLst>
                  <a:ext uri="{FF2B5EF4-FFF2-40B4-BE49-F238E27FC236}">
                    <a16:creationId xmlns:a16="http://schemas.microsoft.com/office/drawing/2014/main" id="{AEFAF0BA-7289-74C8-B4F3-930B6A830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4" y="1670"/>
                <a:ext cx="469" cy="457"/>
                <a:chOff x="578" y="1031"/>
                <a:chExt cx="469" cy="457"/>
              </a:xfrm>
            </p:grpSpPr>
            <p:pic>
              <p:nvPicPr>
                <p:cNvPr id="203821" name="Picture 81">
                  <a:extLst>
                    <a:ext uri="{FF2B5EF4-FFF2-40B4-BE49-F238E27FC236}">
                      <a16:creationId xmlns:a16="http://schemas.microsoft.com/office/drawing/2014/main" id="{1ED5FC95-327A-E0BD-CA65-CCFD25E1D8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578" y="103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3822" name="Picture 82">
                  <a:extLst>
                    <a:ext uri="{FF2B5EF4-FFF2-40B4-BE49-F238E27FC236}">
                      <a16:creationId xmlns:a16="http://schemas.microsoft.com/office/drawing/2014/main" id="{FA49E9A0-993A-E71D-0C06-CCFF0145F9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08" y="1061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3823" name="Picture 83">
                  <a:extLst>
                    <a:ext uri="{FF2B5EF4-FFF2-40B4-BE49-F238E27FC236}">
                      <a16:creationId xmlns:a16="http://schemas.microsoft.com/office/drawing/2014/main" id="{B5B0812C-4C4D-2808-EB6E-B965FDAC40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11026"/>
                <a:stretch>
                  <a:fillRect/>
                </a:stretch>
              </p:blipFill>
              <p:spPr bwMode="auto">
                <a:xfrm>
                  <a:off x="644" y="1097"/>
                  <a:ext cx="403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3777" name="Group 84">
                <a:extLst>
                  <a:ext uri="{FF2B5EF4-FFF2-40B4-BE49-F238E27FC236}">
                    <a16:creationId xmlns:a16="http://schemas.microsoft.com/office/drawing/2014/main" id="{291B11D4-A27A-929D-CDA9-F26BFD7FB5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" y="1671"/>
                <a:ext cx="456" cy="456"/>
                <a:chOff x="288" y="2544"/>
                <a:chExt cx="456" cy="456"/>
              </a:xfrm>
            </p:grpSpPr>
            <p:grpSp>
              <p:nvGrpSpPr>
                <p:cNvPr id="203778" name="Group 85">
                  <a:extLst>
                    <a:ext uri="{FF2B5EF4-FFF2-40B4-BE49-F238E27FC236}">
                      <a16:creationId xmlns:a16="http://schemas.microsoft.com/office/drawing/2014/main" id="{CEE4BDE1-FCE5-9371-C297-AE4BB282B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544"/>
                  <a:ext cx="384" cy="384"/>
                  <a:chOff x="288" y="2640"/>
                  <a:chExt cx="384" cy="384"/>
                </a:xfrm>
              </p:grpSpPr>
              <p:pic>
                <p:nvPicPr>
                  <p:cNvPr id="203818" name="Picture 86">
                    <a:extLst>
                      <a:ext uri="{FF2B5EF4-FFF2-40B4-BE49-F238E27FC236}">
                        <a16:creationId xmlns:a16="http://schemas.microsoft.com/office/drawing/2014/main" id="{E2AF8C51-5D05-53DC-6422-2D60DDD98CE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03820" name="Rectangle 87">
                    <a:extLst>
                      <a:ext uri="{FF2B5EF4-FFF2-40B4-BE49-F238E27FC236}">
                        <a16:creationId xmlns:a16="http://schemas.microsoft.com/office/drawing/2014/main" id="{83AEC203-3BA5-1917-D8DC-DB59290F6C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3795" name="Group 88">
                  <a:extLst>
                    <a:ext uri="{FF2B5EF4-FFF2-40B4-BE49-F238E27FC236}">
                      <a16:creationId xmlns:a16="http://schemas.microsoft.com/office/drawing/2014/main" id="{5DE84980-675D-D8AC-8695-849A0573D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" y="2580"/>
                  <a:ext cx="384" cy="384"/>
                  <a:chOff x="288" y="2640"/>
                  <a:chExt cx="384" cy="384"/>
                </a:xfrm>
              </p:grpSpPr>
              <p:pic>
                <p:nvPicPr>
                  <p:cNvPr id="203800" name="Picture 89">
                    <a:extLst>
                      <a:ext uri="{FF2B5EF4-FFF2-40B4-BE49-F238E27FC236}">
                        <a16:creationId xmlns:a16="http://schemas.microsoft.com/office/drawing/2014/main" id="{53A246F5-8B81-26F7-72CD-614E9DA7FB0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03814" name="Rectangle 90">
                    <a:extLst>
                      <a:ext uri="{FF2B5EF4-FFF2-40B4-BE49-F238E27FC236}">
                        <a16:creationId xmlns:a16="http://schemas.microsoft.com/office/drawing/2014/main" id="{E99489D2-8BD7-1F67-0783-398721214A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3796" name="Group 91">
                  <a:extLst>
                    <a:ext uri="{FF2B5EF4-FFF2-40B4-BE49-F238E27FC236}">
                      <a16:creationId xmlns:a16="http://schemas.microsoft.com/office/drawing/2014/main" id="{120A235E-514B-D69E-D07F-9AE95B982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" y="2616"/>
                  <a:ext cx="384" cy="384"/>
                  <a:chOff x="288" y="2640"/>
                  <a:chExt cx="384" cy="384"/>
                </a:xfrm>
              </p:grpSpPr>
              <p:pic>
                <p:nvPicPr>
                  <p:cNvPr id="203798" name="Picture 92">
                    <a:extLst>
                      <a:ext uri="{FF2B5EF4-FFF2-40B4-BE49-F238E27FC236}">
                        <a16:creationId xmlns:a16="http://schemas.microsoft.com/office/drawing/2014/main" id="{B30B1BAD-DF92-6763-8AAE-3D2316BBEC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03799" name="Rectangle 93">
                    <a:extLst>
                      <a:ext uri="{FF2B5EF4-FFF2-40B4-BE49-F238E27FC236}">
                        <a16:creationId xmlns:a16="http://schemas.microsoft.com/office/drawing/2014/main" id="{57FC9A60-CE40-6D94-7B6E-BA8C8C8B0C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16"/>
                    <a:ext cx="1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203824" name="Text Box 94">
              <a:extLst>
                <a:ext uri="{FF2B5EF4-FFF2-40B4-BE49-F238E27FC236}">
                  <a16:creationId xmlns:a16="http://schemas.microsoft.com/office/drawing/2014/main" id="{F9C55A45-9DBC-E71D-1EEB-FF24AD1E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937" y="2073645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0 hr</a:t>
              </a:r>
            </a:p>
          </p:txBody>
        </p:sp>
        <p:sp>
          <p:nvSpPr>
            <p:cNvPr id="203825" name="Text Box 95">
              <a:extLst>
                <a:ext uri="{FF2B5EF4-FFF2-40B4-BE49-F238E27FC236}">
                  <a16:creationId xmlns:a16="http://schemas.microsoft.com/office/drawing/2014/main" id="{8C4C00D4-C5C8-8659-A0D4-6FDA681BF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825" y="3011857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4 hr</a:t>
              </a:r>
            </a:p>
          </p:txBody>
        </p:sp>
        <p:sp>
          <p:nvSpPr>
            <p:cNvPr id="203826" name="Text Box 96">
              <a:extLst>
                <a:ext uri="{FF2B5EF4-FFF2-40B4-BE49-F238E27FC236}">
                  <a16:creationId xmlns:a16="http://schemas.microsoft.com/office/drawing/2014/main" id="{B723964B-8437-01FB-599F-F8EBE5FD4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650" y="3991345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24 hr</a:t>
              </a:r>
            </a:p>
          </p:txBody>
        </p:sp>
        <p:sp>
          <p:nvSpPr>
            <p:cNvPr id="203827" name="Text Box 97">
              <a:extLst>
                <a:ext uri="{FF2B5EF4-FFF2-40B4-BE49-F238E27FC236}">
                  <a16:creationId xmlns:a16="http://schemas.microsoft.com/office/drawing/2014/main" id="{C07799A7-5074-7836-D9FB-C97C9BD3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000" y="4885107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72 hr</a:t>
              </a:r>
            </a:p>
          </p:txBody>
        </p:sp>
        <p:sp>
          <p:nvSpPr>
            <p:cNvPr id="203828" name="Text Box 98">
              <a:extLst>
                <a:ext uri="{FF2B5EF4-FFF2-40B4-BE49-F238E27FC236}">
                  <a16:creationId xmlns:a16="http://schemas.microsoft.com/office/drawing/2014/main" id="{CB65F474-B88F-27C1-D66E-7E4C9E707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487" y="5813795"/>
              <a:ext cx="790601" cy="369332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144 hr</a:t>
              </a:r>
            </a:p>
          </p:txBody>
        </p:sp>
        <p:sp>
          <p:nvSpPr>
            <p:cNvPr id="203830" name="Rectangle 4">
              <a:extLst>
                <a:ext uri="{FF2B5EF4-FFF2-40B4-BE49-F238E27FC236}">
                  <a16:creationId xmlns:a16="http://schemas.microsoft.com/office/drawing/2014/main" id="{A781D7EB-87F3-9361-135A-D6DBFB24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61" y="1505262"/>
              <a:ext cx="8209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a typeface="SimSun" pitchFamily="2" charset="-122"/>
                  <a:cs typeface="SimSun" pitchFamily="2" charset="-122"/>
                </a:rPr>
                <a:t>SPECT</a:t>
              </a:r>
            </a:p>
          </p:txBody>
        </p:sp>
      </p:grpSp>
      <p:grpSp>
        <p:nvGrpSpPr>
          <p:cNvPr id="203836" name="Group 203835">
            <a:extLst>
              <a:ext uri="{FF2B5EF4-FFF2-40B4-BE49-F238E27FC236}">
                <a16:creationId xmlns:a16="http://schemas.microsoft.com/office/drawing/2014/main" id="{C3482B94-18A8-4994-AD7D-B441E90D1FEF}"/>
              </a:ext>
            </a:extLst>
          </p:cNvPr>
          <p:cNvGrpSpPr/>
          <p:nvPr/>
        </p:nvGrpSpPr>
        <p:grpSpPr>
          <a:xfrm>
            <a:off x="1910786" y="2218819"/>
            <a:ext cx="10130605" cy="3403601"/>
            <a:chOff x="1910786" y="2218819"/>
            <a:chExt cx="10130605" cy="3403601"/>
          </a:xfrm>
        </p:grpSpPr>
        <p:grpSp>
          <p:nvGrpSpPr>
            <p:cNvPr id="203829" name="Group 203828">
              <a:extLst>
                <a:ext uri="{FF2B5EF4-FFF2-40B4-BE49-F238E27FC236}">
                  <a16:creationId xmlns:a16="http://schemas.microsoft.com/office/drawing/2014/main" id="{C2232FA5-A723-F187-92F4-D5DB3DD0C69D}"/>
                </a:ext>
              </a:extLst>
            </p:cNvPr>
            <p:cNvGrpSpPr/>
            <p:nvPr/>
          </p:nvGrpSpPr>
          <p:grpSpPr>
            <a:xfrm>
              <a:off x="3079857" y="2218819"/>
              <a:ext cx="8961534" cy="3403601"/>
              <a:chOff x="2575470" y="2155191"/>
              <a:chExt cx="8961534" cy="3403601"/>
            </a:xfrm>
          </p:grpSpPr>
          <p:sp>
            <p:nvSpPr>
              <p:cNvPr id="203780" name="Rectangle 4"/>
              <p:cNvSpPr>
                <a:spLocks noChangeArrowheads="1"/>
              </p:cNvSpPr>
              <p:nvPr/>
            </p:nvSpPr>
            <p:spPr bwMode="auto">
              <a:xfrm>
                <a:off x="5380680" y="21551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3781" name="Group 5"/>
              <p:cNvGrpSpPr>
                <a:grpSpLocks/>
              </p:cNvGrpSpPr>
              <p:nvPr/>
            </p:nvGrpSpPr>
            <p:grpSpPr bwMode="auto">
              <a:xfrm>
                <a:off x="3459804" y="4287203"/>
                <a:ext cx="1295400" cy="1271588"/>
                <a:chOff x="578" y="1031"/>
                <a:chExt cx="469" cy="457"/>
              </a:xfrm>
            </p:grpSpPr>
            <p:pic>
              <p:nvPicPr>
                <p:cNvPr id="203782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1026"/>
                <a:stretch>
                  <a:fillRect/>
                </a:stretch>
              </p:blipFill>
              <p:spPr bwMode="auto">
                <a:xfrm>
                  <a:off x="578" y="1031"/>
                  <a:ext cx="403" cy="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83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1026"/>
                <a:stretch>
                  <a:fillRect/>
                </a:stretch>
              </p:blipFill>
              <p:spPr bwMode="auto">
                <a:xfrm>
                  <a:off x="608" y="1061"/>
                  <a:ext cx="403" cy="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84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1026"/>
                <a:stretch>
                  <a:fillRect/>
                </a:stretch>
              </p:blipFill>
              <p:spPr bwMode="auto">
                <a:xfrm>
                  <a:off x="644" y="1097"/>
                  <a:ext cx="403" cy="3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03785" name="Text Box 9"/>
              <p:cNvSpPr txBox="1">
                <a:spLocks noChangeArrowheads="1"/>
              </p:cNvSpPr>
              <p:nvPr/>
            </p:nvSpPr>
            <p:spPr bwMode="auto">
              <a:xfrm>
                <a:off x="4679004" y="3677604"/>
                <a:ext cx="1905000" cy="1311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SPECT Reconstruction &amp; Convert to Activity</a:t>
                </a:r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755204" y="4287204"/>
                <a:ext cx="1752600" cy="93663"/>
              </a:xfrm>
              <a:prstGeom prst="rightArrow">
                <a:avLst>
                  <a:gd name="adj1" fmla="val 50000"/>
                  <a:gd name="adj2" fmla="val 46779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3787" name="Group 11"/>
              <p:cNvGrpSpPr>
                <a:grpSpLocks/>
              </p:cNvGrpSpPr>
              <p:nvPr/>
            </p:nvGrpSpPr>
            <p:grpSpPr bwMode="auto">
              <a:xfrm>
                <a:off x="6584004" y="3525204"/>
                <a:ext cx="1485900" cy="1495425"/>
                <a:chOff x="2630" y="2754"/>
                <a:chExt cx="936" cy="942"/>
              </a:xfrm>
            </p:grpSpPr>
            <p:pic>
              <p:nvPicPr>
                <p:cNvPr id="203788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12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826"/>
                <a:stretch>
                  <a:fillRect/>
                </a:stretch>
              </p:blipFill>
              <p:spPr bwMode="auto">
                <a:xfrm>
                  <a:off x="2630" y="2754"/>
                  <a:ext cx="634" cy="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89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6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826"/>
                <a:stretch>
                  <a:fillRect/>
                </a:stretch>
              </p:blipFill>
              <p:spPr bwMode="auto">
                <a:xfrm>
                  <a:off x="2698" y="2835"/>
                  <a:ext cx="634" cy="6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90" name="Picture 14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18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826"/>
                <a:stretch>
                  <a:fillRect/>
                </a:stretch>
              </p:blipFill>
              <p:spPr bwMode="auto">
                <a:xfrm>
                  <a:off x="2781" y="2916"/>
                  <a:ext cx="634" cy="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91" name="Picture 15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24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826"/>
                <a:stretch>
                  <a:fillRect/>
                </a:stretch>
              </p:blipFill>
              <p:spPr bwMode="auto">
                <a:xfrm>
                  <a:off x="2857" y="3005"/>
                  <a:ext cx="634" cy="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3792" name="Picture 16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36000" contras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826"/>
                <a:stretch>
                  <a:fillRect/>
                </a:stretch>
              </p:blipFill>
              <p:spPr bwMode="auto">
                <a:xfrm>
                  <a:off x="2932" y="3083"/>
                  <a:ext cx="634" cy="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03793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8598581" y="2631441"/>
                <a:ext cx="1107996" cy="2362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Sum</a:t>
                </a:r>
              </a:p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Activity in</a:t>
                </a:r>
              </a:p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VOI</a:t>
                </a:r>
              </a:p>
            </p:txBody>
          </p:sp>
          <p:sp>
            <p:nvSpPr>
              <p:cNvPr id="203794" name="AutoShape 18"/>
              <p:cNvSpPr>
                <a:spLocks noChangeArrowheads="1"/>
              </p:cNvSpPr>
              <p:nvPr/>
            </p:nvSpPr>
            <p:spPr bwMode="auto">
              <a:xfrm>
                <a:off x="8088954" y="4287204"/>
                <a:ext cx="2305050" cy="93663"/>
              </a:xfrm>
              <a:prstGeom prst="rightArrow">
                <a:avLst>
                  <a:gd name="adj1" fmla="val 50000"/>
                  <a:gd name="adj2" fmla="val 615251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203797" name="Picture 21"/>
              <p:cNvPicPr preferRelativeResize="0">
                <a:picLocks noChangeArrowheads="1"/>
              </p:cNvPicPr>
              <p:nvPr/>
            </p:nvPicPr>
            <p:blipFill>
              <a:blip r:embed="rId6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824"/>
              <a:stretch>
                <a:fillRect/>
              </a:stretch>
            </p:blipFill>
            <p:spPr bwMode="auto">
              <a:xfrm>
                <a:off x="8977954" y="4504691"/>
                <a:ext cx="393700" cy="3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3801" name="Group 25"/>
              <p:cNvGrpSpPr>
                <a:grpSpLocks/>
              </p:cNvGrpSpPr>
              <p:nvPr/>
            </p:nvGrpSpPr>
            <p:grpSpPr bwMode="auto">
              <a:xfrm>
                <a:off x="3459804" y="2915604"/>
                <a:ext cx="1271588" cy="1293813"/>
                <a:chOff x="288" y="2544"/>
                <a:chExt cx="456" cy="456"/>
              </a:xfrm>
            </p:grpSpPr>
            <p:grpSp>
              <p:nvGrpSpPr>
                <p:cNvPr id="203802" name="Group 26"/>
                <p:cNvGrpSpPr>
                  <a:grpSpLocks/>
                </p:cNvGrpSpPr>
                <p:nvPr/>
              </p:nvGrpSpPr>
              <p:grpSpPr bwMode="auto">
                <a:xfrm>
                  <a:off x="288" y="2544"/>
                  <a:ext cx="384" cy="384"/>
                  <a:chOff x="288" y="2640"/>
                  <a:chExt cx="384" cy="384"/>
                </a:xfrm>
              </p:grpSpPr>
              <p:pic>
                <p:nvPicPr>
                  <p:cNvPr id="203803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12000" contrast="6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380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67"/>
                    <a:ext cx="66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3805" name="Group 29"/>
                <p:cNvGrpSpPr>
                  <a:grpSpLocks/>
                </p:cNvGrpSpPr>
                <p:nvPr/>
              </p:nvGrpSpPr>
              <p:grpSpPr bwMode="auto">
                <a:xfrm>
                  <a:off x="324" y="2580"/>
                  <a:ext cx="384" cy="384"/>
                  <a:chOff x="288" y="2640"/>
                  <a:chExt cx="384" cy="384"/>
                </a:xfrm>
              </p:grpSpPr>
              <p:pic>
                <p:nvPicPr>
                  <p:cNvPr id="203806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12000" contrast="6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380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67"/>
                    <a:ext cx="66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3808" name="Group 32"/>
                <p:cNvGrpSpPr>
                  <a:grpSpLocks/>
                </p:cNvGrpSpPr>
                <p:nvPr/>
              </p:nvGrpSpPr>
              <p:grpSpPr bwMode="auto">
                <a:xfrm>
                  <a:off x="360" y="2616"/>
                  <a:ext cx="384" cy="384"/>
                  <a:chOff x="288" y="2640"/>
                  <a:chExt cx="384" cy="384"/>
                </a:xfrm>
              </p:grpSpPr>
              <p:pic>
                <p:nvPicPr>
                  <p:cNvPr id="203809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12000" contrast="6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2640"/>
                    <a:ext cx="384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381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67"/>
                    <a:ext cx="66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3811" name="Text Box 35"/>
              <p:cNvSpPr txBox="1">
                <a:spLocks noChangeArrowheads="1"/>
              </p:cNvSpPr>
              <p:nvPr/>
            </p:nvSpPr>
            <p:spPr bwMode="auto">
              <a:xfrm>
                <a:off x="2575470" y="3485516"/>
                <a:ext cx="82092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SPECT</a:t>
                </a:r>
              </a:p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Proj.</a:t>
                </a:r>
              </a:p>
            </p:txBody>
          </p:sp>
          <p:sp>
            <p:nvSpPr>
              <p:cNvPr id="203812" name="Text Box 36"/>
              <p:cNvSpPr txBox="1">
                <a:spLocks noChangeArrowheads="1"/>
              </p:cNvSpPr>
              <p:nvPr/>
            </p:nvSpPr>
            <p:spPr bwMode="auto">
              <a:xfrm>
                <a:off x="2707330" y="4728529"/>
                <a:ext cx="44723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CT</a:t>
                </a:r>
              </a:p>
            </p:txBody>
          </p:sp>
          <p:sp>
            <p:nvSpPr>
              <p:cNvPr id="203813" name="Text Box 37"/>
              <p:cNvSpPr txBox="1">
                <a:spLocks noChangeArrowheads="1"/>
              </p:cNvSpPr>
              <p:nvPr/>
            </p:nvSpPr>
            <p:spPr bwMode="auto">
              <a:xfrm>
                <a:off x="10336854" y="3860167"/>
                <a:ext cx="1200150" cy="1006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Total</a:t>
                </a:r>
              </a:p>
              <a:p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Liver</a:t>
                </a:r>
              </a:p>
              <a:p>
                <a:r>
                  <a:rPr lang="en-US" altLang="zh-CN" sz="2000">
                    <a:solidFill>
                      <a:schemeClr val="bg1"/>
                    </a:solidFill>
                    <a:ea typeface="SimSun" charset="-122"/>
                  </a:rPr>
                  <a:t>Activity</a:t>
                </a:r>
              </a:p>
            </p:txBody>
          </p:sp>
          <p:cxnSp>
            <p:nvCxnSpPr>
              <p:cNvPr id="203815" name="AutoShape 39"/>
              <p:cNvCxnSpPr>
                <a:cxnSpLocks noChangeShapeType="1"/>
                <a:stCxn id="203784" idx="2"/>
                <a:endCxn id="203797" idx="2"/>
              </p:cNvCxnSpPr>
              <p:nvPr/>
            </p:nvCxnSpPr>
            <p:spPr bwMode="auto">
              <a:xfrm rot="5400000" flipH="1" flipV="1">
                <a:off x="6356198" y="2740185"/>
                <a:ext cx="661988" cy="4975225"/>
              </a:xfrm>
              <a:prstGeom prst="curvedConnector3">
                <a:avLst>
                  <a:gd name="adj1" fmla="val -34292"/>
                </a:avLst>
              </a:prstGeom>
              <a:noFill/>
              <a:ln w="9525">
                <a:solidFill>
                  <a:schemeClr val="bg1"/>
                </a:solidFill>
                <a:round/>
                <a:headEnd type="non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03816" name="Text Box 40"/>
              <p:cNvSpPr txBox="1">
                <a:spLocks noChangeArrowheads="1"/>
              </p:cNvSpPr>
              <p:nvPr/>
            </p:nvSpPr>
            <p:spPr bwMode="auto">
              <a:xfrm>
                <a:off x="3164529" y="2402841"/>
                <a:ext cx="150842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1"/>
                    </a:solidFill>
                  </a:rPr>
                  <a:t>Measurement</a:t>
                </a:r>
              </a:p>
            </p:txBody>
          </p:sp>
          <p:sp>
            <p:nvSpPr>
              <p:cNvPr id="203817" name="Text Box 41"/>
              <p:cNvSpPr txBox="1">
                <a:spLocks noChangeArrowheads="1"/>
              </p:cNvSpPr>
              <p:nvPr/>
            </p:nvSpPr>
            <p:spPr bwMode="auto">
              <a:xfrm>
                <a:off x="10149530" y="2402841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1"/>
                    </a:solidFill>
                  </a:rPr>
                  <a:t>Estimate</a:t>
                </a:r>
              </a:p>
            </p:txBody>
          </p:sp>
          <p:cxnSp>
            <p:nvCxnSpPr>
              <p:cNvPr id="203819" name="AutoShape 43"/>
              <p:cNvCxnSpPr>
                <a:cxnSpLocks noChangeShapeType="1"/>
                <a:stCxn id="203816" idx="3"/>
                <a:endCxn id="203817" idx="1"/>
              </p:cNvCxnSpPr>
              <p:nvPr/>
            </p:nvCxnSpPr>
            <p:spPr bwMode="auto">
              <a:xfrm>
                <a:off x="4672955" y="2587507"/>
                <a:ext cx="5476575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 type="non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3833" name="Straight Connector 203832">
              <a:extLst>
                <a:ext uri="{FF2B5EF4-FFF2-40B4-BE49-F238E27FC236}">
                  <a16:creationId xmlns:a16="http://schemas.microsoft.com/office/drawing/2014/main" id="{707B603F-1B0C-C5D1-AD2E-D2673B648FBA}"/>
                </a:ext>
              </a:extLst>
            </p:cNvPr>
            <p:cNvCxnSpPr>
              <a:endCxn id="203816" idx="1"/>
            </p:cNvCxnSpPr>
            <p:nvPr/>
          </p:nvCxnSpPr>
          <p:spPr bwMode="auto">
            <a:xfrm flipV="1">
              <a:off x="1942126" y="2651135"/>
              <a:ext cx="1726790" cy="328097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3834" name="Straight Connector 203833">
              <a:extLst>
                <a:ext uri="{FF2B5EF4-FFF2-40B4-BE49-F238E27FC236}">
                  <a16:creationId xmlns:a16="http://schemas.microsoft.com/office/drawing/2014/main" id="{E4E46B13-EBEA-9D89-61DF-CB93FF2905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0786" y="3650820"/>
              <a:ext cx="1944644" cy="1819387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SPECT TIA Estimation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320259" y="5322957"/>
            <a:ext cx="2282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Time-integrated Activity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31966" y="1219201"/>
            <a:ext cx="447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CT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73215" y="1712914"/>
            <a:ext cx="744538" cy="725487"/>
            <a:chOff x="578" y="1031"/>
            <a:chExt cx="469" cy="457"/>
          </a:xfrm>
        </p:grpSpPr>
        <p:pic>
          <p:nvPicPr>
            <p:cNvPr id="29786" name="Picture 9"/>
            <p:cNvPicPr>
              <a:picLocks noChangeAspect="1" noChangeArrowheads="1"/>
            </p:cNvPicPr>
            <p:nvPr/>
          </p:nvPicPr>
          <p:blipFill>
            <a:blip r:embed="rId3"/>
            <a:srcRect r="11026"/>
            <a:stretch>
              <a:fillRect/>
            </a:stretch>
          </p:blipFill>
          <p:spPr bwMode="auto">
            <a:xfrm>
              <a:off x="578" y="1031"/>
              <a:ext cx="40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7" name="Picture 10"/>
            <p:cNvPicPr>
              <a:picLocks noChangeAspect="1" noChangeArrowheads="1"/>
            </p:cNvPicPr>
            <p:nvPr/>
          </p:nvPicPr>
          <p:blipFill>
            <a:blip r:embed="rId3"/>
            <a:srcRect r="11026"/>
            <a:stretch>
              <a:fillRect/>
            </a:stretch>
          </p:blipFill>
          <p:spPr bwMode="auto">
            <a:xfrm>
              <a:off x="608" y="1061"/>
              <a:ext cx="40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88" name="Picture 11"/>
            <p:cNvPicPr>
              <a:picLocks noChangeAspect="1" noChangeArrowheads="1"/>
            </p:cNvPicPr>
            <p:nvPr/>
          </p:nvPicPr>
          <p:blipFill>
            <a:blip r:embed="rId3"/>
            <a:srcRect r="11026"/>
            <a:stretch>
              <a:fillRect/>
            </a:stretch>
          </p:blipFill>
          <p:spPr bwMode="auto">
            <a:xfrm>
              <a:off x="644" y="1097"/>
              <a:ext cx="40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2" name="Text Box 13"/>
          <p:cNvSpPr txBox="1">
            <a:spLocks noChangeArrowheads="1"/>
          </p:cNvSpPr>
          <p:nvPr/>
        </p:nvSpPr>
        <p:spPr bwMode="auto">
          <a:xfrm rot="-5400000">
            <a:off x="1985111" y="1023178"/>
            <a:ext cx="800219" cy="72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SPECT</a:t>
            </a:r>
          </a:p>
          <a:p>
            <a:pPr algn="ctr"/>
            <a:r>
              <a:rPr lang="en-US" altLang="zh-CN" sz="2000" dirty="0" err="1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Proj</a:t>
            </a:r>
            <a:r>
              <a:rPr lang="en-US" altLang="zh-CN" sz="2000" dirty="0">
                <a:ea typeface="SimSun" pitchFamily="2" charset="-122"/>
                <a:cs typeface="SimSun" pitchFamily="2" charset="-122"/>
              </a:rPr>
              <a:t>.</a:t>
            </a: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6967538" y="373380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Curve   Fitting</a:t>
            </a:r>
          </a:p>
        </p:txBody>
      </p:sp>
      <p:sp>
        <p:nvSpPr>
          <p:cNvPr id="29704" name="AutoShape 17"/>
          <p:cNvSpPr>
            <a:spLocks/>
          </p:cNvSpPr>
          <p:nvPr/>
        </p:nvSpPr>
        <p:spPr bwMode="auto">
          <a:xfrm rot="10800000">
            <a:off x="4391025" y="2028825"/>
            <a:ext cx="419100" cy="3833813"/>
          </a:xfrm>
          <a:prstGeom prst="leftBrace">
            <a:avLst>
              <a:gd name="adj1" fmla="val 47538"/>
              <a:gd name="adj2" fmla="val 6894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5" name="AutoShape 18"/>
          <p:cNvSpPr>
            <a:spLocks noChangeArrowheads="1"/>
          </p:cNvSpPr>
          <p:nvPr/>
        </p:nvSpPr>
        <p:spPr bwMode="auto">
          <a:xfrm>
            <a:off x="4724401" y="3171825"/>
            <a:ext cx="1666875" cy="107950"/>
          </a:xfrm>
          <a:prstGeom prst="rightArrow">
            <a:avLst>
              <a:gd name="adj1" fmla="val 50000"/>
              <a:gd name="adj2" fmla="val 386029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6" name="AutoShape 19"/>
          <p:cNvSpPr>
            <a:spLocks noChangeArrowheads="1"/>
          </p:cNvSpPr>
          <p:nvPr/>
        </p:nvSpPr>
        <p:spPr bwMode="auto">
          <a:xfrm rot="5400000">
            <a:off x="7658100" y="38481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7" name="AutoShape 20"/>
          <p:cNvSpPr>
            <a:spLocks noChangeArrowheads="1"/>
          </p:cNvSpPr>
          <p:nvPr/>
        </p:nvSpPr>
        <p:spPr bwMode="auto">
          <a:xfrm>
            <a:off x="9067800" y="56388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4674337" y="2581276"/>
            <a:ext cx="12923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SPECT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Activity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Estimation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898515" y="1714500"/>
            <a:ext cx="723900" cy="723900"/>
            <a:chOff x="288" y="2544"/>
            <a:chExt cx="456" cy="456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88" y="2544"/>
              <a:ext cx="384" cy="384"/>
              <a:chOff x="288" y="2640"/>
              <a:chExt cx="384" cy="384"/>
            </a:xfrm>
          </p:grpSpPr>
          <p:pic>
            <p:nvPicPr>
              <p:cNvPr id="29784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640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9785" name="Rectangle 27"/>
              <p:cNvSpPr>
                <a:spLocks noChangeArrowheads="1"/>
              </p:cNvSpPr>
              <p:nvPr/>
            </p:nvSpPr>
            <p:spPr bwMode="auto">
              <a:xfrm>
                <a:off x="288" y="2716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4" y="2580"/>
              <a:ext cx="384" cy="384"/>
              <a:chOff x="288" y="2640"/>
              <a:chExt cx="384" cy="384"/>
            </a:xfrm>
          </p:grpSpPr>
          <p:pic>
            <p:nvPicPr>
              <p:cNvPr id="29782" name="Picture 2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640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9783" name="Rectangle 30"/>
              <p:cNvSpPr>
                <a:spLocks noChangeArrowheads="1"/>
              </p:cNvSpPr>
              <p:nvPr/>
            </p:nvSpPr>
            <p:spPr bwMode="auto">
              <a:xfrm>
                <a:off x="288" y="2716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360" y="2616"/>
              <a:ext cx="384" cy="384"/>
              <a:chOff x="288" y="2640"/>
              <a:chExt cx="384" cy="384"/>
            </a:xfrm>
          </p:grpSpPr>
          <p:pic>
            <p:nvPicPr>
              <p:cNvPr id="29780" name="Picture 3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640"/>
                <a:ext cx="38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9781" name="Rectangle 33"/>
              <p:cNvSpPr>
                <a:spLocks noChangeArrowheads="1"/>
              </p:cNvSpPr>
              <p:nvPr/>
            </p:nvSpPr>
            <p:spPr bwMode="auto">
              <a:xfrm>
                <a:off x="288" y="2716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892165" y="2651125"/>
            <a:ext cx="1519238" cy="725488"/>
            <a:chOff x="236" y="1670"/>
            <a:chExt cx="957" cy="457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724" y="1670"/>
              <a:ext cx="469" cy="457"/>
              <a:chOff x="578" y="1031"/>
              <a:chExt cx="469" cy="457"/>
            </a:xfrm>
          </p:grpSpPr>
          <p:pic>
            <p:nvPicPr>
              <p:cNvPr id="29774" name="Picture 35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578" y="103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75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08" y="106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76" name="Picture 37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44" y="1097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36" y="1671"/>
              <a:ext cx="456" cy="456"/>
              <a:chOff x="288" y="2544"/>
              <a:chExt cx="456" cy="456"/>
            </a:xfrm>
          </p:grpSpPr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88" y="2544"/>
                <a:ext cx="384" cy="384"/>
                <a:chOff x="288" y="2640"/>
                <a:chExt cx="384" cy="384"/>
              </a:xfrm>
            </p:grpSpPr>
            <p:pic>
              <p:nvPicPr>
                <p:cNvPr id="29772" name="Picture 4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73" name="Rectangle 41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324" y="2580"/>
                <a:ext cx="384" cy="384"/>
                <a:chOff x="288" y="2640"/>
                <a:chExt cx="384" cy="384"/>
              </a:xfrm>
            </p:grpSpPr>
            <p:pic>
              <p:nvPicPr>
                <p:cNvPr id="29770" name="Picture 4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71" name="Rectangle 44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60" y="2616"/>
                <a:ext cx="384" cy="384"/>
                <a:chOff x="288" y="2640"/>
                <a:chExt cx="384" cy="384"/>
              </a:xfrm>
            </p:grpSpPr>
            <p:pic>
              <p:nvPicPr>
                <p:cNvPr id="29768" name="Picture 4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69" name="Rectangle 47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901690" y="3557589"/>
            <a:ext cx="1519238" cy="725487"/>
            <a:chOff x="236" y="1670"/>
            <a:chExt cx="957" cy="457"/>
          </a:xfrm>
        </p:grpSpPr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724" y="1670"/>
              <a:ext cx="469" cy="457"/>
              <a:chOff x="578" y="1031"/>
              <a:chExt cx="469" cy="457"/>
            </a:xfrm>
          </p:grpSpPr>
          <p:pic>
            <p:nvPicPr>
              <p:cNvPr id="29760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578" y="103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61" name="Picture 52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08" y="106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62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44" y="1097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236" y="1671"/>
              <a:ext cx="456" cy="456"/>
              <a:chOff x="288" y="2544"/>
              <a:chExt cx="456" cy="456"/>
            </a:xfrm>
          </p:grpSpPr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288" y="2544"/>
                <a:ext cx="384" cy="384"/>
                <a:chOff x="288" y="2640"/>
                <a:chExt cx="384" cy="384"/>
              </a:xfrm>
            </p:grpSpPr>
            <p:pic>
              <p:nvPicPr>
                <p:cNvPr id="29758" name="Picture 5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59" name="Rectangle 57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>
                <a:off x="324" y="2580"/>
                <a:ext cx="384" cy="384"/>
                <a:chOff x="288" y="2640"/>
                <a:chExt cx="384" cy="384"/>
              </a:xfrm>
            </p:grpSpPr>
            <p:pic>
              <p:nvPicPr>
                <p:cNvPr id="29756" name="Picture 5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57" name="Rectangle 60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>
                <a:off x="360" y="2616"/>
                <a:ext cx="384" cy="384"/>
                <a:chOff x="288" y="2640"/>
                <a:chExt cx="384" cy="384"/>
              </a:xfrm>
            </p:grpSpPr>
            <p:pic>
              <p:nvPicPr>
                <p:cNvPr id="29754" name="Picture 6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55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1911215" y="4464050"/>
            <a:ext cx="1519238" cy="725488"/>
            <a:chOff x="236" y="1670"/>
            <a:chExt cx="957" cy="457"/>
          </a:xfrm>
        </p:grpSpPr>
        <p:grpSp>
          <p:nvGrpSpPr>
            <p:cNvPr id="20" name="Group 65"/>
            <p:cNvGrpSpPr>
              <a:grpSpLocks/>
            </p:cNvGrpSpPr>
            <p:nvPr/>
          </p:nvGrpSpPr>
          <p:grpSpPr bwMode="auto">
            <a:xfrm>
              <a:off x="724" y="1670"/>
              <a:ext cx="469" cy="457"/>
              <a:chOff x="578" y="1031"/>
              <a:chExt cx="469" cy="457"/>
            </a:xfrm>
          </p:grpSpPr>
          <p:pic>
            <p:nvPicPr>
              <p:cNvPr id="29746" name="Picture 66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578" y="103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7" name="Picture 67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08" y="106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8" name="Picture 68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44" y="1097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236" y="1671"/>
              <a:ext cx="456" cy="456"/>
              <a:chOff x="288" y="2544"/>
              <a:chExt cx="456" cy="456"/>
            </a:xfrm>
          </p:grpSpPr>
          <p:grpSp>
            <p:nvGrpSpPr>
              <p:cNvPr id="22" name="Group 70"/>
              <p:cNvGrpSpPr>
                <a:grpSpLocks/>
              </p:cNvGrpSpPr>
              <p:nvPr/>
            </p:nvGrpSpPr>
            <p:grpSpPr bwMode="auto">
              <a:xfrm>
                <a:off x="288" y="2544"/>
                <a:ext cx="384" cy="384"/>
                <a:chOff x="288" y="2640"/>
                <a:chExt cx="384" cy="384"/>
              </a:xfrm>
            </p:grpSpPr>
            <p:pic>
              <p:nvPicPr>
                <p:cNvPr id="29744" name="Picture 7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45" name="Rectangle 72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73"/>
              <p:cNvGrpSpPr>
                <a:grpSpLocks/>
              </p:cNvGrpSpPr>
              <p:nvPr/>
            </p:nvGrpSpPr>
            <p:grpSpPr bwMode="auto">
              <a:xfrm>
                <a:off x="324" y="2580"/>
                <a:ext cx="384" cy="384"/>
                <a:chOff x="288" y="2640"/>
                <a:chExt cx="384" cy="384"/>
              </a:xfrm>
            </p:grpSpPr>
            <p:pic>
              <p:nvPicPr>
                <p:cNvPr id="29742" name="Picture 7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43" name="Rectangle 75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76"/>
              <p:cNvGrpSpPr>
                <a:grpSpLocks/>
              </p:cNvGrpSpPr>
              <p:nvPr/>
            </p:nvGrpSpPr>
            <p:grpSpPr bwMode="auto">
              <a:xfrm>
                <a:off x="360" y="2616"/>
                <a:ext cx="384" cy="384"/>
                <a:chOff x="288" y="2640"/>
                <a:chExt cx="384" cy="384"/>
              </a:xfrm>
            </p:grpSpPr>
            <p:pic>
              <p:nvPicPr>
                <p:cNvPr id="29740" name="Picture 7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41" name="Rectangle 78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1920740" y="5370514"/>
            <a:ext cx="1519238" cy="725487"/>
            <a:chOff x="236" y="1670"/>
            <a:chExt cx="957" cy="457"/>
          </a:xfrm>
        </p:grpSpPr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724" y="1670"/>
              <a:ext cx="469" cy="457"/>
              <a:chOff x="578" y="1031"/>
              <a:chExt cx="469" cy="457"/>
            </a:xfrm>
          </p:grpSpPr>
          <p:pic>
            <p:nvPicPr>
              <p:cNvPr id="29732" name="Picture 81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578" y="103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33" name="Picture 82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08" y="1061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34" name="Picture 83"/>
              <p:cNvPicPr>
                <a:picLocks noChangeAspect="1" noChangeArrowheads="1"/>
              </p:cNvPicPr>
              <p:nvPr/>
            </p:nvPicPr>
            <p:blipFill>
              <a:blip r:embed="rId3"/>
              <a:srcRect r="11026"/>
              <a:stretch>
                <a:fillRect/>
              </a:stretch>
            </p:blipFill>
            <p:spPr bwMode="auto">
              <a:xfrm>
                <a:off x="644" y="1097"/>
                <a:ext cx="403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84"/>
            <p:cNvGrpSpPr>
              <a:grpSpLocks/>
            </p:cNvGrpSpPr>
            <p:nvPr/>
          </p:nvGrpSpPr>
          <p:grpSpPr bwMode="auto">
            <a:xfrm>
              <a:off x="236" y="1671"/>
              <a:ext cx="456" cy="456"/>
              <a:chOff x="288" y="2544"/>
              <a:chExt cx="456" cy="456"/>
            </a:xfrm>
          </p:grpSpPr>
          <p:grpSp>
            <p:nvGrpSpPr>
              <p:cNvPr id="28" name="Group 85"/>
              <p:cNvGrpSpPr>
                <a:grpSpLocks/>
              </p:cNvGrpSpPr>
              <p:nvPr/>
            </p:nvGrpSpPr>
            <p:grpSpPr bwMode="auto">
              <a:xfrm>
                <a:off x="288" y="2544"/>
                <a:ext cx="384" cy="384"/>
                <a:chOff x="288" y="2640"/>
                <a:chExt cx="384" cy="384"/>
              </a:xfrm>
            </p:grpSpPr>
            <p:pic>
              <p:nvPicPr>
                <p:cNvPr id="29730" name="Picture 8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31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oup 88"/>
              <p:cNvGrpSpPr>
                <a:grpSpLocks/>
              </p:cNvGrpSpPr>
              <p:nvPr/>
            </p:nvGrpSpPr>
            <p:grpSpPr bwMode="auto">
              <a:xfrm>
                <a:off x="324" y="2580"/>
                <a:ext cx="384" cy="384"/>
                <a:chOff x="288" y="2640"/>
                <a:chExt cx="384" cy="384"/>
              </a:xfrm>
            </p:grpSpPr>
            <p:pic>
              <p:nvPicPr>
                <p:cNvPr id="29728" name="Picture 8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29" name="Rectangle 90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oup 91"/>
              <p:cNvGrpSpPr>
                <a:grpSpLocks/>
              </p:cNvGrpSpPr>
              <p:nvPr/>
            </p:nvGrpSpPr>
            <p:grpSpPr bwMode="auto">
              <a:xfrm>
                <a:off x="360" y="2616"/>
                <a:ext cx="384" cy="384"/>
                <a:chOff x="288" y="2640"/>
                <a:chExt cx="384" cy="384"/>
              </a:xfrm>
            </p:grpSpPr>
            <p:pic>
              <p:nvPicPr>
                <p:cNvPr id="29726" name="Picture 9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8" y="264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9727" name="Rectangle 93"/>
                <p:cNvSpPr>
                  <a:spLocks noChangeArrowheads="1"/>
                </p:cNvSpPr>
                <p:nvPr/>
              </p:nvSpPr>
              <p:spPr bwMode="auto">
                <a:xfrm>
                  <a:off x="288" y="2716"/>
                  <a:ext cx="11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9714" name="Text Box 94"/>
          <p:cNvSpPr txBox="1">
            <a:spLocks noChangeArrowheads="1"/>
          </p:cNvSpPr>
          <p:nvPr/>
        </p:nvSpPr>
        <p:spPr bwMode="auto">
          <a:xfrm>
            <a:off x="3590791" y="1827213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 hr</a:t>
            </a:r>
          </a:p>
        </p:txBody>
      </p:sp>
      <p:sp>
        <p:nvSpPr>
          <p:cNvPr id="29715" name="Text Box 95"/>
          <p:cNvSpPr txBox="1">
            <a:spLocks noChangeArrowheads="1"/>
          </p:cNvSpPr>
          <p:nvPr/>
        </p:nvSpPr>
        <p:spPr bwMode="auto">
          <a:xfrm>
            <a:off x="3579679" y="2765425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 hr</a:t>
            </a:r>
          </a:p>
        </p:txBody>
      </p:sp>
      <p:sp>
        <p:nvSpPr>
          <p:cNvPr id="29716" name="Text Box 96"/>
          <p:cNvSpPr txBox="1">
            <a:spLocks noChangeArrowheads="1"/>
          </p:cNvSpPr>
          <p:nvPr/>
        </p:nvSpPr>
        <p:spPr bwMode="auto">
          <a:xfrm>
            <a:off x="3576504" y="3744913"/>
            <a:ext cx="673582" cy="36933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24 hr</a:t>
            </a:r>
          </a:p>
        </p:txBody>
      </p:sp>
      <p:sp>
        <p:nvSpPr>
          <p:cNvPr id="29717" name="Text Box 97"/>
          <p:cNvSpPr txBox="1">
            <a:spLocks noChangeArrowheads="1"/>
          </p:cNvSpPr>
          <p:nvPr/>
        </p:nvSpPr>
        <p:spPr bwMode="auto">
          <a:xfrm>
            <a:off x="3582854" y="4638675"/>
            <a:ext cx="673582" cy="36933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72 hr</a:t>
            </a:r>
          </a:p>
        </p:txBody>
      </p:sp>
      <p:sp>
        <p:nvSpPr>
          <p:cNvPr id="29718" name="Text Box 98"/>
          <p:cNvSpPr txBox="1">
            <a:spLocks noChangeArrowheads="1"/>
          </p:cNvSpPr>
          <p:nvPr/>
        </p:nvSpPr>
        <p:spPr bwMode="auto">
          <a:xfrm>
            <a:off x="3546341" y="5567363"/>
            <a:ext cx="790601" cy="36933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144 hr</a:t>
            </a:r>
          </a:p>
        </p:txBody>
      </p:sp>
      <p:pic>
        <p:nvPicPr>
          <p:cNvPr id="29719" name="Picture 9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6252" y="4168775"/>
            <a:ext cx="2946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9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9926" y="1212851"/>
            <a:ext cx="305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Line 10">
            <a:extLst>
              <a:ext uri="{FF2B5EF4-FFF2-40B4-BE49-F238E27FC236}">
                <a16:creationId xmlns:a16="http://schemas.microsoft.com/office/drawing/2014/main" id="{99C66050-1B96-FF48-8C54-7AA7BE94BF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962" y="922338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4340" y="183408"/>
            <a:ext cx="11469071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with SPECT Imaging of Alpha-Emitter</a:t>
            </a:r>
            <a:endParaRPr lang="en-US" altLang="zh-CN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288586" y="1546860"/>
            <a:ext cx="11415733" cy="48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Complicated decay schemes with multiple daughters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Daughter with long half live could have different distribution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Multiple gamma and x-ray emissions with low abundances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Presence of high energy photons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Small administered activities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321B892-2159-E64E-B8A4-518660503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86" y="1274527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16480" y="15402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Alpha Emitter Example: Ac-225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DD26C74B-C5D6-7B74-1E81-2C9C4560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39" y="1624179"/>
            <a:ext cx="4652435" cy="1426034"/>
          </a:xfrm>
          <a:prstGeom prst="rect">
            <a:avLst/>
          </a:prstGeom>
        </p:spPr>
      </p:pic>
      <p:sp>
        <p:nvSpPr>
          <p:cNvPr id="3" name="Line 10">
            <a:extLst>
              <a:ext uri="{FF2B5EF4-FFF2-40B4-BE49-F238E27FC236}">
                <a16:creationId xmlns:a16="http://schemas.microsoft.com/office/drawing/2014/main" id="{1F599F87-0846-599E-1A7D-8FD8F4A99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345" y="1297020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263A90-13B5-7BDC-44B5-E2F3468E3C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1292" y="3429000"/>
            <a:ext cx="5069616" cy="2893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8C505-7087-FCA2-0E01-6AE890303CFA}"/>
              </a:ext>
            </a:extLst>
          </p:cNvPr>
          <p:cNvSpPr txBox="1"/>
          <p:nvPr/>
        </p:nvSpPr>
        <p:spPr>
          <a:xfrm>
            <a:off x="5969144" y="4106537"/>
            <a:ext cx="4899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Measured spectrum of </a:t>
            </a:r>
            <a:r>
              <a:rPr lang="en-US" baseline="30000" dirty="0">
                <a:solidFill>
                  <a:schemeClr val="bg1"/>
                </a:solidFill>
              </a:rPr>
              <a:t>225</a:t>
            </a:r>
            <a:r>
              <a:rPr lang="en-US" dirty="0">
                <a:solidFill>
                  <a:schemeClr val="bg1"/>
                </a:solidFill>
              </a:rPr>
              <a:t>Ac point source in air (blue line) and </a:t>
            </a:r>
            <a:r>
              <a:rPr lang="en-US" baseline="30000" dirty="0">
                <a:solidFill>
                  <a:schemeClr val="bg1"/>
                </a:solidFill>
              </a:rPr>
              <a:t>225</a:t>
            </a:r>
            <a:r>
              <a:rPr lang="en-US" dirty="0">
                <a:solidFill>
                  <a:schemeClr val="bg1"/>
                </a:solidFill>
              </a:rPr>
              <a:t>Ac activity uniformly distributed inside a 6 cm diameter sphere in a 22 cm diameter water cylinder (yellow line). The important </a:t>
            </a:r>
            <a:r>
              <a:rPr lang="en-US" dirty="0" err="1">
                <a:solidFill>
                  <a:schemeClr val="bg1"/>
                </a:solidFill>
              </a:rPr>
              <a:t>photopeaks</a:t>
            </a:r>
            <a:r>
              <a:rPr lang="en-US" dirty="0">
                <a:solidFill>
                  <a:schemeClr val="bg1"/>
                </a:solidFill>
              </a:rPr>
              <a:t> and their abundance are marked with dotted line.</a:t>
            </a:r>
          </a:p>
        </p:txBody>
      </p:sp>
    </p:spTree>
    <p:extLst>
      <p:ext uri="{BB962C8B-B14F-4D97-AF65-F5344CB8AC3E}">
        <p14:creationId xmlns:p14="http://schemas.microsoft.com/office/powerpoint/2010/main" val="333767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E623-5A3A-61A5-DFF5-D117C6CC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76" y="25212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Ra-223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A656628C-251D-C894-32FC-CC9F411CF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" y="1822797"/>
            <a:ext cx="4970754" cy="4223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Line 10">
            <a:extLst>
              <a:ext uri="{FF2B5EF4-FFF2-40B4-BE49-F238E27FC236}">
                <a16:creationId xmlns:a16="http://schemas.microsoft.com/office/drawing/2014/main" id="{A3EAC5D6-0840-F9D7-9B08-03D512905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990" y="1346781"/>
            <a:ext cx="11614825" cy="5188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1B8DB-4074-691B-CDF5-7D6AF95B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60" y="2124521"/>
            <a:ext cx="5605268" cy="36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1135</Words>
  <Application>Microsoft Office PowerPoint</Application>
  <PresentationFormat>Widescreen</PresentationFormat>
  <Paragraphs>279</Paragraphs>
  <Slides>24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等线 Light</vt:lpstr>
      <vt:lpstr>ＭＳ Ｐゴシック</vt:lpstr>
      <vt:lpstr>SimSun</vt:lpstr>
      <vt:lpstr>-apple-system</vt:lpstr>
      <vt:lpstr>Arial</vt:lpstr>
      <vt:lpstr>Calibri</vt:lpstr>
      <vt:lpstr>Calibri Light</vt:lpstr>
      <vt:lpstr>Cambria Math</vt:lpstr>
      <vt:lpstr>Helvetica</vt:lpstr>
      <vt:lpstr>Segoe</vt:lpstr>
      <vt:lpstr>Wingdings</vt:lpstr>
      <vt:lpstr>Office Theme</vt:lpstr>
      <vt:lpstr>Equation</vt:lpstr>
      <vt:lpstr>Bitmap Image</vt:lpstr>
      <vt:lpstr>Image Reconstruction and Processing for Alpha Emitters  Yong Du. Ph.D.  Department of Radiology, Johns Hopkins University</vt:lpstr>
      <vt:lpstr>Conflict of Interest Disclosure</vt:lpstr>
      <vt:lpstr>Radiopharmaceutical Therapy (RPT)</vt:lpstr>
      <vt:lpstr>Dosimetry for RPT</vt:lpstr>
      <vt:lpstr>Quantitative SPECT Activity Estimation</vt:lpstr>
      <vt:lpstr>SPECT TIA Estimation</vt:lpstr>
      <vt:lpstr>Challenges with SPECT Imaging of Alpha-Emitter</vt:lpstr>
      <vt:lpstr>Alpha Emitter Example: Ac-225</vt:lpstr>
      <vt:lpstr>Ra-223</vt:lpstr>
      <vt:lpstr>Th-227</vt:lpstr>
      <vt:lpstr>Solutions for Imaging Alpha Emitters</vt:lpstr>
      <vt:lpstr>Model-Based Reconstruction with Crosstalk Compensation</vt:lpstr>
      <vt:lpstr>Simultaneous Reconstruction</vt:lpstr>
      <vt:lpstr>Th-227/Ra-223 Phantom Study</vt:lpstr>
      <vt:lpstr>Day 1</vt:lpstr>
      <vt:lpstr>PowerPoint Presentation</vt:lpstr>
      <vt:lpstr>Ra-223 Reconstructed Images</vt:lpstr>
      <vt:lpstr>Animal Studies</vt:lpstr>
      <vt:lpstr>Ac-225 Phantom Experiment</vt:lpstr>
      <vt:lpstr>Ac-225 Phantom Experiment: Accuracy</vt:lpstr>
      <vt:lpstr>Ac-225: Precision of Activity Estimates</vt:lpstr>
      <vt:lpstr>Conclusion</vt:lpstr>
      <vt:lpstr>Acknowledgements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 Du</dc:creator>
  <cp:lastModifiedBy>Stephanie Tysor</cp:lastModifiedBy>
  <cp:revision>25</cp:revision>
  <dcterms:created xsi:type="dcterms:W3CDTF">2022-11-07T15:40:20Z</dcterms:created>
  <dcterms:modified xsi:type="dcterms:W3CDTF">2023-03-17T09:08:08Z</dcterms:modified>
</cp:coreProperties>
</file>