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6"/>
  </p:notesMasterIdLst>
  <p:handoutMasterIdLst>
    <p:handoutMasterId r:id="rId7"/>
  </p:handoutMasterIdLst>
  <p:sldIdLst>
    <p:sldId id="261" r:id="rId3"/>
    <p:sldId id="288" r:id="rId4"/>
    <p:sldId id="289" r:id="rId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9513" autoAdjust="0"/>
  </p:normalViewPr>
  <p:slideViewPr>
    <p:cSldViewPr>
      <p:cViewPr>
        <p:scale>
          <a:sx n="100" d="100"/>
          <a:sy n="100" d="100"/>
        </p:scale>
        <p:origin x="-2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2304"/>
    </p:cViewPr>
  </p:sorterViewPr>
  <p:notesViewPr>
    <p:cSldViewPr>
      <p:cViewPr varScale="1">
        <p:scale>
          <a:sx n="81" d="100"/>
          <a:sy n="81" d="100"/>
        </p:scale>
        <p:origin x="-2280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C5789-805B-4CFD-8D3F-625EFE051CF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6B8AA-AD14-4249-9393-117305C5A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8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71B1025-512C-4C30-9F38-39B99F8309DB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9270B3D6-8DB8-4CFF-A3B4-43A3782691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Morning, I’m Michael Drury.</a:t>
            </a:r>
          </a:p>
          <a:p>
            <a:r>
              <a:rPr lang="en-US" dirty="0" smtClean="0"/>
              <a:t>I’m from the SRF Institute at  Jefferson Lab and I test </a:t>
            </a:r>
            <a:r>
              <a:rPr lang="en-US" dirty="0" err="1" smtClean="0"/>
              <a:t>Cryomodules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would like to talk about the C100 Upgrade </a:t>
            </a:r>
            <a:r>
              <a:rPr lang="en-US" dirty="0" err="1" smtClean="0"/>
              <a:t>Cryomodule</a:t>
            </a:r>
            <a:r>
              <a:rPr lang="en-US" dirty="0" smtClean="0"/>
              <a:t> which is a key component of the 12 </a:t>
            </a:r>
            <a:r>
              <a:rPr lang="en-US" dirty="0" err="1" smtClean="0"/>
              <a:t>GeV</a:t>
            </a:r>
            <a:r>
              <a:rPr lang="en-US" dirty="0" smtClean="0"/>
              <a:t> Upgrade Project.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0B3D6-8DB8-4CFF-A3B4-43A37826911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6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15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5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90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49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12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34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11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03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061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00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87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5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705100" y="6400801"/>
            <a:ext cx="3733800" cy="172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339966"/>
                </a:solidFill>
              </a:rPr>
              <a:t>   </a:t>
            </a:r>
            <a:r>
              <a:rPr lang="en-US" sz="1200" b="1" dirty="0">
                <a:solidFill>
                  <a:srgbClr val="339966"/>
                </a:solidFill>
              </a:rPr>
              <a:t>Thomas Jefferson National Accelerator Facility</a:t>
            </a:r>
          </a:p>
        </p:txBody>
      </p:sp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92900" y="6249988"/>
            <a:ext cx="1460500" cy="4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2390775" y="6553200"/>
            <a:ext cx="7334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dirty="0">
                <a:solidFill>
                  <a:srgbClr val="000000"/>
                </a:solidFill>
              </a:rPr>
              <a:t>Page </a:t>
            </a:r>
            <a:fld id="{BFF26728-E5DD-43F7-A26A-D5BFC0C3B38C}" type="slidenum">
              <a:rPr lang="en-US" altLang="en-US" sz="1000" b="1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3124200" y="6629400"/>
            <a:ext cx="3314700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NA-PAC’13 29</a:t>
            </a:r>
            <a:r>
              <a:rPr lang="en-US" sz="1000" baseline="0" dirty="0" smtClean="0">
                <a:solidFill>
                  <a:srgbClr val="000000"/>
                </a:solidFill>
              </a:rPr>
              <a:t> September – 04 October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4106" name="Picture 12" descr="NP-logo-Nl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17537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624681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705100" y="6400801"/>
            <a:ext cx="3733800" cy="172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339966"/>
                </a:solidFill>
              </a:rPr>
              <a:t>   </a:t>
            </a:r>
            <a:r>
              <a:rPr lang="en-US" sz="1200" b="1" dirty="0">
                <a:solidFill>
                  <a:srgbClr val="339966"/>
                </a:solidFill>
              </a:rPr>
              <a:t>Thomas Jefferson National Accelerator Facility</a:t>
            </a:r>
          </a:p>
        </p:txBody>
      </p:sp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92900" y="6249988"/>
            <a:ext cx="1460500" cy="4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2390775" y="6553200"/>
            <a:ext cx="7334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dirty="0">
                <a:solidFill>
                  <a:srgbClr val="000000"/>
                </a:solidFill>
              </a:rPr>
              <a:t>Page </a:t>
            </a:r>
            <a:fld id="{BFF26728-E5DD-43F7-A26A-D5BFC0C3B38C}" type="slidenum">
              <a:rPr lang="en-US" altLang="en-US" sz="1000" b="1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3124200" y="6629400"/>
            <a:ext cx="3314700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TTC 14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4106" name="Picture 12" descr="NP-logo-Nl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17537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624681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999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28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67" y="4267200"/>
            <a:ext cx="9144000" cy="1371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Michael </a:t>
            </a:r>
            <a:r>
              <a:rPr lang="en-US" sz="2800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Drury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SRF Operations Support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Jefferson Lab</a:t>
            </a:r>
          </a:p>
          <a:p>
            <a:pPr algn="ctr" eaLnBrk="1" hangingPunct="1">
              <a:lnSpc>
                <a:spcPct val="90000"/>
              </a:lnSpc>
            </a:pPr>
            <a:endParaRPr lang="en-US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767" y="1710048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8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SRF Maintenance Plan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800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Summer Shutdown 2014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12366"/>
            <a:ext cx="9144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SRF / RF / </a:t>
            </a:r>
            <a:r>
              <a:rPr lang="en-US" sz="2400" b="1" kern="0" dirty="0" err="1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Cryo</a:t>
            </a:r>
            <a:r>
              <a:rPr lang="en-US" sz="2400" b="1" kern="0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Workshop</a:t>
            </a:r>
            <a:endParaRPr lang="en-US" sz="24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35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Maintenance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Cryomodule Repairs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2L21-4 IR Replacement – Requires a warm up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Electrical Check all IR’s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2L19-1 Tuner Repair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2L24-3 Tuner Repair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Remove Waveguide Appendage Pumps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C100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Install Tuner Connector Plates on Stacks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Install the Modified Tuner Standoffs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Install Trunk Cable Interface Panels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Waveguide Directional Couplers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Remove some number to measure – look for changes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MOPS Heater Supplies- Increase Output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160 W limit costing ~ 2 MV / Zone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8945668"/>
      </p:ext>
    </p:extLst>
  </p:cSld>
  <p:clrMapOvr>
    <a:masterClrMapping/>
  </p:clrMapOvr>
</p:sld>
</file>

<file path=ppt/theme/theme1.xml><?xml version="1.0" encoding="utf-8"?>
<a:theme xmlns:a="http://schemas.openxmlformats.org/drawingml/2006/main" name="2L10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ference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2L10</Template>
  <TotalTime>24</TotalTime>
  <Words>135</Words>
  <Application>Microsoft Office PowerPoint</Application>
  <PresentationFormat>On-screen Show (4:3)</PresentationFormat>
  <Paragraphs>27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2L10</vt:lpstr>
      <vt:lpstr>1_Conference 1</vt:lpstr>
      <vt:lpstr>PowerPoint Presentation</vt:lpstr>
      <vt:lpstr>SRF Maintenance Plans</vt:lpstr>
      <vt:lpstr>Other Projects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Drury</dc:creator>
  <cp:lastModifiedBy>Crystal Baker</cp:lastModifiedBy>
  <cp:revision>2</cp:revision>
  <cp:lastPrinted>2013-05-01T14:00:01Z</cp:lastPrinted>
  <dcterms:created xsi:type="dcterms:W3CDTF">2014-04-02T20:37:27Z</dcterms:created>
  <dcterms:modified xsi:type="dcterms:W3CDTF">2014-04-08T15:41:14Z</dcterms:modified>
</cp:coreProperties>
</file>