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5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C50-12 Status</a:t>
            </a:r>
            <a:br>
              <a:rPr lang="en-US" dirty="0" smtClean="0"/>
            </a:br>
            <a:r>
              <a:rPr lang="en-US" sz="2800" b="1" i="1" dirty="0" smtClean="0"/>
              <a:t>a short story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Preble for SRF</a:t>
            </a:r>
            <a:endParaRPr lang="en-US" dirty="0">
              <a:latin typeface="Minion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/>
              <a:t>Typical Cryomodule Life Cycle</a:t>
            </a:r>
            <a:endParaRPr lang="en-US" sz="4000" dirty="0">
              <a:latin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4870302"/>
          </a:xfrm>
        </p:spPr>
        <p:txBody>
          <a:bodyPr>
            <a:normAutofit/>
          </a:bodyPr>
          <a:lstStyle/>
          <a:p>
            <a:r>
              <a:rPr lang="en-US" dirty="0" smtClean="0"/>
              <a:t>Build, install, use</a:t>
            </a:r>
          </a:p>
          <a:p>
            <a:r>
              <a:rPr lang="en-US" dirty="0" smtClean="0"/>
              <a:t>Remove and characterize</a:t>
            </a:r>
          </a:p>
          <a:p>
            <a:pPr lvl="1"/>
            <a:r>
              <a:rPr lang="en-US" dirty="0" err="1" smtClean="0"/>
              <a:t>Emax</a:t>
            </a:r>
            <a:r>
              <a:rPr lang="en-US" dirty="0" smtClean="0"/>
              <a:t>, field emission onset, Q0, ….</a:t>
            </a:r>
          </a:p>
          <a:p>
            <a:r>
              <a:rPr lang="en-US" dirty="0" smtClean="0"/>
              <a:t>Re-build, characterize</a:t>
            </a:r>
          </a:p>
          <a:p>
            <a:pPr lvl="1"/>
            <a:r>
              <a:rPr lang="en-US" dirty="0" smtClean="0"/>
              <a:t>Improve performance-fewer trips, higher gradient, lower losses, better tunes, ….</a:t>
            </a:r>
          </a:p>
          <a:p>
            <a:r>
              <a:rPr lang="en-US" dirty="0"/>
              <a:t>install,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Repeat (when we get old)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63D-15F8-9A44-9712-59ED5784CF5E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/>
              <a:t>FEL02 Cryomodule Life Cycle</a:t>
            </a:r>
            <a:endParaRPr lang="en-US" sz="4000" dirty="0">
              <a:latin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487030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Build, install,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and partial characterize (wow, the FEL is a hard place to live, </a:t>
            </a:r>
            <a:r>
              <a:rPr lang="en-US" smtClean="0"/>
              <a:t>setting records in the TL)</a:t>
            </a:r>
            <a:endParaRPr lang="en-US" dirty="0" smtClean="0"/>
          </a:p>
          <a:p>
            <a:pPr lvl="1"/>
            <a:r>
              <a:rPr lang="en-US" dirty="0" err="1" smtClean="0"/>
              <a:t>Emax</a:t>
            </a:r>
            <a:r>
              <a:rPr lang="en-US" dirty="0" smtClean="0"/>
              <a:t>, field emission onset, Q0, 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Plasma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3 and 4 plasma while time and money allows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Re-build, characterize</a:t>
            </a:r>
          </a:p>
          <a:p>
            <a:pPr lvl="1"/>
            <a:r>
              <a:rPr lang="en-US" dirty="0" smtClean="0"/>
              <a:t>Improve performance-fewer trips, higher gradient, lower losses, better tunes, 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Install</a:t>
            </a:r>
            <a:r>
              <a:rPr lang="en-US" dirty="0"/>
              <a:t>, </a:t>
            </a:r>
            <a:r>
              <a:rPr lang="en-US" dirty="0" smtClean="0"/>
              <a:t>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(when we get old)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63D-15F8-9A44-9712-59ED5784CF5E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5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/>
              <a:t>FEL02 Cryomodule </a:t>
            </a:r>
            <a:r>
              <a:rPr lang="en-US" sz="4000" dirty="0" smtClean="0"/>
              <a:t>Status</a:t>
            </a:r>
            <a:endParaRPr lang="en-US" sz="4000" dirty="0">
              <a:latin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659"/>
            <a:ext cx="8229600" cy="51523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Partial characterization done</a:t>
            </a:r>
          </a:p>
          <a:p>
            <a:r>
              <a:rPr lang="en-US" dirty="0" smtClean="0"/>
              <a:t>Plasma processing starts next week</a:t>
            </a:r>
          </a:p>
          <a:p>
            <a:r>
              <a:rPr lang="en-US" dirty="0" smtClean="0"/>
              <a:t>Re-</a:t>
            </a:r>
            <a:r>
              <a:rPr lang="en-US" dirty="0" err="1" smtClean="0"/>
              <a:t>charaterization</a:t>
            </a:r>
            <a:r>
              <a:rPr lang="en-US" dirty="0" smtClean="0"/>
              <a:t>  schedule for June, after test of reworked F100 cryomodule</a:t>
            </a:r>
          </a:p>
          <a:p>
            <a:r>
              <a:rPr lang="en-US" dirty="0" smtClean="0"/>
              <a:t>Schedule for start of disassembly is determined by rework finish date of summer 2015</a:t>
            </a:r>
          </a:p>
          <a:p>
            <a:r>
              <a:rPr lang="en-US" dirty="0" smtClean="0"/>
              <a:t>Plan in place, most of the work is in FY15</a:t>
            </a:r>
          </a:p>
          <a:p>
            <a:pPr lvl="1"/>
            <a:r>
              <a:rPr lang="en-US" dirty="0" smtClean="0"/>
              <a:t>Fabrication of waveguide couplers and rf windows can start anytime and will be done as work load optimization (peak shaving)</a:t>
            </a:r>
          </a:p>
          <a:p>
            <a:r>
              <a:rPr lang="en-US" dirty="0" smtClean="0"/>
              <a:t>Open issues</a:t>
            </a:r>
          </a:p>
          <a:p>
            <a:pPr lvl="1"/>
            <a:r>
              <a:rPr lang="en-US" dirty="0" smtClean="0"/>
              <a:t>Improve Q0 performance, we expected C50-11 to do better, what went wrong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>
              <a:latin typeface="Minion Pro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63D-15F8-9A44-9712-59ED5784CF5E}" type="datetime1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9171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112</TotalTime>
  <Words>224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JLabPowerpointMain</vt:lpstr>
      <vt:lpstr>C50-12 Status a short story</vt:lpstr>
      <vt:lpstr>Typical Cryomodule Life Cycle</vt:lpstr>
      <vt:lpstr>FEL02 Cryomodule Life Cycle</vt:lpstr>
      <vt:lpstr>FEL02 Cryomodule Status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Crystal Baker</cp:lastModifiedBy>
  <cp:revision>16</cp:revision>
  <dcterms:created xsi:type="dcterms:W3CDTF">2013-08-22T19:51:08Z</dcterms:created>
  <dcterms:modified xsi:type="dcterms:W3CDTF">2014-04-08T15:32:33Z</dcterms:modified>
</cp:coreProperties>
</file>